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8" r:id="rId4"/>
    <p:sldMasterId id="2147483855" r:id="rId5"/>
  </p:sldMasterIdLst>
  <p:notesMasterIdLst>
    <p:notesMasterId r:id="rId15"/>
  </p:notesMasterIdLst>
  <p:handoutMasterIdLst>
    <p:handoutMasterId r:id="rId16"/>
  </p:handoutMasterIdLst>
  <p:sldIdLst>
    <p:sldId id="368" r:id="rId6"/>
    <p:sldId id="2364" r:id="rId7"/>
    <p:sldId id="2147477411" r:id="rId8"/>
    <p:sldId id="2147477412" r:id="rId9"/>
    <p:sldId id="2147477414" r:id="rId10"/>
    <p:sldId id="2147477415" r:id="rId11"/>
    <p:sldId id="2147477413" r:id="rId12"/>
    <p:sldId id="2147477416" r:id="rId13"/>
    <p:sldId id="2147477417" r:id="rId1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03D0840B-C4EA-4F9E-87FD-C16CA87C55E5}">
          <p14:sldIdLst>
            <p14:sldId id="368"/>
            <p14:sldId id="2364"/>
            <p14:sldId id="2147477411"/>
            <p14:sldId id="2147477412"/>
            <p14:sldId id="2147477414"/>
            <p14:sldId id="2147477415"/>
            <p14:sldId id="2147477413"/>
            <p14:sldId id="2147477416"/>
            <p14:sldId id="214747741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userDrawn="1">
          <p15:clr>
            <a:srgbClr val="A4A3A4"/>
          </p15:clr>
        </p15:guide>
        <p15:guide id="4" orient="horz" pos="4317" userDrawn="1">
          <p15:clr>
            <a:srgbClr val="A4A3A4"/>
          </p15:clr>
        </p15:guide>
        <p15:guide id="5" userDrawn="1">
          <p15:clr>
            <a:srgbClr val="A4A3A4"/>
          </p15:clr>
        </p15:guide>
        <p15:guide id="6" pos="767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ís Carvalho" initials="LC" lastIdx="1" clrIdx="0">
    <p:extLst>
      <p:ext uri="{19B8F6BF-5375-455C-9EA6-DF929625EA0E}">
        <p15:presenceInfo xmlns:p15="http://schemas.microsoft.com/office/powerpoint/2012/main" userId="8a29d41d66b185c5" providerId="Windows Live"/>
      </p:ext>
    </p:extLst>
  </p:cmAuthor>
  <p:cmAuthor id="2" name="LAIS OLIVEIRA SILVA DE CARVALHO SANTOS" initials="LOSDCS" lastIdx="4" clrIdx="1">
    <p:extLst>
      <p:ext uri="{19B8F6BF-5375-455C-9EA6-DF929625EA0E}">
        <p15:presenceInfo xmlns:p15="http://schemas.microsoft.com/office/powerpoint/2012/main" userId="S::lais.carvalhosantos@claro.com.br::b331b7f3-15d5-4354-aa2b-2f4dcf24d63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262B"/>
    <a:srgbClr val="F58428"/>
    <a:srgbClr val="FFFF00"/>
    <a:srgbClr val="FFFFAB"/>
    <a:srgbClr val="0037A4"/>
    <a:srgbClr val="397822"/>
    <a:srgbClr val="2E75B6"/>
    <a:srgbClr val="4472C4"/>
    <a:srgbClr val="E6E6E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EB5111-56F9-4628-B0F8-2157BB9CE33F}" v="11" dt="2026-04-02T17:23:12.4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877" autoAdjust="0"/>
  </p:normalViewPr>
  <p:slideViewPr>
    <p:cSldViewPr snapToGrid="0">
      <p:cViewPr varScale="1">
        <p:scale>
          <a:sx n="59" d="100"/>
          <a:sy n="59" d="100"/>
        </p:scale>
        <p:origin x="940" y="44"/>
      </p:cViewPr>
      <p:guideLst>
        <p:guide orient="horz" pos="2160"/>
        <p:guide pos="3840"/>
        <p:guide orient="horz"/>
        <p:guide orient="horz" pos="4317"/>
        <p:guide/>
        <p:guide pos="767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0F6F8FAA-5745-CEB0-9FB6-7D99C7AB56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F29CB5A-4430-44EF-4DF6-2657E6B3077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F21396-8BAF-4C88-869D-8C4E13352EE6}" type="datetimeFigureOut">
              <a:rPr lang="pt-BR" smtClean="0"/>
              <a:t>30/04/2026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D780C10-C779-829E-8DE3-4F5545CCE78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EAA2B5C-D298-FCDA-A68E-2669322048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A9BD8-B9AF-491C-91C1-023EFF93AE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2096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70125C-C742-4A3F-ADC8-AC2652BA3255}" type="datetimeFigureOut">
              <a:rPr lang="pt-BR" smtClean="0"/>
              <a:t>30/04/2026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65837A-CB7E-4A3E-BAEE-D0F7E7C755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7491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88D83-0A78-A183-AEC9-A3D5B303A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0F11895-700A-15DC-B3D4-71E5F44636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6D05906-F799-4137-D237-B2F3F7DFDC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trike="noStrike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AA76C9B-37A8-2478-EA1C-380DFD84FF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64A4BB-B400-B94B-8146-AEBAD010E922}" type="slidenum">
              <a:rPr kumimoji="0" lang="pt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pt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227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832E9-9624-7A42-CB65-BF5DA2831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58DC37B-F2B0-377B-5449-96070E43CA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19128BD-979C-E7D3-B7B3-47D4B2B875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trike="noStrike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00FCE76-F625-25FF-DFE8-D4B17B7749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64A4BB-B400-B94B-8146-AEBAD010E922}" type="slidenum">
              <a:rPr kumimoji="0" lang="pt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t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252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DD47F-08C0-4637-1667-80B986A45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50C472C-1622-96AD-E2AC-283D193AE6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B31EC9C-D180-53F8-90D5-0530ACA650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trike="noStrike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4321129-1329-7044-1EB4-53E4CDFD05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64A4BB-B400-B94B-8146-AEBAD010E922}" type="slidenum">
              <a:rPr kumimoji="0" lang="pt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t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342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DA6AC-1E80-49D0-5CA1-40E265F1A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DA6E812-F240-786D-12B7-32BC43E06A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EC0B083-9FC7-F4DF-A0B6-A892862757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Forecast - Regional e Planejadores (P&amp;P)</a:t>
            </a:r>
            <a:endParaRPr lang="pt-B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C2CC5AB-FC41-A5D7-AD43-044D110FCB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64A4BB-B400-B94B-8146-AEBAD010E922}" type="slidenum">
              <a:rPr kumimoji="0" lang="pt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pt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361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D0AF3-F4CD-91AB-AFA8-5B7F5EF89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A58F602-2FDD-2CF4-2263-1D6C138AA2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1A2C6AF-A91E-6E3F-29C1-1774504084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trike="noStrike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90AB12A-FF83-7239-B203-DDC4BBE60D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64A4BB-B400-B94B-8146-AEBAD010E922}" type="slidenum">
              <a:rPr kumimoji="0" lang="pt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t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198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04AAF-AA1D-F361-9A2D-EC16C2358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F5323EA-3724-FC2D-56EF-A2F22BE112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E6A7339-A587-041D-6DF7-4B0252BCC1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effectLst/>
              </a:rPr>
              <a:t>quando tiver substituição tributária com faturamento e entrega em Estados diferentes?</a:t>
            </a:r>
            <a:endParaRPr lang="pt-BR" strike="noStrike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86DC43C-C351-534A-B9E2-52D7BEDF53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64A4BB-B400-B94B-8146-AEBAD010E922}" type="slidenum">
              <a:rPr kumimoji="0" lang="pt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t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385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657BE-EE87-CB92-3C54-15100F3F0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088FE86-02F6-86B9-0D1F-A98B55A894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694319E-DFB5-916A-B0BC-2C7E75830A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trike="noStrike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3641D91-5674-E3BF-070C-AE305366C7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64A4BB-B400-B94B-8146-AEBAD010E922}" type="slidenum">
              <a:rPr kumimoji="0" lang="pt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t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0597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AF701E-D323-4678-9913-C793C23C8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40022C3-5AF4-A5E7-B07D-8C91EC050E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5DC69DB-6E36-7C54-E0D3-34AC67AAC3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trike="noStrike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44DB473-3B56-679C-E10B-1F9E63A540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64A4BB-B400-B94B-8146-AEBAD010E922}" type="slidenum">
              <a:rPr kumimoji="0" lang="pt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t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006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560760-000B-405C-A3A1-81FFDA811F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3C7AD73-BFAB-4AB3-AD45-1EB9BBB957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FF82F23-4454-4BB2-A005-C524CC6B3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16277-04CD-4FFC-A539-223A7ED4FBB7}" type="datetimeFigureOut">
              <a:rPr lang="pt-BR" smtClean="0"/>
              <a:t>30/04/2026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C9C0CA0-E2FD-4F26-8440-C5E622944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562D92-D728-4AB3-8E4F-17D88F80D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6B5F-AB0F-4970-A3B8-444FF8496F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3206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CD3A84-A3E2-48F9-AF24-B590B5119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D75982D-DE0E-48B7-8B65-5D4AF9DFA3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E8F87AC-87BF-4B28-9E6A-D36C46443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16277-04CD-4FFC-A539-223A7ED4FBB7}" type="datetimeFigureOut">
              <a:rPr lang="pt-BR" smtClean="0"/>
              <a:t>30/04/2026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A2A9C56-6190-482C-B559-5A4BDBCF5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BF793D9-532C-4598-9450-B8B708D73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6B5F-AB0F-4970-A3B8-444FF8496F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8109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7C3B666-9E17-48D1-A9C8-AAF41B351E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6B26354-72A1-4BF8-82C7-E5316DE9C9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5CA5C8D-6FD0-489C-B932-A9B51912D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16277-04CD-4FFC-A539-223A7ED4FBB7}" type="datetimeFigureOut">
              <a:rPr lang="pt-BR" smtClean="0"/>
              <a:t>30/04/2026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1162466-2E38-4249-AAA5-90F81DB62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D6EC266-81DA-43D4-A81F-154C681A6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6B5F-AB0F-4970-A3B8-444FF8496F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5701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VA FAP - Projeto (agos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tângulo 49"/>
          <p:cNvSpPr/>
          <p:nvPr userDrawn="1"/>
        </p:nvSpPr>
        <p:spPr bwMode="auto">
          <a:xfrm>
            <a:off x="1984024" y="863531"/>
            <a:ext cx="10087912" cy="1260114"/>
          </a:xfrm>
          <a:prstGeom prst="rect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79" tIns="34289" rIns="68579" bIns="34289"/>
          <a:lstStyle/>
          <a:p>
            <a:pPr marL="0" marR="0" lvl="0" indent="0" algn="ctr" defTabSz="91435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Light"/>
              <a:ea typeface="ＭＳ Ｐゴシック" pitchFamily="-28" charset="-128"/>
              <a:cs typeface="+mn-cs"/>
            </a:endParaRPr>
          </a:p>
        </p:txBody>
      </p:sp>
      <p:sp>
        <p:nvSpPr>
          <p:cNvPr id="57" name="Retângulo 56"/>
          <p:cNvSpPr/>
          <p:nvPr userDrawn="1"/>
        </p:nvSpPr>
        <p:spPr>
          <a:xfrm>
            <a:off x="2130537" y="728226"/>
            <a:ext cx="729000" cy="135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59" name="CaixaDeTexto 58"/>
          <p:cNvSpPr txBox="1"/>
          <p:nvPr userDrawn="1"/>
        </p:nvSpPr>
        <p:spPr>
          <a:xfrm>
            <a:off x="2089859" y="750220"/>
            <a:ext cx="1053813" cy="230830"/>
          </a:xfrm>
          <a:prstGeom prst="rect">
            <a:avLst/>
          </a:prstGeom>
          <a:solidFill>
            <a:schemeClr val="bg1"/>
          </a:solidFill>
        </p:spPr>
        <p:txBody>
          <a:bodyPr wrap="none" lIns="68579" tIns="34289" rIns="68579" bIns="34289" rtlCol="0">
            <a:sp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Laudo Executivo</a:t>
            </a:r>
          </a:p>
        </p:txBody>
      </p:sp>
      <p:sp>
        <p:nvSpPr>
          <p:cNvPr id="49" name="Retângulo 48"/>
          <p:cNvSpPr/>
          <p:nvPr userDrawn="1"/>
        </p:nvSpPr>
        <p:spPr>
          <a:xfrm>
            <a:off x="6218819" y="5248194"/>
            <a:ext cx="1752000" cy="180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E3F84512-E84B-43ED-9C74-446FFEBDD066}"/>
              </a:ext>
            </a:extLst>
          </p:cNvPr>
          <p:cNvSpPr/>
          <p:nvPr userDrawn="1"/>
        </p:nvSpPr>
        <p:spPr>
          <a:xfrm>
            <a:off x="-12071" y="-1963"/>
            <a:ext cx="12216142" cy="739737"/>
          </a:xfrm>
          <a:prstGeom prst="roundRect">
            <a:avLst>
              <a:gd name="adj" fmla="val 12008"/>
            </a:avLst>
          </a:prstGeom>
          <a:solidFill>
            <a:srgbClr val="E326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ráfico 26">
            <a:extLst>
              <a:ext uri="{FF2B5EF4-FFF2-40B4-BE49-F238E27FC236}">
                <a16:creationId xmlns:a16="http://schemas.microsoft.com/office/drawing/2014/main" id="{921D805C-8B10-4EED-A3AE-579FFCE25FE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072812" y="149262"/>
            <a:ext cx="919163" cy="346038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8E03F0FF-DA7D-8894-6E79-D950871E3AB2}"/>
              </a:ext>
            </a:extLst>
          </p:cNvPr>
          <p:cNvSpPr/>
          <p:nvPr userDrawn="1"/>
        </p:nvSpPr>
        <p:spPr bwMode="auto">
          <a:xfrm>
            <a:off x="109056" y="858530"/>
            <a:ext cx="1821542" cy="621615"/>
          </a:xfrm>
          <a:prstGeom prst="rect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79" tIns="34289" rIns="68579" bIns="34289"/>
          <a:lstStyle/>
          <a:p>
            <a:pPr marL="0" marR="0" lvl="0" indent="0" algn="ctr" defTabSz="91435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Light"/>
              <a:ea typeface="ＭＳ Ｐゴシック" pitchFamily="-28" charset="-128"/>
              <a:cs typeface="+mn-cs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DE25329-2332-1CC8-84CA-C57E51F6488F}"/>
              </a:ext>
            </a:extLst>
          </p:cNvPr>
          <p:cNvSpPr txBox="1"/>
          <p:nvPr userDrawn="1"/>
        </p:nvSpPr>
        <p:spPr>
          <a:xfrm>
            <a:off x="200053" y="750220"/>
            <a:ext cx="604972" cy="230830"/>
          </a:xfrm>
          <a:prstGeom prst="rect">
            <a:avLst/>
          </a:prstGeom>
          <a:solidFill>
            <a:schemeClr val="bg1"/>
          </a:solidFill>
        </p:spPr>
        <p:txBody>
          <a:bodyPr wrap="none" lIns="68579" tIns="34289" rIns="68579" bIns="34289" rtlCol="0">
            <a:sp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rPr>
              <a:t>CC Líder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55668F42-BEF7-D507-002B-4C540EDD0F12}"/>
              </a:ext>
            </a:extLst>
          </p:cNvPr>
          <p:cNvSpPr/>
          <p:nvPr userDrawn="1"/>
        </p:nvSpPr>
        <p:spPr bwMode="auto">
          <a:xfrm>
            <a:off x="99002" y="1585648"/>
            <a:ext cx="1821542" cy="537996"/>
          </a:xfrm>
          <a:prstGeom prst="rect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79" tIns="34289" rIns="68579" bIns="34289"/>
          <a:lstStyle/>
          <a:p>
            <a:pPr marL="0" marR="0" lvl="0" indent="0" algn="ctr" defTabSz="91435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Light"/>
              <a:ea typeface="ＭＳ Ｐゴシック" pitchFamily="-28" charset="-128"/>
              <a:cs typeface="+mn-cs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55CA0F8-DF24-E396-80B2-DE410C7BD6CD}"/>
              </a:ext>
            </a:extLst>
          </p:cNvPr>
          <p:cNvSpPr txBox="1"/>
          <p:nvPr userDrawn="1"/>
        </p:nvSpPr>
        <p:spPr>
          <a:xfrm>
            <a:off x="63849" y="1502782"/>
            <a:ext cx="723594" cy="230830"/>
          </a:xfrm>
          <a:prstGeom prst="rect">
            <a:avLst/>
          </a:prstGeom>
          <a:solidFill>
            <a:schemeClr val="bg1"/>
          </a:solidFill>
        </p:spPr>
        <p:txBody>
          <a:bodyPr wrap="none" lIns="68579" tIns="34289" rIns="68579" bIns="34289" rtlCol="0">
            <a:sp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rPr>
              <a:t>GP/ </a:t>
            </a:r>
            <a:r>
              <a:rPr kumimoji="0" lang="pt-BR" sz="1050" b="0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rPr>
              <a:t>ePMO</a:t>
            </a:r>
            <a:endParaRPr kumimoji="0" lang="pt-BR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MX" pitchFamily="2" charset="0"/>
              <a:ea typeface="+mn-ea"/>
              <a:cs typeface="+mn-cs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180DB38-2151-0196-1324-AE14EDA3DB16}"/>
              </a:ext>
            </a:extLst>
          </p:cNvPr>
          <p:cNvSpPr txBox="1"/>
          <p:nvPr userDrawn="1"/>
        </p:nvSpPr>
        <p:spPr>
          <a:xfrm>
            <a:off x="115627" y="937976"/>
            <a:ext cx="588942" cy="230830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rPr>
              <a:t>Diretor: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3AE651D0-6FD3-6C5F-E02F-3AC8BD84E9AC}"/>
              </a:ext>
            </a:extLst>
          </p:cNvPr>
          <p:cNvSpPr txBox="1"/>
          <p:nvPr userDrawn="1"/>
        </p:nvSpPr>
        <p:spPr>
          <a:xfrm>
            <a:off x="105527" y="1105772"/>
            <a:ext cx="640238" cy="230830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rPr>
              <a:t>Gerente: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5064F74-2761-33C6-B661-788397A3786A}"/>
              </a:ext>
            </a:extLst>
          </p:cNvPr>
          <p:cNvSpPr txBox="1"/>
          <p:nvPr userDrawn="1"/>
        </p:nvSpPr>
        <p:spPr>
          <a:xfrm>
            <a:off x="142276" y="1271350"/>
            <a:ext cx="310019" cy="230830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rPr>
              <a:t>LT:</a:t>
            </a:r>
          </a:p>
        </p:txBody>
      </p:sp>
      <p:sp>
        <p:nvSpPr>
          <p:cNvPr id="31" name="CaixaDeTexto 58">
            <a:extLst>
              <a:ext uri="{FF2B5EF4-FFF2-40B4-BE49-F238E27FC236}">
                <a16:creationId xmlns:a16="http://schemas.microsoft.com/office/drawing/2014/main" id="{ECCAEE0A-65FC-03BB-B040-C97F1AF5913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936785" y="6598546"/>
            <a:ext cx="7200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altLang="pt-BR" sz="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MX" pitchFamily="2" charset="0"/>
                <a:ea typeface="ＭＳ Ｐゴシック" panose="020B0600070205080204" pitchFamily="34" charset="-128"/>
                <a:cs typeface="+mn-cs"/>
              </a:rPr>
              <a:t>Realizado</a:t>
            </a:r>
          </a:p>
        </p:txBody>
      </p:sp>
      <p:sp>
        <p:nvSpPr>
          <p:cNvPr id="32" name="Freeform 30">
            <a:extLst>
              <a:ext uri="{FF2B5EF4-FFF2-40B4-BE49-F238E27FC236}">
                <a16:creationId xmlns:a16="http://schemas.microsoft.com/office/drawing/2014/main" id="{EBB306A1-EFE6-A395-3F46-B418C4D0BBE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862788" y="6643869"/>
            <a:ext cx="124800" cy="124800"/>
          </a:xfrm>
          <a:custGeom>
            <a:avLst/>
            <a:gdLst>
              <a:gd name="T0" fmla="*/ 0 w 50"/>
              <a:gd name="T1" fmla="*/ 0 h 50"/>
              <a:gd name="T2" fmla="*/ 0 w 50"/>
              <a:gd name="T3" fmla="*/ 0 h 50"/>
              <a:gd name="T4" fmla="*/ 0 w 50"/>
              <a:gd name="T5" fmla="*/ 0 h 50"/>
              <a:gd name="T6" fmla="*/ 0 w 50"/>
              <a:gd name="T7" fmla="*/ 0 h 50"/>
              <a:gd name="T8" fmla="*/ 0 w 50"/>
              <a:gd name="T9" fmla="*/ 0 h 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0" h="50">
                <a:moveTo>
                  <a:pt x="25" y="0"/>
                </a:moveTo>
                <a:lnTo>
                  <a:pt x="50" y="25"/>
                </a:lnTo>
                <a:lnTo>
                  <a:pt x="25" y="50"/>
                </a:lnTo>
                <a:lnTo>
                  <a:pt x="0" y="25"/>
                </a:lnTo>
                <a:lnTo>
                  <a:pt x="25" y="0"/>
                </a:lnTo>
              </a:path>
            </a:pathLst>
          </a:custGeom>
          <a:solidFill>
            <a:schemeClr val="accent1">
              <a:lumMod val="75000"/>
            </a:schemeClr>
          </a:solidFill>
          <a:ln w="1905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457200"/>
            <a:endParaRPr kern="0" noProof="0">
              <a:solidFill>
                <a:prstClr val="white"/>
              </a:solidFill>
              <a:latin typeface="AMX" pitchFamily="2" charset="0"/>
            </a:endParaRPr>
          </a:p>
        </p:txBody>
      </p:sp>
      <p:sp>
        <p:nvSpPr>
          <p:cNvPr id="33" name="Freeform 30">
            <a:extLst>
              <a:ext uri="{FF2B5EF4-FFF2-40B4-BE49-F238E27FC236}">
                <a16:creationId xmlns:a16="http://schemas.microsoft.com/office/drawing/2014/main" id="{9134CB6A-85E8-D050-5524-F6031FB5E62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570169" y="6643869"/>
            <a:ext cx="124800" cy="124800"/>
          </a:xfrm>
          <a:custGeom>
            <a:avLst/>
            <a:gdLst>
              <a:gd name="T0" fmla="*/ 0 w 50"/>
              <a:gd name="T1" fmla="*/ 0 h 50"/>
              <a:gd name="T2" fmla="*/ 0 w 50"/>
              <a:gd name="T3" fmla="*/ 0 h 50"/>
              <a:gd name="T4" fmla="*/ 0 w 50"/>
              <a:gd name="T5" fmla="*/ 0 h 50"/>
              <a:gd name="T6" fmla="*/ 0 w 50"/>
              <a:gd name="T7" fmla="*/ 0 h 50"/>
              <a:gd name="T8" fmla="*/ 0 w 50"/>
              <a:gd name="T9" fmla="*/ 0 h 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0" h="50">
                <a:moveTo>
                  <a:pt x="25" y="0"/>
                </a:moveTo>
                <a:lnTo>
                  <a:pt x="50" y="25"/>
                </a:lnTo>
                <a:lnTo>
                  <a:pt x="25" y="50"/>
                </a:lnTo>
                <a:lnTo>
                  <a:pt x="0" y="25"/>
                </a:lnTo>
                <a:lnTo>
                  <a:pt x="25" y="0"/>
                </a:lnTo>
              </a:path>
            </a:pathLst>
          </a:custGeom>
          <a:solidFill>
            <a:srgbClr val="00B050">
              <a:alpha val="95000"/>
            </a:srgbClr>
          </a:solidFill>
          <a:ln w="190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457200"/>
            <a:endParaRPr kern="0" noProof="0">
              <a:solidFill>
                <a:prstClr val="white"/>
              </a:solidFill>
              <a:latin typeface="AMX" pitchFamily="2" charset="0"/>
            </a:endParaRPr>
          </a:p>
        </p:txBody>
      </p:sp>
      <p:sp>
        <p:nvSpPr>
          <p:cNvPr id="34" name="CaixaDeTexto 58">
            <a:extLst>
              <a:ext uri="{FF2B5EF4-FFF2-40B4-BE49-F238E27FC236}">
                <a16:creationId xmlns:a16="http://schemas.microsoft.com/office/drawing/2014/main" id="{6707D3A5-ACC5-64B4-B691-A6B645E1A7E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644166" y="6598546"/>
            <a:ext cx="123791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altLang="pt-BR" sz="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MX" pitchFamily="2" charset="0"/>
                <a:ea typeface="ＭＳ Ｐゴシック" panose="020B0600070205080204" pitchFamily="34" charset="-128"/>
                <a:cs typeface="+mn-cs"/>
              </a:rPr>
              <a:t>Plane</a:t>
            </a:r>
            <a:r>
              <a:rPr kumimoji="0" lang="pt-BR" altLang="pt-BR" sz="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MX" pitchFamily="2" charset="0"/>
                <a:ea typeface="ＭＳ Ｐゴシック" panose="020B0600070205080204" pitchFamily="34" charset="-128"/>
                <a:cs typeface="+mn-cs"/>
              </a:rPr>
              <a:t>j</a:t>
            </a:r>
            <a:r>
              <a:rPr kumimoji="0" altLang="pt-BR" sz="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MX" pitchFamily="2" charset="0"/>
                <a:ea typeface="ＭＳ Ｐゴシック" panose="020B0600070205080204" pitchFamily="34" charset="-128"/>
                <a:cs typeface="+mn-cs"/>
              </a:rPr>
              <a:t>ado</a:t>
            </a:r>
            <a:r>
              <a:rPr kumimoji="0" lang="pt-BR" altLang="pt-BR" sz="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MX" pitchFamily="2" charset="0"/>
                <a:ea typeface="ＭＳ Ｐゴシック" panose="020B0600070205080204" pitchFamily="34" charset="-128"/>
                <a:cs typeface="+mn-cs"/>
              </a:rPr>
              <a:t> sem risco</a:t>
            </a:r>
            <a:endParaRPr kumimoji="0" altLang="pt-BR" sz="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MX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" name="Freeform 30">
            <a:extLst>
              <a:ext uri="{FF2B5EF4-FFF2-40B4-BE49-F238E27FC236}">
                <a16:creationId xmlns:a16="http://schemas.microsoft.com/office/drawing/2014/main" id="{B97AC1E8-DA53-9821-54A6-359642CFCF4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688592" y="6643869"/>
            <a:ext cx="124800" cy="124800"/>
          </a:xfrm>
          <a:custGeom>
            <a:avLst/>
            <a:gdLst>
              <a:gd name="T0" fmla="*/ 0 w 50"/>
              <a:gd name="T1" fmla="*/ 0 h 50"/>
              <a:gd name="T2" fmla="*/ 0 w 50"/>
              <a:gd name="T3" fmla="*/ 0 h 50"/>
              <a:gd name="T4" fmla="*/ 0 w 50"/>
              <a:gd name="T5" fmla="*/ 0 h 50"/>
              <a:gd name="T6" fmla="*/ 0 w 50"/>
              <a:gd name="T7" fmla="*/ 0 h 50"/>
              <a:gd name="T8" fmla="*/ 0 w 50"/>
              <a:gd name="T9" fmla="*/ 0 h 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0" h="50">
                <a:moveTo>
                  <a:pt x="25" y="0"/>
                </a:moveTo>
                <a:lnTo>
                  <a:pt x="50" y="25"/>
                </a:lnTo>
                <a:lnTo>
                  <a:pt x="25" y="50"/>
                </a:lnTo>
                <a:lnTo>
                  <a:pt x="0" y="25"/>
                </a:lnTo>
                <a:lnTo>
                  <a:pt x="25" y="0"/>
                </a:lnTo>
              </a:path>
            </a:pathLst>
          </a:custGeom>
          <a:solidFill>
            <a:srgbClr val="FF5050"/>
          </a:solidFill>
          <a:ln w="1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MX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" name="CaixaDeTexto 58">
            <a:extLst>
              <a:ext uri="{FF2B5EF4-FFF2-40B4-BE49-F238E27FC236}">
                <a16:creationId xmlns:a16="http://schemas.microsoft.com/office/drawing/2014/main" id="{9DFF191A-B132-AA55-F75B-751299B48B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752982" y="6598546"/>
            <a:ext cx="94338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MX" pitchFamily="2" charset="0"/>
                <a:ea typeface="ＭＳ Ｐゴシック" panose="020B0600070205080204" pitchFamily="34" charset="-128"/>
                <a:cs typeface="+mn-cs"/>
              </a:rPr>
              <a:t>Perdeu Data</a:t>
            </a:r>
            <a:endParaRPr kumimoji="0" altLang="pt-BR" sz="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MX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" name="Freeform 27">
            <a:extLst>
              <a:ext uri="{FF2B5EF4-FFF2-40B4-BE49-F238E27FC236}">
                <a16:creationId xmlns:a16="http://schemas.microsoft.com/office/drawing/2014/main" id="{0F996231-F27C-AA4B-319F-BC1B6C8A1FC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474904" y="6643869"/>
            <a:ext cx="124800" cy="124800"/>
          </a:xfrm>
          <a:custGeom>
            <a:avLst/>
            <a:gdLst>
              <a:gd name="T0" fmla="*/ 2147483646 w 50"/>
              <a:gd name="T1" fmla="*/ 0 h 50"/>
              <a:gd name="T2" fmla="*/ 2147483646 w 50"/>
              <a:gd name="T3" fmla="*/ 2147483646 h 50"/>
              <a:gd name="T4" fmla="*/ 2147483646 w 50"/>
              <a:gd name="T5" fmla="*/ 2147483646 h 50"/>
              <a:gd name="T6" fmla="*/ 0 w 50"/>
              <a:gd name="T7" fmla="*/ 2147483646 h 50"/>
              <a:gd name="T8" fmla="*/ 2147483646 w 50"/>
              <a:gd name="T9" fmla="*/ 0 h 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0" h="50">
                <a:moveTo>
                  <a:pt x="25" y="0"/>
                </a:moveTo>
                <a:lnTo>
                  <a:pt x="50" y="25"/>
                </a:lnTo>
                <a:lnTo>
                  <a:pt x="25" y="50"/>
                </a:lnTo>
                <a:lnTo>
                  <a:pt x="0" y="25"/>
                </a:lnTo>
                <a:lnTo>
                  <a:pt x="25" y="0"/>
                </a:lnTo>
              </a:path>
            </a:pathLst>
          </a:custGeom>
          <a:solidFill>
            <a:srgbClr val="FFFF00"/>
          </a:solidFill>
          <a:ln w="1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MX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" name="CaixaDeTexto 58">
            <a:extLst>
              <a:ext uri="{FF2B5EF4-FFF2-40B4-BE49-F238E27FC236}">
                <a16:creationId xmlns:a16="http://schemas.microsoft.com/office/drawing/2014/main" id="{F9A5F833-7F38-D604-CE46-21C04ACD087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550448" y="6598546"/>
            <a:ext cx="7200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altLang="pt-BR" sz="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MX" pitchFamily="2" charset="0"/>
                <a:ea typeface="ＭＳ Ｐゴシック" panose="020B0600070205080204" pitchFamily="34" charset="-128"/>
                <a:cs typeface="+mn-cs"/>
              </a:rPr>
              <a:t>Em </a:t>
            </a:r>
            <a:r>
              <a:rPr kumimoji="0" altLang="pt-BR" sz="800" b="0" i="0" u="none" strike="noStrike" kern="1200" cap="none" spc="0" normalizeH="0" baseline="0" noProof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MX" pitchFamily="2" charset="0"/>
                <a:ea typeface="ＭＳ Ｐゴシック" panose="020B0600070205080204" pitchFamily="34" charset="-128"/>
                <a:cs typeface="+mn-cs"/>
              </a:rPr>
              <a:t>risco</a:t>
            </a:r>
            <a:endParaRPr kumimoji="0" altLang="pt-BR" sz="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MX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" name="Freeform 27">
            <a:extLst>
              <a:ext uri="{FF2B5EF4-FFF2-40B4-BE49-F238E27FC236}">
                <a16:creationId xmlns:a16="http://schemas.microsoft.com/office/drawing/2014/main" id="{8DFDF95E-57D3-75A5-645C-BC458DA6EF3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136243" y="6643869"/>
            <a:ext cx="124800" cy="124800"/>
          </a:xfrm>
          <a:custGeom>
            <a:avLst/>
            <a:gdLst>
              <a:gd name="T0" fmla="*/ 2147483646 w 50"/>
              <a:gd name="T1" fmla="*/ 0 h 50"/>
              <a:gd name="T2" fmla="*/ 2147483646 w 50"/>
              <a:gd name="T3" fmla="*/ 2147483646 h 50"/>
              <a:gd name="T4" fmla="*/ 2147483646 w 50"/>
              <a:gd name="T5" fmla="*/ 2147483646 h 50"/>
              <a:gd name="T6" fmla="*/ 0 w 50"/>
              <a:gd name="T7" fmla="*/ 2147483646 h 50"/>
              <a:gd name="T8" fmla="*/ 2147483646 w 50"/>
              <a:gd name="T9" fmla="*/ 0 h 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0" h="50">
                <a:moveTo>
                  <a:pt x="25" y="0"/>
                </a:moveTo>
                <a:lnTo>
                  <a:pt x="50" y="25"/>
                </a:lnTo>
                <a:lnTo>
                  <a:pt x="25" y="50"/>
                </a:lnTo>
                <a:lnTo>
                  <a:pt x="0" y="25"/>
                </a:lnTo>
                <a:lnTo>
                  <a:pt x="25" y="0"/>
                </a:lnTo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MX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" name="CaixaDeTexto 58">
            <a:extLst>
              <a:ext uri="{FF2B5EF4-FFF2-40B4-BE49-F238E27FC236}">
                <a16:creationId xmlns:a16="http://schemas.microsoft.com/office/drawing/2014/main" id="{38A7E26F-503F-DDAC-87B7-078802AF3E8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10240" y="6598546"/>
            <a:ext cx="81601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MX" pitchFamily="2" charset="0"/>
                <a:ea typeface="ＭＳ Ｐゴシック" panose="020B0600070205080204" pitchFamily="34" charset="-128"/>
                <a:cs typeface="+mn-cs"/>
              </a:rPr>
              <a:t>Sem plano</a:t>
            </a:r>
            <a:endParaRPr kumimoji="0" altLang="pt-BR" sz="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MX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8496D33-6A2F-CD6D-CE98-EA9F9BC29907}"/>
              </a:ext>
            </a:extLst>
          </p:cNvPr>
          <p:cNvSpPr txBox="1"/>
          <p:nvPr userDrawn="1"/>
        </p:nvSpPr>
        <p:spPr>
          <a:xfrm>
            <a:off x="73358" y="1698847"/>
            <a:ext cx="330858" cy="230830"/>
          </a:xfrm>
          <a:prstGeom prst="rect">
            <a:avLst/>
          </a:prstGeom>
          <a:solidFill>
            <a:schemeClr val="bg1"/>
          </a:solidFill>
        </p:spPr>
        <p:txBody>
          <a:bodyPr wrap="none" lIns="68579" tIns="34289" rIns="68579" bIns="34289" rtlCol="0">
            <a:sp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rPr>
              <a:t>GP: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3CB9DFE-5B5B-3799-5A1F-926E9643C215}"/>
              </a:ext>
            </a:extLst>
          </p:cNvPr>
          <p:cNvSpPr txBox="1"/>
          <p:nvPr userDrawn="1"/>
        </p:nvSpPr>
        <p:spPr>
          <a:xfrm>
            <a:off x="63849" y="1892814"/>
            <a:ext cx="531234" cy="230830"/>
          </a:xfrm>
          <a:prstGeom prst="rect">
            <a:avLst/>
          </a:prstGeom>
          <a:solidFill>
            <a:schemeClr val="bg1"/>
          </a:solidFill>
        </p:spPr>
        <p:txBody>
          <a:bodyPr wrap="none" lIns="68579" tIns="34289" rIns="68579" bIns="34289" rtlCol="0">
            <a:sp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rPr>
              <a:t>ePMO</a:t>
            </a:r>
            <a:r>
              <a:rPr kumimoji="0" lang="pt-BR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95307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laca vermelha com letras brancas&#10;&#10;Descrição gerada automaticamente com confiança baixa">
            <a:extLst>
              <a:ext uri="{FF2B5EF4-FFF2-40B4-BE49-F238E27FC236}">
                <a16:creationId xmlns:a16="http://schemas.microsoft.com/office/drawing/2014/main" id="{B8304582-D8EE-8605-0083-7FA882EFA5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2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DEC490-2B96-A2AF-648A-53A2C433BD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pt-GB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247FF27-5D0B-9F5D-2A0C-E53A09B23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pt-GB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3C91F20-7CF9-4A45-B9D4-A8875E0E9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6F112-8ACA-6D4D-B7D6-AD91E3E95834}" type="datetimeFigureOut">
              <a:rPr lang="pt-GB" smtClean="0"/>
              <a:t>04/30/2026</a:t>
            </a:fld>
            <a:endParaRPr lang="pt-GB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A68AA5B-5082-8EAD-FCC8-D2B25A268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GB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4E0CC3B-8917-237C-6B79-FF8BCB353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04DFC-FC59-FF46-8A78-F274D6CF8D97}" type="slidenum">
              <a:rPr lang="pt-GB" smtClean="0"/>
              <a:t>‹nº›</a:t>
            </a:fld>
            <a:endParaRPr lang="pt-GB"/>
          </a:p>
        </p:txBody>
      </p:sp>
    </p:spTree>
    <p:extLst>
      <p:ext uri="{BB962C8B-B14F-4D97-AF65-F5344CB8AC3E}">
        <p14:creationId xmlns:p14="http://schemas.microsoft.com/office/powerpoint/2010/main" val="484660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8C392B51-7815-8716-2D6E-4B1834A03A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46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1">
            <a:extLst>
              <a:ext uri="{FF2B5EF4-FFF2-40B4-BE49-F238E27FC236}">
                <a16:creationId xmlns:a16="http://schemas.microsoft.com/office/drawing/2014/main" id="{6C5ACDC9-DC0C-D38B-5849-6B2C3C2DDF04}"/>
              </a:ext>
            </a:extLst>
          </p:cNvPr>
          <p:cNvSpPr/>
          <p:nvPr userDrawn="1"/>
        </p:nvSpPr>
        <p:spPr>
          <a:xfrm>
            <a:off x="0" y="1"/>
            <a:ext cx="12192001" cy="6858000"/>
          </a:xfrm>
          <a:prstGeom prst="rect">
            <a:avLst/>
          </a:prstGeom>
          <a:solidFill>
            <a:srgbClr val="3A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GB"/>
          </a:p>
        </p:txBody>
      </p:sp>
      <p:pic>
        <p:nvPicPr>
          <p:cNvPr id="2" name="Imagem 12">
            <a:extLst>
              <a:ext uri="{FF2B5EF4-FFF2-40B4-BE49-F238E27FC236}">
                <a16:creationId xmlns:a16="http://schemas.microsoft.com/office/drawing/2014/main" id="{BA04D40E-24C6-3F4B-25CD-4769A1C9AE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957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6F1378-4F7E-3F6E-47F7-6BA959AFE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pt-GB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944CE5D-EB40-15DA-BD5C-B490778AA7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GB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BBC0F57-6269-4E2F-EBE5-619C77DEE7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GB"/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97F7D0D-FC64-B01F-5B9C-98C30ABD7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6F112-8ACA-6D4D-B7D6-AD91E3E95834}" type="datetimeFigureOut">
              <a:rPr lang="pt-GB" smtClean="0"/>
              <a:t>04/30/2026</a:t>
            </a:fld>
            <a:endParaRPr lang="pt-GB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AF30813-CB0E-668F-E1DD-73FEBEADF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GB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C7FEF4B-8FFC-7441-FE6E-4E564591E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04DFC-FC59-FF46-8A78-F274D6CF8D97}" type="slidenum">
              <a:rPr lang="pt-GB" smtClean="0"/>
              <a:t>‹nº›</a:t>
            </a:fld>
            <a:endParaRPr lang="pt-GB"/>
          </a:p>
        </p:txBody>
      </p:sp>
    </p:spTree>
    <p:extLst>
      <p:ext uri="{BB962C8B-B14F-4D97-AF65-F5344CB8AC3E}">
        <p14:creationId xmlns:p14="http://schemas.microsoft.com/office/powerpoint/2010/main" val="42665570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A46ADA-654E-2FB1-5800-9174401ED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pt-GB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640DE93-FA6E-2631-F147-F7D074A2E3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F8C197E-92B0-A633-A786-8E91088C79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GB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30C9F85-5C53-2D0E-D8A5-22037A7CAA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B7C6C2F-C3B6-4D6A-EDE0-DD750BE85F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GB"/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883056E-63EA-2BCB-448C-2DA66516B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6F112-8ACA-6D4D-B7D6-AD91E3E95834}" type="datetimeFigureOut">
              <a:rPr lang="pt-GB" smtClean="0"/>
              <a:t>04/30/2026</a:t>
            </a:fld>
            <a:endParaRPr lang="pt-GB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3B97B22-5E3B-8396-2FC9-8160BDF78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GB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E815430-B175-DE9C-13C9-7ADB07B3B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04DFC-FC59-FF46-8A78-F274D6CF8D97}" type="slidenum">
              <a:rPr lang="pt-GB" smtClean="0"/>
              <a:t>‹nº›</a:t>
            </a:fld>
            <a:endParaRPr lang="pt-GB"/>
          </a:p>
        </p:txBody>
      </p:sp>
    </p:spTree>
    <p:extLst>
      <p:ext uri="{BB962C8B-B14F-4D97-AF65-F5344CB8AC3E}">
        <p14:creationId xmlns:p14="http://schemas.microsoft.com/office/powerpoint/2010/main" val="7631204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E5F323-B88B-0065-288A-E60EA0C35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pt-GB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5F7215E-CF4B-9021-4407-D37479735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6F112-8ACA-6D4D-B7D6-AD91E3E95834}" type="datetimeFigureOut">
              <a:rPr lang="pt-GB" smtClean="0"/>
              <a:t>04/30/2026</a:t>
            </a:fld>
            <a:endParaRPr lang="pt-GB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7834598-8F96-C907-BB41-1CDC50A57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GB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8928415-9E18-E17D-E9C2-5992B1D02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04DFC-FC59-FF46-8A78-F274D6CF8D97}" type="slidenum">
              <a:rPr lang="pt-GB" smtClean="0"/>
              <a:t>‹nº›</a:t>
            </a:fld>
            <a:endParaRPr lang="pt-GB"/>
          </a:p>
        </p:txBody>
      </p:sp>
    </p:spTree>
    <p:extLst>
      <p:ext uri="{BB962C8B-B14F-4D97-AF65-F5344CB8AC3E}">
        <p14:creationId xmlns:p14="http://schemas.microsoft.com/office/powerpoint/2010/main" val="566355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2280E6-18AE-456F-B30F-84292067F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B60BFA3-FCC1-450F-8176-2FB8BEC59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CC7D148-2F02-4950-9E62-9074FE80E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16277-04CD-4FFC-A539-223A7ED4FBB7}" type="datetimeFigureOut">
              <a:rPr lang="pt-BR" smtClean="0"/>
              <a:t>30/04/2026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AAC99CA-30F4-4434-990F-9BD6BB782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4EADDB1-8F45-463F-A227-62A89DD58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6B5F-AB0F-4970-A3B8-444FF8496F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17613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A7BFAC5-7E07-9410-BF28-6BECAF864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6F112-8ACA-6D4D-B7D6-AD91E3E95834}" type="datetimeFigureOut">
              <a:rPr lang="pt-GB" smtClean="0"/>
              <a:t>04/30/2026</a:t>
            </a:fld>
            <a:endParaRPr lang="pt-GB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F91DF65-FBEB-C35A-52E7-EA8FFE5EF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GB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4C61E06-A6AC-04DE-1CE6-64ABACE3F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04DFC-FC59-FF46-8A78-F274D6CF8D97}" type="slidenum">
              <a:rPr lang="pt-GB" smtClean="0"/>
              <a:t>‹nº›</a:t>
            </a:fld>
            <a:endParaRPr lang="pt-GB"/>
          </a:p>
        </p:txBody>
      </p:sp>
    </p:spTree>
    <p:extLst>
      <p:ext uri="{BB962C8B-B14F-4D97-AF65-F5344CB8AC3E}">
        <p14:creationId xmlns:p14="http://schemas.microsoft.com/office/powerpoint/2010/main" val="35219781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743C3A-4FC5-28D0-0D1E-3F2990A6A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pt-GB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13322CA-3E4D-6A80-404D-882CC100C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GB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B0BB81E-359B-309E-320B-FFA67A2BEF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ADAE8EF-39F7-A962-AB35-59ECB8B4D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6F112-8ACA-6D4D-B7D6-AD91E3E95834}" type="datetimeFigureOut">
              <a:rPr lang="pt-GB" smtClean="0"/>
              <a:t>04/30/2026</a:t>
            </a:fld>
            <a:endParaRPr lang="pt-GB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6034979-7FCA-4CFB-E4E5-C481B1E21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GB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9A4509B-A5B3-5272-3417-FF92C7FFF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04DFC-FC59-FF46-8A78-F274D6CF8D97}" type="slidenum">
              <a:rPr lang="pt-GB" smtClean="0"/>
              <a:t>‹nº›</a:t>
            </a:fld>
            <a:endParaRPr lang="pt-GB"/>
          </a:p>
        </p:txBody>
      </p:sp>
    </p:spTree>
    <p:extLst>
      <p:ext uri="{BB962C8B-B14F-4D97-AF65-F5344CB8AC3E}">
        <p14:creationId xmlns:p14="http://schemas.microsoft.com/office/powerpoint/2010/main" val="3120699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295C14-044F-F7F8-FCD4-7F97A458F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pt-GB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BF59067-7BEC-4BA9-CD69-B81B1A4FDB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GB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F0D581A-AC51-6FBD-2988-B0361780AC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D81A32F-EF73-EE3B-14C0-BA8DE87BD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6F112-8ACA-6D4D-B7D6-AD91E3E95834}" type="datetimeFigureOut">
              <a:rPr lang="pt-GB" smtClean="0"/>
              <a:t>04/30/2026</a:t>
            </a:fld>
            <a:endParaRPr lang="pt-GB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8299B3F-2FC9-94D5-B180-33F3E5D36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GB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AB914B2-203C-2332-6DE8-43EA2EAD5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04DFC-FC59-FF46-8A78-F274D6CF8D97}" type="slidenum">
              <a:rPr lang="pt-GB" smtClean="0"/>
              <a:t>‹nº›</a:t>
            </a:fld>
            <a:endParaRPr lang="pt-GB"/>
          </a:p>
        </p:txBody>
      </p:sp>
    </p:spTree>
    <p:extLst>
      <p:ext uri="{BB962C8B-B14F-4D97-AF65-F5344CB8AC3E}">
        <p14:creationId xmlns:p14="http://schemas.microsoft.com/office/powerpoint/2010/main" val="20247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3CDE31-8BBA-BC59-B622-F9DB05A3F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pt-GB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60AFEA3-92CF-AC06-5F8A-0389A2B61C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GB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8278146-FEEB-963C-DCEF-2A0D67945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6F112-8ACA-6D4D-B7D6-AD91E3E95834}" type="datetimeFigureOut">
              <a:rPr lang="pt-GB" smtClean="0"/>
              <a:t>04/30/2026</a:t>
            </a:fld>
            <a:endParaRPr lang="pt-GB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BA53C5F-EF94-EC38-0C43-89D57A5D8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GB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D002E4B-D78F-B550-971A-99A011E18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04DFC-FC59-FF46-8A78-F274D6CF8D97}" type="slidenum">
              <a:rPr lang="pt-GB" smtClean="0"/>
              <a:t>‹nº›</a:t>
            </a:fld>
            <a:endParaRPr lang="pt-GB"/>
          </a:p>
        </p:txBody>
      </p:sp>
    </p:spTree>
    <p:extLst>
      <p:ext uri="{BB962C8B-B14F-4D97-AF65-F5344CB8AC3E}">
        <p14:creationId xmlns:p14="http://schemas.microsoft.com/office/powerpoint/2010/main" val="27972395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8E23F9A-DD21-4132-7457-C7232AF671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pt-GB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9A867A0-A6D5-6CBA-267B-6CDEB0B017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GB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F1760E1-45D6-2B1B-83D7-0E4ECEAD5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6F112-8ACA-6D4D-B7D6-AD91E3E95834}" type="datetimeFigureOut">
              <a:rPr lang="pt-GB" smtClean="0"/>
              <a:t>04/30/2026</a:t>
            </a:fld>
            <a:endParaRPr lang="pt-GB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06A20C9-13C4-680B-9A64-EE6903987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GB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CCF9065-6E2D-7AB7-7E12-437682446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04DFC-FC59-FF46-8A78-F274D6CF8D97}" type="slidenum">
              <a:rPr lang="pt-GB" smtClean="0"/>
              <a:t>‹nº›</a:t>
            </a:fld>
            <a:endParaRPr lang="pt-GB"/>
          </a:p>
        </p:txBody>
      </p:sp>
    </p:spTree>
    <p:extLst>
      <p:ext uri="{BB962C8B-B14F-4D97-AF65-F5344CB8AC3E}">
        <p14:creationId xmlns:p14="http://schemas.microsoft.com/office/powerpoint/2010/main" val="1499933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7A154A-211F-43D6-BD42-30AA2ED19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BD7FE0C-42C9-4256-B433-D8BDA55BC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63D17DA-59DD-4DA1-9859-BCE84B3C9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16277-04CD-4FFC-A539-223A7ED4FBB7}" type="datetimeFigureOut">
              <a:rPr lang="pt-BR" smtClean="0"/>
              <a:t>30/04/2026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95EB9E3-EA0B-4914-A865-227CC3630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196C9AC-7A9F-4860-B063-503794CE7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6B5F-AB0F-4970-A3B8-444FF8496F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2022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9081DE-1367-4AEC-AAF5-7D39112B8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C8C39EE-3DEC-43B5-8CE8-900FCEF439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62DA700-BA5B-47A1-BD47-8867E9CCE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9B534F6-A1A4-419E-B05E-3C4548649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16277-04CD-4FFC-A539-223A7ED4FBB7}" type="datetimeFigureOut">
              <a:rPr lang="pt-BR" smtClean="0"/>
              <a:t>30/04/2026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182D01B-DF55-49E4-AF70-C1B747BD9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722CDC4-4954-4A36-A22A-952C8FA15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6B5F-AB0F-4970-A3B8-444FF8496F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0496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556AFE-159D-4088-9FE0-2948C88E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736F6FE-D44D-4490-A3EC-9C88B5A84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CF05F83-FA60-43CF-A00D-12CFC211AC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9844654-2442-4CE8-AE9A-F0F06E62C9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78B4FD7-84F5-4946-8621-32CB0C02E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5A8A1F7-8C68-4E4B-8416-E3049F88B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16277-04CD-4FFC-A539-223A7ED4FBB7}" type="datetimeFigureOut">
              <a:rPr lang="pt-BR" smtClean="0"/>
              <a:t>30/04/2026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2EEB15B-1044-4C56-BB07-DB3D958DF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10C7A08-C88F-40CF-A089-7848F07B3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6B5F-AB0F-4970-A3B8-444FF8496F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0333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9483C3-B13B-4069-BA60-7B95D9298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4FA6AFC-EBF4-4A0B-9466-D1911F3D1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16277-04CD-4FFC-A539-223A7ED4FBB7}" type="datetimeFigureOut">
              <a:rPr lang="pt-BR" smtClean="0"/>
              <a:t>30/04/2026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507B861-2C3E-4776-9FD8-36A4A2FA8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2BC3E8B-EBD5-4B74-9E6A-473280AFB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6B5F-AB0F-4970-A3B8-444FF8496F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7423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B0E95DA-A754-492D-AD3D-0A4180A7C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16277-04CD-4FFC-A539-223A7ED4FBB7}" type="datetimeFigureOut">
              <a:rPr lang="pt-BR" smtClean="0"/>
              <a:t>30/04/2026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A2190A0-E84F-4F4D-9C87-F2F256FAB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125506B-45C2-453E-99DD-C49F1E07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6B5F-AB0F-4970-A3B8-444FF8496F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8395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9AF888-76B9-4401-96F3-C2970FB1E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14308EF-C585-42A6-9963-4405D5FF6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7FB74AE-6F40-4A95-AA64-F88627ED7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E8EB20F-E28A-44AD-90D0-200AFCEDA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16277-04CD-4FFC-A539-223A7ED4FBB7}" type="datetimeFigureOut">
              <a:rPr lang="pt-BR" smtClean="0"/>
              <a:t>30/04/2026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60FEAD3-80F0-40DB-8C47-5AB76ABE2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639C447-E099-4591-83FD-F2FC32948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6B5F-AB0F-4970-A3B8-444FF8496F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8921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87BA69-1F3E-4F87-8AEC-F9CAF4E90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37AE1C2-9F26-433E-BBF1-73D4ACB67F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3AD8F8C-F977-453A-AD1C-BF59989904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E1F2CE2-F8B0-47D5-A264-17A4E0E6D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16277-04CD-4FFC-A539-223A7ED4FBB7}" type="datetimeFigureOut">
              <a:rPr lang="pt-BR" smtClean="0"/>
              <a:t>30/04/2026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6743C80-4DC3-47DA-AD91-8A63C5032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46308B0-9640-4CEB-AF69-90E16BC1A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6B5F-AB0F-4970-A3B8-444FF8496F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5738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4A20A1E-CE65-4F5C-8A2E-646BBCF4D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8921704-ADC6-4B1D-B328-EB7AF5BEA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A71EF75-5BE6-45EA-B3B2-5022D126A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16277-04CD-4FFC-A539-223A7ED4FBB7}" type="datetimeFigureOut">
              <a:rPr lang="pt-BR" smtClean="0"/>
              <a:t>30/04/2026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0E8BB9C-B0D1-4563-9355-DF55EA43BF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009CDB8-9250-4C69-9608-FE7B2B5616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A6B5F-AB0F-4970-A3B8-444FF8496F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6382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4FEC34F-D1CC-D184-B560-C5F8F398F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pt-GB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D3741D4-B4A1-D55C-50C1-76223717F2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GB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9BDE362-4CF2-6FFD-64EC-F2472D6BDB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6F112-8ACA-6D4D-B7D6-AD91E3E95834}" type="datetimeFigureOut">
              <a:rPr lang="pt-GB" smtClean="0"/>
              <a:t>04/30/2026</a:t>
            </a:fld>
            <a:endParaRPr lang="pt-GB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23069A4-E6E3-6637-0208-AAF7D072A3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GB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8331B7B-9ED9-EACC-B17C-A3FB6B63BD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04DFC-FC59-FF46-8A78-F274D6CF8D97}" type="slidenum">
              <a:rPr lang="pt-GB" smtClean="0"/>
              <a:t>‹nº›</a:t>
            </a:fld>
            <a:endParaRPr lang="pt-GB"/>
          </a:p>
        </p:txBody>
      </p:sp>
    </p:spTree>
    <p:extLst>
      <p:ext uri="{BB962C8B-B14F-4D97-AF65-F5344CB8AC3E}">
        <p14:creationId xmlns:p14="http://schemas.microsoft.com/office/powerpoint/2010/main" val="349607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svg"/><Relationship Id="rId5" Type="http://schemas.openxmlformats.org/officeDocument/2006/relationships/image" Target="../media/image9.svg"/><Relationship Id="rId4" Type="http://schemas.openxmlformats.org/officeDocument/2006/relationships/image" Target="../media/image8.svg"/><Relationship Id="rId9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7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svg"/><Relationship Id="rId5" Type="http://schemas.openxmlformats.org/officeDocument/2006/relationships/image" Target="../media/image15.svg"/><Relationship Id="rId4" Type="http://schemas.openxmlformats.org/officeDocument/2006/relationships/image" Target="../media/image14.svg"/><Relationship Id="rId9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7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svg"/><Relationship Id="rId5" Type="http://schemas.openxmlformats.org/officeDocument/2006/relationships/image" Target="../media/image21.sv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hyperlink" Target="https://corpclarobr-my.sharepoint.com/personal/janaina_souza_claro_com_br/Documents/Documentos%20-%20Copia/PROJETOS%20APARELHOS/CAMPANHA%20AA/Campanha%20Bundle_Controle%20celular/Informativo_18_BUNDLE%20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01_1">
            <a:hlinkClick r:id="" action="ppaction://media"/>
            <a:extLst>
              <a:ext uri="{FF2B5EF4-FFF2-40B4-BE49-F238E27FC236}">
                <a16:creationId xmlns:a16="http://schemas.microsoft.com/office/drawing/2014/main" id="{4C7AB79F-64A3-8F87-4DEF-96E9A3073F7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1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200" y="-39648"/>
            <a:ext cx="12344400" cy="6937296"/>
          </a:xfrm>
          <a:prstGeom prst="rect">
            <a:avLst/>
          </a:prstGeom>
        </p:spPr>
      </p:pic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D25A7C6E-F354-2F87-436C-81C44CCC70A7}"/>
              </a:ext>
            </a:extLst>
          </p:cNvPr>
          <p:cNvSpPr/>
          <p:nvPr/>
        </p:nvSpPr>
        <p:spPr>
          <a:xfrm>
            <a:off x="4626060" y="1766373"/>
            <a:ext cx="3405653" cy="3401455"/>
          </a:xfrm>
          <a:custGeom>
            <a:avLst/>
            <a:gdLst>
              <a:gd name="connsiteX0" fmla="*/ 1187482 w 1389792"/>
              <a:gd name="connsiteY0" fmla="*/ 202787 h 1388078"/>
              <a:gd name="connsiteX1" fmla="*/ 693325 w 1389792"/>
              <a:gd name="connsiteY1" fmla="*/ 0 h 1388078"/>
              <a:gd name="connsiteX2" fmla="*/ 205550 w 1389792"/>
              <a:gd name="connsiteY2" fmla="*/ 202787 h 1388078"/>
              <a:gd name="connsiteX3" fmla="*/ 0 w 1389792"/>
              <a:gd name="connsiteY3" fmla="*/ 694087 h 1388078"/>
              <a:gd name="connsiteX4" fmla="*/ 205550 w 1389792"/>
              <a:gd name="connsiteY4" fmla="*/ 1182243 h 1388078"/>
              <a:gd name="connsiteX5" fmla="*/ 693325 w 1389792"/>
              <a:gd name="connsiteY5" fmla="*/ 1388078 h 1388078"/>
              <a:gd name="connsiteX6" fmla="*/ 1187482 w 1389792"/>
              <a:gd name="connsiteY6" fmla="*/ 1182243 h 1388078"/>
              <a:gd name="connsiteX7" fmla="*/ 1389793 w 1389792"/>
              <a:gd name="connsiteY7" fmla="*/ 694087 h 1388078"/>
              <a:gd name="connsiteX8" fmla="*/ 1187482 w 1389792"/>
              <a:gd name="connsiteY8" fmla="*/ 202787 h 1388078"/>
              <a:gd name="connsiteX9" fmla="*/ 953262 w 1389792"/>
              <a:gd name="connsiteY9" fmla="*/ 950785 h 1388078"/>
              <a:gd name="connsiteX10" fmla="*/ 693325 w 1389792"/>
              <a:gd name="connsiteY10" fmla="*/ 1058418 h 1388078"/>
              <a:gd name="connsiteX11" fmla="*/ 436340 w 1389792"/>
              <a:gd name="connsiteY11" fmla="*/ 950785 h 1388078"/>
              <a:gd name="connsiteX12" fmla="*/ 327184 w 1389792"/>
              <a:gd name="connsiteY12" fmla="*/ 694182 h 1388078"/>
              <a:gd name="connsiteX13" fmla="*/ 436340 w 1389792"/>
              <a:gd name="connsiteY13" fmla="*/ 434340 h 1388078"/>
              <a:gd name="connsiteX14" fmla="*/ 693325 w 1389792"/>
              <a:gd name="connsiteY14" fmla="*/ 329660 h 1388078"/>
              <a:gd name="connsiteX15" fmla="*/ 956310 w 1389792"/>
              <a:gd name="connsiteY15" fmla="*/ 434340 h 1388078"/>
              <a:gd name="connsiteX16" fmla="*/ 1062323 w 1389792"/>
              <a:gd name="connsiteY16" fmla="*/ 694182 h 1388078"/>
              <a:gd name="connsiteX17" fmla="*/ 953167 w 1389792"/>
              <a:gd name="connsiteY17" fmla="*/ 950785 h 1388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389792" h="1388078">
                <a:moveTo>
                  <a:pt x="1187482" y="202787"/>
                </a:moveTo>
                <a:cubicBezTo>
                  <a:pt x="1049464" y="66675"/>
                  <a:pt x="882586" y="0"/>
                  <a:pt x="693325" y="0"/>
                </a:cubicBezTo>
                <a:cubicBezTo>
                  <a:pt x="504063" y="0"/>
                  <a:pt x="340042" y="66675"/>
                  <a:pt x="205550" y="202787"/>
                </a:cubicBezTo>
                <a:cubicBezTo>
                  <a:pt x="67437" y="339090"/>
                  <a:pt x="0" y="503968"/>
                  <a:pt x="0" y="694087"/>
                </a:cubicBezTo>
                <a:cubicBezTo>
                  <a:pt x="0" y="884206"/>
                  <a:pt x="67437" y="1049084"/>
                  <a:pt x="205550" y="1182243"/>
                </a:cubicBezTo>
                <a:cubicBezTo>
                  <a:pt x="340138" y="1318451"/>
                  <a:pt x="504063" y="1388078"/>
                  <a:pt x="693325" y="1388078"/>
                </a:cubicBezTo>
                <a:cubicBezTo>
                  <a:pt x="882586" y="1388078"/>
                  <a:pt x="1049464" y="1318546"/>
                  <a:pt x="1187482" y="1182243"/>
                </a:cubicBezTo>
                <a:cubicBezTo>
                  <a:pt x="1322356" y="1049084"/>
                  <a:pt x="1389793" y="884301"/>
                  <a:pt x="1389793" y="694087"/>
                </a:cubicBezTo>
                <a:cubicBezTo>
                  <a:pt x="1389793" y="503872"/>
                  <a:pt x="1322356" y="339090"/>
                  <a:pt x="1187482" y="202787"/>
                </a:cubicBezTo>
                <a:moveTo>
                  <a:pt x="953262" y="950785"/>
                </a:moveTo>
                <a:cubicBezTo>
                  <a:pt x="882586" y="1023842"/>
                  <a:pt x="796004" y="1058418"/>
                  <a:pt x="693325" y="1058418"/>
                </a:cubicBezTo>
                <a:cubicBezTo>
                  <a:pt x="590645" y="1058418"/>
                  <a:pt x="507206" y="1023842"/>
                  <a:pt x="436340" y="950785"/>
                </a:cubicBezTo>
                <a:cubicBezTo>
                  <a:pt x="365760" y="877919"/>
                  <a:pt x="327184" y="792289"/>
                  <a:pt x="327184" y="694182"/>
                </a:cubicBezTo>
                <a:cubicBezTo>
                  <a:pt x="327184" y="589598"/>
                  <a:pt x="365760" y="504063"/>
                  <a:pt x="436340" y="434340"/>
                </a:cubicBezTo>
                <a:cubicBezTo>
                  <a:pt x="507111" y="361283"/>
                  <a:pt x="593693" y="326517"/>
                  <a:pt x="693325" y="329660"/>
                </a:cubicBezTo>
                <a:cubicBezTo>
                  <a:pt x="796004" y="326517"/>
                  <a:pt x="882586" y="361283"/>
                  <a:pt x="956310" y="434340"/>
                </a:cubicBezTo>
                <a:cubicBezTo>
                  <a:pt x="1023652" y="504063"/>
                  <a:pt x="1059085" y="589598"/>
                  <a:pt x="1062323" y="694182"/>
                </a:cubicBezTo>
                <a:cubicBezTo>
                  <a:pt x="1059085" y="792289"/>
                  <a:pt x="1023652" y="878014"/>
                  <a:pt x="953167" y="950785"/>
                </a:cubicBezTo>
              </a:path>
            </a:pathLst>
          </a:custGeom>
          <a:solidFill>
            <a:srgbClr val="D9291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defTabSz="914446">
              <a:defRPr/>
            </a:pPr>
            <a:endParaRPr lang="pt-BR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57" name="Agrupar 56">
            <a:extLst>
              <a:ext uri="{FF2B5EF4-FFF2-40B4-BE49-F238E27FC236}">
                <a16:creationId xmlns:a16="http://schemas.microsoft.com/office/drawing/2014/main" id="{A058B498-F5CD-07F7-CFA2-1963A99F137D}"/>
              </a:ext>
            </a:extLst>
          </p:cNvPr>
          <p:cNvGrpSpPr/>
          <p:nvPr/>
        </p:nvGrpSpPr>
        <p:grpSpPr>
          <a:xfrm>
            <a:off x="3851577" y="989791"/>
            <a:ext cx="4954616" cy="5029508"/>
            <a:chOff x="3851577" y="1242984"/>
            <a:chExt cx="4954616" cy="5029508"/>
          </a:xfrm>
        </p:grpSpPr>
        <p:sp>
          <p:nvSpPr>
            <p:cNvPr id="58" name="Elipse 57">
              <a:extLst>
                <a:ext uri="{FF2B5EF4-FFF2-40B4-BE49-F238E27FC236}">
                  <a16:creationId xmlns:a16="http://schemas.microsoft.com/office/drawing/2014/main" id="{72D5B82F-393A-7DDB-1B1C-16D03885AE9B}"/>
                </a:ext>
              </a:extLst>
            </p:cNvPr>
            <p:cNvSpPr/>
            <p:nvPr/>
          </p:nvSpPr>
          <p:spPr>
            <a:xfrm>
              <a:off x="3851577" y="1242984"/>
              <a:ext cx="4954616" cy="495461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446">
                <a:defRPr/>
              </a:pPr>
              <a:endParaRPr lang="pt-BR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9" name="Forma Livre: Forma 58">
              <a:extLst>
                <a:ext uri="{FF2B5EF4-FFF2-40B4-BE49-F238E27FC236}">
                  <a16:creationId xmlns:a16="http://schemas.microsoft.com/office/drawing/2014/main" id="{418C86C3-5DEB-4722-6229-3D8C990ACDFD}"/>
                </a:ext>
              </a:extLst>
            </p:cNvPr>
            <p:cNvSpPr/>
            <p:nvPr/>
          </p:nvSpPr>
          <p:spPr>
            <a:xfrm>
              <a:off x="4617946" y="5421487"/>
              <a:ext cx="853337" cy="851005"/>
            </a:xfrm>
            <a:custGeom>
              <a:avLst/>
              <a:gdLst>
                <a:gd name="connsiteX0" fmla="*/ 348234 w 348233"/>
                <a:gd name="connsiteY0" fmla="*/ 173641 h 347281"/>
                <a:gd name="connsiteX1" fmla="*/ 174117 w 348233"/>
                <a:gd name="connsiteY1" fmla="*/ 347281 h 347281"/>
                <a:gd name="connsiteX2" fmla="*/ 0 w 348233"/>
                <a:gd name="connsiteY2" fmla="*/ 173641 h 347281"/>
                <a:gd name="connsiteX3" fmla="*/ 174117 w 348233"/>
                <a:gd name="connsiteY3" fmla="*/ 0 h 347281"/>
                <a:gd name="connsiteX4" fmla="*/ 348234 w 348233"/>
                <a:gd name="connsiteY4" fmla="*/ 173641 h 34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233" h="347281">
                  <a:moveTo>
                    <a:pt x="348234" y="173641"/>
                  </a:moveTo>
                  <a:cubicBezTo>
                    <a:pt x="348234" y="269558"/>
                    <a:pt x="270320" y="347281"/>
                    <a:pt x="174117" y="347281"/>
                  </a:cubicBezTo>
                  <a:cubicBezTo>
                    <a:pt x="77915" y="347281"/>
                    <a:pt x="0" y="269558"/>
                    <a:pt x="0" y="173641"/>
                  </a:cubicBezTo>
                  <a:cubicBezTo>
                    <a:pt x="0" y="77724"/>
                    <a:pt x="77915" y="0"/>
                    <a:pt x="174117" y="0"/>
                  </a:cubicBezTo>
                  <a:cubicBezTo>
                    <a:pt x="270320" y="0"/>
                    <a:pt x="348234" y="77724"/>
                    <a:pt x="348234" y="173641"/>
                  </a:cubicBezTo>
                </a:path>
              </a:pathLst>
            </a:custGeom>
            <a:solidFill>
              <a:srgbClr val="D9291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pt-BR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60" name="Agrupar 59">
            <a:extLst>
              <a:ext uri="{FF2B5EF4-FFF2-40B4-BE49-F238E27FC236}">
                <a16:creationId xmlns:a16="http://schemas.microsoft.com/office/drawing/2014/main" id="{9B9F43B7-493B-B956-F4EA-6576810FEB97}"/>
              </a:ext>
            </a:extLst>
          </p:cNvPr>
          <p:cNvGrpSpPr/>
          <p:nvPr/>
        </p:nvGrpSpPr>
        <p:grpSpPr>
          <a:xfrm>
            <a:off x="4003977" y="1142191"/>
            <a:ext cx="4954616" cy="4954616"/>
            <a:chOff x="3851577" y="1242984"/>
            <a:chExt cx="4954616" cy="4954616"/>
          </a:xfrm>
        </p:grpSpPr>
        <p:sp>
          <p:nvSpPr>
            <p:cNvPr id="61" name="Elipse 60">
              <a:extLst>
                <a:ext uri="{FF2B5EF4-FFF2-40B4-BE49-F238E27FC236}">
                  <a16:creationId xmlns:a16="http://schemas.microsoft.com/office/drawing/2014/main" id="{3CD46AA3-F9A5-CD66-8143-4A6BE3E2950B}"/>
                </a:ext>
              </a:extLst>
            </p:cNvPr>
            <p:cNvSpPr/>
            <p:nvPr/>
          </p:nvSpPr>
          <p:spPr>
            <a:xfrm>
              <a:off x="3851577" y="1242984"/>
              <a:ext cx="4954616" cy="495461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446">
                <a:defRPr/>
              </a:pPr>
              <a:endParaRPr lang="pt-BR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2" name="Forma Livre: Forma 61">
              <a:extLst>
                <a:ext uri="{FF2B5EF4-FFF2-40B4-BE49-F238E27FC236}">
                  <a16:creationId xmlns:a16="http://schemas.microsoft.com/office/drawing/2014/main" id="{0AE927A4-8C88-EDE4-DE6C-1CDD6A23F3E4}"/>
                </a:ext>
              </a:extLst>
            </p:cNvPr>
            <p:cNvSpPr/>
            <p:nvPr/>
          </p:nvSpPr>
          <p:spPr>
            <a:xfrm>
              <a:off x="7352085" y="5598645"/>
              <a:ext cx="498559" cy="497158"/>
            </a:xfrm>
            <a:custGeom>
              <a:avLst/>
              <a:gdLst>
                <a:gd name="connsiteX0" fmla="*/ 203454 w 203454"/>
                <a:gd name="connsiteY0" fmla="*/ 101441 h 202882"/>
                <a:gd name="connsiteX1" fmla="*/ 101727 w 203454"/>
                <a:gd name="connsiteY1" fmla="*/ 202883 h 202882"/>
                <a:gd name="connsiteX2" fmla="*/ 0 w 203454"/>
                <a:gd name="connsiteY2" fmla="*/ 101441 h 202882"/>
                <a:gd name="connsiteX3" fmla="*/ 101727 w 203454"/>
                <a:gd name="connsiteY3" fmla="*/ 0 h 202882"/>
                <a:gd name="connsiteX4" fmla="*/ 203454 w 203454"/>
                <a:gd name="connsiteY4" fmla="*/ 101441 h 20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54" h="202882">
                  <a:moveTo>
                    <a:pt x="203454" y="101441"/>
                  </a:moveTo>
                  <a:cubicBezTo>
                    <a:pt x="203454" y="157448"/>
                    <a:pt x="157925" y="202883"/>
                    <a:pt x="101727" y="202883"/>
                  </a:cubicBezTo>
                  <a:cubicBezTo>
                    <a:pt x="45529" y="202883"/>
                    <a:pt x="0" y="157448"/>
                    <a:pt x="0" y="101441"/>
                  </a:cubicBezTo>
                  <a:cubicBezTo>
                    <a:pt x="0" y="45434"/>
                    <a:pt x="45529" y="0"/>
                    <a:pt x="101727" y="0"/>
                  </a:cubicBezTo>
                  <a:cubicBezTo>
                    <a:pt x="157925" y="0"/>
                    <a:pt x="203454" y="45434"/>
                    <a:pt x="203454" y="101441"/>
                  </a:cubicBezTo>
                </a:path>
              </a:pathLst>
            </a:custGeom>
            <a:solidFill>
              <a:srgbClr val="D9291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pt-BR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66" name="Agrupar 65">
            <a:extLst>
              <a:ext uri="{FF2B5EF4-FFF2-40B4-BE49-F238E27FC236}">
                <a16:creationId xmlns:a16="http://schemas.microsoft.com/office/drawing/2014/main" id="{F3A71636-A5FD-9ACB-94A3-BCB4F4D76FC6}"/>
              </a:ext>
            </a:extLst>
          </p:cNvPr>
          <p:cNvGrpSpPr/>
          <p:nvPr/>
        </p:nvGrpSpPr>
        <p:grpSpPr>
          <a:xfrm>
            <a:off x="3132770" y="270984"/>
            <a:ext cx="6392230" cy="6392230"/>
            <a:chOff x="3132770" y="524177"/>
            <a:chExt cx="6392230" cy="6392230"/>
          </a:xfrm>
        </p:grpSpPr>
        <p:sp>
          <p:nvSpPr>
            <p:cNvPr id="67" name="Forma Livre: Forma 66">
              <a:extLst>
                <a:ext uri="{FF2B5EF4-FFF2-40B4-BE49-F238E27FC236}">
                  <a16:creationId xmlns:a16="http://schemas.microsoft.com/office/drawing/2014/main" id="{26DD7672-4A12-7CE9-8633-0AC649304BE5}"/>
                </a:ext>
              </a:extLst>
            </p:cNvPr>
            <p:cNvSpPr/>
            <p:nvPr/>
          </p:nvSpPr>
          <p:spPr>
            <a:xfrm>
              <a:off x="4165600" y="947289"/>
              <a:ext cx="450476" cy="449543"/>
            </a:xfrm>
            <a:custGeom>
              <a:avLst/>
              <a:gdLst>
                <a:gd name="connsiteX0" fmla="*/ 183832 w 183832"/>
                <a:gd name="connsiteY0" fmla="*/ 91726 h 183451"/>
                <a:gd name="connsiteX1" fmla="*/ 91916 w 183832"/>
                <a:gd name="connsiteY1" fmla="*/ 183451 h 183451"/>
                <a:gd name="connsiteX2" fmla="*/ 0 w 183832"/>
                <a:gd name="connsiteY2" fmla="*/ 91726 h 183451"/>
                <a:gd name="connsiteX3" fmla="*/ 91916 w 183832"/>
                <a:gd name="connsiteY3" fmla="*/ 0 h 183451"/>
                <a:gd name="connsiteX4" fmla="*/ 183832 w 183832"/>
                <a:gd name="connsiteY4" fmla="*/ 91726 h 183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832" h="183451">
                  <a:moveTo>
                    <a:pt x="183832" y="91726"/>
                  </a:moveTo>
                  <a:cubicBezTo>
                    <a:pt x="183832" y="142399"/>
                    <a:pt x="142685" y="183451"/>
                    <a:pt x="91916" y="183451"/>
                  </a:cubicBezTo>
                  <a:cubicBezTo>
                    <a:pt x="41148" y="183451"/>
                    <a:pt x="0" y="142399"/>
                    <a:pt x="0" y="91726"/>
                  </a:cubicBezTo>
                  <a:cubicBezTo>
                    <a:pt x="0" y="41053"/>
                    <a:pt x="41148" y="0"/>
                    <a:pt x="91916" y="0"/>
                  </a:cubicBezTo>
                  <a:cubicBezTo>
                    <a:pt x="142685" y="0"/>
                    <a:pt x="183832" y="41053"/>
                    <a:pt x="183832" y="91726"/>
                  </a:cubicBezTo>
                </a:path>
              </a:pathLst>
            </a:custGeom>
            <a:solidFill>
              <a:srgbClr val="D9291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pt-B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8" name="Elipse 67">
              <a:extLst>
                <a:ext uri="{FF2B5EF4-FFF2-40B4-BE49-F238E27FC236}">
                  <a16:creationId xmlns:a16="http://schemas.microsoft.com/office/drawing/2014/main" id="{62AAF1F4-C814-481E-59CC-B648521A6DBE}"/>
                </a:ext>
              </a:extLst>
            </p:cNvPr>
            <p:cNvSpPr/>
            <p:nvPr/>
          </p:nvSpPr>
          <p:spPr>
            <a:xfrm>
              <a:off x="3132770" y="524177"/>
              <a:ext cx="6392230" cy="639223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446">
                <a:defRPr/>
              </a:pPr>
              <a:endParaRPr lang="pt-BR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69" name="Agrupar 68">
            <a:extLst>
              <a:ext uri="{FF2B5EF4-FFF2-40B4-BE49-F238E27FC236}">
                <a16:creationId xmlns:a16="http://schemas.microsoft.com/office/drawing/2014/main" id="{FC6CB379-0A28-C4BB-13FE-2E167B6EA238}"/>
              </a:ext>
            </a:extLst>
          </p:cNvPr>
          <p:cNvGrpSpPr/>
          <p:nvPr/>
        </p:nvGrpSpPr>
        <p:grpSpPr>
          <a:xfrm>
            <a:off x="3532820" y="332316"/>
            <a:ext cx="5592130" cy="5930849"/>
            <a:chOff x="3532820" y="585508"/>
            <a:chExt cx="5592130" cy="5930849"/>
          </a:xfrm>
        </p:grpSpPr>
        <p:sp>
          <p:nvSpPr>
            <p:cNvPr id="70" name="Forma Livre: Forma 69">
              <a:extLst>
                <a:ext uri="{FF2B5EF4-FFF2-40B4-BE49-F238E27FC236}">
                  <a16:creationId xmlns:a16="http://schemas.microsoft.com/office/drawing/2014/main" id="{848AAFA5-CC71-1E58-1434-42A1A2B0EA62}"/>
                </a:ext>
              </a:extLst>
            </p:cNvPr>
            <p:cNvSpPr/>
            <p:nvPr/>
          </p:nvSpPr>
          <p:spPr>
            <a:xfrm>
              <a:off x="6590009" y="585508"/>
              <a:ext cx="1171473" cy="1168439"/>
            </a:xfrm>
            <a:custGeom>
              <a:avLst/>
              <a:gdLst>
                <a:gd name="connsiteX0" fmla="*/ 477965 w 478059"/>
                <a:gd name="connsiteY0" fmla="*/ 238411 h 476821"/>
                <a:gd name="connsiteX1" fmla="*/ 238982 w 478059"/>
                <a:gd name="connsiteY1" fmla="*/ 476822 h 476821"/>
                <a:gd name="connsiteX2" fmla="*/ 0 w 478059"/>
                <a:gd name="connsiteY2" fmla="*/ 238411 h 476821"/>
                <a:gd name="connsiteX3" fmla="*/ 239078 w 478059"/>
                <a:gd name="connsiteY3" fmla="*/ 0 h 476821"/>
                <a:gd name="connsiteX4" fmla="*/ 478060 w 478059"/>
                <a:gd name="connsiteY4" fmla="*/ 238411 h 476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059" h="476821">
                  <a:moveTo>
                    <a:pt x="477965" y="238411"/>
                  </a:moveTo>
                  <a:cubicBezTo>
                    <a:pt x="477965" y="370046"/>
                    <a:pt x="370999" y="476822"/>
                    <a:pt x="238982" y="476822"/>
                  </a:cubicBezTo>
                  <a:cubicBezTo>
                    <a:pt x="106966" y="476822"/>
                    <a:pt x="0" y="370046"/>
                    <a:pt x="0" y="238411"/>
                  </a:cubicBezTo>
                  <a:cubicBezTo>
                    <a:pt x="0" y="106775"/>
                    <a:pt x="107061" y="0"/>
                    <a:pt x="239078" y="0"/>
                  </a:cubicBezTo>
                  <a:cubicBezTo>
                    <a:pt x="371094" y="0"/>
                    <a:pt x="478060" y="106680"/>
                    <a:pt x="478060" y="238411"/>
                  </a:cubicBezTo>
                </a:path>
              </a:pathLst>
            </a:custGeom>
            <a:solidFill>
              <a:srgbClr val="D9291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pt-B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1" name="Elipse 70">
              <a:extLst>
                <a:ext uri="{FF2B5EF4-FFF2-40B4-BE49-F238E27FC236}">
                  <a16:creationId xmlns:a16="http://schemas.microsoft.com/office/drawing/2014/main" id="{043E991A-3283-B1AA-AD93-BA2458027307}"/>
                </a:ext>
              </a:extLst>
            </p:cNvPr>
            <p:cNvSpPr/>
            <p:nvPr/>
          </p:nvSpPr>
          <p:spPr>
            <a:xfrm>
              <a:off x="3532820" y="924227"/>
              <a:ext cx="5592130" cy="559213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446">
                <a:defRPr/>
              </a:pPr>
              <a:endParaRPr lang="pt-BR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3" name="01_2">
            <a:hlinkClick r:id="" action="ppaction://media"/>
            <a:extLst>
              <a:ext uri="{FF2B5EF4-FFF2-40B4-BE49-F238E27FC236}">
                <a16:creationId xmlns:a16="http://schemas.microsoft.com/office/drawing/2014/main" id="{A230FE4A-70FB-CE78-7AE2-EFBEE509247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101.6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6200" y="-39648"/>
            <a:ext cx="12344400" cy="6937296"/>
          </a:xfrm>
          <a:prstGeom prst="rect">
            <a:avLst/>
          </a:prstGeom>
        </p:spPr>
      </p:pic>
      <p:sp>
        <p:nvSpPr>
          <p:cNvPr id="88" name="Elipse 87">
            <a:extLst>
              <a:ext uri="{FF2B5EF4-FFF2-40B4-BE49-F238E27FC236}">
                <a16:creationId xmlns:a16="http://schemas.microsoft.com/office/drawing/2014/main" id="{D230F7E9-3E6D-E85E-1CC9-5A5FC0DFE44C}"/>
              </a:ext>
            </a:extLst>
          </p:cNvPr>
          <p:cNvSpPr/>
          <p:nvPr/>
        </p:nvSpPr>
        <p:spPr>
          <a:xfrm>
            <a:off x="7069292" y="-365802"/>
            <a:ext cx="1769908" cy="1769908"/>
          </a:xfrm>
          <a:prstGeom prst="ellipse">
            <a:avLst/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6" name="Elipse 85">
            <a:extLst>
              <a:ext uri="{FF2B5EF4-FFF2-40B4-BE49-F238E27FC236}">
                <a16:creationId xmlns:a16="http://schemas.microsoft.com/office/drawing/2014/main" id="{B4978879-FF7E-9317-823D-5068CF7B0DF0}"/>
              </a:ext>
            </a:extLst>
          </p:cNvPr>
          <p:cNvSpPr/>
          <p:nvPr/>
        </p:nvSpPr>
        <p:spPr>
          <a:xfrm>
            <a:off x="-1700739" y="1916463"/>
            <a:ext cx="3255886" cy="3255886"/>
          </a:xfrm>
          <a:prstGeom prst="ellipse">
            <a:avLst/>
          </a:prstGeom>
          <a:noFill/>
          <a:ln w="152400">
            <a:solidFill>
              <a:srgbClr val="DA29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5" name="Elipse 94">
            <a:extLst>
              <a:ext uri="{FF2B5EF4-FFF2-40B4-BE49-F238E27FC236}">
                <a16:creationId xmlns:a16="http://schemas.microsoft.com/office/drawing/2014/main" id="{45902813-DF3B-C3BE-559A-324D765C607E}"/>
              </a:ext>
            </a:extLst>
          </p:cNvPr>
          <p:cNvSpPr/>
          <p:nvPr/>
        </p:nvSpPr>
        <p:spPr>
          <a:xfrm>
            <a:off x="10083887" y="5719976"/>
            <a:ext cx="755508" cy="755508"/>
          </a:xfrm>
          <a:prstGeom prst="ellipse">
            <a:avLst/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A6F26EEC-63EF-4D9A-F82C-7EDCB622D560}"/>
              </a:ext>
            </a:extLst>
          </p:cNvPr>
          <p:cNvSpPr/>
          <p:nvPr/>
        </p:nvSpPr>
        <p:spPr>
          <a:xfrm>
            <a:off x="3532820" y="2498978"/>
            <a:ext cx="5911675" cy="2133600"/>
          </a:xfrm>
          <a:custGeom>
            <a:avLst/>
            <a:gdLst>
              <a:gd name="connsiteX0" fmla="*/ 288273 w 456791"/>
              <a:gd name="connsiteY0" fmla="*/ 74199 h 164829"/>
              <a:gd name="connsiteX1" fmla="*/ 279923 w 456791"/>
              <a:gd name="connsiteY1" fmla="*/ 76496 h 164829"/>
              <a:gd name="connsiteX2" fmla="*/ 264509 w 456791"/>
              <a:gd name="connsiteY2" fmla="*/ 88776 h 164829"/>
              <a:gd name="connsiteX3" fmla="*/ 264509 w 456791"/>
              <a:gd name="connsiteY3" fmla="*/ 77736 h 164829"/>
              <a:gd name="connsiteX4" fmla="*/ 243893 w 456791"/>
              <a:gd name="connsiteY4" fmla="*/ 77542 h 164829"/>
              <a:gd name="connsiteX5" fmla="*/ 243893 w 456791"/>
              <a:gd name="connsiteY5" fmla="*/ 164222 h 164829"/>
              <a:gd name="connsiteX6" fmla="*/ 265346 w 456791"/>
              <a:gd name="connsiteY6" fmla="*/ 164222 h 164829"/>
              <a:gd name="connsiteX7" fmla="*/ 265346 w 456791"/>
              <a:gd name="connsiteY7" fmla="*/ 122758 h 164829"/>
              <a:gd name="connsiteX8" fmla="*/ 268070 w 456791"/>
              <a:gd name="connsiteY8" fmla="*/ 107535 h 164829"/>
              <a:gd name="connsiteX9" fmla="*/ 275561 w 456791"/>
              <a:gd name="connsiteY9" fmla="*/ 99213 h 164829"/>
              <a:gd name="connsiteX10" fmla="*/ 287441 w 456791"/>
              <a:gd name="connsiteY10" fmla="*/ 95450 h 164829"/>
              <a:gd name="connsiteX11" fmla="*/ 294091 w 456791"/>
              <a:gd name="connsiteY11" fmla="*/ 95882 h 164829"/>
              <a:gd name="connsiteX12" fmla="*/ 293893 w 456791"/>
              <a:gd name="connsiteY12" fmla="*/ 73775 h 164829"/>
              <a:gd name="connsiteX13" fmla="*/ 288273 w 456791"/>
              <a:gd name="connsiteY13" fmla="*/ 74199 h 164829"/>
              <a:gd name="connsiteX14" fmla="*/ 120379 w 456791"/>
              <a:gd name="connsiteY14" fmla="*/ 164215 h 164829"/>
              <a:gd name="connsiteX15" fmla="*/ 142042 w 456791"/>
              <a:gd name="connsiteY15" fmla="*/ 164215 h 164829"/>
              <a:gd name="connsiteX16" fmla="*/ 142042 w 456791"/>
              <a:gd name="connsiteY16" fmla="*/ 51284 h 164829"/>
              <a:gd name="connsiteX17" fmla="*/ 120379 w 456791"/>
              <a:gd name="connsiteY17" fmla="*/ 51284 h 164829"/>
              <a:gd name="connsiteX18" fmla="*/ 120379 w 456791"/>
              <a:gd name="connsiteY18" fmla="*/ 164215 h 164829"/>
              <a:gd name="connsiteX19" fmla="*/ 206611 w 456791"/>
              <a:gd name="connsiteY19" fmla="*/ 120053 h 164829"/>
              <a:gd name="connsiteX20" fmla="*/ 202451 w 456791"/>
              <a:gd name="connsiteY20" fmla="*/ 122323 h 164829"/>
              <a:gd name="connsiteX21" fmla="*/ 191617 w 456791"/>
              <a:gd name="connsiteY21" fmla="*/ 125036 h 164829"/>
              <a:gd name="connsiteX22" fmla="*/ 181410 w 456791"/>
              <a:gd name="connsiteY22" fmla="*/ 127951 h 164829"/>
              <a:gd name="connsiteX23" fmla="*/ 176200 w 456791"/>
              <a:gd name="connsiteY23" fmla="*/ 137755 h 164829"/>
              <a:gd name="connsiteX24" fmla="*/ 179329 w 456791"/>
              <a:gd name="connsiteY24" fmla="*/ 146299 h 164829"/>
              <a:gd name="connsiteX25" fmla="*/ 187030 w 456791"/>
              <a:gd name="connsiteY25" fmla="*/ 148787 h 164829"/>
              <a:gd name="connsiteX26" fmla="*/ 200579 w 456791"/>
              <a:gd name="connsiteY26" fmla="*/ 144409 h 164829"/>
              <a:gd name="connsiteX27" fmla="*/ 206611 w 456791"/>
              <a:gd name="connsiteY27" fmla="*/ 128795 h 164829"/>
              <a:gd name="connsiteX28" fmla="*/ 206611 w 456791"/>
              <a:gd name="connsiteY28" fmla="*/ 120053 h 164829"/>
              <a:gd name="connsiteX29" fmla="*/ 229332 w 456791"/>
              <a:gd name="connsiteY29" fmla="*/ 100450 h 164829"/>
              <a:gd name="connsiteX30" fmla="*/ 229332 w 456791"/>
              <a:gd name="connsiteY30" fmla="*/ 164220 h 164829"/>
              <a:gd name="connsiteX31" fmla="*/ 207653 w 456791"/>
              <a:gd name="connsiteY31" fmla="*/ 164220 h 164829"/>
              <a:gd name="connsiteX32" fmla="*/ 207653 w 456791"/>
              <a:gd name="connsiteY32" fmla="*/ 155252 h 164829"/>
              <a:gd name="connsiteX33" fmla="*/ 179752 w 456791"/>
              <a:gd name="connsiteY33" fmla="*/ 164220 h 164829"/>
              <a:gd name="connsiteX34" fmla="*/ 162035 w 456791"/>
              <a:gd name="connsiteY34" fmla="*/ 158175 h 164829"/>
              <a:gd name="connsiteX35" fmla="*/ 154754 w 456791"/>
              <a:gd name="connsiteY35" fmla="*/ 139640 h 164829"/>
              <a:gd name="connsiteX36" fmla="*/ 166619 w 456791"/>
              <a:gd name="connsiteY36" fmla="*/ 116084 h 164829"/>
              <a:gd name="connsiteX37" fmla="*/ 185359 w 456791"/>
              <a:gd name="connsiteY37" fmla="*/ 110447 h 164829"/>
              <a:gd name="connsiteX38" fmla="*/ 202030 w 456791"/>
              <a:gd name="connsiteY38" fmla="*/ 107753 h 164829"/>
              <a:gd name="connsiteX39" fmla="*/ 207026 w 456791"/>
              <a:gd name="connsiteY39" fmla="*/ 101083 h 164829"/>
              <a:gd name="connsiteX40" fmla="*/ 203279 w 456791"/>
              <a:gd name="connsiteY40" fmla="*/ 93787 h 164829"/>
              <a:gd name="connsiteX41" fmla="*/ 192667 w 456791"/>
              <a:gd name="connsiteY41" fmla="*/ 91700 h 164829"/>
              <a:gd name="connsiteX42" fmla="*/ 181207 w 456791"/>
              <a:gd name="connsiteY42" fmla="*/ 95882 h 164829"/>
              <a:gd name="connsiteX43" fmla="*/ 178090 w 456791"/>
              <a:gd name="connsiteY43" fmla="*/ 103797 h 164829"/>
              <a:gd name="connsiteX44" fmla="*/ 156416 w 456791"/>
              <a:gd name="connsiteY44" fmla="*/ 103797 h 164829"/>
              <a:gd name="connsiteX45" fmla="*/ 162665 w 456791"/>
              <a:gd name="connsiteY45" fmla="*/ 84827 h 164829"/>
              <a:gd name="connsiteX46" fmla="*/ 193290 w 456791"/>
              <a:gd name="connsiteY46" fmla="*/ 73367 h 164829"/>
              <a:gd name="connsiteX47" fmla="*/ 218483 w 456791"/>
              <a:gd name="connsiteY47" fmla="*/ 78997 h 164829"/>
              <a:gd name="connsiteX48" fmla="*/ 229332 w 456791"/>
              <a:gd name="connsiteY48" fmla="*/ 100450 h 164829"/>
              <a:gd name="connsiteX49" fmla="*/ 55810 w 456791"/>
              <a:gd name="connsiteY49" fmla="*/ 72749 h 164829"/>
              <a:gd name="connsiteX50" fmla="*/ 74351 w 456791"/>
              <a:gd name="connsiteY50" fmla="*/ 78375 h 164829"/>
              <a:gd name="connsiteX51" fmla="*/ 86644 w 456791"/>
              <a:gd name="connsiteY51" fmla="*/ 92745 h 164829"/>
              <a:gd name="connsiteX52" fmla="*/ 109342 w 456791"/>
              <a:gd name="connsiteY52" fmla="*/ 92745 h 164829"/>
              <a:gd name="connsiteX53" fmla="*/ 89757 w 456791"/>
              <a:gd name="connsiteY53" fmla="*/ 62965 h 164829"/>
              <a:gd name="connsiteX54" fmla="*/ 55810 w 456791"/>
              <a:gd name="connsiteY54" fmla="*/ 51284 h 164829"/>
              <a:gd name="connsiteX55" fmla="*/ 16445 w 456791"/>
              <a:gd name="connsiteY55" fmla="*/ 67739 h 164829"/>
              <a:gd name="connsiteX56" fmla="*/ 0 w 456791"/>
              <a:gd name="connsiteY56" fmla="*/ 107536 h 164829"/>
              <a:gd name="connsiteX57" fmla="*/ 16445 w 456791"/>
              <a:gd name="connsiteY57" fmla="*/ 147547 h 164829"/>
              <a:gd name="connsiteX58" fmla="*/ 55810 w 456791"/>
              <a:gd name="connsiteY58" fmla="*/ 163800 h 164829"/>
              <a:gd name="connsiteX59" fmla="*/ 89757 w 456791"/>
              <a:gd name="connsiteY59" fmla="*/ 152329 h 164829"/>
              <a:gd name="connsiteX60" fmla="*/ 109342 w 456791"/>
              <a:gd name="connsiteY60" fmla="*/ 122541 h 164829"/>
              <a:gd name="connsiteX61" fmla="*/ 86644 w 456791"/>
              <a:gd name="connsiteY61" fmla="*/ 122541 h 164829"/>
              <a:gd name="connsiteX62" fmla="*/ 74351 w 456791"/>
              <a:gd name="connsiteY62" fmla="*/ 136911 h 164829"/>
              <a:gd name="connsiteX63" fmla="*/ 55810 w 456791"/>
              <a:gd name="connsiteY63" fmla="*/ 142338 h 164829"/>
              <a:gd name="connsiteX64" fmla="*/ 31438 w 456791"/>
              <a:gd name="connsiteY64" fmla="*/ 132111 h 164829"/>
              <a:gd name="connsiteX65" fmla="*/ 21446 w 456791"/>
              <a:gd name="connsiteY65" fmla="*/ 107536 h 164829"/>
              <a:gd name="connsiteX66" fmla="*/ 31438 w 456791"/>
              <a:gd name="connsiteY66" fmla="*/ 82961 h 164829"/>
              <a:gd name="connsiteX67" fmla="*/ 55810 w 456791"/>
              <a:gd name="connsiteY67" fmla="*/ 72749 h 164829"/>
              <a:gd name="connsiteX68" fmla="*/ 364918 w 456791"/>
              <a:gd name="connsiteY68" fmla="*/ 119205 h 164829"/>
              <a:gd name="connsiteX69" fmla="*/ 358026 w 456791"/>
              <a:gd name="connsiteY69" fmla="*/ 102121 h 164829"/>
              <a:gd name="connsiteX70" fmla="*/ 340959 w 456791"/>
              <a:gd name="connsiteY70" fmla="*/ 95248 h 164829"/>
              <a:gd name="connsiteX71" fmla="*/ 324303 w 456791"/>
              <a:gd name="connsiteY71" fmla="*/ 102121 h 164829"/>
              <a:gd name="connsiteX72" fmla="*/ 317210 w 456791"/>
              <a:gd name="connsiteY72" fmla="*/ 119205 h 164829"/>
              <a:gd name="connsiteX73" fmla="*/ 324303 w 456791"/>
              <a:gd name="connsiteY73" fmla="*/ 136087 h 164829"/>
              <a:gd name="connsiteX74" fmla="*/ 340959 w 456791"/>
              <a:gd name="connsiteY74" fmla="*/ 143158 h 164829"/>
              <a:gd name="connsiteX75" fmla="*/ 357828 w 456791"/>
              <a:gd name="connsiteY75" fmla="*/ 136087 h 164829"/>
              <a:gd name="connsiteX76" fmla="*/ 364918 w 456791"/>
              <a:gd name="connsiteY76" fmla="*/ 119205 h 164829"/>
              <a:gd name="connsiteX77" fmla="*/ 373030 w 456791"/>
              <a:gd name="connsiteY77" fmla="*/ 86914 h 164829"/>
              <a:gd name="connsiteX78" fmla="*/ 386160 w 456791"/>
              <a:gd name="connsiteY78" fmla="*/ 119205 h 164829"/>
              <a:gd name="connsiteX79" fmla="*/ 373030 w 456791"/>
              <a:gd name="connsiteY79" fmla="*/ 151290 h 164829"/>
              <a:gd name="connsiteX80" fmla="*/ 340958 w 456791"/>
              <a:gd name="connsiteY80" fmla="*/ 164829 h 164829"/>
              <a:gd name="connsiteX81" fmla="*/ 309299 w 456791"/>
              <a:gd name="connsiteY81" fmla="*/ 151290 h 164829"/>
              <a:gd name="connsiteX82" fmla="*/ 295970 w 456791"/>
              <a:gd name="connsiteY82" fmla="*/ 119205 h 164829"/>
              <a:gd name="connsiteX83" fmla="*/ 309299 w 456791"/>
              <a:gd name="connsiteY83" fmla="*/ 86914 h 164829"/>
              <a:gd name="connsiteX84" fmla="*/ 340958 w 456791"/>
              <a:gd name="connsiteY84" fmla="*/ 73569 h 164829"/>
              <a:gd name="connsiteX85" fmla="*/ 373030 w 456791"/>
              <a:gd name="connsiteY85" fmla="*/ 86914 h 164829"/>
              <a:gd name="connsiteX86" fmla="*/ 399503 w 456791"/>
              <a:gd name="connsiteY86" fmla="*/ 117954 h 164829"/>
              <a:gd name="connsiteX87" fmla="*/ 456791 w 456791"/>
              <a:gd name="connsiteY87" fmla="*/ 117954 h 164829"/>
              <a:gd name="connsiteX88" fmla="*/ 456791 w 456791"/>
              <a:gd name="connsiteY88" fmla="*/ 98580 h 164829"/>
              <a:gd name="connsiteX89" fmla="*/ 399503 w 456791"/>
              <a:gd name="connsiteY89" fmla="*/ 98580 h 164829"/>
              <a:gd name="connsiteX90" fmla="*/ 399503 w 456791"/>
              <a:gd name="connsiteY90" fmla="*/ 117954 h 164829"/>
              <a:gd name="connsiteX91" fmla="*/ 333885 w 456791"/>
              <a:gd name="connsiteY91" fmla="*/ 56069 h 164829"/>
              <a:gd name="connsiteX92" fmla="*/ 353256 w 456791"/>
              <a:gd name="connsiteY92" fmla="*/ 56069 h 164829"/>
              <a:gd name="connsiteX93" fmla="*/ 353256 w 456791"/>
              <a:gd name="connsiteY93" fmla="*/ 0 h 164829"/>
              <a:gd name="connsiteX94" fmla="*/ 333885 w 456791"/>
              <a:gd name="connsiteY94" fmla="*/ 0 h 164829"/>
              <a:gd name="connsiteX95" fmla="*/ 333885 w 456791"/>
              <a:gd name="connsiteY95" fmla="*/ 56069 h 164829"/>
              <a:gd name="connsiteX96" fmla="*/ 442214 w 456791"/>
              <a:gd name="connsiteY96" fmla="*/ 24602 h 164829"/>
              <a:gd name="connsiteX97" fmla="*/ 389911 w 456791"/>
              <a:gd name="connsiteY97" fmla="*/ 76905 h 164829"/>
              <a:gd name="connsiteX98" fmla="*/ 376170 w 456791"/>
              <a:gd name="connsiteY98" fmla="*/ 63148 h 164829"/>
              <a:gd name="connsiteX99" fmla="*/ 428455 w 456791"/>
              <a:gd name="connsiteY99" fmla="*/ 10861 h 164829"/>
              <a:gd name="connsiteX100" fmla="*/ 442214 w 456791"/>
              <a:gd name="connsiteY100" fmla="*/ 24602 h 164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456791" h="164829">
                <a:moveTo>
                  <a:pt x="288273" y="74199"/>
                </a:moveTo>
                <a:lnTo>
                  <a:pt x="279923" y="76496"/>
                </a:lnTo>
                <a:cubicBezTo>
                  <a:pt x="274106" y="78790"/>
                  <a:pt x="268898" y="82750"/>
                  <a:pt x="264509" y="88776"/>
                </a:cubicBezTo>
                <a:lnTo>
                  <a:pt x="264509" y="77736"/>
                </a:lnTo>
                <a:lnTo>
                  <a:pt x="243893" y="77542"/>
                </a:lnTo>
                <a:lnTo>
                  <a:pt x="243893" y="164222"/>
                </a:lnTo>
                <a:lnTo>
                  <a:pt x="265346" y="164222"/>
                </a:lnTo>
                <a:lnTo>
                  <a:pt x="265346" y="122758"/>
                </a:lnTo>
                <a:cubicBezTo>
                  <a:pt x="265346" y="115664"/>
                  <a:pt x="266187" y="110673"/>
                  <a:pt x="268070" y="107535"/>
                </a:cubicBezTo>
                <a:cubicBezTo>
                  <a:pt x="269514" y="104216"/>
                  <a:pt x="272218" y="101502"/>
                  <a:pt x="275561" y="99213"/>
                </a:cubicBezTo>
                <a:cubicBezTo>
                  <a:pt x="279308" y="96702"/>
                  <a:pt x="283262" y="95450"/>
                  <a:pt x="287441" y="95450"/>
                </a:cubicBezTo>
                <a:lnTo>
                  <a:pt x="294091" y="95882"/>
                </a:lnTo>
                <a:lnTo>
                  <a:pt x="293893" y="73775"/>
                </a:lnTo>
                <a:lnTo>
                  <a:pt x="288273" y="74199"/>
                </a:lnTo>
                <a:close/>
                <a:moveTo>
                  <a:pt x="120379" y="164215"/>
                </a:moveTo>
                <a:lnTo>
                  <a:pt x="142042" y="164215"/>
                </a:lnTo>
                <a:lnTo>
                  <a:pt x="142042" y="51284"/>
                </a:lnTo>
                <a:lnTo>
                  <a:pt x="120379" y="51284"/>
                </a:lnTo>
                <a:lnTo>
                  <a:pt x="120379" y="164215"/>
                </a:lnTo>
                <a:close/>
                <a:moveTo>
                  <a:pt x="206611" y="120053"/>
                </a:moveTo>
                <a:lnTo>
                  <a:pt x="202451" y="122323"/>
                </a:lnTo>
                <a:lnTo>
                  <a:pt x="191617" y="125036"/>
                </a:lnTo>
                <a:cubicBezTo>
                  <a:pt x="187030" y="125662"/>
                  <a:pt x="183500" y="126703"/>
                  <a:pt x="181410" y="127951"/>
                </a:cubicBezTo>
                <a:cubicBezTo>
                  <a:pt x="177881" y="130245"/>
                  <a:pt x="176200" y="133386"/>
                  <a:pt x="176200" y="137755"/>
                </a:cubicBezTo>
                <a:cubicBezTo>
                  <a:pt x="176200" y="141712"/>
                  <a:pt x="177255" y="144409"/>
                  <a:pt x="179329" y="146299"/>
                </a:cubicBezTo>
                <a:cubicBezTo>
                  <a:pt x="181410" y="147947"/>
                  <a:pt x="183913" y="148787"/>
                  <a:pt x="187030" y="148787"/>
                </a:cubicBezTo>
                <a:cubicBezTo>
                  <a:pt x="192034" y="148787"/>
                  <a:pt x="196407" y="147325"/>
                  <a:pt x="200579" y="144409"/>
                </a:cubicBezTo>
                <a:cubicBezTo>
                  <a:pt x="204525" y="141495"/>
                  <a:pt x="206611" y="136282"/>
                  <a:pt x="206611" y="128795"/>
                </a:cubicBezTo>
                <a:lnTo>
                  <a:pt x="206611" y="120053"/>
                </a:lnTo>
                <a:close/>
                <a:moveTo>
                  <a:pt x="229332" y="100450"/>
                </a:moveTo>
                <a:lnTo>
                  <a:pt x="229332" y="164220"/>
                </a:lnTo>
                <a:lnTo>
                  <a:pt x="207653" y="164220"/>
                </a:lnTo>
                <a:lnTo>
                  <a:pt x="207653" y="155252"/>
                </a:lnTo>
                <a:cubicBezTo>
                  <a:pt x="200979" y="161086"/>
                  <a:pt x="191616" y="164005"/>
                  <a:pt x="179752" y="164220"/>
                </a:cubicBezTo>
                <a:cubicBezTo>
                  <a:pt x="172448" y="164005"/>
                  <a:pt x="166412" y="161934"/>
                  <a:pt x="162035" y="158175"/>
                </a:cubicBezTo>
                <a:cubicBezTo>
                  <a:pt x="157050" y="153592"/>
                  <a:pt x="154552" y="147325"/>
                  <a:pt x="154754" y="139640"/>
                </a:cubicBezTo>
                <a:cubicBezTo>
                  <a:pt x="154552" y="128578"/>
                  <a:pt x="158502" y="120877"/>
                  <a:pt x="166619" y="116084"/>
                </a:cubicBezTo>
                <a:cubicBezTo>
                  <a:pt x="171420" y="113363"/>
                  <a:pt x="177658" y="111501"/>
                  <a:pt x="185359" y="110447"/>
                </a:cubicBezTo>
                <a:lnTo>
                  <a:pt x="202030" y="107753"/>
                </a:lnTo>
                <a:cubicBezTo>
                  <a:pt x="205357" y="106300"/>
                  <a:pt x="207026" y="103987"/>
                  <a:pt x="207026" y="101083"/>
                </a:cubicBezTo>
                <a:cubicBezTo>
                  <a:pt x="206816" y="97542"/>
                  <a:pt x="205773" y="95035"/>
                  <a:pt x="203279" y="93787"/>
                </a:cubicBezTo>
                <a:cubicBezTo>
                  <a:pt x="200784" y="92321"/>
                  <a:pt x="197248" y="91478"/>
                  <a:pt x="192667" y="91700"/>
                </a:cubicBezTo>
                <a:cubicBezTo>
                  <a:pt x="187239" y="91478"/>
                  <a:pt x="183499" y="92952"/>
                  <a:pt x="181207" y="95882"/>
                </a:cubicBezTo>
                <a:cubicBezTo>
                  <a:pt x="179752" y="97542"/>
                  <a:pt x="178491" y="100050"/>
                  <a:pt x="178090" y="103797"/>
                </a:cubicBezTo>
                <a:lnTo>
                  <a:pt x="156416" y="103797"/>
                </a:lnTo>
                <a:cubicBezTo>
                  <a:pt x="157050" y="95882"/>
                  <a:pt x="158926" y="89612"/>
                  <a:pt x="162665" y="84827"/>
                </a:cubicBezTo>
                <a:cubicBezTo>
                  <a:pt x="168498" y="77118"/>
                  <a:pt x="178705" y="73150"/>
                  <a:pt x="193290" y="73367"/>
                </a:cubicBezTo>
                <a:cubicBezTo>
                  <a:pt x="202661" y="73150"/>
                  <a:pt x="210984" y="75039"/>
                  <a:pt x="218483" y="78997"/>
                </a:cubicBezTo>
                <a:cubicBezTo>
                  <a:pt x="225557" y="82747"/>
                  <a:pt x="229332" y="90032"/>
                  <a:pt x="229332" y="100450"/>
                </a:cubicBezTo>
                <a:close/>
                <a:moveTo>
                  <a:pt x="55810" y="72749"/>
                </a:moveTo>
                <a:cubicBezTo>
                  <a:pt x="62483" y="72749"/>
                  <a:pt x="68514" y="74615"/>
                  <a:pt x="74351" y="78375"/>
                </a:cubicBezTo>
                <a:cubicBezTo>
                  <a:pt x="79562" y="81920"/>
                  <a:pt x="83726" y="86915"/>
                  <a:pt x="86644" y="92745"/>
                </a:cubicBezTo>
                <a:lnTo>
                  <a:pt x="109342" y="92745"/>
                </a:lnTo>
                <a:cubicBezTo>
                  <a:pt x="106011" y="80667"/>
                  <a:pt x="99551" y="70658"/>
                  <a:pt x="89757" y="62965"/>
                </a:cubicBezTo>
                <a:cubicBezTo>
                  <a:pt x="79776" y="55035"/>
                  <a:pt x="68316" y="51078"/>
                  <a:pt x="55810" y="51284"/>
                </a:cubicBezTo>
                <a:cubicBezTo>
                  <a:pt x="40197" y="51078"/>
                  <a:pt x="27270" y="56493"/>
                  <a:pt x="16445" y="67739"/>
                </a:cubicBezTo>
                <a:cubicBezTo>
                  <a:pt x="5409" y="78786"/>
                  <a:pt x="0" y="91906"/>
                  <a:pt x="0" y="107536"/>
                </a:cubicBezTo>
                <a:cubicBezTo>
                  <a:pt x="0" y="122949"/>
                  <a:pt x="5409" y="136511"/>
                  <a:pt x="16445" y="147547"/>
                </a:cubicBezTo>
                <a:cubicBezTo>
                  <a:pt x="27270" y="158369"/>
                  <a:pt x="40197" y="163800"/>
                  <a:pt x="55810" y="163800"/>
                </a:cubicBezTo>
                <a:cubicBezTo>
                  <a:pt x="68316" y="163800"/>
                  <a:pt x="79776" y="160041"/>
                  <a:pt x="89757" y="152329"/>
                </a:cubicBezTo>
                <a:cubicBezTo>
                  <a:pt x="99551" y="144410"/>
                  <a:pt x="106011" y="134626"/>
                  <a:pt x="109342" y="122541"/>
                </a:cubicBezTo>
                <a:lnTo>
                  <a:pt x="86644" y="122541"/>
                </a:lnTo>
                <a:cubicBezTo>
                  <a:pt x="83726" y="128379"/>
                  <a:pt x="79562" y="133153"/>
                  <a:pt x="74351" y="136911"/>
                </a:cubicBezTo>
                <a:cubicBezTo>
                  <a:pt x="68514" y="140468"/>
                  <a:pt x="62483" y="142338"/>
                  <a:pt x="55810" y="142338"/>
                </a:cubicBezTo>
                <a:cubicBezTo>
                  <a:pt x="46232" y="142338"/>
                  <a:pt x="38115" y="138794"/>
                  <a:pt x="31438" y="132111"/>
                </a:cubicBezTo>
                <a:cubicBezTo>
                  <a:pt x="24581" y="125246"/>
                  <a:pt x="21243" y="117138"/>
                  <a:pt x="21446" y="107536"/>
                </a:cubicBezTo>
                <a:cubicBezTo>
                  <a:pt x="21243" y="97962"/>
                  <a:pt x="24581" y="89826"/>
                  <a:pt x="31438" y="82961"/>
                </a:cubicBezTo>
                <a:cubicBezTo>
                  <a:pt x="38115" y="76290"/>
                  <a:pt x="46232" y="72749"/>
                  <a:pt x="55810" y="72749"/>
                </a:cubicBezTo>
                <a:close/>
                <a:moveTo>
                  <a:pt x="364918" y="119205"/>
                </a:moveTo>
                <a:cubicBezTo>
                  <a:pt x="364700" y="112337"/>
                  <a:pt x="362412" y="106700"/>
                  <a:pt x="358026" y="102121"/>
                </a:cubicBezTo>
                <a:cubicBezTo>
                  <a:pt x="353243" y="97340"/>
                  <a:pt x="347628" y="95035"/>
                  <a:pt x="340959" y="95248"/>
                </a:cubicBezTo>
                <a:cubicBezTo>
                  <a:pt x="334503" y="95035"/>
                  <a:pt x="328880" y="97340"/>
                  <a:pt x="324303" y="102121"/>
                </a:cubicBezTo>
                <a:cubicBezTo>
                  <a:pt x="319712" y="106700"/>
                  <a:pt x="317210" y="112337"/>
                  <a:pt x="317210" y="119205"/>
                </a:cubicBezTo>
                <a:cubicBezTo>
                  <a:pt x="317210" y="125661"/>
                  <a:pt x="319712" y="131291"/>
                  <a:pt x="324303" y="136087"/>
                </a:cubicBezTo>
                <a:cubicBezTo>
                  <a:pt x="328880" y="140892"/>
                  <a:pt x="334503" y="143158"/>
                  <a:pt x="340959" y="143158"/>
                </a:cubicBezTo>
                <a:cubicBezTo>
                  <a:pt x="347628" y="143158"/>
                  <a:pt x="353243" y="140892"/>
                  <a:pt x="357828" y="136087"/>
                </a:cubicBezTo>
                <a:cubicBezTo>
                  <a:pt x="362412" y="131291"/>
                  <a:pt x="364700" y="125661"/>
                  <a:pt x="364918" y="119205"/>
                </a:cubicBezTo>
                <a:close/>
                <a:moveTo>
                  <a:pt x="373030" y="86914"/>
                </a:moveTo>
                <a:cubicBezTo>
                  <a:pt x="381782" y="95882"/>
                  <a:pt x="386160" y="106700"/>
                  <a:pt x="386160" y="119205"/>
                </a:cubicBezTo>
                <a:cubicBezTo>
                  <a:pt x="386160" y="131706"/>
                  <a:pt x="381782" y="142536"/>
                  <a:pt x="373030" y="151290"/>
                </a:cubicBezTo>
                <a:cubicBezTo>
                  <a:pt x="364076" y="160258"/>
                  <a:pt x="353243" y="164829"/>
                  <a:pt x="340958" y="164829"/>
                </a:cubicBezTo>
                <a:cubicBezTo>
                  <a:pt x="328673" y="164829"/>
                  <a:pt x="318038" y="160258"/>
                  <a:pt x="309299" y="151290"/>
                </a:cubicBezTo>
                <a:cubicBezTo>
                  <a:pt x="300333" y="142536"/>
                  <a:pt x="295970" y="131706"/>
                  <a:pt x="295970" y="119205"/>
                </a:cubicBezTo>
                <a:cubicBezTo>
                  <a:pt x="295970" y="106700"/>
                  <a:pt x="300333" y="95882"/>
                  <a:pt x="309299" y="86914"/>
                </a:cubicBezTo>
                <a:cubicBezTo>
                  <a:pt x="318038" y="77961"/>
                  <a:pt x="328673" y="73569"/>
                  <a:pt x="340958" y="73569"/>
                </a:cubicBezTo>
                <a:cubicBezTo>
                  <a:pt x="353243" y="73569"/>
                  <a:pt x="364076" y="77961"/>
                  <a:pt x="373030" y="86914"/>
                </a:cubicBezTo>
                <a:close/>
                <a:moveTo>
                  <a:pt x="399503" y="117954"/>
                </a:moveTo>
                <a:lnTo>
                  <a:pt x="456791" y="117954"/>
                </a:lnTo>
                <a:lnTo>
                  <a:pt x="456791" y="98580"/>
                </a:lnTo>
                <a:lnTo>
                  <a:pt x="399503" y="98580"/>
                </a:lnTo>
                <a:lnTo>
                  <a:pt x="399503" y="117954"/>
                </a:lnTo>
                <a:close/>
                <a:moveTo>
                  <a:pt x="333885" y="56069"/>
                </a:moveTo>
                <a:lnTo>
                  <a:pt x="353256" y="56069"/>
                </a:lnTo>
                <a:lnTo>
                  <a:pt x="353256" y="0"/>
                </a:lnTo>
                <a:lnTo>
                  <a:pt x="333885" y="0"/>
                </a:lnTo>
                <a:lnTo>
                  <a:pt x="333885" y="56069"/>
                </a:lnTo>
                <a:close/>
                <a:moveTo>
                  <a:pt x="442214" y="24602"/>
                </a:moveTo>
                <a:lnTo>
                  <a:pt x="389911" y="76905"/>
                </a:lnTo>
                <a:lnTo>
                  <a:pt x="376170" y="63148"/>
                </a:lnTo>
                <a:lnTo>
                  <a:pt x="428455" y="10861"/>
                </a:lnTo>
                <a:lnTo>
                  <a:pt x="442214" y="24602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>
              <a:defRPr/>
            </a:pPr>
            <a:endParaRPr lang="pt-BR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496E573-DDEE-D25D-1669-DA67E8B64862}"/>
              </a:ext>
            </a:extLst>
          </p:cNvPr>
          <p:cNvSpPr txBox="1"/>
          <p:nvPr/>
        </p:nvSpPr>
        <p:spPr>
          <a:xfrm>
            <a:off x="1848557" y="1425264"/>
            <a:ext cx="8990838" cy="10382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914446">
              <a:lnSpc>
                <a:spcPct val="85000"/>
              </a:lnSpc>
              <a:defRPr/>
            </a:pPr>
            <a:r>
              <a:rPr lang="pt-BR" sz="3600" b="1">
                <a:solidFill>
                  <a:prstClr val="white"/>
                </a:solidFill>
                <a:latin typeface="AMX"/>
                <a:sym typeface="DIN OT" panose="020B0504020201020104" pitchFamily="34" charset="0"/>
              </a:rPr>
              <a:t>Campanha </a:t>
            </a:r>
            <a:r>
              <a:rPr lang="pt-BR" sz="3600" b="1" err="1">
                <a:solidFill>
                  <a:prstClr val="white"/>
                </a:solidFill>
                <a:latin typeface="AMX"/>
                <a:sym typeface="DIN OT" panose="020B0504020201020104" pitchFamily="34" charset="0"/>
              </a:rPr>
              <a:t>Bundle</a:t>
            </a:r>
            <a:r>
              <a:rPr lang="pt-BR" sz="3600" b="1" dirty="0">
                <a:solidFill>
                  <a:prstClr val="white"/>
                </a:solidFill>
                <a:latin typeface="AMX"/>
                <a:sym typeface="DIN OT" panose="020B0504020201020104" pitchFamily="34" charset="0"/>
              </a:rPr>
              <a:t> </a:t>
            </a:r>
            <a:endParaRPr lang="pt-BR" sz="3600" b="1" dirty="0">
              <a:solidFill>
                <a:prstClr val="whit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DIN OT" panose="020B0504020201020104" pitchFamily="34" charset="0"/>
            </a:endParaRPr>
          </a:p>
          <a:p>
            <a:pPr algn="ctr" defTabSz="914446">
              <a:lnSpc>
                <a:spcPct val="85000"/>
              </a:lnSpc>
              <a:defRPr/>
            </a:pPr>
            <a:r>
              <a:rPr lang="pt-BR" sz="3600" b="1">
                <a:solidFill>
                  <a:prstClr val="white"/>
                </a:solidFill>
                <a:latin typeface="AMX"/>
                <a:sym typeface="DIN OT" panose="020B0504020201020104" pitchFamily="34" charset="0"/>
              </a:rPr>
              <a:t>Agente A</a:t>
            </a:r>
            <a:r>
              <a:rPr lang="pt-BR" sz="3600" b="1" dirty="0">
                <a:solidFill>
                  <a:prstClr val="white"/>
                </a:solidFill>
                <a:latin typeface="AMX"/>
                <a:sym typeface="DIN OT" panose="020B0504020201020104" pitchFamily="34" charset="0"/>
              </a:rPr>
              <a:t>utorizado </a:t>
            </a:r>
            <a:endParaRPr lang="pt-BR" sz="3600" b="1" dirty="0">
              <a:solidFill>
                <a:prstClr val="white"/>
              </a:solidFill>
              <a:latin typeface="Calibri" panose="020F0502020204030204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905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3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0" fill="hold"/>
                                        <p:tgtEl>
                                          <p:spTgt spid="5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accel="22000" decel="1800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14" dur="150" fill="hold"/>
                                        <p:tgtEl>
                                          <p:spTgt spid="8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accel="10000" decel="9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0">
                                      <p:cBhvr>
                                        <p:cTn id="19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mph" presetSubtype="0" accel="10000" decel="9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900000">
                                      <p:cBhvr>
                                        <p:cTn id="24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mph" presetSubtype="0" accel="10000" decel="9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-1200000">
                                      <p:cBhvr>
                                        <p:cTn id="29" dur="2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mph" presetSubtype="0" accel="10000" decel="9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0">
                                      <p:cBhvr>
                                        <p:cTn id="34" dur="3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3" presetClass="path" presetSubtype="0" repeatCount="indefinite" accel="50000" decel="50000" autoRev="1" fill="remove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2.22222E-6 L -0.03737 2.22222E-6 " pathEditMode="relative" rAng="0" ptsTypes="AA">
                                      <p:cBhvr>
                                        <p:cTn id="39" dur="3000" spd="-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3" presetClass="path" presetSubtype="0" repeatCount="indefinite" accel="50000" decel="50000" autoRev="1" fill="remove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75E-6 -4.44444E-6 L 0.11198 -4.44444E-6 " pathEditMode="relative" rAng="0" ptsTypes="AA">
                                      <p:cBhvr>
                                        <p:cTn id="44" dur="4000" spd="-100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9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3" presetClass="path" presetSubtype="0" repeatCount="indefinite" accel="50000" decel="50000" autoRev="1" fill="remove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91667E-6 -3.7037E-7 L 0.08881 -3.7037E-7 " pathEditMode="relative" rAng="0" ptsTypes="AA">
                                      <p:cBhvr>
                                        <p:cTn id="49" dur="7000" spd="-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0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9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500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3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1.85185E-6 L -0.07891 1.85185E-6 " pathEditMode="relative" rAng="0" ptsTypes="AA">
                                      <p:cBhvr>
                                        <p:cTn id="61" dur="1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62" repeatCount="indefinite" fill="hold" display="0">
                  <p:stCondLst>
                    <p:cond delay="indefinite"/>
                  </p:stCondLst>
                </p:cTn>
                <p:tgtEl>
                  <p:spTgt spid="54"/>
                </p:tgtEl>
              </p:cMediaNode>
            </p:vide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7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73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" grpId="0" animBg="1"/>
      <p:bldP spid="8" grpId="1" animBg="1"/>
      <p:bldP spid="88" grpId="0" animBg="1"/>
      <p:bldP spid="88" grpId="1" animBg="1"/>
      <p:bldP spid="86" grpId="0" animBg="1"/>
      <p:bldP spid="86" grpId="1" animBg="1"/>
      <p:bldP spid="95" grpId="0" animBg="1"/>
      <p:bldP spid="95" grpId="1" animBg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0D45D-F7E3-CEE9-8FE6-B62993BB5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com Canto Arredondado do Mesmo Lado 9">
            <a:extLst>
              <a:ext uri="{FF2B5EF4-FFF2-40B4-BE49-F238E27FC236}">
                <a16:creationId xmlns:a16="http://schemas.microsoft.com/office/drawing/2014/main" id="{2B861EE8-2A20-9C47-0A6F-A8D8BF068751}"/>
              </a:ext>
            </a:extLst>
          </p:cNvPr>
          <p:cNvSpPr/>
          <p:nvPr/>
        </p:nvSpPr>
        <p:spPr>
          <a:xfrm rot="16200000">
            <a:off x="-1754584" y="3230650"/>
            <a:ext cx="5926016" cy="396699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E2262B">
              <a:alpha val="89804"/>
            </a:srgbClr>
          </a:solidFill>
          <a:ln>
            <a:noFill/>
          </a:ln>
          <a:effectLst>
            <a:outerShdw blurRad="254000" dist="38100" algn="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 Medium" pitchFamily="2" charset="77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Retângulo Arredondado 2">
            <a:extLst>
              <a:ext uri="{FF2B5EF4-FFF2-40B4-BE49-F238E27FC236}">
                <a16:creationId xmlns:a16="http://schemas.microsoft.com/office/drawing/2014/main" id="{3263ABFF-AC9A-13E4-F4F4-9EC4756C9201}"/>
              </a:ext>
            </a:extLst>
          </p:cNvPr>
          <p:cNvSpPr/>
          <p:nvPr/>
        </p:nvSpPr>
        <p:spPr>
          <a:xfrm>
            <a:off x="-307731" y="0"/>
            <a:ext cx="1317803" cy="6858000"/>
          </a:xfrm>
          <a:prstGeom prst="roundRect">
            <a:avLst>
              <a:gd name="adj" fmla="val 25911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386605" dist="38100" algn="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0AEF768-1D7C-75C9-3B25-D55DADDBA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93" y="118617"/>
            <a:ext cx="689705" cy="247144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9CF56B73-6628-3313-39A1-347BAB26EA90}"/>
              </a:ext>
            </a:extLst>
          </p:cNvPr>
          <p:cNvSpPr txBox="1"/>
          <p:nvPr/>
        </p:nvSpPr>
        <p:spPr>
          <a:xfrm>
            <a:off x="1731206" y="516216"/>
            <a:ext cx="878370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E2262B"/>
                </a:solidFill>
                <a:latin typeface="AMX" panose="020B0604020202020204" charset="0"/>
              </a:rPr>
              <a:t>Escopo</a:t>
            </a:r>
            <a:r>
              <a:rPr lang="pt-BR" sz="2400" b="1" dirty="0">
                <a:solidFill>
                  <a:srgbClr val="E2262B"/>
                </a:solidFill>
                <a:latin typeface="AMX" panose="020B0604020202020204" charset="0"/>
              </a:rPr>
              <a:t> </a:t>
            </a:r>
          </a:p>
          <a:p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MX" panose="020B0604020202020204" charset="0"/>
              </a:rPr>
              <a:t>Disponibilizar a Campanha </a:t>
            </a:r>
            <a:r>
              <a:rPr lang="pt-B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X" panose="020B0604020202020204" charset="0"/>
              </a:rPr>
              <a:t>Bundle</a:t>
            </a: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MX" panose="020B0604020202020204" charset="0"/>
              </a:rPr>
              <a:t> no AA. </a:t>
            </a:r>
          </a:p>
          <a:p>
            <a:pPr lvl="0">
              <a:defRPr/>
            </a:pPr>
            <a:r>
              <a:rPr lang="pt-BR" sz="1200" dirty="0">
                <a:latin typeface="AMX" pitchFamily="2" charset="0"/>
                <a:cs typeface="Arial" panose="020B0604020202020204" pitchFamily="34" charset="0"/>
              </a:rPr>
              <a:t>Na compra de determinados smartphones no Plano  </a:t>
            </a:r>
            <a:r>
              <a:rPr lang="pt-BR" sz="1200" dirty="0" err="1">
                <a:latin typeface="AMX" pitchFamily="2" charset="0"/>
                <a:cs typeface="Arial" panose="020B0604020202020204" pitchFamily="34" charset="0"/>
              </a:rPr>
              <a:t>Multi</a:t>
            </a:r>
            <a:r>
              <a:rPr lang="pt-BR" sz="1200" dirty="0">
                <a:latin typeface="AMX" pitchFamily="2" charset="0"/>
                <a:cs typeface="Arial" panose="020B0604020202020204" pitchFamily="34" charset="0"/>
              </a:rPr>
              <a:t>, o cliente  terá o direito de adquirir um acessório com desconto especial . </a:t>
            </a:r>
          </a:p>
        </p:txBody>
      </p:sp>
      <p:sp>
        <p:nvSpPr>
          <p:cNvPr id="14" name="CaixaDeTexto 8">
            <a:extLst>
              <a:ext uri="{FF2B5EF4-FFF2-40B4-BE49-F238E27FC236}">
                <a16:creationId xmlns:a16="http://schemas.microsoft.com/office/drawing/2014/main" id="{30AB2FD4-BBDB-81B4-07D7-A3175ADE7F67}"/>
              </a:ext>
            </a:extLst>
          </p:cNvPr>
          <p:cNvSpPr txBox="1"/>
          <p:nvPr/>
        </p:nvSpPr>
        <p:spPr>
          <a:xfrm rot="16200000">
            <a:off x="-575020" y="2720368"/>
            <a:ext cx="2235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3A88A3"/>
                </a:solidFill>
                <a:effectLst/>
                <a:uLnTx/>
                <a:uFillTx/>
                <a:latin typeface="AMX Black" pitchFamily="2" charset="77"/>
                <a:ea typeface="+mn-ea"/>
                <a:cs typeface="Segoe UI Black" panose="020B0502040204020203" pitchFamily="34" charset="0"/>
              </a:rPr>
              <a:t>A Campanha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5D18F"/>
              </a:solidFill>
              <a:effectLst/>
              <a:uLnTx/>
              <a:uFillTx/>
              <a:latin typeface="AMX Black" pitchFamily="2" charset="77"/>
              <a:ea typeface="+mn-ea"/>
              <a:cs typeface="Segoe UI Black" panose="020B0502040204020203" pitchFamily="34" charset="0"/>
            </a:endParaRP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B43DBF5E-51D5-B8B1-5E6D-F3D719602160}"/>
              </a:ext>
            </a:extLst>
          </p:cNvPr>
          <p:cNvSpPr/>
          <p:nvPr/>
        </p:nvSpPr>
        <p:spPr>
          <a:xfrm>
            <a:off x="1600200" y="4176595"/>
            <a:ext cx="10279776" cy="2295403"/>
          </a:xfrm>
          <a:prstGeom prst="roundRect">
            <a:avLst/>
          </a:prstGeom>
          <a:solidFill>
            <a:srgbClr val="E2262B">
              <a:alpha val="89804"/>
            </a:srgbClr>
          </a:solidFill>
          <a:ln>
            <a:noFill/>
          </a:ln>
          <a:effectLst>
            <a:outerShdw blurRad="254000" dist="38100" algn="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pt-BR" sz="1400" spc="300">
              <a:solidFill>
                <a:prstClr val="white"/>
              </a:solidFill>
              <a:latin typeface="AMX Medium" pitchFamily="2" charset="77"/>
              <a:cs typeface="Segoe UI" panose="020B0502040204020203" pitchFamily="34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D9D335CE-1DE2-3E05-5267-82262ADACBED}"/>
              </a:ext>
            </a:extLst>
          </p:cNvPr>
          <p:cNvSpPr txBox="1"/>
          <p:nvPr/>
        </p:nvSpPr>
        <p:spPr>
          <a:xfrm>
            <a:off x="1705962" y="4488354"/>
            <a:ext cx="3923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solidFill>
                  <a:schemeClr val="bg1"/>
                </a:solidFill>
                <a:latin typeface="AMX" panose="020B0604020202020204" charset="0"/>
              </a:rPr>
              <a:t>1</a:t>
            </a:r>
            <a:endParaRPr lang="pt-BR" sz="5400" dirty="0">
              <a:solidFill>
                <a:schemeClr val="bg1"/>
              </a:solidFill>
              <a:latin typeface="AMX" panose="020B0604020202020204" charset="0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E860FE99-929D-2148-73C8-C9F6899D4C4A}"/>
              </a:ext>
            </a:extLst>
          </p:cNvPr>
          <p:cNvSpPr txBox="1"/>
          <p:nvPr/>
        </p:nvSpPr>
        <p:spPr>
          <a:xfrm>
            <a:off x="2150993" y="4646016"/>
            <a:ext cx="26446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MX" panose="020B0604020202020204" charset="0"/>
              </a:rPr>
              <a:t>Extração do relatório atualizado com as vendas dos clientes que adquiriram a campanha </a:t>
            </a:r>
            <a:r>
              <a:rPr lang="pt-BR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MX" panose="020B0604020202020204" charset="0"/>
              </a:rPr>
              <a:t>bundle</a:t>
            </a:r>
            <a:r>
              <a:rPr lang="pt-B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MX" panose="020B0604020202020204" charset="0"/>
              </a:rPr>
              <a:t>.</a:t>
            </a:r>
            <a:endParaRPr lang="pt-BR" sz="1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2FF7B3D8-F388-E479-3A97-C965441DCEE7}"/>
              </a:ext>
            </a:extLst>
          </p:cNvPr>
          <p:cNvSpPr txBox="1"/>
          <p:nvPr/>
        </p:nvSpPr>
        <p:spPr>
          <a:xfrm>
            <a:off x="5024443" y="4484026"/>
            <a:ext cx="6572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solidFill>
                  <a:schemeClr val="bg1"/>
                </a:solidFill>
                <a:latin typeface="AMX" panose="020B0604020202020204" charset="0"/>
              </a:rPr>
              <a:t>2</a:t>
            </a:r>
            <a:endParaRPr lang="pt-BR" sz="5400" dirty="0">
              <a:solidFill>
                <a:schemeClr val="bg1"/>
              </a:solidFill>
              <a:latin typeface="AMX" panose="020B0604020202020204" charset="0"/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DE2D98E9-BCB2-ABB5-70FA-7F5A2120909B}"/>
              </a:ext>
            </a:extLst>
          </p:cNvPr>
          <p:cNvSpPr txBox="1"/>
          <p:nvPr/>
        </p:nvSpPr>
        <p:spPr>
          <a:xfrm>
            <a:off x="8676671" y="4494041"/>
            <a:ext cx="6572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solidFill>
                  <a:schemeClr val="bg1"/>
                </a:solidFill>
                <a:latin typeface="AMX" panose="020B0604020202020204" charset="0"/>
              </a:rPr>
              <a:t>3</a:t>
            </a:r>
            <a:endParaRPr lang="pt-BR" sz="5400" dirty="0">
              <a:solidFill>
                <a:schemeClr val="bg1"/>
              </a:solidFill>
              <a:latin typeface="AMX" panose="020B0604020202020204" charset="0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6A191155-4592-6D95-288A-AE82110E51F3}"/>
              </a:ext>
            </a:extLst>
          </p:cNvPr>
          <p:cNvSpPr txBox="1"/>
          <p:nvPr/>
        </p:nvSpPr>
        <p:spPr>
          <a:xfrm>
            <a:off x="5527856" y="4646417"/>
            <a:ext cx="291774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AMX" panose="020B0604020202020204" charset="0"/>
              </a:defRPr>
            </a:lvl1pPr>
          </a:lstStyle>
          <a:p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Enviar para o comissionamento a extração + tabela de faturamento AA.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CE8D26EB-5299-DF29-B558-6F5CC6DEB122}"/>
              </a:ext>
            </a:extLst>
          </p:cNvPr>
          <p:cNvSpPr txBox="1"/>
          <p:nvPr/>
        </p:nvSpPr>
        <p:spPr>
          <a:xfrm>
            <a:off x="9156606" y="4641950"/>
            <a:ext cx="235382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AMX" panose="020B0604020202020204" charset="0"/>
              </a:defRPr>
            </a:lvl1pPr>
          </a:lstStyle>
          <a:p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Comissionamento efetua o pagamento do </a:t>
            </a:r>
            <a:r>
              <a:rPr lang="pt-BR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Price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rebate ao parceiro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6416F1F-947B-A69B-9FB4-4E2E5363EC91}"/>
              </a:ext>
            </a:extLst>
          </p:cNvPr>
          <p:cNvSpPr txBox="1"/>
          <p:nvPr/>
        </p:nvSpPr>
        <p:spPr>
          <a:xfrm>
            <a:off x="2207543" y="5592548"/>
            <a:ext cx="28816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  <a:latin typeface="AMX" panose="020B0604020202020204" charset="0"/>
              </a:rPr>
              <a:t>Diretoria de Aparelhos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C5D067C-06B9-4EC3-EC94-22A37014801A}"/>
              </a:ext>
            </a:extLst>
          </p:cNvPr>
          <p:cNvSpPr txBox="1"/>
          <p:nvPr/>
        </p:nvSpPr>
        <p:spPr>
          <a:xfrm>
            <a:off x="5477547" y="5553052"/>
            <a:ext cx="30557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600" b="1">
                <a:solidFill>
                  <a:srgbClr val="E2262B"/>
                </a:solidFill>
                <a:latin typeface="AMX" panose="020B0604020202020204" charset="0"/>
              </a:defRPr>
            </a:lvl1pPr>
          </a:lstStyle>
          <a:p>
            <a:r>
              <a:rPr lang="pt-BR" dirty="0">
                <a:solidFill>
                  <a:schemeClr val="bg1"/>
                </a:solidFill>
              </a:rPr>
              <a:t>Diretoria de Aparelhos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D729801-59AA-44A0-23C3-8BEA2AE53D7D}"/>
              </a:ext>
            </a:extLst>
          </p:cNvPr>
          <p:cNvSpPr txBox="1"/>
          <p:nvPr/>
        </p:nvSpPr>
        <p:spPr>
          <a:xfrm>
            <a:off x="9063296" y="5558327"/>
            <a:ext cx="2078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600" b="1">
                <a:solidFill>
                  <a:srgbClr val="E2262B"/>
                </a:solidFill>
                <a:latin typeface="AMX" panose="020B0604020202020204" charset="0"/>
              </a:defRPr>
            </a:lvl1pPr>
          </a:lstStyle>
          <a:p>
            <a:r>
              <a:rPr lang="pt-BR" dirty="0">
                <a:solidFill>
                  <a:schemeClr val="bg1"/>
                </a:solidFill>
              </a:rPr>
              <a:t>Comissionamento 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19D826E0-E706-93FC-B13C-9AF608C51C7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96759" y="5605833"/>
            <a:ext cx="293894" cy="293894"/>
          </a:xfrm>
          <a:prstGeom prst="rect">
            <a:avLst/>
          </a:prstGeom>
        </p:spPr>
      </p:pic>
      <p:pic>
        <p:nvPicPr>
          <p:cNvPr id="20" name="Gráfico 19" descr="Usuário com preenchimento sólido">
            <a:extLst>
              <a:ext uri="{FF2B5EF4-FFF2-40B4-BE49-F238E27FC236}">
                <a16:creationId xmlns:a16="http://schemas.microsoft.com/office/drawing/2014/main" id="{C7CEB7D5-3782-6A8B-25FB-8EF31FE6217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44040" y="5549024"/>
            <a:ext cx="312566" cy="312566"/>
          </a:xfrm>
          <a:prstGeom prst="rect">
            <a:avLst/>
          </a:prstGeom>
        </p:spPr>
      </p:pic>
      <p:pic>
        <p:nvPicPr>
          <p:cNvPr id="21" name="Gráfico 20">
            <a:extLst>
              <a:ext uri="{FF2B5EF4-FFF2-40B4-BE49-F238E27FC236}">
                <a16:creationId xmlns:a16="http://schemas.microsoft.com/office/drawing/2014/main" id="{E17A6064-4D51-9683-FC95-1E8CAD02F07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53015" y="5568496"/>
            <a:ext cx="293894" cy="293894"/>
          </a:xfrm>
          <a:prstGeom prst="rect">
            <a:avLst/>
          </a:prstGeom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E919D36D-DE33-537E-0BAD-B32A0FD46E69}"/>
              </a:ext>
            </a:extLst>
          </p:cNvPr>
          <p:cNvSpPr txBox="1"/>
          <p:nvPr/>
        </p:nvSpPr>
        <p:spPr>
          <a:xfrm>
            <a:off x="1731206" y="3672093"/>
            <a:ext cx="56511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E2262B"/>
                </a:solidFill>
                <a:latin typeface="AMX" panose="020B0604020202020204" charset="0"/>
              </a:rPr>
              <a:t>Processo comissionamento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1342F3EF-A0FC-374F-3EB0-4EE1CBF03C6C}"/>
              </a:ext>
            </a:extLst>
          </p:cNvPr>
          <p:cNvSpPr txBox="1"/>
          <p:nvPr/>
        </p:nvSpPr>
        <p:spPr>
          <a:xfrm>
            <a:off x="1806206" y="1442196"/>
            <a:ext cx="8783707" cy="207800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800" b="1" dirty="0">
                <a:solidFill>
                  <a:srgbClr val="E2262B"/>
                </a:solidFill>
                <a:latin typeface="AMX" panose="020B0604020202020204" charset="0"/>
              </a:rPr>
              <a:t>Como?</a:t>
            </a:r>
          </a:p>
          <a:p>
            <a:endParaRPr lang="pt-BR" sz="1600" b="1" dirty="0">
              <a:solidFill>
                <a:schemeClr val="tx1">
                  <a:lumMod val="75000"/>
                  <a:lumOff val="25000"/>
                </a:schemeClr>
              </a:solidFill>
              <a:latin typeface="AMX" panose="020B0604020202020204" charset="0"/>
            </a:endParaRPr>
          </a:p>
          <a:p>
            <a:endParaRPr lang="pt-BR" sz="1600" b="1" dirty="0">
              <a:solidFill>
                <a:schemeClr val="tx1">
                  <a:lumMod val="75000"/>
                  <a:lumOff val="25000"/>
                </a:schemeClr>
              </a:solidFill>
              <a:latin typeface="AMX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pt-BR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MX" panose="020B0604020202020204" charset="0"/>
              </a:rPr>
              <a:t>        A compra do acessório pelo parceiro, é mesmo processo do smartphone;</a:t>
            </a:r>
          </a:p>
          <a:p>
            <a:pPr>
              <a:lnSpc>
                <a:spcPct val="150000"/>
              </a:lnSpc>
            </a:pPr>
            <a:r>
              <a:rPr lang="pt-BR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MX"/>
              </a:rPr>
              <a:t>        A venda do aparelho (Ativação Simplificada) e o Acessório pelo sistema do Parceiro;</a:t>
            </a:r>
          </a:p>
          <a:p>
            <a:pPr>
              <a:lnSpc>
                <a:spcPct val="150000"/>
              </a:lnSpc>
            </a:pPr>
            <a:r>
              <a:rPr lang="pt-BR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MX"/>
              </a:rPr>
              <a:t>        Relatório final extraído via controle celular</a:t>
            </a:r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AMX"/>
            </a:endParaRPr>
          </a:p>
        </p:txBody>
      </p:sp>
      <p:sp>
        <p:nvSpPr>
          <p:cNvPr id="32" name="Retângulo: Cantos Arredondados 31">
            <a:extLst>
              <a:ext uri="{FF2B5EF4-FFF2-40B4-BE49-F238E27FC236}">
                <a16:creationId xmlns:a16="http://schemas.microsoft.com/office/drawing/2014/main" id="{D57597AA-5F0D-24D2-FC98-9AE58F31471D}"/>
              </a:ext>
            </a:extLst>
          </p:cNvPr>
          <p:cNvSpPr/>
          <p:nvPr/>
        </p:nvSpPr>
        <p:spPr>
          <a:xfrm>
            <a:off x="1902150" y="1942051"/>
            <a:ext cx="7574213" cy="48458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E226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MX" panose="020B0604020202020204" charset="0"/>
              </a:rPr>
              <a:t> Via controle celular 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MX" panose="020B0604020202020204" charset="0"/>
              </a:rPr>
              <a:t>( Emissão de Nota fiscal e  Gerenciamento para controle de venda)</a:t>
            </a:r>
          </a:p>
        </p:txBody>
      </p:sp>
      <p:pic>
        <p:nvPicPr>
          <p:cNvPr id="34" name="Gráfico 33" descr="Selo 3 estrutura de tópicos">
            <a:extLst>
              <a:ext uri="{FF2B5EF4-FFF2-40B4-BE49-F238E27FC236}">
                <a16:creationId xmlns:a16="http://schemas.microsoft.com/office/drawing/2014/main" id="{C3BBFA15-3C7D-A73C-2F55-25B6CD8E52D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92809" y="3197826"/>
            <a:ext cx="314055" cy="314055"/>
          </a:xfrm>
          <a:prstGeom prst="rect">
            <a:avLst/>
          </a:prstGeom>
        </p:spPr>
      </p:pic>
      <p:pic>
        <p:nvPicPr>
          <p:cNvPr id="36" name="Gráfico 35" descr="Selo 1 estrutura de tópicos">
            <a:extLst>
              <a:ext uri="{FF2B5EF4-FFF2-40B4-BE49-F238E27FC236}">
                <a16:creationId xmlns:a16="http://schemas.microsoft.com/office/drawing/2014/main" id="{85355A18-1753-488C-D421-FDD33B32506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01596" y="2465382"/>
            <a:ext cx="305268" cy="305268"/>
          </a:xfrm>
          <a:prstGeom prst="rect">
            <a:avLst/>
          </a:prstGeom>
        </p:spPr>
      </p:pic>
      <p:pic>
        <p:nvPicPr>
          <p:cNvPr id="38" name="Gráfico 37" descr="Crachá estrutura de tópicos">
            <a:extLst>
              <a:ext uri="{FF2B5EF4-FFF2-40B4-BE49-F238E27FC236}">
                <a16:creationId xmlns:a16="http://schemas.microsoft.com/office/drawing/2014/main" id="{B41C1D1E-7A8A-06F6-AB2E-1A87763BA7F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1456" y="2817334"/>
            <a:ext cx="312168" cy="3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0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262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A84710-1FFB-0EA4-0312-692F7A2CF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Arredondado 17">
            <a:extLst>
              <a:ext uri="{FF2B5EF4-FFF2-40B4-BE49-F238E27FC236}">
                <a16:creationId xmlns:a16="http://schemas.microsoft.com/office/drawing/2014/main" id="{72FD1AF4-45A4-9CE1-ACD3-E3B59367FE47}"/>
              </a:ext>
            </a:extLst>
          </p:cNvPr>
          <p:cNvSpPr/>
          <p:nvPr/>
        </p:nvSpPr>
        <p:spPr>
          <a:xfrm>
            <a:off x="1188362" y="3138828"/>
            <a:ext cx="1098831" cy="1956490"/>
          </a:xfrm>
          <a:prstGeom prst="roundRect">
            <a:avLst>
              <a:gd name="adj" fmla="val 21293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dirty="0">
                <a:solidFill>
                  <a:srgbClr val="C00000"/>
                </a:solidFill>
                <a:latin typeface="AMX" pitchFamily="2" charset="77"/>
                <a:cs typeface="Segoe UI" panose="020B0502040204020203" pitchFamily="34" charset="0"/>
              </a:rPr>
              <a:t>V</a:t>
            </a:r>
            <a:r>
              <a:rPr kumimoji="0" lang="pt-B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rPr>
              <a:t>enda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rPr>
              <a:t> do </a:t>
            </a:r>
            <a:r>
              <a:rPr kumimoji="0" lang="pt-B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rPr>
              <a:t>Bundle</a:t>
            </a:r>
            <a:r>
              <a:rPr kumimoji="0" lang="pt-BR" sz="1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rPr>
              <a:t>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rPr>
              <a:t> </a:t>
            </a:r>
          </a:p>
        </p:txBody>
      </p:sp>
      <p:cxnSp>
        <p:nvCxnSpPr>
          <p:cNvPr id="18" name="Conector de Seta Reta 11">
            <a:extLst>
              <a:ext uri="{FF2B5EF4-FFF2-40B4-BE49-F238E27FC236}">
                <a16:creationId xmlns:a16="http://schemas.microsoft.com/office/drawing/2014/main" id="{E5B34B7C-015B-2AB9-B663-45E191A99E2D}"/>
              </a:ext>
            </a:extLst>
          </p:cNvPr>
          <p:cNvCxnSpPr>
            <a:cxnSpLocks/>
          </p:cNvCxnSpPr>
          <p:nvPr/>
        </p:nvCxnSpPr>
        <p:spPr>
          <a:xfrm>
            <a:off x="2001608" y="4243166"/>
            <a:ext cx="1055013" cy="11967"/>
          </a:xfrm>
          <a:prstGeom prst="straightConnector1">
            <a:avLst/>
          </a:prstGeom>
          <a:noFill/>
          <a:ln w="19050">
            <a:solidFill>
              <a:schemeClr val="bg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" name="CaixaDeTexto 16">
            <a:extLst>
              <a:ext uri="{FF2B5EF4-FFF2-40B4-BE49-F238E27FC236}">
                <a16:creationId xmlns:a16="http://schemas.microsoft.com/office/drawing/2014/main" id="{706EEA75-A80C-A4F1-0944-561BC5B2E219}"/>
              </a:ext>
            </a:extLst>
          </p:cNvPr>
          <p:cNvSpPr txBox="1"/>
          <p:nvPr/>
        </p:nvSpPr>
        <p:spPr>
          <a:xfrm>
            <a:off x="992398" y="634204"/>
            <a:ext cx="5103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rPr>
              <a:t>Como funciona</a:t>
            </a:r>
          </a:p>
        </p:txBody>
      </p:sp>
      <p:cxnSp>
        <p:nvCxnSpPr>
          <p:cNvPr id="20" name="Conector de Seta Reta 11">
            <a:extLst>
              <a:ext uri="{FF2B5EF4-FFF2-40B4-BE49-F238E27FC236}">
                <a16:creationId xmlns:a16="http://schemas.microsoft.com/office/drawing/2014/main" id="{B0CA47D2-585F-31EE-B901-3FAC4FB7A88C}"/>
              </a:ext>
            </a:extLst>
          </p:cNvPr>
          <p:cNvCxnSpPr>
            <a:cxnSpLocks/>
          </p:cNvCxnSpPr>
          <p:nvPr/>
        </p:nvCxnSpPr>
        <p:spPr>
          <a:xfrm flipV="1">
            <a:off x="3573439" y="4243166"/>
            <a:ext cx="977648" cy="9816"/>
          </a:xfrm>
          <a:prstGeom prst="straightConnector1">
            <a:avLst/>
          </a:prstGeom>
          <a:noFill/>
          <a:ln w="19050">
            <a:solidFill>
              <a:schemeClr val="bg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5A8672E1-A530-92E3-FE53-FCF5F13E595D}"/>
              </a:ext>
            </a:extLst>
          </p:cNvPr>
          <p:cNvSpPr/>
          <p:nvPr/>
        </p:nvSpPr>
        <p:spPr>
          <a:xfrm>
            <a:off x="-214146" y="-9728"/>
            <a:ext cx="1005454" cy="6874909"/>
          </a:xfrm>
          <a:prstGeom prst="roundRect">
            <a:avLst>
              <a:gd name="adj" fmla="val 216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CBBC640-458F-5A52-2ADE-3FE4A86C1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272" y="169902"/>
            <a:ext cx="689705" cy="247144"/>
          </a:xfrm>
          <a:prstGeom prst="rect">
            <a:avLst/>
          </a:prstGeom>
        </p:spPr>
      </p:pic>
      <p:sp>
        <p:nvSpPr>
          <p:cNvPr id="13" name="Retângulo Arredondado 17">
            <a:extLst>
              <a:ext uri="{FF2B5EF4-FFF2-40B4-BE49-F238E27FC236}">
                <a16:creationId xmlns:a16="http://schemas.microsoft.com/office/drawing/2014/main" id="{6A05F168-0659-D997-E470-72E9F26CFC4A}"/>
              </a:ext>
            </a:extLst>
          </p:cNvPr>
          <p:cNvSpPr/>
          <p:nvPr/>
        </p:nvSpPr>
        <p:spPr>
          <a:xfrm>
            <a:off x="8028357" y="1995513"/>
            <a:ext cx="2711436" cy="640884"/>
          </a:xfrm>
          <a:prstGeom prst="roundRect">
            <a:avLst>
              <a:gd name="adj" fmla="val 21293"/>
            </a:avLst>
          </a:prstGeom>
          <a:solidFill>
            <a:srgbClr val="F58428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rPr>
              <a:t>Comissionamento </a:t>
            </a:r>
          </a:p>
        </p:txBody>
      </p:sp>
      <p:sp>
        <p:nvSpPr>
          <p:cNvPr id="8" name="Gráfico 22" descr="Fones de ouvido com preenchimento sólido">
            <a:extLst>
              <a:ext uri="{FF2B5EF4-FFF2-40B4-BE49-F238E27FC236}">
                <a16:creationId xmlns:a16="http://schemas.microsoft.com/office/drawing/2014/main" id="{A6555E9E-4267-AB34-B825-79FEC36083B9}"/>
              </a:ext>
            </a:extLst>
          </p:cNvPr>
          <p:cNvSpPr/>
          <p:nvPr/>
        </p:nvSpPr>
        <p:spPr>
          <a:xfrm>
            <a:off x="1543734" y="3344356"/>
            <a:ext cx="388086" cy="347234"/>
          </a:xfrm>
          <a:custGeom>
            <a:avLst/>
            <a:gdLst>
              <a:gd name="csX0" fmla="*/ 194043 w 388086"/>
              <a:gd name="csY0" fmla="*/ 0 h 347234"/>
              <a:gd name="csX1" fmla="*/ 0 w 388086"/>
              <a:gd name="csY1" fmla="*/ 194043 h 347234"/>
              <a:gd name="csX2" fmla="*/ 0 w 388086"/>
              <a:gd name="csY2" fmla="*/ 285958 h 347234"/>
              <a:gd name="csX3" fmla="*/ 15319 w 388086"/>
              <a:gd name="csY3" fmla="*/ 301277 h 347234"/>
              <a:gd name="csX4" fmla="*/ 30638 w 388086"/>
              <a:gd name="csY4" fmla="*/ 285958 h 347234"/>
              <a:gd name="csX5" fmla="*/ 30638 w 388086"/>
              <a:gd name="csY5" fmla="*/ 280852 h 347234"/>
              <a:gd name="csX6" fmla="*/ 51064 w 388086"/>
              <a:gd name="csY6" fmla="*/ 280852 h 347234"/>
              <a:gd name="csX7" fmla="*/ 51064 w 388086"/>
              <a:gd name="csY7" fmla="*/ 326809 h 347234"/>
              <a:gd name="csX8" fmla="*/ 71490 w 388086"/>
              <a:gd name="csY8" fmla="*/ 347235 h 347234"/>
              <a:gd name="csX9" fmla="*/ 102128 w 388086"/>
              <a:gd name="csY9" fmla="*/ 347235 h 347234"/>
              <a:gd name="csX10" fmla="*/ 122554 w 388086"/>
              <a:gd name="csY10" fmla="*/ 326809 h 347234"/>
              <a:gd name="csX11" fmla="*/ 122554 w 388086"/>
              <a:gd name="csY11" fmla="*/ 214469 h 347234"/>
              <a:gd name="csX12" fmla="*/ 102128 w 388086"/>
              <a:gd name="csY12" fmla="*/ 194043 h 347234"/>
              <a:gd name="csX13" fmla="*/ 71490 w 388086"/>
              <a:gd name="csY13" fmla="*/ 194043 h 347234"/>
              <a:gd name="csX14" fmla="*/ 51064 w 388086"/>
              <a:gd name="csY14" fmla="*/ 214469 h 347234"/>
              <a:gd name="csX15" fmla="*/ 51064 w 388086"/>
              <a:gd name="csY15" fmla="*/ 260426 h 347234"/>
              <a:gd name="csX16" fmla="*/ 30638 w 388086"/>
              <a:gd name="csY16" fmla="*/ 260426 h 347234"/>
              <a:gd name="csX17" fmla="*/ 30638 w 388086"/>
              <a:gd name="csY17" fmla="*/ 194043 h 347234"/>
              <a:gd name="csX18" fmla="*/ 194043 w 388086"/>
              <a:gd name="csY18" fmla="*/ 30638 h 347234"/>
              <a:gd name="csX19" fmla="*/ 357448 w 388086"/>
              <a:gd name="csY19" fmla="*/ 194043 h 347234"/>
              <a:gd name="csX20" fmla="*/ 357448 w 388086"/>
              <a:gd name="csY20" fmla="*/ 260426 h 347234"/>
              <a:gd name="csX21" fmla="*/ 337022 w 388086"/>
              <a:gd name="csY21" fmla="*/ 260426 h 347234"/>
              <a:gd name="csX22" fmla="*/ 337022 w 388086"/>
              <a:gd name="csY22" fmla="*/ 214469 h 347234"/>
              <a:gd name="csX23" fmla="*/ 316597 w 388086"/>
              <a:gd name="csY23" fmla="*/ 194043 h 347234"/>
              <a:gd name="csX24" fmla="*/ 285958 w 388086"/>
              <a:gd name="csY24" fmla="*/ 194043 h 347234"/>
              <a:gd name="csX25" fmla="*/ 265533 w 388086"/>
              <a:gd name="csY25" fmla="*/ 214469 h 347234"/>
              <a:gd name="csX26" fmla="*/ 265533 w 388086"/>
              <a:gd name="csY26" fmla="*/ 326809 h 347234"/>
              <a:gd name="csX27" fmla="*/ 285958 w 388086"/>
              <a:gd name="csY27" fmla="*/ 347235 h 347234"/>
              <a:gd name="csX28" fmla="*/ 316597 w 388086"/>
              <a:gd name="csY28" fmla="*/ 347235 h 347234"/>
              <a:gd name="csX29" fmla="*/ 337022 w 388086"/>
              <a:gd name="csY29" fmla="*/ 326809 h 347234"/>
              <a:gd name="csX30" fmla="*/ 337022 w 388086"/>
              <a:gd name="csY30" fmla="*/ 280852 h 347234"/>
              <a:gd name="csX31" fmla="*/ 357448 w 388086"/>
              <a:gd name="csY31" fmla="*/ 280852 h 347234"/>
              <a:gd name="csX32" fmla="*/ 357448 w 388086"/>
              <a:gd name="csY32" fmla="*/ 285958 h 347234"/>
              <a:gd name="csX33" fmla="*/ 372767 w 388086"/>
              <a:gd name="csY33" fmla="*/ 301277 h 347234"/>
              <a:gd name="csX34" fmla="*/ 388086 w 388086"/>
              <a:gd name="csY34" fmla="*/ 285958 h 347234"/>
              <a:gd name="csX35" fmla="*/ 388086 w 388086"/>
              <a:gd name="csY35" fmla="*/ 194043 h 347234"/>
              <a:gd name="csX36" fmla="*/ 194043 w 388086"/>
              <a:gd name="csY36" fmla="*/ 0 h 34723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</a:cxnLst>
            <a:rect l="l" t="t" r="r" b="b"/>
            <a:pathLst>
              <a:path w="388086" h="347234">
                <a:moveTo>
                  <a:pt x="194043" y="0"/>
                </a:moveTo>
                <a:cubicBezTo>
                  <a:pt x="86809" y="0"/>
                  <a:pt x="0" y="86809"/>
                  <a:pt x="0" y="194043"/>
                </a:cubicBezTo>
                <a:lnTo>
                  <a:pt x="0" y="285958"/>
                </a:lnTo>
                <a:cubicBezTo>
                  <a:pt x="0" y="294639"/>
                  <a:pt x="6638" y="301277"/>
                  <a:pt x="15319" y="301277"/>
                </a:cubicBezTo>
                <a:cubicBezTo>
                  <a:pt x="24000" y="301277"/>
                  <a:pt x="30638" y="294639"/>
                  <a:pt x="30638" y="285958"/>
                </a:cubicBezTo>
                <a:lnTo>
                  <a:pt x="30638" y="280852"/>
                </a:lnTo>
                <a:lnTo>
                  <a:pt x="51064" y="280852"/>
                </a:lnTo>
                <a:lnTo>
                  <a:pt x="51064" y="326809"/>
                </a:lnTo>
                <a:cubicBezTo>
                  <a:pt x="51064" y="338043"/>
                  <a:pt x="60255" y="347235"/>
                  <a:pt x="71490" y="347235"/>
                </a:cubicBezTo>
                <a:lnTo>
                  <a:pt x="102128" y="347235"/>
                </a:lnTo>
                <a:cubicBezTo>
                  <a:pt x="113362" y="347235"/>
                  <a:pt x="122554" y="338043"/>
                  <a:pt x="122554" y="326809"/>
                </a:cubicBezTo>
                <a:lnTo>
                  <a:pt x="122554" y="214469"/>
                </a:lnTo>
                <a:cubicBezTo>
                  <a:pt x="122554" y="203235"/>
                  <a:pt x="113362" y="194043"/>
                  <a:pt x="102128" y="194043"/>
                </a:cubicBezTo>
                <a:lnTo>
                  <a:pt x="71490" y="194043"/>
                </a:lnTo>
                <a:cubicBezTo>
                  <a:pt x="60255" y="194043"/>
                  <a:pt x="51064" y="203235"/>
                  <a:pt x="51064" y="214469"/>
                </a:cubicBezTo>
                <a:lnTo>
                  <a:pt x="51064" y="260426"/>
                </a:lnTo>
                <a:lnTo>
                  <a:pt x="30638" y="260426"/>
                </a:lnTo>
                <a:lnTo>
                  <a:pt x="30638" y="194043"/>
                </a:lnTo>
                <a:cubicBezTo>
                  <a:pt x="30638" y="104170"/>
                  <a:pt x="104170" y="30638"/>
                  <a:pt x="194043" y="30638"/>
                </a:cubicBezTo>
                <a:cubicBezTo>
                  <a:pt x="283916" y="30638"/>
                  <a:pt x="357448" y="104170"/>
                  <a:pt x="357448" y="194043"/>
                </a:cubicBezTo>
                <a:lnTo>
                  <a:pt x="357448" y="260426"/>
                </a:lnTo>
                <a:lnTo>
                  <a:pt x="337022" y="260426"/>
                </a:lnTo>
                <a:lnTo>
                  <a:pt x="337022" y="214469"/>
                </a:lnTo>
                <a:cubicBezTo>
                  <a:pt x="337022" y="203235"/>
                  <a:pt x="327831" y="194043"/>
                  <a:pt x="316597" y="194043"/>
                </a:cubicBezTo>
                <a:lnTo>
                  <a:pt x="285958" y="194043"/>
                </a:lnTo>
                <a:cubicBezTo>
                  <a:pt x="274724" y="194043"/>
                  <a:pt x="265533" y="203235"/>
                  <a:pt x="265533" y="214469"/>
                </a:cubicBezTo>
                <a:lnTo>
                  <a:pt x="265533" y="326809"/>
                </a:lnTo>
                <a:cubicBezTo>
                  <a:pt x="265533" y="338043"/>
                  <a:pt x="274724" y="347235"/>
                  <a:pt x="285958" y="347235"/>
                </a:cubicBezTo>
                <a:lnTo>
                  <a:pt x="316597" y="347235"/>
                </a:lnTo>
                <a:cubicBezTo>
                  <a:pt x="327831" y="347235"/>
                  <a:pt x="337022" y="338043"/>
                  <a:pt x="337022" y="326809"/>
                </a:cubicBezTo>
                <a:lnTo>
                  <a:pt x="337022" y="280852"/>
                </a:lnTo>
                <a:lnTo>
                  <a:pt x="357448" y="280852"/>
                </a:lnTo>
                <a:lnTo>
                  <a:pt x="357448" y="285958"/>
                </a:lnTo>
                <a:cubicBezTo>
                  <a:pt x="357448" y="294639"/>
                  <a:pt x="364086" y="301277"/>
                  <a:pt x="372767" y="301277"/>
                </a:cubicBezTo>
                <a:cubicBezTo>
                  <a:pt x="381448" y="301277"/>
                  <a:pt x="388086" y="294639"/>
                  <a:pt x="388086" y="285958"/>
                </a:cubicBezTo>
                <a:lnTo>
                  <a:pt x="388086" y="194043"/>
                </a:lnTo>
                <a:cubicBezTo>
                  <a:pt x="388086" y="86809"/>
                  <a:pt x="301277" y="0"/>
                  <a:pt x="194043" y="0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 w="5060" cap="flat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24" name="Retângulo Arredondado 17">
            <a:extLst>
              <a:ext uri="{FF2B5EF4-FFF2-40B4-BE49-F238E27FC236}">
                <a16:creationId xmlns:a16="http://schemas.microsoft.com/office/drawing/2014/main" id="{DAA6D26B-37CA-EFD8-F77D-4AF172BB2357}"/>
              </a:ext>
            </a:extLst>
          </p:cNvPr>
          <p:cNvSpPr/>
          <p:nvPr/>
        </p:nvSpPr>
        <p:spPr>
          <a:xfrm>
            <a:off x="2649574" y="2954194"/>
            <a:ext cx="1847731" cy="1162879"/>
          </a:xfrm>
          <a:prstGeom prst="roundRect">
            <a:avLst>
              <a:gd name="adj" fmla="val 21293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MX" pitchFamily="2" charset="77"/>
              <a:ea typeface="+mn-ea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rPr>
              <a:t>Cadastra</a:t>
            </a:r>
            <a:r>
              <a:rPr kumimoji="0" lang="pt-BR" sz="1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rPr>
              <a:t> a venda do smartphone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900" i="1" baseline="0" dirty="0">
                <a:solidFill>
                  <a:srgbClr val="C00000"/>
                </a:solidFill>
                <a:latin typeface="AMX" pitchFamily="2" charset="77"/>
                <a:cs typeface="Segoe UI" panose="020B0502040204020203" pitchFamily="34" charset="0"/>
              </a:rPr>
              <a:t>(Via</a:t>
            </a:r>
            <a:r>
              <a:rPr lang="pt-BR" sz="900" i="1" dirty="0">
                <a:solidFill>
                  <a:srgbClr val="C00000"/>
                </a:solidFill>
                <a:latin typeface="AMX" pitchFamily="2" charset="77"/>
                <a:cs typeface="Segoe UI" panose="020B0502040204020203" pitchFamily="34" charset="0"/>
              </a:rPr>
              <a:t> ativação simplificada)</a:t>
            </a:r>
            <a:endParaRPr kumimoji="0" lang="pt-BR" sz="90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MX" pitchFamily="2" charset="77"/>
              <a:cs typeface="Segoe UI" panose="020B0502040204020203" pitchFamily="34" charset="0"/>
            </a:endParaRPr>
          </a:p>
        </p:txBody>
      </p:sp>
      <p:sp>
        <p:nvSpPr>
          <p:cNvPr id="30" name="Retângulo Arredondado 17">
            <a:extLst>
              <a:ext uri="{FF2B5EF4-FFF2-40B4-BE49-F238E27FC236}">
                <a16:creationId xmlns:a16="http://schemas.microsoft.com/office/drawing/2014/main" id="{EF881D61-9479-50C8-E2C8-1BEC7C0A8EA5}"/>
              </a:ext>
            </a:extLst>
          </p:cNvPr>
          <p:cNvSpPr/>
          <p:nvPr/>
        </p:nvSpPr>
        <p:spPr>
          <a:xfrm>
            <a:off x="6604060" y="3154709"/>
            <a:ext cx="1516890" cy="1436341"/>
          </a:xfrm>
          <a:prstGeom prst="roundRect">
            <a:avLst>
              <a:gd name="adj" fmla="val 21293"/>
            </a:avLst>
          </a:prstGeom>
          <a:solidFill>
            <a:srgbClr val="E2262B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pt-BR" sz="1050" dirty="0">
                <a:latin typeface="AMX" panose="020B0604020202020204" charset="0"/>
              </a:rPr>
              <a:t>Extração do </a:t>
            </a:r>
            <a:r>
              <a:rPr lang="pt-BR" sz="1050" b="1" dirty="0">
                <a:latin typeface="AMX" panose="020B0604020202020204" charset="0"/>
              </a:rPr>
              <a:t>relatório de vendas </a:t>
            </a:r>
            <a:r>
              <a:rPr lang="pt-BR" sz="1050" dirty="0">
                <a:latin typeface="AMX" panose="020B0604020202020204" charset="0"/>
              </a:rPr>
              <a:t>atualizado dos clientes que a aquiriram a </a:t>
            </a:r>
            <a:r>
              <a:rPr lang="pt-BR" sz="1050" b="1" dirty="0">
                <a:latin typeface="AMX" panose="020B0604020202020204" charset="0"/>
              </a:rPr>
              <a:t>campanha Bunble</a:t>
            </a:r>
            <a:endParaRPr kumimoji="0" lang="pt-BR" sz="105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MX" panose="020B0604020202020204" charset="0"/>
              <a:cs typeface="Segoe UI" panose="020B0502040204020203" pitchFamily="34" charset="0"/>
            </a:endParaRPr>
          </a:p>
        </p:txBody>
      </p:sp>
      <p:cxnSp>
        <p:nvCxnSpPr>
          <p:cNvPr id="31" name="Conector de Seta Reta 11">
            <a:extLst>
              <a:ext uri="{FF2B5EF4-FFF2-40B4-BE49-F238E27FC236}">
                <a16:creationId xmlns:a16="http://schemas.microsoft.com/office/drawing/2014/main" id="{3E3AE7E3-54D3-3AC5-F170-9A0357C9753D}"/>
              </a:ext>
            </a:extLst>
          </p:cNvPr>
          <p:cNvCxnSpPr>
            <a:cxnSpLocks/>
          </p:cNvCxnSpPr>
          <p:nvPr/>
        </p:nvCxnSpPr>
        <p:spPr>
          <a:xfrm>
            <a:off x="8152700" y="3848369"/>
            <a:ext cx="322834" cy="0"/>
          </a:xfrm>
          <a:prstGeom prst="straightConnector1">
            <a:avLst/>
          </a:prstGeom>
          <a:noFill/>
          <a:ln w="19050">
            <a:solidFill>
              <a:schemeClr val="bg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4" name="Retângulo Arredondado 17">
            <a:extLst>
              <a:ext uri="{FF2B5EF4-FFF2-40B4-BE49-F238E27FC236}">
                <a16:creationId xmlns:a16="http://schemas.microsoft.com/office/drawing/2014/main" id="{F9E1833A-60B3-C513-07D8-2F6305E38FBE}"/>
              </a:ext>
            </a:extLst>
          </p:cNvPr>
          <p:cNvSpPr/>
          <p:nvPr/>
        </p:nvSpPr>
        <p:spPr>
          <a:xfrm>
            <a:off x="8588368" y="3154710"/>
            <a:ext cx="1572613" cy="1436340"/>
          </a:xfrm>
          <a:prstGeom prst="roundRect">
            <a:avLst>
              <a:gd name="adj" fmla="val 21293"/>
            </a:avLst>
          </a:prstGeom>
          <a:solidFill>
            <a:srgbClr val="E2262B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dirty="0">
                <a:latin typeface="AMX" panose="020B0604020202020204" charset="0"/>
              </a:rPr>
              <a:t>Envio para o </a:t>
            </a:r>
            <a:r>
              <a:rPr lang="pt-BR" sz="1100" b="1" dirty="0">
                <a:latin typeface="AMX" panose="020B0604020202020204" charset="0"/>
              </a:rPr>
              <a:t>comissionamento</a:t>
            </a:r>
            <a:r>
              <a:rPr lang="pt-BR" sz="1100" dirty="0">
                <a:latin typeface="AMX" panose="020B0604020202020204" charset="0"/>
              </a:rPr>
              <a:t> realizar a extração </a:t>
            </a:r>
          </a:p>
        </p:txBody>
      </p:sp>
      <p:sp>
        <p:nvSpPr>
          <p:cNvPr id="35" name="Retângulo Arredondado 17">
            <a:extLst>
              <a:ext uri="{FF2B5EF4-FFF2-40B4-BE49-F238E27FC236}">
                <a16:creationId xmlns:a16="http://schemas.microsoft.com/office/drawing/2014/main" id="{BC5AE83F-383B-6071-5F7B-38D2481406F9}"/>
              </a:ext>
            </a:extLst>
          </p:cNvPr>
          <p:cNvSpPr/>
          <p:nvPr/>
        </p:nvSpPr>
        <p:spPr>
          <a:xfrm>
            <a:off x="10530810" y="3154709"/>
            <a:ext cx="1480677" cy="1436335"/>
          </a:xfrm>
          <a:prstGeom prst="roundRect">
            <a:avLst>
              <a:gd name="adj" fmla="val 21293"/>
            </a:avLst>
          </a:prstGeom>
          <a:solidFill>
            <a:srgbClr val="E2262B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dirty="0">
                <a:latin typeface="AMX" panose="020B0604020202020204" charset="0"/>
              </a:rPr>
              <a:t>Comissionamento efetua o </a:t>
            </a:r>
            <a:r>
              <a:rPr lang="pt-BR" sz="1050" b="1" dirty="0">
                <a:latin typeface="AMX" panose="020B0604020202020204" charset="0"/>
              </a:rPr>
              <a:t>pagamento</a:t>
            </a:r>
            <a:r>
              <a:rPr lang="pt-BR" sz="1050" dirty="0">
                <a:latin typeface="AMX" panose="020B0604020202020204" charset="0"/>
              </a:rPr>
              <a:t> do </a:t>
            </a:r>
            <a:r>
              <a:rPr lang="pt-BR" sz="1050" dirty="0" err="1">
                <a:latin typeface="AMX" panose="020B0604020202020204" charset="0"/>
              </a:rPr>
              <a:t>Price</a:t>
            </a:r>
            <a:r>
              <a:rPr lang="pt-BR" sz="1050" dirty="0">
                <a:latin typeface="AMX" panose="020B0604020202020204" charset="0"/>
              </a:rPr>
              <a:t> rebate do </a:t>
            </a:r>
            <a:r>
              <a:rPr lang="pt-BR" sz="1050" b="1" dirty="0">
                <a:latin typeface="AMX" panose="020B0604020202020204" charset="0"/>
              </a:rPr>
              <a:t>parceiro</a:t>
            </a:r>
          </a:p>
        </p:txBody>
      </p:sp>
      <p:cxnSp>
        <p:nvCxnSpPr>
          <p:cNvPr id="36" name="Conector de Seta Reta 11">
            <a:extLst>
              <a:ext uri="{FF2B5EF4-FFF2-40B4-BE49-F238E27FC236}">
                <a16:creationId xmlns:a16="http://schemas.microsoft.com/office/drawing/2014/main" id="{E63BF6C5-F821-BAF8-8C6E-58A0FADA435E}"/>
              </a:ext>
            </a:extLst>
          </p:cNvPr>
          <p:cNvCxnSpPr>
            <a:cxnSpLocks/>
          </p:cNvCxnSpPr>
          <p:nvPr/>
        </p:nvCxnSpPr>
        <p:spPr>
          <a:xfrm>
            <a:off x="10160981" y="3800048"/>
            <a:ext cx="262648" cy="0"/>
          </a:xfrm>
          <a:prstGeom prst="straightConnector1">
            <a:avLst/>
          </a:prstGeom>
          <a:noFill/>
          <a:ln w="19050">
            <a:solidFill>
              <a:schemeClr val="bg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" name="Retângulo Arredondado 17">
            <a:extLst>
              <a:ext uri="{FF2B5EF4-FFF2-40B4-BE49-F238E27FC236}">
                <a16:creationId xmlns:a16="http://schemas.microsoft.com/office/drawing/2014/main" id="{3A071820-822E-714B-918C-CF5DF3F946EE}"/>
              </a:ext>
            </a:extLst>
          </p:cNvPr>
          <p:cNvSpPr/>
          <p:nvPr/>
        </p:nvSpPr>
        <p:spPr>
          <a:xfrm>
            <a:off x="2642400" y="4400857"/>
            <a:ext cx="1866895" cy="1117007"/>
          </a:xfrm>
          <a:prstGeom prst="roundRect">
            <a:avLst>
              <a:gd name="adj" fmla="val 21293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MX" pitchFamily="2" charset="77"/>
              <a:ea typeface="+mn-ea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rPr>
              <a:t>Cadastra</a:t>
            </a:r>
            <a:r>
              <a:rPr kumimoji="0" lang="pt-BR" sz="1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rPr>
              <a:t> a venda e </a:t>
            </a:r>
            <a:r>
              <a:rPr kumimoji="0" lang="pt-BR" sz="1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rPr>
              <a:t>Bundle</a:t>
            </a:r>
            <a:r>
              <a:rPr kumimoji="0" lang="pt-BR" sz="1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rPr>
              <a:t> 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900" i="1" baseline="0" dirty="0">
                <a:solidFill>
                  <a:srgbClr val="C00000"/>
                </a:solidFill>
                <a:latin typeface="AMX" pitchFamily="2" charset="77"/>
                <a:cs typeface="Segoe UI" panose="020B0502040204020203" pitchFamily="34" charset="0"/>
              </a:rPr>
              <a:t>(Via</a:t>
            </a:r>
            <a:r>
              <a:rPr lang="pt-BR" sz="900" i="1" dirty="0">
                <a:solidFill>
                  <a:srgbClr val="C00000"/>
                </a:solidFill>
                <a:latin typeface="AMX" pitchFamily="2" charset="77"/>
                <a:cs typeface="Segoe UI" panose="020B0502040204020203" pitchFamily="34" charset="0"/>
              </a:rPr>
              <a:t> s</a:t>
            </a:r>
            <a:r>
              <a:rPr lang="pt-BR" sz="900" i="1" baseline="0" dirty="0">
                <a:solidFill>
                  <a:srgbClr val="C00000"/>
                </a:solidFill>
                <a:latin typeface="AMX" pitchFamily="2" charset="77"/>
                <a:cs typeface="Segoe UI" panose="020B0502040204020203" pitchFamily="34" charset="0"/>
              </a:rPr>
              <a:t>istema</a:t>
            </a:r>
            <a:r>
              <a:rPr lang="pt-BR" sz="900" i="1" dirty="0">
                <a:solidFill>
                  <a:srgbClr val="C00000"/>
                </a:solidFill>
                <a:latin typeface="AMX" pitchFamily="2" charset="77"/>
                <a:cs typeface="Segoe UI" panose="020B0502040204020203" pitchFamily="34" charset="0"/>
              </a:rPr>
              <a:t> controle celular)</a:t>
            </a:r>
            <a:endParaRPr kumimoji="0" lang="pt-BR" sz="90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MX" pitchFamily="2" charset="77"/>
              <a:cs typeface="Segoe UI" panose="020B0502040204020203" pitchFamily="34" charset="0"/>
            </a:endParaRPr>
          </a:p>
        </p:txBody>
      </p:sp>
      <p:sp>
        <p:nvSpPr>
          <p:cNvPr id="21" name="Retângulo Arredondado 17">
            <a:extLst>
              <a:ext uri="{FF2B5EF4-FFF2-40B4-BE49-F238E27FC236}">
                <a16:creationId xmlns:a16="http://schemas.microsoft.com/office/drawing/2014/main" id="{77D28FDB-26CE-4CCE-D821-548136A25485}"/>
              </a:ext>
            </a:extLst>
          </p:cNvPr>
          <p:cNvSpPr/>
          <p:nvPr/>
        </p:nvSpPr>
        <p:spPr>
          <a:xfrm>
            <a:off x="4813605" y="3154709"/>
            <a:ext cx="1090294" cy="1997462"/>
          </a:xfrm>
          <a:prstGeom prst="roundRect">
            <a:avLst>
              <a:gd name="adj" fmla="val 21293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MX" pitchFamily="2" charset="77"/>
              <a:ea typeface="+mn-ea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rPr>
              <a:t>Cadastro</a:t>
            </a:r>
            <a:r>
              <a:rPr kumimoji="0" lang="pt-BR" sz="1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rPr>
              <a:t> da nota fiscal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900" i="1" baseline="0" dirty="0">
                <a:solidFill>
                  <a:srgbClr val="C00000"/>
                </a:solidFill>
                <a:latin typeface="AMX" pitchFamily="2" charset="77"/>
                <a:cs typeface="Segoe UI" panose="020B0502040204020203" pitchFamily="34" charset="0"/>
              </a:rPr>
              <a:t>(Via</a:t>
            </a:r>
            <a:r>
              <a:rPr lang="pt-BR" sz="900" i="1" dirty="0">
                <a:solidFill>
                  <a:srgbClr val="C00000"/>
                </a:solidFill>
                <a:latin typeface="AMX" pitchFamily="2" charset="77"/>
                <a:cs typeface="Segoe UI" panose="020B0502040204020203" pitchFamily="34" charset="0"/>
              </a:rPr>
              <a:t> controle celular)</a:t>
            </a:r>
            <a:endParaRPr kumimoji="0" lang="pt-BR" sz="90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MX" pitchFamily="2" charset="77"/>
              <a:cs typeface="Segoe UI" panose="020B0502040204020203" pitchFamily="34" charset="0"/>
            </a:endParaRPr>
          </a:p>
        </p:txBody>
      </p:sp>
      <p:cxnSp>
        <p:nvCxnSpPr>
          <p:cNvPr id="22" name="Conector de Seta Reta 11">
            <a:extLst>
              <a:ext uri="{FF2B5EF4-FFF2-40B4-BE49-F238E27FC236}">
                <a16:creationId xmlns:a16="http://schemas.microsoft.com/office/drawing/2014/main" id="{2C2005E4-73E0-DBFE-6EE2-18B37121F386}"/>
              </a:ext>
            </a:extLst>
          </p:cNvPr>
          <p:cNvCxnSpPr>
            <a:cxnSpLocks/>
          </p:cNvCxnSpPr>
          <p:nvPr/>
        </p:nvCxnSpPr>
        <p:spPr>
          <a:xfrm flipH="1" flipV="1">
            <a:off x="3573439" y="4030311"/>
            <a:ext cx="10014" cy="386380"/>
          </a:xfrm>
          <a:prstGeom prst="straightConnector1">
            <a:avLst/>
          </a:prstGeom>
          <a:noFill/>
          <a:ln w="19050">
            <a:solidFill>
              <a:schemeClr val="bg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8" name="CaixaDeTexto 8">
            <a:extLst>
              <a:ext uri="{FF2B5EF4-FFF2-40B4-BE49-F238E27FC236}">
                <a16:creationId xmlns:a16="http://schemas.microsoft.com/office/drawing/2014/main" id="{F2ED234A-AD7C-A20D-7514-1FF9E06739D7}"/>
              </a:ext>
            </a:extLst>
          </p:cNvPr>
          <p:cNvSpPr txBox="1"/>
          <p:nvPr/>
        </p:nvSpPr>
        <p:spPr>
          <a:xfrm rot="16200000">
            <a:off x="-754156" y="2768363"/>
            <a:ext cx="2235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3A88A3"/>
                </a:solidFill>
                <a:effectLst/>
                <a:uLnTx/>
                <a:uFillTx/>
                <a:latin typeface="AMX Black" pitchFamily="2" charset="77"/>
                <a:ea typeface="+mn-ea"/>
                <a:cs typeface="Segoe UI Black" panose="020B0502040204020203" pitchFamily="34" charset="0"/>
              </a:rPr>
              <a:t>Exemplo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5D18F"/>
              </a:solidFill>
              <a:effectLst/>
              <a:uLnTx/>
              <a:uFillTx/>
              <a:latin typeface="AMX Black" pitchFamily="2" charset="77"/>
              <a:ea typeface="+mn-ea"/>
              <a:cs typeface="Segoe UI Black" panose="020B0502040204020203" pitchFamily="34" charset="0"/>
            </a:endParaRPr>
          </a:p>
        </p:txBody>
      </p:sp>
      <p:cxnSp>
        <p:nvCxnSpPr>
          <p:cNvPr id="38" name="Conector de Seta Reta 11">
            <a:extLst>
              <a:ext uri="{FF2B5EF4-FFF2-40B4-BE49-F238E27FC236}">
                <a16:creationId xmlns:a16="http://schemas.microsoft.com/office/drawing/2014/main" id="{C924C68A-AF10-371D-CB82-C30F2338227A}"/>
              </a:ext>
            </a:extLst>
          </p:cNvPr>
          <p:cNvCxnSpPr>
            <a:cxnSpLocks/>
          </p:cNvCxnSpPr>
          <p:nvPr/>
        </p:nvCxnSpPr>
        <p:spPr>
          <a:xfrm>
            <a:off x="5759245" y="3840792"/>
            <a:ext cx="661225" cy="0"/>
          </a:xfrm>
          <a:prstGeom prst="straightConnector1">
            <a:avLst/>
          </a:prstGeom>
          <a:noFill/>
          <a:ln w="19050">
            <a:solidFill>
              <a:schemeClr val="bg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45" name="Gráfico 44">
            <a:extLst>
              <a:ext uri="{FF2B5EF4-FFF2-40B4-BE49-F238E27FC236}">
                <a16:creationId xmlns:a16="http://schemas.microsoft.com/office/drawing/2014/main" id="{65EBC023-919E-4088-1C46-39A0292C8D7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97540" y="3006471"/>
            <a:ext cx="371825" cy="371825"/>
          </a:xfrm>
          <a:prstGeom prst="rect">
            <a:avLst/>
          </a:prstGeom>
        </p:spPr>
      </p:pic>
      <p:pic>
        <p:nvPicPr>
          <p:cNvPr id="46" name="Gráfico 45">
            <a:extLst>
              <a:ext uri="{FF2B5EF4-FFF2-40B4-BE49-F238E27FC236}">
                <a16:creationId xmlns:a16="http://schemas.microsoft.com/office/drawing/2014/main" id="{BFA1F3CD-6182-C11B-F218-0D24878EE7B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78372" y="3337593"/>
            <a:ext cx="360759" cy="360759"/>
          </a:xfrm>
          <a:prstGeom prst="rect">
            <a:avLst/>
          </a:prstGeom>
        </p:spPr>
      </p:pic>
      <p:pic>
        <p:nvPicPr>
          <p:cNvPr id="48" name="Gráfico 47">
            <a:extLst>
              <a:ext uri="{FF2B5EF4-FFF2-40B4-BE49-F238E27FC236}">
                <a16:creationId xmlns:a16="http://schemas.microsoft.com/office/drawing/2014/main" id="{21BD127A-3E00-D2EE-3423-1AD0A5A4668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17374" y="4501878"/>
            <a:ext cx="312130" cy="312130"/>
          </a:xfrm>
          <a:prstGeom prst="rect">
            <a:avLst/>
          </a:prstGeom>
        </p:spPr>
      </p:pic>
      <p:pic>
        <p:nvPicPr>
          <p:cNvPr id="51" name="Gráfico 50" descr="Crachá com preenchimento sólido">
            <a:extLst>
              <a:ext uri="{FF2B5EF4-FFF2-40B4-BE49-F238E27FC236}">
                <a16:creationId xmlns:a16="http://schemas.microsoft.com/office/drawing/2014/main" id="{ACA082B9-B3D7-3F54-BB07-7027BEEEB68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80311" y="2992861"/>
            <a:ext cx="436952" cy="436952"/>
          </a:xfrm>
          <a:prstGeom prst="rect">
            <a:avLst/>
          </a:prstGeom>
        </p:spPr>
      </p:pic>
      <p:pic>
        <p:nvPicPr>
          <p:cNvPr id="53" name="Gráfico 52" descr="Selo 3 com preenchimento sólido">
            <a:extLst>
              <a:ext uri="{FF2B5EF4-FFF2-40B4-BE49-F238E27FC236}">
                <a16:creationId xmlns:a16="http://schemas.microsoft.com/office/drawing/2014/main" id="{3100977C-21F8-F66F-A1BC-EA91CED4118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79283" y="2988020"/>
            <a:ext cx="405478" cy="405478"/>
          </a:xfrm>
          <a:prstGeom prst="rect">
            <a:avLst/>
          </a:prstGeom>
        </p:spPr>
      </p:pic>
      <p:pic>
        <p:nvPicPr>
          <p:cNvPr id="55" name="Gráfico 54" descr="Selo 1 com preenchimento sólido">
            <a:extLst>
              <a:ext uri="{FF2B5EF4-FFF2-40B4-BE49-F238E27FC236}">
                <a16:creationId xmlns:a16="http://schemas.microsoft.com/office/drawing/2014/main" id="{307B8231-B1E7-1782-94E9-E7F946F421C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90244" y="2988020"/>
            <a:ext cx="446634" cy="446634"/>
          </a:xfrm>
          <a:prstGeom prst="rect">
            <a:avLst/>
          </a:prstGeom>
        </p:spPr>
      </p:pic>
      <p:sp>
        <p:nvSpPr>
          <p:cNvPr id="57" name="CaixaDeTexto 56">
            <a:extLst>
              <a:ext uri="{FF2B5EF4-FFF2-40B4-BE49-F238E27FC236}">
                <a16:creationId xmlns:a16="http://schemas.microsoft.com/office/drawing/2014/main" id="{FF0CD956-5B30-C942-9BC5-491C43954E4B}"/>
              </a:ext>
            </a:extLst>
          </p:cNvPr>
          <p:cNvSpPr txBox="1"/>
          <p:nvPr/>
        </p:nvSpPr>
        <p:spPr>
          <a:xfrm>
            <a:off x="8403637" y="18485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58" name="Retângulo Arredondado 17">
            <a:extLst>
              <a:ext uri="{FF2B5EF4-FFF2-40B4-BE49-F238E27FC236}">
                <a16:creationId xmlns:a16="http://schemas.microsoft.com/office/drawing/2014/main" id="{E25B2C49-E87D-C5DD-5877-452E1804C976}"/>
              </a:ext>
            </a:extLst>
          </p:cNvPr>
          <p:cNvSpPr/>
          <p:nvPr/>
        </p:nvSpPr>
        <p:spPr>
          <a:xfrm>
            <a:off x="2756328" y="1995513"/>
            <a:ext cx="1654247" cy="628883"/>
          </a:xfrm>
          <a:prstGeom prst="roundRect">
            <a:avLst>
              <a:gd name="adj" fmla="val 21293"/>
            </a:avLst>
          </a:prstGeom>
          <a:solidFill>
            <a:srgbClr val="F58428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rPr>
              <a:t>Venda 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2BCFF1BF-ADE5-43A4-876C-62D93C34FCF8}"/>
              </a:ext>
            </a:extLst>
          </p:cNvPr>
          <p:cNvSpPr txBox="1"/>
          <p:nvPr/>
        </p:nvSpPr>
        <p:spPr>
          <a:xfrm>
            <a:off x="3193453" y="2057867"/>
            <a:ext cx="1072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  <a:latin typeface="AMX" panose="020B0604020202020204" charset="0"/>
              </a:rPr>
              <a:t>1º Etapa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D32A7695-4DFB-D0B4-7B86-C31F274152E0}"/>
              </a:ext>
            </a:extLst>
          </p:cNvPr>
          <p:cNvSpPr txBox="1"/>
          <p:nvPr/>
        </p:nvSpPr>
        <p:spPr>
          <a:xfrm>
            <a:off x="9088879" y="2012641"/>
            <a:ext cx="1072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  <a:latin typeface="AMX" panose="020B0604020202020204" charset="0"/>
              </a:rPr>
              <a:t>   2º Etapa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B625E71-7B23-B914-DB5F-AA6CF114DA43}"/>
              </a:ext>
            </a:extLst>
          </p:cNvPr>
          <p:cNvSpPr txBox="1"/>
          <p:nvPr/>
        </p:nvSpPr>
        <p:spPr>
          <a:xfrm>
            <a:off x="8957569" y="4619734"/>
            <a:ext cx="9676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</a:rPr>
              <a:t>DWH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229B93F-739A-235D-D708-44B4AB239B29}"/>
              </a:ext>
            </a:extLst>
          </p:cNvPr>
          <p:cNvSpPr txBox="1"/>
          <p:nvPr/>
        </p:nvSpPr>
        <p:spPr>
          <a:xfrm>
            <a:off x="6730748" y="4603458"/>
            <a:ext cx="128578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</a:rPr>
              <a:t>Controle Celular </a:t>
            </a:r>
          </a:p>
        </p:txBody>
      </p:sp>
    </p:spTree>
    <p:extLst>
      <p:ext uri="{BB962C8B-B14F-4D97-AF65-F5344CB8AC3E}">
        <p14:creationId xmlns:p14="http://schemas.microsoft.com/office/powerpoint/2010/main" val="59318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8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5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8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25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8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  <p:bldP spid="13" grpId="0" animBg="1"/>
      <p:bldP spid="24" grpId="0" animBg="1"/>
      <p:bldP spid="30" grpId="0" animBg="1"/>
      <p:bldP spid="34" grpId="0" animBg="1"/>
      <p:bldP spid="35" grpId="0" animBg="1"/>
      <p:bldP spid="15" grpId="0" animBg="1"/>
      <p:bldP spid="21" grpId="0" animBg="1"/>
      <p:bldP spid="5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D6320A-3795-0ECE-8E7F-DD5457E76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Arredondado 17">
            <a:extLst>
              <a:ext uri="{FF2B5EF4-FFF2-40B4-BE49-F238E27FC236}">
                <a16:creationId xmlns:a16="http://schemas.microsoft.com/office/drawing/2014/main" id="{8A6D0E3D-07DE-F777-79AA-9E019BC1B236}"/>
              </a:ext>
            </a:extLst>
          </p:cNvPr>
          <p:cNvSpPr/>
          <p:nvPr/>
        </p:nvSpPr>
        <p:spPr>
          <a:xfrm>
            <a:off x="1681263" y="1270809"/>
            <a:ext cx="9986211" cy="1323016"/>
          </a:xfrm>
          <a:prstGeom prst="roundRect">
            <a:avLst>
              <a:gd name="adj" fmla="val 21293"/>
            </a:avLst>
          </a:prstGeom>
          <a:solidFill>
            <a:schemeClr val="bg1">
              <a:lumMod val="9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958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MX" pitchFamily="2" charset="77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0" name="Retângulo com Canto Arredondado do Mesmo Lado 9">
            <a:extLst>
              <a:ext uri="{FF2B5EF4-FFF2-40B4-BE49-F238E27FC236}">
                <a16:creationId xmlns:a16="http://schemas.microsoft.com/office/drawing/2014/main" id="{6D13B7A9-C6FA-F68A-BA19-5A41E64091A7}"/>
              </a:ext>
            </a:extLst>
          </p:cNvPr>
          <p:cNvSpPr/>
          <p:nvPr/>
        </p:nvSpPr>
        <p:spPr>
          <a:xfrm rot="16200000">
            <a:off x="-1754584" y="3230650"/>
            <a:ext cx="5926016" cy="396699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E2262B">
              <a:alpha val="89804"/>
            </a:srgbClr>
          </a:solidFill>
          <a:ln>
            <a:noFill/>
          </a:ln>
          <a:effectLst>
            <a:outerShdw blurRad="254000" dist="38100" algn="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 Medium" pitchFamily="2" charset="77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Retângulo Arredondado 2">
            <a:extLst>
              <a:ext uri="{FF2B5EF4-FFF2-40B4-BE49-F238E27FC236}">
                <a16:creationId xmlns:a16="http://schemas.microsoft.com/office/drawing/2014/main" id="{0AC30C0C-C722-7620-5FB7-94588C19F269}"/>
              </a:ext>
            </a:extLst>
          </p:cNvPr>
          <p:cNvSpPr/>
          <p:nvPr/>
        </p:nvSpPr>
        <p:spPr>
          <a:xfrm>
            <a:off x="-307731" y="0"/>
            <a:ext cx="1317803" cy="6858000"/>
          </a:xfrm>
          <a:prstGeom prst="roundRect">
            <a:avLst>
              <a:gd name="adj" fmla="val 25911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386605" dist="38100" algn="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39EBB5C-4F41-7A44-8669-D474CDB80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93" y="118617"/>
            <a:ext cx="689705" cy="247144"/>
          </a:xfrm>
          <a:prstGeom prst="rect">
            <a:avLst/>
          </a:prstGeom>
        </p:spPr>
      </p:pic>
      <p:sp>
        <p:nvSpPr>
          <p:cNvPr id="12" name="CaixaDeTexto 8">
            <a:extLst>
              <a:ext uri="{FF2B5EF4-FFF2-40B4-BE49-F238E27FC236}">
                <a16:creationId xmlns:a16="http://schemas.microsoft.com/office/drawing/2014/main" id="{184F2105-A092-29FA-8AF7-BC9F68D5A6F7}"/>
              </a:ext>
            </a:extLst>
          </p:cNvPr>
          <p:cNvSpPr txBox="1"/>
          <p:nvPr/>
        </p:nvSpPr>
        <p:spPr>
          <a:xfrm rot="16200000">
            <a:off x="-575020" y="2720368"/>
            <a:ext cx="2235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3A88A3"/>
                </a:solidFill>
                <a:effectLst/>
                <a:uLnTx/>
                <a:uFillTx/>
                <a:latin typeface="AMX Black" pitchFamily="2" charset="77"/>
                <a:ea typeface="+mn-ea"/>
                <a:cs typeface="Segoe UI Black" panose="020B0502040204020203" pitchFamily="34" charset="0"/>
              </a:rPr>
              <a:t>Price Rebate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5D18F"/>
              </a:solidFill>
              <a:effectLst/>
              <a:uLnTx/>
              <a:uFillTx/>
              <a:latin typeface="AMX Black" pitchFamily="2" charset="77"/>
              <a:ea typeface="+mn-ea"/>
              <a:cs typeface="Segoe UI Black" panose="020B0502040204020203" pitchFamily="34" charset="0"/>
            </a:endParaRP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8F23979F-C4E1-D3EC-8AEC-3614D4C00116}"/>
              </a:ext>
            </a:extLst>
          </p:cNvPr>
          <p:cNvGrpSpPr/>
          <p:nvPr/>
        </p:nvGrpSpPr>
        <p:grpSpPr>
          <a:xfrm>
            <a:off x="1700542" y="1187852"/>
            <a:ext cx="1579748" cy="1063519"/>
            <a:chOff x="1937049" y="1529434"/>
            <a:chExt cx="1579748" cy="1063519"/>
          </a:xfrm>
        </p:grpSpPr>
        <p:sp>
          <p:nvSpPr>
            <p:cNvPr id="2" name="Retângulo Arredondado 17">
              <a:extLst>
                <a:ext uri="{FF2B5EF4-FFF2-40B4-BE49-F238E27FC236}">
                  <a16:creationId xmlns:a16="http://schemas.microsoft.com/office/drawing/2014/main" id="{A2F98AF8-B466-BC86-826D-2674613524B7}"/>
                </a:ext>
              </a:extLst>
            </p:cNvPr>
            <p:cNvSpPr/>
            <p:nvPr/>
          </p:nvSpPr>
          <p:spPr>
            <a:xfrm>
              <a:off x="1937049" y="1534614"/>
              <a:ext cx="1574914" cy="739285"/>
            </a:xfrm>
            <a:prstGeom prst="roundRect">
              <a:avLst>
                <a:gd name="adj" fmla="val 21293"/>
              </a:avLst>
            </a:prstGeom>
            <a:solidFill>
              <a:schemeClr val="bg1"/>
            </a:solidFill>
            <a:ln w="28575">
              <a:solidFill>
                <a:srgbClr val="E226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MX" pitchFamily="2" charset="77"/>
                  <a:ea typeface="+mn-ea"/>
                  <a:cs typeface="Segoe UI" panose="020B0502040204020203" pitchFamily="34" charset="0"/>
                </a:rPr>
                <a:t>Acessório</a:t>
              </a: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Segoe UI" panose="020B0502040204020203" pitchFamily="34" charset="0"/>
                </a:rPr>
                <a:t> </a:t>
              </a:r>
            </a:p>
          </p:txBody>
        </p:sp>
        <p:sp>
          <p:nvSpPr>
            <p:cNvPr id="4" name="Retângulo Arredondado 17">
              <a:extLst>
                <a:ext uri="{FF2B5EF4-FFF2-40B4-BE49-F238E27FC236}">
                  <a16:creationId xmlns:a16="http://schemas.microsoft.com/office/drawing/2014/main" id="{AD70EE4A-4CAE-0940-00A8-47DE928950D8}"/>
                </a:ext>
              </a:extLst>
            </p:cNvPr>
            <p:cNvSpPr/>
            <p:nvPr/>
          </p:nvSpPr>
          <p:spPr>
            <a:xfrm>
              <a:off x="1941882" y="2174906"/>
              <a:ext cx="1574915" cy="418047"/>
            </a:xfrm>
            <a:prstGeom prst="roundRect">
              <a:avLst>
                <a:gd name="adj" fmla="val 21293"/>
              </a:avLst>
            </a:prstGeom>
            <a:solidFill>
              <a:srgbClr val="E2262B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Segoe UI" panose="020B0502040204020203" pitchFamily="34" charset="0"/>
                </a:rPr>
                <a:t>SSG BUDS</a:t>
              </a:r>
              <a:r>
                <a:rPr kumimoji="0" lang="pt-BR" sz="16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Segoe UI" panose="020B0502040204020203" pitchFamily="34" charset="0"/>
                </a:rPr>
                <a:t> 4</a:t>
              </a: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Segoe UI" panose="020B0502040204020203" pitchFamily="34" charset="0"/>
                </a:rPr>
                <a:t> </a:t>
              </a:r>
            </a:p>
          </p:txBody>
        </p:sp>
        <p:pic>
          <p:nvPicPr>
            <p:cNvPr id="5" name="Gráfico 4" descr="Fones de ouvido com preenchimento sólido">
              <a:extLst>
                <a:ext uri="{FF2B5EF4-FFF2-40B4-BE49-F238E27FC236}">
                  <a16:creationId xmlns:a16="http://schemas.microsoft.com/office/drawing/2014/main" id="{3E29CF36-0C06-1517-8D8F-1BD7BC58147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501340" y="1529434"/>
              <a:ext cx="423182" cy="423182"/>
            </a:xfrm>
            <a:prstGeom prst="rect">
              <a:avLst/>
            </a:prstGeom>
          </p:spPr>
        </p:pic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00C9BBE2-A3C4-C526-8306-F5A047749765}"/>
              </a:ext>
            </a:extLst>
          </p:cNvPr>
          <p:cNvGrpSpPr/>
          <p:nvPr/>
        </p:nvGrpSpPr>
        <p:grpSpPr>
          <a:xfrm>
            <a:off x="3580148" y="1193032"/>
            <a:ext cx="1579748" cy="1069884"/>
            <a:chOff x="1937049" y="1534614"/>
            <a:chExt cx="1579748" cy="1069884"/>
          </a:xfrm>
        </p:grpSpPr>
        <p:sp>
          <p:nvSpPr>
            <p:cNvPr id="9" name="Retângulo Arredondado 17">
              <a:extLst>
                <a:ext uri="{FF2B5EF4-FFF2-40B4-BE49-F238E27FC236}">
                  <a16:creationId xmlns:a16="http://schemas.microsoft.com/office/drawing/2014/main" id="{7DAABE61-1C04-840C-5A8F-0A8444ABEFA9}"/>
                </a:ext>
              </a:extLst>
            </p:cNvPr>
            <p:cNvSpPr/>
            <p:nvPr/>
          </p:nvSpPr>
          <p:spPr>
            <a:xfrm>
              <a:off x="1937049" y="1534614"/>
              <a:ext cx="1574914" cy="739285"/>
            </a:xfrm>
            <a:prstGeom prst="roundRect">
              <a:avLst>
                <a:gd name="adj" fmla="val 21293"/>
              </a:avLst>
            </a:prstGeom>
            <a:solidFill>
              <a:schemeClr val="bg1"/>
            </a:solidFill>
            <a:ln w="28575">
              <a:solidFill>
                <a:srgbClr val="E226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MX" pitchFamily="2" charset="77"/>
                  <a:ea typeface="+mn-ea"/>
                  <a:cs typeface="Segoe UI" panose="020B0502040204020203" pitchFamily="34" charset="0"/>
                </a:rPr>
                <a:t>PV Avulso</a:t>
              </a: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MX" pitchFamily="2" charset="77"/>
                  <a:ea typeface="+mn-ea"/>
                  <a:cs typeface="Segoe UI" panose="020B0502040204020203" pitchFamily="34" charset="0"/>
                </a:rPr>
                <a:t> </a:t>
              </a:r>
            </a:p>
          </p:txBody>
        </p:sp>
        <p:sp>
          <p:nvSpPr>
            <p:cNvPr id="11" name="Retângulo Arredondado 17">
              <a:extLst>
                <a:ext uri="{FF2B5EF4-FFF2-40B4-BE49-F238E27FC236}">
                  <a16:creationId xmlns:a16="http://schemas.microsoft.com/office/drawing/2014/main" id="{7F839170-F896-D5C1-BD97-AC5B7F62D32A}"/>
                </a:ext>
              </a:extLst>
            </p:cNvPr>
            <p:cNvSpPr/>
            <p:nvPr/>
          </p:nvSpPr>
          <p:spPr>
            <a:xfrm>
              <a:off x="1941882" y="2186451"/>
              <a:ext cx="1574915" cy="418047"/>
            </a:xfrm>
            <a:prstGeom prst="roundRect">
              <a:avLst>
                <a:gd name="adj" fmla="val 21293"/>
              </a:avLst>
            </a:prstGeom>
            <a:solidFill>
              <a:srgbClr val="E2262B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Segoe UI" panose="020B0502040204020203" pitchFamily="34" charset="0"/>
                </a:rPr>
                <a:t>R$ 1.549,00</a:t>
              </a: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endParaRPr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12C74E1A-44BE-C33D-B107-E4A2D13D0CA6}"/>
              </a:ext>
            </a:extLst>
          </p:cNvPr>
          <p:cNvGrpSpPr/>
          <p:nvPr/>
        </p:nvGrpSpPr>
        <p:grpSpPr>
          <a:xfrm>
            <a:off x="5380782" y="1178394"/>
            <a:ext cx="2134968" cy="1090088"/>
            <a:chOff x="1937049" y="1534614"/>
            <a:chExt cx="2134968" cy="1090088"/>
          </a:xfrm>
        </p:grpSpPr>
        <p:sp>
          <p:nvSpPr>
            <p:cNvPr id="33" name="Retângulo Arredondado 17">
              <a:extLst>
                <a:ext uri="{FF2B5EF4-FFF2-40B4-BE49-F238E27FC236}">
                  <a16:creationId xmlns:a16="http://schemas.microsoft.com/office/drawing/2014/main" id="{3D7BCE2D-6F5A-87E4-3531-E909BD901402}"/>
                </a:ext>
              </a:extLst>
            </p:cNvPr>
            <p:cNvSpPr/>
            <p:nvPr/>
          </p:nvSpPr>
          <p:spPr>
            <a:xfrm>
              <a:off x="1937049" y="1534614"/>
              <a:ext cx="2134968" cy="739285"/>
            </a:xfrm>
            <a:prstGeom prst="roundRect">
              <a:avLst>
                <a:gd name="adj" fmla="val 21293"/>
              </a:avLst>
            </a:prstGeom>
            <a:solidFill>
              <a:schemeClr val="bg1"/>
            </a:solidFill>
            <a:ln w="28575">
              <a:solidFill>
                <a:srgbClr val="E226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MX" pitchFamily="2" charset="77"/>
                  <a:ea typeface="+mn-ea"/>
                  <a:cs typeface="Segoe UI" panose="020B0502040204020203" pitchFamily="34" charset="0"/>
                </a:rPr>
                <a:t>Preço Faturamento </a:t>
              </a: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34" name="Retângulo Arredondado 17">
              <a:extLst>
                <a:ext uri="{FF2B5EF4-FFF2-40B4-BE49-F238E27FC236}">
                  <a16:creationId xmlns:a16="http://schemas.microsoft.com/office/drawing/2014/main" id="{1C5CF269-79F6-C411-C4B8-011FE4F42CE8}"/>
                </a:ext>
              </a:extLst>
            </p:cNvPr>
            <p:cNvSpPr/>
            <p:nvPr/>
          </p:nvSpPr>
          <p:spPr>
            <a:xfrm>
              <a:off x="2275936" y="2206655"/>
              <a:ext cx="1458802" cy="418047"/>
            </a:xfrm>
            <a:prstGeom prst="roundRect">
              <a:avLst>
                <a:gd name="adj" fmla="val 21293"/>
              </a:avLst>
            </a:prstGeom>
            <a:solidFill>
              <a:srgbClr val="E2262B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Segoe UI" panose="020B0502040204020203" pitchFamily="34" charset="0"/>
                </a:rPr>
                <a:t>R$ 1.394,00</a:t>
              </a: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endParaRPr>
            </a:p>
          </p:txBody>
        </p:sp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06AE9926-36C1-F625-5A03-453BAC042F1C}"/>
              </a:ext>
            </a:extLst>
          </p:cNvPr>
          <p:cNvGrpSpPr/>
          <p:nvPr/>
        </p:nvGrpSpPr>
        <p:grpSpPr>
          <a:xfrm>
            <a:off x="7736636" y="1193032"/>
            <a:ext cx="1798871" cy="1108950"/>
            <a:chOff x="1987999" y="1534614"/>
            <a:chExt cx="1798871" cy="1108950"/>
          </a:xfrm>
        </p:grpSpPr>
        <p:sp>
          <p:nvSpPr>
            <p:cNvPr id="37" name="Retângulo Arredondado 17">
              <a:extLst>
                <a:ext uri="{FF2B5EF4-FFF2-40B4-BE49-F238E27FC236}">
                  <a16:creationId xmlns:a16="http://schemas.microsoft.com/office/drawing/2014/main" id="{AF0264B8-5252-FD12-C573-ED36DDC051C4}"/>
                </a:ext>
              </a:extLst>
            </p:cNvPr>
            <p:cNvSpPr/>
            <p:nvPr/>
          </p:nvSpPr>
          <p:spPr>
            <a:xfrm>
              <a:off x="1987999" y="1534614"/>
              <a:ext cx="1798871" cy="739285"/>
            </a:xfrm>
            <a:prstGeom prst="roundRect">
              <a:avLst>
                <a:gd name="adj" fmla="val 21293"/>
              </a:avLst>
            </a:prstGeom>
            <a:solidFill>
              <a:schemeClr val="bg1"/>
            </a:solidFill>
            <a:ln w="28575">
              <a:solidFill>
                <a:srgbClr val="E226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MX" pitchFamily="2" charset="77"/>
                  <a:ea typeface="+mn-ea"/>
                  <a:cs typeface="Segoe UI" panose="020B0502040204020203" pitchFamily="34" charset="0"/>
                </a:rPr>
                <a:t>Margem avulso</a:t>
              </a: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38" name="Retângulo Arredondado 17">
              <a:extLst>
                <a:ext uri="{FF2B5EF4-FFF2-40B4-BE49-F238E27FC236}">
                  <a16:creationId xmlns:a16="http://schemas.microsoft.com/office/drawing/2014/main" id="{D81F2A2E-0CD0-097A-4EF9-AD549E06BDE0}"/>
                </a:ext>
              </a:extLst>
            </p:cNvPr>
            <p:cNvSpPr/>
            <p:nvPr/>
          </p:nvSpPr>
          <p:spPr>
            <a:xfrm>
              <a:off x="2132558" y="2225517"/>
              <a:ext cx="1458802" cy="418047"/>
            </a:xfrm>
            <a:prstGeom prst="roundRect">
              <a:avLst>
                <a:gd name="adj" fmla="val 21293"/>
              </a:avLst>
            </a:prstGeom>
            <a:solidFill>
              <a:srgbClr val="E2262B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Segoe UI" panose="020B0502040204020203" pitchFamily="34" charset="0"/>
                </a:rPr>
                <a:t>10%</a:t>
              </a: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endParaRPr>
            </a:p>
          </p:txBody>
        </p:sp>
      </p:grp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D3A79D11-5A31-DC97-728F-3171419AAEF6}"/>
              </a:ext>
            </a:extLst>
          </p:cNvPr>
          <p:cNvGrpSpPr/>
          <p:nvPr/>
        </p:nvGrpSpPr>
        <p:grpSpPr>
          <a:xfrm>
            <a:off x="9899770" y="1185083"/>
            <a:ext cx="1767704" cy="1115086"/>
            <a:chOff x="2019166" y="1534614"/>
            <a:chExt cx="1767704" cy="1115086"/>
          </a:xfrm>
        </p:grpSpPr>
        <p:sp>
          <p:nvSpPr>
            <p:cNvPr id="42" name="Retângulo Arredondado 17">
              <a:extLst>
                <a:ext uri="{FF2B5EF4-FFF2-40B4-BE49-F238E27FC236}">
                  <a16:creationId xmlns:a16="http://schemas.microsoft.com/office/drawing/2014/main" id="{CE317E7B-FA1C-73D1-AE28-0B77067DA966}"/>
                </a:ext>
              </a:extLst>
            </p:cNvPr>
            <p:cNvSpPr/>
            <p:nvPr/>
          </p:nvSpPr>
          <p:spPr>
            <a:xfrm>
              <a:off x="2019166" y="1534614"/>
              <a:ext cx="1767704" cy="739285"/>
            </a:xfrm>
            <a:prstGeom prst="roundRect">
              <a:avLst>
                <a:gd name="adj" fmla="val 21293"/>
              </a:avLst>
            </a:prstGeom>
            <a:solidFill>
              <a:schemeClr val="bg1"/>
            </a:solidFill>
            <a:ln w="28575">
              <a:solidFill>
                <a:srgbClr val="E226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MX" pitchFamily="2" charset="77"/>
                  <a:ea typeface="+mn-ea"/>
                  <a:cs typeface="Segoe UI" panose="020B0502040204020203" pitchFamily="34" charset="0"/>
                </a:rPr>
                <a:t>Margem avulso</a:t>
              </a: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43" name="Retângulo Arredondado 17">
              <a:extLst>
                <a:ext uri="{FF2B5EF4-FFF2-40B4-BE49-F238E27FC236}">
                  <a16:creationId xmlns:a16="http://schemas.microsoft.com/office/drawing/2014/main" id="{71A21871-45A7-AB11-B967-7D94439DD821}"/>
                </a:ext>
              </a:extLst>
            </p:cNvPr>
            <p:cNvSpPr/>
            <p:nvPr/>
          </p:nvSpPr>
          <p:spPr>
            <a:xfrm>
              <a:off x="2081879" y="2231653"/>
              <a:ext cx="1458802" cy="418047"/>
            </a:xfrm>
            <a:prstGeom prst="roundRect">
              <a:avLst>
                <a:gd name="adj" fmla="val 21293"/>
              </a:avLst>
            </a:prstGeom>
            <a:solidFill>
              <a:srgbClr val="E2262B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Segoe UI" panose="020B0502040204020203" pitchFamily="34" charset="0"/>
                </a:rPr>
                <a:t>R$ 155,00</a:t>
              </a: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endParaRPr>
            </a:p>
          </p:txBody>
        </p:sp>
      </p:grpSp>
      <p:pic>
        <p:nvPicPr>
          <p:cNvPr id="46" name="Gráfico 45" descr="Dólar com preenchimento sólido">
            <a:extLst>
              <a:ext uri="{FF2B5EF4-FFF2-40B4-BE49-F238E27FC236}">
                <a16:creationId xmlns:a16="http://schemas.microsoft.com/office/drawing/2014/main" id="{D773F160-0BF6-0FE3-C164-7AA660A745D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44213" y="1214334"/>
            <a:ext cx="396700" cy="396700"/>
          </a:xfrm>
          <a:prstGeom prst="rect">
            <a:avLst/>
          </a:prstGeom>
        </p:spPr>
      </p:pic>
      <p:sp>
        <p:nvSpPr>
          <p:cNvPr id="47" name="CaixaDeTexto 46">
            <a:extLst>
              <a:ext uri="{FF2B5EF4-FFF2-40B4-BE49-F238E27FC236}">
                <a16:creationId xmlns:a16="http://schemas.microsoft.com/office/drawing/2014/main" id="{B8F75D3B-A269-3704-AE21-51ED13115C84}"/>
              </a:ext>
            </a:extLst>
          </p:cNvPr>
          <p:cNvSpPr txBox="1"/>
          <p:nvPr/>
        </p:nvSpPr>
        <p:spPr>
          <a:xfrm>
            <a:off x="8381206" y="117166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E2262B"/>
                </a:solidFill>
                <a:latin typeface="AMX" panose="020B0604020202020204" charset="0"/>
              </a:rPr>
              <a:t>%</a:t>
            </a:r>
          </a:p>
        </p:txBody>
      </p:sp>
      <p:pic>
        <p:nvPicPr>
          <p:cNvPr id="49" name="Gráfico 48" descr="Fones de ouvido com preenchimento sólido">
            <a:extLst>
              <a:ext uri="{FF2B5EF4-FFF2-40B4-BE49-F238E27FC236}">
                <a16:creationId xmlns:a16="http://schemas.microsoft.com/office/drawing/2014/main" id="{8D1ACDEF-78BB-F0E1-E1E6-FC2F91257AF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64639" y="1184084"/>
            <a:ext cx="457200" cy="457200"/>
          </a:xfrm>
          <a:prstGeom prst="rect">
            <a:avLst/>
          </a:prstGeom>
        </p:spPr>
      </p:pic>
      <p:pic>
        <p:nvPicPr>
          <p:cNvPr id="30" name="Gráfico 29" descr="Moedas com preenchimento sólido">
            <a:extLst>
              <a:ext uri="{FF2B5EF4-FFF2-40B4-BE49-F238E27FC236}">
                <a16:creationId xmlns:a16="http://schemas.microsoft.com/office/drawing/2014/main" id="{6CD00E3C-2E13-F56E-C49E-917885CC317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49032" y="1193032"/>
            <a:ext cx="396700" cy="396700"/>
          </a:xfrm>
          <a:prstGeom prst="rect">
            <a:avLst/>
          </a:prstGeom>
        </p:spPr>
      </p:pic>
      <p:sp>
        <p:nvSpPr>
          <p:cNvPr id="50" name="Retângulo Arredondado 17">
            <a:extLst>
              <a:ext uri="{FF2B5EF4-FFF2-40B4-BE49-F238E27FC236}">
                <a16:creationId xmlns:a16="http://schemas.microsoft.com/office/drawing/2014/main" id="{485133AD-98AC-C5C5-342D-050EC5BC1084}"/>
              </a:ext>
            </a:extLst>
          </p:cNvPr>
          <p:cNvSpPr/>
          <p:nvPr/>
        </p:nvSpPr>
        <p:spPr>
          <a:xfrm>
            <a:off x="3073940" y="3197779"/>
            <a:ext cx="8107986" cy="1323016"/>
          </a:xfrm>
          <a:prstGeom prst="roundRect">
            <a:avLst>
              <a:gd name="adj" fmla="val 21293"/>
            </a:avLst>
          </a:prstGeom>
          <a:solidFill>
            <a:schemeClr val="bg1">
              <a:lumMod val="8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958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MX" pitchFamily="2" charset="77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51" name="Agrupar 50">
            <a:extLst>
              <a:ext uri="{FF2B5EF4-FFF2-40B4-BE49-F238E27FC236}">
                <a16:creationId xmlns:a16="http://schemas.microsoft.com/office/drawing/2014/main" id="{E0C7CF0B-CFC4-8972-CAEA-C577B218D1C9}"/>
              </a:ext>
            </a:extLst>
          </p:cNvPr>
          <p:cNvGrpSpPr/>
          <p:nvPr/>
        </p:nvGrpSpPr>
        <p:grpSpPr>
          <a:xfrm>
            <a:off x="5223393" y="3350516"/>
            <a:ext cx="1579748" cy="1069884"/>
            <a:chOff x="1937049" y="1534614"/>
            <a:chExt cx="1579748" cy="1069884"/>
          </a:xfrm>
        </p:grpSpPr>
        <p:sp>
          <p:nvSpPr>
            <p:cNvPr id="52" name="Retângulo Arredondado 17">
              <a:extLst>
                <a:ext uri="{FF2B5EF4-FFF2-40B4-BE49-F238E27FC236}">
                  <a16:creationId xmlns:a16="http://schemas.microsoft.com/office/drawing/2014/main" id="{5A4140F8-2481-890C-2354-F6CDECA45113}"/>
                </a:ext>
              </a:extLst>
            </p:cNvPr>
            <p:cNvSpPr/>
            <p:nvPr/>
          </p:nvSpPr>
          <p:spPr>
            <a:xfrm>
              <a:off x="1937049" y="1534614"/>
              <a:ext cx="1574914" cy="739285"/>
            </a:xfrm>
            <a:prstGeom prst="roundRect">
              <a:avLst>
                <a:gd name="adj" fmla="val 21293"/>
              </a:avLst>
            </a:prstGeom>
            <a:solidFill>
              <a:srgbClr val="E2262B"/>
            </a:solidFill>
            <a:ln w="28575">
              <a:solidFill>
                <a:srgbClr val="E226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lnSpc>
                  <a:spcPct val="200000"/>
                </a:lnSpc>
              </a:pPr>
              <a:r>
                <a:rPr lang="pt-BR" sz="1600" b="1" dirty="0">
                  <a:solidFill>
                    <a:schemeClr val="bg1"/>
                  </a:solidFill>
                  <a:latin typeface="AMX" pitchFamily="2" charset="77"/>
                  <a:cs typeface="Segoe UI" panose="020B0502040204020203" pitchFamily="34" charset="0"/>
                </a:rPr>
                <a:t>PV </a:t>
              </a:r>
              <a:r>
                <a:rPr lang="pt-BR" sz="1600" b="1" dirty="0" err="1">
                  <a:solidFill>
                    <a:schemeClr val="bg1"/>
                  </a:solidFill>
                  <a:latin typeface="AMX" pitchFamily="2" charset="77"/>
                  <a:cs typeface="Segoe UI" panose="020B0502040204020203" pitchFamily="34" charset="0"/>
                </a:rPr>
                <a:t>Bundle</a:t>
              </a:r>
              <a:r>
                <a:rPr lang="pt-BR" sz="1600" b="1" dirty="0">
                  <a:solidFill>
                    <a:schemeClr val="bg1"/>
                  </a:solidFill>
                  <a:latin typeface="AMX" pitchFamily="2" charset="77"/>
                  <a:cs typeface="Segoe UI" panose="020B0502040204020203" pitchFamily="34" charset="0"/>
                </a:rPr>
                <a:t> </a:t>
              </a:r>
            </a:p>
          </p:txBody>
        </p:sp>
        <p:sp>
          <p:nvSpPr>
            <p:cNvPr id="53" name="Retângulo Arredondado 17">
              <a:extLst>
                <a:ext uri="{FF2B5EF4-FFF2-40B4-BE49-F238E27FC236}">
                  <a16:creationId xmlns:a16="http://schemas.microsoft.com/office/drawing/2014/main" id="{7BA7BBDD-11C6-06D7-EE82-4CFB64987D71}"/>
                </a:ext>
              </a:extLst>
            </p:cNvPr>
            <p:cNvSpPr/>
            <p:nvPr/>
          </p:nvSpPr>
          <p:spPr>
            <a:xfrm>
              <a:off x="1941882" y="2186451"/>
              <a:ext cx="1574915" cy="418047"/>
            </a:xfrm>
            <a:prstGeom prst="roundRect">
              <a:avLst>
                <a:gd name="adj" fmla="val 21293"/>
              </a:avLst>
            </a:prstGeom>
            <a:solidFill>
              <a:schemeClr val="bg1"/>
            </a:solidFill>
            <a:ln w="28575">
              <a:solidFill>
                <a:srgbClr val="E226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lnSpc>
                  <a:spcPct val="200000"/>
                </a:lnSpc>
              </a:pPr>
              <a:r>
                <a:rPr lang="pt-BR" sz="1600" b="1" dirty="0">
                  <a:solidFill>
                    <a:srgbClr val="E2262B"/>
                  </a:solidFill>
                  <a:latin typeface="AMX" pitchFamily="2" charset="77"/>
                  <a:cs typeface="Segoe UI" panose="020B0502040204020203" pitchFamily="34" charset="0"/>
                </a:rPr>
                <a:t>R$ 599,00</a:t>
              </a:r>
            </a:p>
          </p:txBody>
        </p:sp>
      </p:grpSp>
      <p:grpSp>
        <p:nvGrpSpPr>
          <p:cNvPr id="54" name="Agrupar 53">
            <a:extLst>
              <a:ext uri="{FF2B5EF4-FFF2-40B4-BE49-F238E27FC236}">
                <a16:creationId xmlns:a16="http://schemas.microsoft.com/office/drawing/2014/main" id="{EC2A0364-715E-0323-FE9C-9AFAA9E86B1A}"/>
              </a:ext>
            </a:extLst>
          </p:cNvPr>
          <p:cNvGrpSpPr/>
          <p:nvPr/>
        </p:nvGrpSpPr>
        <p:grpSpPr>
          <a:xfrm>
            <a:off x="3346998" y="3350516"/>
            <a:ext cx="1579748" cy="1063519"/>
            <a:chOff x="1937049" y="1529434"/>
            <a:chExt cx="1579748" cy="1063519"/>
          </a:xfrm>
        </p:grpSpPr>
        <p:sp>
          <p:nvSpPr>
            <p:cNvPr id="55" name="Retângulo Arredondado 17">
              <a:extLst>
                <a:ext uri="{FF2B5EF4-FFF2-40B4-BE49-F238E27FC236}">
                  <a16:creationId xmlns:a16="http://schemas.microsoft.com/office/drawing/2014/main" id="{935E11C8-503C-9358-128E-4F5A206F2023}"/>
                </a:ext>
              </a:extLst>
            </p:cNvPr>
            <p:cNvSpPr/>
            <p:nvPr/>
          </p:nvSpPr>
          <p:spPr>
            <a:xfrm>
              <a:off x="1937049" y="1534614"/>
              <a:ext cx="1574914" cy="739285"/>
            </a:xfrm>
            <a:prstGeom prst="roundRect">
              <a:avLst>
                <a:gd name="adj" fmla="val 21293"/>
              </a:avLst>
            </a:prstGeom>
            <a:solidFill>
              <a:srgbClr val="E2262B"/>
            </a:solidFill>
            <a:ln w="28575">
              <a:solidFill>
                <a:srgbClr val="E226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Segoe UI" panose="020B0502040204020203" pitchFamily="34" charset="0"/>
                </a:rPr>
                <a:t>Acessório</a:t>
              </a: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MX" pitchFamily="2" charset="77"/>
                  <a:ea typeface="+mn-ea"/>
                  <a:cs typeface="Segoe UI" panose="020B0502040204020203" pitchFamily="34" charset="0"/>
                </a:rPr>
                <a:t> </a:t>
              </a:r>
            </a:p>
          </p:txBody>
        </p:sp>
        <p:sp>
          <p:nvSpPr>
            <p:cNvPr id="56" name="Retângulo Arredondado 17">
              <a:extLst>
                <a:ext uri="{FF2B5EF4-FFF2-40B4-BE49-F238E27FC236}">
                  <a16:creationId xmlns:a16="http://schemas.microsoft.com/office/drawing/2014/main" id="{FDE4E349-3B9D-1274-1EE2-37E1AB4FBC40}"/>
                </a:ext>
              </a:extLst>
            </p:cNvPr>
            <p:cNvSpPr/>
            <p:nvPr/>
          </p:nvSpPr>
          <p:spPr>
            <a:xfrm>
              <a:off x="1941882" y="2174906"/>
              <a:ext cx="1574915" cy="418047"/>
            </a:xfrm>
            <a:prstGeom prst="roundRect">
              <a:avLst>
                <a:gd name="adj" fmla="val 21293"/>
              </a:avLst>
            </a:prstGeom>
            <a:solidFill>
              <a:schemeClr val="bg1"/>
            </a:solidFill>
            <a:ln w="28575">
              <a:solidFill>
                <a:srgbClr val="E226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MX" pitchFamily="2" charset="77"/>
                  <a:ea typeface="+mn-ea"/>
                  <a:cs typeface="Segoe UI" panose="020B0502040204020203" pitchFamily="34" charset="0"/>
                </a:rPr>
                <a:t>SSG BUDS</a:t>
              </a:r>
              <a:r>
                <a:rPr kumimoji="0" lang="pt-BR" sz="1600" b="1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MX" pitchFamily="2" charset="77"/>
                  <a:ea typeface="+mn-ea"/>
                  <a:cs typeface="Segoe UI" panose="020B0502040204020203" pitchFamily="34" charset="0"/>
                </a:rPr>
                <a:t> 4</a:t>
              </a: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MX" pitchFamily="2" charset="77"/>
                  <a:ea typeface="+mn-ea"/>
                  <a:cs typeface="Segoe UI" panose="020B0502040204020203" pitchFamily="34" charset="0"/>
                </a:rPr>
                <a:t> </a:t>
              </a:r>
            </a:p>
          </p:txBody>
        </p:sp>
        <p:pic>
          <p:nvPicPr>
            <p:cNvPr id="57" name="Gráfico 56" descr="Fones de ouvido com preenchimento sólido">
              <a:extLst>
                <a:ext uri="{FF2B5EF4-FFF2-40B4-BE49-F238E27FC236}">
                  <a16:creationId xmlns:a16="http://schemas.microsoft.com/office/drawing/2014/main" id="{6F27DD9C-7A9E-3A7D-DA9D-2709321C5B0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501340" y="1529434"/>
              <a:ext cx="423182" cy="423182"/>
            </a:xfrm>
            <a:prstGeom prst="rect">
              <a:avLst/>
            </a:prstGeom>
          </p:spPr>
        </p:pic>
      </p:grpSp>
      <p:pic>
        <p:nvPicPr>
          <p:cNvPr id="58" name="Gráfico 57" descr="Fones de ouvido com preenchimento sólido">
            <a:extLst>
              <a:ext uri="{FF2B5EF4-FFF2-40B4-BE49-F238E27FC236}">
                <a16:creationId xmlns:a16="http://schemas.microsoft.com/office/drawing/2014/main" id="{640686FB-2E67-3C79-61F4-EFE6C24B1D6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99340" y="3389428"/>
            <a:ext cx="457200" cy="457200"/>
          </a:xfrm>
          <a:prstGeom prst="rect">
            <a:avLst/>
          </a:prstGeom>
        </p:spPr>
      </p:pic>
      <p:grpSp>
        <p:nvGrpSpPr>
          <p:cNvPr id="59" name="Agrupar 58">
            <a:extLst>
              <a:ext uri="{FF2B5EF4-FFF2-40B4-BE49-F238E27FC236}">
                <a16:creationId xmlns:a16="http://schemas.microsoft.com/office/drawing/2014/main" id="{8DA27DA9-4AFA-7E44-00D3-D5C86994F492}"/>
              </a:ext>
            </a:extLst>
          </p:cNvPr>
          <p:cNvGrpSpPr/>
          <p:nvPr/>
        </p:nvGrpSpPr>
        <p:grpSpPr>
          <a:xfrm>
            <a:off x="7055679" y="3350516"/>
            <a:ext cx="1870493" cy="1108950"/>
            <a:chOff x="1987999" y="1534614"/>
            <a:chExt cx="1870493" cy="1108950"/>
          </a:xfrm>
        </p:grpSpPr>
        <p:sp>
          <p:nvSpPr>
            <p:cNvPr id="60" name="Retângulo Arredondado 17">
              <a:extLst>
                <a:ext uri="{FF2B5EF4-FFF2-40B4-BE49-F238E27FC236}">
                  <a16:creationId xmlns:a16="http://schemas.microsoft.com/office/drawing/2014/main" id="{1AB11BE9-6326-95BA-41D4-487CD3928121}"/>
                </a:ext>
              </a:extLst>
            </p:cNvPr>
            <p:cNvSpPr/>
            <p:nvPr/>
          </p:nvSpPr>
          <p:spPr>
            <a:xfrm>
              <a:off x="1987999" y="1534614"/>
              <a:ext cx="1870493" cy="739285"/>
            </a:xfrm>
            <a:prstGeom prst="roundRect">
              <a:avLst>
                <a:gd name="adj" fmla="val 21293"/>
              </a:avLst>
            </a:prstGeom>
            <a:solidFill>
              <a:srgbClr val="E2262B"/>
            </a:solidFill>
            <a:ln w="28575">
              <a:solidFill>
                <a:srgbClr val="E226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lnSpc>
                  <a:spcPct val="200000"/>
                </a:lnSpc>
              </a:pPr>
              <a:r>
                <a:rPr lang="pt-BR" sz="1600" b="1" dirty="0">
                  <a:solidFill>
                    <a:schemeClr val="bg1"/>
                  </a:solidFill>
                  <a:latin typeface="AMX" pitchFamily="2" charset="77"/>
                  <a:cs typeface="Segoe UI" panose="020B0502040204020203" pitchFamily="34" charset="0"/>
                </a:rPr>
                <a:t>Margem </a:t>
              </a:r>
              <a:r>
                <a:rPr lang="pt-BR" sz="1600" b="1" dirty="0" err="1">
                  <a:solidFill>
                    <a:schemeClr val="bg1"/>
                  </a:solidFill>
                  <a:latin typeface="AMX" pitchFamily="2" charset="77"/>
                  <a:cs typeface="Segoe UI" panose="020B0502040204020203" pitchFamily="34" charset="0"/>
                </a:rPr>
                <a:t>Bundle</a:t>
              </a:r>
              <a:endParaRPr lang="pt-BR" sz="1600" b="1" dirty="0">
                <a:solidFill>
                  <a:schemeClr val="bg1"/>
                </a:solidFill>
                <a:latin typeface="AMX" pitchFamily="2" charset="77"/>
                <a:cs typeface="Segoe UI" panose="020B0502040204020203" pitchFamily="34" charset="0"/>
              </a:endParaRPr>
            </a:p>
          </p:txBody>
        </p:sp>
        <p:sp>
          <p:nvSpPr>
            <p:cNvPr id="61" name="Retângulo Arredondado 17">
              <a:extLst>
                <a:ext uri="{FF2B5EF4-FFF2-40B4-BE49-F238E27FC236}">
                  <a16:creationId xmlns:a16="http://schemas.microsoft.com/office/drawing/2014/main" id="{BD067012-9F1B-698D-8334-EB820E4D4264}"/>
                </a:ext>
              </a:extLst>
            </p:cNvPr>
            <p:cNvSpPr/>
            <p:nvPr/>
          </p:nvSpPr>
          <p:spPr>
            <a:xfrm>
              <a:off x="2132558" y="2225517"/>
              <a:ext cx="1458802" cy="418047"/>
            </a:xfrm>
            <a:prstGeom prst="roundRect">
              <a:avLst>
                <a:gd name="adj" fmla="val 21293"/>
              </a:avLst>
            </a:prstGeom>
            <a:solidFill>
              <a:schemeClr val="bg1"/>
            </a:solidFill>
            <a:ln w="28575">
              <a:solidFill>
                <a:srgbClr val="E226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lnSpc>
                  <a:spcPct val="200000"/>
                </a:lnSpc>
              </a:pPr>
              <a:r>
                <a:rPr lang="pt-BR" sz="1600" b="1" dirty="0">
                  <a:solidFill>
                    <a:srgbClr val="E2262B"/>
                  </a:solidFill>
                  <a:latin typeface="AMX" pitchFamily="2" charset="77"/>
                  <a:cs typeface="Segoe UI" panose="020B0502040204020203" pitchFamily="34" charset="0"/>
                </a:rPr>
                <a:t>10%</a:t>
              </a:r>
            </a:p>
          </p:txBody>
        </p:sp>
      </p:grp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12E3AB46-714B-700B-395C-262052D38C85}"/>
              </a:ext>
            </a:extLst>
          </p:cNvPr>
          <p:cNvSpPr txBox="1"/>
          <p:nvPr/>
        </p:nvSpPr>
        <p:spPr>
          <a:xfrm>
            <a:off x="7717223" y="3344747"/>
            <a:ext cx="48122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600" b="1" dirty="0">
                <a:solidFill>
                  <a:schemeClr val="bg1"/>
                </a:solidFill>
                <a:latin typeface="AMX" panose="020B0604020202020204" charset="0"/>
              </a:rPr>
              <a:t>%</a:t>
            </a:r>
          </a:p>
        </p:txBody>
      </p:sp>
      <p:grpSp>
        <p:nvGrpSpPr>
          <p:cNvPr id="63" name="Agrupar 62">
            <a:extLst>
              <a:ext uri="{FF2B5EF4-FFF2-40B4-BE49-F238E27FC236}">
                <a16:creationId xmlns:a16="http://schemas.microsoft.com/office/drawing/2014/main" id="{FB37A23F-18A7-38EB-D671-A8ECD833AD30}"/>
              </a:ext>
            </a:extLst>
          </p:cNvPr>
          <p:cNvGrpSpPr/>
          <p:nvPr/>
        </p:nvGrpSpPr>
        <p:grpSpPr>
          <a:xfrm>
            <a:off x="9083619" y="3323683"/>
            <a:ext cx="1857293" cy="1108950"/>
            <a:chOff x="2056944" y="1534614"/>
            <a:chExt cx="1857293" cy="1108950"/>
          </a:xfrm>
        </p:grpSpPr>
        <p:sp>
          <p:nvSpPr>
            <p:cNvPr id="64" name="Retângulo Arredondado 17">
              <a:extLst>
                <a:ext uri="{FF2B5EF4-FFF2-40B4-BE49-F238E27FC236}">
                  <a16:creationId xmlns:a16="http://schemas.microsoft.com/office/drawing/2014/main" id="{7525E6E3-29AA-A4AB-C4B6-69E7D10DD91A}"/>
                </a:ext>
              </a:extLst>
            </p:cNvPr>
            <p:cNvSpPr/>
            <p:nvPr/>
          </p:nvSpPr>
          <p:spPr>
            <a:xfrm>
              <a:off x="2056944" y="1534614"/>
              <a:ext cx="1857293" cy="739285"/>
            </a:xfrm>
            <a:prstGeom prst="roundRect">
              <a:avLst>
                <a:gd name="adj" fmla="val 21293"/>
              </a:avLst>
            </a:prstGeom>
            <a:solidFill>
              <a:srgbClr val="E2262B"/>
            </a:solidFill>
            <a:ln w="28575">
              <a:solidFill>
                <a:srgbClr val="E226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lnSpc>
                  <a:spcPct val="200000"/>
                </a:lnSpc>
              </a:pPr>
              <a:r>
                <a:rPr lang="pt-BR" sz="1600" b="1" dirty="0">
                  <a:solidFill>
                    <a:schemeClr val="bg1"/>
                  </a:solidFill>
                  <a:latin typeface="AMX" pitchFamily="2" charset="77"/>
                  <a:cs typeface="Segoe UI" panose="020B0502040204020203" pitchFamily="34" charset="0"/>
                </a:rPr>
                <a:t>Margem </a:t>
              </a:r>
              <a:r>
                <a:rPr lang="pt-BR" sz="1600" b="1" dirty="0" err="1">
                  <a:solidFill>
                    <a:schemeClr val="bg1"/>
                  </a:solidFill>
                  <a:latin typeface="AMX" pitchFamily="2" charset="77"/>
                  <a:cs typeface="Segoe UI" panose="020B0502040204020203" pitchFamily="34" charset="0"/>
                </a:rPr>
                <a:t>Bundle</a:t>
              </a:r>
              <a:endParaRPr lang="pt-BR" sz="1600" b="1" dirty="0">
                <a:solidFill>
                  <a:schemeClr val="bg1"/>
                </a:solidFill>
                <a:latin typeface="AMX" pitchFamily="2" charset="77"/>
                <a:cs typeface="Segoe UI" panose="020B0502040204020203" pitchFamily="34" charset="0"/>
              </a:endParaRPr>
            </a:p>
          </p:txBody>
        </p:sp>
        <p:sp>
          <p:nvSpPr>
            <p:cNvPr id="65" name="Retângulo Arredondado 17">
              <a:extLst>
                <a:ext uri="{FF2B5EF4-FFF2-40B4-BE49-F238E27FC236}">
                  <a16:creationId xmlns:a16="http://schemas.microsoft.com/office/drawing/2014/main" id="{D5F92D6F-6625-C0BB-85FB-C202DD65D84F}"/>
                </a:ext>
              </a:extLst>
            </p:cNvPr>
            <p:cNvSpPr/>
            <p:nvPr/>
          </p:nvSpPr>
          <p:spPr>
            <a:xfrm>
              <a:off x="2239566" y="2225517"/>
              <a:ext cx="1458802" cy="418047"/>
            </a:xfrm>
            <a:prstGeom prst="roundRect">
              <a:avLst>
                <a:gd name="adj" fmla="val 21293"/>
              </a:avLst>
            </a:prstGeom>
            <a:solidFill>
              <a:schemeClr val="bg1"/>
            </a:solidFill>
            <a:ln w="28575">
              <a:solidFill>
                <a:srgbClr val="E226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lnSpc>
                  <a:spcPct val="200000"/>
                </a:lnSpc>
              </a:pPr>
              <a:r>
                <a:rPr lang="pt-BR" sz="1600" b="1" dirty="0">
                  <a:solidFill>
                    <a:srgbClr val="E2262B"/>
                  </a:solidFill>
                  <a:latin typeface="AMX" pitchFamily="2" charset="77"/>
                  <a:cs typeface="Segoe UI" panose="020B0502040204020203" pitchFamily="34" charset="0"/>
                </a:rPr>
                <a:t>R$ 60,00</a:t>
              </a:r>
            </a:p>
          </p:txBody>
        </p:sp>
      </p:grpSp>
      <p:pic>
        <p:nvPicPr>
          <p:cNvPr id="66" name="Gráfico 65" descr="Dólar com preenchimento sólido">
            <a:extLst>
              <a:ext uri="{FF2B5EF4-FFF2-40B4-BE49-F238E27FC236}">
                <a16:creationId xmlns:a16="http://schemas.microsoft.com/office/drawing/2014/main" id="{03328E7C-A0D3-35F3-197A-CA6435704E2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784705" y="3351843"/>
            <a:ext cx="396700" cy="396700"/>
          </a:xfrm>
          <a:prstGeom prst="rect">
            <a:avLst/>
          </a:prstGeom>
        </p:spPr>
      </p:pic>
      <p:sp>
        <p:nvSpPr>
          <p:cNvPr id="69" name="Retângulo Arredondado 17">
            <a:extLst>
              <a:ext uri="{FF2B5EF4-FFF2-40B4-BE49-F238E27FC236}">
                <a16:creationId xmlns:a16="http://schemas.microsoft.com/office/drawing/2014/main" id="{B4512E60-88FA-AB8E-B32E-AA3AB2258949}"/>
              </a:ext>
            </a:extLst>
          </p:cNvPr>
          <p:cNvSpPr/>
          <p:nvPr/>
        </p:nvSpPr>
        <p:spPr>
          <a:xfrm>
            <a:off x="3708522" y="4750095"/>
            <a:ext cx="2429438" cy="658483"/>
          </a:xfrm>
          <a:prstGeom prst="roundRect">
            <a:avLst>
              <a:gd name="adj" fmla="val 21293"/>
            </a:avLst>
          </a:prstGeom>
          <a:solidFill>
            <a:srgbClr val="E2262B"/>
          </a:solidFill>
          <a:ln w="28575">
            <a:solidFill>
              <a:srgbClr val="E226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rPr>
              <a:t>PRICE REBATE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rPr>
              <a:t>Preço faturamento (</a:t>
            </a: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rPr>
              <a:t>–)</a:t>
            </a:r>
            <a:r>
              <a:rPr kumimoji="0" lang="pt-BR" sz="1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rPr>
              <a:t> PV</a:t>
            </a:r>
            <a:r>
              <a:rPr lang="pt-BR" sz="1200" dirty="0">
                <a:solidFill>
                  <a:schemeClr val="bg1"/>
                </a:solidFill>
                <a:latin typeface="AMX" pitchFamily="2" charset="77"/>
                <a:cs typeface="Segoe UI" panose="020B0502040204020203" pitchFamily="34" charset="0"/>
              </a:rPr>
              <a:t> </a:t>
            </a:r>
            <a:r>
              <a:rPr lang="pt-BR" sz="1200" dirty="0" err="1">
                <a:solidFill>
                  <a:schemeClr val="bg1"/>
                </a:solidFill>
                <a:latin typeface="AMX" pitchFamily="2" charset="77"/>
                <a:cs typeface="Segoe UI" panose="020B0502040204020203" pitchFamily="34" charset="0"/>
              </a:rPr>
              <a:t>Bundle</a:t>
            </a:r>
            <a:endParaRPr kumimoji="0" lang="pt-BR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MX" pitchFamily="2" charset="77"/>
              <a:ea typeface="+mn-ea"/>
              <a:cs typeface="Segoe UI" panose="020B0502040204020203" pitchFamily="34" charset="0"/>
            </a:endParaRPr>
          </a:p>
        </p:txBody>
      </p:sp>
      <p:sp>
        <p:nvSpPr>
          <p:cNvPr id="68" name="Retângulo Arredondado 17">
            <a:extLst>
              <a:ext uri="{FF2B5EF4-FFF2-40B4-BE49-F238E27FC236}">
                <a16:creationId xmlns:a16="http://schemas.microsoft.com/office/drawing/2014/main" id="{11665965-95FB-09E8-AE37-79B7DD32C260}"/>
              </a:ext>
            </a:extLst>
          </p:cNvPr>
          <p:cNvSpPr/>
          <p:nvPr/>
        </p:nvSpPr>
        <p:spPr>
          <a:xfrm>
            <a:off x="6027940" y="4780704"/>
            <a:ext cx="1615561" cy="569460"/>
          </a:xfrm>
          <a:prstGeom prst="roundRect">
            <a:avLst>
              <a:gd name="adj" fmla="val 21293"/>
            </a:avLst>
          </a:prstGeom>
          <a:solidFill>
            <a:schemeClr val="bg1"/>
          </a:solidFill>
          <a:ln w="28575">
            <a:solidFill>
              <a:srgbClr val="F584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58428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rPr>
              <a:t>R$ 795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F58428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71" name="Retângulo Arredondado 17">
            <a:extLst>
              <a:ext uri="{FF2B5EF4-FFF2-40B4-BE49-F238E27FC236}">
                <a16:creationId xmlns:a16="http://schemas.microsoft.com/office/drawing/2014/main" id="{13C4C308-3A57-8C00-6718-F94BD877A3D7}"/>
              </a:ext>
            </a:extLst>
          </p:cNvPr>
          <p:cNvSpPr/>
          <p:nvPr/>
        </p:nvSpPr>
        <p:spPr>
          <a:xfrm>
            <a:off x="4126929" y="5841006"/>
            <a:ext cx="2786881" cy="656644"/>
          </a:xfrm>
          <a:prstGeom prst="roundRect">
            <a:avLst>
              <a:gd name="adj" fmla="val 21293"/>
            </a:avLst>
          </a:prstGeom>
          <a:solidFill>
            <a:srgbClr val="E2262B"/>
          </a:solidFill>
          <a:ln w="28575">
            <a:solidFill>
              <a:srgbClr val="E226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rPr>
              <a:t>PRICE REBATE FINAL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rPr>
              <a:t>Price</a:t>
            </a:r>
            <a:r>
              <a:rPr kumimoji="0" lang="pt-BR" sz="1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rPr>
              <a:t> Rebate </a:t>
            </a:r>
            <a:r>
              <a:rPr kumimoji="0" lang="pt-BR" sz="12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rPr>
              <a:t>(+ )</a:t>
            </a:r>
            <a:r>
              <a:rPr kumimoji="0" lang="pt-BR" sz="1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rPr>
              <a:t> Margem </a:t>
            </a:r>
            <a:r>
              <a:rPr kumimoji="0" lang="pt-BR" sz="12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rPr>
              <a:t>Bundle</a:t>
            </a:r>
            <a:endParaRPr kumimoji="0" lang="pt-BR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MX" pitchFamily="2" charset="77"/>
              <a:ea typeface="+mn-ea"/>
              <a:cs typeface="Segoe UI" panose="020B0502040204020203" pitchFamily="34" charset="0"/>
            </a:endParaRPr>
          </a:p>
        </p:txBody>
      </p:sp>
      <p:sp>
        <p:nvSpPr>
          <p:cNvPr id="72" name="Retângulo Arredondado 17">
            <a:extLst>
              <a:ext uri="{FF2B5EF4-FFF2-40B4-BE49-F238E27FC236}">
                <a16:creationId xmlns:a16="http://schemas.microsoft.com/office/drawing/2014/main" id="{F7845BEC-AAC7-2506-B197-171B8016BBFD}"/>
              </a:ext>
            </a:extLst>
          </p:cNvPr>
          <p:cNvSpPr/>
          <p:nvPr/>
        </p:nvSpPr>
        <p:spPr>
          <a:xfrm>
            <a:off x="6869520" y="5884598"/>
            <a:ext cx="1615561" cy="569460"/>
          </a:xfrm>
          <a:prstGeom prst="roundRect">
            <a:avLst>
              <a:gd name="adj" fmla="val 21293"/>
            </a:avLst>
          </a:prstGeom>
          <a:solidFill>
            <a:srgbClr val="F58428"/>
          </a:solidFill>
          <a:ln w="28575">
            <a:solidFill>
              <a:srgbClr val="F584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rPr>
              <a:t>R$ 855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77"/>
                <a:ea typeface="+mn-ea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73" name="CaixaDeTexto 72">
            <a:extLst>
              <a:ext uri="{FF2B5EF4-FFF2-40B4-BE49-F238E27FC236}">
                <a16:creationId xmlns:a16="http://schemas.microsoft.com/office/drawing/2014/main" id="{67F116BD-DD2F-33BE-CD11-F1D552D28084}"/>
              </a:ext>
            </a:extLst>
          </p:cNvPr>
          <p:cNvSpPr txBox="1"/>
          <p:nvPr/>
        </p:nvSpPr>
        <p:spPr>
          <a:xfrm>
            <a:off x="1753363" y="2674559"/>
            <a:ext cx="26142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2800" b="1">
                <a:solidFill>
                  <a:srgbClr val="E2262B"/>
                </a:solidFill>
                <a:latin typeface="AMX" panose="020B0604020202020204" charset="0"/>
              </a:defRPr>
            </a:lvl1pPr>
          </a:lstStyle>
          <a:p>
            <a:r>
              <a:rPr lang="pt-BR" dirty="0"/>
              <a:t>COM BUNDLE</a:t>
            </a:r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76092F47-B39E-9C43-419B-31C3E76FE561}"/>
              </a:ext>
            </a:extLst>
          </p:cNvPr>
          <p:cNvSpPr txBox="1"/>
          <p:nvPr/>
        </p:nvSpPr>
        <p:spPr>
          <a:xfrm>
            <a:off x="1681263" y="580115"/>
            <a:ext cx="25587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E2262B"/>
                </a:solidFill>
                <a:latin typeface="AMX" panose="020B0604020202020204" charset="0"/>
              </a:rPr>
              <a:t>SEM BUNDLE</a:t>
            </a:r>
          </a:p>
        </p:txBody>
      </p:sp>
      <p:cxnSp>
        <p:nvCxnSpPr>
          <p:cNvPr id="76" name="Conector reto 75">
            <a:extLst>
              <a:ext uri="{FF2B5EF4-FFF2-40B4-BE49-F238E27FC236}">
                <a16:creationId xmlns:a16="http://schemas.microsoft.com/office/drawing/2014/main" id="{E7FAFF9B-EFEA-EBCD-0DC7-20CCBCB74389}"/>
              </a:ext>
            </a:extLst>
          </p:cNvPr>
          <p:cNvCxnSpPr>
            <a:cxnSpLocks/>
          </p:cNvCxnSpPr>
          <p:nvPr/>
        </p:nvCxnSpPr>
        <p:spPr>
          <a:xfrm>
            <a:off x="6142027" y="2262916"/>
            <a:ext cx="0" cy="411643"/>
          </a:xfrm>
          <a:prstGeom prst="line">
            <a:avLst/>
          </a:prstGeom>
          <a:ln w="28575">
            <a:solidFill>
              <a:srgbClr val="F584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 reto 76">
            <a:extLst>
              <a:ext uri="{FF2B5EF4-FFF2-40B4-BE49-F238E27FC236}">
                <a16:creationId xmlns:a16="http://schemas.microsoft.com/office/drawing/2014/main" id="{76666DA8-D4D5-FE37-C421-D7A4C62DB809}"/>
              </a:ext>
            </a:extLst>
          </p:cNvPr>
          <p:cNvCxnSpPr>
            <a:cxnSpLocks/>
          </p:cNvCxnSpPr>
          <p:nvPr/>
        </p:nvCxnSpPr>
        <p:spPr>
          <a:xfrm>
            <a:off x="6142027" y="2874312"/>
            <a:ext cx="0" cy="470435"/>
          </a:xfrm>
          <a:prstGeom prst="line">
            <a:avLst/>
          </a:prstGeom>
          <a:ln w="28575">
            <a:solidFill>
              <a:srgbClr val="F584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CaixaDeTexto 79">
            <a:extLst>
              <a:ext uri="{FF2B5EF4-FFF2-40B4-BE49-F238E27FC236}">
                <a16:creationId xmlns:a16="http://schemas.microsoft.com/office/drawing/2014/main" id="{157E0181-B204-1E86-4492-FDBAA36A6CDF}"/>
              </a:ext>
            </a:extLst>
          </p:cNvPr>
          <p:cNvSpPr txBox="1"/>
          <p:nvPr/>
        </p:nvSpPr>
        <p:spPr>
          <a:xfrm>
            <a:off x="5968683" y="2430007"/>
            <a:ext cx="320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2800" b="1">
                <a:solidFill>
                  <a:srgbClr val="E2262B"/>
                </a:solidFill>
                <a:latin typeface="AMX" panose="020B0604020202020204" charset="0"/>
              </a:defRPr>
            </a:lvl1pPr>
          </a:lstStyle>
          <a:p>
            <a:r>
              <a:rPr lang="pt-BR" sz="3200" dirty="0">
                <a:solidFill>
                  <a:srgbClr val="F58428"/>
                </a:solidFill>
              </a:rPr>
              <a:t>-</a:t>
            </a:r>
          </a:p>
        </p:txBody>
      </p:sp>
      <p:cxnSp>
        <p:nvCxnSpPr>
          <p:cNvPr id="81" name="Conector reto 80">
            <a:extLst>
              <a:ext uri="{FF2B5EF4-FFF2-40B4-BE49-F238E27FC236}">
                <a16:creationId xmlns:a16="http://schemas.microsoft.com/office/drawing/2014/main" id="{426B0FFC-3218-DA9E-A82E-ADD63385066D}"/>
              </a:ext>
            </a:extLst>
          </p:cNvPr>
          <p:cNvCxnSpPr>
            <a:cxnSpLocks/>
          </p:cNvCxnSpPr>
          <p:nvPr/>
        </p:nvCxnSpPr>
        <p:spPr>
          <a:xfrm>
            <a:off x="6086858" y="4432633"/>
            <a:ext cx="0" cy="370040"/>
          </a:xfrm>
          <a:prstGeom prst="line">
            <a:avLst/>
          </a:prstGeom>
          <a:ln w="28575">
            <a:solidFill>
              <a:srgbClr val="F584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ector: Angulado 89">
            <a:extLst>
              <a:ext uri="{FF2B5EF4-FFF2-40B4-BE49-F238E27FC236}">
                <a16:creationId xmlns:a16="http://schemas.microsoft.com/office/drawing/2014/main" id="{109AEE09-253A-766C-9115-697591852BC6}"/>
              </a:ext>
            </a:extLst>
          </p:cNvPr>
          <p:cNvCxnSpPr>
            <a:cxnSpLocks/>
            <a:stCxn id="65" idx="2"/>
            <a:endCxn id="95" idx="3"/>
          </p:cNvCxnSpPr>
          <p:nvPr/>
        </p:nvCxnSpPr>
        <p:spPr>
          <a:xfrm rot="5400000">
            <a:off x="8565545" y="4118522"/>
            <a:ext cx="1115986" cy="1744208"/>
          </a:xfrm>
          <a:prstGeom prst="bentConnector2">
            <a:avLst/>
          </a:prstGeom>
          <a:ln w="28575">
            <a:solidFill>
              <a:srgbClr val="F584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ector: Angulado 91">
            <a:extLst>
              <a:ext uri="{FF2B5EF4-FFF2-40B4-BE49-F238E27FC236}">
                <a16:creationId xmlns:a16="http://schemas.microsoft.com/office/drawing/2014/main" id="{127B1E27-3336-DFD0-C5BD-2EBC9AEDFBF1}"/>
              </a:ext>
            </a:extLst>
          </p:cNvPr>
          <p:cNvCxnSpPr>
            <a:cxnSpLocks/>
            <a:stCxn id="68" idx="2"/>
            <a:endCxn id="95" idx="1"/>
          </p:cNvCxnSpPr>
          <p:nvPr/>
        </p:nvCxnSpPr>
        <p:spPr>
          <a:xfrm rot="16200000" flipH="1">
            <a:off x="7231792" y="4954092"/>
            <a:ext cx="198455" cy="990597"/>
          </a:xfrm>
          <a:prstGeom prst="bentConnector2">
            <a:avLst/>
          </a:prstGeom>
          <a:ln w="28575">
            <a:solidFill>
              <a:srgbClr val="F584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CaixaDeTexto 94">
            <a:extLst>
              <a:ext uri="{FF2B5EF4-FFF2-40B4-BE49-F238E27FC236}">
                <a16:creationId xmlns:a16="http://schemas.microsoft.com/office/drawing/2014/main" id="{8F802567-DCC5-B721-CBBB-B9554E1AFCC0}"/>
              </a:ext>
            </a:extLst>
          </p:cNvPr>
          <p:cNvSpPr txBox="1"/>
          <p:nvPr/>
        </p:nvSpPr>
        <p:spPr>
          <a:xfrm>
            <a:off x="7826318" y="5256231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2800" b="1">
                <a:solidFill>
                  <a:srgbClr val="E2262B"/>
                </a:solidFill>
                <a:latin typeface="AMX" panose="020B0604020202020204" charset="0"/>
              </a:defRPr>
            </a:lvl1pPr>
          </a:lstStyle>
          <a:p>
            <a:r>
              <a:rPr lang="pt-BR" sz="3200" dirty="0">
                <a:solidFill>
                  <a:srgbClr val="F58428"/>
                </a:solidFill>
              </a:rPr>
              <a:t>+</a:t>
            </a:r>
          </a:p>
        </p:txBody>
      </p:sp>
      <p:cxnSp>
        <p:nvCxnSpPr>
          <p:cNvPr id="98" name="Conector reto 97">
            <a:extLst>
              <a:ext uri="{FF2B5EF4-FFF2-40B4-BE49-F238E27FC236}">
                <a16:creationId xmlns:a16="http://schemas.microsoft.com/office/drawing/2014/main" id="{3A73B8CD-835C-620A-AEA9-70FD104B6EB1}"/>
              </a:ext>
            </a:extLst>
          </p:cNvPr>
          <p:cNvCxnSpPr>
            <a:cxnSpLocks/>
          </p:cNvCxnSpPr>
          <p:nvPr/>
        </p:nvCxnSpPr>
        <p:spPr>
          <a:xfrm>
            <a:off x="8025951" y="5729591"/>
            <a:ext cx="0" cy="155007"/>
          </a:xfrm>
          <a:prstGeom prst="line">
            <a:avLst/>
          </a:prstGeom>
          <a:ln w="28575">
            <a:solidFill>
              <a:srgbClr val="F584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118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73C21-2E9C-D561-19D1-062A09E18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com Canto Arredondado do Mesmo Lado 9">
            <a:extLst>
              <a:ext uri="{FF2B5EF4-FFF2-40B4-BE49-F238E27FC236}">
                <a16:creationId xmlns:a16="http://schemas.microsoft.com/office/drawing/2014/main" id="{DBCA31A6-873B-3DE0-32BF-64C377B4D330}"/>
              </a:ext>
            </a:extLst>
          </p:cNvPr>
          <p:cNvSpPr/>
          <p:nvPr/>
        </p:nvSpPr>
        <p:spPr>
          <a:xfrm rot="16200000">
            <a:off x="-1754584" y="3230650"/>
            <a:ext cx="5926016" cy="396699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E2262B">
              <a:alpha val="89804"/>
            </a:srgbClr>
          </a:solidFill>
          <a:ln>
            <a:noFill/>
          </a:ln>
          <a:effectLst>
            <a:outerShdw blurRad="254000" dist="38100" algn="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 Medium" pitchFamily="2" charset="77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Retângulo Arredondado 2">
            <a:extLst>
              <a:ext uri="{FF2B5EF4-FFF2-40B4-BE49-F238E27FC236}">
                <a16:creationId xmlns:a16="http://schemas.microsoft.com/office/drawing/2014/main" id="{755C4C89-9C7A-513D-E6A7-8DFBFA60B711}"/>
              </a:ext>
            </a:extLst>
          </p:cNvPr>
          <p:cNvSpPr/>
          <p:nvPr/>
        </p:nvSpPr>
        <p:spPr>
          <a:xfrm>
            <a:off x="-307731" y="0"/>
            <a:ext cx="1317803" cy="6858000"/>
          </a:xfrm>
          <a:prstGeom prst="roundRect">
            <a:avLst>
              <a:gd name="adj" fmla="val 25911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386605" dist="38100" algn="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93C3A3F-6ABA-2819-C161-E7F6504A4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93" y="118617"/>
            <a:ext cx="689705" cy="247144"/>
          </a:xfrm>
          <a:prstGeom prst="rect">
            <a:avLst/>
          </a:prstGeom>
        </p:spPr>
      </p:pic>
      <p:sp>
        <p:nvSpPr>
          <p:cNvPr id="12" name="CaixaDeTexto 8">
            <a:extLst>
              <a:ext uri="{FF2B5EF4-FFF2-40B4-BE49-F238E27FC236}">
                <a16:creationId xmlns:a16="http://schemas.microsoft.com/office/drawing/2014/main" id="{4722E06C-6518-27D9-24E9-BE44D5A9EA00}"/>
              </a:ext>
            </a:extLst>
          </p:cNvPr>
          <p:cNvSpPr txBox="1"/>
          <p:nvPr/>
        </p:nvSpPr>
        <p:spPr>
          <a:xfrm rot="16200000">
            <a:off x="-1421005" y="3114703"/>
            <a:ext cx="3938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3A88A3"/>
                </a:solidFill>
                <a:effectLst/>
                <a:uLnTx/>
                <a:uFillTx/>
                <a:latin typeface="AMX Black" pitchFamily="2" charset="77"/>
                <a:ea typeface="+mn-ea"/>
                <a:cs typeface="Segoe UI Black" panose="020B0502040204020203" pitchFamily="34" charset="0"/>
              </a:rPr>
              <a:t>Campanha Bundle AA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5D18F"/>
              </a:solidFill>
              <a:effectLst/>
              <a:uLnTx/>
              <a:uFillTx/>
              <a:latin typeface="AMX Black" pitchFamily="2" charset="77"/>
              <a:ea typeface="+mn-ea"/>
              <a:cs typeface="Segoe UI Black" panose="020B0502040204020203" pitchFamily="34" charset="0"/>
            </a:endParaRPr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084CC60B-5A73-E39B-78ED-3B10615A1706}"/>
              </a:ext>
            </a:extLst>
          </p:cNvPr>
          <p:cNvSpPr txBox="1"/>
          <p:nvPr/>
        </p:nvSpPr>
        <p:spPr>
          <a:xfrm>
            <a:off x="1681263" y="580115"/>
            <a:ext cx="2188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E2262B"/>
                </a:solidFill>
                <a:latin typeface="AMX" panose="020B0604020202020204" charset="0"/>
              </a:rPr>
              <a:t>Cronograma</a:t>
            </a:r>
          </a:p>
        </p:txBody>
      </p:sp>
      <p:sp>
        <p:nvSpPr>
          <p:cNvPr id="2" name="Shape 1633">
            <a:extLst>
              <a:ext uri="{FF2B5EF4-FFF2-40B4-BE49-F238E27FC236}">
                <a16:creationId xmlns:a16="http://schemas.microsoft.com/office/drawing/2014/main" id="{AD66E3CD-0ABA-3CD5-3F4B-CC767D5E622B}"/>
              </a:ext>
            </a:extLst>
          </p:cNvPr>
          <p:cNvSpPr/>
          <p:nvPr/>
        </p:nvSpPr>
        <p:spPr>
          <a:xfrm>
            <a:off x="1653182" y="1706753"/>
            <a:ext cx="936000" cy="414236"/>
          </a:xfrm>
          <a:prstGeom prst="roundRect">
            <a:avLst>
              <a:gd name="adj" fmla="val 14828"/>
            </a:avLst>
          </a:prstGeom>
          <a:solidFill>
            <a:srgbClr val="E23236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>
              <a:lnSpc>
                <a:spcPct val="100000"/>
              </a:lnSpc>
              <a:defRPr sz="1800" cap="all" spc="90" baseline="-22222">
                <a:solidFill>
                  <a:srgbClr val="FFFFFF"/>
                </a:solidFill>
                <a:latin typeface="HK Grotesk Medium"/>
                <a:ea typeface="HK Grotesk Medium"/>
                <a:cs typeface="HK Grotesk Medium"/>
                <a:sym typeface="HK Grotesk Medium"/>
              </a:defRPr>
            </a:pPr>
            <a:endParaRPr sz="900"/>
          </a:p>
        </p:txBody>
      </p:sp>
      <p:sp>
        <p:nvSpPr>
          <p:cNvPr id="5" name="Shape 1634">
            <a:extLst>
              <a:ext uri="{FF2B5EF4-FFF2-40B4-BE49-F238E27FC236}">
                <a16:creationId xmlns:a16="http://schemas.microsoft.com/office/drawing/2014/main" id="{63335D77-0A22-18D5-737A-60A450B9983D}"/>
              </a:ext>
            </a:extLst>
          </p:cNvPr>
          <p:cNvSpPr/>
          <p:nvPr/>
        </p:nvSpPr>
        <p:spPr>
          <a:xfrm>
            <a:off x="2573834" y="1706753"/>
            <a:ext cx="1678082" cy="414236"/>
          </a:xfrm>
          <a:prstGeom prst="rect">
            <a:avLst/>
          </a:prstGeom>
          <a:solidFill>
            <a:srgbClr val="E23236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>
              <a:lnSpc>
                <a:spcPct val="100000"/>
              </a:lnSpc>
              <a:defRPr sz="1800" cap="all" spc="90" baseline="-22222">
                <a:solidFill>
                  <a:srgbClr val="FFFFFF"/>
                </a:solidFill>
                <a:latin typeface="HK Grotesk Medium"/>
                <a:ea typeface="HK Grotesk Medium"/>
                <a:cs typeface="HK Grotesk Medium"/>
                <a:sym typeface="HK Grotesk Medium"/>
              </a:defRPr>
            </a:pPr>
            <a:endParaRPr sz="900"/>
          </a:p>
        </p:txBody>
      </p:sp>
      <p:sp>
        <p:nvSpPr>
          <p:cNvPr id="6" name="Shape 1635">
            <a:extLst>
              <a:ext uri="{FF2B5EF4-FFF2-40B4-BE49-F238E27FC236}">
                <a16:creationId xmlns:a16="http://schemas.microsoft.com/office/drawing/2014/main" id="{9FF5BA1E-3BED-2777-9AC1-C651EABF2A15}"/>
              </a:ext>
            </a:extLst>
          </p:cNvPr>
          <p:cNvSpPr/>
          <p:nvPr/>
        </p:nvSpPr>
        <p:spPr>
          <a:xfrm>
            <a:off x="4246838" y="1706753"/>
            <a:ext cx="2448000" cy="414236"/>
          </a:xfrm>
          <a:prstGeom prst="rect">
            <a:avLst/>
          </a:prstGeom>
          <a:solidFill>
            <a:srgbClr val="E23236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/>
            <a:endParaRPr sz="1100" cap="all" spc="90" baseline="-22222" dirty="0">
              <a:solidFill>
                <a:srgbClr val="FFFFFF"/>
              </a:solidFill>
              <a:latin typeface="HK Grotesk Medium"/>
            </a:endParaRPr>
          </a:p>
        </p:txBody>
      </p:sp>
      <p:sp>
        <p:nvSpPr>
          <p:cNvPr id="8" name="Shape 1636">
            <a:extLst>
              <a:ext uri="{FF2B5EF4-FFF2-40B4-BE49-F238E27FC236}">
                <a16:creationId xmlns:a16="http://schemas.microsoft.com/office/drawing/2014/main" id="{B90C1B0E-408F-9D09-1CCE-313BF1B9523B}"/>
              </a:ext>
            </a:extLst>
          </p:cNvPr>
          <p:cNvSpPr/>
          <p:nvPr/>
        </p:nvSpPr>
        <p:spPr>
          <a:xfrm>
            <a:off x="6683770" y="1706753"/>
            <a:ext cx="1678083" cy="414236"/>
          </a:xfrm>
          <a:prstGeom prst="rect">
            <a:avLst/>
          </a:prstGeom>
          <a:solidFill>
            <a:srgbClr val="960000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endParaRPr sz="1600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9" name="Shape 1637">
            <a:extLst>
              <a:ext uri="{FF2B5EF4-FFF2-40B4-BE49-F238E27FC236}">
                <a16:creationId xmlns:a16="http://schemas.microsoft.com/office/drawing/2014/main" id="{394F6053-6DDA-F985-FB88-EB46177A297A}"/>
              </a:ext>
            </a:extLst>
          </p:cNvPr>
          <p:cNvSpPr/>
          <p:nvPr/>
        </p:nvSpPr>
        <p:spPr>
          <a:xfrm>
            <a:off x="8345198" y="1706753"/>
            <a:ext cx="1678083" cy="414236"/>
          </a:xfrm>
          <a:prstGeom prst="rect">
            <a:avLst/>
          </a:prstGeom>
          <a:solidFill>
            <a:srgbClr val="E23236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>
              <a:lnSpc>
                <a:spcPct val="100000"/>
              </a:lnSpc>
              <a:defRPr sz="1800" cap="all" spc="90" baseline="-22222">
                <a:solidFill>
                  <a:srgbClr val="FFFFFF"/>
                </a:solidFill>
                <a:latin typeface="HK Grotesk Medium"/>
                <a:ea typeface="HK Grotesk Medium"/>
                <a:cs typeface="HK Grotesk Medium"/>
                <a:sym typeface="HK Grotesk Medium"/>
              </a:defRPr>
            </a:pPr>
            <a:endParaRPr sz="900"/>
          </a:p>
        </p:txBody>
      </p:sp>
      <p:sp>
        <p:nvSpPr>
          <p:cNvPr id="11" name="Shape 1638">
            <a:extLst>
              <a:ext uri="{FF2B5EF4-FFF2-40B4-BE49-F238E27FC236}">
                <a16:creationId xmlns:a16="http://schemas.microsoft.com/office/drawing/2014/main" id="{3F76F747-50B0-57E2-0B84-C6A1FDDAB5A4}"/>
              </a:ext>
            </a:extLst>
          </p:cNvPr>
          <p:cNvSpPr/>
          <p:nvPr/>
        </p:nvSpPr>
        <p:spPr>
          <a:xfrm>
            <a:off x="9868895" y="1706753"/>
            <a:ext cx="1827389" cy="414236"/>
          </a:xfrm>
          <a:prstGeom prst="roundRect">
            <a:avLst>
              <a:gd name="adj" fmla="val 16667"/>
            </a:avLst>
          </a:prstGeom>
          <a:solidFill>
            <a:srgbClr val="E23236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>
              <a:lnSpc>
                <a:spcPct val="100000"/>
              </a:lnSpc>
              <a:defRPr sz="1800" cap="all" spc="90" baseline="-22222">
                <a:solidFill>
                  <a:srgbClr val="FFFFFF"/>
                </a:solidFill>
                <a:latin typeface="HK Grotesk Medium"/>
                <a:ea typeface="HK Grotesk Medium"/>
                <a:cs typeface="HK Grotesk Medium"/>
                <a:sym typeface="HK Grotesk Medium"/>
              </a:defRPr>
            </a:pPr>
            <a:endParaRPr sz="900"/>
          </a:p>
        </p:txBody>
      </p:sp>
      <p:sp>
        <p:nvSpPr>
          <p:cNvPr id="13" name="Shape 1607">
            <a:extLst>
              <a:ext uri="{FF2B5EF4-FFF2-40B4-BE49-F238E27FC236}">
                <a16:creationId xmlns:a16="http://schemas.microsoft.com/office/drawing/2014/main" id="{9B05DDC7-390E-1C5B-37FA-8A9BE91058AB}"/>
              </a:ext>
            </a:extLst>
          </p:cNvPr>
          <p:cNvSpPr/>
          <p:nvPr/>
        </p:nvSpPr>
        <p:spPr>
          <a:xfrm flipV="1">
            <a:off x="5016378" y="2132834"/>
            <a:ext cx="0" cy="10800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pPr defTabSz="2286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14" name="Shape 1612">
            <a:extLst>
              <a:ext uri="{FF2B5EF4-FFF2-40B4-BE49-F238E27FC236}">
                <a16:creationId xmlns:a16="http://schemas.microsoft.com/office/drawing/2014/main" id="{8C1D0B9C-4F89-DF3C-E255-43CC68731794}"/>
              </a:ext>
            </a:extLst>
          </p:cNvPr>
          <p:cNvSpPr/>
          <p:nvPr/>
        </p:nvSpPr>
        <p:spPr>
          <a:xfrm flipV="1">
            <a:off x="1983462" y="2132834"/>
            <a:ext cx="1" cy="1852055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pPr defTabSz="2286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17" name="Shape 1714">
            <a:extLst>
              <a:ext uri="{FF2B5EF4-FFF2-40B4-BE49-F238E27FC236}">
                <a16:creationId xmlns:a16="http://schemas.microsoft.com/office/drawing/2014/main" id="{7E3038B5-FDC6-8624-6EBE-233CFB28F868}"/>
              </a:ext>
            </a:extLst>
          </p:cNvPr>
          <p:cNvSpPr/>
          <p:nvPr/>
        </p:nvSpPr>
        <p:spPr>
          <a:xfrm flipV="1">
            <a:off x="8051305" y="2179229"/>
            <a:ext cx="1" cy="10440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pPr defTabSz="2286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19" name="Shape 1797">
            <a:extLst>
              <a:ext uri="{FF2B5EF4-FFF2-40B4-BE49-F238E27FC236}">
                <a16:creationId xmlns:a16="http://schemas.microsoft.com/office/drawing/2014/main" id="{7EC1D929-1719-77B0-5C36-8FA3D6C851A0}"/>
              </a:ext>
            </a:extLst>
          </p:cNvPr>
          <p:cNvSpPr/>
          <p:nvPr/>
        </p:nvSpPr>
        <p:spPr>
          <a:xfrm>
            <a:off x="1949679" y="3948973"/>
            <a:ext cx="64594" cy="64595"/>
          </a:xfrm>
          <a:prstGeom prst="ellipse">
            <a:avLst/>
          </a:prstGeom>
          <a:solidFill>
            <a:srgbClr val="E23236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>
              <a:lnSpc>
                <a:spcPct val="100000"/>
              </a:lnSpc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/>
          </a:p>
        </p:txBody>
      </p:sp>
      <p:sp>
        <p:nvSpPr>
          <p:cNvPr id="24" name="Shape 1806">
            <a:extLst>
              <a:ext uri="{FF2B5EF4-FFF2-40B4-BE49-F238E27FC236}">
                <a16:creationId xmlns:a16="http://schemas.microsoft.com/office/drawing/2014/main" id="{4BCD5069-6F0D-B50A-33B7-AD640AB6AFA8}"/>
              </a:ext>
            </a:extLst>
          </p:cNvPr>
          <p:cNvSpPr/>
          <p:nvPr/>
        </p:nvSpPr>
        <p:spPr>
          <a:xfrm>
            <a:off x="8047590" y="3181445"/>
            <a:ext cx="64595" cy="64595"/>
          </a:xfrm>
          <a:prstGeom prst="ellipse">
            <a:avLst/>
          </a:prstGeom>
          <a:solidFill>
            <a:srgbClr val="E23236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>
              <a:lnSpc>
                <a:spcPct val="100000"/>
              </a:lnSpc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/>
          </a:p>
        </p:txBody>
      </p:sp>
      <p:sp>
        <p:nvSpPr>
          <p:cNvPr id="27" name="Shape 1798">
            <a:extLst>
              <a:ext uri="{FF2B5EF4-FFF2-40B4-BE49-F238E27FC236}">
                <a16:creationId xmlns:a16="http://schemas.microsoft.com/office/drawing/2014/main" id="{90E084F3-7E27-9011-0753-CDE46FCE2A57}"/>
              </a:ext>
            </a:extLst>
          </p:cNvPr>
          <p:cNvSpPr/>
          <p:nvPr/>
        </p:nvSpPr>
        <p:spPr>
          <a:xfrm>
            <a:off x="1934068" y="3990331"/>
            <a:ext cx="952882" cy="222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120000"/>
              </a:lnSpc>
              <a:defRPr sz="2000" cap="all" spc="400">
                <a:solidFill>
                  <a:srgbClr val="000000"/>
                </a:solidFill>
                <a:latin typeface="Montserrat Semi Bold"/>
                <a:ea typeface="Montserrat Semi Bold"/>
                <a:cs typeface="Montserrat Semi Bold"/>
                <a:sym typeface="Montserrat Semi Bold"/>
              </a:defRPr>
            </a:lvl1pPr>
          </a:lstStyle>
          <a:p>
            <a:r>
              <a:rPr lang="pt-BR" sz="1000" b="1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Segoe UI Black" panose="020B0A02040204020203" pitchFamily="34" charset="0"/>
                <a:cs typeface="Segoe UI Black" panose="020B0A02040204020203" pitchFamily="34" charset="0"/>
              </a:rPr>
              <a:t>22/01/26</a:t>
            </a:r>
            <a:endParaRPr sz="1000" b="1" spc="200" dirty="0">
              <a:solidFill>
                <a:schemeClr val="tx1">
                  <a:lumMod val="85000"/>
                  <a:lumOff val="1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29" name="Shape 1790">
            <a:extLst>
              <a:ext uri="{FF2B5EF4-FFF2-40B4-BE49-F238E27FC236}">
                <a16:creationId xmlns:a16="http://schemas.microsoft.com/office/drawing/2014/main" id="{D1039978-7D06-CB61-57DE-8F1E69BDA85C}"/>
              </a:ext>
            </a:extLst>
          </p:cNvPr>
          <p:cNvSpPr/>
          <p:nvPr/>
        </p:nvSpPr>
        <p:spPr>
          <a:xfrm>
            <a:off x="5016494" y="3653991"/>
            <a:ext cx="4501986" cy="2987485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 algn="l">
              <a:lnSpc>
                <a:spcPct val="130000"/>
              </a:lnSpc>
              <a:defRPr sz="1800">
                <a:solidFill>
                  <a:srgbClr val="424242"/>
                </a:solidFill>
                <a:latin typeface="HK Grotesk"/>
                <a:ea typeface="HK Grotesk"/>
                <a:cs typeface="HK Grotesk"/>
                <a:sym typeface="HK Grotesk"/>
              </a:defRPr>
            </a:lvl1pPr>
          </a:lstStyle>
          <a:p>
            <a:pPr marL="171450" lvl="0" indent="-17145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pt-BR" sz="900" dirty="0">
                <a:solidFill>
                  <a:schemeClr val="tx1"/>
                </a:solidFill>
                <a:latin typeface="+mj-lt"/>
              </a:rPr>
              <a:t>05/03 </a:t>
            </a:r>
            <a:r>
              <a:rPr lang="pt-BR" sz="900" dirty="0" err="1">
                <a:solidFill>
                  <a:schemeClr val="tx1"/>
                </a:solidFill>
                <a:latin typeface="+mj-lt"/>
              </a:rPr>
              <a:t>Apresent</a:t>
            </a:r>
            <a:r>
              <a:rPr lang="pt-BR" sz="900" dirty="0">
                <a:solidFill>
                  <a:schemeClr val="tx1"/>
                </a:solidFill>
                <a:latin typeface="+mj-lt"/>
              </a:rPr>
              <a:t>. Margem Dir. de aparelho  e canal 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pt-BR" sz="900" dirty="0">
                <a:solidFill>
                  <a:schemeClr val="tx1"/>
                </a:solidFill>
                <a:latin typeface="+mj-lt"/>
              </a:rPr>
              <a:t>09/03 - Definição do envio Relatório (Comissionamento)</a:t>
            </a:r>
          </a:p>
          <a:p>
            <a:pPr fontAlgn="base"/>
            <a:r>
              <a:rPr lang="pt-BR" sz="900" b="1" dirty="0">
                <a:solidFill>
                  <a:schemeClr val="accent1"/>
                </a:solidFill>
                <a:latin typeface="+mj-lt"/>
              </a:rPr>
              <a:t>11/03</a:t>
            </a:r>
            <a:r>
              <a:rPr lang="pt-BR" sz="900" b="1" dirty="0">
                <a:solidFill>
                  <a:schemeClr val="tx1"/>
                </a:solidFill>
                <a:latin typeface="+mj-lt"/>
              </a:rPr>
              <a:t> :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pt-BR" sz="900" dirty="0">
                <a:solidFill>
                  <a:schemeClr val="tx1"/>
                </a:solidFill>
                <a:latin typeface="+mj-lt"/>
              </a:rPr>
              <a:t> </a:t>
            </a:r>
            <a:r>
              <a:rPr lang="pt-BR" sz="900" dirty="0" err="1">
                <a:solidFill>
                  <a:schemeClr val="tx1"/>
                </a:solidFill>
                <a:latin typeface="+mj-lt"/>
              </a:rPr>
              <a:t>Apresent</a:t>
            </a:r>
            <a:r>
              <a:rPr lang="pt-BR" sz="900" dirty="0">
                <a:solidFill>
                  <a:schemeClr val="tx1"/>
                </a:solidFill>
                <a:latin typeface="+mj-lt"/>
              </a:rPr>
              <a:t>. do processo aos planejadores regionais e Venda do </a:t>
            </a:r>
          </a:p>
          <a:p>
            <a:pPr fontAlgn="base"/>
            <a:r>
              <a:rPr lang="pt-BR" sz="900" dirty="0" err="1">
                <a:solidFill>
                  <a:schemeClr val="tx1"/>
                </a:solidFill>
                <a:latin typeface="+mj-lt"/>
              </a:rPr>
              <a:t>bundle</a:t>
            </a:r>
            <a:r>
              <a:rPr lang="pt-BR" sz="900" dirty="0">
                <a:solidFill>
                  <a:schemeClr val="tx1"/>
                </a:solidFill>
                <a:latin typeface="+mj-lt"/>
              </a:rPr>
              <a:t> e acessórios avulso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pt-BR" sz="900" dirty="0">
                <a:solidFill>
                  <a:schemeClr val="tx1"/>
                </a:solidFill>
                <a:latin typeface="+mj-lt"/>
              </a:rPr>
              <a:t> </a:t>
            </a:r>
            <a:r>
              <a:rPr lang="pt-BR" sz="900" dirty="0" err="1">
                <a:latin typeface="+mj-lt"/>
              </a:rPr>
              <a:t>Apresent</a:t>
            </a:r>
            <a:r>
              <a:rPr lang="pt-BR" sz="900" dirty="0">
                <a:latin typeface="+mj-lt"/>
              </a:rPr>
              <a:t>. da remuneração Regional ( canais do AA)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pt-BR" sz="900" dirty="0">
                <a:latin typeface="+mj-lt"/>
              </a:rPr>
              <a:t> </a:t>
            </a:r>
            <a:r>
              <a:rPr lang="pt-BR" sz="900" dirty="0">
                <a:solidFill>
                  <a:schemeClr val="tx1"/>
                </a:solidFill>
                <a:latin typeface="+mj-lt"/>
              </a:rPr>
              <a:t>Alinhamento - Comunicação  </a:t>
            </a:r>
          </a:p>
          <a:p>
            <a:pPr fontAlgn="base"/>
            <a:r>
              <a:rPr lang="pt-BR" sz="900" b="1" dirty="0">
                <a:solidFill>
                  <a:schemeClr val="accent1"/>
                </a:solidFill>
                <a:latin typeface="+mj-lt"/>
              </a:rPr>
              <a:t>13/03</a:t>
            </a:r>
            <a:r>
              <a:rPr lang="pt-BR" sz="900" dirty="0">
                <a:latin typeface="+mj-lt"/>
              </a:rPr>
              <a:t> 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pt-BR" sz="900" dirty="0">
                <a:solidFill>
                  <a:schemeClr val="tx1"/>
                </a:solidFill>
                <a:latin typeface="+mj-lt"/>
              </a:rPr>
              <a:t>Parametrização Controle Celular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pt-BR" sz="900" dirty="0">
                <a:solidFill>
                  <a:schemeClr val="tx1"/>
                </a:solidFill>
                <a:latin typeface="+mj-lt"/>
              </a:rPr>
              <a:t> Criação e aprovações  da Política </a:t>
            </a:r>
          </a:p>
          <a:p>
            <a:pPr fontAlgn="base"/>
            <a:r>
              <a:rPr lang="pt-BR" sz="900" b="1" dirty="0">
                <a:solidFill>
                  <a:schemeClr val="tx1"/>
                </a:solidFill>
                <a:latin typeface="+mj-lt"/>
              </a:rPr>
              <a:t>TBD ( 13/04) </a:t>
            </a:r>
            <a:r>
              <a:rPr lang="pt-BR" sz="900" strike="sngStrike" dirty="0">
                <a:solidFill>
                  <a:srgbClr val="FF0000"/>
                </a:solidFill>
                <a:latin typeface="+mj-lt"/>
              </a:rPr>
              <a:t>16/03</a:t>
            </a:r>
            <a:r>
              <a:rPr lang="pt-BR" sz="900" b="1" dirty="0">
                <a:solidFill>
                  <a:srgbClr val="FF0000"/>
                </a:solidFill>
                <a:latin typeface="+mj-lt"/>
              </a:rPr>
              <a:t> 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pt-BR" sz="900" dirty="0">
                <a:solidFill>
                  <a:schemeClr val="tx1"/>
                </a:solidFill>
                <a:latin typeface="+mj-lt"/>
              </a:rPr>
              <a:t>Forecast - Regional e Planejadores (P&amp;P) 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pt-BR" sz="900" b="1" dirty="0">
                <a:solidFill>
                  <a:schemeClr val="tx1"/>
                </a:solidFill>
                <a:latin typeface="+mj-lt"/>
              </a:rPr>
              <a:t>TBD (13/04) ; </a:t>
            </a:r>
            <a:r>
              <a:rPr lang="pt-BR" sz="900" b="1" strike="sngStrike" dirty="0">
                <a:solidFill>
                  <a:schemeClr val="tx1"/>
                </a:solidFill>
                <a:latin typeface="+mj-lt"/>
              </a:rPr>
              <a:t>20 a 30/03  </a:t>
            </a:r>
            <a:endParaRPr lang="pt-BR" sz="900" b="1" dirty="0">
              <a:solidFill>
                <a:schemeClr val="tx1"/>
              </a:solidFill>
              <a:latin typeface="+mj-lt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pt-BR" sz="900" dirty="0">
                <a:solidFill>
                  <a:schemeClr val="tx1"/>
                </a:solidFill>
                <a:latin typeface="+mj-lt"/>
              </a:rPr>
              <a:t>Politica e regras ( Comissionamento) 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pt-BR" sz="900" dirty="0">
                <a:solidFill>
                  <a:schemeClr val="tx1"/>
                </a:solidFill>
                <a:latin typeface="+mj-lt"/>
              </a:rPr>
              <a:t>Abastecimento 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pt-BR" sz="900" dirty="0">
                <a:solidFill>
                  <a:schemeClr val="tx1"/>
                </a:solidFill>
                <a:latin typeface="+mj-lt"/>
              </a:rPr>
              <a:t>Relatórios</a:t>
            </a:r>
            <a:endParaRPr lang="pt-BR" sz="900" dirty="0">
              <a:solidFill>
                <a:schemeClr val="tx1"/>
              </a:solidFill>
            </a:endParaRPr>
          </a:p>
          <a:p>
            <a:pPr lvl="0">
              <a:lnSpc>
                <a:spcPct val="100000"/>
              </a:lnSpc>
              <a:defRPr/>
            </a:pPr>
            <a:endParaRPr lang="pt-BR" sz="900" dirty="0"/>
          </a:p>
        </p:txBody>
      </p:sp>
      <p:sp>
        <p:nvSpPr>
          <p:cNvPr id="34" name="Shape 1639">
            <a:extLst>
              <a:ext uri="{FF2B5EF4-FFF2-40B4-BE49-F238E27FC236}">
                <a16:creationId xmlns:a16="http://schemas.microsoft.com/office/drawing/2014/main" id="{3E8C0EC0-B7A1-042C-3DF6-8E5E1E24415B}"/>
              </a:ext>
            </a:extLst>
          </p:cNvPr>
          <p:cNvSpPr/>
          <p:nvPr/>
        </p:nvSpPr>
        <p:spPr>
          <a:xfrm>
            <a:off x="1693010" y="1712836"/>
            <a:ext cx="612000" cy="402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/>
          <a:lstStyle>
            <a:lvl1pPr>
              <a:lnSpc>
                <a:spcPct val="100000"/>
              </a:lnSpc>
              <a:defRPr sz="2200" spc="0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defRPr>
            </a:lvl1pPr>
          </a:lstStyle>
          <a:p>
            <a:pPr algn="ctr"/>
            <a:r>
              <a:rPr sz="1100" dirty="0">
                <a:latin typeface="+mn-lt"/>
              </a:rPr>
              <a:t>Jan</a:t>
            </a:r>
          </a:p>
        </p:txBody>
      </p:sp>
      <p:sp>
        <p:nvSpPr>
          <p:cNvPr id="35" name="Shape 1640">
            <a:extLst>
              <a:ext uri="{FF2B5EF4-FFF2-40B4-BE49-F238E27FC236}">
                <a16:creationId xmlns:a16="http://schemas.microsoft.com/office/drawing/2014/main" id="{F2FBD002-44AC-D6C5-1CA0-1174F951DE5C}"/>
              </a:ext>
            </a:extLst>
          </p:cNvPr>
          <p:cNvSpPr/>
          <p:nvPr/>
        </p:nvSpPr>
        <p:spPr>
          <a:xfrm>
            <a:off x="3124933" y="1712774"/>
            <a:ext cx="737929" cy="4021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/>
          <a:lstStyle>
            <a:lvl1pPr>
              <a:lnSpc>
                <a:spcPct val="100000"/>
              </a:lnSpc>
              <a:defRPr sz="2200" spc="0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defRPr>
            </a:lvl1pPr>
          </a:lstStyle>
          <a:p>
            <a:pPr algn="ctr"/>
            <a:r>
              <a:rPr lang="pt-BR" sz="1100" dirty="0" err="1">
                <a:latin typeface="+mn-lt"/>
              </a:rPr>
              <a:t>Fev</a:t>
            </a:r>
            <a:endParaRPr sz="1100" dirty="0">
              <a:latin typeface="+mn-lt"/>
            </a:endParaRPr>
          </a:p>
        </p:txBody>
      </p:sp>
      <p:sp>
        <p:nvSpPr>
          <p:cNvPr id="36" name="Shape 1641">
            <a:extLst>
              <a:ext uri="{FF2B5EF4-FFF2-40B4-BE49-F238E27FC236}">
                <a16:creationId xmlns:a16="http://schemas.microsoft.com/office/drawing/2014/main" id="{97A1DB01-E164-A078-2ADE-F93FCB37F00D}"/>
              </a:ext>
            </a:extLst>
          </p:cNvPr>
          <p:cNvSpPr/>
          <p:nvPr/>
        </p:nvSpPr>
        <p:spPr>
          <a:xfrm>
            <a:off x="4829597" y="1711645"/>
            <a:ext cx="674606" cy="404452"/>
          </a:xfrm>
          <a:prstGeom prst="rect">
            <a:avLst/>
          </a:prstGeom>
          <a:solidFill>
            <a:srgbClr val="E2323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9050" tIns="19050" rIns="19050" bIns="19050" anchor="ctr"/>
          <a:lstStyle>
            <a:lvl1pPr>
              <a:lnSpc>
                <a:spcPct val="100000"/>
              </a:lnSpc>
              <a:defRPr sz="2200" spc="0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defRPr>
            </a:lvl1pPr>
          </a:lstStyle>
          <a:p>
            <a:r>
              <a:rPr lang="pt-BR" sz="1400" cap="all" spc="90" baseline="-22222" dirty="0">
                <a:latin typeface="HK Grotesk Medium"/>
              </a:rPr>
              <a:t>Mar</a:t>
            </a:r>
            <a:endParaRPr sz="1400" cap="all" spc="90" baseline="-22222" dirty="0">
              <a:latin typeface="HK Grotesk Medium"/>
            </a:endParaRPr>
          </a:p>
        </p:txBody>
      </p:sp>
      <p:sp>
        <p:nvSpPr>
          <p:cNvPr id="37" name="Shape 1642">
            <a:extLst>
              <a:ext uri="{FF2B5EF4-FFF2-40B4-BE49-F238E27FC236}">
                <a16:creationId xmlns:a16="http://schemas.microsoft.com/office/drawing/2014/main" id="{DC06F530-6D7D-23E8-DB61-54EA9738DE94}"/>
              </a:ext>
            </a:extLst>
          </p:cNvPr>
          <p:cNvSpPr/>
          <p:nvPr/>
        </p:nvSpPr>
        <p:spPr>
          <a:xfrm>
            <a:off x="7145986" y="1706057"/>
            <a:ext cx="730500" cy="41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/>
          <a:lstStyle>
            <a:lvl1pPr>
              <a:lnSpc>
                <a:spcPct val="100000"/>
              </a:lnSpc>
              <a:defRPr sz="2200" spc="0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defRPr>
            </a:lvl1pPr>
          </a:lstStyle>
          <a:p>
            <a:pPr algn="ctr"/>
            <a:r>
              <a:rPr lang="pt-BR" sz="1100" err="1">
                <a:latin typeface="+mn-lt"/>
              </a:rPr>
              <a:t>Abr</a:t>
            </a:r>
            <a:endParaRPr sz="1100">
              <a:latin typeface="+mn-lt"/>
            </a:endParaRPr>
          </a:p>
        </p:txBody>
      </p:sp>
      <p:sp>
        <p:nvSpPr>
          <p:cNvPr id="38" name="Shape 1643">
            <a:extLst>
              <a:ext uri="{FF2B5EF4-FFF2-40B4-BE49-F238E27FC236}">
                <a16:creationId xmlns:a16="http://schemas.microsoft.com/office/drawing/2014/main" id="{D2C0D602-5AFA-2BB6-2C83-FF4280EFD2AC}"/>
              </a:ext>
            </a:extLst>
          </p:cNvPr>
          <p:cNvSpPr/>
          <p:nvPr/>
        </p:nvSpPr>
        <p:spPr>
          <a:xfrm>
            <a:off x="8815275" y="1714811"/>
            <a:ext cx="737929" cy="398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/>
          <a:lstStyle>
            <a:lvl1pPr>
              <a:lnSpc>
                <a:spcPct val="100000"/>
              </a:lnSpc>
              <a:defRPr sz="2200" spc="0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defRPr>
            </a:lvl1pPr>
          </a:lstStyle>
          <a:p>
            <a:pPr algn="ctr"/>
            <a:r>
              <a:rPr lang="pt-BR" sz="1100" dirty="0">
                <a:latin typeface="+mn-lt"/>
              </a:rPr>
              <a:t>Mai</a:t>
            </a:r>
            <a:endParaRPr sz="1100" dirty="0">
              <a:latin typeface="+mn-lt"/>
            </a:endParaRPr>
          </a:p>
        </p:txBody>
      </p:sp>
      <p:sp>
        <p:nvSpPr>
          <p:cNvPr id="39" name="Shape 1644">
            <a:extLst>
              <a:ext uri="{FF2B5EF4-FFF2-40B4-BE49-F238E27FC236}">
                <a16:creationId xmlns:a16="http://schemas.microsoft.com/office/drawing/2014/main" id="{666F69B6-E66C-D3ED-8CE3-CCE6517177DB}"/>
              </a:ext>
            </a:extLst>
          </p:cNvPr>
          <p:cNvSpPr/>
          <p:nvPr/>
        </p:nvSpPr>
        <p:spPr>
          <a:xfrm>
            <a:off x="10519940" y="1714072"/>
            <a:ext cx="674606" cy="399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/>
          <a:lstStyle>
            <a:lvl1pPr>
              <a:lnSpc>
                <a:spcPct val="100000"/>
              </a:lnSpc>
              <a:defRPr sz="2200" spc="0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defRPr>
            </a:lvl1pPr>
          </a:lstStyle>
          <a:p>
            <a:pPr algn="ctr"/>
            <a:r>
              <a:rPr sz="1100">
                <a:latin typeface="+mn-lt"/>
              </a:rPr>
              <a:t>Jun</a:t>
            </a:r>
          </a:p>
        </p:txBody>
      </p:sp>
      <p:sp>
        <p:nvSpPr>
          <p:cNvPr id="40" name="Shape 1162">
            <a:extLst>
              <a:ext uri="{FF2B5EF4-FFF2-40B4-BE49-F238E27FC236}">
                <a16:creationId xmlns:a16="http://schemas.microsoft.com/office/drawing/2014/main" id="{525D0836-C84E-A30B-5F45-B05641385803}"/>
              </a:ext>
            </a:extLst>
          </p:cNvPr>
          <p:cNvSpPr/>
          <p:nvPr/>
        </p:nvSpPr>
        <p:spPr>
          <a:xfrm>
            <a:off x="1932226" y="4213207"/>
            <a:ext cx="1414041" cy="206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pt-BR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Correção da nota fiscal </a:t>
            </a:r>
          </a:p>
        </p:txBody>
      </p:sp>
      <p:sp>
        <p:nvSpPr>
          <p:cNvPr id="42" name="Shape 1798">
            <a:extLst>
              <a:ext uri="{FF2B5EF4-FFF2-40B4-BE49-F238E27FC236}">
                <a16:creationId xmlns:a16="http://schemas.microsoft.com/office/drawing/2014/main" id="{4F9B73E2-AD91-A300-0364-5384F7478ACE}"/>
              </a:ext>
            </a:extLst>
          </p:cNvPr>
          <p:cNvSpPr/>
          <p:nvPr/>
        </p:nvSpPr>
        <p:spPr>
          <a:xfrm>
            <a:off x="5105828" y="3317267"/>
            <a:ext cx="936547" cy="222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120000"/>
              </a:lnSpc>
              <a:defRPr sz="2000" cap="all" spc="400">
                <a:solidFill>
                  <a:srgbClr val="000000"/>
                </a:solidFill>
                <a:latin typeface="Montserrat Semi Bold"/>
                <a:ea typeface="Montserrat Semi Bold"/>
                <a:cs typeface="Montserrat Semi Bold"/>
                <a:sym typeface="Montserrat Semi Bold"/>
              </a:defRPr>
            </a:lvl1pPr>
          </a:lstStyle>
          <a:p>
            <a:r>
              <a:rPr lang="pt-BR" sz="1000" b="1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Segoe UI Black" panose="020B0A02040204020203" pitchFamily="34" charset="0"/>
                <a:cs typeface="Segoe UI Black" panose="020B0A02040204020203" pitchFamily="34" charset="0"/>
              </a:rPr>
              <a:t>Março/26</a:t>
            </a:r>
            <a:endParaRPr sz="1000" spc="0" dirty="0">
              <a:solidFill>
                <a:schemeClr val="tx1">
                  <a:lumMod val="85000"/>
                  <a:lumOff val="1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44" name="Shape 1798">
            <a:extLst>
              <a:ext uri="{FF2B5EF4-FFF2-40B4-BE49-F238E27FC236}">
                <a16:creationId xmlns:a16="http://schemas.microsoft.com/office/drawing/2014/main" id="{CC9B43D3-9BE0-8677-1A93-55DC26815939}"/>
              </a:ext>
            </a:extLst>
          </p:cNvPr>
          <p:cNvSpPr/>
          <p:nvPr/>
        </p:nvSpPr>
        <p:spPr>
          <a:xfrm>
            <a:off x="8314365" y="2952993"/>
            <a:ext cx="3813039" cy="705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120000"/>
              </a:lnSpc>
              <a:defRPr sz="2000" cap="all" spc="400">
                <a:solidFill>
                  <a:srgbClr val="000000"/>
                </a:solidFill>
                <a:latin typeface="Montserrat Semi Bold"/>
                <a:ea typeface="Montserrat Semi Bold"/>
                <a:cs typeface="Montserrat Semi Bold"/>
                <a:sym typeface="Montserrat Semi Bold"/>
              </a:defRPr>
            </a:lvl1pPr>
          </a:lstStyle>
          <a:p>
            <a:r>
              <a:rPr lang="pt-BR" sz="1000" b="1" spc="200" dirty="0">
                <a:solidFill>
                  <a:schemeClr val="tx1"/>
                </a:solidFill>
                <a:latin typeface="+mn-lt"/>
                <a:ea typeface="Segoe UI Black" panose="020B0A02040204020203" pitchFamily="34" charset="0"/>
                <a:cs typeface="Segoe UI Black" panose="020B0A02040204020203" pitchFamily="34" charset="0"/>
              </a:rPr>
              <a:t>23/04  </a:t>
            </a:r>
          </a:p>
          <a:p>
            <a:r>
              <a:rPr lang="pt-BR" sz="1000" b="1" spc="200" dirty="0">
                <a:solidFill>
                  <a:schemeClr val="tx1"/>
                </a:solidFill>
                <a:latin typeface="+mn-lt"/>
                <a:ea typeface="Segoe UI Black" panose="020B0A02040204020203" pitchFamily="34" charset="0"/>
                <a:cs typeface="Segoe UI Black" panose="020B0A02040204020203" pitchFamily="34" charset="0"/>
              </a:rPr>
              <a:t>Lançamento</a:t>
            </a:r>
          </a:p>
          <a:p>
            <a:r>
              <a:rPr lang="pt-BR" sz="800" b="1" spc="2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+mn-lt"/>
                <a:ea typeface="Segoe UI Black" panose="020B0A02040204020203" pitchFamily="34" charset="0"/>
                <a:cs typeface="Segoe UI Black" panose="020B0A02040204020203" pitchFamily="34" charset="0"/>
              </a:rPr>
              <a:t>Data expectativa com oportunidade de antecipação </a:t>
            </a:r>
            <a:endParaRPr sz="800" b="1" spc="200" dirty="0">
              <a:solidFill>
                <a:schemeClr val="tx1">
                  <a:lumMod val="85000"/>
                  <a:lumOff val="15000"/>
                </a:schemeClr>
              </a:solidFill>
              <a:highlight>
                <a:srgbClr val="FFFF00"/>
              </a:highlight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48" name="Shape 1607">
            <a:extLst>
              <a:ext uri="{FF2B5EF4-FFF2-40B4-BE49-F238E27FC236}">
                <a16:creationId xmlns:a16="http://schemas.microsoft.com/office/drawing/2014/main" id="{8C85541F-082F-86E5-7DC0-CDDD5F5C0204}"/>
              </a:ext>
            </a:extLst>
          </p:cNvPr>
          <p:cNvSpPr/>
          <p:nvPr/>
        </p:nvSpPr>
        <p:spPr>
          <a:xfrm flipV="1">
            <a:off x="3409424" y="2123188"/>
            <a:ext cx="0" cy="169990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pPr defTabSz="2286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49" name="Shape 1805">
            <a:extLst>
              <a:ext uri="{FF2B5EF4-FFF2-40B4-BE49-F238E27FC236}">
                <a16:creationId xmlns:a16="http://schemas.microsoft.com/office/drawing/2014/main" id="{7828FBB2-9885-1FC7-426B-FF8BFB544BD0}"/>
              </a:ext>
            </a:extLst>
          </p:cNvPr>
          <p:cNvSpPr/>
          <p:nvPr/>
        </p:nvSpPr>
        <p:spPr>
          <a:xfrm>
            <a:off x="3380302" y="3763875"/>
            <a:ext cx="64594" cy="64595"/>
          </a:xfrm>
          <a:prstGeom prst="ellipse">
            <a:avLst/>
          </a:prstGeom>
          <a:solidFill>
            <a:srgbClr val="E23236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>
              <a:lnSpc>
                <a:spcPct val="100000"/>
              </a:lnSpc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/>
          </a:p>
        </p:txBody>
      </p:sp>
      <p:sp>
        <p:nvSpPr>
          <p:cNvPr id="50" name="Shape 1798">
            <a:extLst>
              <a:ext uri="{FF2B5EF4-FFF2-40B4-BE49-F238E27FC236}">
                <a16:creationId xmlns:a16="http://schemas.microsoft.com/office/drawing/2014/main" id="{2490A1D6-0A6F-A7B5-2987-EEF7E5E30768}"/>
              </a:ext>
            </a:extLst>
          </p:cNvPr>
          <p:cNvSpPr/>
          <p:nvPr/>
        </p:nvSpPr>
        <p:spPr>
          <a:xfrm>
            <a:off x="3487007" y="3702893"/>
            <a:ext cx="952882" cy="222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120000"/>
              </a:lnSpc>
              <a:defRPr sz="2000" cap="all" spc="400">
                <a:solidFill>
                  <a:srgbClr val="000000"/>
                </a:solidFill>
                <a:latin typeface="Montserrat Semi Bold"/>
                <a:ea typeface="Montserrat Semi Bold"/>
                <a:cs typeface="Montserrat Semi Bold"/>
                <a:sym typeface="Montserrat Semi Bold"/>
              </a:defRPr>
            </a:lvl1pPr>
          </a:lstStyle>
          <a:p>
            <a:r>
              <a:rPr lang="pt-BR" sz="1000" b="1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Segoe UI Black" panose="020B0A02040204020203" pitchFamily="34" charset="0"/>
                <a:cs typeface="Segoe UI Black" panose="020B0A02040204020203" pitchFamily="34" charset="0"/>
              </a:rPr>
              <a:t>22/02/26</a:t>
            </a:r>
            <a:endParaRPr sz="1000" b="1" spc="200" dirty="0">
              <a:solidFill>
                <a:schemeClr val="tx1">
                  <a:lumMod val="85000"/>
                  <a:lumOff val="1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51" name="Shape 1162">
            <a:extLst>
              <a:ext uri="{FF2B5EF4-FFF2-40B4-BE49-F238E27FC236}">
                <a16:creationId xmlns:a16="http://schemas.microsoft.com/office/drawing/2014/main" id="{344C61B7-859D-6C9A-DDE3-18DD96D5A018}"/>
              </a:ext>
            </a:extLst>
          </p:cNvPr>
          <p:cNvSpPr/>
          <p:nvPr/>
        </p:nvSpPr>
        <p:spPr>
          <a:xfrm>
            <a:off x="3369417" y="3944821"/>
            <a:ext cx="1514547" cy="87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pt-BR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Revalidação da margem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pt-BR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Definição de Portfólio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pt-BR" sz="900" b="1" cap="all" spc="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 Black" panose="020B0A02040204020203" pitchFamily="34" charset="0"/>
                <a:sym typeface="Montserrat Semi Bold"/>
              </a:rPr>
              <a:t>25/02/26 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pt-BR" sz="900" b="1" cap="all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egoe UI Black" panose="020B0A02040204020203" pitchFamily="34" charset="0"/>
                <a:sym typeface="Montserrat Semi Bold"/>
              </a:rPr>
              <a:t>BSIM: </a:t>
            </a:r>
            <a:r>
              <a:rPr lang="pt-BR" sz="900" b="1" cap="all" spc="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egoe UI Black" panose="020B0A02040204020203" pitchFamily="34" charset="0"/>
                <a:sym typeface="Montserrat Semi Bold"/>
              </a:rPr>
              <a:t>Hs</a:t>
            </a:r>
            <a:r>
              <a:rPr lang="pt-BR" sz="900" b="1" cap="all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egoe UI Black" panose="020B0A02040204020203" pitchFamily="34" charset="0"/>
                <a:sym typeface="Montserrat Semi Bold"/>
              </a:rPr>
              <a:t> e celular.com</a:t>
            </a:r>
          </a:p>
        </p:txBody>
      </p:sp>
      <p:sp>
        <p:nvSpPr>
          <p:cNvPr id="57" name="Shape 1805">
            <a:extLst>
              <a:ext uri="{FF2B5EF4-FFF2-40B4-BE49-F238E27FC236}">
                <a16:creationId xmlns:a16="http://schemas.microsoft.com/office/drawing/2014/main" id="{A3479D44-3693-DDAA-A291-60C046FAF441}"/>
              </a:ext>
            </a:extLst>
          </p:cNvPr>
          <p:cNvSpPr/>
          <p:nvPr/>
        </p:nvSpPr>
        <p:spPr>
          <a:xfrm>
            <a:off x="4991110" y="3163921"/>
            <a:ext cx="64594" cy="64595"/>
          </a:xfrm>
          <a:prstGeom prst="ellipse">
            <a:avLst/>
          </a:prstGeom>
          <a:solidFill>
            <a:srgbClr val="E23236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>
              <a:lnSpc>
                <a:spcPct val="100000"/>
              </a:lnSpc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/>
          </a:p>
        </p:txBody>
      </p:sp>
      <p:sp>
        <p:nvSpPr>
          <p:cNvPr id="16" name="Balão de Fala: Retângulo 15">
            <a:extLst>
              <a:ext uri="{FF2B5EF4-FFF2-40B4-BE49-F238E27FC236}">
                <a16:creationId xmlns:a16="http://schemas.microsoft.com/office/drawing/2014/main" id="{4D14C4D6-507A-0BBA-41B0-2F460C55706A}"/>
              </a:ext>
            </a:extLst>
          </p:cNvPr>
          <p:cNvSpPr/>
          <p:nvPr/>
        </p:nvSpPr>
        <p:spPr>
          <a:xfrm>
            <a:off x="8197975" y="5588125"/>
            <a:ext cx="3179938" cy="740834"/>
          </a:xfrm>
          <a:prstGeom prst="wedgeRectCallout">
            <a:avLst>
              <a:gd name="adj1" fmla="val -64082"/>
              <a:gd name="adj2" fmla="val -1428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000" dirty="0"/>
              <a:t>1. Definição da combinação dos produtos (, para </a:t>
            </a:r>
          </a:p>
          <a:p>
            <a:r>
              <a:rPr lang="pt-BR" sz="1000" dirty="0"/>
              <a:t>Solicitar preenchimento do Arquivo - Regional/ Planejadores</a:t>
            </a:r>
          </a:p>
          <a:p>
            <a:r>
              <a:rPr lang="pt-BR" sz="1000" dirty="0"/>
              <a:t>2. Comunicação  da politica </a:t>
            </a:r>
          </a:p>
          <a:p>
            <a:r>
              <a:rPr lang="pt-BR" sz="1000" dirty="0"/>
              <a:t>3. Desenvolvimento das tabelas do DWH  </a:t>
            </a:r>
          </a:p>
        </p:txBody>
      </p:sp>
    </p:spTree>
    <p:extLst>
      <p:ext uri="{BB962C8B-B14F-4D97-AF65-F5344CB8AC3E}">
        <p14:creationId xmlns:p14="http://schemas.microsoft.com/office/powerpoint/2010/main" val="304411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8BDB4-CD6D-9CAB-7459-29E983DAC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com Canto Arredondado do Mesmo Lado 9">
            <a:extLst>
              <a:ext uri="{FF2B5EF4-FFF2-40B4-BE49-F238E27FC236}">
                <a16:creationId xmlns:a16="http://schemas.microsoft.com/office/drawing/2014/main" id="{5807CFDD-D119-D95B-7B36-E8D36DC10A14}"/>
              </a:ext>
            </a:extLst>
          </p:cNvPr>
          <p:cNvSpPr/>
          <p:nvPr/>
        </p:nvSpPr>
        <p:spPr>
          <a:xfrm rot="16200000">
            <a:off x="-1754584" y="3230650"/>
            <a:ext cx="5926016" cy="396699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E2262B">
              <a:alpha val="89804"/>
            </a:srgbClr>
          </a:solidFill>
          <a:ln>
            <a:noFill/>
          </a:ln>
          <a:effectLst>
            <a:outerShdw blurRad="254000" dist="38100" algn="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 Medium" pitchFamily="2" charset="77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Retângulo Arredondado 2">
            <a:extLst>
              <a:ext uri="{FF2B5EF4-FFF2-40B4-BE49-F238E27FC236}">
                <a16:creationId xmlns:a16="http://schemas.microsoft.com/office/drawing/2014/main" id="{CC1781D1-1C43-23F7-86E4-914D6A43B3AC}"/>
              </a:ext>
            </a:extLst>
          </p:cNvPr>
          <p:cNvSpPr/>
          <p:nvPr/>
        </p:nvSpPr>
        <p:spPr>
          <a:xfrm>
            <a:off x="-307731" y="0"/>
            <a:ext cx="1317803" cy="6858000"/>
          </a:xfrm>
          <a:prstGeom prst="roundRect">
            <a:avLst>
              <a:gd name="adj" fmla="val 25911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386605" dist="38100" algn="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7759105-A459-A82C-879E-03D715D44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93" y="118617"/>
            <a:ext cx="689705" cy="247144"/>
          </a:xfrm>
          <a:prstGeom prst="rect">
            <a:avLst/>
          </a:prstGeom>
        </p:spPr>
      </p:pic>
      <p:sp>
        <p:nvSpPr>
          <p:cNvPr id="12" name="CaixaDeTexto 8">
            <a:extLst>
              <a:ext uri="{FF2B5EF4-FFF2-40B4-BE49-F238E27FC236}">
                <a16:creationId xmlns:a16="http://schemas.microsoft.com/office/drawing/2014/main" id="{F6098578-1148-ABCF-3178-79E47155C771}"/>
              </a:ext>
            </a:extLst>
          </p:cNvPr>
          <p:cNvSpPr txBox="1"/>
          <p:nvPr/>
        </p:nvSpPr>
        <p:spPr>
          <a:xfrm rot="16200000">
            <a:off x="-1421005" y="3114703"/>
            <a:ext cx="3938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3A88A3"/>
                </a:solidFill>
                <a:effectLst/>
                <a:uLnTx/>
                <a:uFillTx/>
                <a:latin typeface="AMX Black" pitchFamily="2" charset="77"/>
                <a:ea typeface="+mn-ea"/>
                <a:cs typeface="Segoe UI Black" panose="020B0502040204020203" pitchFamily="34" charset="0"/>
              </a:rPr>
              <a:t>Campanha Bundle AA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5D18F"/>
              </a:solidFill>
              <a:effectLst/>
              <a:uLnTx/>
              <a:uFillTx/>
              <a:latin typeface="AMX Black" pitchFamily="2" charset="77"/>
              <a:ea typeface="+mn-ea"/>
              <a:cs typeface="Segoe UI Black" panose="020B0502040204020203" pitchFamily="34" charset="0"/>
            </a:endParaRPr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DBC2055D-0736-4E35-5883-775AC628D157}"/>
              </a:ext>
            </a:extLst>
          </p:cNvPr>
          <p:cNvSpPr txBox="1"/>
          <p:nvPr/>
        </p:nvSpPr>
        <p:spPr>
          <a:xfrm>
            <a:off x="1429472" y="60166"/>
            <a:ext cx="1075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E2262B"/>
                </a:solidFill>
                <a:latin typeface="AMX" panose="020B0604020202020204" charset="0"/>
              </a:rPr>
              <a:t>Fluxo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4D4A7551-8218-18B0-89FB-F2D580400076}"/>
              </a:ext>
            </a:extLst>
          </p:cNvPr>
          <p:cNvSpPr/>
          <p:nvPr/>
        </p:nvSpPr>
        <p:spPr>
          <a:xfrm>
            <a:off x="4705872" y="1433612"/>
            <a:ext cx="1260000" cy="576000"/>
          </a:xfrm>
          <a:prstGeom prst="rect">
            <a:avLst/>
          </a:prstGeom>
          <a:noFill/>
          <a:ln w="25400" cmpd="thickThin">
            <a:solidFill>
              <a:schemeClr val="accent1">
                <a:shade val="15000"/>
              </a:schemeClr>
            </a:solidFill>
          </a:ln>
          <a:scene3d>
            <a:camera prst="orthographicFront"/>
            <a:lightRig rig="threePt" dir="t"/>
          </a:scene3d>
          <a:sp3d>
            <a:bevelT w="635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Envia a planilha de preço BUNDLE 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4544264-F647-935D-487F-0D3305C5B13D}"/>
              </a:ext>
            </a:extLst>
          </p:cNvPr>
          <p:cNvSpPr txBox="1"/>
          <p:nvPr/>
        </p:nvSpPr>
        <p:spPr>
          <a:xfrm>
            <a:off x="1625838" y="1624171"/>
            <a:ext cx="1782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AMX" pitchFamily="2" charset="0"/>
              </a:rPr>
              <a:t>Precificação</a:t>
            </a:r>
            <a:r>
              <a:rPr lang="pt-BR" b="1" dirty="0"/>
              <a:t>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A372DB7-6E9F-90FB-5F30-A230960A674D}"/>
              </a:ext>
            </a:extLst>
          </p:cNvPr>
          <p:cNvSpPr txBox="1"/>
          <p:nvPr/>
        </p:nvSpPr>
        <p:spPr>
          <a:xfrm>
            <a:off x="1625838" y="2599307"/>
            <a:ext cx="2176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AMX" pitchFamily="2" charset="0"/>
              </a:rPr>
              <a:t>Controle Celular 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D4C63AD-45D7-9732-D4C1-CF46F8FAB6E1}"/>
              </a:ext>
            </a:extLst>
          </p:cNvPr>
          <p:cNvSpPr txBox="1"/>
          <p:nvPr/>
        </p:nvSpPr>
        <p:spPr>
          <a:xfrm>
            <a:off x="1625838" y="4531121"/>
            <a:ext cx="2459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AMX" pitchFamily="2" charset="0"/>
              </a:rPr>
              <a:t>Inteligência de Dados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1ED803F-9C3D-9C2D-93F3-BB6D530E4AE6}"/>
              </a:ext>
            </a:extLst>
          </p:cNvPr>
          <p:cNvSpPr txBox="1"/>
          <p:nvPr/>
        </p:nvSpPr>
        <p:spPr>
          <a:xfrm>
            <a:off x="1625838" y="5510039"/>
            <a:ext cx="230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AMX" pitchFamily="2" charset="0"/>
              </a:rPr>
              <a:t>Comissionamento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C7308C3-8B4A-0BE4-A347-28020BBD0765}"/>
              </a:ext>
            </a:extLst>
          </p:cNvPr>
          <p:cNvSpPr txBox="1"/>
          <p:nvPr/>
        </p:nvSpPr>
        <p:spPr>
          <a:xfrm>
            <a:off x="1625838" y="3500978"/>
            <a:ext cx="1782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AMX" pitchFamily="2" charset="0"/>
              </a:rPr>
              <a:t>Vendedor AA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B79938BF-2A58-62F7-8D5C-F76A67A71D05}"/>
              </a:ext>
            </a:extLst>
          </p:cNvPr>
          <p:cNvCxnSpPr>
            <a:cxnSpLocks/>
          </p:cNvCxnSpPr>
          <p:nvPr/>
        </p:nvCxnSpPr>
        <p:spPr>
          <a:xfrm>
            <a:off x="4130234" y="721792"/>
            <a:ext cx="0" cy="5508000"/>
          </a:xfrm>
          <a:prstGeom prst="line">
            <a:avLst/>
          </a:prstGeom>
          <a:ln w="952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ipse 3">
            <a:extLst>
              <a:ext uri="{FF2B5EF4-FFF2-40B4-BE49-F238E27FC236}">
                <a16:creationId xmlns:a16="http://schemas.microsoft.com/office/drawing/2014/main" id="{1382288F-8589-3035-27F4-FC942823F4AB}"/>
              </a:ext>
            </a:extLst>
          </p:cNvPr>
          <p:cNvSpPr/>
          <p:nvPr/>
        </p:nvSpPr>
        <p:spPr>
          <a:xfrm>
            <a:off x="4696018" y="626626"/>
            <a:ext cx="1186874" cy="472633"/>
          </a:xfrm>
          <a:prstGeom prst="ellipse">
            <a:avLst/>
          </a:prstGeom>
          <a:solidFill>
            <a:srgbClr val="C00000"/>
          </a:solidFill>
          <a:ln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  <a:scene3d>
            <a:camera prst="orthographicFront"/>
            <a:lightRig rig="threePt" dir="t"/>
          </a:scene3d>
          <a:sp3d>
            <a:bevelT w="254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Início</a:t>
            </a:r>
            <a:r>
              <a:rPr lang="pt-BR" sz="1000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7B538344-3A01-56F7-0C75-864733403CBB}"/>
              </a:ext>
            </a:extLst>
          </p:cNvPr>
          <p:cNvSpPr/>
          <p:nvPr/>
        </p:nvSpPr>
        <p:spPr>
          <a:xfrm>
            <a:off x="4713164" y="2381533"/>
            <a:ext cx="1260000" cy="576000"/>
          </a:xfrm>
          <a:prstGeom prst="rect">
            <a:avLst/>
          </a:prstGeom>
          <a:noFill/>
          <a:ln w="25400" cmpd="thickThin">
            <a:solidFill>
              <a:schemeClr val="accent1">
                <a:shade val="15000"/>
              </a:schemeClr>
            </a:solidFill>
          </a:ln>
          <a:scene3d>
            <a:camera prst="orthographicFront"/>
            <a:lightRig rig="threePt" dir="t"/>
          </a:scene3d>
          <a:sp3d>
            <a:bevelT w="635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Parametriza a oferta </a:t>
            </a:r>
          </a:p>
          <a:p>
            <a:pPr algn="ctr"/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no sistema  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64902A4-46FF-E93C-6F7E-733AA0356969}"/>
              </a:ext>
            </a:extLst>
          </p:cNvPr>
          <p:cNvSpPr/>
          <p:nvPr/>
        </p:nvSpPr>
        <p:spPr>
          <a:xfrm>
            <a:off x="4694296" y="3300997"/>
            <a:ext cx="1260000" cy="576000"/>
          </a:xfrm>
          <a:prstGeom prst="rect">
            <a:avLst/>
          </a:prstGeom>
          <a:noFill/>
          <a:ln w="25400" cmpd="thickThin">
            <a:solidFill>
              <a:schemeClr val="accent1">
                <a:shade val="15000"/>
              </a:schemeClr>
            </a:solidFill>
          </a:ln>
          <a:scene3d>
            <a:camera prst="orthographicFront"/>
            <a:lightRig rig="threePt" dir="t"/>
          </a:scene3d>
          <a:sp3d>
            <a:bevelT w="635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Realiza a venda do aparelho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5574BF98-C0CC-0586-2711-82F9FF4D2FC1}"/>
              </a:ext>
            </a:extLst>
          </p:cNvPr>
          <p:cNvSpPr/>
          <p:nvPr/>
        </p:nvSpPr>
        <p:spPr>
          <a:xfrm>
            <a:off x="6372745" y="3291350"/>
            <a:ext cx="1260000" cy="576000"/>
          </a:xfrm>
          <a:prstGeom prst="rect">
            <a:avLst/>
          </a:prstGeom>
          <a:noFill/>
          <a:ln w="25400" cmpd="thickThin">
            <a:solidFill>
              <a:schemeClr val="accent1">
                <a:shade val="15000"/>
              </a:schemeClr>
            </a:solidFill>
          </a:ln>
          <a:scene3d>
            <a:camera prst="orthographicFront"/>
            <a:lightRig rig="threePt" dir="t"/>
          </a:scene3d>
          <a:sp3d>
            <a:bevelT w="635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 err="1">
                <a:solidFill>
                  <a:schemeClr val="tx1"/>
                </a:solidFill>
                <a:latin typeface="AMX" pitchFamily="2" charset="0"/>
              </a:rPr>
              <a:t>Imput</a:t>
            </a:r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 dados do cliente +  venda do aparelho 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F358AAAD-15D1-0E01-1CF4-E55EBD6F0EB3}"/>
              </a:ext>
            </a:extLst>
          </p:cNvPr>
          <p:cNvSpPr/>
          <p:nvPr/>
        </p:nvSpPr>
        <p:spPr>
          <a:xfrm>
            <a:off x="8040338" y="3293279"/>
            <a:ext cx="1260000" cy="576000"/>
          </a:xfrm>
          <a:prstGeom prst="rect">
            <a:avLst/>
          </a:prstGeom>
          <a:noFill/>
          <a:ln w="25400" cmpd="thickThin">
            <a:solidFill>
              <a:schemeClr val="accent1">
                <a:shade val="15000"/>
              </a:schemeClr>
            </a:solidFill>
          </a:ln>
          <a:scene3d>
            <a:camera prst="orthographicFront"/>
            <a:lightRig rig="threePt" dir="t"/>
          </a:scene3d>
          <a:sp3d>
            <a:bevelT w="635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Visualiza a oferta parametrizada  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657A6C81-508F-15C0-5AC0-9D1289349E6E}"/>
              </a:ext>
            </a:extLst>
          </p:cNvPr>
          <p:cNvSpPr txBox="1"/>
          <p:nvPr/>
        </p:nvSpPr>
        <p:spPr>
          <a:xfrm>
            <a:off x="4618301" y="3881385"/>
            <a:ext cx="12269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i="1" dirty="0"/>
              <a:t>Ativação Simplificada 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F5EF39E-9B06-F709-004A-A7387B1F62E4}"/>
              </a:ext>
            </a:extLst>
          </p:cNvPr>
          <p:cNvSpPr txBox="1"/>
          <p:nvPr/>
        </p:nvSpPr>
        <p:spPr>
          <a:xfrm>
            <a:off x="6443868" y="3871739"/>
            <a:ext cx="12269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i="1" dirty="0"/>
              <a:t>Controle Celular   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856635A3-687A-AED3-CB03-ADA1B701E484}"/>
              </a:ext>
            </a:extLst>
          </p:cNvPr>
          <p:cNvSpPr/>
          <p:nvPr/>
        </p:nvSpPr>
        <p:spPr>
          <a:xfrm>
            <a:off x="9833995" y="3283631"/>
            <a:ext cx="1260000" cy="612000"/>
          </a:xfrm>
          <a:prstGeom prst="rect">
            <a:avLst/>
          </a:prstGeom>
          <a:noFill/>
          <a:ln w="25400" cmpd="thickThin">
            <a:solidFill>
              <a:schemeClr val="accent1">
                <a:shade val="15000"/>
              </a:schemeClr>
            </a:solidFill>
          </a:ln>
          <a:scene3d>
            <a:camera prst="orthographicFront"/>
            <a:lightRig rig="threePt" dir="t"/>
          </a:scene3d>
          <a:sp3d>
            <a:bevelT w="635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Faz a venda e emite a Nota fiscal 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B61B9941-710A-8233-A75C-27AB53DE79BD}"/>
              </a:ext>
            </a:extLst>
          </p:cNvPr>
          <p:cNvSpPr txBox="1"/>
          <p:nvPr/>
        </p:nvSpPr>
        <p:spPr>
          <a:xfrm>
            <a:off x="9994424" y="3887171"/>
            <a:ext cx="12269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i="1" dirty="0"/>
              <a:t>Controle Celular   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426F2C21-D525-44EE-7457-20584A2E50E8}"/>
              </a:ext>
            </a:extLst>
          </p:cNvPr>
          <p:cNvSpPr/>
          <p:nvPr/>
        </p:nvSpPr>
        <p:spPr>
          <a:xfrm>
            <a:off x="4705871" y="4402349"/>
            <a:ext cx="1260000" cy="576000"/>
          </a:xfrm>
          <a:prstGeom prst="rect">
            <a:avLst/>
          </a:prstGeom>
          <a:noFill/>
          <a:ln w="25400" cmpd="thickThin">
            <a:solidFill>
              <a:schemeClr val="accent1">
                <a:shade val="15000"/>
              </a:schemeClr>
            </a:solidFill>
          </a:ln>
          <a:scene3d>
            <a:camera prst="orthographicFront"/>
            <a:lightRig rig="threePt" dir="t"/>
          </a:scene3d>
          <a:sp3d>
            <a:bevelT w="635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Extrai o relatório 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3E7824C5-99DA-10D3-9D74-62513614420D}"/>
              </a:ext>
            </a:extLst>
          </p:cNvPr>
          <p:cNvSpPr txBox="1"/>
          <p:nvPr/>
        </p:nvSpPr>
        <p:spPr>
          <a:xfrm>
            <a:off x="4794373" y="4926796"/>
            <a:ext cx="12269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i="1" dirty="0"/>
              <a:t>Controle Celular   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E0C7F24D-8D0E-8A9A-9D44-A1DF65FE9BB2}"/>
              </a:ext>
            </a:extLst>
          </p:cNvPr>
          <p:cNvSpPr txBox="1"/>
          <p:nvPr/>
        </p:nvSpPr>
        <p:spPr>
          <a:xfrm>
            <a:off x="4876660" y="1996643"/>
            <a:ext cx="8611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i="1" dirty="0"/>
              <a:t>E- mail 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48BC6525-CDD0-FF37-3707-3F6404D536C3}"/>
              </a:ext>
            </a:extLst>
          </p:cNvPr>
          <p:cNvSpPr/>
          <p:nvPr/>
        </p:nvSpPr>
        <p:spPr>
          <a:xfrm>
            <a:off x="6383888" y="4404277"/>
            <a:ext cx="1260000" cy="576000"/>
          </a:xfrm>
          <a:prstGeom prst="rect">
            <a:avLst/>
          </a:prstGeom>
          <a:noFill/>
          <a:ln w="25400" cmpd="thickThin">
            <a:solidFill>
              <a:schemeClr val="accent1">
                <a:shade val="15000"/>
              </a:schemeClr>
            </a:solidFill>
          </a:ln>
          <a:scene3d>
            <a:camera prst="orthographicFront"/>
            <a:lightRig rig="threePt" dir="t"/>
          </a:scene3d>
          <a:sp3d>
            <a:bevelT w="635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Diisponibiliza o relatório 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F1F2AEE9-60DC-AD72-5DAD-3028D2A37BC2}"/>
              </a:ext>
            </a:extLst>
          </p:cNvPr>
          <p:cNvSpPr/>
          <p:nvPr/>
        </p:nvSpPr>
        <p:spPr>
          <a:xfrm>
            <a:off x="4705871" y="5391482"/>
            <a:ext cx="1260000" cy="576000"/>
          </a:xfrm>
          <a:prstGeom prst="rect">
            <a:avLst/>
          </a:prstGeom>
          <a:noFill/>
          <a:ln w="25400" cmpd="thickThin">
            <a:solidFill>
              <a:schemeClr val="accent1">
                <a:shade val="15000"/>
              </a:schemeClr>
            </a:solidFill>
          </a:ln>
          <a:scene3d>
            <a:camera prst="orthographicFront"/>
            <a:lightRig rig="threePt" dir="t"/>
          </a:scene3d>
          <a:sp3d>
            <a:bevelT w="635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Acessa </a:t>
            </a:r>
          </a:p>
          <a:p>
            <a:pPr algn="ctr"/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o relatório  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77F936EF-DFE5-3FEE-722D-CE924DC2811C}"/>
              </a:ext>
            </a:extLst>
          </p:cNvPr>
          <p:cNvSpPr txBox="1"/>
          <p:nvPr/>
        </p:nvSpPr>
        <p:spPr>
          <a:xfrm>
            <a:off x="5162944" y="5969265"/>
            <a:ext cx="5135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i="1" dirty="0"/>
              <a:t>DWH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A5E68FA1-6A7E-C3B2-5F9D-EFE827ED4812}"/>
              </a:ext>
            </a:extLst>
          </p:cNvPr>
          <p:cNvSpPr/>
          <p:nvPr/>
        </p:nvSpPr>
        <p:spPr>
          <a:xfrm>
            <a:off x="6383888" y="5388212"/>
            <a:ext cx="1260000" cy="612000"/>
          </a:xfrm>
          <a:prstGeom prst="rect">
            <a:avLst/>
          </a:prstGeom>
          <a:noFill/>
          <a:ln w="25400" cmpd="thickThin">
            <a:solidFill>
              <a:schemeClr val="accent1">
                <a:shade val="15000"/>
              </a:schemeClr>
            </a:solidFill>
          </a:ln>
          <a:scene3d>
            <a:camera prst="orthographicFront"/>
            <a:lightRig rig="threePt" dir="t"/>
          </a:scene3d>
          <a:sp3d>
            <a:bevelT w="635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Processo de Comissão </a:t>
            </a:r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8C9FE035-763E-1C1B-6013-5412968702A8}"/>
              </a:ext>
            </a:extLst>
          </p:cNvPr>
          <p:cNvSpPr/>
          <p:nvPr/>
        </p:nvSpPr>
        <p:spPr>
          <a:xfrm>
            <a:off x="8013855" y="5449930"/>
            <a:ext cx="1186874" cy="523220"/>
          </a:xfrm>
          <a:prstGeom prst="ellipse">
            <a:avLst/>
          </a:prstGeom>
          <a:solidFill>
            <a:srgbClr val="C00000"/>
          </a:solidFill>
          <a:ln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  <a:scene3d>
            <a:camera prst="orthographicFront"/>
            <a:lightRig rig="threePt" dir="t"/>
          </a:scene3d>
          <a:sp3d>
            <a:bevelT w="254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Fim</a:t>
            </a:r>
            <a:r>
              <a:rPr lang="pt-BR" sz="1000" b="1" dirty="0">
                <a:solidFill>
                  <a:schemeClr val="tx1"/>
                </a:solidFill>
              </a:rPr>
              <a:t>   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00120122-4E91-56A3-E4BB-938DD1F2053B}"/>
              </a:ext>
            </a:extLst>
          </p:cNvPr>
          <p:cNvSpPr txBox="1"/>
          <p:nvPr/>
        </p:nvSpPr>
        <p:spPr>
          <a:xfrm>
            <a:off x="1625838" y="676974"/>
            <a:ext cx="1782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AMX" pitchFamily="2" charset="0"/>
              </a:rPr>
              <a:t>Parceiros</a:t>
            </a:r>
            <a:endParaRPr lang="pt-BR" b="1" dirty="0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44CC7627-24F0-B67E-A505-7D931C3AD502}"/>
              </a:ext>
            </a:extLst>
          </p:cNvPr>
          <p:cNvSpPr/>
          <p:nvPr/>
        </p:nvSpPr>
        <p:spPr>
          <a:xfrm>
            <a:off x="7724475" y="567436"/>
            <a:ext cx="1260000" cy="576000"/>
          </a:xfrm>
          <a:prstGeom prst="rect">
            <a:avLst/>
          </a:prstGeom>
          <a:noFill/>
          <a:ln w="25400" cmpd="thickThin">
            <a:solidFill>
              <a:schemeClr val="accent1">
                <a:shade val="15000"/>
              </a:schemeClr>
            </a:solidFill>
          </a:ln>
          <a:scene3d>
            <a:camera prst="orthographicFront"/>
            <a:lightRig rig="threePt" dir="t"/>
          </a:scene3d>
          <a:sp3d>
            <a:bevelT w="635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Cadastra os acessórios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B868959A-FA11-5BFE-5E9D-9F3E78F88FBF}"/>
              </a:ext>
            </a:extLst>
          </p:cNvPr>
          <p:cNvSpPr txBox="1"/>
          <p:nvPr/>
        </p:nvSpPr>
        <p:spPr>
          <a:xfrm>
            <a:off x="7726273" y="1142042"/>
            <a:ext cx="12269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i="1" dirty="0"/>
              <a:t>Controle Celular   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AC4885E2-8675-CFCB-95EE-D3E106CC66BF}"/>
              </a:ext>
            </a:extLst>
          </p:cNvPr>
          <p:cNvSpPr/>
          <p:nvPr/>
        </p:nvSpPr>
        <p:spPr>
          <a:xfrm>
            <a:off x="6048076" y="569364"/>
            <a:ext cx="1260000" cy="576000"/>
          </a:xfrm>
          <a:prstGeom prst="rect">
            <a:avLst/>
          </a:prstGeom>
          <a:noFill/>
          <a:ln w="25400" cmpd="thickThin">
            <a:solidFill>
              <a:schemeClr val="accent1">
                <a:shade val="15000"/>
              </a:schemeClr>
            </a:solidFill>
          </a:ln>
          <a:scene3d>
            <a:camera prst="orthographicFront"/>
            <a:lightRig rig="threePt" dir="t"/>
          </a:scene3d>
          <a:sp3d>
            <a:bevelT w="635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  <a:latin typeface="AMX" pitchFamily="2" charset="0"/>
              </a:rPr>
              <a:t>Compra os acessórios 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3F6E8362-0835-CFF9-10D8-29F6EFEF019E}"/>
              </a:ext>
            </a:extLst>
          </p:cNvPr>
          <p:cNvSpPr txBox="1"/>
          <p:nvPr/>
        </p:nvSpPr>
        <p:spPr>
          <a:xfrm>
            <a:off x="5957276" y="1120820"/>
            <a:ext cx="12269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i="1" dirty="0"/>
              <a:t>Extranet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AFF5FBB6-71F1-3B12-B668-CCB121E795D0}"/>
              </a:ext>
            </a:extLst>
          </p:cNvPr>
          <p:cNvSpPr txBox="1"/>
          <p:nvPr/>
        </p:nvSpPr>
        <p:spPr>
          <a:xfrm>
            <a:off x="8040339" y="6477070"/>
            <a:ext cx="4132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>
                <a:latin typeface="AMX" pitchFamily="2" charset="0"/>
              </a:rPr>
              <a:t>Nota</a:t>
            </a:r>
            <a:r>
              <a:rPr lang="pt-BR" sz="1000" dirty="0">
                <a:latin typeface="AMX" pitchFamily="2" charset="0"/>
              </a:rPr>
              <a:t>: O XML da Nota fiscal, pode ser compartilhado com o Fabricante</a:t>
            </a:r>
          </a:p>
          <a:p>
            <a:r>
              <a:rPr lang="pt-BR" sz="1000" dirty="0">
                <a:latin typeface="AMX" pitchFamily="2" charset="0"/>
              </a:rPr>
              <a:t>Para fins de Auditoria , a NF é armazenada na </a:t>
            </a:r>
            <a:r>
              <a:rPr lang="pt-BR" sz="1000">
                <a:latin typeface="AMX" pitchFamily="2" charset="0"/>
              </a:rPr>
              <a:t>Controle Celular</a:t>
            </a:r>
            <a:endParaRPr lang="pt-BR" sz="1000" dirty="0">
              <a:latin typeface="AMX" pitchFamily="2" charset="0"/>
            </a:endParaRPr>
          </a:p>
        </p:txBody>
      </p:sp>
      <p:cxnSp>
        <p:nvCxnSpPr>
          <p:cNvPr id="36" name="Conector de Seta Reta 35">
            <a:extLst>
              <a:ext uri="{FF2B5EF4-FFF2-40B4-BE49-F238E27FC236}">
                <a16:creationId xmlns:a16="http://schemas.microsoft.com/office/drawing/2014/main" id="{B09ABADB-2E1E-A27A-A28D-AB1E403FBB9C}"/>
              </a:ext>
            </a:extLst>
          </p:cNvPr>
          <p:cNvCxnSpPr>
            <a:stCxn id="4" idx="6"/>
            <a:endCxn id="34" idx="1"/>
          </p:cNvCxnSpPr>
          <p:nvPr/>
        </p:nvCxnSpPr>
        <p:spPr>
          <a:xfrm flipV="1">
            <a:off x="5882892" y="857364"/>
            <a:ext cx="165184" cy="55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de Seta Reta 36">
            <a:extLst>
              <a:ext uri="{FF2B5EF4-FFF2-40B4-BE49-F238E27FC236}">
                <a16:creationId xmlns:a16="http://schemas.microsoft.com/office/drawing/2014/main" id="{0CC962B9-8C73-31DF-0AEC-CC90CA322028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7643888" y="5694212"/>
            <a:ext cx="39645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B651967E-DD3C-12B8-746C-EA6B5557F1CA}"/>
              </a:ext>
            </a:extLst>
          </p:cNvPr>
          <p:cNvSpPr txBox="1"/>
          <p:nvPr/>
        </p:nvSpPr>
        <p:spPr>
          <a:xfrm>
            <a:off x="10266744" y="373393"/>
            <a:ext cx="155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u="sng" dirty="0"/>
              <a:t>Não exaustivo</a:t>
            </a:r>
          </a:p>
        </p:txBody>
      </p:sp>
    </p:spTree>
    <p:extLst>
      <p:ext uri="{BB962C8B-B14F-4D97-AF65-F5344CB8AC3E}">
        <p14:creationId xmlns:p14="http://schemas.microsoft.com/office/powerpoint/2010/main" val="110955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CC3C2-D62B-9C5D-68B7-ECB7EDCA9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com Canto Arredondado do Mesmo Lado 9">
            <a:extLst>
              <a:ext uri="{FF2B5EF4-FFF2-40B4-BE49-F238E27FC236}">
                <a16:creationId xmlns:a16="http://schemas.microsoft.com/office/drawing/2014/main" id="{926C8F44-BA49-506C-2A49-175A8F19FB2C}"/>
              </a:ext>
            </a:extLst>
          </p:cNvPr>
          <p:cNvSpPr/>
          <p:nvPr/>
        </p:nvSpPr>
        <p:spPr>
          <a:xfrm rot="16200000">
            <a:off x="-1754584" y="3230650"/>
            <a:ext cx="5926016" cy="396699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E2262B">
              <a:alpha val="89804"/>
            </a:srgbClr>
          </a:solidFill>
          <a:ln>
            <a:noFill/>
          </a:ln>
          <a:effectLst>
            <a:outerShdw blurRad="254000" dist="38100" algn="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 Medium" pitchFamily="2" charset="77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Retângulo Arredondado 2">
            <a:extLst>
              <a:ext uri="{FF2B5EF4-FFF2-40B4-BE49-F238E27FC236}">
                <a16:creationId xmlns:a16="http://schemas.microsoft.com/office/drawing/2014/main" id="{95FA2F15-7119-D120-5DEE-F4D6AA77E7B6}"/>
              </a:ext>
            </a:extLst>
          </p:cNvPr>
          <p:cNvSpPr/>
          <p:nvPr/>
        </p:nvSpPr>
        <p:spPr>
          <a:xfrm>
            <a:off x="-307731" y="0"/>
            <a:ext cx="1317803" cy="6858000"/>
          </a:xfrm>
          <a:prstGeom prst="roundRect">
            <a:avLst>
              <a:gd name="adj" fmla="val 25911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386605" dist="38100" algn="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6BD8D4D-2611-7182-6216-024554B72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93" y="118617"/>
            <a:ext cx="689705" cy="247144"/>
          </a:xfrm>
          <a:prstGeom prst="rect">
            <a:avLst/>
          </a:prstGeom>
        </p:spPr>
      </p:pic>
      <p:sp>
        <p:nvSpPr>
          <p:cNvPr id="12" name="CaixaDeTexto 8">
            <a:extLst>
              <a:ext uri="{FF2B5EF4-FFF2-40B4-BE49-F238E27FC236}">
                <a16:creationId xmlns:a16="http://schemas.microsoft.com/office/drawing/2014/main" id="{69E806E2-5C4E-B437-2435-74D480E736F2}"/>
              </a:ext>
            </a:extLst>
          </p:cNvPr>
          <p:cNvSpPr txBox="1"/>
          <p:nvPr/>
        </p:nvSpPr>
        <p:spPr>
          <a:xfrm rot="16200000">
            <a:off x="-1421005" y="3114703"/>
            <a:ext cx="3938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3A88A3"/>
                </a:solidFill>
                <a:effectLst/>
                <a:uLnTx/>
                <a:uFillTx/>
                <a:latin typeface="AMX Black" pitchFamily="2" charset="77"/>
                <a:ea typeface="+mn-ea"/>
                <a:cs typeface="Segoe UI Black" panose="020B0502040204020203" pitchFamily="34" charset="0"/>
              </a:rPr>
              <a:t>Campanha Bundle AA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5D18F"/>
              </a:solidFill>
              <a:effectLst/>
              <a:uLnTx/>
              <a:uFillTx/>
              <a:latin typeface="AMX Black" pitchFamily="2" charset="77"/>
              <a:ea typeface="+mn-ea"/>
              <a:cs typeface="Segoe UI Black" panose="020B0502040204020203" pitchFamily="34" charset="0"/>
            </a:endParaRPr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0699CE50-3C8B-93B3-BA90-CE80EE647BD0}"/>
              </a:ext>
            </a:extLst>
          </p:cNvPr>
          <p:cNvSpPr txBox="1"/>
          <p:nvPr/>
        </p:nvSpPr>
        <p:spPr>
          <a:xfrm>
            <a:off x="1681263" y="580115"/>
            <a:ext cx="3810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E2262B"/>
                </a:solidFill>
                <a:latin typeface="AMX" panose="020B0604020202020204" charset="0"/>
              </a:rPr>
              <a:t>PRÓXIMOS PASSOS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B8C8C63-4221-9C3A-30C6-2F97D0AAF04E}"/>
              </a:ext>
            </a:extLst>
          </p:cNvPr>
          <p:cNvSpPr txBox="1"/>
          <p:nvPr/>
        </p:nvSpPr>
        <p:spPr>
          <a:xfrm>
            <a:off x="1695763" y="1707316"/>
            <a:ext cx="10202363" cy="42165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endParaRPr lang="pt-BR" sz="2400" i="1" dirty="0">
              <a:latin typeface="AMX"/>
              <a:ea typeface="Calibri"/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pt-BR" i="1" dirty="0">
                <a:latin typeface="AMX"/>
                <a:ea typeface="Calibri"/>
                <a:cs typeface="Calibri"/>
              </a:rPr>
              <a:t>Definir como será o envio da base das vendas para Comissionamento – </a:t>
            </a:r>
            <a:r>
              <a:rPr lang="pt-BR" i="1" dirty="0">
                <a:highlight>
                  <a:srgbClr val="00FFFF"/>
                </a:highlight>
                <a:latin typeface="AMX"/>
                <a:ea typeface="Calibri"/>
                <a:cs typeface="Calibri"/>
              </a:rPr>
              <a:t>OK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b="1" i="1" dirty="0">
                <a:latin typeface="AMX"/>
                <a:ea typeface="Calibri"/>
                <a:cs typeface="Calibri"/>
              </a:rPr>
              <a:t>Será via DWH </a:t>
            </a:r>
          </a:p>
          <a:p>
            <a:r>
              <a:rPr lang="pt-BR" i="1" dirty="0">
                <a:latin typeface="AMX"/>
                <a:ea typeface="Calibri"/>
                <a:cs typeface="Calibri"/>
              </a:rPr>
              <a:t>2. Validar formato e data de envio de relatório –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b="1" i="1" dirty="0">
                <a:latin typeface="AMX"/>
                <a:ea typeface="Calibri"/>
                <a:cs typeface="Calibri"/>
              </a:rPr>
              <a:t>Já validado com o time de comissionamento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b="1" i="1" dirty="0">
                <a:latin typeface="AMX"/>
                <a:ea typeface="Calibri"/>
                <a:cs typeface="Calibri"/>
              </a:rPr>
              <a:t>19/03 – Solicitado inclusão de novas campos no relatório  </a:t>
            </a:r>
            <a:r>
              <a:rPr lang="pt-BR" dirty="0"/>
              <a:t>quando tiver substituição tributária com faturamento e entrega em Estados diferentes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b="1" i="1" dirty="0">
              <a:latin typeface="AMX"/>
              <a:ea typeface="Calibri"/>
              <a:cs typeface="Calibri"/>
            </a:endParaRPr>
          </a:p>
          <a:p>
            <a:r>
              <a:rPr lang="pt-BR" i="1" dirty="0">
                <a:latin typeface="AMX"/>
                <a:ea typeface="Calibri"/>
                <a:cs typeface="Calibri"/>
              </a:rPr>
              <a:t>3. Validar a quantidade de parceiros que não utilizam o sistema </a:t>
            </a:r>
            <a:r>
              <a:rPr lang="pt-BR" b="1" i="1" dirty="0">
                <a:latin typeface="AMX"/>
                <a:ea typeface="Calibri"/>
                <a:cs typeface="Calibri"/>
              </a:rPr>
              <a:t>Controle Celular- </a:t>
            </a:r>
            <a:r>
              <a:rPr lang="pt-BR" b="1" i="1" dirty="0">
                <a:highlight>
                  <a:srgbClr val="00FFFF"/>
                </a:highlight>
                <a:latin typeface="AMX"/>
                <a:ea typeface="Calibri"/>
                <a:cs typeface="Calibri"/>
              </a:rPr>
              <a:t>ok</a:t>
            </a:r>
            <a:r>
              <a:rPr lang="pt-BR" b="1" i="1" dirty="0">
                <a:latin typeface="AMX"/>
                <a:ea typeface="Calibri"/>
                <a:cs typeface="Calibri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b="1" i="1" dirty="0">
                <a:latin typeface="AMX"/>
                <a:ea typeface="Calibri"/>
                <a:cs typeface="Calibri"/>
              </a:rPr>
              <a:t>~5% não usam </a:t>
            </a:r>
          </a:p>
          <a:p>
            <a:r>
              <a:rPr lang="pt-BR" i="1" dirty="0">
                <a:latin typeface="AMX"/>
                <a:ea typeface="Calibri"/>
                <a:cs typeface="Calibri"/>
              </a:rPr>
              <a:t>4. Mapear riscos envolvidos no processo</a:t>
            </a:r>
            <a:r>
              <a:rPr lang="pt-BR" dirty="0">
                <a:latin typeface="AMX"/>
                <a:ea typeface="Calibri"/>
                <a:cs typeface="Calibri"/>
              </a:rPr>
              <a:t>.   Em andamento  </a:t>
            </a:r>
          </a:p>
          <a:p>
            <a:r>
              <a:rPr lang="pt-BR" dirty="0">
                <a:latin typeface="AMX"/>
                <a:ea typeface="Calibri"/>
                <a:cs typeface="Calibri"/>
              </a:rPr>
              <a:t>5. </a:t>
            </a:r>
            <a:r>
              <a:rPr lang="pt-BR" i="1" dirty="0">
                <a:latin typeface="AMX"/>
                <a:ea typeface="Calibri"/>
                <a:cs typeface="Calibri"/>
              </a:rPr>
              <a:t>Ajuste no procedimento ( Ache aqui ) </a:t>
            </a:r>
          </a:p>
          <a:p>
            <a:r>
              <a:rPr lang="pt-BR" i="1" dirty="0">
                <a:latin typeface="AMX"/>
                <a:ea typeface="Calibri"/>
                <a:cs typeface="Calibri"/>
              </a:rPr>
              <a:t>6. Elaboração do material de treinamento</a:t>
            </a:r>
          </a:p>
          <a:p>
            <a:pPr marL="342900" indent="-342900">
              <a:buAutoNum type="arabicPeriod"/>
            </a:pPr>
            <a:endParaRPr lang="pt-BR" sz="2800" dirty="0">
              <a:latin typeface="AMX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716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37173D-6178-9575-12C6-792C80548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com Canto Arredondado do Mesmo Lado 9">
            <a:extLst>
              <a:ext uri="{FF2B5EF4-FFF2-40B4-BE49-F238E27FC236}">
                <a16:creationId xmlns:a16="http://schemas.microsoft.com/office/drawing/2014/main" id="{781D98E1-7195-211A-6A37-29D40D705716}"/>
              </a:ext>
            </a:extLst>
          </p:cNvPr>
          <p:cNvSpPr/>
          <p:nvPr/>
        </p:nvSpPr>
        <p:spPr>
          <a:xfrm rot="16200000">
            <a:off x="-1754584" y="3230650"/>
            <a:ext cx="5926016" cy="396699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E2262B">
              <a:alpha val="89804"/>
            </a:srgbClr>
          </a:solidFill>
          <a:ln>
            <a:noFill/>
          </a:ln>
          <a:effectLst>
            <a:outerShdw blurRad="254000" dist="38100" algn="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 Medium" pitchFamily="2" charset="77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Retângulo Arredondado 2">
            <a:extLst>
              <a:ext uri="{FF2B5EF4-FFF2-40B4-BE49-F238E27FC236}">
                <a16:creationId xmlns:a16="http://schemas.microsoft.com/office/drawing/2014/main" id="{F11BB5C1-4D44-45DB-60BF-E0B2FDAB15CE}"/>
              </a:ext>
            </a:extLst>
          </p:cNvPr>
          <p:cNvSpPr/>
          <p:nvPr/>
        </p:nvSpPr>
        <p:spPr>
          <a:xfrm>
            <a:off x="-307731" y="0"/>
            <a:ext cx="1317803" cy="6858000"/>
          </a:xfrm>
          <a:prstGeom prst="roundRect">
            <a:avLst>
              <a:gd name="adj" fmla="val 25911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386605" dist="38100" algn="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4C7EE0F-B4F4-5080-77B3-F4BD663A9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93" y="118617"/>
            <a:ext cx="689705" cy="247144"/>
          </a:xfrm>
          <a:prstGeom prst="rect">
            <a:avLst/>
          </a:prstGeom>
        </p:spPr>
      </p:pic>
      <p:sp>
        <p:nvSpPr>
          <p:cNvPr id="12" name="CaixaDeTexto 8">
            <a:extLst>
              <a:ext uri="{FF2B5EF4-FFF2-40B4-BE49-F238E27FC236}">
                <a16:creationId xmlns:a16="http://schemas.microsoft.com/office/drawing/2014/main" id="{F420C15B-7507-1065-AAC0-1DC4B9F92281}"/>
              </a:ext>
            </a:extLst>
          </p:cNvPr>
          <p:cNvSpPr txBox="1"/>
          <p:nvPr/>
        </p:nvSpPr>
        <p:spPr>
          <a:xfrm rot="16200000">
            <a:off x="-1421005" y="3114703"/>
            <a:ext cx="3938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3A88A3"/>
                </a:solidFill>
                <a:effectLst/>
                <a:uLnTx/>
                <a:uFillTx/>
                <a:latin typeface="AMX Black" pitchFamily="2" charset="77"/>
                <a:ea typeface="+mn-ea"/>
                <a:cs typeface="Segoe UI Black" panose="020B0502040204020203" pitchFamily="34" charset="0"/>
              </a:rPr>
              <a:t>Campanha Bundle AA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5D18F"/>
              </a:solidFill>
              <a:effectLst/>
              <a:uLnTx/>
              <a:uFillTx/>
              <a:latin typeface="AMX Black" pitchFamily="2" charset="77"/>
              <a:ea typeface="+mn-ea"/>
              <a:cs typeface="Segoe UI Black" panose="020B0502040204020203" pitchFamily="34" charset="0"/>
            </a:endParaRPr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4EB1BB3F-90A7-8D57-E753-96F0394178F4}"/>
              </a:ext>
            </a:extLst>
          </p:cNvPr>
          <p:cNvSpPr txBox="1"/>
          <p:nvPr/>
        </p:nvSpPr>
        <p:spPr>
          <a:xfrm>
            <a:off x="1681263" y="580115"/>
            <a:ext cx="3384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E2262B"/>
                </a:solidFill>
                <a:latin typeface="AMX" panose="020B0604020202020204" charset="0"/>
              </a:rPr>
              <a:t>RISCOS MAPEADOS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50D5789-E5AA-01B7-5478-95AD017C0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1263" y="2089400"/>
            <a:ext cx="10028571" cy="1542857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5F3DFCF7-63E9-B4EC-D433-F8E4E648EA68}"/>
              </a:ext>
            </a:extLst>
          </p:cNvPr>
          <p:cNvSpPr txBox="1"/>
          <p:nvPr/>
        </p:nvSpPr>
        <p:spPr>
          <a:xfrm>
            <a:off x="10266744" y="373393"/>
            <a:ext cx="155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u="sng" dirty="0"/>
              <a:t>Não exaustivo</a:t>
            </a:r>
          </a:p>
        </p:txBody>
      </p:sp>
    </p:spTree>
    <p:extLst>
      <p:ext uri="{BB962C8B-B14F-4D97-AF65-F5344CB8AC3E}">
        <p14:creationId xmlns:p14="http://schemas.microsoft.com/office/powerpoint/2010/main" val="40845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D7316-7EC0-75B8-D34C-ECBEECA3A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com Canto Arredondado do Mesmo Lado 9">
            <a:extLst>
              <a:ext uri="{FF2B5EF4-FFF2-40B4-BE49-F238E27FC236}">
                <a16:creationId xmlns:a16="http://schemas.microsoft.com/office/drawing/2014/main" id="{27CC73F4-8F92-9BD4-6899-DD9AA1C93C13}"/>
              </a:ext>
            </a:extLst>
          </p:cNvPr>
          <p:cNvSpPr/>
          <p:nvPr/>
        </p:nvSpPr>
        <p:spPr>
          <a:xfrm rot="16200000">
            <a:off x="-1754584" y="3230650"/>
            <a:ext cx="5926016" cy="396699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E2262B">
              <a:alpha val="89804"/>
            </a:srgbClr>
          </a:solidFill>
          <a:ln>
            <a:noFill/>
          </a:ln>
          <a:effectLst>
            <a:outerShdw blurRad="254000" dist="38100" algn="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 Medium" pitchFamily="2" charset="77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Retângulo Arredondado 2">
            <a:extLst>
              <a:ext uri="{FF2B5EF4-FFF2-40B4-BE49-F238E27FC236}">
                <a16:creationId xmlns:a16="http://schemas.microsoft.com/office/drawing/2014/main" id="{356E3D8E-4F0A-7001-C5A1-AA9A50B26ACB}"/>
              </a:ext>
            </a:extLst>
          </p:cNvPr>
          <p:cNvSpPr/>
          <p:nvPr/>
        </p:nvSpPr>
        <p:spPr>
          <a:xfrm>
            <a:off x="-307731" y="0"/>
            <a:ext cx="1317803" cy="6858000"/>
          </a:xfrm>
          <a:prstGeom prst="roundRect">
            <a:avLst>
              <a:gd name="adj" fmla="val 25911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386605" dist="38100" algn="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C3BF247-07DB-11B9-671A-B2B02C47F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93" y="118617"/>
            <a:ext cx="689705" cy="247144"/>
          </a:xfrm>
          <a:prstGeom prst="rect">
            <a:avLst/>
          </a:prstGeom>
        </p:spPr>
      </p:pic>
      <p:sp>
        <p:nvSpPr>
          <p:cNvPr id="12" name="CaixaDeTexto 8">
            <a:extLst>
              <a:ext uri="{FF2B5EF4-FFF2-40B4-BE49-F238E27FC236}">
                <a16:creationId xmlns:a16="http://schemas.microsoft.com/office/drawing/2014/main" id="{808376E6-D35A-F08D-97D5-5700DA6086F2}"/>
              </a:ext>
            </a:extLst>
          </p:cNvPr>
          <p:cNvSpPr txBox="1"/>
          <p:nvPr/>
        </p:nvSpPr>
        <p:spPr>
          <a:xfrm rot="16200000">
            <a:off x="-1421005" y="3114703"/>
            <a:ext cx="3938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3A88A3"/>
                </a:solidFill>
                <a:effectLst/>
                <a:uLnTx/>
                <a:uFillTx/>
                <a:latin typeface="AMX Black" pitchFamily="2" charset="77"/>
                <a:ea typeface="+mn-ea"/>
                <a:cs typeface="Segoe UI Black" panose="020B0502040204020203" pitchFamily="34" charset="0"/>
              </a:rPr>
              <a:t>Campanha Bundle AA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5D18F"/>
              </a:solidFill>
              <a:effectLst/>
              <a:uLnTx/>
              <a:uFillTx/>
              <a:latin typeface="AMX Black" pitchFamily="2" charset="77"/>
              <a:ea typeface="+mn-ea"/>
              <a:cs typeface="Segoe UI Black" panose="020B0502040204020203" pitchFamily="34" charset="0"/>
            </a:endParaRPr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C5AD5722-6E64-0B01-2930-0FB12C008A3A}"/>
              </a:ext>
            </a:extLst>
          </p:cNvPr>
          <p:cNvSpPr txBox="1"/>
          <p:nvPr/>
        </p:nvSpPr>
        <p:spPr>
          <a:xfrm>
            <a:off x="1681263" y="209724"/>
            <a:ext cx="7786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E2262B"/>
                </a:solidFill>
                <a:latin typeface="AMX" panose="020B0604020202020204" charset="0"/>
              </a:rPr>
              <a:t>Material Treinamento </a:t>
            </a:r>
            <a:r>
              <a:rPr lang="pt-BR" b="1" dirty="0">
                <a:solidFill>
                  <a:srgbClr val="E2262B"/>
                </a:solidFill>
                <a:latin typeface="AMX" panose="020B0604020202020204" charset="0"/>
              </a:rPr>
              <a:t>Controle Celular  </a:t>
            </a:r>
            <a:r>
              <a:rPr lang="pt-BR" sz="2800" b="1" dirty="0">
                <a:solidFill>
                  <a:srgbClr val="E2262B"/>
                </a:solidFill>
                <a:latin typeface="AMX" panose="020B0604020202020204" charset="0"/>
                <a:hlinkClick r:id="rId4"/>
              </a:rPr>
              <a:t>Passo a Passo  </a:t>
            </a:r>
            <a:endParaRPr lang="pt-BR" sz="2800" b="1" dirty="0">
              <a:solidFill>
                <a:srgbClr val="E2262B"/>
              </a:solidFill>
              <a:latin typeface="AMX" panose="020B060402020202020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87033B2-1B86-1A4B-B767-655BE895D0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0225" y="1346951"/>
            <a:ext cx="3193570" cy="2124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67F90BF-0AE7-5A52-4694-276649292D3A}"/>
              </a:ext>
            </a:extLst>
          </p:cNvPr>
          <p:cNvSpPr txBox="1"/>
          <p:nvPr/>
        </p:nvSpPr>
        <p:spPr>
          <a:xfrm>
            <a:off x="1909822" y="879675"/>
            <a:ext cx="2835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  <a:latin typeface="AMX" pitchFamily="2" charset="0"/>
              </a:rPr>
              <a:t>1</a:t>
            </a:r>
            <a:r>
              <a:rPr lang="pt-BR" sz="1200" b="1" dirty="0">
                <a:latin typeface="AMX" pitchFamily="2" charset="0"/>
              </a:rPr>
              <a:t>. Cadastro dos Acessórios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1E12E3EA-864D-BE46-A801-96C7CB41B8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999" y="1407370"/>
            <a:ext cx="2951856" cy="21240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A1D30B9B-597A-A1AE-063F-1881E20C3BA8}"/>
              </a:ext>
            </a:extLst>
          </p:cNvPr>
          <p:cNvSpPr txBox="1"/>
          <p:nvPr/>
        </p:nvSpPr>
        <p:spPr>
          <a:xfrm>
            <a:off x="5986040" y="823732"/>
            <a:ext cx="59937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2</a:t>
            </a:r>
            <a:r>
              <a:rPr lang="pt-BR" b="1" dirty="0">
                <a:latin typeface="AMX" pitchFamily="2" charset="0"/>
              </a:rPr>
              <a:t>. </a:t>
            </a:r>
            <a:r>
              <a:rPr lang="pt-BR" sz="1200" b="1" dirty="0">
                <a:latin typeface="AMX" pitchFamily="2" charset="0"/>
              </a:rPr>
              <a:t>Ao  lançar a venda do aparelho, </a:t>
            </a:r>
            <a:r>
              <a:rPr lang="pt-BR" sz="1200" dirty="0">
                <a:latin typeface="AMX" pitchFamily="2" charset="0"/>
              </a:rPr>
              <a:t>sistema irá verificar se a loja possui </a:t>
            </a:r>
          </a:p>
          <a:p>
            <a:r>
              <a:rPr lang="pt-BR" sz="1200" dirty="0">
                <a:latin typeface="AMX" pitchFamily="2" charset="0"/>
              </a:rPr>
              <a:t>estoque de acessórios para venda, mostrando quais e a quantidade</a:t>
            </a:r>
            <a:r>
              <a:rPr lang="pt-BR" sz="1200" b="1" dirty="0">
                <a:latin typeface="AMX" pitchFamily="2" charset="0"/>
              </a:rPr>
              <a:t>   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66DE24EC-9B11-50BD-355C-587F9B8115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6866" y="4413049"/>
            <a:ext cx="3020288" cy="2232000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54061C12-A964-0680-5147-4FF1C8A97282}"/>
              </a:ext>
            </a:extLst>
          </p:cNvPr>
          <p:cNvSpPr txBox="1"/>
          <p:nvPr/>
        </p:nvSpPr>
        <p:spPr>
          <a:xfrm>
            <a:off x="1739365" y="3603584"/>
            <a:ext cx="45283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  <a:latin typeface="AMX" pitchFamily="2" charset="0"/>
              </a:rPr>
              <a:t>3</a:t>
            </a:r>
            <a:r>
              <a:rPr lang="pt-BR" sz="1200" b="1" dirty="0">
                <a:latin typeface="AMX" pitchFamily="2" charset="0"/>
              </a:rPr>
              <a:t>. Sistema irá automaticamente </a:t>
            </a:r>
            <a:r>
              <a:rPr lang="pt-BR" sz="1200" dirty="0">
                <a:latin typeface="AMX" pitchFamily="2" charset="0"/>
              </a:rPr>
              <a:t>preencher o devido </a:t>
            </a:r>
          </a:p>
          <a:p>
            <a:r>
              <a:rPr lang="pt-BR" sz="1200" dirty="0">
                <a:latin typeface="AMX" pitchFamily="2" charset="0"/>
              </a:rPr>
              <a:t>desconto selecionando a oferta </a:t>
            </a:r>
            <a:r>
              <a:rPr lang="pt-BR" sz="1200" dirty="0" err="1">
                <a:latin typeface="AMX" pitchFamily="2" charset="0"/>
              </a:rPr>
              <a:t>Bundle</a:t>
            </a:r>
            <a:r>
              <a:rPr lang="pt-BR" sz="1200" dirty="0">
                <a:latin typeface="AMX" pitchFamily="2" charset="0"/>
              </a:rPr>
              <a:t> correspondente.</a:t>
            </a:r>
            <a:endParaRPr lang="pt-BR" sz="1200" b="1" dirty="0">
              <a:latin typeface="AMX" pitchFamily="2" charset="0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CDC9B9AB-62F2-0853-A5C2-32C29DF596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7699" y="4229796"/>
            <a:ext cx="2748456" cy="2642589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C6A02E90-F4D4-9202-C577-C8A13244E610}"/>
              </a:ext>
            </a:extLst>
          </p:cNvPr>
          <p:cNvSpPr txBox="1"/>
          <p:nvPr/>
        </p:nvSpPr>
        <p:spPr>
          <a:xfrm>
            <a:off x="6267693" y="3559213"/>
            <a:ext cx="54111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  <a:latin typeface="AMX" pitchFamily="2" charset="0"/>
              </a:rPr>
              <a:t>4</a:t>
            </a:r>
            <a:r>
              <a:rPr lang="pt-BR" sz="1200" b="1" dirty="0">
                <a:latin typeface="AMX" pitchFamily="2" charset="0"/>
              </a:rPr>
              <a:t>. Seguir para pagamento dos produtos Smartphone + Acessórios</a:t>
            </a:r>
            <a:r>
              <a:rPr lang="pt-BR" sz="1200" dirty="0">
                <a:latin typeface="AMX" pitchFamily="2" charset="0"/>
              </a:rPr>
              <a:t>,</a:t>
            </a:r>
          </a:p>
          <a:p>
            <a:r>
              <a:rPr lang="pt-BR" sz="1200" dirty="0">
                <a:latin typeface="AMX" pitchFamily="2" charset="0"/>
              </a:rPr>
              <a:t> e selecionar forma de pagamento escolhida pelo cliente..</a:t>
            </a:r>
            <a:endParaRPr lang="pt-BR" sz="1200" b="1" dirty="0">
              <a:latin typeface="AMX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37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wrap="square" rtlCol="0">
        <a:spAutoFit/>
      </a:bodyPr>
      <a:lstStyle>
        <a:defPPr algn="ctr">
          <a:defRPr sz="800" b="1" dirty="0">
            <a:solidFill>
              <a:prstClr val="white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latin typeface="AMX" pitchFamily="2" charset="0"/>
            <a:ea typeface="ＭＳ Ｐゴシック" panose="020B0600070205080204" pitchFamily="34" charset="-128"/>
          </a:defRPr>
        </a:defPPr>
      </a:lstStyle>
      <a:style>
        <a:lnRef idx="2">
          <a:schemeClr val="accent4">
            <a:shade val="15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5d93dd6-5485-4437-87e8-1b16c0814f2b">
      <Terms xmlns="http://schemas.microsoft.com/office/infopath/2007/PartnerControls"/>
    </lcf76f155ced4ddcb4097134ff3c332f>
    <TaxCatchAll xmlns="701f6f29-1a7e-41ed-afa4-deab67fb524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4750227A50F2347AD2FF0E750949DB4" ma:contentTypeVersion="10" ma:contentTypeDescription="Crie um novo documento." ma:contentTypeScope="" ma:versionID="a8a6a1efb4f7c4c49c20abecfa7bf78f">
  <xsd:schema xmlns:xsd="http://www.w3.org/2001/XMLSchema" xmlns:xs="http://www.w3.org/2001/XMLSchema" xmlns:p="http://schemas.microsoft.com/office/2006/metadata/properties" xmlns:ns2="25d93dd6-5485-4437-87e8-1b16c0814f2b" xmlns:ns3="701f6f29-1a7e-41ed-afa4-deab67fb5249" targetNamespace="http://schemas.microsoft.com/office/2006/metadata/properties" ma:root="true" ma:fieldsID="62c7aee2c4ebf1e8ca92a9e91973168d" ns2:_="" ns3:_="">
    <xsd:import namespace="25d93dd6-5485-4437-87e8-1b16c0814f2b"/>
    <xsd:import namespace="701f6f29-1a7e-41ed-afa4-deab67fb52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d93dd6-5485-4437-87e8-1b16c0814f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1c8a3b58-1317-4067-bbdf-e53778bd94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1f6f29-1a7e-41ed-afa4-deab67fb524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9f1a3108-6786-4efb-a7f7-ecd073fea050}" ma:internalName="TaxCatchAll" ma:showField="CatchAllData" ma:web="701f6f29-1a7e-41ed-afa4-deab67fb52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75E25D9-894F-49E0-9474-27A2D97F668F}">
  <ds:schemaRefs>
    <ds:schemaRef ds:uri="http://purl.org/dc/dcmitype/"/>
    <ds:schemaRef ds:uri="25d93dd6-5485-4437-87e8-1b16c0814f2b"/>
    <ds:schemaRef ds:uri="701f6f29-1a7e-41ed-afa4-deab67fb5249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23796DC5-7A2A-4E19-A562-2D31F80BA72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C647D7B-9CF3-453E-A06B-5153567888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5d93dd6-5485-4437-87e8-1b16c0814f2b"/>
    <ds:schemaRef ds:uri="701f6f29-1a7e-41ed-afa4-deab67fb52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2131</TotalTime>
  <Words>783</Words>
  <Application>Microsoft Office PowerPoint</Application>
  <PresentationFormat>Widescreen</PresentationFormat>
  <Paragraphs>185</Paragraphs>
  <Slides>9</Slides>
  <Notes>8</Notes>
  <HiddenSlides>0</HiddenSlides>
  <MMClips>2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9</vt:i4>
      </vt:variant>
    </vt:vector>
  </HeadingPairs>
  <TitlesOfParts>
    <vt:vector size="22" baseType="lpstr">
      <vt:lpstr>AMX</vt:lpstr>
      <vt:lpstr>AMX Black</vt:lpstr>
      <vt:lpstr>AMX Medium</vt:lpstr>
      <vt:lpstr>Aptos</vt:lpstr>
      <vt:lpstr>Arial</vt:lpstr>
      <vt:lpstr>Calibri</vt:lpstr>
      <vt:lpstr>Calibri Light</vt:lpstr>
      <vt:lpstr>Helvetica Light</vt:lpstr>
      <vt:lpstr>HK Grotesk Medium</vt:lpstr>
      <vt:lpstr>Segoe UI Black</vt:lpstr>
      <vt:lpstr>Segoe UI Light</vt:lpstr>
      <vt:lpstr>11_Tema do Office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Raul Tristão</dc:creator>
  <cp:lastModifiedBy>FELIPE DE OLIVEIRA</cp:lastModifiedBy>
  <cp:revision>13</cp:revision>
  <dcterms:created xsi:type="dcterms:W3CDTF">2021-01-26T14:04:16Z</dcterms:created>
  <dcterms:modified xsi:type="dcterms:W3CDTF">2026-04-30T14:24:46Z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0x01010064750227A50F2347AD2FF0E750949DB4</vt:lpwstr>
  </property>
  <property fmtid="{D5CDD505-2E9C-101B-9397-08002B2CF9AE}" pid="3" name="MediaServiceImageTags">
    <vt:lpwstr/>
  </property>
  <property fmtid="{D5CDD505-2E9C-101B-9397-08002B2CF9AE}" pid="4" name="Order">
    <vt:r8>2100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MSIP_Label_e463cba9-5f6c-478d-9329-7b2295e4e8ed_Enabled">
    <vt:lpwstr>true</vt:lpwstr>
  </property>
  <property fmtid="{D5CDD505-2E9C-101B-9397-08002B2CF9AE}" pid="12" name="MSIP_Label_e463cba9-5f6c-478d-9329-7b2295e4e8ed_SetDate">
    <vt:lpwstr>2024-09-26T15:14:54Z</vt:lpwstr>
  </property>
  <property fmtid="{D5CDD505-2E9C-101B-9397-08002B2CF9AE}" pid="13" name="MSIP_Label_e463cba9-5f6c-478d-9329-7b2295e4e8ed_Method">
    <vt:lpwstr>Standard</vt:lpwstr>
  </property>
  <property fmtid="{D5CDD505-2E9C-101B-9397-08002B2CF9AE}" pid="14" name="MSIP_Label_e463cba9-5f6c-478d-9329-7b2295e4e8ed_Name">
    <vt:lpwstr>All Employees_2</vt:lpwstr>
  </property>
  <property fmtid="{D5CDD505-2E9C-101B-9397-08002B2CF9AE}" pid="15" name="MSIP_Label_e463cba9-5f6c-478d-9329-7b2295e4e8ed_SiteId">
    <vt:lpwstr>33440fc6-b7c7-412c-bb73-0e70b0198d5a</vt:lpwstr>
  </property>
  <property fmtid="{D5CDD505-2E9C-101B-9397-08002B2CF9AE}" pid="16" name="MSIP_Label_e463cba9-5f6c-478d-9329-7b2295e4e8ed_ActionId">
    <vt:lpwstr>829f7b71-c589-4cdd-9d4c-e329418b1066</vt:lpwstr>
  </property>
  <property fmtid="{D5CDD505-2E9C-101B-9397-08002B2CF9AE}" pid="17" name="MSIP_Label_e463cba9-5f6c-478d-9329-7b2295e4e8ed_ContentBits">
    <vt:lpwstr>0</vt:lpwstr>
  </property>
</Properties>
</file>