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50" r:id="rId4"/>
    <p:sldMasterId id="2147483668" r:id="rId5"/>
    <p:sldMasterId id="2147483679" r:id="rId6"/>
  </p:sldMasterIdLst>
  <p:notesMasterIdLst>
    <p:notesMasterId r:id="rId33"/>
  </p:notesMasterIdLst>
  <p:sldIdLst>
    <p:sldId id="629" r:id="rId7"/>
    <p:sldId id="354" r:id="rId8"/>
    <p:sldId id="517" r:id="rId9"/>
    <p:sldId id="518" r:id="rId10"/>
    <p:sldId id="632" r:id="rId11"/>
    <p:sldId id="633" r:id="rId12"/>
    <p:sldId id="639" r:id="rId13"/>
    <p:sldId id="636" r:id="rId14"/>
    <p:sldId id="640" r:id="rId15"/>
    <p:sldId id="642" r:id="rId16"/>
    <p:sldId id="643" r:id="rId17"/>
    <p:sldId id="360" r:id="rId18"/>
    <p:sldId id="355" r:id="rId19"/>
    <p:sldId id="358" r:id="rId20"/>
    <p:sldId id="361" r:id="rId21"/>
    <p:sldId id="291" r:id="rId22"/>
    <p:sldId id="292" r:id="rId23"/>
    <p:sldId id="296" r:id="rId24"/>
    <p:sldId id="295" r:id="rId25"/>
    <p:sldId id="297" r:id="rId26"/>
    <p:sldId id="337" r:id="rId27"/>
    <p:sldId id="644" r:id="rId28"/>
    <p:sldId id="336" r:id="rId29"/>
    <p:sldId id="335" r:id="rId30"/>
    <p:sldId id="359" r:id="rId31"/>
    <p:sldId id="338" r:id="rId32"/>
  </p:sldIdLst>
  <p:sldSz cx="12192000" cy="6858000"/>
  <p:notesSz cx="5143500" cy="9144000"/>
  <p:embeddedFontLst>
    <p:embeddedFont>
      <p:font typeface="AMX" panose="020B0604020202020204" charset="0"/>
      <p:regular r:id="rId34"/>
      <p:bold r:id="rId35"/>
      <p:italic r:id="rId36"/>
      <p:boldItalic r:id="rId37"/>
    </p:embeddedFont>
    <p:embeddedFont>
      <p:font typeface="AMX Black" panose="020B0604020202020204" charset="0"/>
      <p:bold r:id="rId38"/>
      <p:italic r:id="rId39"/>
      <p:boldItalic r:id="rId40"/>
    </p:embeddedFont>
    <p:embeddedFont>
      <p:font typeface="AMX Medium" panose="020B0604020202020204" charset="0"/>
      <p:regular r:id="rId41"/>
      <p:italic r:id="rId42"/>
    </p:embeddedFont>
    <p:embeddedFont>
      <p:font typeface="Arial Black" panose="020B0A04020102020204" pitchFamily="34" charset="0"/>
      <p:bold r:id="rId43"/>
    </p:embeddedFont>
    <p:embeddedFont>
      <p:font typeface="Verdana" panose="020B0604030504040204" pitchFamily="34" charset="0"/>
      <p:regular r:id="rId44"/>
      <p:bold r:id="rId45"/>
      <p:italic r:id="rId46"/>
      <p:boldItalic r:id="rId4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43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0000"/>
    <a:srgbClr val="D8D8D8"/>
    <a:srgbClr val="B5AFAC"/>
    <a:srgbClr val="EC1C24"/>
    <a:srgbClr val="B4ADAA"/>
    <a:srgbClr val="AEA8A2"/>
    <a:srgbClr val="B2ABA8"/>
    <a:srgbClr val="000000"/>
    <a:srgbClr val="00F1FF"/>
    <a:srgbClr val="F54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71" d="100"/>
          <a:sy n="71" d="100"/>
        </p:scale>
        <p:origin x="1032" y="53"/>
      </p:cViewPr>
      <p:guideLst>
        <p:guide orient="horz" pos="2137"/>
        <p:guide pos="43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font" Target="fonts/font6.fntdata"/><Relationship Id="rId21" Type="http://schemas.openxmlformats.org/officeDocument/2006/relationships/slide" Target="slides/slide15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font" Target="fonts/font3.fntdata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font" Target="fonts/font1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0" Type="http://schemas.openxmlformats.org/officeDocument/2006/relationships/slide" Target="slides/slide14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9408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30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61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91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522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152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783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413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7044" algn="l" defTabSz="1219261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99409-23B8-F7DB-1B56-3A39029B5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4415B03-CF6B-6972-2041-74AC276654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7FC115B-B4A8-5CCA-7831-69893B1D4B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latin typeface="AMX" pitchFamily="2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DB62AFA-F143-3F42-0E2D-DB8C553021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91A372-D43A-4EFF-9DF2-47C962DAEB21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4924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98B3C-B74A-0EE6-CE69-2D0CA54C1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6F99AA-89AB-ACD2-EB0F-D7A3234BFB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E10512-AEB2-B46D-FC9F-72AB567D81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97B013-BA74-FA23-790F-4FFA14CE4F6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3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6918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9C735-11AD-0A68-8960-BA4155F796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02CB80-75C8-F0CC-CFE5-E960EB69F2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36DBF9-243E-404C-18FE-4EEEB4E09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1">
                <a:solidFill>
                  <a:srgbClr val="FF0000"/>
                </a:solidFill>
                <a:latin typeface="AMX" pitchFamily="2" charset="77"/>
              </a:rPr>
              <a:t>Lojas Premium</a:t>
            </a:r>
            <a:endParaRPr lang="pt-BR">
              <a:solidFill>
                <a:srgbClr val="FF0000"/>
              </a:solidFill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>
                <a:latin typeface="AMX" pitchFamily="2" charset="77"/>
              </a:rPr>
              <a:t>São projetadas para grandes de cidades, focando na </a:t>
            </a:r>
            <a:r>
              <a:rPr lang="pt-BR" b="1">
                <a:latin typeface="AMX" pitchFamily="2" charset="77"/>
              </a:rPr>
              <a:t>experiência</a:t>
            </a:r>
            <a:r>
              <a:rPr lang="pt-BR">
                <a:latin typeface="AMX" pitchFamily="2" charset="77"/>
              </a:rPr>
              <a:t> e em atendimento eficiente, com </a:t>
            </a:r>
            <a:r>
              <a:rPr lang="pt-BR" b="1">
                <a:latin typeface="AMX" pitchFamily="2" charset="77"/>
              </a:rPr>
              <a:t>comunicações</a:t>
            </a:r>
            <a:r>
              <a:rPr lang="pt-BR">
                <a:latin typeface="AMX" pitchFamily="2" charset="77"/>
              </a:rPr>
              <a:t> </a:t>
            </a:r>
            <a:r>
              <a:rPr lang="pt-BR" b="1">
                <a:latin typeface="AMX" pitchFamily="2" charset="77"/>
              </a:rPr>
              <a:t>dinâmica</a:t>
            </a:r>
            <a:r>
              <a:rPr lang="pt-BR">
                <a:latin typeface="AMX" pitchFamily="2" charset="77"/>
              </a:rPr>
              <a:t> e </a:t>
            </a:r>
            <a:r>
              <a:rPr lang="pt-BR" b="1">
                <a:latin typeface="AMX" pitchFamily="2" charset="77"/>
              </a:rPr>
              <a:t>digitalizadas</a:t>
            </a:r>
            <a:r>
              <a:rPr lang="pt-BR">
                <a:latin typeface="AMX" pitchFamily="2" charset="77"/>
              </a:rPr>
              <a:t>, como o </a:t>
            </a:r>
            <a:r>
              <a:rPr lang="pt-BR" b="1">
                <a:latin typeface="AMX" pitchFamily="2" charset="77"/>
              </a:rPr>
              <a:t>Moving Brand </a:t>
            </a:r>
            <a:r>
              <a:rPr lang="pt-BR">
                <a:latin typeface="AMX" pitchFamily="2" charset="77"/>
              </a:rPr>
              <a:t>na fachada.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E95BA6-49F6-A72A-E816-132DBB43148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6071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04B91-6552-F29A-5E96-164F69DA4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2D79ED-7594-69E2-F929-0197E7A69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7E571D-B4DA-0740-E2EE-6ABBE3885B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1">
                <a:solidFill>
                  <a:srgbClr val="FF0000"/>
                </a:solidFill>
                <a:latin typeface="AMX" pitchFamily="2" charset="77"/>
              </a:rPr>
              <a:t>Lojas Padrão</a:t>
            </a:r>
            <a:endParaRPr lang="pt-BR">
              <a:solidFill>
                <a:srgbClr val="FF0000"/>
              </a:solidFill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>
                <a:latin typeface="AMX" pitchFamily="2" charset="77"/>
              </a:rPr>
              <a:t>São projetadas com foco em capilaridade dos grandes centros urbanos, com comunicações dinâmicas </a:t>
            </a:r>
            <a:r>
              <a:rPr lang="pt-BR" b="1">
                <a:latin typeface="AMX" pitchFamily="2" charset="77"/>
              </a:rPr>
              <a:t>moderadamente digitalizada.</a:t>
            </a:r>
          </a:p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39A01-5B44-1AE0-1F00-4A7F35E7E3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3048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E4BEC-D494-4679-877B-D41408198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6C71F2-6C59-78DF-A2EB-7F5069518D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CA806F-8BFD-3D42-78B9-B3A064F0F1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Lojas Pop</a:t>
            </a:r>
            <a:r>
              <a:rPr lang="pt-BR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br>
              <a:rPr lang="pt-BR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São projetadas para centros de cidades, focando em atendimento eficiente, com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comunicações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estáticas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funcionais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Esse formato reduz os custos de investimento, permitindo a expansão de lojas conceito por todo o Brasil.</a:t>
            </a:r>
            <a:r>
              <a:rPr lang="pt-BR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01651-88B3-1153-068D-388D9DC0A8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6722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1E4DD9-74CA-1AE5-666B-2409D5104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231F91-F8DD-7B7E-5AA1-FCD122AF81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03E964-6FFF-2C98-77AD-C05566A730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pPr rtl="0" fontAlgn="base"/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Lojas Pocket</a:t>
            </a:r>
            <a:r>
              <a:rPr lang="en-US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São projetos exclusivos de Lojas AA, padrão rua. Seguem o Novo Conceito através de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comunicações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estáticas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funcionais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que permitem a capilaridade em pequenas cidades do país e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layout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dinâmico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com foco na experiência. </a:t>
            </a:r>
            <a:r>
              <a:rPr lang="en-US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D5312-EC34-18CC-EC20-D6B5401AC71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45041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2D3AC-FE3D-3FF3-2407-32FF78568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C013F4-172F-40A6-8332-DB2FD31962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9361AE-24E8-1457-750E-AFF034C782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1">
                <a:latin typeface="AMX" pitchFamily="2" charset="0"/>
              </a:rPr>
              <a:t>Degustadores de Produtos </a:t>
            </a:r>
            <a:r>
              <a:rPr lang="pt-BR" sz="1400" i="1">
                <a:latin typeface="AMX Medium" pitchFamily="2" charset="0"/>
              </a:rPr>
              <a:t>| </a:t>
            </a:r>
            <a:r>
              <a:rPr lang="pt-BR" sz="1400" i="1">
                <a:solidFill>
                  <a:srgbClr val="F90000"/>
                </a:solidFill>
                <a:latin typeface="AMX Medium" pitchFamily="2" charset="0"/>
              </a:rPr>
              <a:t>Lojas Premium e Padrão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>
                <a:latin typeface="AMX" pitchFamily="2" charset="0"/>
              </a:rPr>
              <a:t>Espaço para que clientes tenham </a:t>
            </a:r>
            <a:r>
              <a:rPr lang="pt-BR" b="1">
                <a:latin typeface="AMX" pitchFamily="2" charset="0"/>
              </a:rPr>
              <a:t>contato com os produtos </a:t>
            </a:r>
            <a:r>
              <a:rPr lang="pt-BR">
                <a:latin typeface="AMX" pitchFamily="2" charset="0"/>
              </a:rPr>
              <a:t>vendidos em nossas lojas e os </a:t>
            </a:r>
            <a:r>
              <a:rPr lang="pt-BR" b="1">
                <a:latin typeface="AMX" pitchFamily="2" charset="0"/>
              </a:rPr>
              <a:t>experimentem</a:t>
            </a:r>
            <a:r>
              <a:rPr lang="pt-BR">
                <a:latin typeface="AMX" pitchFamily="2" charset="0"/>
              </a:rPr>
              <a:t> antes da aquisição.</a:t>
            </a:r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5E7F0A-1BFA-3410-61E1-CD2DC0DF38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0961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3A536-8C3A-F038-6C8B-FAE9BA135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665FE3-17A0-9D35-FA70-43F0219FC3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117B24-5EEE-2F5C-8E56-615C95AE26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1">
                <a:latin typeface="AMX" pitchFamily="2" charset="0"/>
              </a:rPr>
              <a:t>Expositores de Produtos </a:t>
            </a:r>
            <a:r>
              <a:rPr lang="pt-BR" sz="1600" i="1">
                <a:latin typeface="AMX Medium" pitchFamily="2" charset="0"/>
              </a:rPr>
              <a:t>| </a:t>
            </a:r>
            <a:r>
              <a:rPr lang="pt-BR" sz="1600" i="1">
                <a:solidFill>
                  <a:srgbClr val="F90000"/>
                </a:solidFill>
                <a:latin typeface="AMX Medium" pitchFamily="2" charset="0"/>
              </a:rPr>
              <a:t>Lojas Pop e Pocket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>
                <a:latin typeface="AMX" pitchFamily="2" charset="0"/>
              </a:rPr>
              <a:t>Durante o momento de espera na loja, os clientes podem </a:t>
            </a:r>
            <a:r>
              <a:rPr lang="pt-BR" sz="1600" b="1">
                <a:latin typeface="AMX" pitchFamily="2" charset="0"/>
              </a:rPr>
              <a:t>conhecer</a:t>
            </a:r>
            <a:r>
              <a:rPr lang="pt-BR" sz="1600">
                <a:latin typeface="AMX" pitchFamily="2" charset="0"/>
              </a:rPr>
              <a:t> os produtos expostos de forma </a:t>
            </a:r>
            <a:r>
              <a:rPr lang="pt-BR" sz="1600" b="1">
                <a:latin typeface="AMX" pitchFamily="2" charset="0"/>
              </a:rPr>
              <a:t>estratégica</a:t>
            </a:r>
            <a:r>
              <a:rPr lang="pt-BR" sz="1600">
                <a:latin typeface="AMX" pitchFamily="2" charset="0"/>
              </a:rPr>
              <a:t> e </a:t>
            </a:r>
            <a:r>
              <a:rPr lang="pt-BR" sz="1600" b="1">
                <a:latin typeface="AMX" pitchFamily="2" charset="0"/>
              </a:rPr>
              <a:t>funcional</a:t>
            </a:r>
            <a:r>
              <a:rPr lang="pt-BR" sz="1600">
                <a:latin typeface="AMX" pitchFamily="2" charset="0"/>
              </a:rPr>
              <a:t>, adequados às necessidades desses formatos de loja. 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i="1">
              <a:solidFill>
                <a:srgbClr val="F90000"/>
              </a:solidFill>
              <a:latin typeface="AMX Medium" pitchFamily="2" charset="0"/>
            </a:endParaRPr>
          </a:p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121FEE-F7A9-57E7-7894-4CEA4F661A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11345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F3A0F-E8D0-EB3D-9610-3E90AEF30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6D4C9C-EA4E-19D9-14FE-1DAB36CDEA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B419E8-E406-3785-3CF4-D4DAC31AFF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1">
                <a:latin typeface="AMX" pitchFamily="2" charset="0"/>
              </a:rPr>
              <a:t>Atendimento Premium </a:t>
            </a:r>
            <a:r>
              <a:rPr lang="pt-BR" sz="1400" i="1">
                <a:latin typeface="AMX Medium" pitchFamily="2" charset="0"/>
              </a:rPr>
              <a:t>| </a:t>
            </a:r>
            <a:r>
              <a:rPr lang="pt-BR" sz="1400" i="1">
                <a:solidFill>
                  <a:srgbClr val="C00000"/>
                </a:solidFill>
                <a:latin typeface="AMX Medium" pitchFamily="2" charset="0"/>
              </a:rPr>
              <a:t>Lojas Premium</a:t>
            </a:r>
            <a:endParaRPr lang="pt-BR" sz="1600" i="1">
              <a:solidFill>
                <a:srgbClr val="C00000"/>
              </a:solidFill>
              <a:latin typeface="AMX Medium" pitchFamily="2" charset="0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>
                <a:latin typeface="AMX" pitchFamily="2" charset="0"/>
              </a:rPr>
              <a:t>Sala reservada para solução de problemas e negociações.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30C79-BDF6-0CDF-18F9-18BC0222C0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7563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68736-CB7E-F4B3-9BC0-37298C1F0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91CFB8-2427-1604-19C6-0242A13DE6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CFDA7-4997-C62F-A6DE-85DF7B45AB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0">
                <a:solidFill>
                  <a:srgbClr val="FF0000"/>
                </a:solidFill>
                <a:latin typeface="AMX" pitchFamily="2" charset="77"/>
              </a:rPr>
              <a:t>Facilitador:</a:t>
            </a: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 b="1">
              <a:solidFill>
                <a:srgbClr val="FF0000"/>
              </a:solidFill>
              <a:latin typeface="AMX" pitchFamily="2" charset="77"/>
            </a:endParaRPr>
          </a:p>
          <a:p>
            <a:pPr rtl="0" fontAlgn="base"/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Atendimento Geek </a:t>
            </a:r>
            <a:r>
              <a:rPr lang="pt-BR" sz="1600" b="0" i="1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| Lojas Premium e Padrão </a:t>
            </a:r>
            <a:r>
              <a:rPr lang="en-US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Valorização do Geek como especialista de tecnologia, prestando auxílio, instrução e demonstração dos produtos. Em lojas Premium, neste local ocorrem eventos.</a:t>
            </a:r>
            <a:r>
              <a:rPr lang="en-US"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6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9AB513-6FC1-8473-B2CF-60ECA37F1E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10840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B7A1D-9129-3A33-3508-6C7FBDB97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86B3071-9260-BFE3-0117-1B41100781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D5B4749-9930-6926-93F6-D85F0FEAE3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latin typeface="AMX" pitchFamily="2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72D9326-3161-35F4-9105-EAA0F206F1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91A372-D43A-4EFF-9DF2-47C962DAEB21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40614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pt-BR" sz="16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Atenção, facilitador:</a:t>
            </a:r>
            <a:r>
              <a:rPr lang="pt-BR" sz="16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nas lojas Pop/Pocket não há Assistente de Relacionamento, nem o Espaço Geek.</a:t>
            </a: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287751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>
                <a:latin typeface="AMX" pitchFamily="2" charset="0"/>
              </a:rPr>
              <a:t>Facilitador:</a:t>
            </a:r>
          </a:p>
          <a:p>
            <a:endParaRPr lang="pt-BR">
              <a:latin typeface="AMX" pitchFamily="2" charset="0"/>
            </a:endParaRPr>
          </a:p>
          <a:p>
            <a:r>
              <a:rPr lang="pt-BR"/>
              <a:t>Para a realização do desafio final, você pode escolher a melhor forma de conduzir, de acordo com o tempo disponível:</a:t>
            </a:r>
          </a:p>
          <a:p>
            <a:endParaRPr lang="pt-BR"/>
          </a:p>
          <a:p>
            <a:r>
              <a:rPr lang="pt-BR" b="1"/>
              <a:t>Opção 1 – Individual:</a:t>
            </a:r>
            <a:br>
              <a:rPr lang="pt-BR"/>
            </a:br>
            <a:r>
              <a:rPr lang="pt-BR"/>
              <a:t>Convide os colaboradores a acessarem o desafio pelo QR </a:t>
            </a:r>
            <a:r>
              <a:rPr lang="pt-BR" err="1"/>
              <a:t>Code</a:t>
            </a:r>
            <a:r>
              <a:rPr lang="pt-BR"/>
              <a:t>, diretamente no celular, e realizarem a atividade de forma individual.</a:t>
            </a:r>
          </a:p>
          <a:p>
            <a:endParaRPr lang="pt-BR"/>
          </a:p>
          <a:p>
            <a:r>
              <a:rPr lang="pt-BR" b="1"/>
              <a:t>Opção 2 – Guiada:</a:t>
            </a:r>
            <a:br>
              <a:rPr lang="pt-BR"/>
            </a:br>
            <a:r>
              <a:rPr lang="pt-BR"/>
              <a:t>Se o tempo estiver mais curto, conduza o desafio com todo o grupo ao mesmo tempo.</a:t>
            </a:r>
            <a:br>
              <a:rPr lang="pt-BR"/>
            </a:br>
            <a:r>
              <a:rPr lang="pt-BR"/>
              <a:t>Navegue pelas etapas e estimule a participação dos colaboradores, abrindo espaço para comentários e trocas ao longo do percurso.</a:t>
            </a:r>
          </a:p>
          <a:p>
            <a:endParaRPr lang="pt-BR">
              <a:latin typeface="AMX" pitchFamily="2" charset="0"/>
            </a:endParaRPr>
          </a:p>
          <a:p>
            <a:endParaRPr lang="pt-BR">
              <a:latin typeface="AMX" pitchFamily="2" charset="0"/>
            </a:endParaRPr>
          </a:p>
          <a:p>
            <a:endParaRPr lang="pt-BR">
              <a:latin typeface="AMX" pitchFamily="2" charset="0"/>
            </a:endParaRPr>
          </a:p>
          <a:p>
            <a:endParaRPr lang="pt-BR">
              <a:latin typeface="AMX" pitchFamily="2" charset="0"/>
            </a:endParaRPr>
          </a:p>
          <a:p>
            <a:r>
              <a:rPr lang="pt-BR">
                <a:latin typeface="AMX" pitchFamily="2" charset="0"/>
              </a:rPr>
              <a:t>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91A372-D43A-4EFF-9DF2-47C962DAEB21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2481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16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26378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pt-BR">
                <a:latin typeface="AMX" pitchFamily="2" charset="0"/>
              </a:rPr>
              <a:t>Facilitador: Ressaltar que as novidades também têm como grande objetivo melhorar a experiência dos colaboradores. </a:t>
            </a:r>
          </a:p>
          <a:p>
            <a:r>
              <a:rPr lang="pt-BR">
                <a:latin typeface="AMX" pitchFamily="2" charset="0"/>
              </a:rPr>
              <a:t>A boa sonorização, cheiro agradável e ambiente confortável também foram pensados para tornar o local de trabalho de nossos colaboradores o melhor possível. </a:t>
            </a:r>
          </a:p>
          <a:p>
            <a:endParaRPr lang="pt-BR">
              <a:latin typeface="AMX" pitchFamily="2" charset="0"/>
            </a:endParaRPr>
          </a:p>
          <a:p>
            <a:endParaRPr lang="pt-BR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0971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>
                <a:latin typeface="AMX" pitchFamily="2" charset="0"/>
              </a:rPr>
              <a:t>Facilitador: Ressaltar que os participantes viram durante o treinamento que cada pessoa é única. As percepções e gostos pessoais influenciam cada experiência. </a:t>
            </a:r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18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6171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>
                <a:latin typeface="AMX" pitchFamily="2" charset="0"/>
              </a:rPr>
              <a:t>Facilitador: Relacionar ao último slide, reforçando que a abertura para o novo é essencial para reconhecer e aprender com a diferença entre as pessoas. </a:t>
            </a:r>
            <a:endParaRPr lang="en-US">
              <a:latin typeface="AMX" pitchFamily="2" charset="0"/>
            </a:endParaRPr>
          </a:p>
          <a:p>
            <a:endParaRPr lang="pt-BR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2678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pt-BR">
                <a:latin typeface="AMX" pitchFamily="2" charset="0"/>
              </a:rPr>
              <a:t>Facilitador: Provocar reflexão sobre a interação entre as pessoas, ressaltando como, independente da experiência ou tempo de trabalho, quando trabalhamos em equipe e em sinergia, temos a possibilidade de melhorar com o outro. </a:t>
            </a:r>
          </a:p>
          <a:p>
            <a:endParaRPr lang="pt-BR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8409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D8CC0-115E-BB56-774D-26A87ABFA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1400BD-35DE-C019-F2D5-CA40863207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D72100-CB9E-F688-83C5-FC7045DBFC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latin typeface="AMX" pitchFamily="2" charset="0"/>
              </a:rPr>
              <a:t>Facilitador</a:t>
            </a:r>
            <a:r>
              <a:rPr lang="en-US">
                <a:latin typeface="AMX" pitchFamily="2" charset="0"/>
              </a:rPr>
              <a:t>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03277B-46E4-070A-2A94-F656085A2FF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21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09986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 err="1">
                <a:latin typeface="Calibri"/>
                <a:ea typeface="Calibri"/>
                <a:cs typeface="Calibri"/>
              </a:rPr>
              <a:t>Facilitador</a:t>
            </a:r>
            <a:r>
              <a:rPr lang="en-US" dirty="0">
                <a:latin typeface="Calibri"/>
                <a:ea typeface="Calibri"/>
                <a:cs typeface="Calibri"/>
              </a:rPr>
              <a:t>: </a:t>
            </a:r>
            <a:br>
              <a:rPr lang="en-US" dirty="0">
                <a:latin typeface="Calibri"/>
                <a:ea typeface="Calibri"/>
                <a:cs typeface="Calibri"/>
              </a:rPr>
            </a:br>
            <a:br>
              <a:rPr lang="en-US" dirty="0">
                <a:latin typeface="Calibri"/>
                <a:ea typeface="Calibri"/>
                <a:cs typeface="Calibri"/>
              </a:rPr>
            </a:br>
            <a:r>
              <a:rPr lang="en-US" dirty="0">
                <a:latin typeface="Calibri"/>
                <a:ea typeface="Calibri"/>
                <a:cs typeface="Calibri"/>
              </a:rPr>
              <a:t>Ao </a:t>
            </a:r>
            <a:r>
              <a:rPr lang="en-US" dirty="0" err="1">
                <a:latin typeface="Calibri"/>
                <a:ea typeface="Calibri"/>
                <a:cs typeface="Calibri"/>
              </a:rPr>
              <a:t>acessar</a:t>
            </a:r>
            <a:r>
              <a:rPr lang="en-US" dirty="0">
                <a:latin typeface="Calibri"/>
                <a:ea typeface="Calibri"/>
                <a:cs typeface="Calibri"/>
              </a:rPr>
              <a:t> o QR Code, </a:t>
            </a:r>
            <a:r>
              <a:rPr lang="en-US" dirty="0" err="1">
                <a:latin typeface="Calibri"/>
                <a:ea typeface="Calibri"/>
                <a:cs typeface="Calibri"/>
              </a:rPr>
              <a:t>vocês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poderão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levar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mais</a:t>
            </a:r>
            <a:r>
              <a:rPr lang="en-US" dirty="0">
                <a:latin typeface="Calibri"/>
                <a:ea typeface="Calibri"/>
                <a:cs typeface="Calibri"/>
              </a:rPr>
              <a:t> do </a:t>
            </a:r>
            <a:r>
              <a:rPr lang="en-US" dirty="0" err="1">
                <a:latin typeface="Calibri"/>
                <a:ea typeface="Calibri"/>
                <a:cs typeface="Calibri"/>
              </a:rPr>
              <a:t>Inovasense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pra</a:t>
            </a:r>
            <a:r>
              <a:rPr lang="en-US" dirty="0">
                <a:latin typeface="Calibri"/>
                <a:ea typeface="Calibri"/>
                <a:cs typeface="Calibri"/>
              </a:rPr>
              <a:t> casa. </a:t>
            </a:r>
          </a:p>
        </p:txBody>
      </p:sp>
    </p:spTree>
    <p:extLst>
      <p:ext uri="{BB962C8B-B14F-4D97-AF65-F5344CB8AC3E}">
        <p14:creationId xmlns:p14="http://schemas.microsoft.com/office/powerpoint/2010/main" val="36190136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02E26-E69E-C4F1-32E7-7A9EDBB72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7F7B03-71E2-F478-6F33-5D147A3E00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2FCB01-8CD5-01D3-A681-54BE9C4054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err="1">
                <a:latin typeface="AMX" pitchFamily="2" charset="0"/>
              </a:rPr>
              <a:t>Facilitador</a:t>
            </a:r>
            <a:r>
              <a:rPr lang="en-US" b="1">
                <a:latin typeface="AMX" pitchFamily="2" charset="0"/>
              </a:rPr>
              <a:t>:</a:t>
            </a:r>
            <a:endParaRPr lang="en-US">
              <a:latin typeface="AMX" pitchFamily="2" charset="0"/>
            </a:endParaRPr>
          </a:p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Agradeça a participação e a interação de todos ao longo do encontro. Destaque que as mudanças realizadas marcam o início da construção do futuro e que, acima de tudo, a atitude de cada colaborador é essencial para garantir a melhor experiência para cada cliente.</a:t>
            </a:r>
          </a:p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D7B80F-6875-3171-AEAA-6FCA5E3168E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23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4153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13562-63C9-45BF-111B-2E9094B71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4484E4-517A-D721-9D7F-3B56445B32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F8B9F1-F962-6FD0-FB11-180A019A1C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2FB4D2-D9AB-C170-1A3F-B3BF248B42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24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27020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F7809-AD3B-8B10-5CCD-B52C0B114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808D0AF-1A8C-41DE-89BE-33B7B18749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F36A666-3666-755E-D03C-03CC9C007D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121926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>
                <a:latin typeface="AMX" pitchFamily="2" charset="0"/>
              </a:rPr>
              <a:t>Facilitador: Peça para a turma escanear e preencher a pesquisa.</a:t>
            </a:r>
          </a:p>
        </p:txBody>
      </p:sp>
    </p:spTree>
    <p:extLst>
      <p:ext uri="{BB962C8B-B14F-4D97-AF65-F5344CB8AC3E}">
        <p14:creationId xmlns:p14="http://schemas.microsoft.com/office/powerpoint/2010/main" val="30268268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18DA29-2AAC-00CB-C17A-48CDE952F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5BFCDA-4ECA-638D-8189-41E9A007A2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A5750F-F90C-65F3-D11C-AA91C37FA1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AMX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D4E19-AA91-2F95-8A3C-8986992563D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AMX" pitchFamily="2" charset="0"/>
              </a:rPr>
              <a:t>26</a:t>
            </a:fld>
            <a:endParaRPr lang="en-US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055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346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6">
            <a:extLst>
              <a:ext uri="{FF2B5EF4-FFF2-40B4-BE49-F238E27FC236}">
                <a16:creationId xmlns:a16="http://schemas.microsoft.com/office/drawing/2014/main" id="{EB3CB4BB-6A5A-B60D-2216-09562D825E8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7577" y="701245"/>
            <a:ext cx="972440" cy="336614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433B8D88-849F-2293-ADC1-CE797694BAD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92018" y="717866"/>
            <a:ext cx="882405" cy="33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95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16">
            <a:extLst>
              <a:ext uri="{FF2B5EF4-FFF2-40B4-BE49-F238E27FC236}">
                <a16:creationId xmlns:a16="http://schemas.microsoft.com/office/drawing/2014/main" id="{5FED313D-3FA1-F9F9-E4BF-C3FEC99E696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B611BAE-3713-CC9E-771E-0FD3DC265D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57503" y="717866"/>
            <a:ext cx="942595" cy="3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21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bg>
      <p:bgPr>
        <a:solidFill>
          <a:srgbClr val="F9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16">
            <a:extLst>
              <a:ext uri="{FF2B5EF4-FFF2-40B4-BE49-F238E27FC236}">
                <a16:creationId xmlns:a16="http://schemas.microsoft.com/office/drawing/2014/main" id="{1BBDB860-D593-1E31-D1E6-C36AAF0DD72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F765567-349C-0858-4ECA-E438FE4B1C41}"/>
              </a:ext>
            </a:extLst>
          </p:cNvPr>
          <p:cNvGrpSpPr/>
          <p:nvPr userDrawn="1"/>
        </p:nvGrpSpPr>
        <p:grpSpPr>
          <a:xfrm>
            <a:off x="9823793" y="6469399"/>
            <a:ext cx="2106769" cy="261610"/>
            <a:chOff x="9823793" y="6469399"/>
            <a:chExt cx="2106769" cy="261610"/>
          </a:xfrm>
        </p:grpSpPr>
        <p:grpSp>
          <p:nvGrpSpPr>
            <p:cNvPr id="10" name="Gráfico 7">
              <a:extLst>
                <a:ext uri="{FF2B5EF4-FFF2-40B4-BE49-F238E27FC236}">
                  <a16:creationId xmlns:a16="http://schemas.microsoft.com/office/drawing/2014/main" id="{D99E3B69-2276-D501-4EDC-C85A74D4DC01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15" name="Forma Livre 35">
                <a:extLst>
                  <a:ext uri="{FF2B5EF4-FFF2-40B4-BE49-F238E27FC236}">
                    <a16:creationId xmlns:a16="http://schemas.microsoft.com/office/drawing/2014/main" id="{3407D74C-655E-302C-6244-16E5A64924CB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6" name="Forma Livre 36">
                <a:extLst>
                  <a:ext uri="{FF2B5EF4-FFF2-40B4-BE49-F238E27FC236}">
                    <a16:creationId xmlns:a16="http://schemas.microsoft.com/office/drawing/2014/main" id="{A1E82A47-7F1A-CA24-A304-9C72E0B3893B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2" name="Forma Livre 37">
                <a:extLst>
                  <a:ext uri="{FF2B5EF4-FFF2-40B4-BE49-F238E27FC236}">
                    <a16:creationId xmlns:a16="http://schemas.microsoft.com/office/drawing/2014/main" id="{8B769A66-DF51-4FB1-37CA-12D10EBEAC0B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4" name="Forma Livre 38">
                <a:extLst>
                  <a:ext uri="{FF2B5EF4-FFF2-40B4-BE49-F238E27FC236}">
                    <a16:creationId xmlns:a16="http://schemas.microsoft.com/office/drawing/2014/main" id="{117C2CF2-94B9-7698-376D-7D84CA021208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5" name="Forma Livre 39">
                <a:extLst>
                  <a:ext uri="{FF2B5EF4-FFF2-40B4-BE49-F238E27FC236}">
                    <a16:creationId xmlns:a16="http://schemas.microsoft.com/office/drawing/2014/main" id="{562D39CC-4E3C-F3D1-9E5C-9298BD4F7B49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6" name="Forma Livre 40">
                <a:extLst>
                  <a:ext uri="{FF2B5EF4-FFF2-40B4-BE49-F238E27FC236}">
                    <a16:creationId xmlns:a16="http://schemas.microsoft.com/office/drawing/2014/main" id="{7A4D908F-C277-49FC-ABD0-DF443661EC06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7" name="Forma Livre 41">
                <a:extLst>
                  <a:ext uri="{FF2B5EF4-FFF2-40B4-BE49-F238E27FC236}">
                    <a16:creationId xmlns:a16="http://schemas.microsoft.com/office/drawing/2014/main" id="{A64617CD-C1F8-96D9-2507-78CD0CB7EE34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8" name="Forma Livre 42">
                <a:extLst>
                  <a:ext uri="{FF2B5EF4-FFF2-40B4-BE49-F238E27FC236}">
                    <a16:creationId xmlns:a16="http://schemas.microsoft.com/office/drawing/2014/main" id="{A64D2C07-7E57-ACAE-0F69-04467C6DB51C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9" name="Forma Livre 43">
                <a:extLst>
                  <a:ext uri="{FF2B5EF4-FFF2-40B4-BE49-F238E27FC236}">
                    <a16:creationId xmlns:a16="http://schemas.microsoft.com/office/drawing/2014/main" id="{FB779434-9B9F-FFD5-C721-1ACE2F2CCB5C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0" name="Forma Livre 45">
                <a:extLst>
                  <a:ext uri="{FF2B5EF4-FFF2-40B4-BE49-F238E27FC236}">
                    <a16:creationId xmlns:a16="http://schemas.microsoft.com/office/drawing/2014/main" id="{8F11998A-5589-2608-2222-9A8744D66077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1" name="Forma Livre 46">
                <a:extLst>
                  <a:ext uri="{FF2B5EF4-FFF2-40B4-BE49-F238E27FC236}">
                    <a16:creationId xmlns:a16="http://schemas.microsoft.com/office/drawing/2014/main" id="{C44FCD05-3DE2-4765-CC37-7D3DA2CB53B3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</p:grpSp>
        <p:sp>
          <p:nvSpPr>
            <p:cNvPr id="12" name="CaixaDeTexto 33">
              <a:extLst>
                <a:ext uri="{FF2B5EF4-FFF2-40B4-BE49-F238E27FC236}">
                  <a16:creationId xmlns:a16="http://schemas.microsoft.com/office/drawing/2014/main" id="{69DEBFA2-0C2A-8755-957E-60D20A75C5C2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pic>
        <p:nvPicPr>
          <p:cNvPr id="4" name="Imagem 3">
            <a:extLst>
              <a:ext uri="{FF2B5EF4-FFF2-40B4-BE49-F238E27FC236}">
                <a16:creationId xmlns:a16="http://schemas.microsoft.com/office/drawing/2014/main" id="{8E200EE2-7700-5778-AC3A-1A707C84412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17866"/>
            <a:ext cx="942595" cy="3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6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Interface gráfica do usuário&#10;&#10;Descrição gerada automaticamente">
            <a:extLst>
              <a:ext uri="{FF2B5EF4-FFF2-40B4-BE49-F238E27FC236}">
                <a16:creationId xmlns:a16="http://schemas.microsoft.com/office/drawing/2014/main" id="{71AE14DA-9DA2-55A4-078A-9248E1446E8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6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8A47CFC7-C9E7-A21B-AAB9-3882CB7A11F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Gráfico 16">
            <a:extLst>
              <a:ext uri="{FF2B5EF4-FFF2-40B4-BE49-F238E27FC236}">
                <a16:creationId xmlns:a16="http://schemas.microsoft.com/office/drawing/2014/main" id="{EDCB965E-084E-F2D4-7574-1906201C43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B99311D2-4D91-EC85-069F-10848FF1B552}"/>
              </a:ext>
            </a:extLst>
          </p:cNvPr>
          <p:cNvGrpSpPr/>
          <p:nvPr userDrawn="1"/>
        </p:nvGrpSpPr>
        <p:grpSpPr>
          <a:xfrm>
            <a:off x="9824013" y="6469399"/>
            <a:ext cx="2106549" cy="261610"/>
            <a:chOff x="9423204" y="6469399"/>
            <a:chExt cx="2106549" cy="261610"/>
          </a:xfrm>
        </p:grpSpPr>
        <p:sp>
          <p:nvSpPr>
            <p:cNvPr id="5" name="CaixaDeTexto 33">
              <a:extLst>
                <a:ext uri="{FF2B5EF4-FFF2-40B4-BE49-F238E27FC236}">
                  <a16:creationId xmlns:a16="http://schemas.microsoft.com/office/drawing/2014/main" id="{98295E83-8F30-7FD1-F5EB-0E6819924ED3}"/>
                </a:ext>
              </a:extLst>
            </p:cNvPr>
            <p:cNvSpPr txBox="1"/>
            <p:nvPr/>
          </p:nvSpPr>
          <p:spPr>
            <a:xfrm>
              <a:off x="11099289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tx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tx1"/>
                </a:solidFill>
                <a:latin typeface="AMX Black" pitchFamily="2" charset="0"/>
              </a:endParaRPr>
            </a:p>
          </p:txBody>
        </p:sp>
        <p:grpSp>
          <p:nvGrpSpPr>
            <p:cNvPr id="6" name="Gráfico 7">
              <a:extLst>
                <a:ext uri="{FF2B5EF4-FFF2-40B4-BE49-F238E27FC236}">
                  <a16:creationId xmlns:a16="http://schemas.microsoft.com/office/drawing/2014/main" id="{B28112A2-0361-12FE-0FB9-3E691501649C}"/>
                </a:ext>
              </a:extLst>
            </p:cNvPr>
            <p:cNvGrpSpPr/>
            <p:nvPr userDrawn="1"/>
          </p:nvGrpSpPr>
          <p:grpSpPr>
            <a:xfrm>
              <a:off x="9423204" y="6511982"/>
              <a:ext cx="1684398" cy="142155"/>
              <a:chOff x="404711" y="944579"/>
              <a:chExt cx="5743491" cy="484722"/>
            </a:xfrm>
            <a:solidFill>
              <a:srgbClr val="000000"/>
            </a:solidFill>
          </p:grpSpPr>
          <p:sp>
            <p:nvSpPr>
              <p:cNvPr id="7" name="Forma Livre 23">
                <a:extLst>
                  <a:ext uri="{FF2B5EF4-FFF2-40B4-BE49-F238E27FC236}">
                    <a16:creationId xmlns:a16="http://schemas.microsoft.com/office/drawing/2014/main" id="{453294B5-4281-9814-DC21-FF9B557F2EA6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8" name="Forma Livre 24">
                <a:extLst>
                  <a:ext uri="{FF2B5EF4-FFF2-40B4-BE49-F238E27FC236}">
                    <a16:creationId xmlns:a16="http://schemas.microsoft.com/office/drawing/2014/main" id="{3E478D91-78DB-ED53-B2A8-70622B97C02E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9" name="Forma Livre 25">
                <a:extLst>
                  <a:ext uri="{FF2B5EF4-FFF2-40B4-BE49-F238E27FC236}">
                    <a16:creationId xmlns:a16="http://schemas.microsoft.com/office/drawing/2014/main" id="{E081C50B-6C6A-B516-0A1A-023696A9962B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0" name="Forma Livre 26">
                <a:extLst>
                  <a:ext uri="{FF2B5EF4-FFF2-40B4-BE49-F238E27FC236}">
                    <a16:creationId xmlns:a16="http://schemas.microsoft.com/office/drawing/2014/main" id="{25E8F2F0-7C31-A193-D8D6-F7C0230B35E1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1" name="Forma Livre 27">
                <a:extLst>
                  <a:ext uri="{FF2B5EF4-FFF2-40B4-BE49-F238E27FC236}">
                    <a16:creationId xmlns:a16="http://schemas.microsoft.com/office/drawing/2014/main" id="{4EEDB696-AF19-FB5F-11AB-C338549EF9BC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2" name="Forma Livre 28">
                <a:extLst>
                  <a:ext uri="{FF2B5EF4-FFF2-40B4-BE49-F238E27FC236}">
                    <a16:creationId xmlns:a16="http://schemas.microsoft.com/office/drawing/2014/main" id="{116EF026-522B-4780-26C3-53C2C4AE9C71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3" name="Forma Livre 29">
                <a:extLst>
                  <a:ext uri="{FF2B5EF4-FFF2-40B4-BE49-F238E27FC236}">
                    <a16:creationId xmlns:a16="http://schemas.microsoft.com/office/drawing/2014/main" id="{601E077F-14C9-2A85-60A2-4BB7B49701DE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4" name="Forma Livre 30">
                <a:extLst>
                  <a:ext uri="{FF2B5EF4-FFF2-40B4-BE49-F238E27FC236}">
                    <a16:creationId xmlns:a16="http://schemas.microsoft.com/office/drawing/2014/main" id="{A04159A0-2AFF-32BE-C21D-B771A0C03338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5" name="Forma Livre 31">
                <a:extLst>
                  <a:ext uri="{FF2B5EF4-FFF2-40B4-BE49-F238E27FC236}">
                    <a16:creationId xmlns:a16="http://schemas.microsoft.com/office/drawing/2014/main" id="{9A35F071-D747-BAB4-7BA1-9FE46EF2CFCB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6" name="Forma Livre 32">
                <a:extLst>
                  <a:ext uri="{FF2B5EF4-FFF2-40B4-BE49-F238E27FC236}">
                    <a16:creationId xmlns:a16="http://schemas.microsoft.com/office/drawing/2014/main" id="{3C84D686-424A-1BF4-FFF5-74B836D20022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7" name="Forma Livre 33">
                <a:extLst>
                  <a:ext uri="{FF2B5EF4-FFF2-40B4-BE49-F238E27FC236}">
                    <a16:creationId xmlns:a16="http://schemas.microsoft.com/office/drawing/2014/main" id="{CC49E22F-998A-1DB9-2052-CDF7172A3F74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3342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CC87BAF7-11A5-AC46-9070-40E8CB56C3D9}"/>
              </a:ext>
            </a:extLst>
          </p:cNvPr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DG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0761484-9E52-A64B-9888-AB8EAFFCC8DF}"/>
              </a:ext>
            </a:extLst>
          </p:cNvPr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WEB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B2F78AC2-B14B-5042-AD52-1D1F67531C07}"/>
              </a:ext>
            </a:extLst>
          </p:cNvPr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D487634E-55EB-B744-8A79-93992C58EF53}"/>
              </a:ext>
            </a:extLst>
          </p:cNvPr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2616922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881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ivid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>
            <a:extLst>
              <a:ext uri="{FF2B5EF4-FFF2-40B4-BE49-F238E27FC236}">
                <a16:creationId xmlns:a16="http://schemas.microsoft.com/office/drawing/2014/main" id="{7B1D6BCE-10F6-A848-B8EE-596172039616}"/>
              </a:ext>
            </a:extLst>
          </p:cNvPr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3E1F3729-A72E-B84F-9204-B89F87051DC2}"/>
              </a:ext>
            </a:extLst>
          </p:cNvPr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bg1"/>
                </a:solidFill>
                <a:latin typeface="AMX" pitchFamily="2" charset="0"/>
                <a:cs typeface="Calibri" panose="020F0502020204030204" pitchFamily="34" charset="0"/>
              </a:rPr>
              <a:t>  ATIVIDADE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E52C653-6DBC-9244-8E40-6D9D502F0A76}"/>
              </a:ext>
            </a:extLst>
          </p:cNvPr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C87BAF7-11A5-AC46-9070-40E8CB56C3D9}"/>
              </a:ext>
            </a:extLst>
          </p:cNvPr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DG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7C797DA7-22AB-1C4D-AC3A-E86ED63930F6}"/>
              </a:ext>
            </a:extLst>
          </p:cNvPr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0761484-9E52-A64B-9888-AB8EAFFCC8DF}"/>
              </a:ext>
            </a:extLst>
          </p:cNvPr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WEB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B2F78AC2-B14B-5042-AD52-1D1F67531C07}"/>
              </a:ext>
            </a:extLst>
          </p:cNvPr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FC0115B-99B9-8C47-88E2-4E6EC546C747}"/>
              </a:ext>
            </a:extLst>
          </p:cNvPr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7D7B0F39-0AF2-CD43-B566-EA8BF7782676}"/>
              </a:ext>
            </a:extLst>
          </p:cNvPr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870AECD-DF88-7848-BBDE-97AD9C587366}"/>
              </a:ext>
            </a:extLst>
          </p:cNvPr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AFA9768-1064-9A4C-A251-2C2579A6ACEC}"/>
              </a:ext>
            </a:extLst>
          </p:cNvPr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F89C1FE3-6E09-FD4E-8B76-038EC4C8EB72}"/>
              </a:ext>
            </a:extLst>
          </p:cNvPr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4276546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flexão/Provoc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6920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vali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>
            <a:extLst>
              <a:ext uri="{FF2B5EF4-FFF2-40B4-BE49-F238E27FC236}">
                <a16:creationId xmlns:a16="http://schemas.microsoft.com/office/drawing/2014/main" id="{7B1D6BCE-10F6-A848-B8EE-596172039616}"/>
              </a:ext>
            </a:extLst>
          </p:cNvPr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rgbClr val="0073BF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3E1F3729-A72E-B84F-9204-B89F87051DC2}"/>
              </a:ext>
            </a:extLst>
          </p:cNvPr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bg1"/>
                </a:solidFill>
                <a:latin typeface="AMX" pitchFamily="2" charset="0"/>
                <a:cs typeface="Calibri" panose="020F0502020204030204" pitchFamily="34" charset="0"/>
              </a:rPr>
              <a:t>  AVALIAÇÃO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E52C653-6DBC-9244-8E40-6D9D502F0A76}"/>
              </a:ext>
            </a:extLst>
          </p:cNvPr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C87BAF7-11A5-AC46-9070-40E8CB56C3D9}"/>
              </a:ext>
            </a:extLst>
          </p:cNvPr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DG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7C797DA7-22AB-1C4D-AC3A-E86ED63930F6}"/>
              </a:ext>
            </a:extLst>
          </p:cNvPr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0761484-9E52-A64B-9888-AB8EAFFCC8DF}"/>
              </a:ext>
            </a:extLst>
          </p:cNvPr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WEB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B2F78AC2-B14B-5042-AD52-1D1F67531C07}"/>
              </a:ext>
            </a:extLst>
          </p:cNvPr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FC0115B-99B9-8C47-88E2-4E6EC546C747}"/>
              </a:ext>
            </a:extLst>
          </p:cNvPr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7D7B0F39-0AF2-CD43-B566-EA8BF7782676}"/>
              </a:ext>
            </a:extLst>
          </p:cNvPr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870AECD-DF88-7848-BBDE-97AD9C587366}"/>
              </a:ext>
            </a:extLst>
          </p:cNvPr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AFA9768-1064-9A4C-A251-2C2579A6ACEC}"/>
              </a:ext>
            </a:extLst>
          </p:cNvPr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E46AB77B-C6FF-F643-B5E1-44FE81D53AEE}"/>
              </a:ext>
            </a:extLst>
          </p:cNvPr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5197559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í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>
            <a:extLst>
              <a:ext uri="{FF2B5EF4-FFF2-40B4-BE49-F238E27FC236}">
                <a16:creationId xmlns:a16="http://schemas.microsoft.com/office/drawing/2014/main" id="{7B1D6BCE-10F6-A848-B8EE-596172039616}"/>
              </a:ext>
            </a:extLst>
          </p:cNvPr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rgbClr val="83C04A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3E1F3729-A72E-B84F-9204-B89F87051DC2}"/>
              </a:ext>
            </a:extLst>
          </p:cNvPr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bg1"/>
                </a:solidFill>
                <a:latin typeface="AMX" pitchFamily="2" charset="0"/>
                <a:cs typeface="Calibri" panose="020F0502020204030204" pitchFamily="34" charset="0"/>
              </a:rPr>
              <a:t>  VÍDEO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E52C653-6DBC-9244-8E40-6D9D502F0A76}"/>
              </a:ext>
            </a:extLst>
          </p:cNvPr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C87BAF7-11A5-AC46-9070-40E8CB56C3D9}"/>
              </a:ext>
            </a:extLst>
          </p:cNvPr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DG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7C797DA7-22AB-1C4D-AC3A-E86ED63930F6}"/>
              </a:ext>
            </a:extLst>
          </p:cNvPr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0761484-9E52-A64B-9888-AB8EAFFCC8DF}"/>
              </a:ext>
            </a:extLst>
          </p:cNvPr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WEB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B2F78AC2-B14B-5042-AD52-1D1F67531C07}"/>
              </a:ext>
            </a:extLst>
          </p:cNvPr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FC0115B-99B9-8C47-88E2-4E6EC546C747}"/>
              </a:ext>
            </a:extLst>
          </p:cNvPr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7D7B0F39-0AF2-CD43-B566-EA8BF7782676}"/>
              </a:ext>
            </a:extLst>
          </p:cNvPr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870AECD-DF88-7848-BBDE-97AD9C587366}"/>
              </a:ext>
            </a:extLst>
          </p:cNvPr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AFA9768-1064-9A4C-A251-2C2579A6ACEC}"/>
              </a:ext>
            </a:extLst>
          </p:cNvPr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E46AB77B-C6FF-F643-B5E1-44FE81D53AEE}"/>
              </a:ext>
            </a:extLst>
          </p:cNvPr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5190080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23;p1">
            <a:extLst>
              <a:ext uri="{FF2B5EF4-FFF2-40B4-BE49-F238E27FC236}">
                <a16:creationId xmlns:a16="http://schemas.microsoft.com/office/drawing/2014/main" id="{85BD5931-498B-5E42-AC38-1408C6742447}"/>
              </a:ext>
            </a:extLst>
          </p:cNvPr>
          <p:cNvSpPr/>
          <p:nvPr/>
        </p:nvSpPr>
        <p:spPr>
          <a:xfrm>
            <a:off x="2001591" y="410855"/>
            <a:ext cx="10190409" cy="1678105"/>
          </a:xfrm>
          <a:prstGeom prst="rect">
            <a:avLst/>
          </a:prstGeom>
          <a:solidFill>
            <a:schemeClr val="lt1"/>
          </a:solidFill>
          <a:ln w="12700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4" name="Google Shape;24;p1">
            <a:extLst>
              <a:ext uri="{FF2B5EF4-FFF2-40B4-BE49-F238E27FC236}">
                <a16:creationId xmlns:a16="http://schemas.microsoft.com/office/drawing/2014/main" id="{0AA3B1F3-77C7-D24E-8FDC-CA06EBB7550B}"/>
              </a:ext>
            </a:extLst>
          </p:cNvPr>
          <p:cNvSpPr txBox="1"/>
          <p:nvPr/>
        </p:nvSpPr>
        <p:spPr>
          <a:xfrm>
            <a:off x="2240225" y="0"/>
            <a:ext cx="9969235" cy="423565"/>
          </a:xfrm>
          <a:prstGeom prst="rect">
            <a:avLst/>
          </a:prstGeom>
          <a:solidFill>
            <a:srgbClr val="000023"/>
          </a:solidFill>
          <a:ln w="12700" cap="flat" cmpd="sng">
            <a:solidFill>
              <a:srgbClr val="424042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5" name="Google Shape;41;p1">
            <a:extLst>
              <a:ext uri="{FF2B5EF4-FFF2-40B4-BE49-F238E27FC236}">
                <a16:creationId xmlns:a16="http://schemas.microsoft.com/office/drawing/2014/main" id="{E9D89D99-077A-0C42-959A-F6B684D694DA}"/>
              </a:ext>
            </a:extLst>
          </p:cNvPr>
          <p:cNvSpPr/>
          <p:nvPr/>
        </p:nvSpPr>
        <p:spPr>
          <a:xfrm>
            <a:off x="0" y="0"/>
            <a:ext cx="2257685" cy="1761743"/>
          </a:xfrm>
          <a:prstGeom prst="rect">
            <a:avLst/>
          </a:prstGeom>
          <a:solidFill>
            <a:srgbClr val="4652E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65877454-9A4C-3447-9244-E9EBF60EB6D0}"/>
              </a:ext>
            </a:extLst>
          </p:cNvPr>
          <p:cNvSpPr/>
          <p:nvPr/>
        </p:nvSpPr>
        <p:spPr>
          <a:xfrm>
            <a:off x="8850086" y="579612"/>
            <a:ext cx="3341914" cy="46088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9E085D49-2233-0241-B38E-99879CA474D6}"/>
              </a:ext>
            </a:extLst>
          </p:cNvPr>
          <p:cNvSpPr/>
          <p:nvPr/>
        </p:nvSpPr>
        <p:spPr>
          <a:xfrm>
            <a:off x="8850086" y="1129470"/>
            <a:ext cx="3341914" cy="46088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Google Shape;22;p1">
            <a:extLst>
              <a:ext uri="{FF2B5EF4-FFF2-40B4-BE49-F238E27FC236}">
                <a16:creationId xmlns:a16="http://schemas.microsoft.com/office/drawing/2014/main" id="{519D55DF-2E0D-E142-9861-246459E009A9}"/>
              </a:ext>
            </a:extLst>
          </p:cNvPr>
          <p:cNvSpPr/>
          <p:nvPr/>
        </p:nvSpPr>
        <p:spPr>
          <a:xfrm>
            <a:off x="0" y="1761743"/>
            <a:ext cx="12192001" cy="419404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9" name="Google Shape;26;p1">
            <a:extLst>
              <a:ext uri="{FF2B5EF4-FFF2-40B4-BE49-F238E27FC236}">
                <a16:creationId xmlns:a16="http://schemas.microsoft.com/office/drawing/2014/main" id="{8FD8C9A1-3C19-42E3-8D8A-DA22E4832AF8}"/>
              </a:ext>
            </a:extLst>
          </p:cNvPr>
          <p:cNvSpPr txBox="1"/>
          <p:nvPr/>
        </p:nvSpPr>
        <p:spPr>
          <a:xfrm>
            <a:off x="2358723" y="16329"/>
            <a:ext cx="1822225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"/>
              <a:buFont typeface="Verdana"/>
              <a:buNone/>
            </a:pPr>
            <a:r>
              <a:rPr lang="en-US" sz="1600" b="1" i="0" u="none" strike="noStrike" cap="none" err="1">
                <a:solidFill>
                  <a:schemeClr val="lt1"/>
                </a:solidFill>
                <a:latin typeface="AMX" pitchFamily="2" charset="0"/>
                <a:ea typeface="Arial"/>
                <a:cs typeface="Arial"/>
                <a:sym typeface="Arial"/>
              </a:rPr>
              <a:t>Informações</a:t>
            </a:r>
            <a:endParaRPr sz="1600" b="1" i="0" u="none" strike="noStrike" cap="none">
              <a:solidFill>
                <a:schemeClr val="lt1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0" name="Google Shape;28;p1">
            <a:extLst>
              <a:ext uri="{FF2B5EF4-FFF2-40B4-BE49-F238E27FC236}">
                <a16:creationId xmlns:a16="http://schemas.microsoft.com/office/drawing/2014/main" id="{1A545E01-1791-47C8-B8B3-9BCCAFEAAD17}"/>
              </a:ext>
            </a:extLst>
          </p:cNvPr>
          <p:cNvSpPr txBox="1"/>
          <p:nvPr/>
        </p:nvSpPr>
        <p:spPr>
          <a:xfrm>
            <a:off x="2358722" y="451007"/>
            <a:ext cx="5893211" cy="1218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/>
              <a:buNone/>
            </a:pPr>
            <a:r>
              <a:rPr lang="en-US" sz="1600" b="1" err="1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Treinamento</a:t>
            </a:r>
            <a:r>
              <a:rPr lang="en-US" sz="1600" b="0" i="0" u="none" strike="noStrike" cap="none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:</a:t>
            </a:r>
          </a:p>
          <a:p>
            <a:pPr>
              <a:lnSpc>
                <a:spcPct val="150000"/>
              </a:lnSpc>
              <a:buClr>
                <a:schemeClr val="dk1"/>
              </a:buClr>
              <a:buSzPts val="250"/>
            </a:pPr>
            <a:r>
              <a:rPr lang="en-US" sz="1600" b="1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DI:                                           </a:t>
            </a:r>
            <a:r>
              <a:rPr lang="en-US" sz="1600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	</a:t>
            </a:r>
            <a:r>
              <a:rPr lang="en-US" sz="1600" b="1" i="0" u="none" strike="noStrike" cap="none" err="1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Revisado</a:t>
            </a:r>
            <a:r>
              <a:rPr lang="en-US" sz="1600" b="1" i="0" u="none" strike="noStrike" cap="none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 por: </a:t>
            </a:r>
          </a:p>
          <a:p>
            <a:pPr lvl="0">
              <a:lnSpc>
                <a:spcPct val="150000"/>
              </a:lnSpc>
              <a:buClr>
                <a:schemeClr val="dk1"/>
              </a:buClr>
              <a:buSzPts val="250"/>
            </a:pPr>
            <a:r>
              <a:rPr lang="en-US" sz="1600" b="1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Data:</a:t>
            </a:r>
            <a:endParaRPr lang="en-US" sz="1600" b="1" i="0" u="none" strike="noStrike" cap="none">
              <a:solidFill>
                <a:srgbClr val="424042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1" name="Google Shape;28;p1">
            <a:extLst>
              <a:ext uri="{FF2B5EF4-FFF2-40B4-BE49-F238E27FC236}">
                <a16:creationId xmlns:a16="http://schemas.microsoft.com/office/drawing/2014/main" id="{07FDADD0-D96A-4354-AC7B-6138430E09A2}"/>
              </a:ext>
            </a:extLst>
          </p:cNvPr>
          <p:cNvSpPr txBox="1"/>
          <p:nvPr/>
        </p:nvSpPr>
        <p:spPr>
          <a:xfrm>
            <a:off x="9007308" y="530625"/>
            <a:ext cx="1361010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/>
              <a:buNone/>
            </a:pPr>
            <a:r>
              <a:rPr lang="en-US" sz="1600" b="1" i="0" u="none" strike="noStrike" cap="none" err="1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Versão</a:t>
            </a:r>
            <a:r>
              <a:rPr lang="en-US" sz="1600" b="1" i="0" u="none" strike="noStrike" cap="none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: </a:t>
            </a:r>
            <a:r>
              <a:rPr lang="en-US" sz="1600" i="0" u="none" strike="noStrike" cap="none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01</a:t>
            </a:r>
          </a:p>
        </p:txBody>
      </p:sp>
      <p:sp>
        <p:nvSpPr>
          <p:cNvPr id="12" name="Google Shape;28;p1">
            <a:extLst>
              <a:ext uri="{FF2B5EF4-FFF2-40B4-BE49-F238E27FC236}">
                <a16:creationId xmlns:a16="http://schemas.microsoft.com/office/drawing/2014/main" id="{FB67B374-8421-4A20-ACD1-938905421C48}"/>
              </a:ext>
            </a:extLst>
          </p:cNvPr>
          <p:cNvSpPr txBox="1"/>
          <p:nvPr/>
        </p:nvSpPr>
        <p:spPr>
          <a:xfrm>
            <a:off x="9007308" y="1111980"/>
            <a:ext cx="2429318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/>
              <a:buNone/>
            </a:pPr>
            <a:r>
              <a:rPr lang="en-US" sz="1600" b="1" err="1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Solução</a:t>
            </a:r>
            <a:r>
              <a:rPr lang="en-US" sz="1600" b="1" i="0" u="none" strike="noStrike" cap="none">
                <a:solidFill>
                  <a:srgbClr val="424042"/>
                </a:solidFill>
                <a:latin typeface="AMX" pitchFamily="2" charset="0"/>
                <a:ea typeface="Arial"/>
                <a:cs typeface="Arial"/>
                <a:sym typeface="Arial"/>
              </a:rPr>
              <a:t>:</a:t>
            </a:r>
            <a:endParaRPr lang="en-US" sz="1600" i="0" u="none" strike="noStrike" cap="none">
              <a:solidFill>
                <a:srgbClr val="424042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pic>
        <p:nvPicPr>
          <p:cNvPr id="17" name="Gráfico 16">
            <a:extLst>
              <a:ext uri="{FF2B5EF4-FFF2-40B4-BE49-F238E27FC236}">
                <a16:creationId xmlns:a16="http://schemas.microsoft.com/office/drawing/2014/main" id="{3D86EB75-0686-4395-8F4E-D9AC230E16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9255" y="742526"/>
            <a:ext cx="1948203" cy="305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420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inel Ger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tângulo 44">
            <a:extLst>
              <a:ext uri="{FF2B5EF4-FFF2-40B4-BE49-F238E27FC236}">
                <a16:creationId xmlns:a16="http://schemas.microsoft.com/office/drawing/2014/main" id="{F050191B-5EAA-CBF4-348C-83A6E16A321A}"/>
              </a:ext>
            </a:extLst>
          </p:cNvPr>
          <p:cNvSpPr/>
          <p:nvPr/>
        </p:nvSpPr>
        <p:spPr>
          <a:xfrm>
            <a:off x="0" y="4055056"/>
            <a:ext cx="12192000" cy="58477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Retângulo 42">
            <a:extLst>
              <a:ext uri="{FF2B5EF4-FFF2-40B4-BE49-F238E27FC236}">
                <a16:creationId xmlns:a16="http://schemas.microsoft.com/office/drawing/2014/main" id="{1239E64F-7484-C569-388D-30494E1D965A}"/>
              </a:ext>
            </a:extLst>
          </p:cNvPr>
          <p:cNvSpPr/>
          <p:nvPr/>
        </p:nvSpPr>
        <p:spPr>
          <a:xfrm>
            <a:off x="0" y="2228680"/>
            <a:ext cx="12192000" cy="58477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>
            <a:extLst>
              <a:ext uri="{FF2B5EF4-FFF2-40B4-BE49-F238E27FC236}">
                <a16:creationId xmlns:a16="http://schemas.microsoft.com/office/drawing/2014/main" id="{3AAA136E-2886-B1DE-3354-F5F5D939EB69}"/>
              </a:ext>
            </a:extLst>
          </p:cNvPr>
          <p:cNvSpPr/>
          <p:nvPr/>
        </p:nvSpPr>
        <p:spPr>
          <a:xfrm>
            <a:off x="0" y="3131987"/>
            <a:ext cx="12192000" cy="58477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CDA2E466-59F8-1144-8B0F-20C54A886FCC}"/>
              </a:ext>
            </a:extLst>
          </p:cNvPr>
          <p:cNvSpPr/>
          <p:nvPr/>
        </p:nvSpPr>
        <p:spPr>
          <a:xfrm>
            <a:off x="0" y="1322651"/>
            <a:ext cx="12192000" cy="58477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12FC2CC4-3EEE-147B-2DDA-36B083034046}"/>
              </a:ext>
            </a:extLst>
          </p:cNvPr>
          <p:cNvSpPr txBox="1"/>
          <p:nvPr/>
        </p:nvSpPr>
        <p:spPr>
          <a:xfrm>
            <a:off x="787400" y="5705650"/>
            <a:ext cx="10363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/>
              <a:t>Pasta do Projeto:                                                                                                                                                 </a:t>
            </a:r>
            <a:r>
              <a:rPr lang="pt-BR" sz="2000" b="0"/>
              <a:t>.</a:t>
            </a: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91C83430-CA85-0107-5B48-93CB6779C96D}"/>
              </a:ext>
            </a:extLst>
          </p:cNvPr>
          <p:cNvSpPr/>
          <p:nvPr/>
        </p:nvSpPr>
        <p:spPr>
          <a:xfrm>
            <a:off x="-1" y="-818147"/>
            <a:ext cx="12192001" cy="818147"/>
          </a:xfrm>
          <a:prstGeom prst="rect">
            <a:avLst/>
          </a:prstGeom>
          <a:solidFill>
            <a:schemeClr val="bg2">
              <a:lumMod val="25000"/>
            </a:schemeClr>
          </a:solidFill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4C6F80F1-564A-ABF5-6597-D95B005AAB53}"/>
              </a:ext>
            </a:extLst>
          </p:cNvPr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bg1"/>
                </a:solidFill>
                <a:latin typeface="AMX" pitchFamily="2" charset="0"/>
                <a:cs typeface="Calibri" panose="020F0502020204030204" pitchFamily="34" charset="0"/>
              </a:rPr>
              <a:t>  PAINEL GERAL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1B34E3D9-6335-62CA-2965-58387B57D5F9}"/>
              </a:ext>
            </a:extLst>
          </p:cNvPr>
          <p:cNvSpPr txBox="1"/>
          <p:nvPr/>
        </p:nvSpPr>
        <p:spPr>
          <a:xfrm>
            <a:off x="787400" y="1465264"/>
            <a:ext cx="106172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/>
              <a:t>Entregas: </a:t>
            </a:r>
            <a:r>
              <a:rPr lang="pt-BR" sz="2000" b="0">
                <a:solidFill>
                  <a:schemeClr val="bg1">
                    <a:lumMod val="75000"/>
                  </a:schemeClr>
                </a:solidFill>
              </a:rPr>
              <a:t>                                                                                                         </a:t>
            </a:r>
            <a:r>
              <a:rPr lang="pt-BR" sz="2000" b="0"/>
              <a:t>. (Teams, Online, PPT, APP...)</a:t>
            </a:r>
          </a:p>
          <a:p>
            <a:endParaRPr lang="pt-BR" sz="2000" b="0"/>
          </a:p>
          <a:p>
            <a:endParaRPr lang="pt-BR" sz="2000" b="0"/>
          </a:p>
          <a:p>
            <a:r>
              <a:rPr lang="pt-BR" sz="2000" b="1"/>
              <a:t>Materiais Complementares:                                                                        </a:t>
            </a:r>
            <a:r>
              <a:rPr lang="pt-BR" sz="2000" b="0"/>
              <a:t>. (PDF, Manual, Infográfico...)</a:t>
            </a:r>
          </a:p>
          <a:p>
            <a:endParaRPr lang="pt-BR" sz="2000" b="0"/>
          </a:p>
          <a:p>
            <a:endParaRPr lang="pt-BR" sz="2000" b="1"/>
          </a:p>
          <a:p>
            <a:r>
              <a:rPr lang="pt-BR" sz="2000" b="1"/>
              <a:t>Atividades Externas:                                                                                      </a:t>
            </a:r>
            <a:r>
              <a:rPr lang="pt-BR" sz="2000" b="0"/>
              <a:t>. (Miro, </a:t>
            </a:r>
            <a:r>
              <a:rPr lang="pt-BR" sz="2000" b="0" err="1"/>
              <a:t>Kahoot</a:t>
            </a:r>
            <a:r>
              <a:rPr lang="pt-BR" sz="2000" b="0"/>
              <a:t>, </a:t>
            </a:r>
            <a:r>
              <a:rPr lang="pt-BR" sz="2000" b="0" err="1"/>
              <a:t>Wordwall</a:t>
            </a:r>
            <a:r>
              <a:rPr lang="pt-BR" sz="2000" b="0"/>
              <a:t>...)</a:t>
            </a:r>
          </a:p>
          <a:p>
            <a:endParaRPr lang="pt-BR" sz="2000" b="0"/>
          </a:p>
          <a:p>
            <a:endParaRPr lang="pt-BR" sz="2000" b="0"/>
          </a:p>
          <a:p>
            <a:r>
              <a:rPr lang="pt-BR" sz="2000" b="1"/>
              <a:t>Materiais Gráficos:                                                                                         </a:t>
            </a:r>
            <a:r>
              <a:rPr lang="pt-BR" sz="2000" b="0"/>
              <a:t>. (Figurinhas, Filtros, Cartas...)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DE14872B-6962-DACB-669F-1FA35378E689}"/>
              </a:ext>
            </a:extLst>
          </p:cNvPr>
          <p:cNvSpPr txBox="1"/>
          <p:nvPr/>
        </p:nvSpPr>
        <p:spPr>
          <a:xfrm>
            <a:off x="787400" y="385275"/>
            <a:ext cx="1036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/>
              <a:t>Projeto:                                                                                             </a:t>
            </a:r>
            <a:r>
              <a:rPr lang="pt-BR" sz="2000" b="0">
                <a:solidFill>
                  <a:schemeClr val="tx1"/>
                </a:solidFill>
              </a:rPr>
              <a:t>.</a:t>
            </a:r>
            <a:endParaRPr lang="pt-BR" sz="3200" b="0">
              <a:solidFill>
                <a:schemeClr val="tx1"/>
              </a:solidFill>
            </a:endParaRPr>
          </a:p>
        </p:txBody>
      </p:sp>
      <p:sp>
        <p:nvSpPr>
          <p:cNvPr id="47" name="Google Shape;22;p1">
            <a:extLst>
              <a:ext uri="{FF2B5EF4-FFF2-40B4-BE49-F238E27FC236}">
                <a16:creationId xmlns:a16="http://schemas.microsoft.com/office/drawing/2014/main" id="{D525187D-4D1B-B410-5D8A-C0E7065C2348}"/>
              </a:ext>
            </a:extLst>
          </p:cNvPr>
          <p:cNvSpPr/>
          <p:nvPr/>
        </p:nvSpPr>
        <p:spPr>
          <a:xfrm>
            <a:off x="0" y="6457890"/>
            <a:ext cx="12192001" cy="400110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MX" pitchFamily="2" charset="0"/>
              <a:ea typeface="Arial"/>
              <a:cs typeface="Arial"/>
              <a:sym typeface="Arial"/>
            </a:endParaRPr>
          </a:p>
        </p:txBody>
      </p:sp>
      <p:cxnSp>
        <p:nvCxnSpPr>
          <p:cNvPr id="49" name="Conector reto 48">
            <a:extLst>
              <a:ext uri="{FF2B5EF4-FFF2-40B4-BE49-F238E27FC236}">
                <a16:creationId xmlns:a16="http://schemas.microsoft.com/office/drawing/2014/main" id="{A94F8234-6A04-64F9-BF5D-980952B40D9B}"/>
              </a:ext>
            </a:extLst>
          </p:cNvPr>
          <p:cNvCxnSpPr>
            <a:cxnSpLocks/>
          </p:cNvCxnSpPr>
          <p:nvPr/>
        </p:nvCxnSpPr>
        <p:spPr>
          <a:xfrm>
            <a:off x="1841500" y="1791525"/>
            <a:ext cx="60706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Conector reto 49">
            <a:extLst>
              <a:ext uri="{FF2B5EF4-FFF2-40B4-BE49-F238E27FC236}">
                <a16:creationId xmlns:a16="http://schemas.microsoft.com/office/drawing/2014/main" id="{1D9E5B12-878A-7B73-D933-18BE54C4BC15}"/>
              </a:ext>
            </a:extLst>
          </p:cNvPr>
          <p:cNvCxnSpPr>
            <a:cxnSpLocks/>
          </p:cNvCxnSpPr>
          <p:nvPr/>
        </p:nvCxnSpPr>
        <p:spPr>
          <a:xfrm>
            <a:off x="3784600" y="2711855"/>
            <a:ext cx="41275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to 52">
            <a:extLst>
              <a:ext uri="{FF2B5EF4-FFF2-40B4-BE49-F238E27FC236}">
                <a16:creationId xmlns:a16="http://schemas.microsoft.com/office/drawing/2014/main" id="{49022D0F-7CC9-A05F-ED3F-374A655FB468}"/>
              </a:ext>
            </a:extLst>
          </p:cNvPr>
          <p:cNvCxnSpPr>
            <a:cxnSpLocks/>
          </p:cNvCxnSpPr>
          <p:nvPr/>
        </p:nvCxnSpPr>
        <p:spPr>
          <a:xfrm>
            <a:off x="3035300" y="3615162"/>
            <a:ext cx="48768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ector reto 54">
            <a:extLst>
              <a:ext uri="{FF2B5EF4-FFF2-40B4-BE49-F238E27FC236}">
                <a16:creationId xmlns:a16="http://schemas.microsoft.com/office/drawing/2014/main" id="{D5708494-C8BA-E173-4D9F-070F44213643}"/>
              </a:ext>
            </a:extLst>
          </p:cNvPr>
          <p:cNvCxnSpPr>
            <a:cxnSpLocks/>
          </p:cNvCxnSpPr>
          <p:nvPr/>
        </p:nvCxnSpPr>
        <p:spPr>
          <a:xfrm>
            <a:off x="2861635" y="4533763"/>
            <a:ext cx="5050465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ector reto 59">
            <a:extLst>
              <a:ext uri="{FF2B5EF4-FFF2-40B4-BE49-F238E27FC236}">
                <a16:creationId xmlns:a16="http://schemas.microsoft.com/office/drawing/2014/main" id="{73E6C1F5-F508-B66D-FC02-41D9D7454B4F}"/>
              </a:ext>
            </a:extLst>
          </p:cNvPr>
          <p:cNvCxnSpPr>
            <a:cxnSpLocks/>
          </p:cNvCxnSpPr>
          <p:nvPr/>
        </p:nvCxnSpPr>
        <p:spPr>
          <a:xfrm>
            <a:off x="2264735" y="868450"/>
            <a:ext cx="8530265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ector reto 61">
            <a:extLst>
              <a:ext uri="{FF2B5EF4-FFF2-40B4-BE49-F238E27FC236}">
                <a16:creationId xmlns:a16="http://schemas.microsoft.com/office/drawing/2014/main" id="{73B4D285-9BC4-D87A-83A6-165E434D5090}"/>
              </a:ext>
            </a:extLst>
          </p:cNvPr>
          <p:cNvCxnSpPr>
            <a:cxnSpLocks/>
          </p:cNvCxnSpPr>
          <p:nvPr/>
        </p:nvCxnSpPr>
        <p:spPr>
          <a:xfrm>
            <a:off x="2705100" y="6080359"/>
            <a:ext cx="8238018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FFF295A2-E02B-CF71-B691-B456F5AE3D0F}"/>
              </a:ext>
            </a:extLst>
          </p:cNvPr>
          <p:cNvSpPr txBox="1"/>
          <p:nvPr/>
        </p:nvSpPr>
        <p:spPr>
          <a:xfrm>
            <a:off x="787400" y="4974586"/>
            <a:ext cx="7340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b="1"/>
              <a:t>Será necessário gerar QR CODE?      </a:t>
            </a:r>
            <a:r>
              <a:rPr lang="pt-BR" sz="2000" b="0"/>
              <a:t>(    ) Sim.       (    ) Não.</a:t>
            </a:r>
          </a:p>
        </p:txBody>
      </p:sp>
    </p:spTree>
    <p:extLst>
      <p:ext uri="{BB962C8B-B14F-4D97-AF65-F5344CB8AC3E}">
        <p14:creationId xmlns:p14="http://schemas.microsoft.com/office/powerpoint/2010/main" val="2870448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16">
            <a:extLst>
              <a:ext uri="{FF2B5EF4-FFF2-40B4-BE49-F238E27FC236}">
                <a16:creationId xmlns:a16="http://schemas.microsoft.com/office/drawing/2014/main" id="{5FED313D-3FA1-F9F9-E4BF-C3FEC99E696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4BD012D4-6720-6CB4-09FC-4BDFBDD253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17866"/>
            <a:ext cx="942595" cy="3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36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0741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862A4C59-DAA4-5F9F-B21D-00359F99F828}"/>
              </a:ext>
            </a:extLst>
          </p:cNvPr>
          <p:cNvSpPr/>
          <p:nvPr userDrawn="1"/>
        </p:nvSpPr>
        <p:spPr>
          <a:xfrm>
            <a:off x="0" y="0"/>
            <a:ext cx="4473677" cy="6858000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56000">
                <a:schemeClr val="bg1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Gráfico 16">
            <a:extLst>
              <a:ext uri="{FF2B5EF4-FFF2-40B4-BE49-F238E27FC236}">
                <a16:creationId xmlns:a16="http://schemas.microsoft.com/office/drawing/2014/main" id="{EB3CB4BB-6A5A-B60D-2216-09562D825E8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2507" y="425942"/>
            <a:ext cx="972440" cy="33661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5AB0B8A-E98A-813E-7E03-4A5781B3D64E}"/>
              </a:ext>
            </a:extLst>
          </p:cNvPr>
          <p:cNvGrpSpPr/>
          <p:nvPr userDrawn="1"/>
        </p:nvGrpSpPr>
        <p:grpSpPr>
          <a:xfrm>
            <a:off x="622507" y="6469399"/>
            <a:ext cx="2106549" cy="261610"/>
            <a:chOff x="9423204" y="6469399"/>
            <a:chExt cx="2106549" cy="261610"/>
          </a:xfrm>
        </p:grpSpPr>
        <p:sp>
          <p:nvSpPr>
            <p:cNvPr id="18" name="CaixaDeTexto 33">
              <a:extLst>
                <a:ext uri="{FF2B5EF4-FFF2-40B4-BE49-F238E27FC236}">
                  <a16:creationId xmlns:a16="http://schemas.microsoft.com/office/drawing/2014/main" id="{A838F798-561A-CC25-BEBF-6D100806009E}"/>
                </a:ext>
              </a:extLst>
            </p:cNvPr>
            <p:cNvSpPr txBox="1"/>
            <p:nvPr/>
          </p:nvSpPr>
          <p:spPr>
            <a:xfrm>
              <a:off x="11099289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tx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tx1"/>
                </a:solidFill>
                <a:latin typeface="AMX Black" pitchFamily="2" charset="0"/>
              </a:endParaRPr>
            </a:p>
          </p:txBody>
        </p:sp>
        <p:grpSp>
          <p:nvGrpSpPr>
            <p:cNvPr id="19" name="Gráfico 7">
              <a:extLst>
                <a:ext uri="{FF2B5EF4-FFF2-40B4-BE49-F238E27FC236}">
                  <a16:creationId xmlns:a16="http://schemas.microsoft.com/office/drawing/2014/main" id="{E7DDC0C3-82C1-8193-EE15-3B262CF3D540}"/>
                </a:ext>
              </a:extLst>
            </p:cNvPr>
            <p:cNvGrpSpPr/>
            <p:nvPr userDrawn="1"/>
          </p:nvGrpSpPr>
          <p:grpSpPr>
            <a:xfrm>
              <a:off x="9423204" y="6511982"/>
              <a:ext cx="1684398" cy="142155"/>
              <a:chOff x="404711" y="944579"/>
              <a:chExt cx="5743491" cy="484722"/>
            </a:xfrm>
            <a:solidFill>
              <a:srgbClr val="000000"/>
            </a:solidFill>
          </p:grpSpPr>
          <p:sp>
            <p:nvSpPr>
              <p:cNvPr id="20" name="Forma Livre 23">
                <a:extLst>
                  <a:ext uri="{FF2B5EF4-FFF2-40B4-BE49-F238E27FC236}">
                    <a16:creationId xmlns:a16="http://schemas.microsoft.com/office/drawing/2014/main" id="{44E82112-890E-8B99-55FB-233C029E100F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24">
                <a:extLst>
                  <a:ext uri="{FF2B5EF4-FFF2-40B4-BE49-F238E27FC236}">
                    <a16:creationId xmlns:a16="http://schemas.microsoft.com/office/drawing/2014/main" id="{399FF064-FFD5-8B77-C08B-5D033B943F0B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25">
                <a:extLst>
                  <a:ext uri="{FF2B5EF4-FFF2-40B4-BE49-F238E27FC236}">
                    <a16:creationId xmlns:a16="http://schemas.microsoft.com/office/drawing/2014/main" id="{CE8E5820-823A-E308-B19A-F16EFBC569A6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26">
                <a:extLst>
                  <a:ext uri="{FF2B5EF4-FFF2-40B4-BE49-F238E27FC236}">
                    <a16:creationId xmlns:a16="http://schemas.microsoft.com/office/drawing/2014/main" id="{A307E667-BB58-F40F-8355-4A1904B874B1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Forma Livre 27">
                <a:extLst>
                  <a:ext uri="{FF2B5EF4-FFF2-40B4-BE49-F238E27FC236}">
                    <a16:creationId xmlns:a16="http://schemas.microsoft.com/office/drawing/2014/main" id="{39AA445D-C257-A53B-11C6-74E9649BF422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28">
                <a:extLst>
                  <a:ext uri="{FF2B5EF4-FFF2-40B4-BE49-F238E27FC236}">
                    <a16:creationId xmlns:a16="http://schemas.microsoft.com/office/drawing/2014/main" id="{5B6BFA52-0455-83F9-0ECA-5FE6D873D60E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29">
                <a:extLst>
                  <a:ext uri="{FF2B5EF4-FFF2-40B4-BE49-F238E27FC236}">
                    <a16:creationId xmlns:a16="http://schemas.microsoft.com/office/drawing/2014/main" id="{A6BAC709-9A42-14B1-B035-9B9B55E77A17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30">
                <a:extLst>
                  <a:ext uri="{FF2B5EF4-FFF2-40B4-BE49-F238E27FC236}">
                    <a16:creationId xmlns:a16="http://schemas.microsoft.com/office/drawing/2014/main" id="{EDF974C5-614B-E39A-8F54-FC9A51FB9EE3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31">
                <a:extLst>
                  <a:ext uri="{FF2B5EF4-FFF2-40B4-BE49-F238E27FC236}">
                    <a16:creationId xmlns:a16="http://schemas.microsoft.com/office/drawing/2014/main" id="{B35B5608-9450-4216-76A3-3524EBA1D0A1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32">
                <a:extLst>
                  <a:ext uri="{FF2B5EF4-FFF2-40B4-BE49-F238E27FC236}">
                    <a16:creationId xmlns:a16="http://schemas.microsoft.com/office/drawing/2014/main" id="{1BD5A8B6-1401-AEAD-7266-A3AAAAFA351D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33">
                <a:extLst>
                  <a:ext uri="{FF2B5EF4-FFF2-40B4-BE49-F238E27FC236}">
                    <a16:creationId xmlns:a16="http://schemas.microsoft.com/office/drawing/2014/main" id="{899C9AC2-CFC2-ECEC-ECE6-69566F6CC8B4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3" name="Gráfico 2">
            <a:extLst>
              <a:ext uri="{FF2B5EF4-FFF2-40B4-BE49-F238E27FC236}">
                <a16:creationId xmlns:a16="http://schemas.microsoft.com/office/drawing/2014/main" id="{F2272837-393D-E29D-DDCE-9B9BFAC856D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92018" y="442563"/>
            <a:ext cx="882405" cy="33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8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16">
            <a:extLst>
              <a:ext uri="{FF2B5EF4-FFF2-40B4-BE49-F238E27FC236}">
                <a16:creationId xmlns:a16="http://schemas.microsoft.com/office/drawing/2014/main" id="{5FED313D-3FA1-F9F9-E4BF-C3FEC99E696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49061E55-8D9F-8B2A-AE38-5905B7303B5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17866"/>
            <a:ext cx="942595" cy="3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801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bg>
      <p:bgPr>
        <a:solidFill>
          <a:srgbClr val="F9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16">
            <a:extLst>
              <a:ext uri="{FF2B5EF4-FFF2-40B4-BE49-F238E27FC236}">
                <a16:creationId xmlns:a16="http://schemas.microsoft.com/office/drawing/2014/main" id="{1BBDB860-D593-1E31-D1E6-C36AAF0DD72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F765567-349C-0858-4ECA-E438FE4B1C41}"/>
              </a:ext>
            </a:extLst>
          </p:cNvPr>
          <p:cNvGrpSpPr/>
          <p:nvPr userDrawn="1"/>
        </p:nvGrpSpPr>
        <p:grpSpPr>
          <a:xfrm>
            <a:off x="9823793" y="6469399"/>
            <a:ext cx="2106769" cy="261610"/>
            <a:chOff x="9823793" y="6469399"/>
            <a:chExt cx="2106769" cy="261610"/>
          </a:xfrm>
        </p:grpSpPr>
        <p:grpSp>
          <p:nvGrpSpPr>
            <p:cNvPr id="10" name="Gráfico 7">
              <a:extLst>
                <a:ext uri="{FF2B5EF4-FFF2-40B4-BE49-F238E27FC236}">
                  <a16:creationId xmlns:a16="http://schemas.microsoft.com/office/drawing/2014/main" id="{D99E3B69-2276-D501-4EDC-C85A74D4DC01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15" name="Forma Livre 35">
                <a:extLst>
                  <a:ext uri="{FF2B5EF4-FFF2-40B4-BE49-F238E27FC236}">
                    <a16:creationId xmlns:a16="http://schemas.microsoft.com/office/drawing/2014/main" id="{3407D74C-655E-302C-6244-16E5A64924CB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36">
                <a:extLst>
                  <a:ext uri="{FF2B5EF4-FFF2-40B4-BE49-F238E27FC236}">
                    <a16:creationId xmlns:a16="http://schemas.microsoft.com/office/drawing/2014/main" id="{A1E82A47-7F1A-CA24-A304-9C72E0B3893B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orma Livre 37">
                <a:extLst>
                  <a:ext uri="{FF2B5EF4-FFF2-40B4-BE49-F238E27FC236}">
                    <a16:creationId xmlns:a16="http://schemas.microsoft.com/office/drawing/2014/main" id="{8B769A66-DF51-4FB1-37CA-12D10EBEAC0B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38">
                <a:extLst>
                  <a:ext uri="{FF2B5EF4-FFF2-40B4-BE49-F238E27FC236}">
                    <a16:creationId xmlns:a16="http://schemas.microsoft.com/office/drawing/2014/main" id="{117C2CF2-94B9-7698-376D-7D84CA021208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Forma Livre 39">
                <a:extLst>
                  <a:ext uri="{FF2B5EF4-FFF2-40B4-BE49-F238E27FC236}">
                    <a16:creationId xmlns:a16="http://schemas.microsoft.com/office/drawing/2014/main" id="{562D39CC-4E3C-F3D1-9E5C-9298BD4F7B49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40">
                <a:extLst>
                  <a:ext uri="{FF2B5EF4-FFF2-40B4-BE49-F238E27FC236}">
                    <a16:creationId xmlns:a16="http://schemas.microsoft.com/office/drawing/2014/main" id="{7A4D908F-C277-49FC-ABD0-DF443661EC06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41">
                <a:extLst>
                  <a:ext uri="{FF2B5EF4-FFF2-40B4-BE49-F238E27FC236}">
                    <a16:creationId xmlns:a16="http://schemas.microsoft.com/office/drawing/2014/main" id="{A64617CD-C1F8-96D9-2507-78CD0CB7EE34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42">
                <a:extLst>
                  <a:ext uri="{FF2B5EF4-FFF2-40B4-BE49-F238E27FC236}">
                    <a16:creationId xmlns:a16="http://schemas.microsoft.com/office/drawing/2014/main" id="{A64D2C07-7E57-ACAE-0F69-04467C6DB51C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3">
                <a:extLst>
                  <a:ext uri="{FF2B5EF4-FFF2-40B4-BE49-F238E27FC236}">
                    <a16:creationId xmlns:a16="http://schemas.microsoft.com/office/drawing/2014/main" id="{FB779434-9B9F-FFD5-C721-1ACE2F2CCB5C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5">
                <a:extLst>
                  <a:ext uri="{FF2B5EF4-FFF2-40B4-BE49-F238E27FC236}">
                    <a16:creationId xmlns:a16="http://schemas.microsoft.com/office/drawing/2014/main" id="{8F11998A-5589-2608-2222-9A8744D66077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6">
                <a:extLst>
                  <a:ext uri="{FF2B5EF4-FFF2-40B4-BE49-F238E27FC236}">
                    <a16:creationId xmlns:a16="http://schemas.microsoft.com/office/drawing/2014/main" id="{C44FCD05-3DE2-4765-CC37-7D3DA2CB53B3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2" name="CaixaDeTexto 33">
              <a:extLst>
                <a:ext uri="{FF2B5EF4-FFF2-40B4-BE49-F238E27FC236}">
                  <a16:creationId xmlns:a16="http://schemas.microsoft.com/office/drawing/2014/main" id="{69DEBFA2-0C2A-8755-957E-60D20A75C5C2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pic>
        <p:nvPicPr>
          <p:cNvPr id="4" name="Imagem 3">
            <a:extLst>
              <a:ext uri="{FF2B5EF4-FFF2-40B4-BE49-F238E27FC236}">
                <a16:creationId xmlns:a16="http://schemas.microsoft.com/office/drawing/2014/main" id="{D2607E3E-90B0-7747-08F4-7D58D11DA81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17866"/>
            <a:ext cx="942595" cy="3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25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Interface gráfica do usuário&#10;&#10;Descrição gerada automaticamente">
            <a:extLst>
              <a:ext uri="{FF2B5EF4-FFF2-40B4-BE49-F238E27FC236}">
                <a16:creationId xmlns:a16="http://schemas.microsoft.com/office/drawing/2014/main" id="{71AE14DA-9DA2-55A4-078A-9248E1446E8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7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Padrão do plano de fundo&#10;&#10;Descrição gerada automaticamente">
            <a:extLst>
              <a:ext uri="{FF2B5EF4-FFF2-40B4-BE49-F238E27FC236}">
                <a16:creationId xmlns:a16="http://schemas.microsoft.com/office/drawing/2014/main" id="{8A47CFC7-C9E7-A21B-AAB9-3882CB7A11F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Gráfico 16">
            <a:extLst>
              <a:ext uri="{FF2B5EF4-FFF2-40B4-BE49-F238E27FC236}">
                <a16:creationId xmlns:a16="http://schemas.microsoft.com/office/drawing/2014/main" id="{EDCB965E-084E-F2D4-7574-1906201C43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B99311D2-4D91-EC85-069F-10848FF1B552}"/>
              </a:ext>
            </a:extLst>
          </p:cNvPr>
          <p:cNvGrpSpPr/>
          <p:nvPr userDrawn="1"/>
        </p:nvGrpSpPr>
        <p:grpSpPr>
          <a:xfrm>
            <a:off x="9824013" y="6469399"/>
            <a:ext cx="2106549" cy="261610"/>
            <a:chOff x="9423204" y="6469399"/>
            <a:chExt cx="2106549" cy="261610"/>
          </a:xfrm>
        </p:grpSpPr>
        <p:sp>
          <p:nvSpPr>
            <p:cNvPr id="5" name="CaixaDeTexto 33">
              <a:extLst>
                <a:ext uri="{FF2B5EF4-FFF2-40B4-BE49-F238E27FC236}">
                  <a16:creationId xmlns:a16="http://schemas.microsoft.com/office/drawing/2014/main" id="{98295E83-8F30-7FD1-F5EB-0E6819924ED3}"/>
                </a:ext>
              </a:extLst>
            </p:cNvPr>
            <p:cNvSpPr txBox="1"/>
            <p:nvPr/>
          </p:nvSpPr>
          <p:spPr>
            <a:xfrm>
              <a:off x="11099289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tx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tx1"/>
                </a:solidFill>
                <a:latin typeface="AMX Black" pitchFamily="2" charset="0"/>
              </a:endParaRPr>
            </a:p>
          </p:txBody>
        </p:sp>
        <p:grpSp>
          <p:nvGrpSpPr>
            <p:cNvPr id="6" name="Gráfico 7">
              <a:extLst>
                <a:ext uri="{FF2B5EF4-FFF2-40B4-BE49-F238E27FC236}">
                  <a16:creationId xmlns:a16="http://schemas.microsoft.com/office/drawing/2014/main" id="{B28112A2-0361-12FE-0FB9-3E691501649C}"/>
                </a:ext>
              </a:extLst>
            </p:cNvPr>
            <p:cNvGrpSpPr/>
            <p:nvPr userDrawn="1"/>
          </p:nvGrpSpPr>
          <p:grpSpPr>
            <a:xfrm>
              <a:off x="9423204" y="6511982"/>
              <a:ext cx="1684398" cy="142155"/>
              <a:chOff x="404711" y="944579"/>
              <a:chExt cx="5743491" cy="484722"/>
            </a:xfrm>
            <a:solidFill>
              <a:srgbClr val="000000"/>
            </a:solidFill>
          </p:grpSpPr>
          <p:sp>
            <p:nvSpPr>
              <p:cNvPr id="7" name="Forma Livre 23">
                <a:extLst>
                  <a:ext uri="{FF2B5EF4-FFF2-40B4-BE49-F238E27FC236}">
                    <a16:creationId xmlns:a16="http://schemas.microsoft.com/office/drawing/2014/main" id="{453294B5-4281-9814-DC21-FF9B557F2EA6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8" name="Forma Livre 24">
                <a:extLst>
                  <a:ext uri="{FF2B5EF4-FFF2-40B4-BE49-F238E27FC236}">
                    <a16:creationId xmlns:a16="http://schemas.microsoft.com/office/drawing/2014/main" id="{3E478D91-78DB-ED53-B2A8-70622B97C02E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Forma Livre 25">
                <a:extLst>
                  <a:ext uri="{FF2B5EF4-FFF2-40B4-BE49-F238E27FC236}">
                    <a16:creationId xmlns:a16="http://schemas.microsoft.com/office/drawing/2014/main" id="{E081C50B-6C6A-B516-0A1A-023696A9962B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Forma Livre 26">
                <a:extLst>
                  <a:ext uri="{FF2B5EF4-FFF2-40B4-BE49-F238E27FC236}">
                    <a16:creationId xmlns:a16="http://schemas.microsoft.com/office/drawing/2014/main" id="{25E8F2F0-7C31-A193-D8D6-F7C0230B35E1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Forma Livre 27">
                <a:extLst>
                  <a:ext uri="{FF2B5EF4-FFF2-40B4-BE49-F238E27FC236}">
                    <a16:creationId xmlns:a16="http://schemas.microsoft.com/office/drawing/2014/main" id="{4EEDB696-AF19-FB5F-11AB-C338549EF9BC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Forma Livre 28">
                <a:extLst>
                  <a:ext uri="{FF2B5EF4-FFF2-40B4-BE49-F238E27FC236}">
                    <a16:creationId xmlns:a16="http://schemas.microsoft.com/office/drawing/2014/main" id="{116EF026-522B-4780-26C3-53C2C4AE9C71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Forma Livre 29">
                <a:extLst>
                  <a:ext uri="{FF2B5EF4-FFF2-40B4-BE49-F238E27FC236}">
                    <a16:creationId xmlns:a16="http://schemas.microsoft.com/office/drawing/2014/main" id="{601E077F-14C9-2A85-60A2-4BB7B49701DE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Forma Livre 30">
                <a:extLst>
                  <a:ext uri="{FF2B5EF4-FFF2-40B4-BE49-F238E27FC236}">
                    <a16:creationId xmlns:a16="http://schemas.microsoft.com/office/drawing/2014/main" id="{A04159A0-2AFF-32BE-C21D-B771A0C03338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31">
                <a:extLst>
                  <a:ext uri="{FF2B5EF4-FFF2-40B4-BE49-F238E27FC236}">
                    <a16:creationId xmlns:a16="http://schemas.microsoft.com/office/drawing/2014/main" id="{9A35F071-D747-BAB4-7BA1-9FE46EF2CFCB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32">
                <a:extLst>
                  <a:ext uri="{FF2B5EF4-FFF2-40B4-BE49-F238E27FC236}">
                    <a16:creationId xmlns:a16="http://schemas.microsoft.com/office/drawing/2014/main" id="{3C84D686-424A-1BF4-FFF5-74B836D20022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7" name="Forma Livre 33">
                <a:extLst>
                  <a:ext uri="{FF2B5EF4-FFF2-40B4-BE49-F238E27FC236}">
                    <a16:creationId xmlns:a16="http://schemas.microsoft.com/office/drawing/2014/main" id="{CC49E22F-998A-1DB9-2052-CDF7172A3F74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190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5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MX" pitchFamily="2" charset="0"/>
              </a:defRPr>
            </a:lvl1pPr>
          </a:lstStyle>
          <a:p>
            <a:fld id="{C764DE79-268F-4C1A-8933-263129D2AF90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MX" pitchFamily="2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MX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3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5" r:id="rId2"/>
    <p:sldLayoutId id="2147483666" r:id="rId3"/>
    <p:sldLayoutId id="2147483667" r:id="rId4"/>
    <p:sldLayoutId id="2147483664" r:id="rId5"/>
    <p:sldLayoutId id="2147483663" r:id="rId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309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77" indent="-228577" algn="l" defTabSz="91430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MX" pitchFamily="2" charset="0"/>
          <a:ea typeface="+mn-ea"/>
          <a:cs typeface="+mn-cs"/>
        </a:defRPr>
      </a:lvl1pPr>
      <a:lvl2pPr marL="68573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MX" pitchFamily="2" charset="0"/>
          <a:ea typeface="+mn-ea"/>
          <a:cs typeface="+mn-cs"/>
        </a:defRPr>
      </a:lvl2pPr>
      <a:lvl3pPr marL="1142886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MX" pitchFamily="2" charset="0"/>
          <a:ea typeface="+mn-ea"/>
          <a:cs typeface="+mn-cs"/>
        </a:defRPr>
      </a:lvl3pPr>
      <a:lvl4pPr marL="1600040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4pPr>
      <a:lvl5pPr marL="2057194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MX" pitchFamily="2" charset="0"/>
          <a:ea typeface="+mn-ea"/>
          <a:cs typeface="+mn-cs"/>
        </a:defRPr>
      </a:lvl5pPr>
      <a:lvl6pPr marL="2514349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03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7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1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09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3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17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71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26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8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3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186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86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602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309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77" indent="-228577" algn="l" defTabSz="914309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3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886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40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194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49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03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7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1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09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3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17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71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26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8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3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microsoft.com/office/2007/relationships/hdphoto" Target="../media/hdphoto1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svg"/><Relationship Id="rId4" Type="http://schemas.openxmlformats.org/officeDocument/2006/relationships/image" Target="../media/image2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8.png"/><Relationship Id="rId5" Type="http://schemas.openxmlformats.org/officeDocument/2006/relationships/image" Target="../media/image12.svg"/><Relationship Id="rId4" Type="http://schemas.openxmlformats.org/officeDocument/2006/relationships/image" Target="../media/image2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svg"/><Relationship Id="rId5" Type="http://schemas.openxmlformats.org/officeDocument/2006/relationships/image" Target="../media/image30.png"/><Relationship Id="rId4" Type="http://schemas.openxmlformats.org/officeDocument/2006/relationships/image" Target="../media/image3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3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24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svg"/><Relationship Id="rId4" Type="http://schemas.openxmlformats.org/officeDocument/2006/relationships/image" Target="../media/image3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8D3095C2-E9C7-6925-23CA-61DED55244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95475" y="-87511"/>
            <a:ext cx="12382951" cy="7033022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78CB27AB-BCA0-2B4D-D52D-3F793A082B2D}"/>
              </a:ext>
            </a:extLst>
          </p:cNvPr>
          <p:cNvPicPr>
            <a:picLocks noChangeAspect="1"/>
          </p:cNvPicPr>
          <p:nvPr/>
        </p:nvPicPr>
        <p:blipFill>
          <a:blip>
            <a:lum bright="10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28034" y="2532837"/>
            <a:ext cx="3390159" cy="290289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54B9833B-4874-1DBA-1B31-651AF59F1AF1}"/>
              </a:ext>
            </a:extLst>
          </p:cNvPr>
          <p:cNvSpPr txBox="1"/>
          <p:nvPr/>
        </p:nvSpPr>
        <p:spPr>
          <a:xfrm>
            <a:off x="1921211" y="2677982"/>
            <a:ext cx="8349579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pt-BR" sz="9600" b="1">
                <a:solidFill>
                  <a:schemeClr val="bg1"/>
                </a:solidFill>
                <a:latin typeface="AMX Black"/>
              </a:rPr>
              <a:t>Encerramento</a:t>
            </a:r>
            <a:endParaRPr lang="pt-BR" sz="9600" b="1">
              <a:solidFill>
                <a:schemeClr val="bg1"/>
              </a:solidFill>
              <a:latin typeface="AMX Black" pitchFamily="2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1A2D4C94-8AAA-23B3-804C-E551AE451C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64088" y="5935675"/>
            <a:ext cx="1388815" cy="506509"/>
          </a:xfrm>
          <a:prstGeom prst="rect">
            <a:avLst/>
          </a:prstGeom>
        </p:spPr>
      </p:pic>
      <p:pic>
        <p:nvPicPr>
          <p:cNvPr id="6" name="Imagem 5" descr="Texto&#10;&#10;O conteúdo gerado por IA pode estar incorreto.">
            <a:extLst>
              <a:ext uri="{FF2B5EF4-FFF2-40B4-BE49-F238E27FC236}">
                <a16:creationId xmlns:a16="http://schemas.microsoft.com/office/drawing/2014/main" id="{975BD016-3475-30C3-647F-1FA31C783C0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333" y="419885"/>
            <a:ext cx="1728788" cy="653515"/>
          </a:xfrm>
          <a:prstGeom prst="rect">
            <a:avLst/>
          </a:prstGeom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718F49EA-EC73-5093-DDE9-8852B970DE06}"/>
              </a:ext>
            </a:extLst>
          </p:cNvPr>
          <p:cNvGrpSpPr/>
          <p:nvPr/>
        </p:nvGrpSpPr>
        <p:grpSpPr>
          <a:xfrm>
            <a:off x="2201757" y="3962649"/>
            <a:ext cx="7871214" cy="289072"/>
            <a:chOff x="4736269" y="-232981"/>
            <a:chExt cx="2716601" cy="477055"/>
          </a:xfrm>
          <a:solidFill>
            <a:srgbClr val="F90000"/>
          </a:solidFill>
        </p:grpSpPr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2759AC5D-6FB5-2468-12B4-A2DBD409F20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736269" y="-232981"/>
              <a:ext cx="559323" cy="477055"/>
            </a:xfrm>
            <a:prstGeom prst="rect">
              <a:avLst/>
            </a:prstGeom>
          </p:spPr>
        </p:pic>
        <p:pic>
          <p:nvPicPr>
            <p:cNvPr id="9" name="Gráfico 8">
              <a:extLst>
                <a:ext uri="{FF2B5EF4-FFF2-40B4-BE49-F238E27FC236}">
                  <a16:creationId xmlns:a16="http://schemas.microsoft.com/office/drawing/2014/main" id="{4FFF2F00-0884-2274-F7AD-2527955AD58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275589" y="-232981"/>
              <a:ext cx="559323" cy="477055"/>
            </a:xfrm>
            <a:prstGeom prst="rect">
              <a:avLst/>
            </a:prstGeom>
          </p:spPr>
        </p:pic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1B3D24D8-C8FC-815E-D889-E2F9B7D5CD9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14909" y="-232981"/>
              <a:ext cx="559323" cy="477055"/>
            </a:xfrm>
            <a:prstGeom prst="rect">
              <a:avLst/>
            </a:prstGeom>
          </p:spPr>
        </p:pic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7F7A74D0-A5A4-FD55-EEEA-41962E47F3B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354229" y="-232981"/>
              <a:ext cx="559323" cy="477055"/>
            </a:xfrm>
            <a:prstGeom prst="rect">
              <a:avLst/>
            </a:prstGeom>
          </p:spPr>
        </p:pic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69720A82-297C-999C-4F10-676E4188460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893547" y="-232981"/>
              <a:ext cx="559323" cy="477055"/>
            </a:xfrm>
            <a:prstGeom prst="rect">
              <a:avLst/>
            </a:prstGeom>
          </p:spPr>
        </p:pic>
      </p:grpSp>
      <p:pic>
        <p:nvPicPr>
          <p:cNvPr id="13" name="Gráfico 12">
            <a:extLst>
              <a:ext uri="{FF2B5EF4-FFF2-40B4-BE49-F238E27FC236}">
                <a16:creationId xmlns:a16="http://schemas.microsoft.com/office/drawing/2014/main" id="{4E8B3181-DEE1-E4AB-6FEA-21FC8B4D013B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0939"/>
          <a:stretch>
            <a:fillRect/>
          </a:stretch>
        </p:blipFill>
        <p:spPr>
          <a:xfrm rot="5400000">
            <a:off x="114376" y="4657654"/>
            <a:ext cx="811914" cy="3874466"/>
          </a:xfrm>
          <a:prstGeom prst="rect">
            <a:avLst/>
          </a:prstGeom>
        </p:spPr>
      </p:pic>
      <p:sp>
        <p:nvSpPr>
          <p:cNvPr id="15" name="CaixaDeTexto 14">
            <a:extLst>
              <a:ext uri="{FF2B5EF4-FFF2-40B4-BE49-F238E27FC236}">
                <a16:creationId xmlns:a16="http://schemas.microsoft.com/office/drawing/2014/main" id="{03CFBD1C-2996-2C64-A2EC-9207BFC0840C}"/>
              </a:ext>
            </a:extLst>
          </p:cNvPr>
          <p:cNvSpPr txBox="1"/>
          <p:nvPr/>
        </p:nvSpPr>
        <p:spPr>
          <a:xfrm>
            <a:off x="9273520" y="4356825"/>
            <a:ext cx="94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800" i="1">
                <a:solidFill>
                  <a:schemeClr val="bg1"/>
                </a:solidFill>
                <a:latin typeface="AMX" pitchFamily="2" charset="0"/>
              </a:rPr>
              <a:t>C24</a:t>
            </a:r>
            <a:r>
              <a:rPr lang="pt-BR" sz="2800" b="1">
                <a:solidFill>
                  <a:srgbClr val="FF0000"/>
                </a:solidFill>
                <a:latin typeface="AMX" pitchFamily="2" charset="0"/>
              </a:rPr>
              <a:t>                              </a:t>
            </a:r>
            <a:r>
              <a:rPr lang="pt-BR" sz="2800" b="1">
                <a:solidFill>
                  <a:schemeClr val="bg1"/>
                </a:solidFill>
                <a:latin typeface="AMX" pitchFamily="2" charset="0"/>
              </a:rPr>
              <a:t>  </a:t>
            </a:r>
          </a:p>
        </p:txBody>
      </p:sp>
      <p:grpSp>
        <p:nvGrpSpPr>
          <p:cNvPr id="14" name="Gráfico 23">
            <a:extLst>
              <a:ext uri="{FF2B5EF4-FFF2-40B4-BE49-F238E27FC236}">
                <a16:creationId xmlns:a16="http://schemas.microsoft.com/office/drawing/2014/main" id="{468F4099-5827-059A-9D1A-F8B5471F2659}"/>
              </a:ext>
            </a:extLst>
          </p:cNvPr>
          <p:cNvGrpSpPr/>
          <p:nvPr/>
        </p:nvGrpSpPr>
        <p:grpSpPr>
          <a:xfrm rot="10800000">
            <a:off x="10285484" y="0"/>
            <a:ext cx="2136483" cy="1384367"/>
            <a:chOff x="2049465" y="1693496"/>
            <a:chExt cx="3001943" cy="1945154"/>
          </a:xfrm>
        </p:grpSpPr>
        <p:sp>
          <p:nvSpPr>
            <p:cNvPr id="16" name="Forma Livre 38">
              <a:extLst>
                <a:ext uri="{FF2B5EF4-FFF2-40B4-BE49-F238E27FC236}">
                  <a16:creationId xmlns:a16="http://schemas.microsoft.com/office/drawing/2014/main" id="{A2E592E9-C521-03CB-26BB-F2412B8B442E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7" name="Forma Livre 39">
              <a:extLst>
                <a:ext uri="{FF2B5EF4-FFF2-40B4-BE49-F238E27FC236}">
                  <a16:creationId xmlns:a16="http://schemas.microsoft.com/office/drawing/2014/main" id="{09708F87-5775-1D9D-E31F-B48779964830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8" name="Forma Livre 40">
              <a:extLst>
                <a:ext uri="{FF2B5EF4-FFF2-40B4-BE49-F238E27FC236}">
                  <a16:creationId xmlns:a16="http://schemas.microsoft.com/office/drawing/2014/main" id="{4411D68A-4673-9441-F9D4-86D6827D6E88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9" name="Forma Livre 41">
              <a:extLst>
                <a:ext uri="{FF2B5EF4-FFF2-40B4-BE49-F238E27FC236}">
                  <a16:creationId xmlns:a16="http://schemas.microsoft.com/office/drawing/2014/main" id="{F61E6B24-F169-C440-E396-0E7E6D4AD2A2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0" name="Forma Livre 42">
              <a:extLst>
                <a:ext uri="{FF2B5EF4-FFF2-40B4-BE49-F238E27FC236}">
                  <a16:creationId xmlns:a16="http://schemas.microsoft.com/office/drawing/2014/main" id="{48086612-22DA-93EC-542E-D6E9C40BA52D}"/>
                </a:ext>
              </a:extLst>
            </p:cNvPr>
            <p:cNvSpPr/>
            <p:nvPr/>
          </p:nvSpPr>
          <p:spPr>
            <a:xfrm>
              <a:off x="2049465" y="287349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1" name="Forma Livre 43">
              <a:extLst>
                <a:ext uri="{FF2B5EF4-FFF2-40B4-BE49-F238E27FC236}">
                  <a16:creationId xmlns:a16="http://schemas.microsoft.com/office/drawing/2014/main" id="{3EC6D5AA-58A2-E5D5-D1F7-7820B4E32F1D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2" name="Forma Livre 44">
              <a:extLst>
                <a:ext uri="{FF2B5EF4-FFF2-40B4-BE49-F238E27FC236}">
                  <a16:creationId xmlns:a16="http://schemas.microsoft.com/office/drawing/2014/main" id="{6545CF9B-E4DB-A527-610B-DC37E788E929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3" name="Forma Livre 45">
              <a:extLst>
                <a:ext uri="{FF2B5EF4-FFF2-40B4-BE49-F238E27FC236}">
                  <a16:creationId xmlns:a16="http://schemas.microsoft.com/office/drawing/2014/main" id="{848C51FA-9F9D-77B4-4FD2-4651BDD7B2BA}"/>
                </a:ext>
              </a:extLst>
            </p:cNvPr>
            <p:cNvSpPr/>
            <p:nvPr/>
          </p:nvSpPr>
          <p:spPr>
            <a:xfrm>
              <a:off x="4760859" y="303597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4" name="Forma Livre 46">
              <a:extLst>
                <a:ext uri="{FF2B5EF4-FFF2-40B4-BE49-F238E27FC236}">
                  <a16:creationId xmlns:a16="http://schemas.microsoft.com/office/drawing/2014/main" id="{1CF658CF-51F6-142E-9327-12FEEC6E53CC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5" name="Forma Livre 47">
              <a:extLst>
                <a:ext uri="{FF2B5EF4-FFF2-40B4-BE49-F238E27FC236}">
                  <a16:creationId xmlns:a16="http://schemas.microsoft.com/office/drawing/2014/main" id="{BFD19155-7EFA-C2F0-A9C6-AD1310111055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6" name="Forma Livre 48">
              <a:extLst>
                <a:ext uri="{FF2B5EF4-FFF2-40B4-BE49-F238E27FC236}">
                  <a16:creationId xmlns:a16="http://schemas.microsoft.com/office/drawing/2014/main" id="{05B733FC-0120-B16A-A380-EBA170502DD1}"/>
                </a:ext>
              </a:extLst>
            </p:cNvPr>
            <p:cNvSpPr/>
            <p:nvPr/>
          </p:nvSpPr>
          <p:spPr>
            <a:xfrm>
              <a:off x="2558500" y="323944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8169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EC1F36-C923-A1E5-5879-0D89FF362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81B22C3B-939B-F990-64E3-7A66008F8F7E}"/>
              </a:ext>
            </a:extLst>
          </p:cNvPr>
          <p:cNvSpPr txBox="1"/>
          <p:nvPr/>
        </p:nvSpPr>
        <p:spPr>
          <a:xfrm>
            <a:off x="609600" y="1527904"/>
            <a:ext cx="10972800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500" b="1" i="0" u="none" strike="noStrike" kern="1200" cap="none" spc="0" normalizeH="0" baseline="0" noProof="0" dirty="0">
                <a:ln>
                  <a:noFill/>
                </a:ln>
                <a:solidFill>
                  <a:srgbClr val="EC1C24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Chegou a hora do desafio final ​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solidFill>
                <a:srgbClr val="EC1C24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B348A1B-0D81-DB64-6972-C80142EAC1A4}"/>
              </a:ext>
            </a:extLst>
          </p:cNvPr>
          <p:cNvSpPr txBox="1"/>
          <p:nvPr/>
        </p:nvSpPr>
        <p:spPr>
          <a:xfrm>
            <a:off x="609600" y="2395718"/>
            <a:ext cx="690489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 vida como ela é! </a:t>
            </a:r>
            <a:r>
              <a:rPr kumimoji="0" lang="pt-BR" sz="5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​</a:t>
            </a:r>
            <a:endParaRPr kumimoji="0" lang="pt-BR" sz="5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E73E230F-7AC3-0D03-A4BD-D855ADFB196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>
            <a:off x="6689436" y="3187005"/>
            <a:ext cx="5162564" cy="3492218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3D4293F7-B2B2-D3FC-5951-32AEFFCE0560}"/>
              </a:ext>
            </a:extLst>
          </p:cNvPr>
          <p:cNvSpPr txBox="1"/>
          <p:nvPr/>
        </p:nvSpPr>
        <p:spPr>
          <a:xfrm>
            <a:off x="609600" y="3681296"/>
            <a:ext cx="724348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Nosso desafio acontecerá dentro da </a:t>
            </a:r>
            <a:r>
              <a:rPr kumimoji="0" lang="pt-BR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Inovasense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 C24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Mas, antes de começar, vocês precisam conferir como ficou a nova loja C24.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0128B559-A46A-84A3-5ED7-7BBA80F75E18}"/>
              </a:ext>
            </a:extLst>
          </p:cNvPr>
          <p:cNvSpPr/>
          <p:nvPr/>
        </p:nvSpPr>
        <p:spPr>
          <a:xfrm>
            <a:off x="2977376" y="-1"/>
            <a:ext cx="6634975" cy="289933"/>
          </a:xfrm>
          <a:prstGeom prst="rect">
            <a:avLst/>
          </a:prstGeom>
          <a:solidFill>
            <a:srgbClr val="EC1C2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87858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C5012-491D-4FB1-855C-6B700E017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ráfico 56">
            <a:extLst>
              <a:ext uri="{FF2B5EF4-FFF2-40B4-BE49-F238E27FC236}">
                <a16:creationId xmlns:a16="http://schemas.microsoft.com/office/drawing/2014/main" id="{46D287A2-C593-935E-EF3F-5CE07FEE966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5013"/>
          <a:stretch>
            <a:fillRect/>
          </a:stretch>
        </p:blipFill>
        <p:spPr>
          <a:xfrm rot="10800000" flipH="1" flipV="1">
            <a:off x="8836971" y="0"/>
            <a:ext cx="3355029" cy="3492218"/>
          </a:xfrm>
          <a:prstGeom prst="rect">
            <a:avLst/>
          </a:prstGeom>
        </p:spPr>
      </p:pic>
      <p:sp>
        <p:nvSpPr>
          <p:cNvPr id="6" name="Shape 0">
            <a:extLst>
              <a:ext uri="{FF2B5EF4-FFF2-40B4-BE49-F238E27FC236}">
                <a16:creationId xmlns:a16="http://schemas.microsoft.com/office/drawing/2014/main" id="{9D1FE83D-F0EC-7216-86EB-3A3B26008F68}"/>
              </a:ext>
            </a:extLst>
          </p:cNvPr>
          <p:cNvSpPr/>
          <p:nvPr/>
        </p:nvSpPr>
        <p:spPr>
          <a:xfrm>
            <a:off x="0" y="1"/>
            <a:ext cx="5486400" cy="6858000"/>
          </a:xfrm>
          <a:prstGeom prst="roundRect">
            <a:avLst>
              <a:gd name="adj" fmla="val 0"/>
            </a:avLst>
          </a:prstGeom>
          <a:solidFill>
            <a:srgbClr val="000000"/>
          </a:solidFill>
          <a:ln/>
        </p:spPr>
        <p:txBody>
          <a:bodyPr/>
          <a:lstStyle/>
          <a:p>
            <a:endParaRPr lang="pt-BR" sz="3200"/>
          </a:p>
        </p:txBody>
      </p:sp>
      <p:grpSp>
        <p:nvGrpSpPr>
          <p:cNvPr id="24" name="Gráfico 23">
            <a:extLst>
              <a:ext uri="{FF2B5EF4-FFF2-40B4-BE49-F238E27FC236}">
                <a16:creationId xmlns:a16="http://schemas.microsoft.com/office/drawing/2014/main" id="{47CC3934-ECA3-60A5-524D-2A69705FF4ED}"/>
              </a:ext>
            </a:extLst>
          </p:cNvPr>
          <p:cNvGrpSpPr/>
          <p:nvPr/>
        </p:nvGrpSpPr>
        <p:grpSpPr>
          <a:xfrm>
            <a:off x="3994071" y="212651"/>
            <a:ext cx="2543089" cy="1640945"/>
            <a:chOff x="1358513" y="1693496"/>
            <a:chExt cx="3573259" cy="2305668"/>
          </a:xfrm>
        </p:grpSpPr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9B96E293-1AC4-C4B8-3A25-1BFCE8780FEC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6" name="Forma Livre 25">
              <a:extLst>
                <a:ext uri="{FF2B5EF4-FFF2-40B4-BE49-F238E27FC236}">
                  <a16:creationId xmlns:a16="http://schemas.microsoft.com/office/drawing/2014/main" id="{9DA63E05-110B-0F1B-5748-25B66D57BB83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7" name="Forma Livre 26">
              <a:extLst>
                <a:ext uri="{FF2B5EF4-FFF2-40B4-BE49-F238E27FC236}">
                  <a16:creationId xmlns:a16="http://schemas.microsoft.com/office/drawing/2014/main" id="{D9DDC280-1CB4-0034-1A77-622D33EBF8DA}"/>
                </a:ext>
              </a:extLst>
            </p:cNvPr>
            <p:cNvSpPr/>
            <p:nvPr/>
          </p:nvSpPr>
          <p:spPr>
            <a:xfrm>
              <a:off x="4641223" y="208276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8" name="Forma Livre 27">
              <a:extLst>
                <a:ext uri="{FF2B5EF4-FFF2-40B4-BE49-F238E27FC236}">
                  <a16:creationId xmlns:a16="http://schemas.microsoft.com/office/drawing/2014/main" id="{9F69C8C7-754C-4A7F-7053-D4E62089674A}"/>
                </a:ext>
              </a:extLst>
            </p:cNvPr>
            <p:cNvSpPr/>
            <p:nvPr/>
          </p:nvSpPr>
          <p:spPr>
            <a:xfrm>
              <a:off x="1358513" y="24490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9" name="Forma Livre 28">
              <a:extLst>
                <a:ext uri="{FF2B5EF4-FFF2-40B4-BE49-F238E27FC236}">
                  <a16:creationId xmlns:a16="http://schemas.microsoft.com/office/drawing/2014/main" id="{83F40F97-72D2-481E-0626-771FEBE1CF41}"/>
                </a:ext>
              </a:extLst>
            </p:cNvPr>
            <p:cNvSpPr/>
            <p:nvPr/>
          </p:nvSpPr>
          <p:spPr>
            <a:xfrm>
              <a:off x="2017750" y="277945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0" name="Forma Livre 29">
              <a:extLst>
                <a:ext uri="{FF2B5EF4-FFF2-40B4-BE49-F238E27FC236}">
                  <a16:creationId xmlns:a16="http://schemas.microsoft.com/office/drawing/2014/main" id="{94EAF067-D8DE-3BA0-0636-9C31EB84059B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1" name="Forma Livre 30">
              <a:extLst>
                <a:ext uri="{FF2B5EF4-FFF2-40B4-BE49-F238E27FC236}">
                  <a16:creationId xmlns:a16="http://schemas.microsoft.com/office/drawing/2014/main" id="{60B4DA89-E156-13FF-53BB-CB3C3B9BBAA2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2" name="Forma Livre 31">
              <a:extLst>
                <a:ext uri="{FF2B5EF4-FFF2-40B4-BE49-F238E27FC236}">
                  <a16:creationId xmlns:a16="http://schemas.microsoft.com/office/drawing/2014/main" id="{7518BDB3-F8D4-37CB-675C-4BD3D38E73DA}"/>
                </a:ext>
              </a:extLst>
            </p:cNvPr>
            <p:cNvSpPr/>
            <p:nvPr/>
          </p:nvSpPr>
          <p:spPr>
            <a:xfrm>
              <a:off x="3908536" y="26157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3" name="Forma Livre 32">
              <a:extLst>
                <a:ext uri="{FF2B5EF4-FFF2-40B4-BE49-F238E27FC236}">
                  <a16:creationId xmlns:a16="http://schemas.microsoft.com/office/drawing/2014/main" id="{935ED9E6-AD9E-E724-8293-B42118714A63}"/>
                </a:ext>
              </a:extLst>
            </p:cNvPr>
            <p:cNvSpPr/>
            <p:nvPr/>
          </p:nvSpPr>
          <p:spPr>
            <a:xfrm>
              <a:off x="3596781" y="370855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4" name="Forma Livre 33">
              <a:extLst>
                <a:ext uri="{FF2B5EF4-FFF2-40B4-BE49-F238E27FC236}">
                  <a16:creationId xmlns:a16="http://schemas.microsoft.com/office/drawing/2014/main" id="{0AF25E0A-C7F0-7EA0-0207-AD824B752513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5" name="Forma Livre 34">
              <a:extLst>
                <a:ext uri="{FF2B5EF4-FFF2-40B4-BE49-F238E27FC236}">
                  <a16:creationId xmlns:a16="http://schemas.microsoft.com/office/drawing/2014/main" id="{F4A9529E-82F5-507D-56C7-7E0010A3C40B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6" name="Forma Livre 35">
              <a:extLst>
                <a:ext uri="{FF2B5EF4-FFF2-40B4-BE49-F238E27FC236}">
                  <a16:creationId xmlns:a16="http://schemas.microsoft.com/office/drawing/2014/main" id="{CEBBE53E-CCC6-EB92-B87B-7CCD7C3B047F}"/>
                </a:ext>
              </a:extLst>
            </p:cNvPr>
            <p:cNvSpPr/>
            <p:nvPr/>
          </p:nvSpPr>
          <p:spPr>
            <a:xfrm>
              <a:off x="2811483" y="32814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  <p:pic>
        <p:nvPicPr>
          <p:cNvPr id="2" name="Gráfico 16">
            <a:extLst>
              <a:ext uri="{FF2B5EF4-FFF2-40B4-BE49-F238E27FC236}">
                <a16:creationId xmlns:a16="http://schemas.microsoft.com/office/drawing/2014/main" id="{3E106B8B-611C-B0E4-65C2-52E2EF76D3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507" y="424799"/>
            <a:ext cx="972440" cy="33661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AD9288C5-F5FE-AAF2-C983-1EC417206338}"/>
              </a:ext>
            </a:extLst>
          </p:cNvPr>
          <p:cNvGrpSpPr/>
          <p:nvPr/>
        </p:nvGrpSpPr>
        <p:grpSpPr>
          <a:xfrm>
            <a:off x="9823793" y="6469399"/>
            <a:ext cx="2106769" cy="261610"/>
            <a:chOff x="9823793" y="6469399"/>
            <a:chExt cx="2106769" cy="261610"/>
          </a:xfrm>
        </p:grpSpPr>
        <p:grpSp>
          <p:nvGrpSpPr>
            <p:cNvPr id="10" name="Gráfico 7">
              <a:extLst>
                <a:ext uri="{FF2B5EF4-FFF2-40B4-BE49-F238E27FC236}">
                  <a16:creationId xmlns:a16="http://schemas.microsoft.com/office/drawing/2014/main" id="{14CFB8DD-2996-E10F-1BAC-E3710895AD0E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12" name="Forma Livre 35">
                <a:extLst>
                  <a:ext uri="{FF2B5EF4-FFF2-40B4-BE49-F238E27FC236}">
                    <a16:creationId xmlns:a16="http://schemas.microsoft.com/office/drawing/2014/main" id="{E53993AC-6B3A-DD87-9D3C-1655167B6D43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Forma Livre 36">
                <a:extLst>
                  <a:ext uri="{FF2B5EF4-FFF2-40B4-BE49-F238E27FC236}">
                    <a16:creationId xmlns:a16="http://schemas.microsoft.com/office/drawing/2014/main" id="{1357AD39-25E6-0C01-FFE6-36D73C3B9A83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Forma Livre 37">
                <a:extLst>
                  <a:ext uri="{FF2B5EF4-FFF2-40B4-BE49-F238E27FC236}">
                    <a16:creationId xmlns:a16="http://schemas.microsoft.com/office/drawing/2014/main" id="{83F966C5-5689-4670-BA49-E08595E91489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38">
                <a:extLst>
                  <a:ext uri="{FF2B5EF4-FFF2-40B4-BE49-F238E27FC236}">
                    <a16:creationId xmlns:a16="http://schemas.microsoft.com/office/drawing/2014/main" id="{D8B318B5-9CF8-7CBB-849D-87390FD015CF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39">
                <a:extLst>
                  <a:ext uri="{FF2B5EF4-FFF2-40B4-BE49-F238E27FC236}">
                    <a16:creationId xmlns:a16="http://schemas.microsoft.com/office/drawing/2014/main" id="{C0678A52-9443-EA88-AEA1-CF64447F14B5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7" name="Forma Livre 40">
                <a:extLst>
                  <a:ext uri="{FF2B5EF4-FFF2-40B4-BE49-F238E27FC236}">
                    <a16:creationId xmlns:a16="http://schemas.microsoft.com/office/drawing/2014/main" id="{4F17A621-2941-23DF-CA1A-42D6B4CC0CDE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Forma Livre 41">
                <a:extLst>
                  <a:ext uri="{FF2B5EF4-FFF2-40B4-BE49-F238E27FC236}">
                    <a16:creationId xmlns:a16="http://schemas.microsoft.com/office/drawing/2014/main" id="{74D5CD88-FE94-4E3D-BCFA-ABFA43ADD67A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9" name="Forma Livre 42">
                <a:extLst>
                  <a:ext uri="{FF2B5EF4-FFF2-40B4-BE49-F238E27FC236}">
                    <a16:creationId xmlns:a16="http://schemas.microsoft.com/office/drawing/2014/main" id="{64D2F17F-D0C5-A608-378E-30FE5922D151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0" name="Forma Livre 43">
                <a:extLst>
                  <a:ext uri="{FF2B5EF4-FFF2-40B4-BE49-F238E27FC236}">
                    <a16:creationId xmlns:a16="http://schemas.microsoft.com/office/drawing/2014/main" id="{4A9D7682-4BF2-D818-BEFB-CF080BD09488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45">
                <a:extLst>
                  <a:ext uri="{FF2B5EF4-FFF2-40B4-BE49-F238E27FC236}">
                    <a16:creationId xmlns:a16="http://schemas.microsoft.com/office/drawing/2014/main" id="{8DEFAC3D-90A5-5B87-38B5-20591D3C269B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7" name="Forma Livre 46">
                <a:extLst>
                  <a:ext uri="{FF2B5EF4-FFF2-40B4-BE49-F238E27FC236}">
                    <a16:creationId xmlns:a16="http://schemas.microsoft.com/office/drawing/2014/main" id="{7CC65703-D82D-4A0C-1136-5CD7D1CD5C94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1" name="CaixaDeTexto 33">
              <a:extLst>
                <a:ext uri="{FF2B5EF4-FFF2-40B4-BE49-F238E27FC236}">
                  <a16:creationId xmlns:a16="http://schemas.microsoft.com/office/drawing/2014/main" id="{6141F5E0-1A26-D1AA-77BE-31DD94ADCC15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1BFC82F9-D311-0354-8E80-D005F7A8FECA}"/>
              </a:ext>
            </a:extLst>
          </p:cNvPr>
          <p:cNvSpPr txBox="1"/>
          <p:nvPr/>
        </p:nvSpPr>
        <p:spPr>
          <a:xfrm>
            <a:off x="615824" y="1400362"/>
            <a:ext cx="4196722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Modelos </a:t>
            </a:r>
            <a:br>
              <a:rPr kumimoji="0" lang="pt-BR" sz="5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</a:br>
            <a:r>
              <a:rPr kumimoji="0" lang="pt-BR" sz="5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de loja​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E271DED-6F5D-84AD-E194-C19E472BAD86}"/>
              </a:ext>
            </a:extLst>
          </p:cNvPr>
          <p:cNvSpPr txBox="1"/>
          <p:nvPr/>
        </p:nvSpPr>
        <p:spPr>
          <a:xfrm>
            <a:off x="594560" y="3430600"/>
            <a:ext cx="47783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Independentemente do formato de loja, a </a:t>
            </a:r>
            <a:r>
              <a:rPr lang="pt-BR" sz="2400" b="1" i="1" dirty="0">
                <a:solidFill>
                  <a:schemeClr val="bg1"/>
                </a:solidFill>
                <a:latin typeface="AMX" pitchFamily="2" charset="0"/>
              </a:rPr>
              <a:t>identidade visual 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permanece a mesma em todas as Lojas Conceito, transmitindo nossa </a:t>
            </a:r>
            <a:r>
              <a:rPr lang="pt-BR" sz="2400" b="1" i="1" dirty="0">
                <a:solidFill>
                  <a:schemeClr val="bg1"/>
                </a:solidFill>
                <a:latin typeface="AMX" pitchFamily="2" charset="0"/>
              </a:rPr>
              <a:t>essência calorosa</a:t>
            </a:r>
            <a:r>
              <a:rPr lang="pt-BR" sz="2400" b="1" dirty="0">
                <a:solidFill>
                  <a:srgbClr val="FF0000"/>
                </a:solidFill>
                <a:latin typeface="AMX" pitchFamily="2" charset="0"/>
              </a:rPr>
              <a:t> 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e </a:t>
            </a:r>
            <a:r>
              <a:rPr lang="pt-BR" sz="2400" b="1" i="1" dirty="0">
                <a:solidFill>
                  <a:schemeClr val="bg1"/>
                </a:solidFill>
                <a:latin typeface="AMX" pitchFamily="2" charset="0"/>
              </a:rPr>
              <a:t>inovadora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. 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D37ACCFE-160C-3653-E2A5-A946441BA684}"/>
              </a:ext>
            </a:extLst>
          </p:cNvPr>
          <p:cNvSpPr txBox="1"/>
          <p:nvPr/>
        </p:nvSpPr>
        <p:spPr>
          <a:xfrm rot="5400000">
            <a:off x="8472129" y="2704222"/>
            <a:ext cx="682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>
                <a:solidFill>
                  <a:srgbClr val="FF0000"/>
                </a:solidFill>
                <a:latin typeface="AMX" pitchFamily="2" charset="77"/>
              </a:rPr>
              <a:t>&gt;</a:t>
            </a:r>
          </a:p>
        </p:txBody>
      </p:sp>
      <p:grpSp>
        <p:nvGrpSpPr>
          <p:cNvPr id="41" name="Group 1">
            <a:extLst>
              <a:ext uri="{FF2B5EF4-FFF2-40B4-BE49-F238E27FC236}">
                <a16:creationId xmlns:a16="http://schemas.microsoft.com/office/drawing/2014/main" id="{81EAC659-EC8B-AB72-501B-8568A4D5DB85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42" name="Gráfico 7">
              <a:extLst>
                <a:ext uri="{FF2B5EF4-FFF2-40B4-BE49-F238E27FC236}">
                  <a16:creationId xmlns:a16="http://schemas.microsoft.com/office/drawing/2014/main" id="{46CD445A-E8F7-73F6-8454-00238B6D1442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44" name="Forma Livre 35">
                <a:extLst>
                  <a:ext uri="{FF2B5EF4-FFF2-40B4-BE49-F238E27FC236}">
                    <a16:creationId xmlns:a16="http://schemas.microsoft.com/office/drawing/2014/main" id="{BFBCD93B-17D1-3D9E-95B8-AA45E458FDB7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Forma Livre 36">
                <a:extLst>
                  <a:ext uri="{FF2B5EF4-FFF2-40B4-BE49-F238E27FC236}">
                    <a16:creationId xmlns:a16="http://schemas.microsoft.com/office/drawing/2014/main" id="{04AD59A1-6CCF-5F25-9067-23156A955BB3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6" name="Forma Livre 37">
                <a:extLst>
                  <a:ext uri="{FF2B5EF4-FFF2-40B4-BE49-F238E27FC236}">
                    <a16:creationId xmlns:a16="http://schemas.microsoft.com/office/drawing/2014/main" id="{27A656AE-8854-2433-B8BB-4EA509B25436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9" name="Forma Livre 38">
                <a:extLst>
                  <a:ext uri="{FF2B5EF4-FFF2-40B4-BE49-F238E27FC236}">
                    <a16:creationId xmlns:a16="http://schemas.microsoft.com/office/drawing/2014/main" id="{6F386946-200E-624D-41FE-D42CB4FD0FFE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0" name="Forma Livre 39">
                <a:extLst>
                  <a:ext uri="{FF2B5EF4-FFF2-40B4-BE49-F238E27FC236}">
                    <a16:creationId xmlns:a16="http://schemas.microsoft.com/office/drawing/2014/main" id="{1FB158E0-560F-CD6C-9812-A83F280CF0F8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1" name="Forma Livre 40">
                <a:extLst>
                  <a:ext uri="{FF2B5EF4-FFF2-40B4-BE49-F238E27FC236}">
                    <a16:creationId xmlns:a16="http://schemas.microsoft.com/office/drawing/2014/main" id="{9935459E-B692-FC8F-1465-5B678BE49A66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2" name="Forma Livre 41">
                <a:extLst>
                  <a:ext uri="{FF2B5EF4-FFF2-40B4-BE49-F238E27FC236}">
                    <a16:creationId xmlns:a16="http://schemas.microsoft.com/office/drawing/2014/main" id="{9BE5EDE4-9213-C491-BC81-8C9EB7E23450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3" name="Forma Livre 42">
                <a:extLst>
                  <a:ext uri="{FF2B5EF4-FFF2-40B4-BE49-F238E27FC236}">
                    <a16:creationId xmlns:a16="http://schemas.microsoft.com/office/drawing/2014/main" id="{92AC7EF5-563C-5158-2125-C608010FE49C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4" name="Forma Livre 43">
                <a:extLst>
                  <a:ext uri="{FF2B5EF4-FFF2-40B4-BE49-F238E27FC236}">
                    <a16:creationId xmlns:a16="http://schemas.microsoft.com/office/drawing/2014/main" id="{BF2B64F0-A1E2-2253-8045-49A2B65E999F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5" name="Forma Livre 45">
                <a:extLst>
                  <a:ext uri="{FF2B5EF4-FFF2-40B4-BE49-F238E27FC236}">
                    <a16:creationId xmlns:a16="http://schemas.microsoft.com/office/drawing/2014/main" id="{8DF0B432-40D1-26AE-F97D-7DD4F3B30132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6" name="Forma Livre 46">
                <a:extLst>
                  <a:ext uri="{FF2B5EF4-FFF2-40B4-BE49-F238E27FC236}">
                    <a16:creationId xmlns:a16="http://schemas.microsoft.com/office/drawing/2014/main" id="{A359C50A-BB5D-F70A-FE4B-83FF68F8D872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43" name="CaixaDeTexto 33">
              <a:extLst>
                <a:ext uri="{FF2B5EF4-FFF2-40B4-BE49-F238E27FC236}">
                  <a16:creationId xmlns:a16="http://schemas.microsoft.com/office/drawing/2014/main" id="{344D73DB-69FB-D45F-03DA-484A87EB28A3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pic>
        <p:nvPicPr>
          <p:cNvPr id="21" name="Imagem 20" descr="Balcão de loja&#10;&#10;O conteúdo gerado por IA pode estar incorreto.">
            <a:extLst>
              <a:ext uri="{FF2B5EF4-FFF2-40B4-BE49-F238E27FC236}">
                <a16:creationId xmlns:a16="http://schemas.microsoft.com/office/drawing/2014/main" id="{844BF109-0D46-611E-CA94-55CC3C2C839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06444" y="4026426"/>
            <a:ext cx="6080755" cy="1848594"/>
          </a:xfrm>
          <a:prstGeom prst="rect">
            <a:avLst/>
          </a:prstGeom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4B460562-3583-5762-553B-54C211B58455}"/>
              </a:ext>
            </a:extLst>
          </p:cNvPr>
          <p:cNvSpPr txBox="1"/>
          <p:nvPr/>
        </p:nvSpPr>
        <p:spPr>
          <a:xfrm>
            <a:off x="6173205" y="6006240"/>
            <a:ext cx="1087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i="1">
                <a:solidFill>
                  <a:srgbClr val="FF0000"/>
                </a:solidFill>
                <a:latin typeface="AMX" pitchFamily="2" charset="77"/>
              </a:rPr>
              <a:t>Padrão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CDF96EC9-D807-4973-67CB-6CD7EBBAB9EE}"/>
              </a:ext>
            </a:extLst>
          </p:cNvPr>
          <p:cNvSpPr txBox="1"/>
          <p:nvPr/>
        </p:nvSpPr>
        <p:spPr>
          <a:xfrm>
            <a:off x="8460891" y="6031281"/>
            <a:ext cx="743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i="1">
                <a:solidFill>
                  <a:srgbClr val="FF0000"/>
                </a:solidFill>
                <a:latin typeface="AMX" pitchFamily="2" charset="77"/>
              </a:rPr>
              <a:t>Pop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91FDA604-F76F-203B-A6DF-337631BBE2C4}"/>
              </a:ext>
            </a:extLst>
          </p:cNvPr>
          <p:cNvSpPr txBox="1"/>
          <p:nvPr/>
        </p:nvSpPr>
        <p:spPr>
          <a:xfrm>
            <a:off x="10227073" y="6009682"/>
            <a:ext cx="1393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i="1">
                <a:solidFill>
                  <a:srgbClr val="FF0000"/>
                </a:solidFill>
                <a:latin typeface="AMX" pitchFamily="2" charset="77"/>
              </a:rPr>
              <a:t>Pocket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5861F8A7-A5B8-32E7-0828-E54CC9776FCD}"/>
              </a:ext>
            </a:extLst>
          </p:cNvPr>
          <p:cNvSpPr txBox="1"/>
          <p:nvPr/>
        </p:nvSpPr>
        <p:spPr>
          <a:xfrm>
            <a:off x="8363487" y="3683794"/>
            <a:ext cx="102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i="1">
                <a:solidFill>
                  <a:srgbClr val="FF0000"/>
                </a:solidFill>
                <a:latin typeface="AMX" pitchFamily="2" charset="77"/>
              </a:rPr>
              <a:t>Premium</a:t>
            </a:r>
          </a:p>
        </p:txBody>
      </p:sp>
      <p:pic>
        <p:nvPicPr>
          <p:cNvPr id="40" name="Imagem 39" descr="Uma imagem contendo Tabela&#10;&#10;Descrição gerada automaticamente">
            <a:extLst>
              <a:ext uri="{FF2B5EF4-FFF2-40B4-BE49-F238E27FC236}">
                <a16:creationId xmlns:a16="http://schemas.microsoft.com/office/drawing/2014/main" id="{E31E2015-44DF-E344-EF59-FF6F094334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694" b="93878" l="3136" r="93264">
                        <a14:foregroundMark x1="10221" y1="93878" x2="3136" y2="92347"/>
                        <a14:foregroundMark x1="3136" y1="92347" x2="2671" y2="22959"/>
                        <a14:foregroundMark x1="2671" y1="22959" x2="8711" y2="11224"/>
                        <a14:foregroundMark x1="8711" y1="11224" x2="10221" y2="92347"/>
                        <a14:foregroundMark x1="5575" y1="91327" x2="3252" y2="48980"/>
                        <a14:foregroundMark x1="3252" y1="48980" x2="3717" y2="29082"/>
                        <a14:foregroundMark x1="8711" y1="93878" x2="28920" y2="91327"/>
                        <a14:foregroundMark x1="90592" y1="93878" x2="94774" y2="61735"/>
                        <a14:foregroundMark x1="94774" y1="61735" x2="93264" y2="26020"/>
                        <a14:foregroundMark x1="93264" y1="26020" x2="91289" y2="18878"/>
                        <a14:foregroundMark x1="28571" y1="88265" x2="28920" y2="57143"/>
                        <a14:foregroundMark x1="28920" y1="57143" x2="28804" y2="55102"/>
                        <a14:foregroundMark x1="28920" y1="53571" x2="27875" y2="54592"/>
                        <a14:foregroundMark x1="28804" y1="50510" x2="28571" y2="46939"/>
                        <a14:foregroundMark x1="28571" y1="46939" x2="30081" y2="51020"/>
                        <a14:foregroundMark x1="29384" y1="45408" x2="28804" y2="4438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40479" y="1525376"/>
            <a:ext cx="5982926" cy="136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38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22" grpId="0"/>
      <p:bldP spid="37" grpId="0"/>
      <p:bldP spid="38" grpId="0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95EFA-85CC-4A3D-B000-D1B5C7D9D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772C8CF2-063D-2B68-97B6-3C71242FB555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8C9E493-A5D5-1656-459D-6D6851239739}"/>
              </a:ext>
            </a:extLst>
          </p:cNvPr>
          <p:cNvSpPr txBox="1"/>
          <p:nvPr/>
        </p:nvSpPr>
        <p:spPr>
          <a:xfrm>
            <a:off x="780959" y="1187445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  <p:grpSp>
        <p:nvGrpSpPr>
          <p:cNvPr id="62" name="Gráfico 23">
            <a:extLst>
              <a:ext uri="{FF2B5EF4-FFF2-40B4-BE49-F238E27FC236}">
                <a16:creationId xmlns:a16="http://schemas.microsoft.com/office/drawing/2014/main" id="{E73BC4BB-E23A-D8FF-BCA0-447D908C4E1A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E7543B74-681E-F45F-9670-978A3BE81A95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3CD87E21-6172-B928-2A12-80671680C3EF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6" name="Forma Livre 65">
              <a:extLst>
                <a:ext uri="{FF2B5EF4-FFF2-40B4-BE49-F238E27FC236}">
                  <a16:creationId xmlns:a16="http://schemas.microsoft.com/office/drawing/2014/main" id="{D5E28CFE-C2FE-E85A-F8FD-7725BAF373B1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7" name="Forma Livre 66">
              <a:extLst>
                <a:ext uri="{FF2B5EF4-FFF2-40B4-BE49-F238E27FC236}">
                  <a16:creationId xmlns:a16="http://schemas.microsoft.com/office/drawing/2014/main" id="{1C969CB8-4FF0-F6AF-9EA9-A51A40B489F7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8" name="Forma Livre 67">
              <a:extLst>
                <a:ext uri="{FF2B5EF4-FFF2-40B4-BE49-F238E27FC236}">
                  <a16:creationId xmlns:a16="http://schemas.microsoft.com/office/drawing/2014/main" id="{325149D9-EFFB-C75E-8CB8-AF6ECA48E8B8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9" name="Gráfico 23">
            <a:extLst>
              <a:ext uri="{FF2B5EF4-FFF2-40B4-BE49-F238E27FC236}">
                <a16:creationId xmlns:a16="http://schemas.microsoft.com/office/drawing/2014/main" id="{326D3DA3-BFDA-2087-FCB4-6ECA4A882B3E}"/>
              </a:ext>
            </a:extLst>
          </p:cNvPr>
          <p:cNvGrpSpPr/>
          <p:nvPr/>
        </p:nvGrpSpPr>
        <p:grpSpPr>
          <a:xfrm>
            <a:off x="8148251" y="6376038"/>
            <a:ext cx="1261360" cy="635671"/>
            <a:chOff x="2390027" y="1693496"/>
            <a:chExt cx="1772319" cy="893172"/>
          </a:xfrm>
        </p:grpSpPr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46AE1B7B-F6E5-A30A-E624-F80B1520B8FB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9B5469A1-177D-B360-D7B3-34556FCEC197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7D9F286F-3050-FD4A-23D0-413423125D18}"/>
                </a:ext>
              </a:extLst>
            </p:cNvPr>
            <p:cNvSpPr/>
            <p:nvPr/>
          </p:nvSpPr>
          <p:spPr>
            <a:xfrm>
              <a:off x="3496060" y="229605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0C120998-34AF-73A0-5B8C-A4D91B0F7DB2}"/>
              </a:ext>
            </a:extLst>
          </p:cNvPr>
          <p:cNvGrpSpPr/>
          <p:nvPr/>
        </p:nvGrpSpPr>
        <p:grpSpPr>
          <a:xfrm>
            <a:off x="2567670" y="5367888"/>
            <a:ext cx="3097754" cy="1039350"/>
            <a:chOff x="1008320" y="5364485"/>
            <a:chExt cx="3097754" cy="1039350"/>
          </a:xfrm>
        </p:grpSpPr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8EB61100-8BAE-6F62-FD5A-A4D8E54B55B2}"/>
                </a:ext>
              </a:extLst>
            </p:cNvPr>
            <p:cNvGrpSpPr/>
            <p:nvPr/>
          </p:nvGrpSpPr>
          <p:grpSpPr>
            <a:xfrm>
              <a:off x="1008320" y="5364485"/>
              <a:ext cx="3097754" cy="837639"/>
              <a:chOff x="1006801" y="5364485"/>
              <a:chExt cx="3097754" cy="837639"/>
            </a:xfrm>
          </p:grpSpPr>
          <p:sp>
            <p:nvSpPr>
              <p:cNvPr id="14" name="Retângulo 13">
                <a:extLst>
                  <a:ext uri="{FF2B5EF4-FFF2-40B4-BE49-F238E27FC236}">
                    <a16:creationId xmlns:a16="http://schemas.microsoft.com/office/drawing/2014/main" id="{B1671D25-8879-A97E-D938-6B0A42417823}"/>
                  </a:ext>
                </a:extLst>
              </p:cNvPr>
              <p:cNvSpPr/>
              <p:nvPr/>
            </p:nvSpPr>
            <p:spPr>
              <a:xfrm>
                <a:off x="1048214" y="5555633"/>
                <a:ext cx="3056341" cy="646331"/>
              </a:xfrm>
              <a:prstGeom prst="rect">
                <a:avLst/>
              </a:prstGeom>
              <a:solidFill>
                <a:srgbClr val="F9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C56CFBA3-70C3-BBC7-E42D-6C8927776368}"/>
                  </a:ext>
                </a:extLst>
              </p:cNvPr>
              <p:cNvSpPr txBox="1"/>
              <p:nvPr/>
            </p:nvSpPr>
            <p:spPr>
              <a:xfrm>
                <a:off x="1745525" y="5667153"/>
                <a:ext cx="23367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pt-BR" sz="2400" b="1">
                    <a:solidFill>
                      <a:schemeClr val="bg1"/>
                    </a:solidFill>
                    <a:latin typeface="AMX" pitchFamily="2" charset="77"/>
                  </a:rPr>
                  <a:t>Lojas Premium</a:t>
                </a:r>
                <a:endParaRPr lang="pt-BR">
                  <a:solidFill>
                    <a:schemeClr val="bg1"/>
                  </a:solidFill>
                  <a:latin typeface="AMX" pitchFamily="2" charset="77"/>
                </a:endParaRPr>
              </a:p>
            </p:txBody>
          </p:sp>
          <p:sp>
            <p:nvSpPr>
              <p:cNvPr id="16" name="Forma Livre 67">
                <a:extLst>
                  <a:ext uri="{FF2B5EF4-FFF2-40B4-BE49-F238E27FC236}">
                    <a16:creationId xmlns:a16="http://schemas.microsoft.com/office/drawing/2014/main" id="{C00C68C8-5A43-C4AF-5DA7-5FB25A708901}"/>
                  </a:ext>
                </a:extLst>
              </p:cNvPr>
              <p:cNvSpPr/>
              <p:nvPr/>
            </p:nvSpPr>
            <p:spPr>
              <a:xfrm>
                <a:off x="1007997" y="578814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7" name="Forma Livre 67">
                <a:extLst>
                  <a:ext uri="{FF2B5EF4-FFF2-40B4-BE49-F238E27FC236}">
                    <a16:creationId xmlns:a16="http://schemas.microsoft.com/office/drawing/2014/main" id="{B237226F-BAA3-E121-B4AE-874C2A240E5E}"/>
                  </a:ext>
                </a:extLst>
              </p:cNvPr>
              <p:cNvSpPr/>
              <p:nvPr/>
            </p:nvSpPr>
            <p:spPr>
              <a:xfrm>
                <a:off x="1047019" y="5995295"/>
                <a:ext cx="375321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8" name="Forma Livre 67">
                <a:extLst>
                  <a:ext uri="{FF2B5EF4-FFF2-40B4-BE49-F238E27FC236}">
                    <a16:creationId xmlns:a16="http://schemas.microsoft.com/office/drawing/2014/main" id="{4525E704-796B-9F30-709C-6C3F054555EE}"/>
                  </a:ext>
                </a:extLst>
              </p:cNvPr>
              <p:cNvSpPr/>
              <p:nvPr/>
            </p:nvSpPr>
            <p:spPr>
              <a:xfrm>
                <a:off x="1383318" y="554012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9" name="Forma Livre 64">
                <a:extLst>
                  <a:ext uri="{FF2B5EF4-FFF2-40B4-BE49-F238E27FC236}">
                    <a16:creationId xmlns:a16="http://schemas.microsoft.com/office/drawing/2014/main" id="{6F4BE0AD-31D2-0F97-7B5D-6692F9E60691}"/>
                  </a:ext>
                </a:extLst>
              </p:cNvPr>
              <p:cNvSpPr/>
              <p:nvPr/>
            </p:nvSpPr>
            <p:spPr>
              <a:xfrm>
                <a:off x="1006801" y="599513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20" name="Forma Livre 64">
                <a:extLst>
                  <a:ext uri="{FF2B5EF4-FFF2-40B4-BE49-F238E27FC236}">
                    <a16:creationId xmlns:a16="http://schemas.microsoft.com/office/drawing/2014/main" id="{AC2737DE-F482-4293-282E-6AF861064A14}"/>
                  </a:ext>
                </a:extLst>
              </p:cNvPr>
              <p:cNvSpPr/>
              <p:nvPr/>
            </p:nvSpPr>
            <p:spPr>
              <a:xfrm>
                <a:off x="1745525" y="536448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21" name="Forma Livre 64">
                <a:extLst>
                  <a:ext uri="{FF2B5EF4-FFF2-40B4-BE49-F238E27FC236}">
                    <a16:creationId xmlns:a16="http://schemas.microsoft.com/office/drawing/2014/main" id="{1A079C45-B7DA-1FE3-875E-7A9154F00133}"/>
                  </a:ext>
                </a:extLst>
              </p:cNvPr>
              <p:cNvSpPr/>
              <p:nvPr/>
            </p:nvSpPr>
            <p:spPr>
              <a:xfrm>
                <a:off x="2107732" y="5469089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</p:grpSp>
        <p:sp>
          <p:nvSpPr>
            <p:cNvPr id="12" name="Forma Livre 64">
              <a:extLst>
                <a:ext uri="{FF2B5EF4-FFF2-40B4-BE49-F238E27FC236}">
                  <a16:creationId xmlns:a16="http://schemas.microsoft.com/office/drawing/2014/main" id="{761A0854-52A2-3630-F624-B38F74D782BC}"/>
                </a:ext>
              </a:extLst>
            </p:cNvPr>
            <p:cNvSpPr/>
            <p:nvPr/>
          </p:nvSpPr>
          <p:spPr>
            <a:xfrm>
              <a:off x="1715072" y="6197006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3" name="Forma Livre 64">
              <a:extLst>
                <a:ext uri="{FF2B5EF4-FFF2-40B4-BE49-F238E27FC236}">
                  <a16:creationId xmlns:a16="http://schemas.microsoft.com/office/drawing/2014/main" id="{F21F83B0-F7B5-897B-BF39-8AB5FB70EC7A}"/>
                </a:ext>
              </a:extLst>
            </p:cNvPr>
            <p:cNvSpPr/>
            <p:nvPr/>
          </p:nvSpPr>
          <p:spPr>
            <a:xfrm>
              <a:off x="2570384" y="6106654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B439BB8C-3E4B-5446-8A5D-E363789805A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437"/>
          <a:stretch>
            <a:fillRect/>
          </a:stretch>
        </p:blipFill>
        <p:spPr>
          <a:xfrm>
            <a:off x="5645865" y="1800809"/>
            <a:ext cx="6220071" cy="4400932"/>
          </a:xfrm>
          <a:prstGeom prst="rect">
            <a:avLst/>
          </a:prstGeom>
        </p:spPr>
      </p:pic>
      <p:grpSp>
        <p:nvGrpSpPr>
          <p:cNvPr id="31" name="Group 1">
            <a:extLst>
              <a:ext uri="{FF2B5EF4-FFF2-40B4-BE49-F238E27FC236}">
                <a16:creationId xmlns:a16="http://schemas.microsoft.com/office/drawing/2014/main" id="{E30767F0-6608-24E3-6172-ABA74EEFB3A7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32" name="Gráfico 7">
              <a:extLst>
                <a:ext uri="{FF2B5EF4-FFF2-40B4-BE49-F238E27FC236}">
                  <a16:creationId xmlns:a16="http://schemas.microsoft.com/office/drawing/2014/main" id="{AD10F3EC-AF37-514F-2712-062D2616807B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34" name="Forma Livre 35">
                <a:extLst>
                  <a:ext uri="{FF2B5EF4-FFF2-40B4-BE49-F238E27FC236}">
                    <a16:creationId xmlns:a16="http://schemas.microsoft.com/office/drawing/2014/main" id="{FA381F44-A82B-89F5-7ED5-5909623EDF3E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5" name="Forma Livre 36">
                <a:extLst>
                  <a:ext uri="{FF2B5EF4-FFF2-40B4-BE49-F238E27FC236}">
                    <a16:creationId xmlns:a16="http://schemas.microsoft.com/office/drawing/2014/main" id="{52D5B7CB-C5B0-71D4-DFA6-857D518793D0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6" name="Forma Livre 37">
                <a:extLst>
                  <a:ext uri="{FF2B5EF4-FFF2-40B4-BE49-F238E27FC236}">
                    <a16:creationId xmlns:a16="http://schemas.microsoft.com/office/drawing/2014/main" id="{8128B574-C91E-6685-FDD9-56A6FD5D5F05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7" name="Forma Livre 38">
                <a:extLst>
                  <a:ext uri="{FF2B5EF4-FFF2-40B4-BE49-F238E27FC236}">
                    <a16:creationId xmlns:a16="http://schemas.microsoft.com/office/drawing/2014/main" id="{C38C922C-5C49-0914-E7F5-C27DD841ED10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8" name="Forma Livre 39">
                <a:extLst>
                  <a:ext uri="{FF2B5EF4-FFF2-40B4-BE49-F238E27FC236}">
                    <a16:creationId xmlns:a16="http://schemas.microsoft.com/office/drawing/2014/main" id="{1EEBAEE5-9F6B-4C03-78E1-AB9579A19380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Forma Livre 40">
                <a:extLst>
                  <a:ext uri="{FF2B5EF4-FFF2-40B4-BE49-F238E27FC236}">
                    <a16:creationId xmlns:a16="http://schemas.microsoft.com/office/drawing/2014/main" id="{BFF89F73-EAB2-6D61-AD89-22995A79C626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0" name="Forma Livre 41">
                <a:extLst>
                  <a:ext uri="{FF2B5EF4-FFF2-40B4-BE49-F238E27FC236}">
                    <a16:creationId xmlns:a16="http://schemas.microsoft.com/office/drawing/2014/main" id="{BD131ECA-67B9-F235-F1F6-98E63AD58E99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1" name="Forma Livre 42">
                <a:extLst>
                  <a:ext uri="{FF2B5EF4-FFF2-40B4-BE49-F238E27FC236}">
                    <a16:creationId xmlns:a16="http://schemas.microsoft.com/office/drawing/2014/main" id="{5F19B603-E486-AA20-C8C2-8268E4AFAD75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2" name="Forma Livre 43">
                <a:extLst>
                  <a:ext uri="{FF2B5EF4-FFF2-40B4-BE49-F238E27FC236}">
                    <a16:creationId xmlns:a16="http://schemas.microsoft.com/office/drawing/2014/main" id="{1E9FA540-696C-89D1-B1EA-D6E586A082C9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3" name="Forma Livre 45">
                <a:extLst>
                  <a:ext uri="{FF2B5EF4-FFF2-40B4-BE49-F238E27FC236}">
                    <a16:creationId xmlns:a16="http://schemas.microsoft.com/office/drawing/2014/main" id="{0A68C66D-3C98-4035-1E47-74A8AF5B03FF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4" name="Forma Livre 46">
                <a:extLst>
                  <a:ext uri="{FF2B5EF4-FFF2-40B4-BE49-F238E27FC236}">
                    <a16:creationId xmlns:a16="http://schemas.microsoft.com/office/drawing/2014/main" id="{7FD4B1BB-C7E2-9B87-2A61-3A7BF3331B26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3" name="CaixaDeTexto 33">
              <a:extLst>
                <a:ext uri="{FF2B5EF4-FFF2-40B4-BE49-F238E27FC236}">
                  <a16:creationId xmlns:a16="http://schemas.microsoft.com/office/drawing/2014/main" id="{5BB8A8BF-0579-04F3-A74B-4038DDBDC22A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401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2844FB-7426-F3D3-FC81-B536F7BA7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0A01C033-262F-C7F0-068A-65E052D252CB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AD2ADCC-0C5D-9F8C-C738-D8CDCFA77585}"/>
              </a:ext>
            </a:extLst>
          </p:cNvPr>
          <p:cNvSpPr txBox="1"/>
          <p:nvPr/>
        </p:nvSpPr>
        <p:spPr>
          <a:xfrm>
            <a:off x="780959" y="1190529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  <p:grpSp>
        <p:nvGrpSpPr>
          <p:cNvPr id="69" name="Gráfico 23">
            <a:extLst>
              <a:ext uri="{FF2B5EF4-FFF2-40B4-BE49-F238E27FC236}">
                <a16:creationId xmlns:a16="http://schemas.microsoft.com/office/drawing/2014/main" id="{C9D6629F-B1BB-CD2A-6F99-7FD6F98FC054}"/>
              </a:ext>
            </a:extLst>
          </p:cNvPr>
          <p:cNvGrpSpPr/>
          <p:nvPr/>
        </p:nvGrpSpPr>
        <p:grpSpPr>
          <a:xfrm>
            <a:off x="9424960" y="191042"/>
            <a:ext cx="1261360" cy="635671"/>
            <a:chOff x="2390027" y="1693496"/>
            <a:chExt cx="1772319" cy="893172"/>
          </a:xfrm>
        </p:grpSpPr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3AABEA2A-2335-D7BB-8924-CA41471D8BBD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EAA61FA4-F6A5-9524-CCE9-4B48525E49BA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83A83D31-A718-73E9-5B68-3FD56381FB81}"/>
                </a:ext>
              </a:extLst>
            </p:cNvPr>
            <p:cNvSpPr/>
            <p:nvPr/>
          </p:nvSpPr>
          <p:spPr>
            <a:xfrm>
              <a:off x="3496060" y="229605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01558660-6645-7B88-D123-6DB7B38D26C6}"/>
              </a:ext>
            </a:extLst>
          </p:cNvPr>
          <p:cNvGrpSpPr/>
          <p:nvPr/>
        </p:nvGrpSpPr>
        <p:grpSpPr>
          <a:xfrm>
            <a:off x="1190399" y="5364485"/>
            <a:ext cx="2690445" cy="1039350"/>
            <a:chOff x="1008320" y="5364485"/>
            <a:chExt cx="2690445" cy="1039350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A72B622B-BA2D-A327-B3B5-486A2A1CA25E}"/>
                </a:ext>
              </a:extLst>
            </p:cNvPr>
            <p:cNvGrpSpPr/>
            <p:nvPr/>
          </p:nvGrpSpPr>
          <p:grpSpPr>
            <a:xfrm>
              <a:off x="1008320" y="5364485"/>
              <a:ext cx="2690445" cy="837639"/>
              <a:chOff x="1006801" y="5364485"/>
              <a:chExt cx="2690445" cy="837639"/>
            </a:xfrm>
          </p:grpSpPr>
          <p:sp>
            <p:nvSpPr>
              <p:cNvPr id="11" name="Retângulo 10">
                <a:extLst>
                  <a:ext uri="{FF2B5EF4-FFF2-40B4-BE49-F238E27FC236}">
                    <a16:creationId xmlns:a16="http://schemas.microsoft.com/office/drawing/2014/main" id="{FA744FE8-AB2A-6183-F1BA-1C37841015C6}"/>
                  </a:ext>
                </a:extLst>
              </p:cNvPr>
              <p:cNvSpPr/>
              <p:nvPr/>
            </p:nvSpPr>
            <p:spPr>
              <a:xfrm>
                <a:off x="1048215" y="5555633"/>
                <a:ext cx="2649031" cy="646331"/>
              </a:xfrm>
              <a:prstGeom prst="rect">
                <a:avLst/>
              </a:prstGeom>
              <a:solidFill>
                <a:srgbClr val="F9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9" name="CaixaDeTexto 8">
                <a:extLst>
                  <a:ext uri="{FF2B5EF4-FFF2-40B4-BE49-F238E27FC236}">
                    <a16:creationId xmlns:a16="http://schemas.microsoft.com/office/drawing/2014/main" id="{A906C2C8-9586-49EE-B44C-9662148ADD1C}"/>
                  </a:ext>
                </a:extLst>
              </p:cNvPr>
              <p:cNvSpPr txBox="1"/>
              <p:nvPr/>
            </p:nvSpPr>
            <p:spPr>
              <a:xfrm>
                <a:off x="1643155" y="5667153"/>
                <a:ext cx="2054091" cy="4616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pt-BR" sz="2400" b="1">
                    <a:solidFill>
                      <a:schemeClr val="bg1"/>
                    </a:solidFill>
                    <a:latin typeface="AMX" pitchFamily="2" charset="77"/>
                  </a:rPr>
                  <a:t>Lojas Padrão</a:t>
                </a:r>
                <a:endParaRPr lang="pt-BR">
                  <a:solidFill>
                    <a:schemeClr val="bg1"/>
                  </a:solidFill>
                  <a:latin typeface="AMX" pitchFamily="2" charset="77"/>
                </a:endParaRPr>
              </a:p>
            </p:txBody>
          </p:sp>
          <p:sp>
            <p:nvSpPr>
              <p:cNvPr id="12" name="Forma Livre 67">
                <a:extLst>
                  <a:ext uri="{FF2B5EF4-FFF2-40B4-BE49-F238E27FC236}">
                    <a16:creationId xmlns:a16="http://schemas.microsoft.com/office/drawing/2014/main" id="{E87E529E-080F-0D27-01A0-4BA8D139EF4C}"/>
                  </a:ext>
                </a:extLst>
              </p:cNvPr>
              <p:cNvSpPr/>
              <p:nvPr/>
            </p:nvSpPr>
            <p:spPr>
              <a:xfrm>
                <a:off x="1007997" y="578814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3" name="Forma Livre 67">
                <a:extLst>
                  <a:ext uri="{FF2B5EF4-FFF2-40B4-BE49-F238E27FC236}">
                    <a16:creationId xmlns:a16="http://schemas.microsoft.com/office/drawing/2014/main" id="{4BAFD639-5C95-FA7F-205A-B01FDB349327}"/>
                  </a:ext>
                </a:extLst>
              </p:cNvPr>
              <p:cNvSpPr/>
              <p:nvPr/>
            </p:nvSpPr>
            <p:spPr>
              <a:xfrm>
                <a:off x="1047019" y="5995295"/>
                <a:ext cx="375321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4" name="Forma Livre 67">
                <a:extLst>
                  <a:ext uri="{FF2B5EF4-FFF2-40B4-BE49-F238E27FC236}">
                    <a16:creationId xmlns:a16="http://schemas.microsoft.com/office/drawing/2014/main" id="{48F2A2D5-9C5D-1BA5-FDE5-A4CCF091D32C}"/>
                  </a:ext>
                </a:extLst>
              </p:cNvPr>
              <p:cNvSpPr/>
              <p:nvPr/>
            </p:nvSpPr>
            <p:spPr>
              <a:xfrm>
                <a:off x="1383318" y="554012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6" name="Forma Livre 64">
                <a:extLst>
                  <a:ext uri="{FF2B5EF4-FFF2-40B4-BE49-F238E27FC236}">
                    <a16:creationId xmlns:a16="http://schemas.microsoft.com/office/drawing/2014/main" id="{A7E10A6F-8441-EB01-A271-FE3340FAC642}"/>
                  </a:ext>
                </a:extLst>
              </p:cNvPr>
              <p:cNvSpPr/>
              <p:nvPr/>
            </p:nvSpPr>
            <p:spPr>
              <a:xfrm>
                <a:off x="1006801" y="599513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7" name="Forma Livre 64">
                <a:extLst>
                  <a:ext uri="{FF2B5EF4-FFF2-40B4-BE49-F238E27FC236}">
                    <a16:creationId xmlns:a16="http://schemas.microsoft.com/office/drawing/2014/main" id="{8AD1A252-CA67-FE43-FDA1-3E0F1A20E492}"/>
                  </a:ext>
                </a:extLst>
              </p:cNvPr>
              <p:cNvSpPr/>
              <p:nvPr/>
            </p:nvSpPr>
            <p:spPr>
              <a:xfrm>
                <a:off x="1745525" y="536448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8" name="Forma Livre 64">
                <a:extLst>
                  <a:ext uri="{FF2B5EF4-FFF2-40B4-BE49-F238E27FC236}">
                    <a16:creationId xmlns:a16="http://schemas.microsoft.com/office/drawing/2014/main" id="{57C5B4D0-545D-7A55-0E5C-FCA32D13DB09}"/>
                  </a:ext>
                </a:extLst>
              </p:cNvPr>
              <p:cNvSpPr/>
              <p:nvPr/>
            </p:nvSpPr>
            <p:spPr>
              <a:xfrm>
                <a:off x="2107732" y="5469089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</p:grpSp>
        <p:sp>
          <p:nvSpPr>
            <p:cNvPr id="20" name="Forma Livre 64">
              <a:extLst>
                <a:ext uri="{FF2B5EF4-FFF2-40B4-BE49-F238E27FC236}">
                  <a16:creationId xmlns:a16="http://schemas.microsoft.com/office/drawing/2014/main" id="{2CCFDC91-CA8B-397A-A300-AF342E425D01}"/>
                </a:ext>
              </a:extLst>
            </p:cNvPr>
            <p:cNvSpPr/>
            <p:nvPr/>
          </p:nvSpPr>
          <p:spPr>
            <a:xfrm>
              <a:off x="1715072" y="6197006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1" name="Forma Livre 64">
              <a:extLst>
                <a:ext uri="{FF2B5EF4-FFF2-40B4-BE49-F238E27FC236}">
                  <a16:creationId xmlns:a16="http://schemas.microsoft.com/office/drawing/2014/main" id="{4C85D78C-D6B8-4736-12DF-47D5CA813384}"/>
                </a:ext>
              </a:extLst>
            </p:cNvPr>
            <p:cNvSpPr/>
            <p:nvPr/>
          </p:nvSpPr>
          <p:spPr>
            <a:xfrm>
              <a:off x="2570384" y="6106654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7" name="Imagem 6">
            <a:extLst>
              <a:ext uri="{FF2B5EF4-FFF2-40B4-BE49-F238E27FC236}">
                <a16:creationId xmlns:a16="http://schemas.microsoft.com/office/drawing/2014/main" id="{8483FBFA-5D46-AF79-DE49-C5D2FE08DCF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181"/>
          <a:stretch>
            <a:fillRect/>
          </a:stretch>
        </p:blipFill>
        <p:spPr>
          <a:xfrm>
            <a:off x="3871023" y="2141951"/>
            <a:ext cx="7993717" cy="4062456"/>
          </a:xfrm>
          <a:prstGeom prst="rect">
            <a:avLst/>
          </a:prstGeom>
        </p:spPr>
      </p:pic>
      <p:grpSp>
        <p:nvGrpSpPr>
          <p:cNvPr id="37" name="Group 1">
            <a:extLst>
              <a:ext uri="{FF2B5EF4-FFF2-40B4-BE49-F238E27FC236}">
                <a16:creationId xmlns:a16="http://schemas.microsoft.com/office/drawing/2014/main" id="{39273274-4D1F-4FFD-6B6C-3093B1E6DF1B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38" name="Gráfico 7">
              <a:extLst>
                <a:ext uri="{FF2B5EF4-FFF2-40B4-BE49-F238E27FC236}">
                  <a16:creationId xmlns:a16="http://schemas.microsoft.com/office/drawing/2014/main" id="{24E421FC-F2C1-B43B-A922-AB5B6AE7E012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40" name="Forma Livre 35">
                <a:extLst>
                  <a:ext uri="{FF2B5EF4-FFF2-40B4-BE49-F238E27FC236}">
                    <a16:creationId xmlns:a16="http://schemas.microsoft.com/office/drawing/2014/main" id="{F63ED455-75C1-3854-C4D5-4CFED5ADE744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1" name="Forma Livre 36">
                <a:extLst>
                  <a:ext uri="{FF2B5EF4-FFF2-40B4-BE49-F238E27FC236}">
                    <a16:creationId xmlns:a16="http://schemas.microsoft.com/office/drawing/2014/main" id="{C4FD5D1C-E8B4-5BFD-7F81-ADB81E962D4E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2" name="Forma Livre 37">
                <a:extLst>
                  <a:ext uri="{FF2B5EF4-FFF2-40B4-BE49-F238E27FC236}">
                    <a16:creationId xmlns:a16="http://schemas.microsoft.com/office/drawing/2014/main" id="{D9A81F11-60FC-E85A-CA44-E46254C8CB7E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3" name="Forma Livre 38">
                <a:extLst>
                  <a:ext uri="{FF2B5EF4-FFF2-40B4-BE49-F238E27FC236}">
                    <a16:creationId xmlns:a16="http://schemas.microsoft.com/office/drawing/2014/main" id="{39F04080-66FB-C78C-A800-4D949F6833BE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4" name="Forma Livre 39">
                <a:extLst>
                  <a:ext uri="{FF2B5EF4-FFF2-40B4-BE49-F238E27FC236}">
                    <a16:creationId xmlns:a16="http://schemas.microsoft.com/office/drawing/2014/main" id="{8543E411-9CBE-C898-9D3E-8BA68825F406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Forma Livre 40">
                <a:extLst>
                  <a:ext uri="{FF2B5EF4-FFF2-40B4-BE49-F238E27FC236}">
                    <a16:creationId xmlns:a16="http://schemas.microsoft.com/office/drawing/2014/main" id="{E4FF2DD8-844B-4410-6D1C-235858356069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6" name="Forma Livre 41">
                <a:extLst>
                  <a:ext uri="{FF2B5EF4-FFF2-40B4-BE49-F238E27FC236}">
                    <a16:creationId xmlns:a16="http://schemas.microsoft.com/office/drawing/2014/main" id="{47FD2D6C-BAE0-49CA-D15D-9EDFEF6EB2E7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7" name="Forma Livre 42">
                <a:extLst>
                  <a:ext uri="{FF2B5EF4-FFF2-40B4-BE49-F238E27FC236}">
                    <a16:creationId xmlns:a16="http://schemas.microsoft.com/office/drawing/2014/main" id="{6B55A13D-17AC-C9AB-259C-4FE2AD1F2E6F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8" name="Forma Livre 43">
                <a:extLst>
                  <a:ext uri="{FF2B5EF4-FFF2-40B4-BE49-F238E27FC236}">
                    <a16:creationId xmlns:a16="http://schemas.microsoft.com/office/drawing/2014/main" id="{1CE4E895-820D-9B8F-E844-314E361A959B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9" name="Forma Livre 45">
                <a:extLst>
                  <a:ext uri="{FF2B5EF4-FFF2-40B4-BE49-F238E27FC236}">
                    <a16:creationId xmlns:a16="http://schemas.microsoft.com/office/drawing/2014/main" id="{6A1D6AC7-2A97-859E-8647-BEFD475D93D4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50" name="Forma Livre 46">
                <a:extLst>
                  <a:ext uri="{FF2B5EF4-FFF2-40B4-BE49-F238E27FC236}">
                    <a16:creationId xmlns:a16="http://schemas.microsoft.com/office/drawing/2014/main" id="{81FCABB0-2292-7BE1-98DA-7795012679A7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9" name="CaixaDeTexto 33">
              <a:extLst>
                <a:ext uri="{FF2B5EF4-FFF2-40B4-BE49-F238E27FC236}">
                  <a16:creationId xmlns:a16="http://schemas.microsoft.com/office/drawing/2014/main" id="{701C878A-FE41-C13B-2734-6675CA749B83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51" name="Gráfico 23">
            <a:extLst>
              <a:ext uri="{FF2B5EF4-FFF2-40B4-BE49-F238E27FC236}">
                <a16:creationId xmlns:a16="http://schemas.microsoft.com/office/drawing/2014/main" id="{525BCA96-3B85-6F9D-DA70-C358C914790D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52" name="Forma Livre 62">
              <a:extLst>
                <a:ext uri="{FF2B5EF4-FFF2-40B4-BE49-F238E27FC236}">
                  <a16:creationId xmlns:a16="http://schemas.microsoft.com/office/drawing/2014/main" id="{ADC6E6E3-2857-5FE4-9245-88588B2EE20D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3" name="Forma Livre 64">
              <a:extLst>
                <a:ext uri="{FF2B5EF4-FFF2-40B4-BE49-F238E27FC236}">
                  <a16:creationId xmlns:a16="http://schemas.microsoft.com/office/drawing/2014/main" id="{3D33503E-D5E8-BFB4-3F60-51F7D584BEB6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4" name="Forma Livre 65">
              <a:extLst>
                <a:ext uri="{FF2B5EF4-FFF2-40B4-BE49-F238E27FC236}">
                  <a16:creationId xmlns:a16="http://schemas.microsoft.com/office/drawing/2014/main" id="{78480A8E-CB5B-6DD7-0EE1-5DA4932255BE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5" name="Forma Livre 66">
              <a:extLst>
                <a:ext uri="{FF2B5EF4-FFF2-40B4-BE49-F238E27FC236}">
                  <a16:creationId xmlns:a16="http://schemas.microsoft.com/office/drawing/2014/main" id="{4D38D69B-F023-D52B-7D50-9BB989D7D2C0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6" name="Forma Livre 67">
              <a:extLst>
                <a:ext uri="{FF2B5EF4-FFF2-40B4-BE49-F238E27FC236}">
                  <a16:creationId xmlns:a16="http://schemas.microsoft.com/office/drawing/2014/main" id="{3E2F1AA6-B702-B86D-FF40-2925B3BB4C56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9976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70F83E-605B-ECA6-ACB6-8BCEF793B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E6B70152-0017-E4CC-D932-362B270F6210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DA3C8C09-5EC5-19AC-F132-D9344784B20A}"/>
              </a:ext>
            </a:extLst>
          </p:cNvPr>
          <p:cNvSpPr txBox="1"/>
          <p:nvPr/>
        </p:nvSpPr>
        <p:spPr>
          <a:xfrm>
            <a:off x="780959" y="1222189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  <p:grpSp>
        <p:nvGrpSpPr>
          <p:cNvPr id="62" name="Gráfico 23">
            <a:extLst>
              <a:ext uri="{FF2B5EF4-FFF2-40B4-BE49-F238E27FC236}">
                <a16:creationId xmlns:a16="http://schemas.microsoft.com/office/drawing/2014/main" id="{B9B39DD2-4447-B70E-1B4A-26DE30B93954}"/>
              </a:ext>
            </a:extLst>
          </p:cNvPr>
          <p:cNvGrpSpPr/>
          <p:nvPr/>
        </p:nvGrpSpPr>
        <p:grpSpPr>
          <a:xfrm rot="5400000">
            <a:off x="8940900" y="-1106689"/>
            <a:ext cx="762542" cy="3212283"/>
            <a:chOff x="3533843" y="904254"/>
            <a:chExt cx="1071436" cy="4513529"/>
          </a:xfrm>
        </p:grpSpPr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F4C69FF3-15D0-5250-4EC6-452CE3E01AE5}"/>
                </a:ext>
              </a:extLst>
            </p:cNvPr>
            <p:cNvSpPr/>
            <p:nvPr/>
          </p:nvSpPr>
          <p:spPr>
            <a:xfrm>
              <a:off x="3533843" y="15710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7C036C73-4361-AA7C-5744-C29AB04D00A6}"/>
                </a:ext>
              </a:extLst>
            </p:cNvPr>
            <p:cNvSpPr/>
            <p:nvPr/>
          </p:nvSpPr>
          <p:spPr>
            <a:xfrm>
              <a:off x="3824393" y="9042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6" name="Forma Livre 65">
              <a:extLst>
                <a:ext uri="{FF2B5EF4-FFF2-40B4-BE49-F238E27FC236}">
                  <a16:creationId xmlns:a16="http://schemas.microsoft.com/office/drawing/2014/main" id="{0DC51BCA-F0DA-2E85-CF93-D73FEC5B849A}"/>
                </a:ext>
              </a:extLst>
            </p:cNvPr>
            <p:cNvSpPr/>
            <p:nvPr/>
          </p:nvSpPr>
          <p:spPr>
            <a:xfrm>
              <a:off x="4314730" y="40684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7" name="Forma Livre 66">
              <a:extLst>
                <a:ext uri="{FF2B5EF4-FFF2-40B4-BE49-F238E27FC236}">
                  <a16:creationId xmlns:a16="http://schemas.microsoft.com/office/drawing/2014/main" id="{7CC7AB36-28A9-DFFB-305A-9AF7A1DEE8F8}"/>
                </a:ext>
              </a:extLst>
            </p:cNvPr>
            <p:cNvSpPr/>
            <p:nvPr/>
          </p:nvSpPr>
          <p:spPr>
            <a:xfrm>
              <a:off x="3679118" y="512717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8" name="Forma Livre 67">
              <a:extLst>
                <a:ext uri="{FF2B5EF4-FFF2-40B4-BE49-F238E27FC236}">
                  <a16:creationId xmlns:a16="http://schemas.microsoft.com/office/drawing/2014/main" id="{81C89E86-6E99-FEB9-9B40-7A684BAE8E05}"/>
                </a:ext>
              </a:extLst>
            </p:cNvPr>
            <p:cNvSpPr/>
            <p:nvPr/>
          </p:nvSpPr>
          <p:spPr>
            <a:xfrm>
              <a:off x="4286964" y="241892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07EDAA97-A0B1-3807-C93D-9D0EA93EBD9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531" t="2722" r="4834" b="14280"/>
          <a:stretch>
            <a:fillRect/>
          </a:stretch>
        </p:blipFill>
        <p:spPr>
          <a:xfrm>
            <a:off x="2400606" y="2296397"/>
            <a:ext cx="9465330" cy="3907951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1FAC159E-9CE1-6EA4-A59D-1FD1BE0BE966}"/>
              </a:ext>
            </a:extLst>
          </p:cNvPr>
          <p:cNvGrpSpPr/>
          <p:nvPr/>
        </p:nvGrpSpPr>
        <p:grpSpPr>
          <a:xfrm>
            <a:off x="593728" y="5369007"/>
            <a:ext cx="1806879" cy="978509"/>
            <a:chOff x="1469017" y="5364485"/>
            <a:chExt cx="1806879" cy="978509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F530A203-C3BB-9D48-4E2E-1F8B1DB008E0}"/>
                </a:ext>
              </a:extLst>
            </p:cNvPr>
            <p:cNvGrpSpPr/>
            <p:nvPr/>
          </p:nvGrpSpPr>
          <p:grpSpPr>
            <a:xfrm>
              <a:off x="1469017" y="5364485"/>
              <a:ext cx="1806879" cy="978509"/>
              <a:chOff x="1467498" y="5364485"/>
              <a:chExt cx="1806879" cy="978509"/>
            </a:xfrm>
          </p:grpSpPr>
          <p:sp>
            <p:nvSpPr>
              <p:cNvPr id="12" name="Retângulo 11">
                <a:extLst>
                  <a:ext uri="{FF2B5EF4-FFF2-40B4-BE49-F238E27FC236}">
                    <a16:creationId xmlns:a16="http://schemas.microsoft.com/office/drawing/2014/main" id="{8243DF73-9885-AF0B-575A-868ADC0A712C}"/>
                  </a:ext>
                </a:extLst>
              </p:cNvPr>
              <p:cNvSpPr/>
              <p:nvPr/>
            </p:nvSpPr>
            <p:spPr>
              <a:xfrm>
                <a:off x="1643157" y="5555634"/>
                <a:ext cx="1631220" cy="641810"/>
              </a:xfrm>
              <a:prstGeom prst="rect">
                <a:avLst/>
              </a:prstGeom>
              <a:solidFill>
                <a:srgbClr val="F9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247D8B7C-F99F-6DED-7B6E-B551F67B5384}"/>
                  </a:ext>
                </a:extLst>
              </p:cNvPr>
              <p:cNvSpPr txBox="1"/>
              <p:nvPr/>
            </p:nvSpPr>
            <p:spPr>
              <a:xfrm>
                <a:off x="1643156" y="5667153"/>
                <a:ext cx="16312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pt-BR" sz="2400" b="1">
                    <a:solidFill>
                      <a:schemeClr val="bg1"/>
                    </a:solidFill>
                    <a:latin typeface="AMX" pitchFamily="2" charset="77"/>
                  </a:rPr>
                  <a:t>Lojas Pop</a:t>
                </a:r>
                <a:endParaRPr lang="pt-BR">
                  <a:solidFill>
                    <a:schemeClr val="bg1"/>
                  </a:solidFill>
                  <a:latin typeface="AMX" pitchFamily="2" charset="77"/>
                </a:endParaRPr>
              </a:p>
            </p:txBody>
          </p:sp>
          <p:sp>
            <p:nvSpPr>
              <p:cNvPr id="14" name="Forma Livre 67">
                <a:extLst>
                  <a:ext uri="{FF2B5EF4-FFF2-40B4-BE49-F238E27FC236}">
                    <a16:creationId xmlns:a16="http://schemas.microsoft.com/office/drawing/2014/main" id="{463BCB08-F334-87C0-BDB2-E3D49E80B64F}"/>
                  </a:ext>
                </a:extLst>
              </p:cNvPr>
              <p:cNvSpPr/>
              <p:nvPr/>
            </p:nvSpPr>
            <p:spPr>
              <a:xfrm>
                <a:off x="1724694" y="613616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6" name="Forma Livre 67">
                <a:extLst>
                  <a:ext uri="{FF2B5EF4-FFF2-40B4-BE49-F238E27FC236}">
                    <a16:creationId xmlns:a16="http://schemas.microsoft.com/office/drawing/2014/main" id="{A7AB20FA-45CD-D4E1-1AA1-5EAF39999567}"/>
                  </a:ext>
                </a:extLst>
              </p:cNvPr>
              <p:cNvSpPr/>
              <p:nvPr/>
            </p:nvSpPr>
            <p:spPr>
              <a:xfrm>
                <a:off x="1572900" y="5556391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7" name="Forma Livre 64">
                <a:extLst>
                  <a:ext uri="{FF2B5EF4-FFF2-40B4-BE49-F238E27FC236}">
                    <a16:creationId xmlns:a16="http://schemas.microsoft.com/office/drawing/2014/main" id="{9088A12F-854C-6C38-7976-792D18AF8A7F}"/>
                  </a:ext>
                </a:extLst>
              </p:cNvPr>
              <p:cNvSpPr/>
              <p:nvPr/>
            </p:nvSpPr>
            <p:spPr>
              <a:xfrm>
                <a:off x="1467498" y="5990614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8" name="Forma Livre 64">
                <a:extLst>
                  <a:ext uri="{FF2B5EF4-FFF2-40B4-BE49-F238E27FC236}">
                    <a16:creationId xmlns:a16="http://schemas.microsoft.com/office/drawing/2014/main" id="{CEF53FAF-AF2A-2E7D-971E-D38E28898300}"/>
                  </a:ext>
                </a:extLst>
              </p:cNvPr>
              <p:cNvSpPr/>
              <p:nvPr/>
            </p:nvSpPr>
            <p:spPr>
              <a:xfrm>
                <a:off x="2278411" y="536448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9" name="Forma Livre 64">
                <a:extLst>
                  <a:ext uri="{FF2B5EF4-FFF2-40B4-BE49-F238E27FC236}">
                    <a16:creationId xmlns:a16="http://schemas.microsoft.com/office/drawing/2014/main" id="{0D904027-B5E9-F464-9A24-F7F6E3610644}"/>
                  </a:ext>
                </a:extLst>
              </p:cNvPr>
              <p:cNvSpPr/>
              <p:nvPr/>
            </p:nvSpPr>
            <p:spPr>
              <a:xfrm>
                <a:off x="2568865" y="5436713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</p:grpSp>
        <p:sp>
          <p:nvSpPr>
            <p:cNvPr id="10" name="Forma Livre 64">
              <a:extLst>
                <a:ext uri="{FF2B5EF4-FFF2-40B4-BE49-F238E27FC236}">
                  <a16:creationId xmlns:a16="http://schemas.microsoft.com/office/drawing/2014/main" id="{13655F80-CCA3-4F1B-3E15-35CD851A544D}"/>
                </a:ext>
              </a:extLst>
            </p:cNvPr>
            <p:cNvSpPr/>
            <p:nvPr/>
          </p:nvSpPr>
          <p:spPr>
            <a:xfrm>
              <a:off x="1918142" y="5457685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Forma Livre 64">
              <a:extLst>
                <a:ext uri="{FF2B5EF4-FFF2-40B4-BE49-F238E27FC236}">
                  <a16:creationId xmlns:a16="http://schemas.microsoft.com/office/drawing/2014/main" id="{06095FC1-9A38-A530-45F1-6214972CD788}"/>
                </a:ext>
              </a:extLst>
            </p:cNvPr>
            <p:cNvSpPr/>
            <p:nvPr/>
          </p:nvSpPr>
          <p:spPr>
            <a:xfrm>
              <a:off x="2356893" y="6106654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94" name="Group 1">
            <a:extLst>
              <a:ext uri="{FF2B5EF4-FFF2-40B4-BE49-F238E27FC236}">
                <a16:creationId xmlns:a16="http://schemas.microsoft.com/office/drawing/2014/main" id="{BB060FF1-FD18-FAD1-AFC1-0F723A0B3F3E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95" name="Gráfico 7">
              <a:extLst>
                <a:ext uri="{FF2B5EF4-FFF2-40B4-BE49-F238E27FC236}">
                  <a16:creationId xmlns:a16="http://schemas.microsoft.com/office/drawing/2014/main" id="{35D8E118-03F8-BAF4-1649-2A04A757201F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97" name="Forma Livre 35">
                <a:extLst>
                  <a:ext uri="{FF2B5EF4-FFF2-40B4-BE49-F238E27FC236}">
                    <a16:creationId xmlns:a16="http://schemas.microsoft.com/office/drawing/2014/main" id="{F39C0A97-4E03-CA5E-F7A6-B8380C5B70A0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98" name="Forma Livre 36">
                <a:extLst>
                  <a:ext uri="{FF2B5EF4-FFF2-40B4-BE49-F238E27FC236}">
                    <a16:creationId xmlns:a16="http://schemas.microsoft.com/office/drawing/2014/main" id="{E031116A-A1BD-B30D-1991-58B68380B8CB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99" name="Forma Livre 37">
                <a:extLst>
                  <a:ext uri="{FF2B5EF4-FFF2-40B4-BE49-F238E27FC236}">
                    <a16:creationId xmlns:a16="http://schemas.microsoft.com/office/drawing/2014/main" id="{0BD89F1C-0B4D-6C55-A4A1-A4D118BD81D1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0" name="Forma Livre 38">
                <a:extLst>
                  <a:ext uri="{FF2B5EF4-FFF2-40B4-BE49-F238E27FC236}">
                    <a16:creationId xmlns:a16="http://schemas.microsoft.com/office/drawing/2014/main" id="{FE37BD66-3132-211C-404A-53561AE9A68E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1" name="Forma Livre 39">
                <a:extLst>
                  <a:ext uri="{FF2B5EF4-FFF2-40B4-BE49-F238E27FC236}">
                    <a16:creationId xmlns:a16="http://schemas.microsoft.com/office/drawing/2014/main" id="{2658668E-9E82-8AEE-839B-DDF786C31BCD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2" name="Forma Livre 40">
                <a:extLst>
                  <a:ext uri="{FF2B5EF4-FFF2-40B4-BE49-F238E27FC236}">
                    <a16:creationId xmlns:a16="http://schemas.microsoft.com/office/drawing/2014/main" id="{8C68F5E2-3CC4-DC15-C5E4-20B9469133E5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3" name="Forma Livre 41">
                <a:extLst>
                  <a:ext uri="{FF2B5EF4-FFF2-40B4-BE49-F238E27FC236}">
                    <a16:creationId xmlns:a16="http://schemas.microsoft.com/office/drawing/2014/main" id="{5DD1011B-61E5-A2AC-8B85-5DF17FED110A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4" name="Forma Livre 42">
                <a:extLst>
                  <a:ext uri="{FF2B5EF4-FFF2-40B4-BE49-F238E27FC236}">
                    <a16:creationId xmlns:a16="http://schemas.microsoft.com/office/drawing/2014/main" id="{7E7F48F9-2BF3-1EB4-1BC5-0A3EAFA3A46C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5" name="Forma Livre 43">
                <a:extLst>
                  <a:ext uri="{FF2B5EF4-FFF2-40B4-BE49-F238E27FC236}">
                    <a16:creationId xmlns:a16="http://schemas.microsoft.com/office/drawing/2014/main" id="{023E7A57-F5FC-F94B-4F48-69E2366093E0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6" name="Forma Livre 45">
                <a:extLst>
                  <a:ext uri="{FF2B5EF4-FFF2-40B4-BE49-F238E27FC236}">
                    <a16:creationId xmlns:a16="http://schemas.microsoft.com/office/drawing/2014/main" id="{CADDBDE4-A94D-0802-3563-53467ABDC547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7" name="Forma Livre 46">
                <a:extLst>
                  <a:ext uri="{FF2B5EF4-FFF2-40B4-BE49-F238E27FC236}">
                    <a16:creationId xmlns:a16="http://schemas.microsoft.com/office/drawing/2014/main" id="{58CD3C79-24AB-8851-0AEC-4E863B5DEEBD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96" name="CaixaDeTexto 33">
              <a:extLst>
                <a:ext uri="{FF2B5EF4-FFF2-40B4-BE49-F238E27FC236}">
                  <a16:creationId xmlns:a16="http://schemas.microsoft.com/office/drawing/2014/main" id="{D00D1B0C-4532-DFC9-67CE-0DA31C58F7B9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108" name="Gráfico 23">
            <a:extLst>
              <a:ext uri="{FF2B5EF4-FFF2-40B4-BE49-F238E27FC236}">
                <a16:creationId xmlns:a16="http://schemas.microsoft.com/office/drawing/2014/main" id="{3FFEC3B7-A20B-3D3D-A607-01FF35C5EDD8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109" name="Forma Livre 62">
              <a:extLst>
                <a:ext uri="{FF2B5EF4-FFF2-40B4-BE49-F238E27FC236}">
                  <a16:creationId xmlns:a16="http://schemas.microsoft.com/office/drawing/2014/main" id="{41B9CBBF-A978-46BE-61E7-11D3B28EE21F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0" name="Forma Livre 64">
              <a:extLst>
                <a:ext uri="{FF2B5EF4-FFF2-40B4-BE49-F238E27FC236}">
                  <a16:creationId xmlns:a16="http://schemas.microsoft.com/office/drawing/2014/main" id="{95CEC0F0-154A-ADC2-520F-11E818984855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1" name="Forma Livre 65">
              <a:extLst>
                <a:ext uri="{FF2B5EF4-FFF2-40B4-BE49-F238E27FC236}">
                  <a16:creationId xmlns:a16="http://schemas.microsoft.com/office/drawing/2014/main" id="{13F2EC58-3A35-0ADE-260A-FB967524B74A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2" name="Forma Livre 66">
              <a:extLst>
                <a:ext uri="{FF2B5EF4-FFF2-40B4-BE49-F238E27FC236}">
                  <a16:creationId xmlns:a16="http://schemas.microsoft.com/office/drawing/2014/main" id="{E954C24C-7C28-2A58-6B67-887A49D76B56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3" name="Forma Livre 67">
              <a:extLst>
                <a:ext uri="{FF2B5EF4-FFF2-40B4-BE49-F238E27FC236}">
                  <a16:creationId xmlns:a16="http://schemas.microsoft.com/office/drawing/2014/main" id="{8EC9B881-A4DB-57DD-BA0A-FCC05083097E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6933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B7652-CAA4-6BDE-8C82-AE91AB822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CB7BD969-1A1F-6354-23C9-A506EE70B3A1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8A2F9A9-45D8-56A7-EB78-A62920A79C29}"/>
              </a:ext>
            </a:extLst>
          </p:cNvPr>
          <p:cNvSpPr txBox="1"/>
          <p:nvPr/>
        </p:nvSpPr>
        <p:spPr>
          <a:xfrm>
            <a:off x="780959" y="1214014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  <p:grpSp>
        <p:nvGrpSpPr>
          <p:cNvPr id="69" name="Gráfico 23">
            <a:extLst>
              <a:ext uri="{FF2B5EF4-FFF2-40B4-BE49-F238E27FC236}">
                <a16:creationId xmlns:a16="http://schemas.microsoft.com/office/drawing/2014/main" id="{7BC3C5E3-A0EC-ADF1-EB6E-C276A922DCA2}"/>
              </a:ext>
            </a:extLst>
          </p:cNvPr>
          <p:cNvGrpSpPr/>
          <p:nvPr/>
        </p:nvGrpSpPr>
        <p:grpSpPr>
          <a:xfrm>
            <a:off x="3921847" y="282010"/>
            <a:ext cx="3212117" cy="635670"/>
            <a:chOff x="2390027" y="1594300"/>
            <a:chExt cx="4513299" cy="893171"/>
          </a:xfrm>
        </p:grpSpPr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300A85D4-82F8-0F52-055D-E7C9B9C305B3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232F7A75-9A09-CD9F-167B-B64C3CFA31A4}"/>
                </a:ext>
              </a:extLst>
            </p:cNvPr>
            <p:cNvSpPr/>
            <p:nvPr/>
          </p:nvSpPr>
          <p:spPr>
            <a:xfrm>
              <a:off x="4766197" y="159430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DE977756-0954-7406-93DB-141AA9871622}"/>
                </a:ext>
              </a:extLst>
            </p:cNvPr>
            <p:cNvSpPr/>
            <p:nvPr/>
          </p:nvSpPr>
          <p:spPr>
            <a:xfrm>
              <a:off x="4390460" y="219685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" name="Forma Livre 70">
              <a:extLst>
                <a:ext uri="{FF2B5EF4-FFF2-40B4-BE49-F238E27FC236}">
                  <a16:creationId xmlns:a16="http://schemas.microsoft.com/office/drawing/2014/main" id="{2EE62298-7ED1-DBF6-9187-FA339FE31E7D}"/>
                </a:ext>
              </a:extLst>
            </p:cNvPr>
            <p:cNvSpPr/>
            <p:nvPr/>
          </p:nvSpPr>
          <p:spPr>
            <a:xfrm>
              <a:off x="6612777" y="2108452"/>
              <a:ext cx="290549" cy="290613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654BB2AB-B18A-EC9A-F57B-85A3FE54A8AE}"/>
              </a:ext>
            </a:extLst>
          </p:cNvPr>
          <p:cNvGrpSpPr/>
          <p:nvPr/>
        </p:nvGrpSpPr>
        <p:grpSpPr>
          <a:xfrm>
            <a:off x="905692" y="5364485"/>
            <a:ext cx="2690445" cy="1039350"/>
            <a:chOff x="1008320" y="5364485"/>
            <a:chExt cx="2690445" cy="1039350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6743F1E3-54AF-8361-E019-A2B1EC34288B}"/>
                </a:ext>
              </a:extLst>
            </p:cNvPr>
            <p:cNvGrpSpPr/>
            <p:nvPr/>
          </p:nvGrpSpPr>
          <p:grpSpPr>
            <a:xfrm>
              <a:off x="1008320" y="5364485"/>
              <a:ext cx="2690445" cy="837639"/>
              <a:chOff x="1006801" y="5364485"/>
              <a:chExt cx="2690445" cy="837639"/>
            </a:xfrm>
          </p:grpSpPr>
          <p:sp>
            <p:nvSpPr>
              <p:cNvPr id="11" name="Retângulo 10">
                <a:extLst>
                  <a:ext uri="{FF2B5EF4-FFF2-40B4-BE49-F238E27FC236}">
                    <a16:creationId xmlns:a16="http://schemas.microsoft.com/office/drawing/2014/main" id="{969BC766-9DB0-3327-B243-62131B2D7608}"/>
                  </a:ext>
                </a:extLst>
              </p:cNvPr>
              <p:cNvSpPr/>
              <p:nvPr/>
            </p:nvSpPr>
            <p:spPr>
              <a:xfrm>
                <a:off x="1048215" y="5555633"/>
                <a:ext cx="2649031" cy="646331"/>
              </a:xfrm>
              <a:prstGeom prst="rect">
                <a:avLst/>
              </a:prstGeom>
              <a:solidFill>
                <a:srgbClr val="F9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9" name="CaixaDeTexto 8">
                <a:extLst>
                  <a:ext uri="{FF2B5EF4-FFF2-40B4-BE49-F238E27FC236}">
                    <a16:creationId xmlns:a16="http://schemas.microsoft.com/office/drawing/2014/main" id="{3E6D9AC2-7616-139F-CB22-E1E765EE194C}"/>
                  </a:ext>
                </a:extLst>
              </p:cNvPr>
              <p:cNvSpPr txBox="1"/>
              <p:nvPr/>
            </p:nvSpPr>
            <p:spPr>
              <a:xfrm>
                <a:off x="1643155" y="5667153"/>
                <a:ext cx="2054091" cy="4616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pt-BR" sz="2400" b="1">
                    <a:solidFill>
                      <a:schemeClr val="bg1"/>
                    </a:solidFill>
                    <a:latin typeface="AMX" pitchFamily="2" charset="77"/>
                  </a:rPr>
                  <a:t>Lojas Pocket</a:t>
                </a:r>
                <a:endParaRPr lang="pt-BR">
                  <a:solidFill>
                    <a:schemeClr val="bg1"/>
                  </a:solidFill>
                  <a:latin typeface="AMX" pitchFamily="2" charset="77"/>
                </a:endParaRPr>
              </a:p>
            </p:txBody>
          </p:sp>
          <p:sp>
            <p:nvSpPr>
              <p:cNvPr id="12" name="Forma Livre 67">
                <a:extLst>
                  <a:ext uri="{FF2B5EF4-FFF2-40B4-BE49-F238E27FC236}">
                    <a16:creationId xmlns:a16="http://schemas.microsoft.com/office/drawing/2014/main" id="{E94AE7F6-C7B2-A699-F8B4-CA7515E9E0CD}"/>
                  </a:ext>
                </a:extLst>
              </p:cNvPr>
              <p:cNvSpPr/>
              <p:nvPr/>
            </p:nvSpPr>
            <p:spPr>
              <a:xfrm>
                <a:off x="1007997" y="578814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3" name="Forma Livre 67">
                <a:extLst>
                  <a:ext uri="{FF2B5EF4-FFF2-40B4-BE49-F238E27FC236}">
                    <a16:creationId xmlns:a16="http://schemas.microsoft.com/office/drawing/2014/main" id="{6A5C9495-F18A-19BC-2862-DC4C11910FA3}"/>
                  </a:ext>
                </a:extLst>
              </p:cNvPr>
              <p:cNvSpPr/>
              <p:nvPr/>
            </p:nvSpPr>
            <p:spPr>
              <a:xfrm>
                <a:off x="1047019" y="5995295"/>
                <a:ext cx="375321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4" name="Forma Livre 67">
                <a:extLst>
                  <a:ext uri="{FF2B5EF4-FFF2-40B4-BE49-F238E27FC236}">
                    <a16:creationId xmlns:a16="http://schemas.microsoft.com/office/drawing/2014/main" id="{46B894F4-9C38-1A4E-B932-D04F19DA9A51}"/>
                  </a:ext>
                </a:extLst>
              </p:cNvPr>
              <p:cNvSpPr/>
              <p:nvPr/>
            </p:nvSpPr>
            <p:spPr>
              <a:xfrm>
                <a:off x="1383318" y="554012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6" name="Forma Livre 64">
                <a:extLst>
                  <a:ext uri="{FF2B5EF4-FFF2-40B4-BE49-F238E27FC236}">
                    <a16:creationId xmlns:a16="http://schemas.microsoft.com/office/drawing/2014/main" id="{FF4482A9-61ED-E6D2-2F10-37C912E1BB44}"/>
                  </a:ext>
                </a:extLst>
              </p:cNvPr>
              <p:cNvSpPr/>
              <p:nvPr/>
            </p:nvSpPr>
            <p:spPr>
              <a:xfrm>
                <a:off x="1006801" y="599513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7" name="Forma Livre 64">
                <a:extLst>
                  <a:ext uri="{FF2B5EF4-FFF2-40B4-BE49-F238E27FC236}">
                    <a16:creationId xmlns:a16="http://schemas.microsoft.com/office/drawing/2014/main" id="{B40F6B24-F7EE-71FD-2595-9D68911D4C37}"/>
                  </a:ext>
                </a:extLst>
              </p:cNvPr>
              <p:cNvSpPr/>
              <p:nvPr/>
            </p:nvSpPr>
            <p:spPr>
              <a:xfrm>
                <a:off x="1745525" y="5364485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8" name="Forma Livre 64">
                <a:extLst>
                  <a:ext uri="{FF2B5EF4-FFF2-40B4-BE49-F238E27FC236}">
                    <a16:creationId xmlns:a16="http://schemas.microsoft.com/office/drawing/2014/main" id="{9FC1E8E1-3FC9-B3D7-91DC-F845C1C78B17}"/>
                  </a:ext>
                </a:extLst>
              </p:cNvPr>
              <p:cNvSpPr/>
              <p:nvPr/>
            </p:nvSpPr>
            <p:spPr>
              <a:xfrm>
                <a:off x="2107732" y="5469089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</p:grpSp>
        <p:sp>
          <p:nvSpPr>
            <p:cNvPr id="20" name="Forma Livre 64">
              <a:extLst>
                <a:ext uri="{FF2B5EF4-FFF2-40B4-BE49-F238E27FC236}">
                  <a16:creationId xmlns:a16="http://schemas.microsoft.com/office/drawing/2014/main" id="{D82FAB01-DF56-A465-B07E-07E17598439C}"/>
                </a:ext>
              </a:extLst>
            </p:cNvPr>
            <p:cNvSpPr/>
            <p:nvPr/>
          </p:nvSpPr>
          <p:spPr>
            <a:xfrm>
              <a:off x="1715072" y="6197006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1" name="Forma Livre 64">
              <a:extLst>
                <a:ext uri="{FF2B5EF4-FFF2-40B4-BE49-F238E27FC236}">
                  <a16:creationId xmlns:a16="http://schemas.microsoft.com/office/drawing/2014/main" id="{A2148A84-0954-15A2-CE01-937AEEF17DB6}"/>
                </a:ext>
              </a:extLst>
            </p:cNvPr>
            <p:cNvSpPr/>
            <p:nvPr/>
          </p:nvSpPr>
          <p:spPr>
            <a:xfrm>
              <a:off x="2570384" y="6106654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A29E7DE7-0A9C-19EE-DFCB-20F97BA77D4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" b="42"/>
          <a:stretch>
            <a:fillRect/>
          </a:stretch>
        </p:blipFill>
        <p:spPr>
          <a:xfrm>
            <a:off x="3554575" y="2423711"/>
            <a:ext cx="8310166" cy="3786357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243E5657-3817-BCD3-88D9-1F777C279A0A}"/>
              </a:ext>
            </a:extLst>
          </p:cNvPr>
          <p:cNvSpPr txBox="1"/>
          <p:nvPr/>
        </p:nvSpPr>
        <p:spPr>
          <a:xfrm>
            <a:off x="9142706" y="5856182"/>
            <a:ext cx="2722035" cy="307777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pt-BR" sz="1400" b="1" i="1">
                <a:solidFill>
                  <a:schemeClr val="bg1">
                    <a:lumMod val="95000"/>
                  </a:schemeClr>
                </a:solidFill>
              </a:rPr>
              <a:t>Imagem meramente ilustrativa</a:t>
            </a:r>
          </a:p>
        </p:txBody>
      </p:sp>
      <p:grpSp>
        <p:nvGrpSpPr>
          <p:cNvPr id="33" name="Group 1">
            <a:extLst>
              <a:ext uri="{FF2B5EF4-FFF2-40B4-BE49-F238E27FC236}">
                <a16:creationId xmlns:a16="http://schemas.microsoft.com/office/drawing/2014/main" id="{2FEDC4AA-5C7E-AA6A-4B1F-A648C427A9EA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34" name="Gráfico 7">
              <a:extLst>
                <a:ext uri="{FF2B5EF4-FFF2-40B4-BE49-F238E27FC236}">
                  <a16:creationId xmlns:a16="http://schemas.microsoft.com/office/drawing/2014/main" id="{0CC16C00-A000-498E-5EB6-FC93720447E7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36" name="Forma Livre 35">
                <a:extLst>
                  <a:ext uri="{FF2B5EF4-FFF2-40B4-BE49-F238E27FC236}">
                    <a16:creationId xmlns:a16="http://schemas.microsoft.com/office/drawing/2014/main" id="{8F928F9E-53FE-EE05-C6EC-3F43D3440AD8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7" name="Forma Livre 36">
                <a:extLst>
                  <a:ext uri="{FF2B5EF4-FFF2-40B4-BE49-F238E27FC236}">
                    <a16:creationId xmlns:a16="http://schemas.microsoft.com/office/drawing/2014/main" id="{3AF624B2-F03B-E6F7-38AD-2456E8BA6129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8" name="Forma Livre 37">
                <a:extLst>
                  <a:ext uri="{FF2B5EF4-FFF2-40B4-BE49-F238E27FC236}">
                    <a16:creationId xmlns:a16="http://schemas.microsoft.com/office/drawing/2014/main" id="{32875EEF-D881-0451-B050-F329396366CB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Forma Livre 38">
                <a:extLst>
                  <a:ext uri="{FF2B5EF4-FFF2-40B4-BE49-F238E27FC236}">
                    <a16:creationId xmlns:a16="http://schemas.microsoft.com/office/drawing/2014/main" id="{3CFFA582-8AA7-7D45-FB4A-EFF455ED7C3B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0" name="Forma Livre 39">
                <a:extLst>
                  <a:ext uri="{FF2B5EF4-FFF2-40B4-BE49-F238E27FC236}">
                    <a16:creationId xmlns:a16="http://schemas.microsoft.com/office/drawing/2014/main" id="{B34FB08C-F85E-E44D-2A43-E20B75BAE06E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1" name="Forma Livre 40">
                <a:extLst>
                  <a:ext uri="{FF2B5EF4-FFF2-40B4-BE49-F238E27FC236}">
                    <a16:creationId xmlns:a16="http://schemas.microsoft.com/office/drawing/2014/main" id="{03D8D628-8D9F-B9D9-7A2E-0C1A8DFEA0E5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2" name="Forma Livre 41">
                <a:extLst>
                  <a:ext uri="{FF2B5EF4-FFF2-40B4-BE49-F238E27FC236}">
                    <a16:creationId xmlns:a16="http://schemas.microsoft.com/office/drawing/2014/main" id="{9050EF34-4F41-2212-4995-D1F444ECDCAD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3" name="Forma Livre 42">
                <a:extLst>
                  <a:ext uri="{FF2B5EF4-FFF2-40B4-BE49-F238E27FC236}">
                    <a16:creationId xmlns:a16="http://schemas.microsoft.com/office/drawing/2014/main" id="{0B0C71BD-22A1-99E6-26F6-50DBEAC8FAA3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4" name="Forma Livre 43">
                <a:extLst>
                  <a:ext uri="{FF2B5EF4-FFF2-40B4-BE49-F238E27FC236}">
                    <a16:creationId xmlns:a16="http://schemas.microsoft.com/office/drawing/2014/main" id="{B8458C70-7464-170F-AFBD-ED357AAA5EAD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Forma Livre 45">
                <a:extLst>
                  <a:ext uri="{FF2B5EF4-FFF2-40B4-BE49-F238E27FC236}">
                    <a16:creationId xmlns:a16="http://schemas.microsoft.com/office/drawing/2014/main" id="{79C87AF7-2D71-9A2E-469F-D34CBA3BDC87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6" name="Forma Livre 46">
                <a:extLst>
                  <a:ext uri="{FF2B5EF4-FFF2-40B4-BE49-F238E27FC236}">
                    <a16:creationId xmlns:a16="http://schemas.microsoft.com/office/drawing/2014/main" id="{1963F47B-E121-E3E3-623B-69C3471C9184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5" name="CaixaDeTexto 33">
              <a:extLst>
                <a:ext uri="{FF2B5EF4-FFF2-40B4-BE49-F238E27FC236}">
                  <a16:creationId xmlns:a16="http://schemas.microsoft.com/office/drawing/2014/main" id="{E2A02DE0-7B13-B562-3656-F2420626C13D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47" name="Gráfico 23">
            <a:extLst>
              <a:ext uri="{FF2B5EF4-FFF2-40B4-BE49-F238E27FC236}">
                <a16:creationId xmlns:a16="http://schemas.microsoft.com/office/drawing/2014/main" id="{4A931E87-9A33-E24C-E974-EB8791D8F33C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48" name="Forma Livre 62">
              <a:extLst>
                <a:ext uri="{FF2B5EF4-FFF2-40B4-BE49-F238E27FC236}">
                  <a16:creationId xmlns:a16="http://schemas.microsoft.com/office/drawing/2014/main" id="{F02AE7A7-0731-AD2E-2C7D-BAF77B57C383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9" name="Forma Livre 64">
              <a:extLst>
                <a:ext uri="{FF2B5EF4-FFF2-40B4-BE49-F238E27FC236}">
                  <a16:creationId xmlns:a16="http://schemas.microsoft.com/office/drawing/2014/main" id="{F9E6DCF8-8A0B-69E1-92AD-5BE4D7CDB53F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0" name="Forma Livre 65">
              <a:extLst>
                <a:ext uri="{FF2B5EF4-FFF2-40B4-BE49-F238E27FC236}">
                  <a16:creationId xmlns:a16="http://schemas.microsoft.com/office/drawing/2014/main" id="{43F8DEEC-8638-B2AB-46C5-41AC3BB6346D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1" name="Forma Livre 66">
              <a:extLst>
                <a:ext uri="{FF2B5EF4-FFF2-40B4-BE49-F238E27FC236}">
                  <a16:creationId xmlns:a16="http://schemas.microsoft.com/office/drawing/2014/main" id="{CDA7E393-6F91-2AE9-9374-9E67B6C811FC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52" name="Forma Livre 67">
              <a:extLst>
                <a:ext uri="{FF2B5EF4-FFF2-40B4-BE49-F238E27FC236}">
                  <a16:creationId xmlns:a16="http://schemas.microsoft.com/office/drawing/2014/main" id="{B17D56F9-778B-29EF-F38A-2BB8B71696B6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8804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24646-9834-2AAB-52A0-BB577E182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309C04B7-3C7C-26F5-62AF-2705EF348F82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C7139B58-C7F9-2DEA-8C63-C0EDC5FACBFF}"/>
              </a:ext>
            </a:extLst>
          </p:cNvPr>
          <p:cNvGrpSpPr/>
          <p:nvPr/>
        </p:nvGrpSpPr>
        <p:grpSpPr>
          <a:xfrm>
            <a:off x="628249" y="3996267"/>
            <a:ext cx="2434358" cy="1301804"/>
            <a:chOff x="628249" y="3996267"/>
            <a:chExt cx="2434358" cy="1301804"/>
          </a:xfrm>
        </p:grpSpPr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63D789D7-E253-0897-9F24-2E6E106F4034}"/>
                </a:ext>
              </a:extLst>
            </p:cNvPr>
            <p:cNvSpPr/>
            <p:nvPr/>
          </p:nvSpPr>
          <p:spPr>
            <a:xfrm>
              <a:off x="708978" y="4174723"/>
              <a:ext cx="2353629" cy="101362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74DBFA1E-FF6F-9C34-604C-6F3D41AF3504}"/>
                </a:ext>
              </a:extLst>
            </p:cNvPr>
            <p:cNvSpPr txBox="1"/>
            <p:nvPr/>
          </p:nvSpPr>
          <p:spPr>
            <a:xfrm>
              <a:off x="852115" y="4211796"/>
              <a:ext cx="2104953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pt-BR" sz="2400" b="1">
                  <a:solidFill>
                    <a:schemeClr val="bg1"/>
                  </a:solidFill>
                </a:rPr>
                <a:t>Degustadores de Produtos </a:t>
              </a:r>
              <a:endParaRPr lang="pt-BR" sz="2400" i="1">
                <a:solidFill>
                  <a:schemeClr val="bg1"/>
                </a:solidFill>
                <a:latin typeface="AMX Medium" pitchFamily="2" charset="0"/>
              </a:endParaRPr>
            </a:p>
          </p:txBody>
        </p:sp>
        <p:sp>
          <p:nvSpPr>
            <p:cNvPr id="16" name="Forma Livre 67">
              <a:extLst>
                <a:ext uri="{FF2B5EF4-FFF2-40B4-BE49-F238E27FC236}">
                  <a16:creationId xmlns:a16="http://schemas.microsoft.com/office/drawing/2014/main" id="{45ECD515-D3F0-0CA5-9947-FADAFDB1080E}"/>
                </a:ext>
              </a:extLst>
            </p:cNvPr>
            <p:cNvSpPr/>
            <p:nvPr/>
          </p:nvSpPr>
          <p:spPr>
            <a:xfrm>
              <a:off x="653467" y="509124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0" name="Forma Livre 67">
              <a:extLst>
                <a:ext uri="{FF2B5EF4-FFF2-40B4-BE49-F238E27FC236}">
                  <a16:creationId xmlns:a16="http://schemas.microsoft.com/office/drawing/2014/main" id="{148EF32F-1EF5-2B0D-7BA5-E94E2B83BC44}"/>
                </a:ext>
              </a:extLst>
            </p:cNvPr>
            <p:cNvSpPr/>
            <p:nvPr/>
          </p:nvSpPr>
          <p:spPr>
            <a:xfrm>
              <a:off x="628249" y="4416471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0" name="Forma Livre 64">
              <a:extLst>
                <a:ext uri="{FF2B5EF4-FFF2-40B4-BE49-F238E27FC236}">
                  <a16:creationId xmlns:a16="http://schemas.microsoft.com/office/drawing/2014/main" id="{B8E7DFDD-D435-708F-D1BA-72C2CDCE9887}"/>
                </a:ext>
              </a:extLst>
            </p:cNvPr>
            <p:cNvSpPr/>
            <p:nvPr/>
          </p:nvSpPr>
          <p:spPr>
            <a:xfrm>
              <a:off x="883585" y="3996267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5" name="Forma Livre 64">
              <a:extLst>
                <a:ext uri="{FF2B5EF4-FFF2-40B4-BE49-F238E27FC236}">
                  <a16:creationId xmlns:a16="http://schemas.microsoft.com/office/drawing/2014/main" id="{AF35070D-F208-4CC9-CB74-6D06A0A27871}"/>
                </a:ext>
              </a:extLst>
            </p:cNvPr>
            <p:cNvSpPr/>
            <p:nvPr/>
          </p:nvSpPr>
          <p:spPr>
            <a:xfrm>
              <a:off x="1614578" y="4079971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2BDA4744-801A-2B97-E4CF-70C89300ABDE}"/>
              </a:ext>
            </a:extLst>
          </p:cNvPr>
          <p:cNvSpPr txBox="1"/>
          <p:nvPr/>
        </p:nvSpPr>
        <p:spPr>
          <a:xfrm>
            <a:off x="780959" y="1289712"/>
            <a:ext cx="37715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3600" b="1" noProof="0">
                <a:latin typeface="AMX Black" pitchFamily="2" charset="0"/>
              </a:rPr>
              <a:t>Bem-vindo</a:t>
            </a:r>
            <a:endParaRPr kumimoji="0" lang="pt-BR" sz="36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  <p:grpSp>
        <p:nvGrpSpPr>
          <p:cNvPr id="62" name="Gráfico 23">
            <a:extLst>
              <a:ext uri="{FF2B5EF4-FFF2-40B4-BE49-F238E27FC236}">
                <a16:creationId xmlns:a16="http://schemas.microsoft.com/office/drawing/2014/main" id="{06983280-71C2-3835-1714-514276DED6E1}"/>
              </a:ext>
            </a:extLst>
          </p:cNvPr>
          <p:cNvGrpSpPr/>
          <p:nvPr/>
        </p:nvGrpSpPr>
        <p:grpSpPr>
          <a:xfrm rot="5400000">
            <a:off x="9388448" y="-1066501"/>
            <a:ext cx="762542" cy="3212283"/>
            <a:chOff x="3533843" y="904254"/>
            <a:chExt cx="1071436" cy="4513529"/>
          </a:xfrm>
        </p:grpSpPr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9F131281-ADA5-5EB5-730D-7EB3A634AF13}"/>
                </a:ext>
              </a:extLst>
            </p:cNvPr>
            <p:cNvSpPr/>
            <p:nvPr/>
          </p:nvSpPr>
          <p:spPr>
            <a:xfrm>
              <a:off x="3533843" y="15710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2D958E35-DF2E-C092-D51C-1CD562A1010A}"/>
                </a:ext>
              </a:extLst>
            </p:cNvPr>
            <p:cNvSpPr/>
            <p:nvPr/>
          </p:nvSpPr>
          <p:spPr>
            <a:xfrm>
              <a:off x="3824393" y="9042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6" name="Forma Livre 65">
              <a:extLst>
                <a:ext uri="{FF2B5EF4-FFF2-40B4-BE49-F238E27FC236}">
                  <a16:creationId xmlns:a16="http://schemas.microsoft.com/office/drawing/2014/main" id="{2B9B373A-5270-BCBA-D827-47DBACC5BE4B}"/>
                </a:ext>
              </a:extLst>
            </p:cNvPr>
            <p:cNvSpPr/>
            <p:nvPr/>
          </p:nvSpPr>
          <p:spPr>
            <a:xfrm>
              <a:off x="4314730" y="40684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7" name="Forma Livre 66">
              <a:extLst>
                <a:ext uri="{FF2B5EF4-FFF2-40B4-BE49-F238E27FC236}">
                  <a16:creationId xmlns:a16="http://schemas.microsoft.com/office/drawing/2014/main" id="{EE3FEF56-09FD-845E-0372-AC88A3DA3505}"/>
                </a:ext>
              </a:extLst>
            </p:cNvPr>
            <p:cNvSpPr/>
            <p:nvPr/>
          </p:nvSpPr>
          <p:spPr>
            <a:xfrm>
              <a:off x="3679118" y="512717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8" name="Forma Livre 67">
              <a:extLst>
                <a:ext uri="{FF2B5EF4-FFF2-40B4-BE49-F238E27FC236}">
                  <a16:creationId xmlns:a16="http://schemas.microsoft.com/office/drawing/2014/main" id="{402F34D3-4001-D8BA-677B-FEF183079377}"/>
                </a:ext>
              </a:extLst>
            </p:cNvPr>
            <p:cNvSpPr/>
            <p:nvPr/>
          </p:nvSpPr>
          <p:spPr>
            <a:xfrm>
              <a:off x="4286964" y="241892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9" name="Gráfico 23">
            <a:extLst>
              <a:ext uri="{FF2B5EF4-FFF2-40B4-BE49-F238E27FC236}">
                <a16:creationId xmlns:a16="http://schemas.microsoft.com/office/drawing/2014/main" id="{A37DA40F-6EB4-3E06-27F7-243B1D842142}"/>
              </a:ext>
            </a:extLst>
          </p:cNvPr>
          <p:cNvGrpSpPr/>
          <p:nvPr/>
        </p:nvGrpSpPr>
        <p:grpSpPr>
          <a:xfrm>
            <a:off x="4541031" y="6318005"/>
            <a:ext cx="1261360" cy="635671"/>
            <a:chOff x="2390027" y="1693496"/>
            <a:chExt cx="1772319" cy="893172"/>
          </a:xfrm>
        </p:grpSpPr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4A38A241-5412-75A6-F12F-9728A66260B2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B38A97AC-D331-7247-9C3E-3015F9A98B26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FF2BC840-78EC-F413-2A26-1BED185E1655}"/>
                </a:ext>
              </a:extLst>
            </p:cNvPr>
            <p:cNvSpPr/>
            <p:nvPr/>
          </p:nvSpPr>
          <p:spPr>
            <a:xfrm>
              <a:off x="3496060" y="229605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14" name="Forma Livre 67">
            <a:extLst>
              <a:ext uri="{FF2B5EF4-FFF2-40B4-BE49-F238E27FC236}">
                <a16:creationId xmlns:a16="http://schemas.microsoft.com/office/drawing/2014/main" id="{3A85C3CA-AE11-DECB-D017-9EE8EF06153B}"/>
              </a:ext>
            </a:extLst>
          </p:cNvPr>
          <p:cNvSpPr/>
          <p:nvPr/>
        </p:nvSpPr>
        <p:spPr>
          <a:xfrm>
            <a:off x="1087290" y="6140687"/>
            <a:ext cx="206784" cy="206829"/>
          </a:xfrm>
          <a:custGeom>
            <a:avLst/>
            <a:gdLst>
              <a:gd name="connsiteX0" fmla="*/ 0 w 290549"/>
              <a:gd name="connsiteY0" fmla="*/ 0 h 290612"/>
              <a:gd name="connsiteX1" fmla="*/ 290550 w 290549"/>
              <a:gd name="connsiteY1" fmla="*/ 0 h 290612"/>
              <a:gd name="connsiteX2" fmla="*/ 290550 w 290549"/>
              <a:gd name="connsiteY2" fmla="*/ 290612 h 290612"/>
              <a:gd name="connsiteX3" fmla="*/ 0 w 290549"/>
              <a:gd name="connsiteY3" fmla="*/ 290612 h 290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0549" h="290612">
                <a:moveTo>
                  <a:pt x="0" y="0"/>
                </a:moveTo>
                <a:lnTo>
                  <a:pt x="290550" y="0"/>
                </a:lnTo>
                <a:lnTo>
                  <a:pt x="290550" y="290612"/>
                </a:lnTo>
                <a:lnTo>
                  <a:pt x="0" y="290612"/>
                </a:lnTo>
                <a:close/>
              </a:path>
            </a:pathLst>
          </a:custGeom>
          <a:solidFill>
            <a:schemeClr val="bg1"/>
          </a:solidFill>
          <a:ln w="170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FEF55806-4A42-337B-AF38-E5B9E09A7A52}"/>
              </a:ext>
            </a:extLst>
          </p:cNvPr>
          <p:cNvGrpSpPr/>
          <p:nvPr/>
        </p:nvGrpSpPr>
        <p:grpSpPr>
          <a:xfrm>
            <a:off x="618197" y="5067347"/>
            <a:ext cx="2444410" cy="1250658"/>
            <a:chOff x="618197" y="5067347"/>
            <a:chExt cx="2444410" cy="1250658"/>
          </a:xfrm>
        </p:grpSpPr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81A14BB1-CD33-F0BF-E3D0-73D6C53EF6A8}"/>
                </a:ext>
              </a:extLst>
            </p:cNvPr>
            <p:cNvSpPr/>
            <p:nvPr/>
          </p:nvSpPr>
          <p:spPr>
            <a:xfrm>
              <a:off x="726818" y="5188344"/>
              <a:ext cx="2335789" cy="1013621"/>
            </a:xfrm>
            <a:prstGeom prst="rect">
              <a:avLst/>
            </a:prstGeom>
            <a:solidFill>
              <a:srgbClr val="F9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EDF25856-2EEE-0E3E-8E5F-6293A66D4CDF}"/>
                </a:ext>
              </a:extLst>
            </p:cNvPr>
            <p:cNvSpPr txBox="1"/>
            <p:nvPr/>
          </p:nvSpPr>
          <p:spPr>
            <a:xfrm>
              <a:off x="653467" y="5314649"/>
              <a:ext cx="233579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pt-BR" sz="2400" b="1">
                  <a:solidFill>
                    <a:schemeClr val="bg1"/>
                  </a:solidFill>
                  <a:latin typeface="AMX" pitchFamily="2" charset="77"/>
                </a:rPr>
                <a:t>Lojas Premium e Padrão</a:t>
              </a:r>
              <a:endParaRPr lang="pt-BR">
                <a:solidFill>
                  <a:schemeClr val="bg1"/>
                </a:solidFill>
                <a:latin typeface="AMX" pitchFamily="2" charset="77"/>
              </a:endParaRPr>
            </a:p>
          </p:txBody>
        </p:sp>
        <p:sp>
          <p:nvSpPr>
            <p:cNvPr id="17" name="Forma Livre 64">
              <a:extLst>
                <a:ext uri="{FF2B5EF4-FFF2-40B4-BE49-F238E27FC236}">
                  <a16:creationId xmlns:a16="http://schemas.microsoft.com/office/drawing/2014/main" id="{F2C60B95-A0B6-F715-E815-D9FE9AE62E2A}"/>
                </a:ext>
              </a:extLst>
            </p:cNvPr>
            <p:cNvSpPr/>
            <p:nvPr/>
          </p:nvSpPr>
          <p:spPr>
            <a:xfrm>
              <a:off x="618197" y="5961391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9" name="Forma Livre 64">
              <a:extLst>
                <a:ext uri="{FF2B5EF4-FFF2-40B4-BE49-F238E27FC236}">
                  <a16:creationId xmlns:a16="http://schemas.microsoft.com/office/drawing/2014/main" id="{2AE41848-ACF6-2009-5A65-89199B2CDCC4}"/>
                </a:ext>
              </a:extLst>
            </p:cNvPr>
            <p:cNvSpPr/>
            <p:nvPr/>
          </p:nvSpPr>
          <p:spPr>
            <a:xfrm>
              <a:off x="2842443" y="5067347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Forma Livre 64">
              <a:extLst>
                <a:ext uri="{FF2B5EF4-FFF2-40B4-BE49-F238E27FC236}">
                  <a16:creationId xmlns:a16="http://schemas.microsoft.com/office/drawing/2014/main" id="{879AF508-0D06-1E93-64AE-A7E8BE46CB24}"/>
                </a:ext>
              </a:extLst>
            </p:cNvPr>
            <p:cNvSpPr/>
            <p:nvPr/>
          </p:nvSpPr>
          <p:spPr>
            <a:xfrm>
              <a:off x="1717970" y="6111176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3" name="Forma Livre 67">
              <a:extLst>
                <a:ext uri="{FF2B5EF4-FFF2-40B4-BE49-F238E27FC236}">
                  <a16:creationId xmlns:a16="http://schemas.microsoft.com/office/drawing/2014/main" id="{7AC1AB57-3F40-1DD0-A6FC-BFBA1EDABFAE}"/>
                </a:ext>
              </a:extLst>
            </p:cNvPr>
            <p:cNvSpPr/>
            <p:nvPr/>
          </p:nvSpPr>
          <p:spPr>
            <a:xfrm>
              <a:off x="653467" y="5087865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3B9A1E37-24E5-D506-8E9B-BF9A370A28E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045644" y="2475913"/>
            <a:ext cx="8837374" cy="3738677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F5B53DF5-02E4-7364-56C2-CECC16D8740F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4" name="Gráfico 7">
              <a:extLst>
                <a:ext uri="{FF2B5EF4-FFF2-40B4-BE49-F238E27FC236}">
                  <a16:creationId xmlns:a16="http://schemas.microsoft.com/office/drawing/2014/main" id="{F3B4E783-9298-D8D5-6EA5-537BBF6398F4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9" name="Forma Livre 35">
                <a:extLst>
                  <a:ext uri="{FF2B5EF4-FFF2-40B4-BE49-F238E27FC236}">
                    <a16:creationId xmlns:a16="http://schemas.microsoft.com/office/drawing/2014/main" id="{826EF912-A139-317D-5726-51A18EEE4456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Forma Livre 36">
                <a:extLst>
                  <a:ext uri="{FF2B5EF4-FFF2-40B4-BE49-F238E27FC236}">
                    <a16:creationId xmlns:a16="http://schemas.microsoft.com/office/drawing/2014/main" id="{51296703-BA91-0107-F7B4-6C36B7ADE801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37">
                <a:extLst>
                  <a:ext uri="{FF2B5EF4-FFF2-40B4-BE49-F238E27FC236}">
                    <a16:creationId xmlns:a16="http://schemas.microsoft.com/office/drawing/2014/main" id="{C7D833B3-1A8E-DF3C-A6BD-1BD59DB8D243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38">
                <a:extLst>
                  <a:ext uri="{FF2B5EF4-FFF2-40B4-BE49-F238E27FC236}">
                    <a16:creationId xmlns:a16="http://schemas.microsoft.com/office/drawing/2014/main" id="{3DFC353E-C841-863E-597E-A28C76DF3A20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39">
                <a:extLst>
                  <a:ext uri="{FF2B5EF4-FFF2-40B4-BE49-F238E27FC236}">
                    <a16:creationId xmlns:a16="http://schemas.microsoft.com/office/drawing/2014/main" id="{4759B321-F598-B332-6E89-A2F07B4FC67F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40">
                <a:extLst>
                  <a:ext uri="{FF2B5EF4-FFF2-40B4-BE49-F238E27FC236}">
                    <a16:creationId xmlns:a16="http://schemas.microsoft.com/office/drawing/2014/main" id="{DF2DDB8A-BC32-DCCA-DB9B-8FAD2A67271D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1">
                <a:extLst>
                  <a:ext uri="{FF2B5EF4-FFF2-40B4-BE49-F238E27FC236}">
                    <a16:creationId xmlns:a16="http://schemas.microsoft.com/office/drawing/2014/main" id="{34E8181E-B46D-5638-D30A-4BE136B732ED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2">
                <a:extLst>
                  <a:ext uri="{FF2B5EF4-FFF2-40B4-BE49-F238E27FC236}">
                    <a16:creationId xmlns:a16="http://schemas.microsoft.com/office/drawing/2014/main" id="{6A9C02E1-6979-D5F0-A949-85F0B0E6DA9D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3">
                <a:extLst>
                  <a:ext uri="{FF2B5EF4-FFF2-40B4-BE49-F238E27FC236}">
                    <a16:creationId xmlns:a16="http://schemas.microsoft.com/office/drawing/2014/main" id="{9B8FC874-23D0-BF02-F68C-17E8BC5B46D1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Forma Livre 45">
                <a:extLst>
                  <a:ext uri="{FF2B5EF4-FFF2-40B4-BE49-F238E27FC236}">
                    <a16:creationId xmlns:a16="http://schemas.microsoft.com/office/drawing/2014/main" id="{655149A8-9826-49C1-F585-7F598E8F14EE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3" name="Forma Livre 46">
                <a:extLst>
                  <a:ext uri="{FF2B5EF4-FFF2-40B4-BE49-F238E27FC236}">
                    <a16:creationId xmlns:a16="http://schemas.microsoft.com/office/drawing/2014/main" id="{4D94A45A-617B-8DB1-81F8-E38D998EB09C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8" name="CaixaDeTexto 33">
              <a:extLst>
                <a:ext uri="{FF2B5EF4-FFF2-40B4-BE49-F238E27FC236}">
                  <a16:creationId xmlns:a16="http://schemas.microsoft.com/office/drawing/2014/main" id="{88861A7B-441E-BB6B-29FF-38762C24E4F0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34" name="Gráfico 23">
            <a:extLst>
              <a:ext uri="{FF2B5EF4-FFF2-40B4-BE49-F238E27FC236}">
                <a16:creationId xmlns:a16="http://schemas.microsoft.com/office/drawing/2014/main" id="{0FC0A03B-0ACB-30AC-7497-29B2D8A89260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35" name="Forma Livre 62">
              <a:extLst>
                <a:ext uri="{FF2B5EF4-FFF2-40B4-BE49-F238E27FC236}">
                  <a16:creationId xmlns:a16="http://schemas.microsoft.com/office/drawing/2014/main" id="{490F743E-DA87-1996-D395-7D04E46EABBB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6" name="Forma Livre 64">
              <a:extLst>
                <a:ext uri="{FF2B5EF4-FFF2-40B4-BE49-F238E27FC236}">
                  <a16:creationId xmlns:a16="http://schemas.microsoft.com/office/drawing/2014/main" id="{ECD8F1B1-4CEA-F0F5-FAEE-60A12FC26C65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7" name="Forma Livre 65">
              <a:extLst>
                <a:ext uri="{FF2B5EF4-FFF2-40B4-BE49-F238E27FC236}">
                  <a16:creationId xmlns:a16="http://schemas.microsoft.com/office/drawing/2014/main" id="{F4E7FA30-364F-F73C-8A07-CD5FBAC52F22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8" name="Forma Livre 66">
              <a:extLst>
                <a:ext uri="{FF2B5EF4-FFF2-40B4-BE49-F238E27FC236}">
                  <a16:creationId xmlns:a16="http://schemas.microsoft.com/office/drawing/2014/main" id="{AFF1BA71-6F77-E216-4194-82820A0CB1C8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9" name="Forma Livre 67">
              <a:extLst>
                <a:ext uri="{FF2B5EF4-FFF2-40B4-BE49-F238E27FC236}">
                  <a16:creationId xmlns:a16="http://schemas.microsoft.com/office/drawing/2014/main" id="{184F0A2F-9B2D-612F-F083-30B2A3664DDC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0073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02816-3801-7947-BF02-6F32951381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99A4B021-5BE9-BD11-62AC-90DA733D4BEE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8D431815-E4A7-594A-8748-60B7F006B56E}"/>
              </a:ext>
            </a:extLst>
          </p:cNvPr>
          <p:cNvSpPr txBox="1"/>
          <p:nvPr/>
        </p:nvSpPr>
        <p:spPr>
          <a:xfrm>
            <a:off x="780959" y="1185868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  <p:grpSp>
        <p:nvGrpSpPr>
          <p:cNvPr id="62" name="Gráfico 23">
            <a:extLst>
              <a:ext uri="{FF2B5EF4-FFF2-40B4-BE49-F238E27FC236}">
                <a16:creationId xmlns:a16="http://schemas.microsoft.com/office/drawing/2014/main" id="{03FE1E4A-FD9C-EAF7-CC4E-17D0C083A892}"/>
              </a:ext>
            </a:extLst>
          </p:cNvPr>
          <p:cNvGrpSpPr/>
          <p:nvPr/>
        </p:nvGrpSpPr>
        <p:grpSpPr>
          <a:xfrm rot="16200000">
            <a:off x="7083059" y="-1068798"/>
            <a:ext cx="762542" cy="3212283"/>
            <a:chOff x="3533843" y="904254"/>
            <a:chExt cx="1071436" cy="4513529"/>
          </a:xfrm>
        </p:grpSpPr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260A6E91-0906-C638-2BF5-72F69412947D}"/>
                </a:ext>
              </a:extLst>
            </p:cNvPr>
            <p:cNvSpPr/>
            <p:nvPr/>
          </p:nvSpPr>
          <p:spPr>
            <a:xfrm>
              <a:off x="3533843" y="15710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1EC54F9B-8334-D907-D31A-ED714D829DAE}"/>
                </a:ext>
              </a:extLst>
            </p:cNvPr>
            <p:cNvSpPr/>
            <p:nvPr/>
          </p:nvSpPr>
          <p:spPr>
            <a:xfrm>
              <a:off x="3824393" y="9042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6" name="Forma Livre 65">
              <a:extLst>
                <a:ext uri="{FF2B5EF4-FFF2-40B4-BE49-F238E27FC236}">
                  <a16:creationId xmlns:a16="http://schemas.microsoft.com/office/drawing/2014/main" id="{982409EA-85CA-6130-2150-0AFB4422CA66}"/>
                </a:ext>
              </a:extLst>
            </p:cNvPr>
            <p:cNvSpPr/>
            <p:nvPr/>
          </p:nvSpPr>
          <p:spPr>
            <a:xfrm>
              <a:off x="4314730" y="40684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7" name="Forma Livre 66">
              <a:extLst>
                <a:ext uri="{FF2B5EF4-FFF2-40B4-BE49-F238E27FC236}">
                  <a16:creationId xmlns:a16="http://schemas.microsoft.com/office/drawing/2014/main" id="{C3CBBA26-7C05-EFB7-8059-019AE85D3F69}"/>
                </a:ext>
              </a:extLst>
            </p:cNvPr>
            <p:cNvSpPr/>
            <p:nvPr/>
          </p:nvSpPr>
          <p:spPr>
            <a:xfrm>
              <a:off x="3679118" y="512717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8" name="Forma Livre 67">
              <a:extLst>
                <a:ext uri="{FF2B5EF4-FFF2-40B4-BE49-F238E27FC236}">
                  <a16:creationId xmlns:a16="http://schemas.microsoft.com/office/drawing/2014/main" id="{E44D7736-D1D5-624B-9666-E95D3B8356A3}"/>
                </a:ext>
              </a:extLst>
            </p:cNvPr>
            <p:cNvSpPr/>
            <p:nvPr/>
          </p:nvSpPr>
          <p:spPr>
            <a:xfrm>
              <a:off x="4286964" y="241892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9" name="Gráfico 23">
            <a:extLst>
              <a:ext uri="{FF2B5EF4-FFF2-40B4-BE49-F238E27FC236}">
                <a16:creationId xmlns:a16="http://schemas.microsoft.com/office/drawing/2014/main" id="{76E946FD-E3E6-C437-C9F4-8F0FC12C7C76}"/>
              </a:ext>
            </a:extLst>
          </p:cNvPr>
          <p:cNvGrpSpPr/>
          <p:nvPr/>
        </p:nvGrpSpPr>
        <p:grpSpPr>
          <a:xfrm>
            <a:off x="8232962" y="6474197"/>
            <a:ext cx="1261360" cy="635671"/>
            <a:chOff x="2390027" y="1693496"/>
            <a:chExt cx="1772319" cy="893172"/>
          </a:xfrm>
        </p:grpSpPr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1107B756-59F1-D449-12C3-CA772C1E2B0C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58E632B9-88A4-92D5-D453-5C9F78F1798E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BA7FA7F3-1085-A5C5-0DC7-69D95A7F5E5E}"/>
                </a:ext>
              </a:extLst>
            </p:cNvPr>
            <p:cNvSpPr/>
            <p:nvPr/>
          </p:nvSpPr>
          <p:spPr>
            <a:xfrm>
              <a:off x="3496060" y="229605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CAE173BF-6188-EAC5-0A73-E79CFD97FDB9}"/>
              </a:ext>
            </a:extLst>
          </p:cNvPr>
          <p:cNvGrpSpPr/>
          <p:nvPr/>
        </p:nvGrpSpPr>
        <p:grpSpPr>
          <a:xfrm>
            <a:off x="2112733" y="4174723"/>
            <a:ext cx="2268530" cy="1040548"/>
            <a:chOff x="777114" y="4174723"/>
            <a:chExt cx="2268530" cy="1040548"/>
          </a:xfrm>
        </p:grpSpPr>
        <p:grpSp>
          <p:nvGrpSpPr>
            <p:cNvPr id="21" name="Agrupar 20">
              <a:extLst>
                <a:ext uri="{FF2B5EF4-FFF2-40B4-BE49-F238E27FC236}">
                  <a16:creationId xmlns:a16="http://schemas.microsoft.com/office/drawing/2014/main" id="{FD783040-05EF-29C5-15E3-8E5C00DC6FC3}"/>
                </a:ext>
              </a:extLst>
            </p:cNvPr>
            <p:cNvGrpSpPr/>
            <p:nvPr/>
          </p:nvGrpSpPr>
          <p:grpSpPr>
            <a:xfrm>
              <a:off x="824982" y="4174723"/>
              <a:ext cx="2220662" cy="1013621"/>
              <a:chOff x="824982" y="4174723"/>
              <a:chExt cx="2220662" cy="1013621"/>
            </a:xfrm>
          </p:grpSpPr>
          <p:sp>
            <p:nvSpPr>
              <p:cNvPr id="15" name="Retângulo 14">
                <a:extLst>
                  <a:ext uri="{FF2B5EF4-FFF2-40B4-BE49-F238E27FC236}">
                    <a16:creationId xmlns:a16="http://schemas.microsoft.com/office/drawing/2014/main" id="{FAE4AB41-1B78-2EDB-0192-D01857B4CFA2}"/>
                  </a:ext>
                </a:extLst>
              </p:cNvPr>
              <p:cNvSpPr/>
              <p:nvPr/>
            </p:nvSpPr>
            <p:spPr>
              <a:xfrm>
                <a:off x="824982" y="4174723"/>
                <a:ext cx="2220662" cy="1013621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" name="CaixaDeTexto 6">
                <a:extLst>
                  <a:ext uri="{FF2B5EF4-FFF2-40B4-BE49-F238E27FC236}">
                    <a16:creationId xmlns:a16="http://schemas.microsoft.com/office/drawing/2014/main" id="{B90E8660-E26F-6178-5C95-0A5CE9F714FA}"/>
                  </a:ext>
                </a:extLst>
              </p:cNvPr>
              <p:cNvSpPr txBox="1"/>
              <p:nvPr/>
            </p:nvSpPr>
            <p:spPr>
              <a:xfrm>
                <a:off x="1087290" y="4243483"/>
                <a:ext cx="1869778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r"/>
                <a:r>
                  <a:rPr lang="pt-BR" sz="2400" b="1">
                    <a:solidFill>
                      <a:schemeClr val="bg1"/>
                    </a:solidFill>
                  </a:rPr>
                  <a:t>Expositores de Produtos</a:t>
                </a:r>
                <a:endParaRPr lang="pt-BR" sz="2400" i="1">
                  <a:solidFill>
                    <a:schemeClr val="bg1"/>
                  </a:solidFill>
                  <a:latin typeface="AMX Medium" pitchFamily="2" charset="0"/>
                </a:endParaRPr>
              </a:p>
            </p:txBody>
          </p:sp>
        </p:grpSp>
        <p:sp>
          <p:nvSpPr>
            <p:cNvPr id="2" name="Forma Livre 67">
              <a:extLst>
                <a:ext uri="{FF2B5EF4-FFF2-40B4-BE49-F238E27FC236}">
                  <a16:creationId xmlns:a16="http://schemas.microsoft.com/office/drawing/2014/main" id="{BFFECE15-3AEB-A757-70CB-A9F9C726AD26}"/>
                </a:ext>
              </a:extLst>
            </p:cNvPr>
            <p:cNvSpPr/>
            <p:nvPr/>
          </p:nvSpPr>
          <p:spPr>
            <a:xfrm>
              <a:off x="777114" y="4411680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9" name="Forma Livre 67">
              <a:extLst>
                <a:ext uri="{FF2B5EF4-FFF2-40B4-BE49-F238E27FC236}">
                  <a16:creationId xmlns:a16="http://schemas.microsoft.com/office/drawing/2014/main" id="{E36A8E4C-1123-6869-5003-22916EE7217E}"/>
                </a:ext>
              </a:extLst>
            </p:cNvPr>
            <p:cNvSpPr/>
            <p:nvPr/>
          </p:nvSpPr>
          <p:spPr>
            <a:xfrm>
              <a:off x="792807" y="500844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CBA6537E-06C2-E858-8978-F068BB0A2264}"/>
              </a:ext>
            </a:extLst>
          </p:cNvPr>
          <p:cNvGrpSpPr/>
          <p:nvPr/>
        </p:nvGrpSpPr>
        <p:grpSpPr>
          <a:xfrm>
            <a:off x="2245997" y="5027539"/>
            <a:ext cx="2135266" cy="1308846"/>
            <a:chOff x="1548424" y="5028528"/>
            <a:chExt cx="2135266" cy="1308846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A3AAEFCF-735E-73CD-0E5B-5E4914D18E3D}"/>
                </a:ext>
              </a:extLst>
            </p:cNvPr>
            <p:cNvGrpSpPr/>
            <p:nvPr/>
          </p:nvGrpSpPr>
          <p:grpSpPr>
            <a:xfrm>
              <a:off x="1548424" y="5028528"/>
              <a:ext cx="2135266" cy="1173510"/>
              <a:chOff x="1546905" y="5028528"/>
              <a:chExt cx="2135266" cy="1173510"/>
            </a:xfrm>
          </p:grpSpPr>
          <p:sp>
            <p:nvSpPr>
              <p:cNvPr id="12" name="Retângulo 11">
                <a:extLst>
                  <a:ext uri="{FF2B5EF4-FFF2-40B4-BE49-F238E27FC236}">
                    <a16:creationId xmlns:a16="http://schemas.microsoft.com/office/drawing/2014/main" id="{39FE595C-E431-7B7F-EDA6-6D9A3C6BF8ED}"/>
                  </a:ext>
                </a:extLst>
              </p:cNvPr>
              <p:cNvSpPr/>
              <p:nvPr/>
            </p:nvSpPr>
            <p:spPr>
              <a:xfrm>
                <a:off x="1724694" y="5188417"/>
                <a:ext cx="1957477" cy="1013621"/>
              </a:xfrm>
              <a:prstGeom prst="rect">
                <a:avLst/>
              </a:prstGeom>
              <a:solidFill>
                <a:srgbClr val="F9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4C76DD50-E742-59A0-806D-8350CA1B6FE5}"/>
                  </a:ext>
                </a:extLst>
              </p:cNvPr>
              <p:cNvSpPr txBox="1"/>
              <p:nvPr/>
            </p:nvSpPr>
            <p:spPr>
              <a:xfrm>
                <a:off x="1840697" y="5310127"/>
                <a:ext cx="178596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pt-BR" sz="2400" b="1">
                    <a:solidFill>
                      <a:schemeClr val="bg1"/>
                    </a:solidFill>
                    <a:latin typeface="AMX" pitchFamily="2" charset="77"/>
                  </a:rPr>
                  <a:t>Lojas Pop e Pocket</a:t>
                </a:r>
                <a:endParaRPr lang="pt-BR">
                  <a:solidFill>
                    <a:schemeClr val="bg1"/>
                  </a:solidFill>
                  <a:latin typeface="AMX" pitchFamily="2" charset="77"/>
                </a:endParaRPr>
              </a:p>
            </p:txBody>
          </p:sp>
          <p:sp>
            <p:nvSpPr>
              <p:cNvPr id="14" name="Forma Livre 67">
                <a:extLst>
                  <a:ext uri="{FF2B5EF4-FFF2-40B4-BE49-F238E27FC236}">
                    <a16:creationId xmlns:a16="http://schemas.microsoft.com/office/drawing/2014/main" id="{252568E0-AB35-38E2-23AD-2AA3BDB24411}"/>
                  </a:ext>
                </a:extLst>
              </p:cNvPr>
              <p:cNvSpPr/>
              <p:nvPr/>
            </p:nvSpPr>
            <p:spPr>
              <a:xfrm>
                <a:off x="1655935" y="5990769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chemeClr val="bg1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7" name="Forma Livre 64">
                <a:extLst>
                  <a:ext uri="{FF2B5EF4-FFF2-40B4-BE49-F238E27FC236}">
                    <a16:creationId xmlns:a16="http://schemas.microsoft.com/office/drawing/2014/main" id="{EEB6B2BA-D5E1-A564-D383-1C252F0DA3DF}"/>
                  </a:ext>
                </a:extLst>
              </p:cNvPr>
              <p:cNvSpPr/>
              <p:nvPr/>
            </p:nvSpPr>
            <p:spPr>
              <a:xfrm>
                <a:off x="1546905" y="5399363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19" name="Forma Livre 64">
                <a:extLst>
                  <a:ext uri="{FF2B5EF4-FFF2-40B4-BE49-F238E27FC236}">
                    <a16:creationId xmlns:a16="http://schemas.microsoft.com/office/drawing/2014/main" id="{13917627-F717-C1A0-20B1-B480AB1D4BF3}"/>
                  </a:ext>
                </a:extLst>
              </p:cNvPr>
              <p:cNvSpPr/>
              <p:nvPr/>
            </p:nvSpPr>
            <p:spPr>
              <a:xfrm>
                <a:off x="3475387" y="5028528"/>
                <a:ext cx="206784" cy="206829"/>
              </a:xfrm>
              <a:custGeom>
                <a:avLst/>
                <a:gdLst>
                  <a:gd name="connsiteX0" fmla="*/ 0 w 290549"/>
                  <a:gd name="connsiteY0" fmla="*/ 0 h 290612"/>
                  <a:gd name="connsiteX1" fmla="*/ 290550 w 290549"/>
                  <a:gd name="connsiteY1" fmla="*/ 0 h 290612"/>
                  <a:gd name="connsiteX2" fmla="*/ 290550 w 290549"/>
                  <a:gd name="connsiteY2" fmla="*/ 290612 h 290612"/>
                  <a:gd name="connsiteX3" fmla="*/ 0 w 290549"/>
                  <a:gd name="connsiteY3" fmla="*/ 290612 h 2906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0549" h="290612">
                    <a:moveTo>
                      <a:pt x="0" y="0"/>
                    </a:moveTo>
                    <a:lnTo>
                      <a:pt x="290550" y="0"/>
                    </a:lnTo>
                    <a:lnTo>
                      <a:pt x="290550" y="290612"/>
                    </a:lnTo>
                    <a:lnTo>
                      <a:pt x="0" y="290612"/>
                    </a:lnTo>
                    <a:close/>
                  </a:path>
                </a:pathLst>
              </a:custGeom>
              <a:solidFill>
                <a:srgbClr val="F90000"/>
              </a:solidFill>
              <a:ln w="1703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MX" pitchFamily="2" charset="0"/>
                  <a:ea typeface="+mn-ea"/>
                  <a:cs typeface="+mn-cs"/>
                </a:endParaRPr>
              </a:p>
            </p:txBody>
          </p:sp>
        </p:grpSp>
        <p:sp>
          <p:nvSpPr>
            <p:cNvPr id="10" name="Forma Livre 64">
              <a:extLst>
                <a:ext uri="{FF2B5EF4-FFF2-40B4-BE49-F238E27FC236}">
                  <a16:creationId xmlns:a16="http://schemas.microsoft.com/office/drawing/2014/main" id="{C3339723-0D9C-0FE6-AADC-314A91CB072A}"/>
                </a:ext>
              </a:extLst>
            </p:cNvPr>
            <p:cNvSpPr/>
            <p:nvPr/>
          </p:nvSpPr>
          <p:spPr>
            <a:xfrm>
              <a:off x="1934502" y="5131943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Forma Livre 64">
              <a:extLst>
                <a:ext uri="{FF2B5EF4-FFF2-40B4-BE49-F238E27FC236}">
                  <a16:creationId xmlns:a16="http://schemas.microsoft.com/office/drawing/2014/main" id="{21CEA228-4F97-B09E-7D28-BF2B809A22D6}"/>
                </a:ext>
              </a:extLst>
            </p:cNvPr>
            <p:cNvSpPr/>
            <p:nvPr/>
          </p:nvSpPr>
          <p:spPr>
            <a:xfrm>
              <a:off x="2300443" y="6130545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2C11C5AD-2A3A-5F68-AC16-722B7F248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81263" y="3137383"/>
            <a:ext cx="7501755" cy="308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1">
            <a:extLst>
              <a:ext uri="{FF2B5EF4-FFF2-40B4-BE49-F238E27FC236}">
                <a16:creationId xmlns:a16="http://schemas.microsoft.com/office/drawing/2014/main" id="{EC69C8DA-6641-0C7F-0767-3549D8226D2C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16" name="Gráfico 7">
              <a:extLst>
                <a:ext uri="{FF2B5EF4-FFF2-40B4-BE49-F238E27FC236}">
                  <a16:creationId xmlns:a16="http://schemas.microsoft.com/office/drawing/2014/main" id="{9BF84456-1708-C72D-724F-041736D264F9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22" name="Forma Livre 35">
                <a:extLst>
                  <a:ext uri="{FF2B5EF4-FFF2-40B4-BE49-F238E27FC236}">
                    <a16:creationId xmlns:a16="http://schemas.microsoft.com/office/drawing/2014/main" id="{AAA215BD-F54B-DB58-503B-A8D3CE1B0B1A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36">
                <a:extLst>
                  <a:ext uri="{FF2B5EF4-FFF2-40B4-BE49-F238E27FC236}">
                    <a16:creationId xmlns:a16="http://schemas.microsoft.com/office/drawing/2014/main" id="{FAE01DA6-A328-417A-E173-977E0D031EDA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37">
                <a:extLst>
                  <a:ext uri="{FF2B5EF4-FFF2-40B4-BE49-F238E27FC236}">
                    <a16:creationId xmlns:a16="http://schemas.microsoft.com/office/drawing/2014/main" id="{FC80FB7D-8AC0-E802-5944-0D89FECFCB40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Forma Livre 38">
                <a:extLst>
                  <a:ext uri="{FF2B5EF4-FFF2-40B4-BE49-F238E27FC236}">
                    <a16:creationId xmlns:a16="http://schemas.microsoft.com/office/drawing/2014/main" id="{628068D5-A51A-804C-F17B-539D215EB085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39">
                <a:extLst>
                  <a:ext uri="{FF2B5EF4-FFF2-40B4-BE49-F238E27FC236}">
                    <a16:creationId xmlns:a16="http://schemas.microsoft.com/office/drawing/2014/main" id="{CA57F852-EC97-B46C-5BF5-3D7458354F7A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40">
                <a:extLst>
                  <a:ext uri="{FF2B5EF4-FFF2-40B4-BE49-F238E27FC236}">
                    <a16:creationId xmlns:a16="http://schemas.microsoft.com/office/drawing/2014/main" id="{5A261CDD-D858-6FB0-841B-3AA48A097F04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41">
                <a:extLst>
                  <a:ext uri="{FF2B5EF4-FFF2-40B4-BE49-F238E27FC236}">
                    <a16:creationId xmlns:a16="http://schemas.microsoft.com/office/drawing/2014/main" id="{41D05AE5-99E1-8B04-0DAD-76B919638821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2">
                <a:extLst>
                  <a:ext uri="{FF2B5EF4-FFF2-40B4-BE49-F238E27FC236}">
                    <a16:creationId xmlns:a16="http://schemas.microsoft.com/office/drawing/2014/main" id="{3D8036BC-F869-3315-9FEE-B7446014BA43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3">
                <a:extLst>
                  <a:ext uri="{FF2B5EF4-FFF2-40B4-BE49-F238E27FC236}">
                    <a16:creationId xmlns:a16="http://schemas.microsoft.com/office/drawing/2014/main" id="{074FB1E3-C464-7108-13E1-C7CA3E54ED1C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5">
                <a:extLst>
                  <a:ext uri="{FF2B5EF4-FFF2-40B4-BE49-F238E27FC236}">
                    <a16:creationId xmlns:a16="http://schemas.microsoft.com/office/drawing/2014/main" id="{478A477F-6574-F7BB-908D-3B58E8D922E1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Forma Livre 46">
                <a:extLst>
                  <a:ext uri="{FF2B5EF4-FFF2-40B4-BE49-F238E27FC236}">
                    <a16:creationId xmlns:a16="http://schemas.microsoft.com/office/drawing/2014/main" id="{C6F7D87B-D322-3FAE-FF83-B6EC743D3533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0" name="CaixaDeTexto 33">
              <a:extLst>
                <a:ext uri="{FF2B5EF4-FFF2-40B4-BE49-F238E27FC236}">
                  <a16:creationId xmlns:a16="http://schemas.microsoft.com/office/drawing/2014/main" id="{74B39158-21C0-777B-4AD8-E2B294014A1F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33" name="Gráfico 23">
            <a:extLst>
              <a:ext uri="{FF2B5EF4-FFF2-40B4-BE49-F238E27FC236}">
                <a16:creationId xmlns:a16="http://schemas.microsoft.com/office/drawing/2014/main" id="{BBA47FC0-81B6-E1FB-ECF4-908E19A45715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34" name="Forma Livre 62">
              <a:extLst>
                <a:ext uri="{FF2B5EF4-FFF2-40B4-BE49-F238E27FC236}">
                  <a16:creationId xmlns:a16="http://schemas.microsoft.com/office/drawing/2014/main" id="{6893113B-D3A6-93C5-8467-7AE653325AB2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5" name="Forma Livre 64">
              <a:extLst>
                <a:ext uri="{FF2B5EF4-FFF2-40B4-BE49-F238E27FC236}">
                  <a16:creationId xmlns:a16="http://schemas.microsoft.com/office/drawing/2014/main" id="{5F9D449F-0458-26AA-8D76-9DD99D3A9D9D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6" name="Forma Livre 65">
              <a:extLst>
                <a:ext uri="{FF2B5EF4-FFF2-40B4-BE49-F238E27FC236}">
                  <a16:creationId xmlns:a16="http://schemas.microsoft.com/office/drawing/2014/main" id="{8EA39C79-334C-67D0-F06D-C7A8B0EFFD72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7" name="Forma Livre 66">
              <a:extLst>
                <a:ext uri="{FF2B5EF4-FFF2-40B4-BE49-F238E27FC236}">
                  <a16:creationId xmlns:a16="http://schemas.microsoft.com/office/drawing/2014/main" id="{DF4DAD9A-90B6-3AD3-07E2-47E3A06ECB8A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8" name="Forma Livre 67">
              <a:extLst>
                <a:ext uri="{FF2B5EF4-FFF2-40B4-BE49-F238E27FC236}">
                  <a16:creationId xmlns:a16="http://schemas.microsoft.com/office/drawing/2014/main" id="{49F48357-1B11-C603-789D-0375CB88E43A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765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73A98-85AD-9944-7FAF-17198E442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93804372-827A-7481-DF00-C559D8800415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AD75F9F3-9D96-812F-BB63-F88E5A0EE4EF}"/>
              </a:ext>
            </a:extLst>
          </p:cNvPr>
          <p:cNvGrpSpPr/>
          <p:nvPr/>
        </p:nvGrpSpPr>
        <p:grpSpPr>
          <a:xfrm>
            <a:off x="671755" y="4329745"/>
            <a:ext cx="2388470" cy="1301804"/>
            <a:chOff x="653467" y="3996267"/>
            <a:chExt cx="2388470" cy="1301804"/>
          </a:xfrm>
        </p:grpSpPr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5C48FE7B-5BA2-15A4-CA36-998E7B9992F8}"/>
                </a:ext>
              </a:extLst>
            </p:cNvPr>
            <p:cNvSpPr/>
            <p:nvPr/>
          </p:nvSpPr>
          <p:spPr>
            <a:xfrm>
              <a:off x="708978" y="4174723"/>
              <a:ext cx="2332959" cy="101362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4851A144-4769-6B3E-6563-6BE2B967B092}"/>
                </a:ext>
              </a:extLst>
            </p:cNvPr>
            <p:cNvSpPr txBox="1"/>
            <p:nvPr/>
          </p:nvSpPr>
          <p:spPr>
            <a:xfrm>
              <a:off x="852115" y="4268396"/>
              <a:ext cx="2104953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pt-BR" sz="2400" b="1">
                  <a:solidFill>
                    <a:schemeClr val="bg1"/>
                  </a:solidFill>
                </a:rPr>
                <a:t>Atendimento Premium</a:t>
              </a:r>
              <a:endParaRPr lang="pt-BR" sz="2400" i="1">
                <a:solidFill>
                  <a:schemeClr val="bg1"/>
                </a:solidFill>
                <a:latin typeface="AMX Medium" pitchFamily="2" charset="0"/>
              </a:endParaRPr>
            </a:p>
          </p:txBody>
        </p:sp>
        <p:sp>
          <p:nvSpPr>
            <p:cNvPr id="16" name="Forma Livre 67">
              <a:extLst>
                <a:ext uri="{FF2B5EF4-FFF2-40B4-BE49-F238E27FC236}">
                  <a16:creationId xmlns:a16="http://schemas.microsoft.com/office/drawing/2014/main" id="{C43AAD47-78F6-A3B4-FE33-55BBCA3390C9}"/>
                </a:ext>
              </a:extLst>
            </p:cNvPr>
            <p:cNvSpPr/>
            <p:nvPr/>
          </p:nvSpPr>
          <p:spPr>
            <a:xfrm>
              <a:off x="653467" y="509124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0" name="Forma Livre 67">
              <a:extLst>
                <a:ext uri="{FF2B5EF4-FFF2-40B4-BE49-F238E27FC236}">
                  <a16:creationId xmlns:a16="http://schemas.microsoft.com/office/drawing/2014/main" id="{3200BDCA-2460-71BA-837F-59D3F3780887}"/>
                </a:ext>
              </a:extLst>
            </p:cNvPr>
            <p:cNvSpPr/>
            <p:nvPr/>
          </p:nvSpPr>
          <p:spPr>
            <a:xfrm>
              <a:off x="681455" y="4688394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0" name="Forma Livre 64">
              <a:extLst>
                <a:ext uri="{FF2B5EF4-FFF2-40B4-BE49-F238E27FC236}">
                  <a16:creationId xmlns:a16="http://schemas.microsoft.com/office/drawing/2014/main" id="{CA4AE2F4-AB15-9ADD-64AB-4E52E6A4A133}"/>
                </a:ext>
              </a:extLst>
            </p:cNvPr>
            <p:cNvSpPr/>
            <p:nvPr/>
          </p:nvSpPr>
          <p:spPr>
            <a:xfrm>
              <a:off x="2835153" y="3996267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5" name="Forma Livre 64">
              <a:extLst>
                <a:ext uri="{FF2B5EF4-FFF2-40B4-BE49-F238E27FC236}">
                  <a16:creationId xmlns:a16="http://schemas.microsoft.com/office/drawing/2014/main" id="{FFEF09DC-5D99-4CFD-49E4-1A3664F6B5E3}"/>
                </a:ext>
              </a:extLst>
            </p:cNvPr>
            <p:cNvSpPr/>
            <p:nvPr/>
          </p:nvSpPr>
          <p:spPr>
            <a:xfrm>
              <a:off x="1006636" y="4079971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2" name="Gráfico 23">
            <a:extLst>
              <a:ext uri="{FF2B5EF4-FFF2-40B4-BE49-F238E27FC236}">
                <a16:creationId xmlns:a16="http://schemas.microsoft.com/office/drawing/2014/main" id="{4DA4B23D-C0AF-84D0-7E69-FAA5EB5F056E}"/>
              </a:ext>
            </a:extLst>
          </p:cNvPr>
          <p:cNvGrpSpPr/>
          <p:nvPr/>
        </p:nvGrpSpPr>
        <p:grpSpPr>
          <a:xfrm rot="5400000">
            <a:off x="9388448" y="-1066501"/>
            <a:ext cx="762542" cy="3212283"/>
            <a:chOff x="3533843" y="904254"/>
            <a:chExt cx="1071436" cy="4513529"/>
          </a:xfrm>
        </p:grpSpPr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5A17149E-AB60-F573-CE6B-6357E7935ABA}"/>
                </a:ext>
              </a:extLst>
            </p:cNvPr>
            <p:cNvSpPr/>
            <p:nvPr/>
          </p:nvSpPr>
          <p:spPr>
            <a:xfrm>
              <a:off x="3533843" y="15710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45372A86-14C4-C03A-826E-37E38CAFBD2B}"/>
                </a:ext>
              </a:extLst>
            </p:cNvPr>
            <p:cNvSpPr/>
            <p:nvPr/>
          </p:nvSpPr>
          <p:spPr>
            <a:xfrm>
              <a:off x="3824393" y="9042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6" name="Forma Livre 65">
              <a:extLst>
                <a:ext uri="{FF2B5EF4-FFF2-40B4-BE49-F238E27FC236}">
                  <a16:creationId xmlns:a16="http://schemas.microsoft.com/office/drawing/2014/main" id="{7702BF2D-6358-7456-2AA1-AF0CC676132A}"/>
                </a:ext>
              </a:extLst>
            </p:cNvPr>
            <p:cNvSpPr/>
            <p:nvPr/>
          </p:nvSpPr>
          <p:spPr>
            <a:xfrm>
              <a:off x="4314730" y="40684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7" name="Forma Livre 66">
              <a:extLst>
                <a:ext uri="{FF2B5EF4-FFF2-40B4-BE49-F238E27FC236}">
                  <a16:creationId xmlns:a16="http://schemas.microsoft.com/office/drawing/2014/main" id="{BD13AED2-9BAE-B5AF-863D-887CC9A0BB8D}"/>
                </a:ext>
              </a:extLst>
            </p:cNvPr>
            <p:cNvSpPr/>
            <p:nvPr/>
          </p:nvSpPr>
          <p:spPr>
            <a:xfrm>
              <a:off x="3679118" y="512717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8" name="Forma Livre 67">
              <a:extLst>
                <a:ext uri="{FF2B5EF4-FFF2-40B4-BE49-F238E27FC236}">
                  <a16:creationId xmlns:a16="http://schemas.microsoft.com/office/drawing/2014/main" id="{53F32437-F79A-7FC3-3A6D-2D762BDDF27C}"/>
                </a:ext>
              </a:extLst>
            </p:cNvPr>
            <p:cNvSpPr/>
            <p:nvPr/>
          </p:nvSpPr>
          <p:spPr>
            <a:xfrm>
              <a:off x="4286964" y="241892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9" name="Gráfico 23">
            <a:extLst>
              <a:ext uri="{FF2B5EF4-FFF2-40B4-BE49-F238E27FC236}">
                <a16:creationId xmlns:a16="http://schemas.microsoft.com/office/drawing/2014/main" id="{CF043663-F93C-86F0-D15D-E5D24CC7A44B}"/>
              </a:ext>
            </a:extLst>
          </p:cNvPr>
          <p:cNvGrpSpPr/>
          <p:nvPr/>
        </p:nvGrpSpPr>
        <p:grpSpPr>
          <a:xfrm>
            <a:off x="4541031" y="6318005"/>
            <a:ext cx="1261360" cy="635671"/>
            <a:chOff x="2390027" y="1693496"/>
            <a:chExt cx="1772319" cy="893172"/>
          </a:xfrm>
        </p:grpSpPr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208A7781-4BB0-5A13-54D5-BD6F8AA19A1E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A7F90D79-29DF-CEDB-C6A9-B499EC473D80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45A5C148-72EC-DFFB-C0B1-E2A1A1E6312F}"/>
                </a:ext>
              </a:extLst>
            </p:cNvPr>
            <p:cNvSpPr/>
            <p:nvPr/>
          </p:nvSpPr>
          <p:spPr>
            <a:xfrm>
              <a:off x="3496060" y="229605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14" name="Forma Livre 67">
            <a:extLst>
              <a:ext uri="{FF2B5EF4-FFF2-40B4-BE49-F238E27FC236}">
                <a16:creationId xmlns:a16="http://schemas.microsoft.com/office/drawing/2014/main" id="{61A8A14F-9599-565F-AEC8-4EB8541B961D}"/>
              </a:ext>
            </a:extLst>
          </p:cNvPr>
          <p:cNvSpPr/>
          <p:nvPr/>
        </p:nvSpPr>
        <p:spPr>
          <a:xfrm>
            <a:off x="159593" y="6201965"/>
            <a:ext cx="206784" cy="206829"/>
          </a:xfrm>
          <a:custGeom>
            <a:avLst/>
            <a:gdLst>
              <a:gd name="connsiteX0" fmla="*/ 0 w 290549"/>
              <a:gd name="connsiteY0" fmla="*/ 0 h 290612"/>
              <a:gd name="connsiteX1" fmla="*/ 290550 w 290549"/>
              <a:gd name="connsiteY1" fmla="*/ 0 h 290612"/>
              <a:gd name="connsiteX2" fmla="*/ 290550 w 290549"/>
              <a:gd name="connsiteY2" fmla="*/ 290612 h 290612"/>
              <a:gd name="connsiteX3" fmla="*/ 0 w 290549"/>
              <a:gd name="connsiteY3" fmla="*/ 290612 h 290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0549" h="290612">
                <a:moveTo>
                  <a:pt x="0" y="0"/>
                </a:moveTo>
                <a:lnTo>
                  <a:pt x="290550" y="0"/>
                </a:lnTo>
                <a:lnTo>
                  <a:pt x="290550" y="290612"/>
                </a:lnTo>
                <a:lnTo>
                  <a:pt x="0" y="290612"/>
                </a:lnTo>
                <a:close/>
              </a:path>
            </a:pathLst>
          </a:custGeom>
          <a:solidFill>
            <a:schemeClr val="bg1"/>
          </a:solidFill>
          <a:ln w="1703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A4432D0E-45E1-C0C4-3A3E-EB7CAA04280E}"/>
              </a:ext>
            </a:extLst>
          </p:cNvPr>
          <p:cNvGrpSpPr/>
          <p:nvPr/>
        </p:nvGrpSpPr>
        <p:grpSpPr>
          <a:xfrm>
            <a:off x="541155" y="5359468"/>
            <a:ext cx="2521452" cy="842497"/>
            <a:chOff x="541155" y="5025990"/>
            <a:chExt cx="2521452" cy="842497"/>
          </a:xfrm>
        </p:grpSpPr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A076127B-828E-9347-233A-8F329B1D677D}"/>
                </a:ext>
              </a:extLst>
            </p:cNvPr>
            <p:cNvSpPr/>
            <p:nvPr/>
          </p:nvSpPr>
          <p:spPr>
            <a:xfrm>
              <a:off x="726818" y="5188345"/>
              <a:ext cx="2335789" cy="680142"/>
            </a:xfrm>
            <a:prstGeom prst="rect">
              <a:avLst/>
            </a:prstGeom>
            <a:solidFill>
              <a:srgbClr val="F9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5C0763FE-4B47-5279-5E17-1B2CB92CA8A4}"/>
                </a:ext>
              </a:extLst>
            </p:cNvPr>
            <p:cNvSpPr txBox="1"/>
            <p:nvPr/>
          </p:nvSpPr>
          <p:spPr>
            <a:xfrm>
              <a:off x="653467" y="5314649"/>
              <a:ext cx="23357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pt-BR" sz="2400" b="1">
                  <a:solidFill>
                    <a:schemeClr val="bg1"/>
                  </a:solidFill>
                  <a:latin typeface="AMX" pitchFamily="2" charset="77"/>
                </a:rPr>
                <a:t>Lojas Premium </a:t>
              </a:r>
              <a:endParaRPr lang="pt-BR">
                <a:solidFill>
                  <a:schemeClr val="bg1"/>
                </a:solidFill>
                <a:latin typeface="AMX" pitchFamily="2" charset="77"/>
              </a:endParaRPr>
            </a:p>
          </p:txBody>
        </p:sp>
        <p:sp>
          <p:nvSpPr>
            <p:cNvPr id="17" name="Forma Livre 64">
              <a:extLst>
                <a:ext uri="{FF2B5EF4-FFF2-40B4-BE49-F238E27FC236}">
                  <a16:creationId xmlns:a16="http://schemas.microsoft.com/office/drawing/2014/main" id="{03441E76-1584-C9A7-0609-0B1919E28986}"/>
                </a:ext>
              </a:extLst>
            </p:cNvPr>
            <p:cNvSpPr/>
            <p:nvPr/>
          </p:nvSpPr>
          <p:spPr>
            <a:xfrm>
              <a:off x="541155" y="565923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9" name="Forma Livre 64">
              <a:extLst>
                <a:ext uri="{FF2B5EF4-FFF2-40B4-BE49-F238E27FC236}">
                  <a16:creationId xmlns:a16="http://schemas.microsoft.com/office/drawing/2014/main" id="{B0381904-68C0-8A4B-A2A1-6913D4008794}"/>
                </a:ext>
              </a:extLst>
            </p:cNvPr>
            <p:cNvSpPr/>
            <p:nvPr/>
          </p:nvSpPr>
          <p:spPr>
            <a:xfrm>
              <a:off x="1110028" y="5025990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3" name="Forma Livre 67">
              <a:extLst>
                <a:ext uri="{FF2B5EF4-FFF2-40B4-BE49-F238E27FC236}">
                  <a16:creationId xmlns:a16="http://schemas.microsoft.com/office/drawing/2014/main" id="{1E1F9AFB-A2E0-6FED-64FA-53A958A7CC54}"/>
                </a:ext>
              </a:extLst>
            </p:cNvPr>
            <p:cNvSpPr/>
            <p:nvPr/>
          </p:nvSpPr>
          <p:spPr>
            <a:xfrm>
              <a:off x="653467" y="5087865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8" name="Imagem 7">
            <a:extLst>
              <a:ext uri="{FF2B5EF4-FFF2-40B4-BE49-F238E27FC236}">
                <a16:creationId xmlns:a16="http://schemas.microsoft.com/office/drawing/2014/main" id="{1D72729E-6933-1A2C-C292-244F9B28689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0" r="1650"/>
          <a:stretch/>
        </p:blipFill>
        <p:spPr>
          <a:xfrm>
            <a:off x="3045645" y="2480508"/>
            <a:ext cx="8837373" cy="3738677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47A9794-0976-37C8-3609-EAF5A6BD43B1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3" name="Gráfico 7">
              <a:extLst>
                <a:ext uri="{FF2B5EF4-FFF2-40B4-BE49-F238E27FC236}">
                  <a16:creationId xmlns:a16="http://schemas.microsoft.com/office/drawing/2014/main" id="{D1CCA37D-3CA6-BB4E-EF2F-BA48D2AEB841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9" name="Forma Livre 35">
                <a:extLst>
                  <a:ext uri="{FF2B5EF4-FFF2-40B4-BE49-F238E27FC236}">
                    <a16:creationId xmlns:a16="http://schemas.microsoft.com/office/drawing/2014/main" id="{76E435D1-FBD3-E60A-23F5-5B6AC0FA8452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Forma Livre 36">
                <a:extLst>
                  <a:ext uri="{FF2B5EF4-FFF2-40B4-BE49-F238E27FC236}">
                    <a16:creationId xmlns:a16="http://schemas.microsoft.com/office/drawing/2014/main" id="{91E7770A-0D55-12EA-C8AD-87B151A027ED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Forma Livre 37">
                <a:extLst>
                  <a:ext uri="{FF2B5EF4-FFF2-40B4-BE49-F238E27FC236}">
                    <a16:creationId xmlns:a16="http://schemas.microsoft.com/office/drawing/2014/main" id="{C69D6AC6-997B-D0E8-DE52-EE09BA8AA7AC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38">
                <a:extLst>
                  <a:ext uri="{FF2B5EF4-FFF2-40B4-BE49-F238E27FC236}">
                    <a16:creationId xmlns:a16="http://schemas.microsoft.com/office/drawing/2014/main" id="{1E92442F-3908-B231-9DE1-05DD8FE00775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39">
                <a:extLst>
                  <a:ext uri="{FF2B5EF4-FFF2-40B4-BE49-F238E27FC236}">
                    <a16:creationId xmlns:a16="http://schemas.microsoft.com/office/drawing/2014/main" id="{8D11B55E-6A4D-FFC4-F816-9AE1CA6B9847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40">
                <a:extLst>
                  <a:ext uri="{FF2B5EF4-FFF2-40B4-BE49-F238E27FC236}">
                    <a16:creationId xmlns:a16="http://schemas.microsoft.com/office/drawing/2014/main" id="{A4B10272-67CC-EB88-AC53-67E91E117A05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41">
                <a:extLst>
                  <a:ext uri="{FF2B5EF4-FFF2-40B4-BE49-F238E27FC236}">
                    <a16:creationId xmlns:a16="http://schemas.microsoft.com/office/drawing/2014/main" id="{D88178CC-F78C-702D-3B9B-E2FEF5F71BA9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2">
                <a:extLst>
                  <a:ext uri="{FF2B5EF4-FFF2-40B4-BE49-F238E27FC236}">
                    <a16:creationId xmlns:a16="http://schemas.microsoft.com/office/drawing/2014/main" id="{3C5477E5-D974-AEF3-AF5F-FAE44D464738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3">
                <a:extLst>
                  <a:ext uri="{FF2B5EF4-FFF2-40B4-BE49-F238E27FC236}">
                    <a16:creationId xmlns:a16="http://schemas.microsoft.com/office/drawing/2014/main" id="{6B7CD047-B4FE-2D76-3613-F75B0D25ECBF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5">
                <a:extLst>
                  <a:ext uri="{FF2B5EF4-FFF2-40B4-BE49-F238E27FC236}">
                    <a16:creationId xmlns:a16="http://schemas.microsoft.com/office/drawing/2014/main" id="{377BE518-6C45-FAE9-C603-4E1EA821FC6F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Forma Livre 46">
                <a:extLst>
                  <a:ext uri="{FF2B5EF4-FFF2-40B4-BE49-F238E27FC236}">
                    <a16:creationId xmlns:a16="http://schemas.microsoft.com/office/drawing/2014/main" id="{F5FD7AE5-BEAA-AE55-CB98-769212AE7BA1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4" name="CaixaDeTexto 33">
              <a:extLst>
                <a:ext uri="{FF2B5EF4-FFF2-40B4-BE49-F238E27FC236}">
                  <a16:creationId xmlns:a16="http://schemas.microsoft.com/office/drawing/2014/main" id="{C4082D24-DA20-F7BF-A457-12DC73B2F0B1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33" name="Gráfico 23">
            <a:extLst>
              <a:ext uri="{FF2B5EF4-FFF2-40B4-BE49-F238E27FC236}">
                <a16:creationId xmlns:a16="http://schemas.microsoft.com/office/drawing/2014/main" id="{4F94CC8B-2C79-B57B-DFE6-FEE85C085D58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34" name="Forma Livre 62">
              <a:extLst>
                <a:ext uri="{FF2B5EF4-FFF2-40B4-BE49-F238E27FC236}">
                  <a16:creationId xmlns:a16="http://schemas.microsoft.com/office/drawing/2014/main" id="{BCAB64C1-F6DA-0E30-0125-7AC796A6B54A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5" name="Forma Livre 64">
              <a:extLst>
                <a:ext uri="{FF2B5EF4-FFF2-40B4-BE49-F238E27FC236}">
                  <a16:creationId xmlns:a16="http://schemas.microsoft.com/office/drawing/2014/main" id="{4585A4B0-221F-62D2-DF67-882479AC90EE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6" name="Forma Livre 65">
              <a:extLst>
                <a:ext uri="{FF2B5EF4-FFF2-40B4-BE49-F238E27FC236}">
                  <a16:creationId xmlns:a16="http://schemas.microsoft.com/office/drawing/2014/main" id="{5A13DCBF-2F10-00F2-D7E3-FD2018A0C9EF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7" name="Forma Livre 66">
              <a:extLst>
                <a:ext uri="{FF2B5EF4-FFF2-40B4-BE49-F238E27FC236}">
                  <a16:creationId xmlns:a16="http://schemas.microsoft.com/office/drawing/2014/main" id="{EF454160-18F6-5AB6-96E2-044423ACD536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8" name="Forma Livre 67">
              <a:extLst>
                <a:ext uri="{FF2B5EF4-FFF2-40B4-BE49-F238E27FC236}">
                  <a16:creationId xmlns:a16="http://schemas.microsoft.com/office/drawing/2014/main" id="{19CB9C9C-80B6-CA6C-894D-BE19F72CC663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528C5BC7-FF6A-0265-73CC-79173140F718}"/>
              </a:ext>
            </a:extLst>
          </p:cNvPr>
          <p:cNvSpPr txBox="1"/>
          <p:nvPr/>
        </p:nvSpPr>
        <p:spPr>
          <a:xfrm>
            <a:off x="780959" y="1185868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88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E2592-E673-B285-5D7A-F90C9E093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0B37F516-48CE-5321-6688-D3896109469E}"/>
              </a:ext>
            </a:extLst>
          </p:cNvPr>
          <p:cNvSpPr/>
          <p:nvPr/>
        </p:nvSpPr>
        <p:spPr>
          <a:xfrm>
            <a:off x="548570" y="1190847"/>
            <a:ext cx="11317366" cy="50111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/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B3923167-CD9F-DC40-CBE5-5B533AE39B06}"/>
              </a:ext>
            </a:extLst>
          </p:cNvPr>
          <p:cNvGrpSpPr/>
          <p:nvPr/>
        </p:nvGrpSpPr>
        <p:grpSpPr>
          <a:xfrm>
            <a:off x="645331" y="4041320"/>
            <a:ext cx="2417276" cy="1256751"/>
            <a:chOff x="645331" y="4041320"/>
            <a:chExt cx="2417276" cy="1256751"/>
          </a:xfrm>
        </p:grpSpPr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CA816398-08E6-7EBE-CB81-CBDD9F2EB372}"/>
                </a:ext>
              </a:extLst>
            </p:cNvPr>
            <p:cNvSpPr/>
            <p:nvPr/>
          </p:nvSpPr>
          <p:spPr>
            <a:xfrm>
              <a:off x="708978" y="4219674"/>
              <a:ext cx="2353629" cy="9686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9D100C40-7D34-631F-987F-97CE35B65EF4}"/>
                </a:ext>
              </a:extLst>
            </p:cNvPr>
            <p:cNvSpPr txBox="1"/>
            <p:nvPr/>
          </p:nvSpPr>
          <p:spPr>
            <a:xfrm>
              <a:off x="852115" y="4311216"/>
              <a:ext cx="2104953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pt-BR" sz="2400" b="1">
                  <a:solidFill>
                    <a:schemeClr val="bg1"/>
                  </a:solidFill>
                </a:rPr>
                <a:t>Atendimento Geek</a:t>
              </a:r>
              <a:endParaRPr lang="pt-BR" sz="2400" i="1">
                <a:solidFill>
                  <a:schemeClr val="bg1"/>
                </a:solidFill>
                <a:latin typeface="AMX Medium" pitchFamily="2" charset="0"/>
              </a:endParaRPr>
            </a:p>
          </p:txBody>
        </p:sp>
        <p:sp>
          <p:nvSpPr>
            <p:cNvPr id="16" name="Forma Livre 67">
              <a:extLst>
                <a:ext uri="{FF2B5EF4-FFF2-40B4-BE49-F238E27FC236}">
                  <a16:creationId xmlns:a16="http://schemas.microsoft.com/office/drawing/2014/main" id="{FEEC221F-5668-2CB4-A8C5-880247E864A1}"/>
                </a:ext>
              </a:extLst>
            </p:cNvPr>
            <p:cNvSpPr/>
            <p:nvPr/>
          </p:nvSpPr>
          <p:spPr>
            <a:xfrm>
              <a:off x="653467" y="509124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0" name="Forma Livre 67">
              <a:extLst>
                <a:ext uri="{FF2B5EF4-FFF2-40B4-BE49-F238E27FC236}">
                  <a16:creationId xmlns:a16="http://schemas.microsoft.com/office/drawing/2014/main" id="{51A878A8-FE0A-A63B-5DD0-9A1529EF4637}"/>
                </a:ext>
              </a:extLst>
            </p:cNvPr>
            <p:cNvSpPr/>
            <p:nvPr/>
          </p:nvSpPr>
          <p:spPr>
            <a:xfrm>
              <a:off x="645331" y="454475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0" name="Forma Livre 64">
              <a:extLst>
                <a:ext uri="{FF2B5EF4-FFF2-40B4-BE49-F238E27FC236}">
                  <a16:creationId xmlns:a16="http://schemas.microsoft.com/office/drawing/2014/main" id="{4F04B322-0BEA-DF37-A363-B01C751F7D31}"/>
                </a:ext>
              </a:extLst>
            </p:cNvPr>
            <p:cNvSpPr/>
            <p:nvPr/>
          </p:nvSpPr>
          <p:spPr>
            <a:xfrm>
              <a:off x="978935" y="4041320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5" name="Forma Livre 64">
              <a:extLst>
                <a:ext uri="{FF2B5EF4-FFF2-40B4-BE49-F238E27FC236}">
                  <a16:creationId xmlns:a16="http://schemas.microsoft.com/office/drawing/2014/main" id="{72219CAB-213A-6481-ADD0-BD2F568066AF}"/>
                </a:ext>
              </a:extLst>
            </p:cNvPr>
            <p:cNvSpPr/>
            <p:nvPr/>
          </p:nvSpPr>
          <p:spPr>
            <a:xfrm>
              <a:off x="1626698" y="4116259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2" name="Gráfico 23">
            <a:extLst>
              <a:ext uri="{FF2B5EF4-FFF2-40B4-BE49-F238E27FC236}">
                <a16:creationId xmlns:a16="http://schemas.microsoft.com/office/drawing/2014/main" id="{1EC736F3-811A-6347-8873-7714A2D99BFF}"/>
              </a:ext>
            </a:extLst>
          </p:cNvPr>
          <p:cNvGrpSpPr/>
          <p:nvPr/>
        </p:nvGrpSpPr>
        <p:grpSpPr>
          <a:xfrm rot="5400000">
            <a:off x="9388448" y="-1066501"/>
            <a:ext cx="762542" cy="3212283"/>
            <a:chOff x="3533843" y="904254"/>
            <a:chExt cx="1071436" cy="4513529"/>
          </a:xfrm>
        </p:grpSpPr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1F773380-8750-2660-0CB6-29385689EDB3}"/>
                </a:ext>
              </a:extLst>
            </p:cNvPr>
            <p:cNvSpPr/>
            <p:nvPr/>
          </p:nvSpPr>
          <p:spPr>
            <a:xfrm>
              <a:off x="3533843" y="15710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9AF5D644-41F4-9324-DFBE-AB075D491673}"/>
                </a:ext>
              </a:extLst>
            </p:cNvPr>
            <p:cNvSpPr/>
            <p:nvPr/>
          </p:nvSpPr>
          <p:spPr>
            <a:xfrm>
              <a:off x="3824393" y="9042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6" name="Forma Livre 65">
              <a:extLst>
                <a:ext uri="{FF2B5EF4-FFF2-40B4-BE49-F238E27FC236}">
                  <a16:creationId xmlns:a16="http://schemas.microsoft.com/office/drawing/2014/main" id="{3DF5D6B5-7B0B-F7CA-3FFD-B87D1BFDD521}"/>
                </a:ext>
              </a:extLst>
            </p:cNvPr>
            <p:cNvSpPr/>
            <p:nvPr/>
          </p:nvSpPr>
          <p:spPr>
            <a:xfrm>
              <a:off x="4314730" y="40684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7" name="Forma Livre 66">
              <a:extLst>
                <a:ext uri="{FF2B5EF4-FFF2-40B4-BE49-F238E27FC236}">
                  <a16:creationId xmlns:a16="http://schemas.microsoft.com/office/drawing/2014/main" id="{F02681FF-B341-974C-E327-3AFE0879A6AB}"/>
                </a:ext>
              </a:extLst>
            </p:cNvPr>
            <p:cNvSpPr/>
            <p:nvPr/>
          </p:nvSpPr>
          <p:spPr>
            <a:xfrm>
              <a:off x="3679118" y="512717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68" name="Forma Livre 67">
              <a:extLst>
                <a:ext uri="{FF2B5EF4-FFF2-40B4-BE49-F238E27FC236}">
                  <a16:creationId xmlns:a16="http://schemas.microsoft.com/office/drawing/2014/main" id="{FE3BF60C-C150-C24B-064D-460D0C59FA46}"/>
                </a:ext>
              </a:extLst>
            </p:cNvPr>
            <p:cNvSpPr/>
            <p:nvPr/>
          </p:nvSpPr>
          <p:spPr>
            <a:xfrm>
              <a:off x="4286964" y="241892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474DC6C4-78F6-55D3-D6DE-793CAA61D73A}"/>
              </a:ext>
            </a:extLst>
          </p:cNvPr>
          <p:cNvGrpSpPr/>
          <p:nvPr/>
        </p:nvGrpSpPr>
        <p:grpSpPr>
          <a:xfrm>
            <a:off x="618197" y="4984450"/>
            <a:ext cx="2444410" cy="1217515"/>
            <a:chOff x="618197" y="4984450"/>
            <a:chExt cx="2444410" cy="1217515"/>
          </a:xfrm>
        </p:grpSpPr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D9481317-1ACC-D084-FE33-8C161D5F594C}"/>
                </a:ext>
              </a:extLst>
            </p:cNvPr>
            <p:cNvSpPr/>
            <p:nvPr/>
          </p:nvSpPr>
          <p:spPr>
            <a:xfrm>
              <a:off x="726818" y="5188344"/>
              <a:ext cx="2335789" cy="1013621"/>
            </a:xfrm>
            <a:prstGeom prst="rect">
              <a:avLst/>
            </a:prstGeom>
            <a:solidFill>
              <a:srgbClr val="F9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49FDACE7-18E4-116F-FA83-B475657FEB0D}"/>
                </a:ext>
              </a:extLst>
            </p:cNvPr>
            <p:cNvSpPr txBox="1"/>
            <p:nvPr/>
          </p:nvSpPr>
          <p:spPr>
            <a:xfrm>
              <a:off x="653467" y="5314649"/>
              <a:ext cx="233579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pt-BR" sz="2400" b="1">
                  <a:solidFill>
                    <a:schemeClr val="bg1"/>
                  </a:solidFill>
                  <a:latin typeface="AMX" pitchFamily="2" charset="77"/>
                </a:rPr>
                <a:t>Lojas Premium e Padrão</a:t>
              </a:r>
              <a:endParaRPr lang="pt-BR">
                <a:solidFill>
                  <a:schemeClr val="bg1"/>
                </a:solidFill>
                <a:latin typeface="AMX" pitchFamily="2" charset="77"/>
              </a:endParaRPr>
            </a:p>
          </p:txBody>
        </p:sp>
        <p:sp>
          <p:nvSpPr>
            <p:cNvPr id="17" name="Forma Livre 64">
              <a:extLst>
                <a:ext uri="{FF2B5EF4-FFF2-40B4-BE49-F238E27FC236}">
                  <a16:creationId xmlns:a16="http://schemas.microsoft.com/office/drawing/2014/main" id="{3F584CA7-5F6D-37DB-B648-CC2A105B59DB}"/>
                </a:ext>
              </a:extLst>
            </p:cNvPr>
            <p:cNvSpPr/>
            <p:nvPr/>
          </p:nvSpPr>
          <p:spPr>
            <a:xfrm>
              <a:off x="618197" y="5787799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9" name="Forma Livre 64">
              <a:extLst>
                <a:ext uri="{FF2B5EF4-FFF2-40B4-BE49-F238E27FC236}">
                  <a16:creationId xmlns:a16="http://schemas.microsoft.com/office/drawing/2014/main" id="{4865A290-C3E5-3D0A-DB9D-579B793E8E67}"/>
                </a:ext>
              </a:extLst>
            </p:cNvPr>
            <p:cNvSpPr/>
            <p:nvPr/>
          </p:nvSpPr>
          <p:spPr>
            <a:xfrm>
              <a:off x="1190682" y="4984450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11" name="Forma Livre 64">
              <a:extLst>
                <a:ext uri="{FF2B5EF4-FFF2-40B4-BE49-F238E27FC236}">
                  <a16:creationId xmlns:a16="http://schemas.microsoft.com/office/drawing/2014/main" id="{CA30C9C6-7AF9-166C-609F-56C570FD363E}"/>
                </a:ext>
              </a:extLst>
            </p:cNvPr>
            <p:cNvSpPr/>
            <p:nvPr/>
          </p:nvSpPr>
          <p:spPr>
            <a:xfrm>
              <a:off x="1693715" y="5096776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23" name="Forma Livre 67">
              <a:extLst>
                <a:ext uri="{FF2B5EF4-FFF2-40B4-BE49-F238E27FC236}">
                  <a16:creationId xmlns:a16="http://schemas.microsoft.com/office/drawing/2014/main" id="{5BAE0C1E-8DB7-0BA1-88CB-100B540238A6}"/>
                </a:ext>
              </a:extLst>
            </p:cNvPr>
            <p:cNvSpPr/>
            <p:nvPr/>
          </p:nvSpPr>
          <p:spPr>
            <a:xfrm>
              <a:off x="653467" y="5087865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" name="Forma Livre 67">
              <a:extLst>
                <a:ext uri="{FF2B5EF4-FFF2-40B4-BE49-F238E27FC236}">
                  <a16:creationId xmlns:a16="http://schemas.microsoft.com/office/drawing/2014/main" id="{79955A23-94D9-BADD-306B-EE9EB4F4A8DB}"/>
                </a:ext>
              </a:extLst>
            </p:cNvPr>
            <p:cNvSpPr/>
            <p:nvPr/>
          </p:nvSpPr>
          <p:spPr>
            <a:xfrm>
              <a:off x="706773" y="5994882"/>
              <a:ext cx="206784" cy="206829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F6F88CD7-080B-F75A-0463-574DAED9BD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045644" y="2475913"/>
            <a:ext cx="8837374" cy="3738677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B074DF0-9650-06DE-3EFE-ADF94D28DD1A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8" name="Gráfico 7">
              <a:extLst>
                <a:ext uri="{FF2B5EF4-FFF2-40B4-BE49-F238E27FC236}">
                  <a16:creationId xmlns:a16="http://schemas.microsoft.com/office/drawing/2014/main" id="{C92A9FA3-EFDB-6400-93FA-0605C86B25BF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18" name="Forma Livre 35">
                <a:extLst>
                  <a:ext uri="{FF2B5EF4-FFF2-40B4-BE49-F238E27FC236}">
                    <a16:creationId xmlns:a16="http://schemas.microsoft.com/office/drawing/2014/main" id="{A361A88A-D3CF-1C1C-F86C-2C628C1F8381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36">
                <a:extLst>
                  <a:ext uri="{FF2B5EF4-FFF2-40B4-BE49-F238E27FC236}">
                    <a16:creationId xmlns:a16="http://schemas.microsoft.com/office/drawing/2014/main" id="{26CB26F1-1D45-09DB-4F6C-0274A751FE83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37">
                <a:extLst>
                  <a:ext uri="{FF2B5EF4-FFF2-40B4-BE49-F238E27FC236}">
                    <a16:creationId xmlns:a16="http://schemas.microsoft.com/office/drawing/2014/main" id="{990DFACA-62A7-2227-1EE0-F062B96451D5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38">
                <a:extLst>
                  <a:ext uri="{FF2B5EF4-FFF2-40B4-BE49-F238E27FC236}">
                    <a16:creationId xmlns:a16="http://schemas.microsoft.com/office/drawing/2014/main" id="{1690DD13-A153-EF89-C430-7457152232E0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39">
                <a:extLst>
                  <a:ext uri="{FF2B5EF4-FFF2-40B4-BE49-F238E27FC236}">
                    <a16:creationId xmlns:a16="http://schemas.microsoft.com/office/drawing/2014/main" id="{A1AE3155-A8AB-F118-E38B-0C106D3FA019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0">
                <a:extLst>
                  <a:ext uri="{FF2B5EF4-FFF2-40B4-BE49-F238E27FC236}">
                    <a16:creationId xmlns:a16="http://schemas.microsoft.com/office/drawing/2014/main" id="{6AAE1D9E-74D4-BEDA-5A00-9F2432E23015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1">
                <a:extLst>
                  <a:ext uri="{FF2B5EF4-FFF2-40B4-BE49-F238E27FC236}">
                    <a16:creationId xmlns:a16="http://schemas.microsoft.com/office/drawing/2014/main" id="{2D3B475C-099C-54DC-1436-CAC3DC66C385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2">
                <a:extLst>
                  <a:ext uri="{FF2B5EF4-FFF2-40B4-BE49-F238E27FC236}">
                    <a16:creationId xmlns:a16="http://schemas.microsoft.com/office/drawing/2014/main" id="{31D790FF-AD47-1E81-0219-E70AF86409BB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Forma Livre 43">
                <a:extLst>
                  <a:ext uri="{FF2B5EF4-FFF2-40B4-BE49-F238E27FC236}">
                    <a16:creationId xmlns:a16="http://schemas.microsoft.com/office/drawing/2014/main" id="{A4ACE1D0-F2B0-85CB-BFDB-21F7DA853CE0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3" name="Forma Livre 45">
                <a:extLst>
                  <a:ext uri="{FF2B5EF4-FFF2-40B4-BE49-F238E27FC236}">
                    <a16:creationId xmlns:a16="http://schemas.microsoft.com/office/drawing/2014/main" id="{4DEDC1E1-2197-3C87-839D-CA73C6884DB6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4" name="Forma Livre 46">
                <a:extLst>
                  <a:ext uri="{FF2B5EF4-FFF2-40B4-BE49-F238E27FC236}">
                    <a16:creationId xmlns:a16="http://schemas.microsoft.com/office/drawing/2014/main" id="{B903EC2D-89D0-A1AC-708F-0B3A8A80835C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9" name="CaixaDeTexto 33">
              <a:extLst>
                <a:ext uri="{FF2B5EF4-FFF2-40B4-BE49-F238E27FC236}">
                  <a16:creationId xmlns:a16="http://schemas.microsoft.com/office/drawing/2014/main" id="{F20E7F47-5F3E-7935-4920-60DA8B5979B6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35" name="Gráfico 23">
            <a:extLst>
              <a:ext uri="{FF2B5EF4-FFF2-40B4-BE49-F238E27FC236}">
                <a16:creationId xmlns:a16="http://schemas.microsoft.com/office/drawing/2014/main" id="{EF00B9D5-83E9-764B-39FA-57CE55B9A653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36" name="Forma Livre 62">
              <a:extLst>
                <a:ext uri="{FF2B5EF4-FFF2-40B4-BE49-F238E27FC236}">
                  <a16:creationId xmlns:a16="http://schemas.microsoft.com/office/drawing/2014/main" id="{6D015DD7-74F4-21DB-251C-AF274873588D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7" name="Forma Livre 64">
              <a:extLst>
                <a:ext uri="{FF2B5EF4-FFF2-40B4-BE49-F238E27FC236}">
                  <a16:creationId xmlns:a16="http://schemas.microsoft.com/office/drawing/2014/main" id="{7CA0C250-3CF6-18D1-D1C3-4CF2AAD22D17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8" name="Forma Livre 65">
              <a:extLst>
                <a:ext uri="{FF2B5EF4-FFF2-40B4-BE49-F238E27FC236}">
                  <a16:creationId xmlns:a16="http://schemas.microsoft.com/office/drawing/2014/main" id="{340A2F48-A778-D085-8628-92808F417176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9" name="Forma Livre 66">
              <a:extLst>
                <a:ext uri="{FF2B5EF4-FFF2-40B4-BE49-F238E27FC236}">
                  <a16:creationId xmlns:a16="http://schemas.microsoft.com/office/drawing/2014/main" id="{29133B7F-C6AD-AA5B-1EA2-8024E95FFB4F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40" name="Forma Livre 67">
              <a:extLst>
                <a:ext uri="{FF2B5EF4-FFF2-40B4-BE49-F238E27FC236}">
                  <a16:creationId xmlns:a16="http://schemas.microsoft.com/office/drawing/2014/main" id="{D5E9DF10-EAF8-7D39-9474-6022CEC8871B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927368AA-0B0B-83C1-546F-273B2C8A10CD}"/>
              </a:ext>
            </a:extLst>
          </p:cNvPr>
          <p:cNvSpPr txBox="1"/>
          <p:nvPr/>
        </p:nvSpPr>
        <p:spPr>
          <a:xfrm>
            <a:off x="780959" y="1185868"/>
            <a:ext cx="3771568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500" b="1" noProof="0" dirty="0">
                <a:latin typeface="AMX Black" pitchFamily="2" charset="0"/>
              </a:rPr>
              <a:t>Bem-vindo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 Black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96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DDBAC9-D738-3B49-F6F6-4081DC049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8D81C991-F1CA-02A6-63B9-DAE00A7215D9}"/>
              </a:ext>
            </a:extLst>
          </p:cNvPr>
          <p:cNvSpPr txBox="1"/>
          <p:nvPr/>
        </p:nvSpPr>
        <p:spPr>
          <a:xfrm>
            <a:off x="609600" y="1527904"/>
            <a:ext cx="10972800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500" b="1" i="0" u="none" strike="noStrike" kern="1200" cap="none" spc="0" normalizeH="0" baseline="0" noProof="0" dirty="0">
                <a:ln>
                  <a:noFill/>
                </a:ln>
                <a:solidFill>
                  <a:srgbClr val="EC1C24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Visita guiada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solidFill>
                <a:srgbClr val="EC1C24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8885DF6A-3138-6C5E-9CFC-922E2A771A72}"/>
              </a:ext>
            </a:extLst>
          </p:cNvPr>
          <p:cNvSpPr txBox="1"/>
          <p:nvPr/>
        </p:nvSpPr>
        <p:spPr>
          <a:xfrm>
            <a:off x="609600" y="2395718"/>
            <a:ext cx="690489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Com vocês... Bruna</a:t>
            </a:r>
            <a:endParaRPr kumimoji="0" lang="pt-BR" sz="5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71F1A805-E443-12B0-C550-2422767093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>
            <a:off x="6491536" y="2977376"/>
            <a:ext cx="5505430" cy="3724150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B9F3CEC3-6669-280F-6FD7-79E9852971A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9050" y="1505130"/>
            <a:ext cx="419100" cy="1781175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169994D9-AF69-D08E-6F70-623049700B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12522" y="-122474"/>
            <a:ext cx="3566956" cy="477055"/>
          </a:xfrm>
          <a:prstGeom prst="rect">
            <a:avLst/>
          </a:prstGeom>
        </p:spPr>
      </p:pic>
      <p:grpSp>
        <p:nvGrpSpPr>
          <p:cNvPr id="6" name="Gráfico 23">
            <a:extLst>
              <a:ext uri="{FF2B5EF4-FFF2-40B4-BE49-F238E27FC236}">
                <a16:creationId xmlns:a16="http://schemas.microsoft.com/office/drawing/2014/main" id="{0469299F-FF45-49C0-96C1-5D7A93DC5E95}"/>
              </a:ext>
            </a:extLst>
          </p:cNvPr>
          <p:cNvGrpSpPr/>
          <p:nvPr/>
        </p:nvGrpSpPr>
        <p:grpSpPr>
          <a:xfrm rot="10800000" flipH="1" flipV="1">
            <a:off x="4617628" y="2698745"/>
            <a:ext cx="3973445" cy="3072122"/>
            <a:chOff x="761527" y="973947"/>
            <a:chExt cx="4502789" cy="3481392"/>
          </a:xfrm>
        </p:grpSpPr>
        <p:sp>
          <p:nvSpPr>
            <p:cNvPr id="7" name="Forma Livre 9">
              <a:extLst>
                <a:ext uri="{FF2B5EF4-FFF2-40B4-BE49-F238E27FC236}">
                  <a16:creationId xmlns:a16="http://schemas.microsoft.com/office/drawing/2014/main" id="{A1BB5A28-DC9B-2359-2BAC-2155C6575741}"/>
                </a:ext>
              </a:extLst>
            </p:cNvPr>
            <p:cNvSpPr/>
            <p:nvPr/>
          </p:nvSpPr>
          <p:spPr>
            <a:xfrm>
              <a:off x="3656263" y="1206418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8" name="Forma Livre 10">
              <a:extLst>
                <a:ext uri="{FF2B5EF4-FFF2-40B4-BE49-F238E27FC236}">
                  <a16:creationId xmlns:a16="http://schemas.microsoft.com/office/drawing/2014/main" id="{18218958-BD82-8654-FC74-82E61B241EDB}"/>
                </a:ext>
              </a:extLst>
            </p:cNvPr>
            <p:cNvSpPr/>
            <p:nvPr/>
          </p:nvSpPr>
          <p:spPr>
            <a:xfrm>
              <a:off x="3922052" y="1977778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9" name="Forma Livre 11">
              <a:extLst>
                <a:ext uri="{FF2B5EF4-FFF2-40B4-BE49-F238E27FC236}">
                  <a16:creationId xmlns:a16="http://schemas.microsoft.com/office/drawing/2014/main" id="{14E82FCD-B3FD-CA54-E201-D66738462ABC}"/>
                </a:ext>
              </a:extLst>
            </p:cNvPr>
            <p:cNvSpPr/>
            <p:nvPr/>
          </p:nvSpPr>
          <p:spPr>
            <a:xfrm>
              <a:off x="4973767" y="20719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1" name="Forma Livre 12">
              <a:extLst>
                <a:ext uri="{FF2B5EF4-FFF2-40B4-BE49-F238E27FC236}">
                  <a16:creationId xmlns:a16="http://schemas.microsoft.com/office/drawing/2014/main" id="{BA255148-A942-0F62-A8B2-D17D8C95181C}"/>
                </a:ext>
              </a:extLst>
            </p:cNvPr>
            <p:cNvSpPr/>
            <p:nvPr/>
          </p:nvSpPr>
          <p:spPr>
            <a:xfrm>
              <a:off x="761527" y="2268390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2" name="Forma Livre 13">
              <a:extLst>
                <a:ext uri="{FF2B5EF4-FFF2-40B4-BE49-F238E27FC236}">
                  <a16:creationId xmlns:a16="http://schemas.microsoft.com/office/drawing/2014/main" id="{82482F8F-CD95-3D60-4697-8D3EEDE386A8}"/>
                </a:ext>
              </a:extLst>
            </p:cNvPr>
            <p:cNvSpPr/>
            <p:nvPr/>
          </p:nvSpPr>
          <p:spPr>
            <a:xfrm>
              <a:off x="3008952" y="2232166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3" name="Forma Livre 14">
              <a:extLst>
                <a:ext uri="{FF2B5EF4-FFF2-40B4-BE49-F238E27FC236}">
                  <a16:creationId xmlns:a16="http://schemas.microsoft.com/office/drawing/2014/main" id="{FEA53594-5E37-26D1-2B0C-7815D7401B4C}"/>
                </a:ext>
              </a:extLst>
            </p:cNvPr>
            <p:cNvSpPr/>
            <p:nvPr/>
          </p:nvSpPr>
          <p:spPr>
            <a:xfrm>
              <a:off x="2145053" y="2667940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4" name="Forma Livre 15">
              <a:extLst>
                <a:ext uri="{FF2B5EF4-FFF2-40B4-BE49-F238E27FC236}">
                  <a16:creationId xmlns:a16="http://schemas.microsoft.com/office/drawing/2014/main" id="{E457487D-4995-9773-65E6-5EF38A56DAB8}"/>
                </a:ext>
              </a:extLst>
            </p:cNvPr>
            <p:cNvSpPr/>
            <p:nvPr/>
          </p:nvSpPr>
          <p:spPr>
            <a:xfrm>
              <a:off x="4337792" y="973947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5" name="Forma Livre 16">
              <a:extLst>
                <a:ext uri="{FF2B5EF4-FFF2-40B4-BE49-F238E27FC236}">
                  <a16:creationId xmlns:a16="http://schemas.microsoft.com/office/drawing/2014/main" id="{B95A5EAF-4E6E-D312-47D6-6D2920138844}"/>
                </a:ext>
              </a:extLst>
            </p:cNvPr>
            <p:cNvSpPr/>
            <p:nvPr/>
          </p:nvSpPr>
          <p:spPr>
            <a:xfrm>
              <a:off x="4475249" y="2655770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6" name="Forma Livre 17">
              <a:extLst>
                <a:ext uri="{FF2B5EF4-FFF2-40B4-BE49-F238E27FC236}">
                  <a16:creationId xmlns:a16="http://schemas.microsoft.com/office/drawing/2014/main" id="{CE921DF8-13A4-1E7A-BD93-54E805A518E3}"/>
                </a:ext>
              </a:extLst>
            </p:cNvPr>
            <p:cNvSpPr/>
            <p:nvPr/>
          </p:nvSpPr>
          <p:spPr>
            <a:xfrm>
              <a:off x="3130808" y="3874114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7" name="Forma Livre 18">
              <a:extLst>
                <a:ext uri="{FF2B5EF4-FFF2-40B4-BE49-F238E27FC236}">
                  <a16:creationId xmlns:a16="http://schemas.microsoft.com/office/drawing/2014/main" id="{AC28C883-70A8-CA19-58FE-BCA70E50DCE7}"/>
                </a:ext>
              </a:extLst>
            </p:cNvPr>
            <p:cNvSpPr/>
            <p:nvPr/>
          </p:nvSpPr>
          <p:spPr>
            <a:xfrm>
              <a:off x="3360496" y="3059352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8" name="Forma Livre 19">
              <a:extLst>
                <a:ext uri="{FF2B5EF4-FFF2-40B4-BE49-F238E27FC236}">
                  <a16:creationId xmlns:a16="http://schemas.microsoft.com/office/drawing/2014/main" id="{E257EA00-7312-83B1-DD50-C714365B2213}"/>
                </a:ext>
              </a:extLst>
            </p:cNvPr>
            <p:cNvSpPr/>
            <p:nvPr/>
          </p:nvSpPr>
          <p:spPr>
            <a:xfrm>
              <a:off x="1738749" y="3335666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9" name="Forma Livre 20">
              <a:extLst>
                <a:ext uri="{FF2B5EF4-FFF2-40B4-BE49-F238E27FC236}">
                  <a16:creationId xmlns:a16="http://schemas.microsoft.com/office/drawing/2014/main" id="{B87A8250-5233-6EBE-3F4A-9D76CCF3908B}"/>
                </a:ext>
              </a:extLst>
            </p:cNvPr>
            <p:cNvSpPr/>
            <p:nvPr/>
          </p:nvSpPr>
          <p:spPr>
            <a:xfrm>
              <a:off x="1354146" y="4164727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361323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ídeo 2">
            <a:hlinkClick r:id="" action="ppaction://media"/>
            <a:extLst>
              <a:ext uri="{FF2B5EF4-FFF2-40B4-BE49-F238E27FC236}">
                <a16:creationId xmlns:a16="http://schemas.microsoft.com/office/drawing/2014/main" id="{669206B8-6E8F-C826-8551-5E79747565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11ACC9CB-3BFD-8B03-1C8E-E7B5BBB66AA3}"/>
              </a:ext>
            </a:extLst>
          </p:cNvPr>
          <p:cNvSpPr/>
          <p:nvPr/>
        </p:nvSpPr>
        <p:spPr>
          <a:xfrm>
            <a:off x="9158514" y="5704114"/>
            <a:ext cx="2743200" cy="1153886"/>
          </a:xfrm>
          <a:prstGeom prst="rect">
            <a:avLst/>
          </a:prstGeom>
          <a:gradFill flip="none" rotWithShape="1">
            <a:gsLst>
              <a:gs pos="6000">
                <a:srgbClr val="B5AFAC"/>
              </a:gs>
              <a:gs pos="79000">
                <a:srgbClr val="AEA8A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BEE3ABE8-4CC5-4413-ED39-3298CF05F3F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43923" y="5875960"/>
            <a:ext cx="2154592" cy="810194"/>
          </a:xfrm>
          <a:prstGeom prst="rect">
            <a:avLst/>
          </a:prstGeom>
        </p:spPr>
      </p:pic>
      <p:grpSp>
        <p:nvGrpSpPr>
          <p:cNvPr id="20" name="Gráfico 23">
            <a:extLst>
              <a:ext uri="{FF2B5EF4-FFF2-40B4-BE49-F238E27FC236}">
                <a16:creationId xmlns:a16="http://schemas.microsoft.com/office/drawing/2014/main" id="{F9799960-224B-9AC2-A584-19FC7CE2A682}"/>
              </a:ext>
            </a:extLst>
          </p:cNvPr>
          <p:cNvGrpSpPr/>
          <p:nvPr/>
        </p:nvGrpSpPr>
        <p:grpSpPr>
          <a:xfrm rot="5400000" flipH="1" flipV="1">
            <a:off x="-649840" y="-364526"/>
            <a:ext cx="2739097" cy="2647449"/>
            <a:chOff x="2060145" y="1693496"/>
            <a:chExt cx="2991263" cy="2891178"/>
          </a:xfrm>
        </p:grpSpPr>
        <p:sp>
          <p:nvSpPr>
            <p:cNvPr id="21" name="Forma Livre 9">
              <a:extLst>
                <a:ext uri="{FF2B5EF4-FFF2-40B4-BE49-F238E27FC236}">
                  <a16:creationId xmlns:a16="http://schemas.microsoft.com/office/drawing/2014/main" id="{4F378B8F-CAD3-2BA5-C051-760F75075383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2" name="Forma Livre 10">
              <a:extLst>
                <a:ext uri="{FF2B5EF4-FFF2-40B4-BE49-F238E27FC236}">
                  <a16:creationId xmlns:a16="http://schemas.microsoft.com/office/drawing/2014/main" id="{6602E552-194F-3347-9B72-A1954258D7FD}"/>
                </a:ext>
              </a:extLst>
            </p:cNvPr>
            <p:cNvSpPr/>
            <p:nvPr/>
          </p:nvSpPr>
          <p:spPr>
            <a:xfrm>
              <a:off x="4020230" y="2703167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3" name="Forma Livre 11">
              <a:extLst>
                <a:ext uri="{FF2B5EF4-FFF2-40B4-BE49-F238E27FC236}">
                  <a16:creationId xmlns:a16="http://schemas.microsoft.com/office/drawing/2014/main" id="{096A944D-F205-2686-8389-4CCF97DC9266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4" name="Forma Livre 12">
              <a:extLst>
                <a:ext uri="{FF2B5EF4-FFF2-40B4-BE49-F238E27FC236}">
                  <a16:creationId xmlns:a16="http://schemas.microsoft.com/office/drawing/2014/main" id="{080E39B6-230A-856A-0361-E03A259ABD08}"/>
                </a:ext>
              </a:extLst>
            </p:cNvPr>
            <p:cNvSpPr/>
            <p:nvPr/>
          </p:nvSpPr>
          <p:spPr>
            <a:xfrm>
              <a:off x="2390028" y="3391757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13">
              <a:extLst>
                <a:ext uri="{FF2B5EF4-FFF2-40B4-BE49-F238E27FC236}">
                  <a16:creationId xmlns:a16="http://schemas.microsoft.com/office/drawing/2014/main" id="{30CAD788-0A1C-D645-FD01-2E99915CA133}"/>
                </a:ext>
              </a:extLst>
            </p:cNvPr>
            <p:cNvSpPr/>
            <p:nvPr/>
          </p:nvSpPr>
          <p:spPr>
            <a:xfrm>
              <a:off x="2060145" y="3858144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6" name="Forma Livre 14">
              <a:extLst>
                <a:ext uri="{FF2B5EF4-FFF2-40B4-BE49-F238E27FC236}">
                  <a16:creationId xmlns:a16="http://schemas.microsoft.com/office/drawing/2014/main" id="{D542DF49-7A8A-8BFB-6CC2-675180619B8D}"/>
                </a:ext>
              </a:extLst>
            </p:cNvPr>
            <p:cNvSpPr/>
            <p:nvPr/>
          </p:nvSpPr>
          <p:spPr>
            <a:xfrm>
              <a:off x="3117074" y="2703167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7" name="Forma Livre 15">
              <a:extLst>
                <a:ext uri="{FF2B5EF4-FFF2-40B4-BE49-F238E27FC236}">
                  <a16:creationId xmlns:a16="http://schemas.microsoft.com/office/drawing/2014/main" id="{2801CF88-4AD4-7103-BD14-A37D29E1B1B4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8" name="Forma Livre 16">
              <a:extLst>
                <a:ext uri="{FF2B5EF4-FFF2-40B4-BE49-F238E27FC236}">
                  <a16:creationId xmlns:a16="http://schemas.microsoft.com/office/drawing/2014/main" id="{9E8E592F-DB21-20C7-1433-BEAE727ED619}"/>
                </a:ext>
              </a:extLst>
            </p:cNvPr>
            <p:cNvSpPr/>
            <p:nvPr/>
          </p:nvSpPr>
          <p:spPr>
            <a:xfrm>
              <a:off x="4470310" y="3391758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9" name="Forma Livre 17">
              <a:extLst>
                <a:ext uri="{FF2B5EF4-FFF2-40B4-BE49-F238E27FC236}">
                  <a16:creationId xmlns:a16="http://schemas.microsoft.com/office/drawing/2014/main" id="{256636C4-FBAC-E8A4-EE59-04B781FA03AF}"/>
                </a:ext>
              </a:extLst>
            </p:cNvPr>
            <p:cNvSpPr/>
            <p:nvPr/>
          </p:nvSpPr>
          <p:spPr>
            <a:xfrm>
              <a:off x="3944319" y="4294062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0" name="Forma Livre 18">
              <a:extLst>
                <a:ext uri="{FF2B5EF4-FFF2-40B4-BE49-F238E27FC236}">
                  <a16:creationId xmlns:a16="http://schemas.microsoft.com/office/drawing/2014/main" id="{71EE10BE-EBD0-59EE-7280-4A9D953376AD}"/>
                </a:ext>
              </a:extLst>
            </p:cNvPr>
            <p:cNvSpPr/>
            <p:nvPr/>
          </p:nvSpPr>
          <p:spPr>
            <a:xfrm>
              <a:off x="3653769" y="4003450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1" name="Forma Livre 19">
              <a:extLst>
                <a:ext uri="{FF2B5EF4-FFF2-40B4-BE49-F238E27FC236}">
                  <a16:creationId xmlns:a16="http://schemas.microsoft.com/office/drawing/2014/main" id="{0EB8E393-A6C7-751D-3660-929C28034309}"/>
                </a:ext>
              </a:extLst>
            </p:cNvPr>
            <p:cNvSpPr/>
            <p:nvPr/>
          </p:nvSpPr>
          <p:spPr>
            <a:xfrm>
              <a:off x="3117074" y="2993608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2" name="Forma Livre 20">
              <a:extLst>
                <a:ext uri="{FF2B5EF4-FFF2-40B4-BE49-F238E27FC236}">
                  <a16:creationId xmlns:a16="http://schemas.microsoft.com/office/drawing/2014/main" id="{7BABBAF5-9C30-ADF0-7C96-BE3873F1AC52}"/>
                </a:ext>
              </a:extLst>
            </p:cNvPr>
            <p:cNvSpPr/>
            <p:nvPr/>
          </p:nvSpPr>
          <p:spPr>
            <a:xfrm>
              <a:off x="2293506" y="4040161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  <p:grpSp>
        <p:nvGrpSpPr>
          <p:cNvPr id="33" name="Gráfico 23">
            <a:extLst>
              <a:ext uri="{FF2B5EF4-FFF2-40B4-BE49-F238E27FC236}">
                <a16:creationId xmlns:a16="http://schemas.microsoft.com/office/drawing/2014/main" id="{AA05EB47-2759-9243-FDD6-518F4AB2EA50}"/>
              </a:ext>
            </a:extLst>
          </p:cNvPr>
          <p:cNvGrpSpPr/>
          <p:nvPr/>
        </p:nvGrpSpPr>
        <p:grpSpPr>
          <a:xfrm rot="16200000" flipH="1" flipV="1">
            <a:off x="9631673" y="820602"/>
            <a:ext cx="3497197" cy="2796760"/>
            <a:chOff x="1589255" y="1421846"/>
            <a:chExt cx="3819155" cy="3054235"/>
          </a:xfrm>
        </p:grpSpPr>
        <p:sp>
          <p:nvSpPr>
            <p:cNvPr id="34" name="Forma Livre 9">
              <a:extLst>
                <a:ext uri="{FF2B5EF4-FFF2-40B4-BE49-F238E27FC236}">
                  <a16:creationId xmlns:a16="http://schemas.microsoft.com/office/drawing/2014/main" id="{FAFD14C5-76B1-1171-8347-50B1C12F4BDB}"/>
                </a:ext>
              </a:extLst>
            </p:cNvPr>
            <p:cNvSpPr/>
            <p:nvPr/>
          </p:nvSpPr>
          <p:spPr>
            <a:xfrm>
              <a:off x="2358992" y="1421846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5" name="Forma Livre 10">
              <a:extLst>
                <a:ext uri="{FF2B5EF4-FFF2-40B4-BE49-F238E27FC236}">
                  <a16:creationId xmlns:a16="http://schemas.microsoft.com/office/drawing/2014/main" id="{01D637AB-2AEC-CABC-32A2-1397A6D896CF}"/>
                </a:ext>
              </a:extLst>
            </p:cNvPr>
            <p:cNvSpPr/>
            <p:nvPr/>
          </p:nvSpPr>
          <p:spPr>
            <a:xfrm>
              <a:off x="4056285" y="2569996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6" name="Forma Livre 11">
              <a:extLst>
                <a:ext uri="{FF2B5EF4-FFF2-40B4-BE49-F238E27FC236}">
                  <a16:creationId xmlns:a16="http://schemas.microsoft.com/office/drawing/2014/main" id="{C143E75C-ED1C-B69E-8E7E-298C2EAB1AEC}"/>
                </a:ext>
              </a:extLst>
            </p:cNvPr>
            <p:cNvSpPr/>
            <p:nvPr/>
          </p:nvSpPr>
          <p:spPr>
            <a:xfrm>
              <a:off x="5117860" y="2173649"/>
              <a:ext cx="290550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7" name="Forma Livre 12">
              <a:extLst>
                <a:ext uri="{FF2B5EF4-FFF2-40B4-BE49-F238E27FC236}">
                  <a16:creationId xmlns:a16="http://schemas.microsoft.com/office/drawing/2014/main" id="{1A032DAA-C38B-9945-7B83-8CEB93116EBB}"/>
                </a:ext>
              </a:extLst>
            </p:cNvPr>
            <p:cNvSpPr/>
            <p:nvPr/>
          </p:nvSpPr>
          <p:spPr>
            <a:xfrm>
              <a:off x="2318101" y="3246453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8" name="Forma Livre 13">
              <a:extLst>
                <a:ext uri="{FF2B5EF4-FFF2-40B4-BE49-F238E27FC236}">
                  <a16:creationId xmlns:a16="http://schemas.microsoft.com/office/drawing/2014/main" id="{E33A044B-A1F9-48DA-DE5C-8B31361ED970}"/>
                </a:ext>
              </a:extLst>
            </p:cNvPr>
            <p:cNvSpPr/>
            <p:nvPr/>
          </p:nvSpPr>
          <p:spPr>
            <a:xfrm>
              <a:off x="1589255" y="2318955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39" name="Forma Livre 14">
              <a:extLst>
                <a:ext uri="{FF2B5EF4-FFF2-40B4-BE49-F238E27FC236}">
                  <a16:creationId xmlns:a16="http://schemas.microsoft.com/office/drawing/2014/main" id="{03318796-1FD1-1731-7B82-0F8E0BE74E06}"/>
                </a:ext>
              </a:extLst>
            </p:cNvPr>
            <p:cNvSpPr/>
            <p:nvPr/>
          </p:nvSpPr>
          <p:spPr>
            <a:xfrm>
              <a:off x="3044102" y="2665400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40" name="Forma Livre 15">
              <a:extLst>
                <a:ext uri="{FF2B5EF4-FFF2-40B4-BE49-F238E27FC236}">
                  <a16:creationId xmlns:a16="http://schemas.microsoft.com/office/drawing/2014/main" id="{DFFF3C87-C239-C973-DEEE-A79E0BC02B83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41" name="Forma Livre 16">
              <a:extLst>
                <a:ext uri="{FF2B5EF4-FFF2-40B4-BE49-F238E27FC236}">
                  <a16:creationId xmlns:a16="http://schemas.microsoft.com/office/drawing/2014/main" id="{470DA646-75FE-389B-575C-E2FEC7668EC9}"/>
                </a:ext>
              </a:extLst>
            </p:cNvPr>
            <p:cNvSpPr/>
            <p:nvPr/>
          </p:nvSpPr>
          <p:spPr>
            <a:xfrm>
              <a:off x="4658954" y="3246454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42" name="Forma Livre 17">
              <a:extLst>
                <a:ext uri="{FF2B5EF4-FFF2-40B4-BE49-F238E27FC236}">
                  <a16:creationId xmlns:a16="http://schemas.microsoft.com/office/drawing/2014/main" id="{52E0D4C7-476F-39DE-B1AF-BB3F74A20B65}"/>
                </a:ext>
              </a:extLst>
            </p:cNvPr>
            <p:cNvSpPr/>
            <p:nvPr/>
          </p:nvSpPr>
          <p:spPr>
            <a:xfrm>
              <a:off x="3761752" y="4185469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43" name="Forma Livre 18">
              <a:extLst>
                <a:ext uri="{FF2B5EF4-FFF2-40B4-BE49-F238E27FC236}">
                  <a16:creationId xmlns:a16="http://schemas.microsoft.com/office/drawing/2014/main" id="{D2E13BFF-CDB3-8A8E-7153-952D5D43ABD6}"/>
                </a:ext>
              </a:extLst>
            </p:cNvPr>
            <p:cNvSpPr/>
            <p:nvPr/>
          </p:nvSpPr>
          <p:spPr>
            <a:xfrm>
              <a:off x="3471203" y="3894857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44" name="Forma Livre 19">
              <a:extLst>
                <a:ext uri="{FF2B5EF4-FFF2-40B4-BE49-F238E27FC236}">
                  <a16:creationId xmlns:a16="http://schemas.microsoft.com/office/drawing/2014/main" id="{4B760435-F140-9BDB-AC79-CCC03A1DA2FD}"/>
                </a:ext>
              </a:extLst>
            </p:cNvPr>
            <p:cNvSpPr/>
            <p:nvPr/>
          </p:nvSpPr>
          <p:spPr>
            <a:xfrm>
              <a:off x="3180654" y="2955841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45" name="Forma Livre 20">
              <a:extLst>
                <a:ext uri="{FF2B5EF4-FFF2-40B4-BE49-F238E27FC236}">
                  <a16:creationId xmlns:a16="http://schemas.microsoft.com/office/drawing/2014/main" id="{09FCB05E-5894-E96D-88B2-17E794770A0A}"/>
                </a:ext>
              </a:extLst>
            </p:cNvPr>
            <p:cNvSpPr/>
            <p:nvPr/>
          </p:nvSpPr>
          <p:spPr>
            <a:xfrm>
              <a:off x="1822614" y="2500972"/>
              <a:ext cx="290548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349355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0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5918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2D419-F067-CAD8-05B8-C16BEE6E4A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0891614-C2AF-DBAC-124C-6C3B963332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422331"/>
            <a:ext cx="8428378" cy="4740963"/>
          </a:xfrm>
          <a:prstGeom prst="rect">
            <a:avLst/>
          </a:prstGeom>
        </p:spPr>
      </p:pic>
      <p:sp>
        <p:nvSpPr>
          <p:cNvPr id="8" name="Shape 0">
            <a:extLst>
              <a:ext uri="{FF2B5EF4-FFF2-40B4-BE49-F238E27FC236}">
                <a16:creationId xmlns:a16="http://schemas.microsoft.com/office/drawing/2014/main" id="{413E1DCE-54CC-28B1-D840-666D00EDF05A}"/>
              </a:ext>
            </a:extLst>
          </p:cNvPr>
          <p:cNvSpPr/>
          <p:nvPr/>
        </p:nvSpPr>
        <p:spPr>
          <a:xfrm>
            <a:off x="7753577" y="2165513"/>
            <a:ext cx="4438422" cy="3242368"/>
          </a:xfrm>
          <a:prstGeom prst="roundRect">
            <a:avLst>
              <a:gd name="adj" fmla="val 0"/>
            </a:avLst>
          </a:prstGeom>
          <a:solidFill>
            <a:srgbClr val="F90000"/>
          </a:solidFill>
          <a:ln/>
        </p:spPr>
        <p:txBody>
          <a:bodyPr/>
          <a:lstStyle/>
          <a:p>
            <a:endParaRPr lang="pt-BR" sz="320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10525D6-8C04-E221-1042-91D122776231}"/>
              </a:ext>
            </a:extLst>
          </p:cNvPr>
          <p:cNvSpPr txBox="1"/>
          <p:nvPr/>
        </p:nvSpPr>
        <p:spPr>
          <a:xfrm>
            <a:off x="8062297" y="2672011"/>
            <a:ext cx="3792433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800"/>
              </a:spcAft>
            </a:pPr>
            <a:r>
              <a:rPr lang="pt-BR" sz="2400" dirty="0">
                <a:solidFill>
                  <a:schemeClr val="bg1"/>
                </a:solidFill>
              </a:rPr>
              <a:t>Realizamos uma visita pelo </a:t>
            </a:r>
            <a:r>
              <a:rPr lang="pt-BR" sz="2400" b="1" i="1" dirty="0" err="1">
                <a:solidFill>
                  <a:schemeClr val="bg1"/>
                </a:solidFill>
                <a:latin typeface="AMX Black" pitchFamily="2" charset="0"/>
              </a:rPr>
              <a:t>Inovasense</a:t>
            </a:r>
            <a:r>
              <a:rPr lang="pt-BR" sz="2400" dirty="0">
                <a:solidFill>
                  <a:schemeClr val="bg1"/>
                </a:solidFill>
              </a:rPr>
              <a:t> e conhecemos </a:t>
            </a:r>
            <a:br>
              <a:rPr lang="pt-BR" sz="2400" dirty="0">
                <a:solidFill>
                  <a:schemeClr val="bg1"/>
                </a:solidFill>
              </a:rPr>
            </a:br>
            <a:r>
              <a:rPr lang="pt-BR" sz="2400" dirty="0">
                <a:solidFill>
                  <a:schemeClr val="bg1"/>
                </a:solidFill>
              </a:rPr>
              <a:t>as novidades da </a:t>
            </a:r>
            <a:r>
              <a:rPr lang="pt-BR" sz="2400" i="1" dirty="0">
                <a:solidFill>
                  <a:schemeClr val="bg1"/>
                </a:solidFill>
                <a:latin typeface="AMX Black" pitchFamily="2" charset="0"/>
              </a:rPr>
              <a:t>Loja </a:t>
            </a:r>
            <a:r>
              <a:rPr lang="pt-BR" sz="2400" i="1" dirty="0" err="1">
                <a:solidFill>
                  <a:schemeClr val="bg1"/>
                </a:solidFill>
                <a:latin typeface="AMX Black" pitchFamily="2" charset="0"/>
              </a:rPr>
              <a:t>xxxx</a:t>
            </a:r>
            <a:r>
              <a:rPr lang="pt-BR" sz="2400" i="1" dirty="0">
                <a:solidFill>
                  <a:schemeClr val="bg1"/>
                </a:solidFill>
                <a:latin typeface="AMX Black" pitchFamily="2" charset="0"/>
              </a:rPr>
              <a:t>.</a:t>
            </a:r>
            <a:endParaRPr lang="pt-BR" sz="2400" dirty="0">
              <a:solidFill>
                <a:schemeClr val="bg1"/>
              </a:solidFill>
              <a:latin typeface="AMX Black" pitchFamily="2" charset="0"/>
            </a:endParaRPr>
          </a:p>
          <a:p>
            <a:pPr>
              <a:spcAft>
                <a:spcPts val="1800"/>
              </a:spcAft>
            </a:pPr>
            <a:r>
              <a:rPr lang="pt-BR" sz="2400" dirty="0">
                <a:solidFill>
                  <a:schemeClr val="bg1"/>
                </a:solidFill>
              </a:rPr>
              <a:t>E agora, vamos finalizar essa experiência!</a:t>
            </a:r>
          </a:p>
        </p:txBody>
      </p:sp>
      <p:grpSp>
        <p:nvGrpSpPr>
          <p:cNvPr id="9" name="Gráfico 23">
            <a:extLst>
              <a:ext uri="{FF2B5EF4-FFF2-40B4-BE49-F238E27FC236}">
                <a16:creationId xmlns:a16="http://schemas.microsoft.com/office/drawing/2014/main" id="{2C4E2B9E-9026-57E2-F2FE-15EC4F3C577E}"/>
              </a:ext>
            </a:extLst>
          </p:cNvPr>
          <p:cNvGrpSpPr/>
          <p:nvPr/>
        </p:nvGrpSpPr>
        <p:grpSpPr>
          <a:xfrm>
            <a:off x="10190007" y="5049048"/>
            <a:ext cx="2001993" cy="1384367"/>
            <a:chOff x="2238436" y="1693496"/>
            <a:chExt cx="2812973" cy="1945154"/>
          </a:xfrm>
        </p:grpSpPr>
        <p:sp>
          <p:nvSpPr>
            <p:cNvPr id="10" name="Forma Livre 9">
              <a:extLst>
                <a:ext uri="{FF2B5EF4-FFF2-40B4-BE49-F238E27FC236}">
                  <a16:creationId xmlns:a16="http://schemas.microsoft.com/office/drawing/2014/main" id="{AEC90A67-7C4C-0B98-D07C-02A5DB051613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1" name="Forma Livre 10">
              <a:extLst>
                <a:ext uri="{FF2B5EF4-FFF2-40B4-BE49-F238E27FC236}">
                  <a16:creationId xmlns:a16="http://schemas.microsoft.com/office/drawing/2014/main" id="{034F1AF4-9B02-880B-81F7-4A6206F3DCA6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2" name="Forma Livre 11">
              <a:extLst>
                <a:ext uri="{FF2B5EF4-FFF2-40B4-BE49-F238E27FC236}">
                  <a16:creationId xmlns:a16="http://schemas.microsoft.com/office/drawing/2014/main" id="{F1DC15C3-8E54-D634-13A7-A5A7F1440FC4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3" name="Forma Livre 12">
              <a:extLst>
                <a:ext uri="{FF2B5EF4-FFF2-40B4-BE49-F238E27FC236}">
                  <a16:creationId xmlns:a16="http://schemas.microsoft.com/office/drawing/2014/main" id="{A2464029-AAFC-56AB-43A2-DAFD68C77978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4" name="Forma Livre 13">
              <a:extLst>
                <a:ext uri="{FF2B5EF4-FFF2-40B4-BE49-F238E27FC236}">
                  <a16:creationId xmlns:a16="http://schemas.microsoft.com/office/drawing/2014/main" id="{74052F0F-CED4-B82B-E2B7-D5539D414EA7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5" name="Forma Livre 14">
              <a:extLst>
                <a:ext uri="{FF2B5EF4-FFF2-40B4-BE49-F238E27FC236}">
                  <a16:creationId xmlns:a16="http://schemas.microsoft.com/office/drawing/2014/main" id="{D6CE67A1-3152-5ADA-3162-4F2190E224C7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6" name="Forma Livre 15">
              <a:extLst>
                <a:ext uri="{FF2B5EF4-FFF2-40B4-BE49-F238E27FC236}">
                  <a16:creationId xmlns:a16="http://schemas.microsoft.com/office/drawing/2014/main" id="{C3A70399-F5A5-6080-5B85-5BEFFAB99BC5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7" name="Forma Livre 16">
              <a:extLst>
                <a:ext uri="{FF2B5EF4-FFF2-40B4-BE49-F238E27FC236}">
                  <a16:creationId xmlns:a16="http://schemas.microsoft.com/office/drawing/2014/main" id="{5FA56356-DDE0-B69C-C8E3-0B4F923531F1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8" name="Forma Livre 17">
              <a:extLst>
                <a:ext uri="{FF2B5EF4-FFF2-40B4-BE49-F238E27FC236}">
                  <a16:creationId xmlns:a16="http://schemas.microsoft.com/office/drawing/2014/main" id="{998799EC-A531-D21B-27D3-198949DD5E43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9" name="Forma Livre 18">
              <a:extLst>
                <a:ext uri="{FF2B5EF4-FFF2-40B4-BE49-F238E27FC236}">
                  <a16:creationId xmlns:a16="http://schemas.microsoft.com/office/drawing/2014/main" id="{18144BCE-F484-639E-94C7-97388EF2EB30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0" name="Forma Livre 19">
              <a:extLst>
                <a:ext uri="{FF2B5EF4-FFF2-40B4-BE49-F238E27FC236}">
                  <a16:creationId xmlns:a16="http://schemas.microsoft.com/office/drawing/2014/main" id="{F4BB3137-CFCF-0E30-4D26-36816414D370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1" name="Forma Livre 20">
              <a:extLst>
                <a:ext uri="{FF2B5EF4-FFF2-40B4-BE49-F238E27FC236}">
                  <a16:creationId xmlns:a16="http://schemas.microsoft.com/office/drawing/2014/main" id="{76A53EAB-2684-589E-E9DF-BE7F37D4F6E4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  <p:grpSp>
        <p:nvGrpSpPr>
          <p:cNvPr id="3" name="Group 1">
            <a:extLst>
              <a:ext uri="{FF2B5EF4-FFF2-40B4-BE49-F238E27FC236}">
                <a16:creationId xmlns:a16="http://schemas.microsoft.com/office/drawing/2014/main" id="{4163D328-C96C-44EC-2A8B-E5904A2758F7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4" name="Gráfico 7">
              <a:extLst>
                <a:ext uri="{FF2B5EF4-FFF2-40B4-BE49-F238E27FC236}">
                  <a16:creationId xmlns:a16="http://schemas.microsoft.com/office/drawing/2014/main" id="{1B22B276-70F5-839E-DB54-B7B25A4BA133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7" name="Forma Livre 35">
                <a:extLst>
                  <a:ext uri="{FF2B5EF4-FFF2-40B4-BE49-F238E27FC236}">
                    <a16:creationId xmlns:a16="http://schemas.microsoft.com/office/drawing/2014/main" id="{60489BC2-73DB-5A8B-2CBB-926908FF6B43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orma Livre 36">
                <a:extLst>
                  <a:ext uri="{FF2B5EF4-FFF2-40B4-BE49-F238E27FC236}">
                    <a16:creationId xmlns:a16="http://schemas.microsoft.com/office/drawing/2014/main" id="{6F6BCDCB-8F17-1D55-31B6-B9073D9E7769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37">
                <a:extLst>
                  <a:ext uri="{FF2B5EF4-FFF2-40B4-BE49-F238E27FC236}">
                    <a16:creationId xmlns:a16="http://schemas.microsoft.com/office/drawing/2014/main" id="{E420171F-D939-D5B6-255B-7BB3272F01AA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38">
                <a:extLst>
                  <a:ext uri="{FF2B5EF4-FFF2-40B4-BE49-F238E27FC236}">
                    <a16:creationId xmlns:a16="http://schemas.microsoft.com/office/drawing/2014/main" id="{AE0C7E9F-5DAB-8BEA-DBB9-9E001C263340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Forma Livre 39">
                <a:extLst>
                  <a:ext uri="{FF2B5EF4-FFF2-40B4-BE49-F238E27FC236}">
                    <a16:creationId xmlns:a16="http://schemas.microsoft.com/office/drawing/2014/main" id="{45230C0F-3E27-884F-69B4-486BE2F0D28C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40">
                <a:extLst>
                  <a:ext uri="{FF2B5EF4-FFF2-40B4-BE49-F238E27FC236}">
                    <a16:creationId xmlns:a16="http://schemas.microsoft.com/office/drawing/2014/main" id="{91BC2D79-5C1A-7204-AAF7-2DE56638ED94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41">
                <a:extLst>
                  <a:ext uri="{FF2B5EF4-FFF2-40B4-BE49-F238E27FC236}">
                    <a16:creationId xmlns:a16="http://schemas.microsoft.com/office/drawing/2014/main" id="{893CDD82-D70F-C552-19CD-B3C6E8BB1D09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42">
                <a:extLst>
                  <a:ext uri="{FF2B5EF4-FFF2-40B4-BE49-F238E27FC236}">
                    <a16:creationId xmlns:a16="http://schemas.microsoft.com/office/drawing/2014/main" id="{8366DEF8-1DA8-EE54-A096-FDCCE1AB0D1C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3">
                <a:extLst>
                  <a:ext uri="{FF2B5EF4-FFF2-40B4-BE49-F238E27FC236}">
                    <a16:creationId xmlns:a16="http://schemas.microsoft.com/office/drawing/2014/main" id="{C8B2D057-DA55-212C-A80F-94DA394BE0A6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5">
                <a:extLst>
                  <a:ext uri="{FF2B5EF4-FFF2-40B4-BE49-F238E27FC236}">
                    <a16:creationId xmlns:a16="http://schemas.microsoft.com/office/drawing/2014/main" id="{3A74C238-F6AA-8CA4-CD43-020AA158E490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6">
                <a:extLst>
                  <a:ext uri="{FF2B5EF4-FFF2-40B4-BE49-F238E27FC236}">
                    <a16:creationId xmlns:a16="http://schemas.microsoft.com/office/drawing/2014/main" id="{6A7C7383-1C24-F7A7-9DC1-24C2A8C8BA41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6" name="CaixaDeTexto 33">
              <a:extLst>
                <a:ext uri="{FF2B5EF4-FFF2-40B4-BE49-F238E27FC236}">
                  <a16:creationId xmlns:a16="http://schemas.microsoft.com/office/drawing/2014/main" id="{6E17241A-35ED-B02A-798F-36AB533C00D9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grpSp>
        <p:nvGrpSpPr>
          <p:cNvPr id="32" name="Gráfico 23">
            <a:extLst>
              <a:ext uri="{FF2B5EF4-FFF2-40B4-BE49-F238E27FC236}">
                <a16:creationId xmlns:a16="http://schemas.microsoft.com/office/drawing/2014/main" id="{82E548A8-D0F8-695F-9EED-7C147B1278AA}"/>
              </a:ext>
            </a:extLst>
          </p:cNvPr>
          <p:cNvGrpSpPr/>
          <p:nvPr/>
        </p:nvGrpSpPr>
        <p:grpSpPr>
          <a:xfrm>
            <a:off x="-320062" y="5367888"/>
            <a:ext cx="780960" cy="1074124"/>
            <a:chOff x="3480199" y="1693496"/>
            <a:chExt cx="1097316" cy="1509235"/>
          </a:xfrm>
        </p:grpSpPr>
        <p:sp>
          <p:nvSpPr>
            <p:cNvPr id="33" name="Forma Livre 62">
              <a:extLst>
                <a:ext uri="{FF2B5EF4-FFF2-40B4-BE49-F238E27FC236}">
                  <a16:creationId xmlns:a16="http://schemas.microsoft.com/office/drawing/2014/main" id="{8E143D19-0875-BC79-FF2D-3B0F23846C89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4" name="Forma Livre 64">
              <a:extLst>
                <a:ext uri="{FF2B5EF4-FFF2-40B4-BE49-F238E27FC236}">
                  <a16:creationId xmlns:a16="http://schemas.microsoft.com/office/drawing/2014/main" id="{474244C5-9F7D-A6FD-7CE1-460CC0825C8D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5" name="Forma Livre 65">
              <a:extLst>
                <a:ext uri="{FF2B5EF4-FFF2-40B4-BE49-F238E27FC236}">
                  <a16:creationId xmlns:a16="http://schemas.microsoft.com/office/drawing/2014/main" id="{868B95DA-DB39-8AAC-8686-6A26C5571927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6" name="Forma Livre 66">
              <a:extLst>
                <a:ext uri="{FF2B5EF4-FFF2-40B4-BE49-F238E27FC236}">
                  <a16:creationId xmlns:a16="http://schemas.microsoft.com/office/drawing/2014/main" id="{6BAEFC13-E1F1-15EC-F962-63EBD2B11FC9}"/>
                </a:ext>
              </a:extLst>
            </p:cNvPr>
            <p:cNvSpPr/>
            <p:nvPr/>
          </p:nvSpPr>
          <p:spPr>
            <a:xfrm>
              <a:off x="3480199" y="285122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  <p:sp>
          <p:nvSpPr>
            <p:cNvPr id="37" name="Forma Livre 67">
              <a:extLst>
                <a:ext uri="{FF2B5EF4-FFF2-40B4-BE49-F238E27FC236}">
                  <a16:creationId xmlns:a16="http://schemas.microsoft.com/office/drawing/2014/main" id="{9DF89E09-4A90-92B1-06EE-587D87812D5C}"/>
                </a:ext>
              </a:extLst>
            </p:cNvPr>
            <p:cNvSpPr/>
            <p:nvPr/>
          </p:nvSpPr>
          <p:spPr>
            <a:xfrm>
              <a:off x="3956625" y="256283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534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áfico 4">
            <a:extLst>
              <a:ext uri="{FF2B5EF4-FFF2-40B4-BE49-F238E27FC236}">
                <a16:creationId xmlns:a16="http://schemas.microsoft.com/office/drawing/2014/main" id="{B970818E-D22D-7E92-B9BC-5927E48F5C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>
            <a:off x="7664116" y="3715995"/>
            <a:ext cx="4332850" cy="2930958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5C23FD55-AE84-6C7C-5CB5-E7A98C06023F}"/>
              </a:ext>
            </a:extLst>
          </p:cNvPr>
          <p:cNvSpPr txBox="1"/>
          <p:nvPr/>
        </p:nvSpPr>
        <p:spPr>
          <a:xfrm>
            <a:off x="578097" y="1726500"/>
            <a:ext cx="6600063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500" b="1" i="0" u="none" strike="noStrike" kern="1200" cap="none" spc="0" normalizeH="0" baseline="0" noProof="0" dirty="0">
                <a:ln>
                  <a:noFill/>
                </a:ln>
                <a:solidFill>
                  <a:srgbClr val="EC1C24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A vida como ela é! </a:t>
            </a:r>
            <a:endParaRPr kumimoji="0" lang="pt-BR" sz="5500" b="0" i="0" u="none" strike="noStrike" kern="1200" cap="none" spc="0" normalizeH="0" baseline="0" noProof="0" dirty="0">
              <a:ln>
                <a:noFill/>
              </a:ln>
              <a:solidFill>
                <a:srgbClr val="EC1C24"/>
              </a:solidFill>
              <a:effectLst/>
              <a:uLnTx/>
              <a:uFillTx/>
              <a:latin typeface="AMX Black" pitchFamily="2" charset="0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B24E372-1FDE-9E4A-D1F2-F112173E2B3C}"/>
              </a:ext>
            </a:extLst>
          </p:cNvPr>
          <p:cNvSpPr txBox="1"/>
          <p:nvPr/>
        </p:nvSpPr>
        <p:spPr>
          <a:xfrm>
            <a:off x="578097" y="2594314"/>
            <a:ext cx="6853876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Chegou a hora do desafio.</a:t>
            </a:r>
          </a:p>
          <a:p>
            <a:pPr lvl="0" defTabSz="914400">
              <a:defRPr/>
            </a:pPr>
            <a:r>
              <a:rPr kumimoji="0" lang="pt-BR" sz="5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Vamos lá? </a:t>
            </a:r>
            <a:br>
              <a:rPr kumimoji="0" lang="pt-BR" sz="5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</a:br>
            <a:r>
              <a:rPr lang="pt-BR" sz="5000" i="1" dirty="0">
                <a:solidFill>
                  <a:prstClr val="black"/>
                </a:solidFill>
                <a:latin typeface="AMX" pitchFamily="2" charset="77"/>
              </a:rPr>
              <a:t>Acesse o QR </a:t>
            </a:r>
            <a:r>
              <a:rPr lang="pt-BR" sz="5000" i="1" dirty="0" err="1">
                <a:solidFill>
                  <a:prstClr val="black"/>
                </a:solidFill>
                <a:latin typeface="AMX" pitchFamily="2" charset="77"/>
              </a:rPr>
              <a:t>Code</a:t>
            </a:r>
            <a:r>
              <a:rPr lang="pt-BR" sz="5000" i="1" dirty="0">
                <a:solidFill>
                  <a:prstClr val="black"/>
                </a:solidFill>
                <a:latin typeface="AMX" pitchFamily="2" charset="77"/>
              </a:rPr>
              <a:t> </a:t>
            </a:r>
            <a:endParaRPr kumimoji="0" lang="pt-BR" sz="5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D0915A95-E7F8-A7BD-4E43-85AE85AA9A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1934820"/>
            <a:ext cx="419100" cy="1781175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F677B3A7-243A-E8BE-9BB9-E314BD60E5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12522" y="-122474"/>
            <a:ext cx="3566956" cy="477055"/>
          </a:xfrm>
          <a:prstGeom prst="rect">
            <a:avLst/>
          </a:prstGeom>
        </p:spPr>
      </p:pic>
      <p:grpSp>
        <p:nvGrpSpPr>
          <p:cNvPr id="14" name="Agrupar 13">
            <a:extLst>
              <a:ext uri="{FF2B5EF4-FFF2-40B4-BE49-F238E27FC236}">
                <a16:creationId xmlns:a16="http://schemas.microsoft.com/office/drawing/2014/main" id="{B9283B49-2AE1-24CF-8735-0E551A8878D9}"/>
              </a:ext>
            </a:extLst>
          </p:cNvPr>
          <p:cNvGrpSpPr/>
          <p:nvPr/>
        </p:nvGrpSpPr>
        <p:grpSpPr>
          <a:xfrm>
            <a:off x="7770302" y="1838001"/>
            <a:ext cx="3680676" cy="3593492"/>
            <a:chOff x="7770302" y="2472703"/>
            <a:chExt cx="3680676" cy="3593492"/>
          </a:xfrm>
        </p:grpSpPr>
        <p:sp>
          <p:nvSpPr>
            <p:cNvPr id="10" name="Retângulo: Cantos Arredondados 9">
              <a:extLst>
                <a:ext uri="{FF2B5EF4-FFF2-40B4-BE49-F238E27FC236}">
                  <a16:creationId xmlns:a16="http://schemas.microsoft.com/office/drawing/2014/main" id="{9D8E087E-4BAB-F482-75C0-AB831903BA4D}"/>
                </a:ext>
              </a:extLst>
            </p:cNvPr>
            <p:cNvSpPr/>
            <p:nvPr/>
          </p:nvSpPr>
          <p:spPr>
            <a:xfrm>
              <a:off x="7770302" y="2472703"/>
              <a:ext cx="3680676" cy="3593492"/>
            </a:xfrm>
            <a:prstGeom prst="roundRect">
              <a:avLst>
                <a:gd name="adj" fmla="val 8933"/>
              </a:avLst>
            </a:prstGeom>
            <a:solidFill>
              <a:srgbClr val="D8D8D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E30B3431-13F7-B66D-87CD-D32E15C7C15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8024115" y="2776688"/>
              <a:ext cx="3088534" cy="30885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047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8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>
            <a:extLst>
              <a:ext uri="{FF2B5EF4-FFF2-40B4-BE49-F238E27FC236}">
                <a16:creationId xmlns:a16="http://schemas.microsoft.com/office/drawing/2014/main" id="{E4191BFF-E3B2-3CDA-D003-E89AB2A05A8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32788" y="0"/>
            <a:ext cx="7959212" cy="6858000"/>
          </a:xfrm>
          <a:prstGeom prst="rect">
            <a:avLst/>
          </a:prstGeom>
        </p:spPr>
      </p:pic>
      <p:sp>
        <p:nvSpPr>
          <p:cNvPr id="23" name="Shape 0">
            <a:extLst>
              <a:ext uri="{FF2B5EF4-FFF2-40B4-BE49-F238E27FC236}">
                <a16:creationId xmlns:a16="http://schemas.microsoft.com/office/drawing/2014/main" id="{7C9FD72A-ED2E-6E5F-02CF-589AD2C2D46D}"/>
              </a:ext>
            </a:extLst>
          </p:cNvPr>
          <p:cNvSpPr/>
          <p:nvPr/>
        </p:nvSpPr>
        <p:spPr>
          <a:xfrm>
            <a:off x="-1" y="2540116"/>
            <a:ext cx="4542380" cy="2104298"/>
          </a:xfrm>
          <a:prstGeom prst="roundRect">
            <a:avLst>
              <a:gd name="adj" fmla="val 0"/>
            </a:avLst>
          </a:prstGeom>
          <a:solidFill>
            <a:srgbClr val="F9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grpSp>
        <p:nvGrpSpPr>
          <p:cNvPr id="38" name="Gráfico 23">
            <a:extLst>
              <a:ext uri="{FF2B5EF4-FFF2-40B4-BE49-F238E27FC236}">
                <a16:creationId xmlns:a16="http://schemas.microsoft.com/office/drawing/2014/main" id="{C12D6BB2-AF9B-66A5-436A-7EA4AA6F7893}"/>
              </a:ext>
            </a:extLst>
          </p:cNvPr>
          <p:cNvGrpSpPr/>
          <p:nvPr/>
        </p:nvGrpSpPr>
        <p:grpSpPr>
          <a:xfrm>
            <a:off x="2254001" y="1415074"/>
            <a:ext cx="2324844" cy="1336367"/>
            <a:chOff x="1784801" y="1760940"/>
            <a:chExt cx="3266607" cy="1877710"/>
          </a:xfrm>
        </p:grpSpPr>
        <p:sp>
          <p:nvSpPr>
            <p:cNvPr id="39" name="Forma Livre 38">
              <a:extLst>
                <a:ext uri="{FF2B5EF4-FFF2-40B4-BE49-F238E27FC236}">
                  <a16:creationId xmlns:a16="http://schemas.microsoft.com/office/drawing/2014/main" id="{9FE1115B-C723-C327-EBBC-B47CC7D4120B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0" name="Forma Livre 39">
              <a:extLst>
                <a:ext uri="{FF2B5EF4-FFF2-40B4-BE49-F238E27FC236}">
                  <a16:creationId xmlns:a16="http://schemas.microsoft.com/office/drawing/2014/main" id="{799EFCAA-E448-2B30-5112-4B49B089B3A2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1" name="Forma Livre 40">
              <a:extLst>
                <a:ext uri="{FF2B5EF4-FFF2-40B4-BE49-F238E27FC236}">
                  <a16:creationId xmlns:a16="http://schemas.microsoft.com/office/drawing/2014/main" id="{BDCFED55-5ACA-21AC-6D8C-7ECEF5116991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2" name="Forma Livre 41">
              <a:extLst>
                <a:ext uri="{FF2B5EF4-FFF2-40B4-BE49-F238E27FC236}">
                  <a16:creationId xmlns:a16="http://schemas.microsoft.com/office/drawing/2014/main" id="{267BEB14-C395-445A-E833-341D53A84A46}"/>
                </a:ext>
              </a:extLst>
            </p:cNvPr>
            <p:cNvSpPr/>
            <p:nvPr/>
          </p:nvSpPr>
          <p:spPr>
            <a:xfrm>
              <a:off x="1784801" y="26181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3" name="Forma Livre 42">
              <a:extLst>
                <a:ext uri="{FF2B5EF4-FFF2-40B4-BE49-F238E27FC236}">
                  <a16:creationId xmlns:a16="http://schemas.microsoft.com/office/drawing/2014/main" id="{F4AB41FF-71E1-D69E-0240-C28FF8445F3D}"/>
                </a:ext>
              </a:extLst>
            </p:cNvPr>
            <p:cNvSpPr/>
            <p:nvPr/>
          </p:nvSpPr>
          <p:spPr>
            <a:xfrm>
              <a:off x="1784801" y="29087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4" name="Forma Livre 43">
              <a:extLst>
                <a:ext uri="{FF2B5EF4-FFF2-40B4-BE49-F238E27FC236}">
                  <a16:creationId xmlns:a16="http://schemas.microsoft.com/office/drawing/2014/main" id="{1F46B6F5-2C7C-F349-52C0-7792BFCB2E43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5" name="Forma Livre 44">
              <a:extLst>
                <a:ext uri="{FF2B5EF4-FFF2-40B4-BE49-F238E27FC236}">
                  <a16:creationId xmlns:a16="http://schemas.microsoft.com/office/drawing/2014/main" id="{C7E13A88-C516-FC94-5A1E-2F14AE8A20D2}"/>
                </a:ext>
              </a:extLst>
            </p:cNvPr>
            <p:cNvSpPr/>
            <p:nvPr/>
          </p:nvSpPr>
          <p:spPr>
            <a:xfrm>
              <a:off x="4126858" y="176094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6" name="Forma Livre 45">
              <a:extLst>
                <a:ext uri="{FF2B5EF4-FFF2-40B4-BE49-F238E27FC236}">
                  <a16:creationId xmlns:a16="http://schemas.microsoft.com/office/drawing/2014/main" id="{2AAD1714-E8E1-47A4-2D25-90E793EC2ADD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7" name="Forma Livre 46">
              <a:extLst>
                <a:ext uri="{FF2B5EF4-FFF2-40B4-BE49-F238E27FC236}">
                  <a16:creationId xmlns:a16="http://schemas.microsoft.com/office/drawing/2014/main" id="{BEF340B3-06C9-C359-379E-BC93E5EAAABB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8" name="Forma Livre 47">
              <a:extLst>
                <a:ext uri="{FF2B5EF4-FFF2-40B4-BE49-F238E27FC236}">
                  <a16:creationId xmlns:a16="http://schemas.microsoft.com/office/drawing/2014/main" id="{0846111A-04C3-8258-2B88-5E6103BFE982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9" name="Forma Livre 48">
              <a:extLst>
                <a:ext uri="{FF2B5EF4-FFF2-40B4-BE49-F238E27FC236}">
                  <a16:creationId xmlns:a16="http://schemas.microsoft.com/office/drawing/2014/main" id="{384B78EF-3895-988F-201C-F9CEA3F936F3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50" name="Forma Livre 49">
              <a:extLst>
                <a:ext uri="{FF2B5EF4-FFF2-40B4-BE49-F238E27FC236}">
                  <a16:creationId xmlns:a16="http://schemas.microsoft.com/office/drawing/2014/main" id="{7050EE9A-C7D1-425C-5665-F2CAB115689A}"/>
                </a:ext>
              </a:extLst>
            </p:cNvPr>
            <p:cNvSpPr/>
            <p:nvPr/>
          </p:nvSpPr>
          <p:spPr>
            <a:xfrm>
              <a:off x="2018162" y="30907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BDAD8A63-A69F-7C5E-DDC2-3FF9C8B0094F}"/>
              </a:ext>
            </a:extLst>
          </p:cNvPr>
          <p:cNvSpPr txBox="1"/>
          <p:nvPr/>
        </p:nvSpPr>
        <p:spPr>
          <a:xfrm>
            <a:off x="246393" y="2807537"/>
            <a:ext cx="407429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Durante nosso treinamento, entendemos o </a:t>
            </a:r>
            <a:r>
              <a:rPr lang="pt-BR" sz="2400" b="1" i="1" dirty="0">
                <a:solidFill>
                  <a:schemeClr val="bg1"/>
                </a:solidFill>
                <a:latin typeface="AMX Black" pitchFamily="2" charset="0"/>
              </a:rPr>
              <a:t>porquê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                   de cada área e elemento              que compõe a Loja.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9F72EE5-6F5B-4F49-035E-9162F363F47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07470"/>
            <a:ext cx="916384" cy="344589"/>
          </a:xfrm>
          <a:prstGeom prst="rect">
            <a:avLst/>
          </a:prstGeom>
        </p:spPr>
      </p:pic>
      <p:grpSp>
        <p:nvGrpSpPr>
          <p:cNvPr id="2" name="Group 3">
            <a:extLst>
              <a:ext uri="{FF2B5EF4-FFF2-40B4-BE49-F238E27FC236}">
                <a16:creationId xmlns:a16="http://schemas.microsoft.com/office/drawing/2014/main" id="{CB59F422-2139-64DE-02D8-964215A576F1}"/>
              </a:ext>
            </a:extLst>
          </p:cNvPr>
          <p:cNvGrpSpPr/>
          <p:nvPr/>
        </p:nvGrpSpPr>
        <p:grpSpPr>
          <a:xfrm>
            <a:off x="622507" y="6469399"/>
            <a:ext cx="2106549" cy="261610"/>
            <a:chOff x="9423204" y="6469399"/>
            <a:chExt cx="2106549" cy="261610"/>
          </a:xfrm>
        </p:grpSpPr>
        <p:sp>
          <p:nvSpPr>
            <p:cNvPr id="4" name="CaixaDeTexto 33">
              <a:extLst>
                <a:ext uri="{FF2B5EF4-FFF2-40B4-BE49-F238E27FC236}">
                  <a16:creationId xmlns:a16="http://schemas.microsoft.com/office/drawing/2014/main" id="{2B07C17D-120E-6B4D-2B91-37916D67EE4A}"/>
                </a:ext>
              </a:extLst>
            </p:cNvPr>
            <p:cNvSpPr txBox="1"/>
            <p:nvPr/>
          </p:nvSpPr>
          <p:spPr>
            <a:xfrm>
              <a:off x="11099289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tx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tx1"/>
                </a:solidFill>
                <a:latin typeface="AMX Black" pitchFamily="2" charset="0"/>
              </a:endParaRPr>
            </a:p>
          </p:txBody>
        </p:sp>
        <p:grpSp>
          <p:nvGrpSpPr>
            <p:cNvPr id="5" name="Gráfico 7">
              <a:extLst>
                <a:ext uri="{FF2B5EF4-FFF2-40B4-BE49-F238E27FC236}">
                  <a16:creationId xmlns:a16="http://schemas.microsoft.com/office/drawing/2014/main" id="{744CA6A7-021D-F7DC-B63A-E5C7A443D315}"/>
                </a:ext>
              </a:extLst>
            </p:cNvPr>
            <p:cNvGrpSpPr/>
            <p:nvPr userDrawn="1"/>
          </p:nvGrpSpPr>
          <p:grpSpPr>
            <a:xfrm>
              <a:off x="9423204" y="6511982"/>
              <a:ext cx="1684398" cy="142155"/>
              <a:chOff x="404711" y="944579"/>
              <a:chExt cx="5743491" cy="484722"/>
            </a:xfrm>
            <a:solidFill>
              <a:srgbClr val="000000"/>
            </a:solidFill>
          </p:grpSpPr>
          <p:sp>
            <p:nvSpPr>
              <p:cNvPr id="6" name="Forma Livre 23">
                <a:extLst>
                  <a:ext uri="{FF2B5EF4-FFF2-40B4-BE49-F238E27FC236}">
                    <a16:creationId xmlns:a16="http://schemas.microsoft.com/office/drawing/2014/main" id="{D67E75E7-2531-C8B0-6D17-4606DD8757CE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7" name="Forma Livre 24">
                <a:extLst>
                  <a:ext uri="{FF2B5EF4-FFF2-40B4-BE49-F238E27FC236}">
                    <a16:creationId xmlns:a16="http://schemas.microsoft.com/office/drawing/2014/main" id="{707686E9-6205-4B7C-31AA-435DA98E654E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8" name="Forma Livre 25">
                <a:extLst>
                  <a:ext uri="{FF2B5EF4-FFF2-40B4-BE49-F238E27FC236}">
                    <a16:creationId xmlns:a16="http://schemas.microsoft.com/office/drawing/2014/main" id="{A3B7DAB3-2F7B-74F8-F7DE-D647BFD71A04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Forma Livre 26">
                <a:extLst>
                  <a:ext uri="{FF2B5EF4-FFF2-40B4-BE49-F238E27FC236}">
                    <a16:creationId xmlns:a16="http://schemas.microsoft.com/office/drawing/2014/main" id="{215CA387-3870-34A1-FEC0-603C3723EAE9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Forma Livre 27">
                <a:extLst>
                  <a:ext uri="{FF2B5EF4-FFF2-40B4-BE49-F238E27FC236}">
                    <a16:creationId xmlns:a16="http://schemas.microsoft.com/office/drawing/2014/main" id="{1683CA30-DD99-429C-AF9B-F82BB1460636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Forma Livre 28">
                <a:extLst>
                  <a:ext uri="{FF2B5EF4-FFF2-40B4-BE49-F238E27FC236}">
                    <a16:creationId xmlns:a16="http://schemas.microsoft.com/office/drawing/2014/main" id="{DDC0F511-BCA9-324F-1D70-D954DD07343D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Forma Livre 29">
                <a:extLst>
                  <a:ext uri="{FF2B5EF4-FFF2-40B4-BE49-F238E27FC236}">
                    <a16:creationId xmlns:a16="http://schemas.microsoft.com/office/drawing/2014/main" id="{30F42A69-C762-EF45-6AB5-EFDC14F6BC2A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Forma Livre 30">
                <a:extLst>
                  <a:ext uri="{FF2B5EF4-FFF2-40B4-BE49-F238E27FC236}">
                    <a16:creationId xmlns:a16="http://schemas.microsoft.com/office/drawing/2014/main" id="{C2D19020-744D-357C-72E1-0CEFBC14343B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Forma Livre 31">
                <a:extLst>
                  <a:ext uri="{FF2B5EF4-FFF2-40B4-BE49-F238E27FC236}">
                    <a16:creationId xmlns:a16="http://schemas.microsoft.com/office/drawing/2014/main" id="{CA3BD912-2F69-B4D9-5F9F-53FCA7CEF0FA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32">
                <a:extLst>
                  <a:ext uri="{FF2B5EF4-FFF2-40B4-BE49-F238E27FC236}">
                    <a16:creationId xmlns:a16="http://schemas.microsoft.com/office/drawing/2014/main" id="{1DCD73D1-62B7-7F1F-BB8A-6EA1CC6C5C1D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33">
                <a:extLst>
                  <a:ext uri="{FF2B5EF4-FFF2-40B4-BE49-F238E27FC236}">
                    <a16:creationId xmlns:a16="http://schemas.microsoft.com/office/drawing/2014/main" id="{22E51646-31CD-19AE-9648-DBA2D60C9DA2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876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Imagem 46">
            <a:extLst>
              <a:ext uri="{FF2B5EF4-FFF2-40B4-BE49-F238E27FC236}">
                <a16:creationId xmlns:a16="http://schemas.microsoft.com/office/drawing/2014/main" id="{C9395A9B-8A8A-66D0-606C-1AB16B22969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12213103" cy="6857266"/>
          </a:xfrm>
          <a:prstGeom prst="rect">
            <a:avLst/>
          </a:prstGeom>
        </p:spPr>
      </p:pic>
      <p:sp>
        <p:nvSpPr>
          <p:cNvPr id="13" name="Shape 0">
            <a:extLst>
              <a:ext uri="{FF2B5EF4-FFF2-40B4-BE49-F238E27FC236}">
                <a16:creationId xmlns:a16="http://schemas.microsoft.com/office/drawing/2014/main" id="{8694FE39-8122-2CC6-35F0-6808EC441417}"/>
              </a:ext>
            </a:extLst>
          </p:cNvPr>
          <p:cNvSpPr/>
          <p:nvPr/>
        </p:nvSpPr>
        <p:spPr>
          <a:xfrm>
            <a:off x="-2141" y="4571852"/>
            <a:ext cx="8567300" cy="2286755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C7B45E0-08EF-2BAB-74FF-6496D48AF10F}"/>
              </a:ext>
            </a:extLst>
          </p:cNvPr>
          <p:cNvSpPr txBox="1"/>
          <p:nvPr/>
        </p:nvSpPr>
        <p:spPr>
          <a:xfrm>
            <a:off x="600825" y="4947738"/>
            <a:ext cx="741916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Por trás da construção desse </a:t>
            </a:r>
            <a:r>
              <a:rPr lang="pt-BR" sz="2400" i="1" dirty="0">
                <a:solidFill>
                  <a:schemeClr val="bg1"/>
                </a:solidFill>
                <a:latin typeface="AMX Black" pitchFamily="2" charset="0"/>
              </a:rPr>
              <a:t>novo conceito</a:t>
            </a:r>
            <a:r>
              <a:rPr lang="pt-BR" sz="2400" dirty="0">
                <a:solidFill>
                  <a:schemeClr val="bg1"/>
                </a:solidFill>
                <a:latin typeface="AMX Black" pitchFamily="2" charset="0"/>
              </a:rPr>
              <a:t> 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e</a:t>
            </a:r>
            <a:br>
              <a:rPr lang="pt-BR" sz="2400" dirty="0">
                <a:solidFill>
                  <a:schemeClr val="bg1"/>
                </a:solidFill>
                <a:latin typeface="AMX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reformas realizadas, existe muito trabalho e </a:t>
            </a:r>
            <a:r>
              <a:rPr lang="pt-BR" sz="2400" i="1" dirty="0">
                <a:solidFill>
                  <a:schemeClr val="bg1"/>
                </a:solidFill>
                <a:latin typeface="AMX Black" pitchFamily="2" charset="0"/>
              </a:rPr>
              <a:t>intenção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.</a:t>
            </a:r>
          </a:p>
        </p:txBody>
      </p:sp>
      <p:grpSp>
        <p:nvGrpSpPr>
          <p:cNvPr id="14" name="Gráfico 23">
            <a:extLst>
              <a:ext uri="{FF2B5EF4-FFF2-40B4-BE49-F238E27FC236}">
                <a16:creationId xmlns:a16="http://schemas.microsoft.com/office/drawing/2014/main" id="{F6FA012C-0773-A8EE-9A90-537FE5B6F21F}"/>
              </a:ext>
            </a:extLst>
          </p:cNvPr>
          <p:cNvGrpSpPr/>
          <p:nvPr/>
        </p:nvGrpSpPr>
        <p:grpSpPr>
          <a:xfrm>
            <a:off x="7959423" y="4420082"/>
            <a:ext cx="2001993" cy="1384367"/>
            <a:chOff x="2238436" y="1693496"/>
            <a:chExt cx="2812973" cy="1945154"/>
          </a:xfrm>
        </p:grpSpPr>
        <p:sp>
          <p:nvSpPr>
            <p:cNvPr id="15" name="Forma Livre 14">
              <a:extLst>
                <a:ext uri="{FF2B5EF4-FFF2-40B4-BE49-F238E27FC236}">
                  <a16:creationId xmlns:a16="http://schemas.microsoft.com/office/drawing/2014/main" id="{6BF48DE5-F986-E2B1-1608-E66390288C7E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7" name="Forma Livre 16">
              <a:extLst>
                <a:ext uri="{FF2B5EF4-FFF2-40B4-BE49-F238E27FC236}">
                  <a16:creationId xmlns:a16="http://schemas.microsoft.com/office/drawing/2014/main" id="{060BAF5F-AC06-9568-06D1-50C84169263E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8" name="Forma Livre 17">
              <a:extLst>
                <a:ext uri="{FF2B5EF4-FFF2-40B4-BE49-F238E27FC236}">
                  <a16:creationId xmlns:a16="http://schemas.microsoft.com/office/drawing/2014/main" id="{EF59D2BC-CC2B-6183-522F-4F8D4E2EFE74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9" name="Forma Livre 18">
              <a:extLst>
                <a:ext uri="{FF2B5EF4-FFF2-40B4-BE49-F238E27FC236}">
                  <a16:creationId xmlns:a16="http://schemas.microsoft.com/office/drawing/2014/main" id="{0755650A-DC17-D634-9C40-120EE6E4C260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2" name="Forma Livre 31">
              <a:extLst>
                <a:ext uri="{FF2B5EF4-FFF2-40B4-BE49-F238E27FC236}">
                  <a16:creationId xmlns:a16="http://schemas.microsoft.com/office/drawing/2014/main" id="{4000ECDE-7708-7EFE-774C-41B2F34EA3C0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3" name="Forma Livre 32">
              <a:extLst>
                <a:ext uri="{FF2B5EF4-FFF2-40B4-BE49-F238E27FC236}">
                  <a16:creationId xmlns:a16="http://schemas.microsoft.com/office/drawing/2014/main" id="{3D3A415E-EFF9-0793-44AA-10E6F17B674C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4" name="Forma Livre 33">
              <a:extLst>
                <a:ext uri="{FF2B5EF4-FFF2-40B4-BE49-F238E27FC236}">
                  <a16:creationId xmlns:a16="http://schemas.microsoft.com/office/drawing/2014/main" id="{0FC6EBA3-04BA-7BA9-27BC-B3FCD0E2EFC7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5" name="Forma Livre 34">
              <a:extLst>
                <a:ext uri="{FF2B5EF4-FFF2-40B4-BE49-F238E27FC236}">
                  <a16:creationId xmlns:a16="http://schemas.microsoft.com/office/drawing/2014/main" id="{6591DD98-6E20-03CB-8CE1-D96A234EA119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6" name="Forma Livre 35">
              <a:extLst>
                <a:ext uri="{FF2B5EF4-FFF2-40B4-BE49-F238E27FC236}">
                  <a16:creationId xmlns:a16="http://schemas.microsoft.com/office/drawing/2014/main" id="{223EB1DE-9B38-F0C5-BE56-276CB2CFD51E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7" name="Forma Livre 36">
              <a:extLst>
                <a:ext uri="{FF2B5EF4-FFF2-40B4-BE49-F238E27FC236}">
                  <a16:creationId xmlns:a16="http://schemas.microsoft.com/office/drawing/2014/main" id="{103CE8E7-C5A6-430F-17AD-0D08384AA525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8" name="Forma Livre 37">
              <a:extLst>
                <a:ext uri="{FF2B5EF4-FFF2-40B4-BE49-F238E27FC236}">
                  <a16:creationId xmlns:a16="http://schemas.microsoft.com/office/drawing/2014/main" id="{FB4D1D85-D87B-E42B-53DD-89553AAFE7E2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9" name="Forma Livre 38">
              <a:extLst>
                <a:ext uri="{FF2B5EF4-FFF2-40B4-BE49-F238E27FC236}">
                  <a16:creationId xmlns:a16="http://schemas.microsoft.com/office/drawing/2014/main" id="{6F54B84B-6D63-48DF-D39F-D258B4843C96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D7C0EB2A-B4BA-F304-CF19-7387DC4D8E64}"/>
              </a:ext>
            </a:extLst>
          </p:cNvPr>
          <p:cNvSpPr txBox="1"/>
          <p:nvPr/>
        </p:nvSpPr>
        <p:spPr>
          <a:xfrm>
            <a:off x="600825" y="5828805"/>
            <a:ext cx="741916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i="1" dirty="0">
                <a:solidFill>
                  <a:schemeClr val="bg1"/>
                </a:solidFill>
                <a:latin typeface="AMX" pitchFamily="2" charset="0"/>
              </a:rPr>
              <a:t>Intenção de entregar a melhor experiência</a:t>
            </a:r>
            <a:br>
              <a:rPr lang="pt-BR" sz="2400" b="1" i="1" dirty="0">
                <a:solidFill>
                  <a:schemeClr val="bg1"/>
                </a:solidFill>
                <a:latin typeface="AMX" pitchFamily="2" charset="0"/>
              </a:rPr>
            </a:br>
            <a:r>
              <a:rPr lang="pt-BR" sz="2400" b="1" i="1" dirty="0">
                <a:solidFill>
                  <a:schemeClr val="bg1"/>
                </a:solidFill>
                <a:latin typeface="AMX" pitchFamily="2" charset="0"/>
              </a:rPr>
              <a:t>para nossos clientes e colaboradores. </a:t>
            </a:r>
          </a:p>
        </p:txBody>
      </p:sp>
      <p:pic>
        <p:nvPicPr>
          <p:cNvPr id="2" name="Gráfico 16">
            <a:extLst>
              <a:ext uri="{FF2B5EF4-FFF2-40B4-BE49-F238E27FC236}">
                <a16:creationId xmlns:a16="http://schemas.microsoft.com/office/drawing/2014/main" id="{FC9535EB-6B52-29D0-2421-F2D44D2E23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33976DAB-378E-B7B1-7692-A37E7D316CCD}"/>
              </a:ext>
            </a:extLst>
          </p:cNvPr>
          <p:cNvGrpSpPr/>
          <p:nvPr/>
        </p:nvGrpSpPr>
        <p:grpSpPr>
          <a:xfrm>
            <a:off x="9823793" y="6469399"/>
            <a:ext cx="2106769" cy="261610"/>
            <a:chOff x="9823793" y="6469399"/>
            <a:chExt cx="2106769" cy="261610"/>
          </a:xfrm>
        </p:grpSpPr>
        <p:grpSp>
          <p:nvGrpSpPr>
            <p:cNvPr id="5" name="Gráfico 7">
              <a:extLst>
                <a:ext uri="{FF2B5EF4-FFF2-40B4-BE49-F238E27FC236}">
                  <a16:creationId xmlns:a16="http://schemas.microsoft.com/office/drawing/2014/main" id="{C817B449-51D2-F76E-D182-A0B20FC6D903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9" name="Forma Livre 35">
                <a:extLst>
                  <a:ext uri="{FF2B5EF4-FFF2-40B4-BE49-F238E27FC236}">
                    <a16:creationId xmlns:a16="http://schemas.microsoft.com/office/drawing/2014/main" id="{F6152F93-D70F-BAD7-38F5-546C46D53444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0" name="Forma Livre 36">
                <a:extLst>
                  <a:ext uri="{FF2B5EF4-FFF2-40B4-BE49-F238E27FC236}">
                    <a16:creationId xmlns:a16="http://schemas.microsoft.com/office/drawing/2014/main" id="{AF4EDD67-F3EA-7E07-804D-0C8A7D343298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2" name="Forma Livre 37">
                <a:extLst>
                  <a:ext uri="{FF2B5EF4-FFF2-40B4-BE49-F238E27FC236}">
                    <a16:creationId xmlns:a16="http://schemas.microsoft.com/office/drawing/2014/main" id="{5276F8A9-0733-791B-1623-D3205338DB88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2" name="Forma Livre 38">
                <a:extLst>
                  <a:ext uri="{FF2B5EF4-FFF2-40B4-BE49-F238E27FC236}">
                    <a16:creationId xmlns:a16="http://schemas.microsoft.com/office/drawing/2014/main" id="{B46921B5-A684-FD20-5744-E2605CCF014B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3" name="Forma Livre 39">
                <a:extLst>
                  <a:ext uri="{FF2B5EF4-FFF2-40B4-BE49-F238E27FC236}">
                    <a16:creationId xmlns:a16="http://schemas.microsoft.com/office/drawing/2014/main" id="{E7F66721-1ECF-3477-25DC-E34EC6BC74F4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4" name="Forma Livre 40">
                <a:extLst>
                  <a:ext uri="{FF2B5EF4-FFF2-40B4-BE49-F238E27FC236}">
                    <a16:creationId xmlns:a16="http://schemas.microsoft.com/office/drawing/2014/main" id="{9E92EC66-D6B5-2BC5-0EF1-2123B61B647D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5" name="Forma Livre 41">
                <a:extLst>
                  <a:ext uri="{FF2B5EF4-FFF2-40B4-BE49-F238E27FC236}">
                    <a16:creationId xmlns:a16="http://schemas.microsoft.com/office/drawing/2014/main" id="{D3DFAEE8-9482-84BF-1A9B-491CE8228D2C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6" name="Forma Livre 42">
                <a:extLst>
                  <a:ext uri="{FF2B5EF4-FFF2-40B4-BE49-F238E27FC236}">
                    <a16:creationId xmlns:a16="http://schemas.microsoft.com/office/drawing/2014/main" id="{50C654A0-B88F-4F92-D34B-12E27021F0ED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8" name="Forma Livre 43">
                <a:extLst>
                  <a:ext uri="{FF2B5EF4-FFF2-40B4-BE49-F238E27FC236}">
                    <a16:creationId xmlns:a16="http://schemas.microsoft.com/office/drawing/2014/main" id="{F139C1B5-A9D5-7701-6E28-4FABCF0BB3C8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9" name="Forma Livre 45">
                <a:extLst>
                  <a:ext uri="{FF2B5EF4-FFF2-40B4-BE49-F238E27FC236}">
                    <a16:creationId xmlns:a16="http://schemas.microsoft.com/office/drawing/2014/main" id="{6D5260E1-09DA-F2AF-8CB1-6B473E70D2F2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50" name="Forma Livre 46">
                <a:extLst>
                  <a:ext uri="{FF2B5EF4-FFF2-40B4-BE49-F238E27FC236}">
                    <a16:creationId xmlns:a16="http://schemas.microsoft.com/office/drawing/2014/main" id="{BE07BC49-8B94-4584-9D43-DF71DD2312EB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</p:grpSp>
        <p:sp>
          <p:nvSpPr>
            <p:cNvPr id="6" name="CaixaDeTexto 33">
              <a:extLst>
                <a:ext uri="{FF2B5EF4-FFF2-40B4-BE49-F238E27FC236}">
                  <a16:creationId xmlns:a16="http://schemas.microsoft.com/office/drawing/2014/main" id="{3D04EDE0-BFC7-7BD8-5551-B8446790F9BA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pic>
        <p:nvPicPr>
          <p:cNvPr id="11" name="Imagem 10">
            <a:extLst>
              <a:ext uri="{FF2B5EF4-FFF2-40B4-BE49-F238E27FC236}">
                <a16:creationId xmlns:a16="http://schemas.microsoft.com/office/drawing/2014/main" id="{EEA6118E-154E-C89D-C083-CA1E880E9F4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07470"/>
            <a:ext cx="916384" cy="344589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AB53FAD2-8FAE-1253-DB2B-407FC1FB48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930562" y="1934820"/>
            <a:ext cx="419100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9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m 31">
            <a:extLst>
              <a:ext uri="{FF2B5EF4-FFF2-40B4-BE49-F238E27FC236}">
                <a16:creationId xmlns:a16="http://schemas.microsoft.com/office/drawing/2014/main" id="{B5B02FF7-AA34-F4EB-7BC8-A6C3E32BC2A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765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Shape 0">
            <a:extLst>
              <a:ext uri="{FF2B5EF4-FFF2-40B4-BE49-F238E27FC236}">
                <a16:creationId xmlns:a16="http://schemas.microsoft.com/office/drawing/2014/main" id="{95D78A67-BF0B-8215-F5D5-B470AEE8E889}"/>
              </a:ext>
            </a:extLst>
          </p:cNvPr>
          <p:cNvSpPr/>
          <p:nvPr/>
        </p:nvSpPr>
        <p:spPr>
          <a:xfrm>
            <a:off x="0" y="5469756"/>
            <a:ext cx="12192000" cy="1388244"/>
          </a:xfrm>
          <a:prstGeom prst="roundRect">
            <a:avLst>
              <a:gd name="adj" fmla="val 0"/>
            </a:avLst>
          </a:prstGeom>
          <a:solidFill>
            <a:srgbClr val="F9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0EABA233-F091-F857-BAFE-CE034AB0B441}"/>
              </a:ext>
            </a:extLst>
          </p:cNvPr>
          <p:cNvSpPr txBox="1"/>
          <p:nvPr/>
        </p:nvSpPr>
        <p:spPr>
          <a:xfrm>
            <a:off x="3436383" y="5540500"/>
            <a:ext cx="5319236" cy="1200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E vimos que, acima de tudo, cada pessoa é única e que a </a:t>
            </a:r>
            <a:r>
              <a:rPr lang="pt-BR" sz="2400" i="1" dirty="0">
                <a:solidFill>
                  <a:schemeClr val="bg1"/>
                </a:solidFill>
                <a:latin typeface="AMX Black" pitchFamily="2" charset="0"/>
              </a:rPr>
              <a:t>personalização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 é a chave para o atendimento. </a:t>
            </a:r>
          </a:p>
        </p:txBody>
      </p:sp>
      <p:grpSp>
        <p:nvGrpSpPr>
          <p:cNvPr id="35" name="Gráfico 23">
            <a:extLst>
              <a:ext uri="{FF2B5EF4-FFF2-40B4-BE49-F238E27FC236}">
                <a16:creationId xmlns:a16="http://schemas.microsoft.com/office/drawing/2014/main" id="{4A331298-FD47-5B50-9AEC-7AB6B9A8FE64}"/>
              </a:ext>
            </a:extLst>
          </p:cNvPr>
          <p:cNvGrpSpPr/>
          <p:nvPr/>
        </p:nvGrpSpPr>
        <p:grpSpPr>
          <a:xfrm>
            <a:off x="1575622" y="4621890"/>
            <a:ext cx="2001993" cy="1384367"/>
            <a:chOff x="2238436" y="1693496"/>
            <a:chExt cx="2812973" cy="1945154"/>
          </a:xfrm>
        </p:grpSpPr>
        <p:sp>
          <p:nvSpPr>
            <p:cNvPr id="52" name="Forma Livre 51">
              <a:extLst>
                <a:ext uri="{FF2B5EF4-FFF2-40B4-BE49-F238E27FC236}">
                  <a16:creationId xmlns:a16="http://schemas.microsoft.com/office/drawing/2014/main" id="{1E6D3BFB-0EDF-C2C8-8948-C4B0B6F0F624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55" name="Forma Livre 54">
              <a:extLst>
                <a:ext uri="{FF2B5EF4-FFF2-40B4-BE49-F238E27FC236}">
                  <a16:creationId xmlns:a16="http://schemas.microsoft.com/office/drawing/2014/main" id="{12140396-13EE-CA38-FD35-126D3E1707EC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56" name="Forma Livre 55">
              <a:extLst>
                <a:ext uri="{FF2B5EF4-FFF2-40B4-BE49-F238E27FC236}">
                  <a16:creationId xmlns:a16="http://schemas.microsoft.com/office/drawing/2014/main" id="{7A8B7364-5E9E-9EE0-BE37-2F6D3B35D2AA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57" name="Forma Livre 56">
              <a:extLst>
                <a:ext uri="{FF2B5EF4-FFF2-40B4-BE49-F238E27FC236}">
                  <a16:creationId xmlns:a16="http://schemas.microsoft.com/office/drawing/2014/main" id="{4A4054BB-D6DA-7936-94CC-BF687C9AE3A3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58" name="Forma Livre 57">
              <a:extLst>
                <a:ext uri="{FF2B5EF4-FFF2-40B4-BE49-F238E27FC236}">
                  <a16:creationId xmlns:a16="http://schemas.microsoft.com/office/drawing/2014/main" id="{7B53E445-848E-5500-83BF-C2E247544381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59" name="Forma Livre 58">
              <a:extLst>
                <a:ext uri="{FF2B5EF4-FFF2-40B4-BE49-F238E27FC236}">
                  <a16:creationId xmlns:a16="http://schemas.microsoft.com/office/drawing/2014/main" id="{4AD61F5B-A3F9-9A2F-4F25-6E9CF927A52C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60" name="Forma Livre 59">
              <a:extLst>
                <a:ext uri="{FF2B5EF4-FFF2-40B4-BE49-F238E27FC236}">
                  <a16:creationId xmlns:a16="http://schemas.microsoft.com/office/drawing/2014/main" id="{678342D4-33EE-DAA7-DA14-1F68F1CA242F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61" name="Forma Livre 60">
              <a:extLst>
                <a:ext uri="{FF2B5EF4-FFF2-40B4-BE49-F238E27FC236}">
                  <a16:creationId xmlns:a16="http://schemas.microsoft.com/office/drawing/2014/main" id="{EB8E01BA-3801-30A2-095D-B79BAD9F3A47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62" name="Forma Livre 61">
              <a:extLst>
                <a:ext uri="{FF2B5EF4-FFF2-40B4-BE49-F238E27FC236}">
                  <a16:creationId xmlns:a16="http://schemas.microsoft.com/office/drawing/2014/main" id="{C839CC91-E5AE-DBD1-1E99-B0F7FD6FB13E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63" name="Forma Livre 62">
              <a:extLst>
                <a:ext uri="{FF2B5EF4-FFF2-40B4-BE49-F238E27FC236}">
                  <a16:creationId xmlns:a16="http://schemas.microsoft.com/office/drawing/2014/main" id="{FA362F19-0DEF-B496-B053-CBF60B2F7139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64" name="Forma Livre 63">
              <a:extLst>
                <a:ext uri="{FF2B5EF4-FFF2-40B4-BE49-F238E27FC236}">
                  <a16:creationId xmlns:a16="http://schemas.microsoft.com/office/drawing/2014/main" id="{FB66CC0F-BEDB-8656-962C-75DABB0A00F2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65" name="Forma Livre 64">
              <a:extLst>
                <a:ext uri="{FF2B5EF4-FFF2-40B4-BE49-F238E27FC236}">
                  <a16:creationId xmlns:a16="http://schemas.microsoft.com/office/drawing/2014/main" id="{65057228-EFF1-6B7E-4955-D894EF28724D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grpSp>
        <p:nvGrpSpPr>
          <p:cNvPr id="15" name="Gráfico 23">
            <a:extLst>
              <a:ext uri="{FF2B5EF4-FFF2-40B4-BE49-F238E27FC236}">
                <a16:creationId xmlns:a16="http://schemas.microsoft.com/office/drawing/2014/main" id="{EAC72BAC-8365-698F-41FE-DF5825B454F4}"/>
              </a:ext>
            </a:extLst>
          </p:cNvPr>
          <p:cNvGrpSpPr/>
          <p:nvPr/>
        </p:nvGrpSpPr>
        <p:grpSpPr>
          <a:xfrm flipH="1">
            <a:off x="8524476" y="4605835"/>
            <a:ext cx="2001993" cy="1384367"/>
            <a:chOff x="2238436" y="1693496"/>
            <a:chExt cx="2812973" cy="1945154"/>
          </a:xfrm>
        </p:grpSpPr>
        <p:sp>
          <p:nvSpPr>
            <p:cNvPr id="16" name="Forma Livre 15">
              <a:extLst>
                <a:ext uri="{FF2B5EF4-FFF2-40B4-BE49-F238E27FC236}">
                  <a16:creationId xmlns:a16="http://schemas.microsoft.com/office/drawing/2014/main" id="{4D130ABB-8C13-C83A-1936-9D7E8D83CDE4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7" name="Forma Livre 16">
              <a:extLst>
                <a:ext uri="{FF2B5EF4-FFF2-40B4-BE49-F238E27FC236}">
                  <a16:creationId xmlns:a16="http://schemas.microsoft.com/office/drawing/2014/main" id="{3B3E29E3-68D4-BAB5-46DB-E6BB27EC87EA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8" name="Forma Livre 17">
              <a:extLst>
                <a:ext uri="{FF2B5EF4-FFF2-40B4-BE49-F238E27FC236}">
                  <a16:creationId xmlns:a16="http://schemas.microsoft.com/office/drawing/2014/main" id="{CA71813D-FCB4-7DA9-79BF-2F2D11D68B34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9" name="Forma Livre 18">
              <a:extLst>
                <a:ext uri="{FF2B5EF4-FFF2-40B4-BE49-F238E27FC236}">
                  <a16:creationId xmlns:a16="http://schemas.microsoft.com/office/drawing/2014/main" id="{59EBE7FD-F7B9-7B20-2DB9-3BBA152ED474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0" name="Forma Livre 19">
              <a:extLst>
                <a:ext uri="{FF2B5EF4-FFF2-40B4-BE49-F238E27FC236}">
                  <a16:creationId xmlns:a16="http://schemas.microsoft.com/office/drawing/2014/main" id="{4F56D7F4-FB81-1DAC-5F0A-3EFF6754A99F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1" name="Forma Livre 20">
              <a:extLst>
                <a:ext uri="{FF2B5EF4-FFF2-40B4-BE49-F238E27FC236}">
                  <a16:creationId xmlns:a16="http://schemas.microsoft.com/office/drawing/2014/main" id="{78822553-454F-8035-33F2-F26C9A3DC87A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2" name="Forma Livre 21">
              <a:extLst>
                <a:ext uri="{FF2B5EF4-FFF2-40B4-BE49-F238E27FC236}">
                  <a16:creationId xmlns:a16="http://schemas.microsoft.com/office/drawing/2014/main" id="{D33A2C06-E0D0-1700-6A2F-43DC661812E3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3" name="Forma Livre 22">
              <a:extLst>
                <a:ext uri="{FF2B5EF4-FFF2-40B4-BE49-F238E27FC236}">
                  <a16:creationId xmlns:a16="http://schemas.microsoft.com/office/drawing/2014/main" id="{95797AB8-7A8B-80F6-97C9-29CCC0263E39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85157B1-4D71-DA6C-7C47-F687B2F848D0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57064C53-72F2-9B31-C3C0-D7E328EDDC74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6" name="Forma Livre 25">
              <a:extLst>
                <a:ext uri="{FF2B5EF4-FFF2-40B4-BE49-F238E27FC236}">
                  <a16:creationId xmlns:a16="http://schemas.microsoft.com/office/drawing/2014/main" id="{BD64214C-6B15-0BB0-8824-4BA141D34779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7" name="Forma Livre 26">
              <a:extLst>
                <a:ext uri="{FF2B5EF4-FFF2-40B4-BE49-F238E27FC236}">
                  <a16:creationId xmlns:a16="http://schemas.microsoft.com/office/drawing/2014/main" id="{A79CCA13-AC6C-150D-932F-231A01255F9F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1BBCCBF3-32BF-B642-7B0B-9339AAC32523}"/>
              </a:ext>
            </a:extLst>
          </p:cNvPr>
          <p:cNvSpPr txBox="1"/>
          <p:nvPr/>
        </p:nvSpPr>
        <p:spPr>
          <a:xfrm>
            <a:off x="14782800" y="16383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>
              <a:latin typeface="AMX" pitchFamily="2" charset="0"/>
            </a:endParaRPr>
          </a:p>
        </p:txBody>
      </p:sp>
      <p:pic>
        <p:nvPicPr>
          <p:cNvPr id="2" name="Gráfico 16">
            <a:extLst>
              <a:ext uri="{FF2B5EF4-FFF2-40B4-BE49-F238E27FC236}">
                <a16:creationId xmlns:a16="http://schemas.microsoft.com/office/drawing/2014/main" id="{7A7F0720-3454-581E-E6C5-10B1605027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7487" y="178922"/>
            <a:ext cx="972440" cy="33661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1A5DEF3-76AD-F33E-EBD8-F25D47EC703A}"/>
              </a:ext>
            </a:extLst>
          </p:cNvPr>
          <p:cNvGrpSpPr/>
          <p:nvPr/>
        </p:nvGrpSpPr>
        <p:grpSpPr>
          <a:xfrm>
            <a:off x="9823793" y="6469399"/>
            <a:ext cx="2106769" cy="261610"/>
            <a:chOff x="9823793" y="6469399"/>
            <a:chExt cx="2106769" cy="261610"/>
          </a:xfrm>
        </p:grpSpPr>
        <p:grpSp>
          <p:nvGrpSpPr>
            <p:cNvPr id="5" name="Gráfico 7">
              <a:extLst>
                <a:ext uri="{FF2B5EF4-FFF2-40B4-BE49-F238E27FC236}">
                  <a16:creationId xmlns:a16="http://schemas.microsoft.com/office/drawing/2014/main" id="{2A7D2E84-D9E4-5A87-F4D2-E5FFF529C7F8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9" name="Forma Livre 35">
                <a:extLst>
                  <a:ext uri="{FF2B5EF4-FFF2-40B4-BE49-F238E27FC236}">
                    <a16:creationId xmlns:a16="http://schemas.microsoft.com/office/drawing/2014/main" id="{98397BC5-129A-AC66-40EC-210C07B50F69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0" name="Forma Livre 36">
                <a:extLst>
                  <a:ext uri="{FF2B5EF4-FFF2-40B4-BE49-F238E27FC236}">
                    <a16:creationId xmlns:a16="http://schemas.microsoft.com/office/drawing/2014/main" id="{E5D01E95-881A-3B59-B76E-66632B1A4F4A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3" name="Forma Livre 37">
                <a:extLst>
                  <a:ext uri="{FF2B5EF4-FFF2-40B4-BE49-F238E27FC236}">
                    <a16:creationId xmlns:a16="http://schemas.microsoft.com/office/drawing/2014/main" id="{145F5B06-DDC0-03E5-F1EC-2382E17D7D64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7" name="Forma Livre 38">
                <a:extLst>
                  <a:ext uri="{FF2B5EF4-FFF2-40B4-BE49-F238E27FC236}">
                    <a16:creationId xmlns:a16="http://schemas.microsoft.com/office/drawing/2014/main" id="{0291EBAE-C9D8-19F6-59EF-1D0FA79ABB81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8" name="Forma Livre 39">
                <a:extLst>
                  <a:ext uri="{FF2B5EF4-FFF2-40B4-BE49-F238E27FC236}">
                    <a16:creationId xmlns:a16="http://schemas.microsoft.com/office/drawing/2014/main" id="{690066E3-B668-90F8-0FE0-5A9E3037494F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39" name="Forma Livre 40">
                <a:extLst>
                  <a:ext uri="{FF2B5EF4-FFF2-40B4-BE49-F238E27FC236}">
                    <a16:creationId xmlns:a16="http://schemas.microsoft.com/office/drawing/2014/main" id="{DC7D47A0-2397-6C25-D9C1-405D93EAC57E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0" name="Forma Livre 41">
                <a:extLst>
                  <a:ext uri="{FF2B5EF4-FFF2-40B4-BE49-F238E27FC236}">
                    <a16:creationId xmlns:a16="http://schemas.microsoft.com/office/drawing/2014/main" id="{4167976F-9102-4E8B-B5E4-9A0AD1F24B29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1" name="Forma Livre 42">
                <a:extLst>
                  <a:ext uri="{FF2B5EF4-FFF2-40B4-BE49-F238E27FC236}">
                    <a16:creationId xmlns:a16="http://schemas.microsoft.com/office/drawing/2014/main" id="{4AD3E377-063C-2582-3EC1-332126B4CEB3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2" name="Forma Livre 43">
                <a:extLst>
                  <a:ext uri="{FF2B5EF4-FFF2-40B4-BE49-F238E27FC236}">
                    <a16:creationId xmlns:a16="http://schemas.microsoft.com/office/drawing/2014/main" id="{17CD056C-718E-F7A1-B8B7-897BD0BD267D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43" name="Forma Livre 45">
                <a:extLst>
                  <a:ext uri="{FF2B5EF4-FFF2-40B4-BE49-F238E27FC236}">
                    <a16:creationId xmlns:a16="http://schemas.microsoft.com/office/drawing/2014/main" id="{FC100E60-1822-6693-9E74-11736926D25F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50" name="Forma Livre 46">
                <a:extLst>
                  <a:ext uri="{FF2B5EF4-FFF2-40B4-BE49-F238E27FC236}">
                    <a16:creationId xmlns:a16="http://schemas.microsoft.com/office/drawing/2014/main" id="{33C61FD6-B5B4-F053-657C-8EA322E334CE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</p:grpSp>
        <p:sp>
          <p:nvSpPr>
            <p:cNvPr id="6" name="CaixaDeTexto 33">
              <a:extLst>
                <a:ext uri="{FF2B5EF4-FFF2-40B4-BE49-F238E27FC236}">
                  <a16:creationId xmlns:a16="http://schemas.microsoft.com/office/drawing/2014/main" id="{9BBDCC5F-18EE-C385-13DC-41DFA2BD9BB8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EED29920-1F63-668B-437E-6C1895CA4E8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487" y="6337039"/>
            <a:ext cx="916384" cy="34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02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8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Imagem 47" descr="Homem em pé em frente a mesa&#10;&#10;Descrição gerada automaticamente">
            <a:extLst>
              <a:ext uri="{FF2B5EF4-FFF2-40B4-BE49-F238E27FC236}">
                <a16:creationId xmlns:a16="http://schemas.microsoft.com/office/drawing/2014/main" id="{2D6B0F58-6E32-FF58-5B0D-CB53F4D997B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430" y="1212520"/>
            <a:ext cx="7426569" cy="4952305"/>
          </a:xfrm>
          <a:prstGeom prst="rect">
            <a:avLst/>
          </a:prstGeom>
        </p:spPr>
      </p:pic>
      <p:sp>
        <p:nvSpPr>
          <p:cNvPr id="10" name="Shape 0">
            <a:extLst>
              <a:ext uri="{FF2B5EF4-FFF2-40B4-BE49-F238E27FC236}">
                <a16:creationId xmlns:a16="http://schemas.microsoft.com/office/drawing/2014/main" id="{375F572D-0273-9445-42DB-C56D49EF7DF0}"/>
              </a:ext>
            </a:extLst>
          </p:cNvPr>
          <p:cNvSpPr/>
          <p:nvPr/>
        </p:nvSpPr>
        <p:spPr>
          <a:xfrm>
            <a:off x="0" y="1207674"/>
            <a:ext cx="4991075" cy="5649879"/>
          </a:xfrm>
          <a:prstGeom prst="roundRect">
            <a:avLst>
              <a:gd name="adj" fmla="val 0"/>
            </a:avLst>
          </a:prstGeom>
          <a:solidFill>
            <a:srgbClr val="00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grpSp>
        <p:nvGrpSpPr>
          <p:cNvPr id="25" name="Gráfico 23">
            <a:extLst>
              <a:ext uri="{FF2B5EF4-FFF2-40B4-BE49-F238E27FC236}">
                <a16:creationId xmlns:a16="http://schemas.microsoft.com/office/drawing/2014/main" id="{753301E3-CFC2-75E0-6B62-9A6CC02E2C0E}"/>
              </a:ext>
            </a:extLst>
          </p:cNvPr>
          <p:cNvGrpSpPr/>
          <p:nvPr/>
        </p:nvGrpSpPr>
        <p:grpSpPr>
          <a:xfrm>
            <a:off x="724866" y="116186"/>
            <a:ext cx="9938872" cy="1870717"/>
            <a:chOff x="1244061" y="1231688"/>
            <a:chExt cx="13964977" cy="2628517"/>
          </a:xfrm>
        </p:grpSpPr>
        <p:sp>
          <p:nvSpPr>
            <p:cNvPr id="26" name="Forma Livre 25">
              <a:extLst>
                <a:ext uri="{FF2B5EF4-FFF2-40B4-BE49-F238E27FC236}">
                  <a16:creationId xmlns:a16="http://schemas.microsoft.com/office/drawing/2014/main" id="{75E0E584-7F6B-D29C-725A-92DA5AE8C586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7" name="Forma Livre 26">
              <a:extLst>
                <a:ext uri="{FF2B5EF4-FFF2-40B4-BE49-F238E27FC236}">
                  <a16:creationId xmlns:a16="http://schemas.microsoft.com/office/drawing/2014/main" id="{3B182313-6DB5-CA28-4229-93983DF25480}"/>
                </a:ext>
              </a:extLst>
            </p:cNvPr>
            <p:cNvSpPr/>
            <p:nvPr/>
          </p:nvSpPr>
          <p:spPr>
            <a:xfrm>
              <a:off x="13634370" y="183779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8" name="Forma Livre 27">
              <a:extLst>
                <a:ext uri="{FF2B5EF4-FFF2-40B4-BE49-F238E27FC236}">
                  <a16:creationId xmlns:a16="http://schemas.microsoft.com/office/drawing/2014/main" id="{655C084D-6BC4-038C-C02C-A42ADC0BE78C}"/>
                </a:ext>
              </a:extLst>
            </p:cNvPr>
            <p:cNvSpPr/>
            <p:nvPr/>
          </p:nvSpPr>
          <p:spPr>
            <a:xfrm>
              <a:off x="4760860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9" name="Forma Livre 28">
              <a:extLst>
                <a:ext uri="{FF2B5EF4-FFF2-40B4-BE49-F238E27FC236}">
                  <a16:creationId xmlns:a16="http://schemas.microsoft.com/office/drawing/2014/main" id="{36547E98-CC9C-5869-9476-124EF0979C0F}"/>
                </a:ext>
              </a:extLst>
            </p:cNvPr>
            <p:cNvSpPr/>
            <p:nvPr/>
          </p:nvSpPr>
          <p:spPr>
            <a:xfrm>
              <a:off x="1244061" y="298316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0" name="Forma Livre 29">
              <a:extLst>
                <a:ext uri="{FF2B5EF4-FFF2-40B4-BE49-F238E27FC236}">
                  <a16:creationId xmlns:a16="http://schemas.microsoft.com/office/drawing/2014/main" id="{8F99DDC6-ECD5-908E-7B82-30B473940EDC}"/>
                </a:ext>
              </a:extLst>
            </p:cNvPr>
            <p:cNvSpPr/>
            <p:nvPr/>
          </p:nvSpPr>
          <p:spPr>
            <a:xfrm>
              <a:off x="2396701" y="320391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1" name="Forma Livre 30">
              <a:extLst>
                <a:ext uri="{FF2B5EF4-FFF2-40B4-BE49-F238E27FC236}">
                  <a16:creationId xmlns:a16="http://schemas.microsoft.com/office/drawing/2014/main" id="{3C7AF0BC-49F8-CAE2-AC62-2B382DC276E3}"/>
                </a:ext>
              </a:extLst>
            </p:cNvPr>
            <p:cNvSpPr/>
            <p:nvPr/>
          </p:nvSpPr>
          <p:spPr>
            <a:xfrm>
              <a:off x="3377512" y="237534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2" name="Forma Livre 31">
              <a:extLst>
                <a:ext uri="{FF2B5EF4-FFF2-40B4-BE49-F238E27FC236}">
                  <a16:creationId xmlns:a16="http://schemas.microsoft.com/office/drawing/2014/main" id="{4799D633-3C4E-21AF-7BF5-8E026B3E3094}"/>
                </a:ext>
              </a:extLst>
            </p:cNvPr>
            <p:cNvSpPr/>
            <p:nvPr/>
          </p:nvSpPr>
          <p:spPr>
            <a:xfrm>
              <a:off x="14918489" y="123168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3" name="Forma Livre 32">
              <a:extLst>
                <a:ext uri="{FF2B5EF4-FFF2-40B4-BE49-F238E27FC236}">
                  <a16:creationId xmlns:a16="http://schemas.microsoft.com/office/drawing/2014/main" id="{E162D53C-DC24-CD90-A2C9-5302E821C203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4" name="Forma Livre 33">
              <a:extLst>
                <a:ext uri="{FF2B5EF4-FFF2-40B4-BE49-F238E27FC236}">
                  <a16:creationId xmlns:a16="http://schemas.microsoft.com/office/drawing/2014/main" id="{64B12CA2-6692-160A-6B74-A4576AE4616D}"/>
                </a:ext>
              </a:extLst>
            </p:cNvPr>
            <p:cNvSpPr/>
            <p:nvPr/>
          </p:nvSpPr>
          <p:spPr>
            <a:xfrm>
              <a:off x="14627939" y="233458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5" name="Forma Livre 34">
              <a:extLst>
                <a:ext uri="{FF2B5EF4-FFF2-40B4-BE49-F238E27FC236}">
                  <a16:creationId xmlns:a16="http://schemas.microsoft.com/office/drawing/2014/main" id="{39A02BD5-8703-4C91-C412-46B94023A9C9}"/>
                </a:ext>
              </a:extLst>
            </p:cNvPr>
            <p:cNvSpPr/>
            <p:nvPr/>
          </p:nvSpPr>
          <p:spPr>
            <a:xfrm>
              <a:off x="3733224" y="320103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6" name="Forma Livre 35">
              <a:extLst>
                <a:ext uri="{FF2B5EF4-FFF2-40B4-BE49-F238E27FC236}">
                  <a16:creationId xmlns:a16="http://schemas.microsoft.com/office/drawing/2014/main" id="{3D0E77B7-332C-65A3-908D-AE6DDD08A4DB}"/>
                </a:ext>
              </a:extLst>
            </p:cNvPr>
            <p:cNvSpPr/>
            <p:nvPr/>
          </p:nvSpPr>
          <p:spPr>
            <a:xfrm>
              <a:off x="3161050" y="261840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7" name="Forma Livre 36">
              <a:extLst>
                <a:ext uri="{FF2B5EF4-FFF2-40B4-BE49-F238E27FC236}">
                  <a16:creationId xmlns:a16="http://schemas.microsoft.com/office/drawing/2014/main" id="{55E65312-81A0-4538-55A7-DD098232EA3B}"/>
                </a:ext>
              </a:extLst>
            </p:cNvPr>
            <p:cNvSpPr/>
            <p:nvPr/>
          </p:nvSpPr>
          <p:spPr>
            <a:xfrm>
              <a:off x="2919687" y="356959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sp>
        <p:nvSpPr>
          <p:cNvPr id="6" name="CaixaDeTexto 5">
            <a:extLst>
              <a:ext uri="{FF2B5EF4-FFF2-40B4-BE49-F238E27FC236}">
                <a16:creationId xmlns:a16="http://schemas.microsoft.com/office/drawing/2014/main" id="{C1827D38-0BFF-7C02-2042-20D665213F69}"/>
              </a:ext>
            </a:extLst>
          </p:cNvPr>
          <p:cNvSpPr txBox="1"/>
          <p:nvPr/>
        </p:nvSpPr>
        <p:spPr>
          <a:xfrm>
            <a:off x="619542" y="2457037"/>
            <a:ext cx="4361773" cy="30465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Estar aberto para o novo </a:t>
            </a:r>
            <a:br>
              <a:rPr lang="pt-BR" sz="2400" dirty="0">
                <a:solidFill>
                  <a:schemeClr val="bg1"/>
                </a:solidFill>
                <a:latin typeface="AMX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não só melhora nosso serviço, mas também as relações e o trabalho em equipe. </a:t>
            </a:r>
          </a:p>
          <a:p>
            <a:endParaRPr lang="pt-BR" sz="2400" dirty="0">
              <a:solidFill>
                <a:schemeClr val="bg1"/>
              </a:solidFill>
              <a:latin typeface="AMX" pitchFamily="2" charset="0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E para construir o futuro e buscar a excelência precisamos conviver em </a:t>
            </a:r>
            <a:r>
              <a:rPr lang="pt-BR" sz="2400" i="1" dirty="0">
                <a:solidFill>
                  <a:schemeClr val="bg1"/>
                </a:solidFill>
                <a:latin typeface="AMX Black" pitchFamily="2" charset="0"/>
              </a:rPr>
              <a:t>sinergia</a:t>
            </a:r>
            <a:r>
              <a:rPr lang="pt-BR" sz="2400" dirty="0">
                <a:solidFill>
                  <a:schemeClr val="bg1"/>
                </a:solidFill>
                <a:latin typeface="AMX" pitchFamily="2" charset="0"/>
              </a:rPr>
              <a:t>. </a:t>
            </a:r>
          </a:p>
        </p:txBody>
      </p:sp>
      <p:pic>
        <p:nvPicPr>
          <p:cNvPr id="2" name="Gráfico 1">
            <a:extLst>
              <a:ext uri="{FF2B5EF4-FFF2-40B4-BE49-F238E27FC236}">
                <a16:creationId xmlns:a16="http://schemas.microsoft.com/office/drawing/2014/main" id="{6082F728-F469-E524-258F-CF3F0849EC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772900" y="2798084"/>
            <a:ext cx="419100" cy="1781175"/>
          </a:xfrm>
          <a:prstGeom prst="rect">
            <a:avLst/>
          </a:prstGeom>
        </p:spPr>
      </p:pic>
      <p:grpSp>
        <p:nvGrpSpPr>
          <p:cNvPr id="3" name="Group 1">
            <a:extLst>
              <a:ext uri="{FF2B5EF4-FFF2-40B4-BE49-F238E27FC236}">
                <a16:creationId xmlns:a16="http://schemas.microsoft.com/office/drawing/2014/main" id="{0C46274B-A382-465D-3DA9-0D697DF285C7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4" name="Gráfico 7">
              <a:extLst>
                <a:ext uri="{FF2B5EF4-FFF2-40B4-BE49-F238E27FC236}">
                  <a16:creationId xmlns:a16="http://schemas.microsoft.com/office/drawing/2014/main" id="{B8F84612-1D87-392A-CE55-B9085FAA7F76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7" name="Forma Livre 35">
                <a:extLst>
                  <a:ext uri="{FF2B5EF4-FFF2-40B4-BE49-F238E27FC236}">
                    <a16:creationId xmlns:a16="http://schemas.microsoft.com/office/drawing/2014/main" id="{D0EFFE09-7CFE-6940-A81D-02DCC3704DE9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8" name="Forma Livre 36">
                <a:extLst>
                  <a:ext uri="{FF2B5EF4-FFF2-40B4-BE49-F238E27FC236}">
                    <a16:creationId xmlns:a16="http://schemas.microsoft.com/office/drawing/2014/main" id="{F89EF798-CAF3-CFE9-8A7B-593455EE5793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Forma Livre 37">
                <a:extLst>
                  <a:ext uri="{FF2B5EF4-FFF2-40B4-BE49-F238E27FC236}">
                    <a16:creationId xmlns:a16="http://schemas.microsoft.com/office/drawing/2014/main" id="{BE587453-C3B8-0171-B36E-1DB5ADE6A330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Forma Livre 38">
                <a:extLst>
                  <a:ext uri="{FF2B5EF4-FFF2-40B4-BE49-F238E27FC236}">
                    <a16:creationId xmlns:a16="http://schemas.microsoft.com/office/drawing/2014/main" id="{98C531D5-0EC7-D7F3-FCBC-EAF061E976E0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Forma Livre 39">
                <a:extLst>
                  <a:ext uri="{FF2B5EF4-FFF2-40B4-BE49-F238E27FC236}">
                    <a16:creationId xmlns:a16="http://schemas.microsoft.com/office/drawing/2014/main" id="{9425ECD5-C291-E3C9-E2D8-A9AF82BF54F3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Forma Livre 40">
                <a:extLst>
                  <a:ext uri="{FF2B5EF4-FFF2-40B4-BE49-F238E27FC236}">
                    <a16:creationId xmlns:a16="http://schemas.microsoft.com/office/drawing/2014/main" id="{F39DDF28-7CE2-8CC8-4754-5AF4C7D84AA8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Forma Livre 41">
                <a:extLst>
                  <a:ext uri="{FF2B5EF4-FFF2-40B4-BE49-F238E27FC236}">
                    <a16:creationId xmlns:a16="http://schemas.microsoft.com/office/drawing/2014/main" id="{45A94C63-7192-EA53-5BE6-2195CB862A2D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42">
                <a:extLst>
                  <a:ext uri="{FF2B5EF4-FFF2-40B4-BE49-F238E27FC236}">
                    <a16:creationId xmlns:a16="http://schemas.microsoft.com/office/drawing/2014/main" id="{42A09608-172D-6B86-3626-7B1B0B74C405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43">
                <a:extLst>
                  <a:ext uri="{FF2B5EF4-FFF2-40B4-BE49-F238E27FC236}">
                    <a16:creationId xmlns:a16="http://schemas.microsoft.com/office/drawing/2014/main" id="{D6C5F221-2792-92D6-B61D-70A78304445C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7" name="Forma Livre 45">
                <a:extLst>
                  <a:ext uri="{FF2B5EF4-FFF2-40B4-BE49-F238E27FC236}">
                    <a16:creationId xmlns:a16="http://schemas.microsoft.com/office/drawing/2014/main" id="{BD1A5469-035B-206E-466E-EB5EAB2ADA9E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Forma Livre 46">
                <a:extLst>
                  <a:ext uri="{FF2B5EF4-FFF2-40B4-BE49-F238E27FC236}">
                    <a16:creationId xmlns:a16="http://schemas.microsoft.com/office/drawing/2014/main" id="{2E707997-C4F6-53D3-6755-C3A474F7F737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5" name="CaixaDeTexto 33">
              <a:extLst>
                <a:ext uri="{FF2B5EF4-FFF2-40B4-BE49-F238E27FC236}">
                  <a16:creationId xmlns:a16="http://schemas.microsoft.com/office/drawing/2014/main" id="{AC8254D0-1A46-DD81-3A70-857BDB8F846A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8796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áfico 23">
            <a:extLst>
              <a:ext uri="{FF2B5EF4-FFF2-40B4-BE49-F238E27FC236}">
                <a16:creationId xmlns:a16="http://schemas.microsoft.com/office/drawing/2014/main" id="{753301E3-CFC2-75E0-6B62-9A6CC02E2C0E}"/>
              </a:ext>
            </a:extLst>
          </p:cNvPr>
          <p:cNvGrpSpPr/>
          <p:nvPr/>
        </p:nvGrpSpPr>
        <p:grpSpPr>
          <a:xfrm>
            <a:off x="296465" y="108816"/>
            <a:ext cx="3355963" cy="1746700"/>
            <a:chOff x="1505416" y="1393003"/>
            <a:chExt cx="4715419" cy="2454263"/>
          </a:xfrm>
        </p:grpSpPr>
        <p:sp>
          <p:nvSpPr>
            <p:cNvPr id="26" name="Forma Livre 25">
              <a:extLst>
                <a:ext uri="{FF2B5EF4-FFF2-40B4-BE49-F238E27FC236}">
                  <a16:creationId xmlns:a16="http://schemas.microsoft.com/office/drawing/2014/main" id="{75E0E584-7F6B-D29C-725A-92DA5AE8C586}"/>
                </a:ext>
              </a:extLst>
            </p:cNvPr>
            <p:cNvSpPr/>
            <p:nvPr/>
          </p:nvSpPr>
          <p:spPr>
            <a:xfrm>
              <a:off x="3891422" y="139300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7" name="Forma Livre 26">
              <a:extLst>
                <a:ext uri="{FF2B5EF4-FFF2-40B4-BE49-F238E27FC236}">
                  <a16:creationId xmlns:a16="http://schemas.microsoft.com/office/drawing/2014/main" id="{3B182313-6DB5-CA28-4229-93983DF25480}"/>
                </a:ext>
              </a:extLst>
            </p:cNvPr>
            <p:cNvSpPr/>
            <p:nvPr/>
          </p:nvSpPr>
          <p:spPr>
            <a:xfrm>
              <a:off x="5930286" y="250534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8" name="Forma Livre 27">
              <a:extLst>
                <a:ext uri="{FF2B5EF4-FFF2-40B4-BE49-F238E27FC236}">
                  <a16:creationId xmlns:a16="http://schemas.microsoft.com/office/drawing/2014/main" id="{655C084D-6BC4-038C-C02C-A42ADC0BE78C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9" name="Forma Livre 28">
              <a:extLst>
                <a:ext uri="{FF2B5EF4-FFF2-40B4-BE49-F238E27FC236}">
                  <a16:creationId xmlns:a16="http://schemas.microsoft.com/office/drawing/2014/main" id="{36547E98-CC9C-5869-9476-124EF0979C0F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0" name="Forma Livre 29">
              <a:extLst>
                <a:ext uri="{FF2B5EF4-FFF2-40B4-BE49-F238E27FC236}">
                  <a16:creationId xmlns:a16="http://schemas.microsoft.com/office/drawing/2014/main" id="{8F99DDC6-ECD5-908E-7B82-30B473940EDC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1" name="Forma Livre 30">
              <a:extLst>
                <a:ext uri="{FF2B5EF4-FFF2-40B4-BE49-F238E27FC236}">
                  <a16:creationId xmlns:a16="http://schemas.microsoft.com/office/drawing/2014/main" id="{3C7AF0BC-49F8-CAE2-AC62-2B382DC276E3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2" name="Forma Livre 31">
              <a:extLst>
                <a:ext uri="{FF2B5EF4-FFF2-40B4-BE49-F238E27FC236}">
                  <a16:creationId xmlns:a16="http://schemas.microsoft.com/office/drawing/2014/main" id="{4799D633-3C4E-21AF-7BF5-8E026B3E3094}"/>
                </a:ext>
              </a:extLst>
            </p:cNvPr>
            <p:cNvSpPr/>
            <p:nvPr/>
          </p:nvSpPr>
          <p:spPr>
            <a:xfrm>
              <a:off x="5086760" y="191165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3" name="Forma Livre 32">
              <a:extLst>
                <a:ext uri="{FF2B5EF4-FFF2-40B4-BE49-F238E27FC236}">
                  <a16:creationId xmlns:a16="http://schemas.microsoft.com/office/drawing/2014/main" id="{E162D53C-DC24-CD90-A2C9-5302E821C203}"/>
                </a:ext>
              </a:extLst>
            </p:cNvPr>
            <p:cNvSpPr/>
            <p:nvPr/>
          </p:nvSpPr>
          <p:spPr>
            <a:xfrm>
              <a:off x="4772621" y="330302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4" name="Forma Livre 33">
              <a:extLst>
                <a:ext uri="{FF2B5EF4-FFF2-40B4-BE49-F238E27FC236}">
                  <a16:creationId xmlns:a16="http://schemas.microsoft.com/office/drawing/2014/main" id="{64B12CA2-6692-160A-6B74-A4576AE4616D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5" name="Forma Livre 34">
              <a:extLst>
                <a:ext uri="{FF2B5EF4-FFF2-40B4-BE49-F238E27FC236}">
                  <a16:creationId xmlns:a16="http://schemas.microsoft.com/office/drawing/2014/main" id="{39A02BD5-8703-4C91-C412-46B94023A9C9}"/>
                </a:ext>
              </a:extLst>
            </p:cNvPr>
            <p:cNvSpPr/>
            <p:nvPr/>
          </p:nvSpPr>
          <p:spPr>
            <a:xfrm>
              <a:off x="3987855" y="26722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6" name="Forma Livre 35">
              <a:extLst>
                <a:ext uri="{FF2B5EF4-FFF2-40B4-BE49-F238E27FC236}">
                  <a16:creationId xmlns:a16="http://schemas.microsoft.com/office/drawing/2014/main" id="{3D0E77B7-332C-65A3-908D-AE6DDD08A4DB}"/>
                </a:ext>
              </a:extLst>
            </p:cNvPr>
            <p:cNvSpPr/>
            <p:nvPr/>
          </p:nvSpPr>
          <p:spPr>
            <a:xfrm>
              <a:off x="3049394" y="3556654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7" name="Forma Livre 36">
              <a:extLst>
                <a:ext uri="{FF2B5EF4-FFF2-40B4-BE49-F238E27FC236}">
                  <a16:creationId xmlns:a16="http://schemas.microsoft.com/office/drawing/2014/main" id="{55E65312-81A0-4538-55A7-DD098232EA3B}"/>
                </a:ext>
              </a:extLst>
            </p:cNvPr>
            <p:cNvSpPr/>
            <p:nvPr/>
          </p:nvSpPr>
          <p:spPr>
            <a:xfrm>
              <a:off x="1505416" y="339870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pic>
        <p:nvPicPr>
          <p:cNvPr id="12" name="Gráfico 11">
            <a:extLst>
              <a:ext uri="{FF2B5EF4-FFF2-40B4-BE49-F238E27FC236}">
                <a16:creationId xmlns:a16="http://schemas.microsoft.com/office/drawing/2014/main" id="{044D5E1F-B9CC-1899-DF86-5C0F62E4A7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426" y="701600"/>
            <a:ext cx="972313" cy="336570"/>
          </a:xfrm>
          <a:prstGeom prst="rect">
            <a:avLst/>
          </a:prstGeom>
        </p:spPr>
      </p:pic>
      <p:sp>
        <p:nvSpPr>
          <p:cNvPr id="14" name="Retângulo 13">
            <a:extLst>
              <a:ext uri="{FF2B5EF4-FFF2-40B4-BE49-F238E27FC236}">
                <a16:creationId xmlns:a16="http://schemas.microsoft.com/office/drawing/2014/main" id="{7BC5DE9D-813F-96A0-0300-47ACA34DCFE3}"/>
              </a:ext>
            </a:extLst>
          </p:cNvPr>
          <p:cNvSpPr/>
          <p:nvPr/>
        </p:nvSpPr>
        <p:spPr>
          <a:xfrm>
            <a:off x="0" y="2084607"/>
            <a:ext cx="12192000" cy="2892724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latin typeface="AMX" pitchFamily="2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483D1539-D919-E558-8608-C2F5D648883C}"/>
              </a:ext>
            </a:extLst>
          </p:cNvPr>
          <p:cNvSpPr txBox="1"/>
          <p:nvPr/>
        </p:nvSpPr>
        <p:spPr>
          <a:xfrm>
            <a:off x="1994585" y="2376957"/>
            <a:ext cx="8202830" cy="2308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i="1" dirty="0">
                <a:latin typeface="AMX Medium" pitchFamily="2" charset="77"/>
              </a:rPr>
              <a:t>Num mundo que muda com velocidade, se eu não olhar o outro como fonte de conhecimento para mim,  independentemente de onde ele veio, de como ele faz, do modo que ele atua,</a:t>
            </a:r>
            <a:br>
              <a:rPr lang="pt-BR" sz="2400" i="1" dirty="0">
                <a:latin typeface="AMX Medium" pitchFamily="2" charset="77"/>
              </a:rPr>
            </a:br>
            <a:r>
              <a:rPr lang="pt-BR" sz="2400" i="1" dirty="0">
                <a:latin typeface="AMX Medium" pitchFamily="2" charset="77"/>
              </a:rPr>
              <a:t>eu perco uma grande chance de renovação. </a:t>
            </a:r>
          </a:p>
          <a:p>
            <a:pPr algn="ctr"/>
            <a:endParaRPr lang="pt-BR" sz="2400" i="1" dirty="0">
              <a:latin typeface="AMX Medium" pitchFamily="2" charset="77"/>
            </a:endParaRPr>
          </a:p>
          <a:p>
            <a:pPr algn="ctr"/>
            <a:r>
              <a:rPr lang="pt-BR" sz="2400" i="1" dirty="0">
                <a:latin typeface="AMX Medium" pitchFamily="2" charset="77"/>
              </a:rPr>
              <a:t>O outro me renova, nós nos renovamos.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7E6EB70D-00CD-EF4B-9A04-AAD0CCE82B59}"/>
              </a:ext>
            </a:extLst>
          </p:cNvPr>
          <p:cNvSpPr txBox="1"/>
          <p:nvPr/>
        </p:nvSpPr>
        <p:spPr>
          <a:xfrm>
            <a:off x="1994586" y="5114777"/>
            <a:ext cx="8202829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000" i="1">
                <a:solidFill>
                  <a:schemeClr val="bg1"/>
                </a:solidFill>
                <a:latin typeface="AMX Medium" pitchFamily="2" charset="77"/>
              </a:rPr>
              <a:t>- “Qual é a tua obra?” </a:t>
            </a:r>
            <a:br>
              <a:rPr lang="pt-BR" sz="2000" i="1">
                <a:solidFill>
                  <a:schemeClr val="bg1"/>
                </a:solidFill>
                <a:latin typeface="AMX Medium" pitchFamily="2" charset="77"/>
              </a:rPr>
            </a:br>
            <a:r>
              <a:rPr lang="pt-BR" sz="2000" i="1">
                <a:solidFill>
                  <a:schemeClr val="bg1"/>
                </a:solidFill>
                <a:latin typeface="AMX Medium" pitchFamily="2" charset="77"/>
              </a:rPr>
              <a:t>Mario Sergio Cortella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7BC08633-6966-0F21-5F79-EF5081800075}"/>
              </a:ext>
            </a:extLst>
          </p:cNvPr>
          <p:cNvSpPr txBox="1"/>
          <p:nvPr/>
        </p:nvSpPr>
        <p:spPr>
          <a:xfrm>
            <a:off x="5103486" y="1014861"/>
            <a:ext cx="1326456" cy="240034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sz="14999" b="1">
                <a:solidFill>
                  <a:srgbClr val="F90000"/>
                </a:solidFill>
                <a:latin typeface="Arial Black" panose="020B0604020202020204" pitchFamily="34" charset="0"/>
                <a:ea typeface="Open Sans Extrabold" panose="020B0606030504020204" pitchFamily="34" charset="0"/>
                <a:cs typeface="Arial Black" panose="020B0604020202020204" pitchFamily="34" charset="0"/>
              </a:rPr>
              <a:t>“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588D5DAF-7135-BF8D-3F6C-DEEC162E0C5C}"/>
              </a:ext>
            </a:extLst>
          </p:cNvPr>
          <p:cNvSpPr txBox="1"/>
          <p:nvPr/>
        </p:nvSpPr>
        <p:spPr>
          <a:xfrm>
            <a:off x="5130736" y="4422291"/>
            <a:ext cx="1271955" cy="240034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sz="14999" b="1">
                <a:solidFill>
                  <a:srgbClr val="F90000"/>
                </a:solidFill>
                <a:latin typeface="Arial Black" panose="020B0604020202020204" pitchFamily="34" charset="0"/>
                <a:ea typeface="Open Sans Extrabold" panose="020B0606030504020204" pitchFamily="34" charset="0"/>
                <a:cs typeface="Arial Black" panose="020B0604020202020204" pitchFamily="34" charset="0"/>
              </a:rPr>
              <a:t>”</a:t>
            </a:r>
          </a:p>
        </p:txBody>
      </p:sp>
      <p:grpSp>
        <p:nvGrpSpPr>
          <p:cNvPr id="2" name="Gráfico 23">
            <a:extLst>
              <a:ext uri="{FF2B5EF4-FFF2-40B4-BE49-F238E27FC236}">
                <a16:creationId xmlns:a16="http://schemas.microsoft.com/office/drawing/2014/main" id="{3F9ED06D-1875-98B7-B736-625A475D7680}"/>
              </a:ext>
            </a:extLst>
          </p:cNvPr>
          <p:cNvGrpSpPr/>
          <p:nvPr/>
        </p:nvGrpSpPr>
        <p:grpSpPr>
          <a:xfrm>
            <a:off x="9193953" y="5158430"/>
            <a:ext cx="2154675" cy="1111829"/>
            <a:chOff x="1648868" y="2140975"/>
            <a:chExt cx="3027504" cy="1562216"/>
          </a:xfrm>
        </p:grpSpPr>
        <p:sp>
          <p:nvSpPr>
            <p:cNvPr id="4" name="Forma Livre 26">
              <a:extLst>
                <a:ext uri="{FF2B5EF4-FFF2-40B4-BE49-F238E27FC236}">
                  <a16:creationId xmlns:a16="http://schemas.microsoft.com/office/drawing/2014/main" id="{317F4522-AB58-5920-07AD-FF4F181CDF9B}"/>
                </a:ext>
              </a:extLst>
            </p:cNvPr>
            <p:cNvSpPr/>
            <p:nvPr/>
          </p:nvSpPr>
          <p:spPr>
            <a:xfrm>
              <a:off x="4095273" y="2140975"/>
              <a:ext cx="290549" cy="290613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0" name="Forma Livre 32">
              <a:extLst>
                <a:ext uri="{FF2B5EF4-FFF2-40B4-BE49-F238E27FC236}">
                  <a16:creationId xmlns:a16="http://schemas.microsoft.com/office/drawing/2014/main" id="{EC3D44B4-DD74-B219-4E78-EEADA9467967}"/>
                </a:ext>
              </a:extLst>
            </p:cNvPr>
            <p:cNvSpPr/>
            <p:nvPr/>
          </p:nvSpPr>
          <p:spPr>
            <a:xfrm>
              <a:off x="4385823" y="297666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19" name="Forma Livre 35">
              <a:extLst>
                <a:ext uri="{FF2B5EF4-FFF2-40B4-BE49-F238E27FC236}">
                  <a16:creationId xmlns:a16="http://schemas.microsoft.com/office/drawing/2014/main" id="{88C92C4E-7E71-B530-2B86-5A2EE595FF31}"/>
                </a:ext>
              </a:extLst>
            </p:cNvPr>
            <p:cNvSpPr/>
            <p:nvPr/>
          </p:nvSpPr>
          <p:spPr>
            <a:xfrm>
              <a:off x="3457010" y="3412578"/>
              <a:ext cx="290549" cy="290613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0" name="Forma Livre 36">
              <a:extLst>
                <a:ext uri="{FF2B5EF4-FFF2-40B4-BE49-F238E27FC236}">
                  <a16:creationId xmlns:a16="http://schemas.microsoft.com/office/drawing/2014/main" id="{D9920540-791B-A14D-775D-6D4589FFAB45}"/>
                </a:ext>
              </a:extLst>
            </p:cNvPr>
            <p:cNvSpPr/>
            <p:nvPr/>
          </p:nvSpPr>
          <p:spPr>
            <a:xfrm>
              <a:off x="1648868" y="3356167"/>
              <a:ext cx="290549" cy="290613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grpSp>
        <p:nvGrpSpPr>
          <p:cNvPr id="3" name="Group 1">
            <a:extLst>
              <a:ext uri="{FF2B5EF4-FFF2-40B4-BE49-F238E27FC236}">
                <a16:creationId xmlns:a16="http://schemas.microsoft.com/office/drawing/2014/main" id="{952FCF15-8076-8390-6C61-D5FEBB0FD9C9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5" name="Gráfico 7">
              <a:extLst>
                <a:ext uri="{FF2B5EF4-FFF2-40B4-BE49-F238E27FC236}">
                  <a16:creationId xmlns:a16="http://schemas.microsoft.com/office/drawing/2014/main" id="{947B5953-CDA7-A1DF-D3CC-5EEDC683D821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7" name="Forma Livre 35">
                <a:extLst>
                  <a:ext uri="{FF2B5EF4-FFF2-40B4-BE49-F238E27FC236}">
                    <a16:creationId xmlns:a16="http://schemas.microsoft.com/office/drawing/2014/main" id="{A84BE810-0E57-402A-68D3-B136988334CA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8" name="Forma Livre 36">
                <a:extLst>
                  <a:ext uri="{FF2B5EF4-FFF2-40B4-BE49-F238E27FC236}">
                    <a16:creationId xmlns:a16="http://schemas.microsoft.com/office/drawing/2014/main" id="{19277425-08FA-FA4A-869F-A586BF9500D7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Forma Livre 37">
                <a:extLst>
                  <a:ext uri="{FF2B5EF4-FFF2-40B4-BE49-F238E27FC236}">
                    <a16:creationId xmlns:a16="http://schemas.microsoft.com/office/drawing/2014/main" id="{148D0358-8951-5E0A-D10D-FC4769CCACC7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38">
                <a:extLst>
                  <a:ext uri="{FF2B5EF4-FFF2-40B4-BE49-F238E27FC236}">
                    <a16:creationId xmlns:a16="http://schemas.microsoft.com/office/drawing/2014/main" id="{D4A81520-5F27-7D61-9ED5-CB1491A54CE9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39">
                <a:extLst>
                  <a:ext uri="{FF2B5EF4-FFF2-40B4-BE49-F238E27FC236}">
                    <a16:creationId xmlns:a16="http://schemas.microsoft.com/office/drawing/2014/main" id="{98A02982-2B20-401C-6E0F-5BF18B767946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40">
                <a:extLst>
                  <a:ext uri="{FF2B5EF4-FFF2-40B4-BE49-F238E27FC236}">
                    <a16:creationId xmlns:a16="http://schemas.microsoft.com/office/drawing/2014/main" id="{D298D06C-6948-0838-CBBA-7F2F1662C1B2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orma Livre 41">
                <a:extLst>
                  <a:ext uri="{FF2B5EF4-FFF2-40B4-BE49-F238E27FC236}">
                    <a16:creationId xmlns:a16="http://schemas.microsoft.com/office/drawing/2014/main" id="{151528A3-1E64-77EF-AFB7-A5F75A7C246A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42">
                <a:extLst>
                  <a:ext uri="{FF2B5EF4-FFF2-40B4-BE49-F238E27FC236}">
                    <a16:creationId xmlns:a16="http://schemas.microsoft.com/office/drawing/2014/main" id="{FF85C18B-94AE-7617-8855-3D37465E5C27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43">
                <a:extLst>
                  <a:ext uri="{FF2B5EF4-FFF2-40B4-BE49-F238E27FC236}">
                    <a16:creationId xmlns:a16="http://schemas.microsoft.com/office/drawing/2014/main" id="{E7BC5A19-DC2A-027B-2F6C-4F39062A1525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8" name="Forma Livre 45">
                <a:extLst>
                  <a:ext uri="{FF2B5EF4-FFF2-40B4-BE49-F238E27FC236}">
                    <a16:creationId xmlns:a16="http://schemas.microsoft.com/office/drawing/2014/main" id="{0EDABE29-17D1-ECF1-53BF-18771FE2187C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Forma Livre 46">
                <a:extLst>
                  <a:ext uri="{FF2B5EF4-FFF2-40B4-BE49-F238E27FC236}">
                    <a16:creationId xmlns:a16="http://schemas.microsoft.com/office/drawing/2014/main" id="{2AB66E88-94AC-C9FE-B603-BFA452C79E44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6" name="CaixaDeTexto 33">
              <a:extLst>
                <a:ext uri="{FF2B5EF4-FFF2-40B4-BE49-F238E27FC236}">
                  <a16:creationId xmlns:a16="http://schemas.microsoft.com/office/drawing/2014/main" id="{67138793-526C-485A-B7E7-F0B92CBB1DA5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089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3FB0B-C01A-3283-1A6A-E0A16A30E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Imagem 47" descr="Mulher na frente de um laptop&#10;&#10;Descrição gerada automaticamente">
            <a:extLst>
              <a:ext uri="{FF2B5EF4-FFF2-40B4-BE49-F238E27FC236}">
                <a16:creationId xmlns:a16="http://schemas.microsoft.com/office/drawing/2014/main" id="{313F2E11-F80E-79C9-276D-36C6E7028CD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85309" y="656343"/>
            <a:ext cx="8506691" cy="5565618"/>
          </a:xfrm>
          <a:prstGeom prst="rect">
            <a:avLst/>
          </a:prstGeom>
        </p:spPr>
      </p:pic>
      <p:sp>
        <p:nvSpPr>
          <p:cNvPr id="6" name="Shape 0">
            <a:extLst>
              <a:ext uri="{FF2B5EF4-FFF2-40B4-BE49-F238E27FC236}">
                <a16:creationId xmlns:a16="http://schemas.microsoft.com/office/drawing/2014/main" id="{37E5997A-065D-E84C-7247-52B72261D921}"/>
              </a:ext>
            </a:extLst>
          </p:cNvPr>
          <p:cNvSpPr/>
          <p:nvPr/>
        </p:nvSpPr>
        <p:spPr>
          <a:xfrm>
            <a:off x="0" y="656343"/>
            <a:ext cx="4332897" cy="6201210"/>
          </a:xfrm>
          <a:prstGeom prst="roundRect">
            <a:avLst>
              <a:gd name="adj" fmla="val 0"/>
            </a:avLst>
          </a:prstGeom>
          <a:solidFill>
            <a:srgbClr val="00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89741BE-06E6-DDC6-C99D-DA021DB85F5B}"/>
              </a:ext>
            </a:extLst>
          </p:cNvPr>
          <p:cNvSpPr txBox="1"/>
          <p:nvPr/>
        </p:nvSpPr>
        <p:spPr>
          <a:xfrm>
            <a:off x="525176" y="3945771"/>
            <a:ext cx="391272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pt-BR" sz="2400" i="1" dirty="0">
                <a:solidFill>
                  <a:schemeClr val="bg1"/>
                </a:solidFill>
                <a:latin typeface="AMX" pitchFamily="2" charset="77"/>
              </a:rPr>
              <a:t>Esperamos que tenham aproveitado ao máximo </a:t>
            </a:r>
            <a:br>
              <a:rPr lang="pt-BR" sz="2400" i="1" dirty="0">
                <a:solidFill>
                  <a:schemeClr val="bg1"/>
                </a:solidFill>
                <a:latin typeface="AMX" pitchFamily="2" charset="77"/>
              </a:rPr>
            </a:br>
            <a:r>
              <a:rPr lang="pt-BR" sz="2400" i="1" dirty="0">
                <a:solidFill>
                  <a:schemeClr val="bg1"/>
                </a:solidFill>
                <a:latin typeface="AMX" pitchFamily="2" charset="77"/>
              </a:rPr>
              <a:t>e que guardem memórias inesquecíveis dessa visita!</a:t>
            </a:r>
          </a:p>
          <a:p>
            <a:pPr fontAlgn="base"/>
            <a:r>
              <a:rPr lang="pt-BR" sz="2400" b="1" i="1" dirty="0">
                <a:solidFill>
                  <a:schemeClr val="bg1"/>
                </a:solidFill>
                <a:latin typeface="AMX" pitchFamily="2" charset="77"/>
              </a:rPr>
              <a:t>Mas, ainda não acabou...​</a:t>
            </a:r>
            <a:endParaRPr lang="en-US" sz="2400" b="1" i="1" dirty="0">
              <a:solidFill>
                <a:schemeClr val="bg1"/>
              </a:solidFill>
              <a:latin typeface="AMX" pitchFamily="2" charset="77"/>
            </a:endParaRPr>
          </a:p>
        </p:txBody>
      </p:sp>
      <p:grpSp>
        <p:nvGrpSpPr>
          <p:cNvPr id="24" name="Gráfico 23">
            <a:extLst>
              <a:ext uri="{FF2B5EF4-FFF2-40B4-BE49-F238E27FC236}">
                <a16:creationId xmlns:a16="http://schemas.microsoft.com/office/drawing/2014/main" id="{667B7B49-583A-745E-9731-D8F296103A84}"/>
              </a:ext>
            </a:extLst>
          </p:cNvPr>
          <p:cNvGrpSpPr/>
          <p:nvPr/>
        </p:nvGrpSpPr>
        <p:grpSpPr>
          <a:xfrm>
            <a:off x="2876571" y="442102"/>
            <a:ext cx="2001993" cy="1384367"/>
            <a:chOff x="2238436" y="1693496"/>
            <a:chExt cx="2812973" cy="1945154"/>
          </a:xfrm>
        </p:grpSpPr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29779DC7-7B9B-B665-F62C-022F20D4FD30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6" name="Forma Livre 25">
              <a:extLst>
                <a:ext uri="{FF2B5EF4-FFF2-40B4-BE49-F238E27FC236}">
                  <a16:creationId xmlns:a16="http://schemas.microsoft.com/office/drawing/2014/main" id="{B991809F-AB83-605B-D248-A10397A0F33B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7" name="Forma Livre 26">
              <a:extLst>
                <a:ext uri="{FF2B5EF4-FFF2-40B4-BE49-F238E27FC236}">
                  <a16:creationId xmlns:a16="http://schemas.microsoft.com/office/drawing/2014/main" id="{49480FCD-F306-C25A-354B-3349E3836E7B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8" name="Forma Livre 27">
              <a:extLst>
                <a:ext uri="{FF2B5EF4-FFF2-40B4-BE49-F238E27FC236}">
                  <a16:creationId xmlns:a16="http://schemas.microsoft.com/office/drawing/2014/main" id="{ADE03FBC-2B75-D549-E1C8-47852CC00440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9" name="Forma Livre 28">
              <a:extLst>
                <a:ext uri="{FF2B5EF4-FFF2-40B4-BE49-F238E27FC236}">
                  <a16:creationId xmlns:a16="http://schemas.microsoft.com/office/drawing/2014/main" id="{0DA6DCA5-0612-FE9E-9239-519827C7DA98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0" name="Forma Livre 29">
              <a:extLst>
                <a:ext uri="{FF2B5EF4-FFF2-40B4-BE49-F238E27FC236}">
                  <a16:creationId xmlns:a16="http://schemas.microsoft.com/office/drawing/2014/main" id="{3F6AEDB7-2929-05F9-3053-B6D5C4BAD59C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1" name="Forma Livre 30">
              <a:extLst>
                <a:ext uri="{FF2B5EF4-FFF2-40B4-BE49-F238E27FC236}">
                  <a16:creationId xmlns:a16="http://schemas.microsoft.com/office/drawing/2014/main" id="{68579DFC-AB87-2B3A-C2D5-71498B12DBE3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2" name="Forma Livre 31">
              <a:extLst>
                <a:ext uri="{FF2B5EF4-FFF2-40B4-BE49-F238E27FC236}">
                  <a16:creationId xmlns:a16="http://schemas.microsoft.com/office/drawing/2014/main" id="{DD9C5CC0-24DA-6E63-2B2C-262313A11BEB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3" name="Forma Livre 32">
              <a:extLst>
                <a:ext uri="{FF2B5EF4-FFF2-40B4-BE49-F238E27FC236}">
                  <a16:creationId xmlns:a16="http://schemas.microsoft.com/office/drawing/2014/main" id="{F7546B46-7132-8F39-3C8D-2C86182E7EC6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4" name="Forma Livre 33">
              <a:extLst>
                <a:ext uri="{FF2B5EF4-FFF2-40B4-BE49-F238E27FC236}">
                  <a16:creationId xmlns:a16="http://schemas.microsoft.com/office/drawing/2014/main" id="{C3946544-7423-1FD4-D2F9-26E7DBF16C9D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5" name="Forma Livre 34">
              <a:extLst>
                <a:ext uri="{FF2B5EF4-FFF2-40B4-BE49-F238E27FC236}">
                  <a16:creationId xmlns:a16="http://schemas.microsoft.com/office/drawing/2014/main" id="{F7201FC7-F2F5-A8E5-9965-B0D8B91C6A5E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6" name="Forma Livre 35">
              <a:extLst>
                <a:ext uri="{FF2B5EF4-FFF2-40B4-BE49-F238E27FC236}">
                  <a16:creationId xmlns:a16="http://schemas.microsoft.com/office/drawing/2014/main" id="{0F72C6C4-2347-3251-E278-87CEA73F7BA0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pic>
        <p:nvPicPr>
          <p:cNvPr id="2" name="Gráfico 16">
            <a:extLst>
              <a:ext uri="{FF2B5EF4-FFF2-40B4-BE49-F238E27FC236}">
                <a16:creationId xmlns:a16="http://schemas.microsoft.com/office/drawing/2014/main" id="{459510A2-D878-F276-4B2A-50BA804E6C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507" y="749657"/>
            <a:ext cx="972440" cy="336614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F0A8097-F9E3-ED5B-C3BF-5FB78C3CBA3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92018" y="780264"/>
            <a:ext cx="916384" cy="3445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" name="Group 1">
            <a:extLst>
              <a:ext uri="{FF2B5EF4-FFF2-40B4-BE49-F238E27FC236}">
                <a16:creationId xmlns:a16="http://schemas.microsoft.com/office/drawing/2014/main" id="{B5AFBE50-101F-C02E-78E8-C252FB8E08EF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5" name="Gráfico 7">
              <a:extLst>
                <a:ext uri="{FF2B5EF4-FFF2-40B4-BE49-F238E27FC236}">
                  <a16:creationId xmlns:a16="http://schemas.microsoft.com/office/drawing/2014/main" id="{E441E64D-651E-E488-BDBA-91733F1ED35D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21" name="Forma Livre 35">
                <a:extLst>
                  <a:ext uri="{FF2B5EF4-FFF2-40B4-BE49-F238E27FC236}">
                    <a16:creationId xmlns:a16="http://schemas.microsoft.com/office/drawing/2014/main" id="{E4DD0BA1-78D4-0260-D316-4EF831514077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orma Livre 36">
                <a:extLst>
                  <a:ext uri="{FF2B5EF4-FFF2-40B4-BE49-F238E27FC236}">
                    <a16:creationId xmlns:a16="http://schemas.microsoft.com/office/drawing/2014/main" id="{E84635D7-E702-2A43-89AD-03C0009A14E3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7" name="Forma Livre 37">
                <a:extLst>
                  <a:ext uri="{FF2B5EF4-FFF2-40B4-BE49-F238E27FC236}">
                    <a16:creationId xmlns:a16="http://schemas.microsoft.com/office/drawing/2014/main" id="{FD86A03A-4B7F-F723-B249-C108D6E6B74C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8" name="Forma Livre 38">
                <a:extLst>
                  <a:ext uri="{FF2B5EF4-FFF2-40B4-BE49-F238E27FC236}">
                    <a16:creationId xmlns:a16="http://schemas.microsoft.com/office/drawing/2014/main" id="{63D0E0E9-A87B-0A37-450F-7EE09467B231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Forma Livre 39">
                <a:extLst>
                  <a:ext uri="{FF2B5EF4-FFF2-40B4-BE49-F238E27FC236}">
                    <a16:creationId xmlns:a16="http://schemas.microsoft.com/office/drawing/2014/main" id="{6ABFE096-943C-8442-0500-6B983495FB60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0" name="Forma Livre 40">
                <a:extLst>
                  <a:ext uri="{FF2B5EF4-FFF2-40B4-BE49-F238E27FC236}">
                    <a16:creationId xmlns:a16="http://schemas.microsoft.com/office/drawing/2014/main" id="{9E45D93E-AD9F-0DD3-BF3D-BD1807153FEE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1" name="Forma Livre 41">
                <a:extLst>
                  <a:ext uri="{FF2B5EF4-FFF2-40B4-BE49-F238E27FC236}">
                    <a16:creationId xmlns:a16="http://schemas.microsoft.com/office/drawing/2014/main" id="{2821FCA8-E997-6620-3584-21D542077028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2" name="Forma Livre 42">
                <a:extLst>
                  <a:ext uri="{FF2B5EF4-FFF2-40B4-BE49-F238E27FC236}">
                    <a16:creationId xmlns:a16="http://schemas.microsoft.com/office/drawing/2014/main" id="{1A068661-AE9F-2DA5-2705-C02A58FB08F3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3" name="Forma Livre 43">
                <a:extLst>
                  <a:ext uri="{FF2B5EF4-FFF2-40B4-BE49-F238E27FC236}">
                    <a16:creationId xmlns:a16="http://schemas.microsoft.com/office/drawing/2014/main" id="{37619705-0F2D-51E0-233D-1E6CEBF11FAF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4" name="Forma Livre 45">
                <a:extLst>
                  <a:ext uri="{FF2B5EF4-FFF2-40B4-BE49-F238E27FC236}">
                    <a16:creationId xmlns:a16="http://schemas.microsoft.com/office/drawing/2014/main" id="{DD2E546E-6278-2242-6146-4D03B6205845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Forma Livre 46">
                <a:extLst>
                  <a:ext uri="{FF2B5EF4-FFF2-40B4-BE49-F238E27FC236}">
                    <a16:creationId xmlns:a16="http://schemas.microsoft.com/office/drawing/2014/main" id="{D76C6322-9613-EA3C-A215-6D6284790B76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8" name="CaixaDeTexto 33">
              <a:extLst>
                <a:ext uri="{FF2B5EF4-FFF2-40B4-BE49-F238E27FC236}">
                  <a16:creationId xmlns:a16="http://schemas.microsoft.com/office/drawing/2014/main" id="{19CD831C-BA11-31EA-A0F4-E17A73E25BC9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365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>
            <a:extLst>
              <a:ext uri="{FF2B5EF4-FFF2-40B4-BE49-F238E27FC236}">
                <a16:creationId xmlns:a16="http://schemas.microsoft.com/office/drawing/2014/main" id="{FDEDB4F3-7128-D253-4D7B-E976991BB4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>
            <a:off x="7664116" y="3715995"/>
            <a:ext cx="4332850" cy="2930958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D671FE2F-BA6F-4997-9603-EFB933034454}"/>
              </a:ext>
            </a:extLst>
          </p:cNvPr>
          <p:cNvSpPr txBox="1"/>
          <p:nvPr/>
        </p:nvSpPr>
        <p:spPr>
          <a:xfrm>
            <a:off x="618963" y="2063911"/>
            <a:ext cx="5576888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>
              <a:defRPr/>
            </a:pPr>
            <a:r>
              <a:rPr lang="pt-BR" sz="5000" i="1" dirty="0">
                <a:solidFill>
                  <a:prstClr val="black"/>
                </a:solidFill>
                <a:latin typeface="AMX" pitchFamily="2" charset="77"/>
              </a:rPr>
              <a:t>Acesse o QR </a:t>
            </a:r>
            <a:r>
              <a:rPr lang="pt-BR" sz="5000" i="1" dirty="0" err="1">
                <a:solidFill>
                  <a:prstClr val="black"/>
                </a:solidFill>
                <a:latin typeface="AMX" pitchFamily="2" charset="77"/>
              </a:rPr>
              <a:t>Code</a:t>
            </a:r>
            <a:r>
              <a:rPr lang="pt-BR" sz="5000" i="1" dirty="0">
                <a:solidFill>
                  <a:prstClr val="black"/>
                </a:solidFill>
                <a:latin typeface="AMX" pitchFamily="2" charset="77"/>
              </a:rPr>
              <a:t> </a:t>
            </a:r>
            <a:br>
              <a:rPr lang="pt-BR" sz="5000" i="1" dirty="0">
                <a:solidFill>
                  <a:prstClr val="black"/>
                </a:solidFill>
                <a:latin typeface="AMX" pitchFamily="2" charset="77"/>
              </a:rPr>
            </a:br>
            <a:r>
              <a:rPr lang="pt-BR" sz="5000" i="1" dirty="0">
                <a:solidFill>
                  <a:prstClr val="black"/>
                </a:solidFill>
                <a:latin typeface="AMX" pitchFamily="2" charset="77"/>
              </a:rPr>
              <a:t>e leve o </a:t>
            </a:r>
            <a:r>
              <a:rPr lang="pt-BR" sz="5000" i="1" dirty="0" err="1">
                <a:solidFill>
                  <a:prstClr val="black"/>
                </a:solidFill>
                <a:latin typeface="AMX" pitchFamily="2" charset="77"/>
              </a:rPr>
              <a:t>Inovasense</a:t>
            </a:r>
            <a:r>
              <a:rPr lang="pt-BR" sz="5000" i="1" dirty="0">
                <a:solidFill>
                  <a:prstClr val="black"/>
                </a:solidFill>
                <a:latin typeface="AMX" pitchFamily="2" charset="77"/>
              </a:rPr>
              <a:t> para o seu dia-a-dia.</a:t>
            </a: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6B03754E-4C0E-E254-D687-D87DDB8672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1934820"/>
            <a:ext cx="419100" cy="1781175"/>
          </a:xfrm>
          <a:prstGeom prst="rect">
            <a:avLst/>
          </a:prstGeom>
        </p:spPr>
      </p:pic>
      <p:grpSp>
        <p:nvGrpSpPr>
          <p:cNvPr id="11" name="Group 3">
            <a:extLst>
              <a:ext uri="{FF2B5EF4-FFF2-40B4-BE49-F238E27FC236}">
                <a16:creationId xmlns:a16="http://schemas.microsoft.com/office/drawing/2014/main" id="{745142C3-934D-AEAD-9221-25974C88A433}"/>
              </a:ext>
            </a:extLst>
          </p:cNvPr>
          <p:cNvGrpSpPr/>
          <p:nvPr/>
        </p:nvGrpSpPr>
        <p:grpSpPr>
          <a:xfrm>
            <a:off x="622507" y="6469399"/>
            <a:ext cx="2106549" cy="261610"/>
            <a:chOff x="9423204" y="6469399"/>
            <a:chExt cx="2106549" cy="261610"/>
          </a:xfrm>
        </p:grpSpPr>
        <p:sp>
          <p:nvSpPr>
            <p:cNvPr id="12" name="CaixaDeTexto 33">
              <a:extLst>
                <a:ext uri="{FF2B5EF4-FFF2-40B4-BE49-F238E27FC236}">
                  <a16:creationId xmlns:a16="http://schemas.microsoft.com/office/drawing/2014/main" id="{FB115076-8259-82BC-5F62-501E6D3B0800}"/>
                </a:ext>
              </a:extLst>
            </p:cNvPr>
            <p:cNvSpPr txBox="1"/>
            <p:nvPr/>
          </p:nvSpPr>
          <p:spPr>
            <a:xfrm>
              <a:off x="11099289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tx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tx1"/>
                </a:solidFill>
                <a:latin typeface="AMX Black" pitchFamily="2" charset="0"/>
              </a:endParaRPr>
            </a:p>
          </p:txBody>
        </p:sp>
        <p:grpSp>
          <p:nvGrpSpPr>
            <p:cNvPr id="13" name="Gráfico 7">
              <a:extLst>
                <a:ext uri="{FF2B5EF4-FFF2-40B4-BE49-F238E27FC236}">
                  <a16:creationId xmlns:a16="http://schemas.microsoft.com/office/drawing/2014/main" id="{074C732A-73FB-F3B7-3F5D-4D5D7C75875A}"/>
                </a:ext>
              </a:extLst>
            </p:cNvPr>
            <p:cNvGrpSpPr/>
            <p:nvPr userDrawn="1"/>
          </p:nvGrpSpPr>
          <p:grpSpPr>
            <a:xfrm>
              <a:off x="9423204" y="6511982"/>
              <a:ext cx="1684398" cy="142155"/>
              <a:chOff x="404711" y="944579"/>
              <a:chExt cx="5743491" cy="484722"/>
            </a:xfrm>
            <a:solidFill>
              <a:srgbClr val="000000"/>
            </a:solidFill>
          </p:grpSpPr>
          <p:sp>
            <p:nvSpPr>
              <p:cNvPr id="14" name="Forma Livre 23">
                <a:extLst>
                  <a:ext uri="{FF2B5EF4-FFF2-40B4-BE49-F238E27FC236}">
                    <a16:creationId xmlns:a16="http://schemas.microsoft.com/office/drawing/2014/main" id="{5F3DB1C4-96ED-F7AA-9E82-2AEE864D1057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24">
                <a:extLst>
                  <a:ext uri="{FF2B5EF4-FFF2-40B4-BE49-F238E27FC236}">
                    <a16:creationId xmlns:a16="http://schemas.microsoft.com/office/drawing/2014/main" id="{825D93D6-E3B7-0B36-23A9-5F6A3418EA9D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25">
                <a:extLst>
                  <a:ext uri="{FF2B5EF4-FFF2-40B4-BE49-F238E27FC236}">
                    <a16:creationId xmlns:a16="http://schemas.microsoft.com/office/drawing/2014/main" id="{1A6370D9-06DF-2FDE-95EB-4E4CC9E87A98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7" name="Forma Livre 26">
                <a:extLst>
                  <a:ext uri="{FF2B5EF4-FFF2-40B4-BE49-F238E27FC236}">
                    <a16:creationId xmlns:a16="http://schemas.microsoft.com/office/drawing/2014/main" id="{8E3F4179-EE12-D268-666C-FE75A940C2FA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Forma Livre 27">
                <a:extLst>
                  <a:ext uri="{FF2B5EF4-FFF2-40B4-BE49-F238E27FC236}">
                    <a16:creationId xmlns:a16="http://schemas.microsoft.com/office/drawing/2014/main" id="{C336AB8B-7160-7704-E52A-E4D875C30124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19" name="Forma Livre 28">
                <a:extLst>
                  <a:ext uri="{FF2B5EF4-FFF2-40B4-BE49-F238E27FC236}">
                    <a16:creationId xmlns:a16="http://schemas.microsoft.com/office/drawing/2014/main" id="{77F1E5D4-7EA4-96CD-1689-3823A3C85985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0" name="Forma Livre 29">
                <a:extLst>
                  <a:ext uri="{FF2B5EF4-FFF2-40B4-BE49-F238E27FC236}">
                    <a16:creationId xmlns:a16="http://schemas.microsoft.com/office/drawing/2014/main" id="{002B3E29-B227-E2D5-3FB2-35AB8686F8E0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30">
                <a:extLst>
                  <a:ext uri="{FF2B5EF4-FFF2-40B4-BE49-F238E27FC236}">
                    <a16:creationId xmlns:a16="http://schemas.microsoft.com/office/drawing/2014/main" id="{67AE842E-2BB1-04EF-9AFD-24E4AAB8EE6E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orma Livre 31">
                <a:extLst>
                  <a:ext uri="{FF2B5EF4-FFF2-40B4-BE49-F238E27FC236}">
                    <a16:creationId xmlns:a16="http://schemas.microsoft.com/office/drawing/2014/main" id="{1914980B-179B-57E2-65A9-945A1D11019C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32">
                <a:extLst>
                  <a:ext uri="{FF2B5EF4-FFF2-40B4-BE49-F238E27FC236}">
                    <a16:creationId xmlns:a16="http://schemas.microsoft.com/office/drawing/2014/main" id="{31C701F2-61EA-B4E4-42E6-CA6361353975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33">
                <a:extLst>
                  <a:ext uri="{FF2B5EF4-FFF2-40B4-BE49-F238E27FC236}">
                    <a16:creationId xmlns:a16="http://schemas.microsoft.com/office/drawing/2014/main" id="{84938396-007D-FFCC-E4B9-A17B0C18CF45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E0DAFAAA-562E-469B-62BD-3FE59412E520}"/>
              </a:ext>
            </a:extLst>
          </p:cNvPr>
          <p:cNvGrpSpPr/>
          <p:nvPr/>
        </p:nvGrpSpPr>
        <p:grpSpPr>
          <a:xfrm>
            <a:off x="7084177" y="1746706"/>
            <a:ext cx="3680676" cy="3593492"/>
            <a:chOff x="7568271" y="1714433"/>
            <a:chExt cx="3680676" cy="3593492"/>
          </a:xfrm>
        </p:grpSpPr>
        <p:sp>
          <p:nvSpPr>
            <p:cNvPr id="5" name="Retângulo: Cantos Arredondados 4">
              <a:extLst>
                <a:ext uri="{FF2B5EF4-FFF2-40B4-BE49-F238E27FC236}">
                  <a16:creationId xmlns:a16="http://schemas.microsoft.com/office/drawing/2014/main" id="{E9DD79B2-6252-980C-838C-33FEA036E8BE}"/>
                </a:ext>
              </a:extLst>
            </p:cNvPr>
            <p:cNvSpPr/>
            <p:nvPr/>
          </p:nvSpPr>
          <p:spPr>
            <a:xfrm>
              <a:off x="7568271" y="1714433"/>
              <a:ext cx="3680676" cy="3593492"/>
            </a:xfrm>
            <a:prstGeom prst="roundRect">
              <a:avLst>
                <a:gd name="adj" fmla="val 8933"/>
              </a:avLst>
            </a:prstGeom>
            <a:solidFill>
              <a:srgbClr val="D8D8D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id="{68E6A7E2-60DC-199E-F520-26C8B940948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864439" y="1964473"/>
              <a:ext cx="3062586" cy="30625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6428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1D3BE-5ABB-5BBB-0911-4DFEEFD14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Imagem 54">
            <a:extLst>
              <a:ext uri="{FF2B5EF4-FFF2-40B4-BE49-F238E27FC236}">
                <a16:creationId xmlns:a16="http://schemas.microsoft.com/office/drawing/2014/main" id="{8F0132AB-F7EB-8BF3-C38D-40F765BCA01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" y="656343"/>
            <a:ext cx="8889169" cy="5594555"/>
          </a:xfrm>
          <a:prstGeom prst="rect">
            <a:avLst/>
          </a:prstGeom>
        </p:spPr>
      </p:pic>
      <p:sp>
        <p:nvSpPr>
          <p:cNvPr id="6" name="Shape 0">
            <a:extLst>
              <a:ext uri="{FF2B5EF4-FFF2-40B4-BE49-F238E27FC236}">
                <a16:creationId xmlns:a16="http://schemas.microsoft.com/office/drawing/2014/main" id="{E44C2CC1-1B09-8C80-8B83-E0C3F42E0CE7}"/>
              </a:ext>
            </a:extLst>
          </p:cNvPr>
          <p:cNvSpPr/>
          <p:nvPr/>
        </p:nvSpPr>
        <p:spPr>
          <a:xfrm flipH="1">
            <a:off x="7839856" y="0"/>
            <a:ext cx="4352144" cy="6857553"/>
          </a:xfrm>
          <a:prstGeom prst="roundRect">
            <a:avLst>
              <a:gd name="adj" fmla="val 0"/>
            </a:avLst>
          </a:prstGeom>
          <a:solidFill>
            <a:srgbClr val="00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85D74B4-269A-51A3-ABA2-9CB8285E5826}"/>
              </a:ext>
            </a:extLst>
          </p:cNvPr>
          <p:cNvSpPr txBox="1"/>
          <p:nvPr/>
        </p:nvSpPr>
        <p:spPr>
          <a:xfrm flipH="1">
            <a:off x="8174283" y="4363280"/>
            <a:ext cx="377178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pt-BR" sz="2400" i="1" dirty="0">
                <a:solidFill>
                  <a:schemeClr val="bg1"/>
                </a:solidFill>
                <a:latin typeface="AMX" pitchFamily="2" charset="77"/>
              </a:rPr>
              <a:t>Agradecemos a visita e estamos animados porque vocês estão preparados para construir o futuro conosco! </a:t>
            </a:r>
            <a:endParaRPr lang="en-US" sz="2400" i="1" dirty="0">
              <a:solidFill>
                <a:schemeClr val="bg1"/>
              </a:solidFill>
              <a:latin typeface="AMX" pitchFamily="2" charset="77"/>
            </a:endParaRPr>
          </a:p>
        </p:txBody>
      </p:sp>
      <p:grpSp>
        <p:nvGrpSpPr>
          <p:cNvPr id="37" name="Gráfico 23">
            <a:extLst>
              <a:ext uri="{FF2B5EF4-FFF2-40B4-BE49-F238E27FC236}">
                <a16:creationId xmlns:a16="http://schemas.microsoft.com/office/drawing/2014/main" id="{C1F150C3-098E-8739-20B5-F02FDAB45468}"/>
              </a:ext>
            </a:extLst>
          </p:cNvPr>
          <p:cNvGrpSpPr/>
          <p:nvPr/>
        </p:nvGrpSpPr>
        <p:grpSpPr>
          <a:xfrm>
            <a:off x="6752970" y="266256"/>
            <a:ext cx="2001993" cy="1384367"/>
            <a:chOff x="2238436" y="1693496"/>
            <a:chExt cx="2812973" cy="1945154"/>
          </a:xfrm>
        </p:grpSpPr>
        <p:sp>
          <p:nvSpPr>
            <p:cNvPr id="38" name="Forma Livre 37">
              <a:extLst>
                <a:ext uri="{FF2B5EF4-FFF2-40B4-BE49-F238E27FC236}">
                  <a16:creationId xmlns:a16="http://schemas.microsoft.com/office/drawing/2014/main" id="{7A889730-7020-7D17-BEC1-BA4BD37C316E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9" name="Forma Livre 38">
              <a:extLst>
                <a:ext uri="{FF2B5EF4-FFF2-40B4-BE49-F238E27FC236}">
                  <a16:creationId xmlns:a16="http://schemas.microsoft.com/office/drawing/2014/main" id="{493BD4EF-21B6-D34F-04FD-0A5EC58518B5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0" name="Forma Livre 39">
              <a:extLst>
                <a:ext uri="{FF2B5EF4-FFF2-40B4-BE49-F238E27FC236}">
                  <a16:creationId xmlns:a16="http://schemas.microsoft.com/office/drawing/2014/main" id="{A3E30A54-F1CA-A8B7-4F83-CA2B8F50D0F1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1" name="Forma Livre 40">
              <a:extLst>
                <a:ext uri="{FF2B5EF4-FFF2-40B4-BE49-F238E27FC236}">
                  <a16:creationId xmlns:a16="http://schemas.microsoft.com/office/drawing/2014/main" id="{03344487-9775-0C63-6406-F223645CFBE2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2" name="Forma Livre 41">
              <a:extLst>
                <a:ext uri="{FF2B5EF4-FFF2-40B4-BE49-F238E27FC236}">
                  <a16:creationId xmlns:a16="http://schemas.microsoft.com/office/drawing/2014/main" id="{B3366EB7-F98C-4B8F-8468-9E47860CB678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3" name="Forma Livre 42">
              <a:extLst>
                <a:ext uri="{FF2B5EF4-FFF2-40B4-BE49-F238E27FC236}">
                  <a16:creationId xmlns:a16="http://schemas.microsoft.com/office/drawing/2014/main" id="{3D1EADCC-46BA-BE4D-82DE-4788489419D0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4" name="Forma Livre 43">
              <a:extLst>
                <a:ext uri="{FF2B5EF4-FFF2-40B4-BE49-F238E27FC236}">
                  <a16:creationId xmlns:a16="http://schemas.microsoft.com/office/drawing/2014/main" id="{EF19E735-0B76-2590-80A2-CDB6A3A4A8A9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5" name="Forma Livre 44">
              <a:extLst>
                <a:ext uri="{FF2B5EF4-FFF2-40B4-BE49-F238E27FC236}">
                  <a16:creationId xmlns:a16="http://schemas.microsoft.com/office/drawing/2014/main" id="{995CB884-D574-EC66-B20D-BA8D77C4AD2D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6" name="Forma Livre 45">
              <a:extLst>
                <a:ext uri="{FF2B5EF4-FFF2-40B4-BE49-F238E27FC236}">
                  <a16:creationId xmlns:a16="http://schemas.microsoft.com/office/drawing/2014/main" id="{054B5834-FAC1-1F00-26C0-F293BAE39663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7" name="Forma Livre 46">
              <a:extLst>
                <a:ext uri="{FF2B5EF4-FFF2-40B4-BE49-F238E27FC236}">
                  <a16:creationId xmlns:a16="http://schemas.microsoft.com/office/drawing/2014/main" id="{486B640A-E7AC-5341-FBEB-4209933FE80E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8" name="Forma Livre 47">
              <a:extLst>
                <a:ext uri="{FF2B5EF4-FFF2-40B4-BE49-F238E27FC236}">
                  <a16:creationId xmlns:a16="http://schemas.microsoft.com/office/drawing/2014/main" id="{95BD13EF-E4C5-1E1C-81BC-E9C0CA97CC1F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49" name="Forma Livre 48">
              <a:extLst>
                <a:ext uri="{FF2B5EF4-FFF2-40B4-BE49-F238E27FC236}">
                  <a16:creationId xmlns:a16="http://schemas.microsoft.com/office/drawing/2014/main" id="{0FAA523A-F762-F67E-95CA-5A21117FFB5D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pic>
        <p:nvPicPr>
          <p:cNvPr id="2" name="Gráfico 16">
            <a:extLst>
              <a:ext uri="{FF2B5EF4-FFF2-40B4-BE49-F238E27FC236}">
                <a16:creationId xmlns:a16="http://schemas.microsoft.com/office/drawing/2014/main" id="{614C1A58-D418-0AB8-025D-3341474D4A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507" y="701245"/>
            <a:ext cx="972440" cy="336614"/>
          </a:xfrm>
          <a:prstGeom prst="rect">
            <a:avLst/>
          </a:prstGeom>
        </p:spPr>
      </p:pic>
      <p:pic>
        <p:nvPicPr>
          <p:cNvPr id="3" name="Imagem 6">
            <a:extLst>
              <a:ext uri="{FF2B5EF4-FFF2-40B4-BE49-F238E27FC236}">
                <a16:creationId xmlns:a16="http://schemas.microsoft.com/office/drawing/2014/main" id="{9AD33F9B-4144-BBC9-37BF-60F2269F33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0767349" y="717866"/>
            <a:ext cx="942595" cy="334193"/>
          </a:xfrm>
          <a:prstGeom prst="rect">
            <a:avLst/>
          </a:prstGeom>
        </p:spPr>
      </p:pic>
      <p:grpSp>
        <p:nvGrpSpPr>
          <p:cNvPr id="4" name="Group 1">
            <a:extLst>
              <a:ext uri="{FF2B5EF4-FFF2-40B4-BE49-F238E27FC236}">
                <a16:creationId xmlns:a16="http://schemas.microsoft.com/office/drawing/2014/main" id="{81CD960F-F225-E1E2-AB78-8D8B2A6E88FB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8" name="Gráfico 7">
              <a:extLst>
                <a:ext uri="{FF2B5EF4-FFF2-40B4-BE49-F238E27FC236}">
                  <a16:creationId xmlns:a16="http://schemas.microsoft.com/office/drawing/2014/main" id="{AF62E060-B512-1B37-20B7-D30F0CA020EF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22" name="Forma Livre 35">
                <a:extLst>
                  <a:ext uri="{FF2B5EF4-FFF2-40B4-BE49-F238E27FC236}">
                    <a16:creationId xmlns:a16="http://schemas.microsoft.com/office/drawing/2014/main" id="{20DC0B65-D5AB-25F2-0008-C0D2E3CEC1A7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36">
                <a:extLst>
                  <a:ext uri="{FF2B5EF4-FFF2-40B4-BE49-F238E27FC236}">
                    <a16:creationId xmlns:a16="http://schemas.microsoft.com/office/drawing/2014/main" id="{A1396318-278F-E5CF-9B6F-12136BEB4329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37">
                <a:extLst>
                  <a:ext uri="{FF2B5EF4-FFF2-40B4-BE49-F238E27FC236}">
                    <a16:creationId xmlns:a16="http://schemas.microsoft.com/office/drawing/2014/main" id="{926247AF-79D9-5AE2-4189-D4ED4FF2C807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Forma Livre 38">
                <a:extLst>
                  <a:ext uri="{FF2B5EF4-FFF2-40B4-BE49-F238E27FC236}">
                    <a16:creationId xmlns:a16="http://schemas.microsoft.com/office/drawing/2014/main" id="{88438F3F-0019-7DAE-F7B7-A3B7B335BDB5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Forma Livre 39">
                <a:extLst>
                  <a:ext uri="{FF2B5EF4-FFF2-40B4-BE49-F238E27FC236}">
                    <a16:creationId xmlns:a16="http://schemas.microsoft.com/office/drawing/2014/main" id="{E8D5150A-E62A-50C1-CE74-C3C9CF62D5DD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Forma Livre 40">
                <a:extLst>
                  <a:ext uri="{FF2B5EF4-FFF2-40B4-BE49-F238E27FC236}">
                    <a16:creationId xmlns:a16="http://schemas.microsoft.com/office/drawing/2014/main" id="{0B6F84E7-C85C-D565-9F71-9186D22DE39C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Forma Livre 41">
                <a:extLst>
                  <a:ext uri="{FF2B5EF4-FFF2-40B4-BE49-F238E27FC236}">
                    <a16:creationId xmlns:a16="http://schemas.microsoft.com/office/drawing/2014/main" id="{57E4D5EE-1E0F-C9C5-E159-073E12ADE74B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orma Livre 42">
                <a:extLst>
                  <a:ext uri="{FF2B5EF4-FFF2-40B4-BE49-F238E27FC236}">
                    <a16:creationId xmlns:a16="http://schemas.microsoft.com/office/drawing/2014/main" id="{5F7D4E2D-FDAD-05A9-0DDD-21DF50FA6B8D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Forma Livre 43">
                <a:extLst>
                  <a:ext uri="{FF2B5EF4-FFF2-40B4-BE49-F238E27FC236}">
                    <a16:creationId xmlns:a16="http://schemas.microsoft.com/office/drawing/2014/main" id="{836CDC12-5740-2AED-AE15-FDA8848D1927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Forma Livre 45">
                <a:extLst>
                  <a:ext uri="{FF2B5EF4-FFF2-40B4-BE49-F238E27FC236}">
                    <a16:creationId xmlns:a16="http://schemas.microsoft.com/office/drawing/2014/main" id="{53DCC32A-BAD9-BC4D-4862-2D6E8301E73B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Forma Livre 46">
                <a:extLst>
                  <a:ext uri="{FF2B5EF4-FFF2-40B4-BE49-F238E27FC236}">
                    <a16:creationId xmlns:a16="http://schemas.microsoft.com/office/drawing/2014/main" id="{051E5CAF-BF39-B562-ADD0-42E8CC59E19A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1" name="CaixaDeTexto 33">
              <a:extLst>
                <a:ext uri="{FF2B5EF4-FFF2-40B4-BE49-F238E27FC236}">
                  <a16:creationId xmlns:a16="http://schemas.microsoft.com/office/drawing/2014/main" id="{221157AE-1DAF-737C-B356-5395E2630316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7280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CA035-51F2-3D5E-B9A3-DC221DED6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Imagem 34" descr="Homem de óculos sorrindo&#10;&#10;Descrição gerada automaticamente">
            <a:extLst>
              <a:ext uri="{FF2B5EF4-FFF2-40B4-BE49-F238E27FC236}">
                <a16:creationId xmlns:a16="http://schemas.microsoft.com/office/drawing/2014/main" id="{3C05A2B8-07D9-A123-208D-18457CEC517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26310" y="656343"/>
            <a:ext cx="8165690" cy="5478986"/>
          </a:xfrm>
          <a:prstGeom prst="rect">
            <a:avLst/>
          </a:prstGeom>
        </p:spPr>
      </p:pic>
      <p:sp>
        <p:nvSpPr>
          <p:cNvPr id="6" name="Shape 0">
            <a:extLst>
              <a:ext uri="{FF2B5EF4-FFF2-40B4-BE49-F238E27FC236}">
                <a16:creationId xmlns:a16="http://schemas.microsoft.com/office/drawing/2014/main" id="{72D2C03A-94AD-2A00-B143-D76EED30A366}"/>
              </a:ext>
            </a:extLst>
          </p:cNvPr>
          <p:cNvSpPr/>
          <p:nvPr/>
        </p:nvSpPr>
        <p:spPr>
          <a:xfrm>
            <a:off x="-1" y="656343"/>
            <a:ext cx="5032487" cy="6201210"/>
          </a:xfrm>
          <a:prstGeom prst="roundRect">
            <a:avLst>
              <a:gd name="adj" fmla="val 0"/>
            </a:avLst>
          </a:prstGeom>
          <a:solidFill>
            <a:srgbClr val="00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grpSp>
        <p:nvGrpSpPr>
          <p:cNvPr id="68" name="Gráfico 23">
            <a:extLst>
              <a:ext uri="{FF2B5EF4-FFF2-40B4-BE49-F238E27FC236}">
                <a16:creationId xmlns:a16="http://schemas.microsoft.com/office/drawing/2014/main" id="{A0DE6E3D-2DA2-8A47-F9AD-60411D190BB8}"/>
              </a:ext>
            </a:extLst>
          </p:cNvPr>
          <p:cNvGrpSpPr/>
          <p:nvPr/>
        </p:nvGrpSpPr>
        <p:grpSpPr>
          <a:xfrm>
            <a:off x="2299171" y="346099"/>
            <a:ext cx="2733316" cy="1497955"/>
            <a:chOff x="1427139" y="1533895"/>
            <a:chExt cx="3840545" cy="2104755"/>
          </a:xfrm>
        </p:grpSpPr>
        <p:sp>
          <p:nvSpPr>
            <p:cNvPr id="69" name="Forma Livre 68">
              <a:extLst>
                <a:ext uri="{FF2B5EF4-FFF2-40B4-BE49-F238E27FC236}">
                  <a16:creationId xmlns:a16="http://schemas.microsoft.com/office/drawing/2014/main" id="{03C152B9-BF7D-0DC4-D7E2-2836E43C4AF8}"/>
                </a:ext>
              </a:extLst>
            </p:cNvPr>
            <p:cNvSpPr/>
            <p:nvPr/>
          </p:nvSpPr>
          <p:spPr>
            <a:xfrm>
              <a:off x="2183016" y="182450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B2AC69A5-EDB7-6D18-7857-9C9CCDC245D4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8B9E5B8D-A03E-6E6F-1EB3-4863451C27E4}"/>
                </a:ext>
              </a:extLst>
            </p:cNvPr>
            <p:cNvSpPr/>
            <p:nvPr/>
          </p:nvSpPr>
          <p:spPr>
            <a:xfrm>
              <a:off x="4977135" y="2244410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9F4725E7-1336-55A5-3152-E6650EF0D226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3" name="Forma Livre 72">
              <a:extLst>
                <a:ext uri="{FF2B5EF4-FFF2-40B4-BE49-F238E27FC236}">
                  <a16:creationId xmlns:a16="http://schemas.microsoft.com/office/drawing/2014/main" id="{65CFC415-D406-64B5-9F1A-C0CB24F4EAC0}"/>
                </a:ext>
              </a:extLst>
            </p:cNvPr>
            <p:cNvSpPr/>
            <p:nvPr/>
          </p:nvSpPr>
          <p:spPr>
            <a:xfrm>
              <a:off x="1427139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4" name="Forma Livre 73">
              <a:extLst>
                <a:ext uri="{FF2B5EF4-FFF2-40B4-BE49-F238E27FC236}">
                  <a16:creationId xmlns:a16="http://schemas.microsoft.com/office/drawing/2014/main" id="{330F088F-BD23-F40C-2BAB-18A970671C70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5" name="Forma Livre 74">
              <a:extLst>
                <a:ext uri="{FF2B5EF4-FFF2-40B4-BE49-F238E27FC236}">
                  <a16:creationId xmlns:a16="http://schemas.microsoft.com/office/drawing/2014/main" id="{996C0807-9E92-7426-1DA4-856C4B5BEC62}"/>
                </a:ext>
              </a:extLst>
            </p:cNvPr>
            <p:cNvSpPr/>
            <p:nvPr/>
          </p:nvSpPr>
          <p:spPr>
            <a:xfrm>
              <a:off x="4294351" y="153389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6" name="Forma Livre 75">
              <a:extLst>
                <a:ext uri="{FF2B5EF4-FFF2-40B4-BE49-F238E27FC236}">
                  <a16:creationId xmlns:a16="http://schemas.microsoft.com/office/drawing/2014/main" id="{8BBD98F7-E64E-E1B4-3183-C3551C275080}"/>
                </a:ext>
              </a:extLst>
            </p:cNvPr>
            <p:cNvSpPr/>
            <p:nvPr/>
          </p:nvSpPr>
          <p:spPr>
            <a:xfrm>
              <a:off x="4426584" y="273010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7" name="Forma Livre 76">
              <a:extLst>
                <a:ext uri="{FF2B5EF4-FFF2-40B4-BE49-F238E27FC236}">
                  <a16:creationId xmlns:a16="http://schemas.microsoft.com/office/drawing/2014/main" id="{37D1C663-23AC-ABDF-D5E2-523C820C93B6}"/>
                </a:ext>
              </a:extLst>
            </p:cNvPr>
            <p:cNvSpPr/>
            <p:nvPr/>
          </p:nvSpPr>
          <p:spPr>
            <a:xfrm>
              <a:off x="388733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8" name="Forma Livre 77">
              <a:extLst>
                <a:ext uri="{FF2B5EF4-FFF2-40B4-BE49-F238E27FC236}">
                  <a16:creationId xmlns:a16="http://schemas.microsoft.com/office/drawing/2014/main" id="{17F0CBDF-36B0-92B4-FDB7-1481CDC74739}"/>
                </a:ext>
              </a:extLst>
            </p:cNvPr>
            <p:cNvSpPr/>
            <p:nvPr/>
          </p:nvSpPr>
          <p:spPr>
            <a:xfrm>
              <a:off x="3596781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9" name="Forma Livre 78">
              <a:extLst>
                <a:ext uri="{FF2B5EF4-FFF2-40B4-BE49-F238E27FC236}">
                  <a16:creationId xmlns:a16="http://schemas.microsoft.com/office/drawing/2014/main" id="{819951FC-E771-A0D5-FCFE-AA12FE2CEEDA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80" name="Forma Livre 79">
              <a:extLst>
                <a:ext uri="{FF2B5EF4-FFF2-40B4-BE49-F238E27FC236}">
                  <a16:creationId xmlns:a16="http://schemas.microsoft.com/office/drawing/2014/main" id="{4460D7AF-B6A4-7F0D-C26A-00AA7317E1EC}"/>
                </a:ext>
              </a:extLst>
            </p:cNvPr>
            <p:cNvSpPr/>
            <p:nvPr/>
          </p:nvSpPr>
          <p:spPr>
            <a:xfrm>
              <a:off x="2473566" y="315172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FEFE2513-3E38-5B26-97D0-B47B84D63B86}"/>
              </a:ext>
            </a:extLst>
          </p:cNvPr>
          <p:cNvSpPr txBox="1"/>
          <p:nvPr/>
        </p:nvSpPr>
        <p:spPr>
          <a:xfrm>
            <a:off x="619542" y="4208993"/>
            <a:ext cx="3705102" cy="1831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800"/>
              </a:spcAft>
            </a:pPr>
            <a:r>
              <a:rPr lang="pt-BR" sz="5000" i="1" dirty="0">
                <a:solidFill>
                  <a:schemeClr val="bg1"/>
                </a:solidFill>
                <a:latin typeface="AMX Black" pitchFamily="2" charset="0"/>
              </a:rPr>
              <a:t>Muito bem!</a:t>
            </a:r>
            <a:endParaRPr lang="pt-BR" sz="5000" i="1" dirty="0">
              <a:solidFill>
                <a:schemeClr val="bg1"/>
              </a:solidFill>
              <a:latin typeface="AMX" pitchFamily="2" charset="77"/>
            </a:endParaRPr>
          </a:p>
          <a:p>
            <a:pPr>
              <a:spcAft>
                <a:spcPts val="1800"/>
              </a:spcAft>
            </a:pPr>
            <a:r>
              <a:rPr lang="pt-BR" sz="2400" i="1" dirty="0">
                <a:solidFill>
                  <a:schemeClr val="bg1"/>
                </a:solidFill>
                <a:latin typeface="AMX" pitchFamily="2" charset="77"/>
              </a:rPr>
              <a:t>Com isso, finalizamos </a:t>
            </a:r>
            <a:br>
              <a:rPr lang="pt-BR" sz="2400" i="1" dirty="0">
                <a:solidFill>
                  <a:schemeClr val="bg1"/>
                </a:solidFill>
                <a:latin typeface="AMX" pitchFamily="2" charset="77"/>
              </a:rPr>
            </a:br>
            <a:r>
              <a:rPr lang="pt-BR" sz="2400" i="1" dirty="0">
                <a:solidFill>
                  <a:schemeClr val="bg1"/>
                </a:solidFill>
                <a:latin typeface="AMX" pitchFamily="2" charset="77"/>
              </a:rPr>
              <a:t>nossa experiência.</a:t>
            </a:r>
          </a:p>
        </p:txBody>
      </p:sp>
      <p:pic>
        <p:nvPicPr>
          <p:cNvPr id="2" name="Gráfico 16">
            <a:extLst>
              <a:ext uri="{FF2B5EF4-FFF2-40B4-BE49-F238E27FC236}">
                <a16:creationId xmlns:a16="http://schemas.microsoft.com/office/drawing/2014/main" id="{00D6DC40-D50F-52A1-EF9E-0F05B2884C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9318" y="769825"/>
            <a:ext cx="972440" cy="336614"/>
          </a:xfrm>
          <a:prstGeom prst="rect">
            <a:avLst/>
          </a:prstGeom>
        </p:spPr>
      </p:pic>
      <p:pic>
        <p:nvPicPr>
          <p:cNvPr id="4" name="Gráfico 3">
            <a:extLst>
              <a:ext uri="{FF2B5EF4-FFF2-40B4-BE49-F238E27FC236}">
                <a16:creationId xmlns:a16="http://schemas.microsoft.com/office/drawing/2014/main" id="{E4E5ADFC-E5D8-CB99-C91B-FE3518AC11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79197" y="789737"/>
            <a:ext cx="882405" cy="330902"/>
          </a:xfrm>
          <a:prstGeom prst="rect">
            <a:avLst/>
          </a:prstGeom>
        </p:spPr>
      </p:pic>
      <p:grpSp>
        <p:nvGrpSpPr>
          <p:cNvPr id="3" name="Group 1">
            <a:extLst>
              <a:ext uri="{FF2B5EF4-FFF2-40B4-BE49-F238E27FC236}">
                <a16:creationId xmlns:a16="http://schemas.microsoft.com/office/drawing/2014/main" id="{215F9564-50AE-109B-A9F2-F55A910F0ECC}"/>
              </a:ext>
            </a:extLst>
          </p:cNvPr>
          <p:cNvGrpSpPr/>
          <p:nvPr/>
        </p:nvGrpSpPr>
        <p:grpSpPr>
          <a:xfrm>
            <a:off x="619542" y="6472943"/>
            <a:ext cx="2106769" cy="261610"/>
            <a:chOff x="9823793" y="6469399"/>
            <a:chExt cx="2106769" cy="261610"/>
          </a:xfrm>
        </p:grpSpPr>
        <p:grpSp>
          <p:nvGrpSpPr>
            <p:cNvPr id="5" name="Gráfico 7">
              <a:extLst>
                <a:ext uri="{FF2B5EF4-FFF2-40B4-BE49-F238E27FC236}">
                  <a16:creationId xmlns:a16="http://schemas.microsoft.com/office/drawing/2014/main" id="{21C60F1D-24C3-579D-1C3D-3D849182231A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9" name="Forma Livre 35">
                <a:extLst>
                  <a:ext uri="{FF2B5EF4-FFF2-40B4-BE49-F238E27FC236}">
                    <a16:creationId xmlns:a16="http://schemas.microsoft.com/office/drawing/2014/main" id="{DE5D232D-4B35-14F9-6095-4687CE97788B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Forma Livre 36">
                <a:extLst>
                  <a:ext uri="{FF2B5EF4-FFF2-40B4-BE49-F238E27FC236}">
                    <a16:creationId xmlns:a16="http://schemas.microsoft.com/office/drawing/2014/main" id="{B7B7C6A2-BE36-6FCB-7EC7-B8F1275E399B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Forma Livre 37">
                <a:extLst>
                  <a:ext uri="{FF2B5EF4-FFF2-40B4-BE49-F238E27FC236}">
                    <a16:creationId xmlns:a16="http://schemas.microsoft.com/office/drawing/2014/main" id="{3A918BB5-AE1A-DA36-1AF7-EA9127DC32BD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Forma Livre 38">
                <a:extLst>
                  <a:ext uri="{FF2B5EF4-FFF2-40B4-BE49-F238E27FC236}">
                    <a16:creationId xmlns:a16="http://schemas.microsoft.com/office/drawing/2014/main" id="{A3D919CF-EB10-7A35-8F1D-8FF2E8D97B6A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Forma Livre 39">
                <a:extLst>
                  <a:ext uri="{FF2B5EF4-FFF2-40B4-BE49-F238E27FC236}">
                    <a16:creationId xmlns:a16="http://schemas.microsoft.com/office/drawing/2014/main" id="{8AD5611C-740F-1B54-397F-59CB36D3056D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Forma Livre 40">
                <a:extLst>
                  <a:ext uri="{FF2B5EF4-FFF2-40B4-BE49-F238E27FC236}">
                    <a16:creationId xmlns:a16="http://schemas.microsoft.com/office/drawing/2014/main" id="{EC8B0971-D2CD-2D80-5CC1-B3389A83360E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Forma Livre 41">
                <a:extLst>
                  <a:ext uri="{FF2B5EF4-FFF2-40B4-BE49-F238E27FC236}">
                    <a16:creationId xmlns:a16="http://schemas.microsoft.com/office/drawing/2014/main" id="{B22B9E45-03AB-EF17-FC25-EAAE93E8D2AA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Forma Livre 42">
                <a:extLst>
                  <a:ext uri="{FF2B5EF4-FFF2-40B4-BE49-F238E27FC236}">
                    <a16:creationId xmlns:a16="http://schemas.microsoft.com/office/drawing/2014/main" id="{50DE3613-1804-F94B-2B5C-542D82DA4614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7" name="Forma Livre 43">
                <a:extLst>
                  <a:ext uri="{FF2B5EF4-FFF2-40B4-BE49-F238E27FC236}">
                    <a16:creationId xmlns:a16="http://schemas.microsoft.com/office/drawing/2014/main" id="{CBB3F4B4-940C-8113-CBE2-CE2DA3A3C0D2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Forma Livre 45">
                <a:extLst>
                  <a:ext uri="{FF2B5EF4-FFF2-40B4-BE49-F238E27FC236}">
                    <a16:creationId xmlns:a16="http://schemas.microsoft.com/office/drawing/2014/main" id="{1370E1C3-1568-9241-04E0-971C14F6B30A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  <p:sp>
            <p:nvSpPr>
              <p:cNvPr id="19" name="Forma Livre 46">
                <a:extLst>
                  <a:ext uri="{FF2B5EF4-FFF2-40B4-BE49-F238E27FC236}">
                    <a16:creationId xmlns:a16="http://schemas.microsoft.com/office/drawing/2014/main" id="{4F01EE05-B56E-E693-3F77-3E372B7641D1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8" name="CaixaDeTexto 33">
              <a:extLst>
                <a:ext uri="{FF2B5EF4-FFF2-40B4-BE49-F238E27FC236}">
                  <a16:creationId xmlns:a16="http://schemas.microsoft.com/office/drawing/2014/main" id="{541F5218-6546-14CF-8F44-123790646925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839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11F59E-05F1-3549-29E2-5B31EE3AD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áfico 23">
            <a:extLst>
              <a:ext uri="{FF2B5EF4-FFF2-40B4-BE49-F238E27FC236}">
                <a16:creationId xmlns:a16="http://schemas.microsoft.com/office/drawing/2014/main" id="{C515FC1D-DACA-812A-C9CD-9FA54D7664F5}"/>
              </a:ext>
            </a:extLst>
          </p:cNvPr>
          <p:cNvGrpSpPr/>
          <p:nvPr/>
        </p:nvGrpSpPr>
        <p:grpSpPr>
          <a:xfrm>
            <a:off x="300051" y="2736816"/>
            <a:ext cx="2001993" cy="1384367"/>
            <a:chOff x="2238436" y="1693496"/>
            <a:chExt cx="2812973" cy="1945154"/>
          </a:xfrm>
        </p:grpSpPr>
        <p:sp>
          <p:nvSpPr>
            <p:cNvPr id="26" name="Forma Livre 25">
              <a:extLst>
                <a:ext uri="{FF2B5EF4-FFF2-40B4-BE49-F238E27FC236}">
                  <a16:creationId xmlns:a16="http://schemas.microsoft.com/office/drawing/2014/main" id="{4FE1F28F-C441-73CE-5593-973C0FAA16D5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7" name="Forma Livre 26">
              <a:extLst>
                <a:ext uri="{FF2B5EF4-FFF2-40B4-BE49-F238E27FC236}">
                  <a16:creationId xmlns:a16="http://schemas.microsoft.com/office/drawing/2014/main" id="{86D3BE0A-62A2-0DD3-5BF9-AECC30F823C7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8" name="Forma Livre 27">
              <a:extLst>
                <a:ext uri="{FF2B5EF4-FFF2-40B4-BE49-F238E27FC236}">
                  <a16:creationId xmlns:a16="http://schemas.microsoft.com/office/drawing/2014/main" id="{30937FE0-2244-1BA9-8140-BEF94498146F}"/>
                </a:ext>
              </a:extLst>
            </p:cNvPr>
            <p:cNvSpPr/>
            <p:nvPr/>
          </p:nvSpPr>
          <p:spPr>
            <a:xfrm>
              <a:off x="4760860" y="2488837"/>
              <a:ext cx="290549" cy="290613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29" name="Forma Livre 28">
              <a:extLst>
                <a:ext uri="{FF2B5EF4-FFF2-40B4-BE49-F238E27FC236}">
                  <a16:creationId xmlns:a16="http://schemas.microsoft.com/office/drawing/2014/main" id="{C127FBE1-65D3-239A-E78D-240B73D89229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0" name="Forma Livre 29">
              <a:extLst>
                <a:ext uri="{FF2B5EF4-FFF2-40B4-BE49-F238E27FC236}">
                  <a16:creationId xmlns:a16="http://schemas.microsoft.com/office/drawing/2014/main" id="{D9AE50FE-230F-DEFE-07B2-B41D63E3AAB9}"/>
                </a:ext>
              </a:extLst>
            </p:cNvPr>
            <p:cNvSpPr/>
            <p:nvPr/>
          </p:nvSpPr>
          <p:spPr>
            <a:xfrm>
              <a:off x="2238436" y="287540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1" name="Forma Livre 30">
              <a:extLst>
                <a:ext uri="{FF2B5EF4-FFF2-40B4-BE49-F238E27FC236}">
                  <a16:creationId xmlns:a16="http://schemas.microsoft.com/office/drawing/2014/main" id="{BCB9989E-57C4-08B5-2C6D-A22645DB9B81}"/>
                </a:ext>
              </a:extLst>
            </p:cNvPr>
            <p:cNvSpPr/>
            <p:nvPr/>
          </p:nvSpPr>
          <p:spPr>
            <a:xfrm>
              <a:off x="2989051" y="2476372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2" name="Forma Livre 31">
              <a:extLst>
                <a:ext uri="{FF2B5EF4-FFF2-40B4-BE49-F238E27FC236}">
                  <a16:creationId xmlns:a16="http://schemas.microsoft.com/office/drawing/2014/main" id="{47FD6845-486B-5030-F0CC-1FDE8F220D47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3" name="Forma Livre 32">
              <a:extLst>
                <a:ext uri="{FF2B5EF4-FFF2-40B4-BE49-F238E27FC236}">
                  <a16:creationId xmlns:a16="http://schemas.microsoft.com/office/drawing/2014/main" id="{3990484E-33E8-30F4-84F4-3ADC14543946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4" name="Forma Livre 33">
              <a:extLst>
                <a:ext uri="{FF2B5EF4-FFF2-40B4-BE49-F238E27FC236}">
                  <a16:creationId xmlns:a16="http://schemas.microsoft.com/office/drawing/2014/main" id="{83BD480F-FC50-920C-C767-FCC5D2118E81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5" name="Forma Livre 34">
              <a:extLst>
                <a:ext uri="{FF2B5EF4-FFF2-40B4-BE49-F238E27FC236}">
                  <a16:creationId xmlns:a16="http://schemas.microsoft.com/office/drawing/2014/main" id="{0BF1EB58-5417-209A-C2BF-A76AEFBA4279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6" name="Forma Livre 35">
              <a:extLst>
                <a:ext uri="{FF2B5EF4-FFF2-40B4-BE49-F238E27FC236}">
                  <a16:creationId xmlns:a16="http://schemas.microsoft.com/office/drawing/2014/main" id="{CABAEA0C-B035-BB96-DC17-2CEBB3698EA6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37" name="Forma Livre 36">
              <a:extLst>
                <a:ext uri="{FF2B5EF4-FFF2-40B4-BE49-F238E27FC236}">
                  <a16:creationId xmlns:a16="http://schemas.microsoft.com/office/drawing/2014/main" id="{80C24456-6110-A4F2-8909-0B0CFB8CD6A6}"/>
                </a:ext>
              </a:extLst>
            </p:cNvPr>
            <p:cNvSpPr/>
            <p:nvPr/>
          </p:nvSpPr>
          <p:spPr>
            <a:xfrm>
              <a:off x="2471797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pic>
        <p:nvPicPr>
          <p:cNvPr id="5" name="Imagem 4" descr="Código QR&#10;&#10;O conteúdo gerado por IA pode estar incorreto.">
            <a:extLst>
              <a:ext uri="{FF2B5EF4-FFF2-40B4-BE49-F238E27FC236}">
                <a16:creationId xmlns:a16="http://schemas.microsoft.com/office/drawing/2014/main" id="{1A97C60D-36DD-5803-9121-CCC67B23692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72180" y="338663"/>
            <a:ext cx="6080162" cy="6080162"/>
          </a:xfrm>
          <a:prstGeom prst="rect">
            <a:avLst/>
          </a:prstGeom>
        </p:spPr>
      </p:pic>
      <p:grpSp>
        <p:nvGrpSpPr>
          <p:cNvPr id="17" name="Group 3">
            <a:extLst>
              <a:ext uri="{FF2B5EF4-FFF2-40B4-BE49-F238E27FC236}">
                <a16:creationId xmlns:a16="http://schemas.microsoft.com/office/drawing/2014/main" id="{B9FA7B44-60D8-BB0B-FEBE-B1D1FFF72F2A}"/>
              </a:ext>
            </a:extLst>
          </p:cNvPr>
          <p:cNvGrpSpPr/>
          <p:nvPr/>
        </p:nvGrpSpPr>
        <p:grpSpPr>
          <a:xfrm>
            <a:off x="622507" y="6469399"/>
            <a:ext cx="2106549" cy="261610"/>
            <a:chOff x="9423204" y="6469399"/>
            <a:chExt cx="2106549" cy="261610"/>
          </a:xfrm>
        </p:grpSpPr>
        <p:sp>
          <p:nvSpPr>
            <p:cNvPr id="18" name="CaixaDeTexto 33">
              <a:extLst>
                <a:ext uri="{FF2B5EF4-FFF2-40B4-BE49-F238E27FC236}">
                  <a16:creationId xmlns:a16="http://schemas.microsoft.com/office/drawing/2014/main" id="{79EEB1DB-0CC6-DB53-E1DE-4656C0308494}"/>
                </a:ext>
              </a:extLst>
            </p:cNvPr>
            <p:cNvSpPr txBox="1"/>
            <p:nvPr/>
          </p:nvSpPr>
          <p:spPr>
            <a:xfrm>
              <a:off x="11099289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tx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tx1"/>
                </a:solidFill>
                <a:latin typeface="AMX Black" pitchFamily="2" charset="0"/>
              </a:endParaRPr>
            </a:p>
          </p:txBody>
        </p:sp>
        <p:grpSp>
          <p:nvGrpSpPr>
            <p:cNvPr id="19" name="Gráfico 7">
              <a:extLst>
                <a:ext uri="{FF2B5EF4-FFF2-40B4-BE49-F238E27FC236}">
                  <a16:creationId xmlns:a16="http://schemas.microsoft.com/office/drawing/2014/main" id="{BD90E65D-44F9-CE08-EF23-5EB9933C23AC}"/>
                </a:ext>
              </a:extLst>
            </p:cNvPr>
            <p:cNvGrpSpPr/>
            <p:nvPr userDrawn="1"/>
          </p:nvGrpSpPr>
          <p:grpSpPr>
            <a:xfrm>
              <a:off x="9423204" y="6511982"/>
              <a:ext cx="1684398" cy="142155"/>
              <a:chOff x="404711" y="944579"/>
              <a:chExt cx="5743491" cy="484722"/>
            </a:xfrm>
            <a:solidFill>
              <a:srgbClr val="000000"/>
            </a:solidFill>
          </p:grpSpPr>
          <p:sp>
            <p:nvSpPr>
              <p:cNvPr id="20" name="Forma Livre 23">
                <a:extLst>
                  <a:ext uri="{FF2B5EF4-FFF2-40B4-BE49-F238E27FC236}">
                    <a16:creationId xmlns:a16="http://schemas.microsoft.com/office/drawing/2014/main" id="{B792981A-A9FD-9F01-8D94-8604EA923E3B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Forma Livre 24">
                <a:extLst>
                  <a:ext uri="{FF2B5EF4-FFF2-40B4-BE49-F238E27FC236}">
                    <a16:creationId xmlns:a16="http://schemas.microsoft.com/office/drawing/2014/main" id="{AB692009-BE12-EA3D-09B2-14F40BA8D611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Forma Livre 25">
                <a:extLst>
                  <a:ext uri="{FF2B5EF4-FFF2-40B4-BE49-F238E27FC236}">
                    <a16:creationId xmlns:a16="http://schemas.microsoft.com/office/drawing/2014/main" id="{BADA2D4D-9E87-60FA-983C-5BD5BD5F45F2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Forma Livre 26">
                <a:extLst>
                  <a:ext uri="{FF2B5EF4-FFF2-40B4-BE49-F238E27FC236}">
                    <a16:creationId xmlns:a16="http://schemas.microsoft.com/office/drawing/2014/main" id="{9C923490-975B-941B-22C0-02B40DB7D255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Forma Livre 27">
                <a:extLst>
                  <a:ext uri="{FF2B5EF4-FFF2-40B4-BE49-F238E27FC236}">
                    <a16:creationId xmlns:a16="http://schemas.microsoft.com/office/drawing/2014/main" id="{F3E187B7-9432-70F9-4561-2379864A83E2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38" name="Forma Livre 28">
                <a:extLst>
                  <a:ext uri="{FF2B5EF4-FFF2-40B4-BE49-F238E27FC236}">
                    <a16:creationId xmlns:a16="http://schemas.microsoft.com/office/drawing/2014/main" id="{8658A443-8B13-EB3D-21FC-CD9403313566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Forma Livre 29">
                <a:extLst>
                  <a:ext uri="{FF2B5EF4-FFF2-40B4-BE49-F238E27FC236}">
                    <a16:creationId xmlns:a16="http://schemas.microsoft.com/office/drawing/2014/main" id="{09D095DE-A5CD-D0E8-60C4-CA7371EEEA4F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40" name="Forma Livre 30">
                <a:extLst>
                  <a:ext uri="{FF2B5EF4-FFF2-40B4-BE49-F238E27FC236}">
                    <a16:creationId xmlns:a16="http://schemas.microsoft.com/office/drawing/2014/main" id="{B48DF614-A893-6705-4F8A-D9DAA03E9E47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41" name="Forma Livre 31">
                <a:extLst>
                  <a:ext uri="{FF2B5EF4-FFF2-40B4-BE49-F238E27FC236}">
                    <a16:creationId xmlns:a16="http://schemas.microsoft.com/office/drawing/2014/main" id="{71103BFB-75DF-FC15-734C-BDEA7BC28267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42" name="Forma Livre 32">
                <a:extLst>
                  <a:ext uri="{FF2B5EF4-FFF2-40B4-BE49-F238E27FC236}">
                    <a16:creationId xmlns:a16="http://schemas.microsoft.com/office/drawing/2014/main" id="{4AC5FB61-333A-0872-0172-5EC41590C5EA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  <p:sp>
            <p:nvSpPr>
              <p:cNvPr id="43" name="Forma Livre 33">
                <a:extLst>
                  <a:ext uri="{FF2B5EF4-FFF2-40B4-BE49-F238E27FC236}">
                    <a16:creationId xmlns:a16="http://schemas.microsoft.com/office/drawing/2014/main" id="{7592D708-379C-2C06-4A72-20B8EFCCEB09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>
                  <a:solidFill>
                    <a:schemeClr val="bg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003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9643D-28BB-7A92-85BF-53AA3AF89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4EB20E1-0F31-BA55-71DD-05ECC04E898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324818"/>
            <a:ext cx="7944787" cy="5627601"/>
          </a:xfrm>
          <a:prstGeom prst="rect">
            <a:avLst/>
          </a:prstGeom>
        </p:spPr>
      </p:pic>
      <p:sp>
        <p:nvSpPr>
          <p:cNvPr id="6" name="Shape 0">
            <a:extLst>
              <a:ext uri="{FF2B5EF4-FFF2-40B4-BE49-F238E27FC236}">
                <a16:creationId xmlns:a16="http://schemas.microsoft.com/office/drawing/2014/main" id="{82F02F44-3DFF-2C41-64CF-E92BE1DF6B9D}"/>
              </a:ext>
            </a:extLst>
          </p:cNvPr>
          <p:cNvSpPr/>
          <p:nvPr/>
        </p:nvSpPr>
        <p:spPr>
          <a:xfrm flipH="1">
            <a:off x="7859101" y="1324386"/>
            <a:ext cx="4332897" cy="5627601"/>
          </a:xfrm>
          <a:prstGeom prst="roundRect">
            <a:avLst>
              <a:gd name="adj" fmla="val 0"/>
            </a:avLst>
          </a:prstGeom>
          <a:solidFill>
            <a:srgbClr val="F90000"/>
          </a:solidFill>
          <a:ln/>
        </p:spPr>
        <p:txBody>
          <a:bodyPr/>
          <a:lstStyle/>
          <a:p>
            <a:endParaRPr lang="pt-BR" sz="3200">
              <a:latin typeface="AMX" pitchFamily="2" charset="0"/>
            </a:endParaRP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DA332E95-5AB1-AA49-4A87-3801C10ED3CA}"/>
              </a:ext>
            </a:extLst>
          </p:cNvPr>
          <p:cNvSpPr txBox="1"/>
          <p:nvPr/>
        </p:nvSpPr>
        <p:spPr>
          <a:xfrm flipH="1">
            <a:off x="8128270" y="4751905"/>
            <a:ext cx="4177199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6600" i="1">
                <a:solidFill>
                  <a:schemeClr val="bg1"/>
                </a:solidFill>
                <a:latin typeface="AMX Black" pitchFamily="2" charset="0"/>
              </a:rPr>
              <a:t>Até logo!</a:t>
            </a:r>
          </a:p>
        </p:txBody>
      </p:sp>
      <p:grpSp>
        <p:nvGrpSpPr>
          <p:cNvPr id="68" name="Gráfico 23">
            <a:extLst>
              <a:ext uri="{FF2B5EF4-FFF2-40B4-BE49-F238E27FC236}">
                <a16:creationId xmlns:a16="http://schemas.microsoft.com/office/drawing/2014/main" id="{280B0066-BB06-13B8-ABB5-F0478DD8BCFB}"/>
              </a:ext>
            </a:extLst>
          </p:cNvPr>
          <p:cNvGrpSpPr/>
          <p:nvPr/>
        </p:nvGrpSpPr>
        <p:grpSpPr>
          <a:xfrm>
            <a:off x="6471566" y="457092"/>
            <a:ext cx="2289449" cy="1384367"/>
            <a:chOff x="1834534" y="1693496"/>
            <a:chExt cx="3216874" cy="1945154"/>
          </a:xfrm>
        </p:grpSpPr>
        <p:sp>
          <p:nvSpPr>
            <p:cNvPr id="69" name="Forma Livre 68">
              <a:extLst>
                <a:ext uri="{FF2B5EF4-FFF2-40B4-BE49-F238E27FC236}">
                  <a16:creationId xmlns:a16="http://schemas.microsoft.com/office/drawing/2014/main" id="{011B271C-ADF1-6B47-5B38-5198282E5B22}"/>
                </a:ext>
              </a:extLst>
            </p:cNvPr>
            <p:cNvSpPr/>
            <p:nvPr/>
          </p:nvSpPr>
          <p:spPr>
            <a:xfrm>
              <a:off x="2390027" y="190624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00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0" name="Forma Livre 69">
              <a:extLst>
                <a:ext uri="{FF2B5EF4-FFF2-40B4-BE49-F238E27FC236}">
                  <a16:creationId xmlns:a16="http://schemas.microsoft.com/office/drawing/2014/main" id="{22DC6EFC-6EFC-C086-96E4-8FC842915E40}"/>
                </a:ext>
              </a:extLst>
            </p:cNvPr>
            <p:cNvSpPr/>
            <p:nvPr/>
          </p:nvSpPr>
          <p:spPr>
            <a:xfrm>
              <a:off x="3596782" y="215844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1" name="Forma Livre 70">
              <a:extLst>
                <a:ext uri="{FF2B5EF4-FFF2-40B4-BE49-F238E27FC236}">
                  <a16:creationId xmlns:a16="http://schemas.microsoft.com/office/drawing/2014/main" id="{1FFE3057-F354-067D-75A3-9C30D1EB0916}"/>
                </a:ext>
              </a:extLst>
            </p:cNvPr>
            <p:cNvSpPr/>
            <p:nvPr/>
          </p:nvSpPr>
          <p:spPr>
            <a:xfrm>
              <a:off x="4760859" y="248883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tx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2" name="Forma Livre 71">
              <a:extLst>
                <a:ext uri="{FF2B5EF4-FFF2-40B4-BE49-F238E27FC236}">
                  <a16:creationId xmlns:a16="http://schemas.microsoft.com/office/drawing/2014/main" id="{AA141B96-8AF2-3AA7-C695-F4024E7EB633}"/>
                </a:ext>
              </a:extLst>
            </p:cNvPr>
            <p:cNvSpPr/>
            <p:nvPr/>
          </p:nvSpPr>
          <p:spPr>
            <a:xfrm>
              <a:off x="2238436" y="258479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chemeClr val="bg1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3" name="Forma Livre 72">
              <a:extLst>
                <a:ext uri="{FF2B5EF4-FFF2-40B4-BE49-F238E27FC236}">
                  <a16:creationId xmlns:a16="http://schemas.microsoft.com/office/drawing/2014/main" id="{1CBEF635-B407-D4CB-00F9-E2C44023109E}"/>
                </a:ext>
              </a:extLst>
            </p:cNvPr>
            <p:cNvSpPr/>
            <p:nvPr/>
          </p:nvSpPr>
          <p:spPr>
            <a:xfrm>
              <a:off x="1834534" y="2820511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4" name="Forma Livre 73">
              <a:extLst>
                <a:ext uri="{FF2B5EF4-FFF2-40B4-BE49-F238E27FC236}">
                  <a16:creationId xmlns:a16="http://schemas.microsoft.com/office/drawing/2014/main" id="{3BC4CB32-6009-D8D3-AC63-9EB99F2F0D07}"/>
                </a:ext>
              </a:extLst>
            </p:cNvPr>
            <p:cNvSpPr/>
            <p:nvPr/>
          </p:nvSpPr>
          <p:spPr>
            <a:xfrm>
              <a:off x="3196358" y="2549157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5" name="Forma Livre 74">
              <a:extLst>
                <a:ext uri="{FF2B5EF4-FFF2-40B4-BE49-F238E27FC236}">
                  <a16:creationId xmlns:a16="http://schemas.microsoft.com/office/drawing/2014/main" id="{07D68A3D-F94B-3CA7-235B-B97B6C6A4170}"/>
                </a:ext>
              </a:extLst>
            </p:cNvPr>
            <p:cNvSpPr/>
            <p:nvPr/>
          </p:nvSpPr>
          <p:spPr>
            <a:xfrm>
              <a:off x="3871797" y="1693496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6" name="Forma Livre 75">
              <a:extLst>
                <a:ext uri="{FF2B5EF4-FFF2-40B4-BE49-F238E27FC236}">
                  <a16:creationId xmlns:a16="http://schemas.microsoft.com/office/drawing/2014/main" id="{45E96856-A4B4-C5E3-A5DB-51B8DE12DCFC}"/>
                </a:ext>
              </a:extLst>
            </p:cNvPr>
            <p:cNvSpPr/>
            <p:nvPr/>
          </p:nvSpPr>
          <p:spPr>
            <a:xfrm>
              <a:off x="4286966" y="2912119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7" name="Forma Livre 76">
              <a:extLst>
                <a:ext uri="{FF2B5EF4-FFF2-40B4-BE49-F238E27FC236}">
                  <a16:creationId xmlns:a16="http://schemas.microsoft.com/office/drawing/2014/main" id="{39CCD94B-9DBE-9DDB-F31C-C9D26D31058A}"/>
                </a:ext>
              </a:extLst>
            </p:cNvPr>
            <p:cNvSpPr/>
            <p:nvPr/>
          </p:nvSpPr>
          <p:spPr>
            <a:xfrm>
              <a:off x="3786612" y="3348038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8" name="Forma Livre 77">
              <a:extLst>
                <a:ext uri="{FF2B5EF4-FFF2-40B4-BE49-F238E27FC236}">
                  <a16:creationId xmlns:a16="http://schemas.microsoft.com/office/drawing/2014/main" id="{E9A498D6-5807-FD5C-36F6-16C47E4FA41B}"/>
                </a:ext>
              </a:extLst>
            </p:cNvPr>
            <p:cNvSpPr/>
            <p:nvPr/>
          </p:nvSpPr>
          <p:spPr>
            <a:xfrm>
              <a:off x="3496062" y="3057425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F9F9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79" name="Forma Livre 78">
              <a:extLst>
                <a:ext uri="{FF2B5EF4-FFF2-40B4-BE49-F238E27FC236}">
                  <a16:creationId xmlns:a16="http://schemas.microsoft.com/office/drawing/2014/main" id="{6D46C60C-804A-70B9-06F9-D3CD38D6F75C}"/>
                </a:ext>
              </a:extLst>
            </p:cNvPr>
            <p:cNvSpPr/>
            <p:nvPr/>
          </p:nvSpPr>
          <p:spPr>
            <a:xfrm>
              <a:off x="2989051" y="276681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D8D8D8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  <p:sp>
          <p:nvSpPr>
            <p:cNvPr id="80" name="Forma Livre 79">
              <a:extLst>
                <a:ext uri="{FF2B5EF4-FFF2-40B4-BE49-F238E27FC236}">
                  <a16:creationId xmlns:a16="http://schemas.microsoft.com/office/drawing/2014/main" id="{0D685DE6-1E52-361E-4DE7-BDE9F33C015B}"/>
                </a:ext>
              </a:extLst>
            </p:cNvPr>
            <p:cNvSpPr/>
            <p:nvPr/>
          </p:nvSpPr>
          <p:spPr>
            <a:xfrm>
              <a:off x="2461346" y="3111123"/>
              <a:ext cx="290549" cy="290612"/>
            </a:xfrm>
            <a:custGeom>
              <a:avLst/>
              <a:gdLst>
                <a:gd name="connsiteX0" fmla="*/ 0 w 290549"/>
                <a:gd name="connsiteY0" fmla="*/ 0 h 290612"/>
                <a:gd name="connsiteX1" fmla="*/ 290550 w 290549"/>
                <a:gd name="connsiteY1" fmla="*/ 0 h 290612"/>
                <a:gd name="connsiteX2" fmla="*/ 290550 w 290549"/>
                <a:gd name="connsiteY2" fmla="*/ 290612 h 290612"/>
                <a:gd name="connsiteX3" fmla="*/ 0 w 290549"/>
                <a:gd name="connsiteY3" fmla="*/ 290612 h 29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549" h="290612">
                  <a:moveTo>
                    <a:pt x="0" y="0"/>
                  </a:moveTo>
                  <a:lnTo>
                    <a:pt x="290550" y="0"/>
                  </a:lnTo>
                  <a:lnTo>
                    <a:pt x="290550" y="290612"/>
                  </a:lnTo>
                  <a:lnTo>
                    <a:pt x="0" y="290612"/>
                  </a:lnTo>
                  <a:close/>
                </a:path>
              </a:pathLst>
            </a:custGeom>
            <a:solidFill>
              <a:srgbClr val="F90000"/>
            </a:solidFill>
            <a:ln w="170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AMX" pitchFamily="2" charset="0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5C2E7DAF-B894-7A3B-5B02-33213826E5DD}"/>
              </a:ext>
            </a:extLst>
          </p:cNvPr>
          <p:cNvGrpSpPr/>
          <p:nvPr/>
        </p:nvGrpSpPr>
        <p:grpSpPr>
          <a:xfrm>
            <a:off x="9823793" y="6469399"/>
            <a:ext cx="2106769" cy="261610"/>
            <a:chOff x="9823793" y="6469399"/>
            <a:chExt cx="2106769" cy="261610"/>
          </a:xfrm>
        </p:grpSpPr>
        <p:grpSp>
          <p:nvGrpSpPr>
            <p:cNvPr id="9" name="Gráfico 7">
              <a:extLst>
                <a:ext uri="{FF2B5EF4-FFF2-40B4-BE49-F238E27FC236}">
                  <a16:creationId xmlns:a16="http://schemas.microsoft.com/office/drawing/2014/main" id="{FF377CA8-C6F2-04F2-2FAA-BCC6F01CF265}"/>
                </a:ext>
              </a:extLst>
            </p:cNvPr>
            <p:cNvGrpSpPr/>
            <p:nvPr/>
          </p:nvGrpSpPr>
          <p:grpSpPr>
            <a:xfrm>
              <a:off x="9823793" y="6511982"/>
              <a:ext cx="1684618" cy="142155"/>
              <a:chOff x="404711" y="944579"/>
              <a:chExt cx="5743491" cy="484722"/>
            </a:xfrm>
            <a:solidFill>
              <a:schemeClr val="bg1"/>
            </a:solidFill>
          </p:grpSpPr>
          <p:sp>
            <p:nvSpPr>
              <p:cNvPr id="11" name="Forma Livre 35">
                <a:extLst>
                  <a:ext uri="{FF2B5EF4-FFF2-40B4-BE49-F238E27FC236}">
                    <a16:creationId xmlns:a16="http://schemas.microsoft.com/office/drawing/2014/main" id="{F5F6A8BC-A852-51E9-A635-6ECBE073082F}"/>
                  </a:ext>
                </a:extLst>
              </p:cNvPr>
              <p:cNvSpPr/>
              <p:nvPr/>
            </p:nvSpPr>
            <p:spPr>
              <a:xfrm>
                <a:off x="404711" y="954560"/>
                <a:ext cx="100258" cy="464758"/>
              </a:xfrm>
              <a:custGeom>
                <a:avLst/>
                <a:gdLst>
                  <a:gd name="connsiteX0" fmla="*/ 0 w 100258"/>
                  <a:gd name="connsiteY0" fmla="*/ 0 h 464758"/>
                  <a:gd name="connsiteX1" fmla="*/ 100258 w 100258"/>
                  <a:gd name="connsiteY1" fmla="*/ 0 h 464758"/>
                  <a:gd name="connsiteX2" fmla="*/ 100258 w 100258"/>
                  <a:gd name="connsiteY2" fmla="*/ 464759 h 464758"/>
                  <a:gd name="connsiteX3" fmla="*/ 0 w 100258"/>
                  <a:gd name="connsiteY3" fmla="*/ 464759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0258" h="464758">
                    <a:moveTo>
                      <a:pt x="0" y="0"/>
                    </a:moveTo>
                    <a:lnTo>
                      <a:pt x="100258" y="0"/>
                    </a:lnTo>
                    <a:lnTo>
                      <a:pt x="100258" y="464759"/>
                    </a:lnTo>
                    <a:lnTo>
                      <a:pt x="0" y="464759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2" name="Forma Livre 36">
                <a:extLst>
                  <a:ext uri="{FF2B5EF4-FFF2-40B4-BE49-F238E27FC236}">
                    <a16:creationId xmlns:a16="http://schemas.microsoft.com/office/drawing/2014/main" id="{B2C5A27A-115E-CF10-5FC1-FB9DB31A3E24}"/>
                  </a:ext>
                </a:extLst>
              </p:cNvPr>
              <p:cNvSpPr/>
              <p:nvPr/>
            </p:nvSpPr>
            <p:spPr>
              <a:xfrm>
                <a:off x="685653" y="954560"/>
                <a:ext cx="359717" cy="339920"/>
              </a:xfrm>
              <a:custGeom>
                <a:avLst/>
                <a:gdLst>
                  <a:gd name="connsiteX0" fmla="*/ 357651 w 359717"/>
                  <a:gd name="connsiteY0" fmla="*/ 0 h 339920"/>
                  <a:gd name="connsiteX1" fmla="*/ 0 w 359717"/>
                  <a:gd name="connsiteY1" fmla="*/ 0 h 339920"/>
                  <a:gd name="connsiteX2" fmla="*/ 359717 w 359717"/>
                  <a:gd name="connsiteY2" fmla="*/ 339921 h 339920"/>
                  <a:gd name="connsiteX3" fmla="*/ 357651 w 359717"/>
                  <a:gd name="connsiteY3" fmla="*/ 0 h 339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920">
                    <a:moveTo>
                      <a:pt x="357651" y="0"/>
                    </a:moveTo>
                    <a:lnTo>
                      <a:pt x="0" y="0"/>
                    </a:lnTo>
                    <a:lnTo>
                      <a:pt x="359717" y="339921"/>
                    </a:lnTo>
                    <a:lnTo>
                      <a:pt x="357651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3" name="Forma Livre 37">
                <a:extLst>
                  <a:ext uri="{FF2B5EF4-FFF2-40B4-BE49-F238E27FC236}">
                    <a16:creationId xmlns:a16="http://schemas.microsoft.com/office/drawing/2014/main" id="{996D814E-1E3C-5048-4CE5-E4AB68446428}"/>
                  </a:ext>
                </a:extLst>
              </p:cNvPr>
              <p:cNvSpPr/>
              <p:nvPr/>
            </p:nvSpPr>
            <p:spPr>
              <a:xfrm>
                <a:off x="683588" y="1080082"/>
                <a:ext cx="359717" cy="339237"/>
              </a:xfrm>
              <a:custGeom>
                <a:avLst/>
                <a:gdLst>
                  <a:gd name="connsiteX0" fmla="*/ 359717 w 359717"/>
                  <a:gd name="connsiteY0" fmla="*/ 339237 h 339237"/>
                  <a:gd name="connsiteX1" fmla="*/ 0 w 359717"/>
                  <a:gd name="connsiteY1" fmla="*/ 0 h 339237"/>
                  <a:gd name="connsiteX2" fmla="*/ 2066 w 359717"/>
                  <a:gd name="connsiteY2" fmla="*/ 339237 h 339237"/>
                  <a:gd name="connsiteX3" fmla="*/ 359717 w 359717"/>
                  <a:gd name="connsiteY3" fmla="*/ 339237 h 339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9717" h="339237">
                    <a:moveTo>
                      <a:pt x="359717" y="339237"/>
                    </a:moveTo>
                    <a:lnTo>
                      <a:pt x="0" y="0"/>
                    </a:lnTo>
                    <a:lnTo>
                      <a:pt x="2066" y="339237"/>
                    </a:lnTo>
                    <a:lnTo>
                      <a:pt x="359717" y="33923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4" name="Forma Livre 38">
                <a:extLst>
                  <a:ext uri="{FF2B5EF4-FFF2-40B4-BE49-F238E27FC236}">
                    <a16:creationId xmlns:a16="http://schemas.microsoft.com/office/drawing/2014/main" id="{2607D5C5-BE36-750E-59D9-5CC3EADCEC5A}"/>
                  </a:ext>
                </a:extLst>
              </p:cNvPr>
              <p:cNvSpPr/>
              <p:nvPr/>
            </p:nvSpPr>
            <p:spPr>
              <a:xfrm>
                <a:off x="1210631" y="944579"/>
                <a:ext cx="628540" cy="484585"/>
              </a:xfrm>
              <a:custGeom>
                <a:avLst/>
                <a:gdLst>
                  <a:gd name="connsiteX0" fmla="*/ 314270 w 628540"/>
                  <a:gd name="connsiteY0" fmla="*/ 0 h 484585"/>
                  <a:gd name="connsiteX1" fmla="*/ 0 w 628540"/>
                  <a:gd name="connsiteY1" fmla="*/ 242293 h 484585"/>
                  <a:gd name="connsiteX2" fmla="*/ 314270 w 628540"/>
                  <a:gd name="connsiteY2" fmla="*/ 484585 h 484585"/>
                  <a:gd name="connsiteX3" fmla="*/ 628541 w 628540"/>
                  <a:gd name="connsiteY3" fmla="*/ 242293 h 484585"/>
                  <a:gd name="connsiteX4" fmla="*/ 314270 w 628540"/>
                  <a:gd name="connsiteY4" fmla="*/ 0 h 484585"/>
                  <a:gd name="connsiteX5" fmla="*/ 314270 w 628540"/>
                  <a:gd name="connsiteY5" fmla="*/ 391743 h 484585"/>
                  <a:gd name="connsiteX6" fmla="*/ 102324 w 628540"/>
                  <a:gd name="connsiteY6" fmla="*/ 242293 h 484585"/>
                  <a:gd name="connsiteX7" fmla="*/ 314270 w 628540"/>
                  <a:gd name="connsiteY7" fmla="*/ 92842 h 484585"/>
                  <a:gd name="connsiteX8" fmla="*/ 526217 w 628540"/>
                  <a:gd name="connsiteY8" fmla="*/ 242293 h 484585"/>
                  <a:gd name="connsiteX9" fmla="*/ 314270 w 628540"/>
                  <a:gd name="connsiteY9" fmla="*/ 391743 h 484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28540" h="484585">
                    <a:moveTo>
                      <a:pt x="314270" y="0"/>
                    </a:moveTo>
                    <a:cubicBezTo>
                      <a:pt x="107695" y="0"/>
                      <a:pt x="0" y="104191"/>
                      <a:pt x="0" y="242293"/>
                    </a:cubicBezTo>
                    <a:cubicBezTo>
                      <a:pt x="0" y="380394"/>
                      <a:pt x="107695" y="484585"/>
                      <a:pt x="314270" y="484585"/>
                    </a:cubicBezTo>
                    <a:cubicBezTo>
                      <a:pt x="520846" y="484585"/>
                      <a:pt x="628541" y="380394"/>
                      <a:pt x="628541" y="242293"/>
                    </a:cubicBezTo>
                    <a:cubicBezTo>
                      <a:pt x="628541" y="104191"/>
                      <a:pt x="520846" y="0"/>
                      <a:pt x="314270" y="0"/>
                    </a:cubicBezTo>
                    <a:close/>
                    <a:moveTo>
                      <a:pt x="314270" y="391743"/>
                    </a:moveTo>
                    <a:cubicBezTo>
                      <a:pt x="169117" y="391743"/>
                      <a:pt x="102324" y="329939"/>
                      <a:pt x="102324" y="242293"/>
                    </a:cubicBezTo>
                    <a:cubicBezTo>
                      <a:pt x="102324" y="154646"/>
                      <a:pt x="169254" y="92842"/>
                      <a:pt x="314270" y="92842"/>
                    </a:cubicBezTo>
                    <a:cubicBezTo>
                      <a:pt x="459287" y="92842"/>
                      <a:pt x="526217" y="154646"/>
                      <a:pt x="526217" y="242293"/>
                    </a:cubicBezTo>
                    <a:cubicBezTo>
                      <a:pt x="526217" y="329939"/>
                      <a:pt x="459287" y="391743"/>
                      <a:pt x="314270" y="391743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5" name="Forma Livre 39">
                <a:extLst>
                  <a:ext uri="{FF2B5EF4-FFF2-40B4-BE49-F238E27FC236}">
                    <a16:creationId xmlns:a16="http://schemas.microsoft.com/office/drawing/2014/main" id="{479292AA-5578-AF62-18BD-6D7925360B0A}"/>
                  </a:ext>
                </a:extLst>
              </p:cNvPr>
              <p:cNvSpPr/>
              <p:nvPr/>
            </p:nvSpPr>
            <p:spPr>
              <a:xfrm>
                <a:off x="1832562" y="954560"/>
                <a:ext cx="645342" cy="464758"/>
              </a:xfrm>
              <a:custGeom>
                <a:avLst/>
                <a:gdLst>
                  <a:gd name="connsiteX0" fmla="*/ 529660 w 645342"/>
                  <a:gd name="connsiteY0" fmla="*/ 0 h 464758"/>
                  <a:gd name="connsiteX1" fmla="*/ 417971 w 645342"/>
                  <a:gd name="connsiteY1" fmla="*/ 199221 h 464758"/>
                  <a:gd name="connsiteX2" fmla="*/ 322258 w 645342"/>
                  <a:gd name="connsiteY2" fmla="*/ 377796 h 464758"/>
                  <a:gd name="connsiteX3" fmla="*/ 227371 w 645342"/>
                  <a:gd name="connsiteY3" fmla="*/ 199221 h 464758"/>
                  <a:gd name="connsiteX4" fmla="*/ 115682 w 645342"/>
                  <a:gd name="connsiteY4" fmla="*/ 0 h 464758"/>
                  <a:gd name="connsiteX5" fmla="*/ 0 w 645342"/>
                  <a:gd name="connsiteY5" fmla="*/ 0 h 464758"/>
                  <a:gd name="connsiteX6" fmla="*/ 264830 w 645342"/>
                  <a:gd name="connsiteY6" fmla="*/ 464759 h 464758"/>
                  <a:gd name="connsiteX7" fmla="*/ 380512 w 645342"/>
                  <a:gd name="connsiteY7" fmla="*/ 464759 h 464758"/>
                  <a:gd name="connsiteX8" fmla="*/ 645342 w 645342"/>
                  <a:gd name="connsiteY8" fmla="*/ 0 h 464758"/>
                  <a:gd name="connsiteX9" fmla="*/ 529660 w 645342"/>
                  <a:gd name="connsiteY9" fmla="*/ 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45342" h="464758">
                    <a:moveTo>
                      <a:pt x="529660" y="0"/>
                    </a:moveTo>
                    <a:lnTo>
                      <a:pt x="417971" y="199221"/>
                    </a:lnTo>
                    <a:lnTo>
                      <a:pt x="322258" y="377796"/>
                    </a:lnTo>
                    <a:lnTo>
                      <a:pt x="227371" y="199221"/>
                    </a:lnTo>
                    <a:lnTo>
                      <a:pt x="115682" y="0"/>
                    </a:lnTo>
                    <a:lnTo>
                      <a:pt x="0" y="0"/>
                    </a:lnTo>
                    <a:lnTo>
                      <a:pt x="264830" y="464759"/>
                    </a:lnTo>
                    <a:lnTo>
                      <a:pt x="380512" y="464759"/>
                    </a:lnTo>
                    <a:lnTo>
                      <a:pt x="645342" y="0"/>
                    </a:lnTo>
                    <a:lnTo>
                      <a:pt x="529660" y="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6" name="Forma Livre 40">
                <a:extLst>
                  <a:ext uri="{FF2B5EF4-FFF2-40B4-BE49-F238E27FC236}">
                    <a16:creationId xmlns:a16="http://schemas.microsoft.com/office/drawing/2014/main" id="{B74E8D8B-FFF3-FD72-A7EE-1171A84CB35C}"/>
                  </a:ext>
                </a:extLst>
              </p:cNvPr>
              <p:cNvSpPr/>
              <p:nvPr/>
            </p:nvSpPr>
            <p:spPr>
              <a:xfrm>
                <a:off x="2384394" y="954560"/>
                <a:ext cx="651952" cy="464758"/>
              </a:xfrm>
              <a:custGeom>
                <a:avLst/>
                <a:gdLst>
                  <a:gd name="connsiteX0" fmla="*/ 268135 w 651952"/>
                  <a:gd name="connsiteY0" fmla="*/ 0 h 464758"/>
                  <a:gd name="connsiteX1" fmla="*/ 0 w 651952"/>
                  <a:gd name="connsiteY1" fmla="*/ 464759 h 464758"/>
                  <a:gd name="connsiteX2" fmla="*/ 115682 w 651952"/>
                  <a:gd name="connsiteY2" fmla="*/ 464759 h 464758"/>
                  <a:gd name="connsiteX3" fmla="*/ 169117 w 651952"/>
                  <a:gd name="connsiteY3" fmla="*/ 371780 h 464758"/>
                  <a:gd name="connsiteX4" fmla="*/ 482148 w 651952"/>
                  <a:gd name="connsiteY4" fmla="*/ 371780 h 464758"/>
                  <a:gd name="connsiteX5" fmla="*/ 536271 w 651952"/>
                  <a:gd name="connsiteY5" fmla="*/ 464759 h 464758"/>
                  <a:gd name="connsiteX6" fmla="*/ 651953 w 651952"/>
                  <a:gd name="connsiteY6" fmla="*/ 464759 h 464758"/>
                  <a:gd name="connsiteX7" fmla="*/ 383818 w 651952"/>
                  <a:gd name="connsiteY7" fmla="*/ 0 h 464758"/>
                  <a:gd name="connsiteX8" fmla="*/ 268135 w 651952"/>
                  <a:gd name="connsiteY8" fmla="*/ 0 h 464758"/>
                  <a:gd name="connsiteX9" fmla="*/ 428576 w 651952"/>
                  <a:gd name="connsiteY9" fmla="*/ 278801 h 464758"/>
                  <a:gd name="connsiteX10" fmla="*/ 222551 w 651952"/>
                  <a:gd name="connsiteY10" fmla="*/ 278801 h 464758"/>
                  <a:gd name="connsiteX11" fmla="*/ 230539 w 651952"/>
                  <a:gd name="connsiteY11" fmla="*/ 265537 h 464758"/>
                  <a:gd name="connsiteX12" fmla="*/ 325563 w 651952"/>
                  <a:gd name="connsiteY12" fmla="*/ 86963 h 464758"/>
                  <a:gd name="connsiteX13" fmla="*/ 421139 w 651952"/>
                  <a:gd name="connsiteY13" fmla="*/ 265537 h 464758"/>
                  <a:gd name="connsiteX14" fmla="*/ 428438 w 651952"/>
                  <a:gd name="connsiteY14" fmla="*/ 278801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51952" h="464758">
                    <a:moveTo>
                      <a:pt x="268135" y="0"/>
                    </a:moveTo>
                    <a:lnTo>
                      <a:pt x="0" y="464759"/>
                    </a:lnTo>
                    <a:lnTo>
                      <a:pt x="115682" y="464759"/>
                    </a:lnTo>
                    <a:lnTo>
                      <a:pt x="169117" y="371780"/>
                    </a:lnTo>
                    <a:lnTo>
                      <a:pt x="482148" y="371780"/>
                    </a:lnTo>
                    <a:lnTo>
                      <a:pt x="536271" y="464759"/>
                    </a:lnTo>
                    <a:lnTo>
                      <a:pt x="651953" y="464759"/>
                    </a:lnTo>
                    <a:lnTo>
                      <a:pt x="383818" y="0"/>
                    </a:lnTo>
                    <a:lnTo>
                      <a:pt x="268135" y="0"/>
                    </a:lnTo>
                    <a:close/>
                    <a:moveTo>
                      <a:pt x="428576" y="278801"/>
                    </a:moveTo>
                    <a:lnTo>
                      <a:pt x="222551" y="278801"/>
                    </a:lnTo>
                    <a:lnTo>
                      <a:pt x="230539" y="265537"/>
                    </a:lnTo>
                    <a:lnTo>
                      <a:pt x="325563" y="86963"/>
                    </a:lnTo>
                    <a:lnTo>
                      <a:pt x="421139" y="265537"/>
                    </a:lnTo>
                    <a:lnTo>
                      <a:pt x="428438" y="278801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7" name="Forma Livre 41">
                <a:extLst>
                  <a:ext uri="{FF2B5EF4-FFF2-40B4-BE49-F238E27FC236}">
                    <a16:creationId xmlns:a16="http://schemas.microsoft.com/office/drawing/2014/main" id="{EB5DE2FC-7E4C-51E2-9303-8D4B7B69DB6C}"/>
                  </a:ext>
                </a:extLst>
              </p:cNvPr>
              <p:cNvSpPr/>
              <p:nvPr/>
            </p:nvSpPr>
            <p:spPr>
              <a:xfrm>
                <a:off x="3069950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1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1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361" y="262256"/>
                      <a:pt x="525666" y="266905"/>
                      <a:pt x="525666" y="347851"/>
                    </a:cubicBezTo>
                    <a:cubicBezTo>
                      <a:pt x="525666" y="436865"/>
                      <a:pt x="385883" y="460794"/>
                      <a:pt x="282871" y="460794"/>
                    </a:cubicBezTo>
                    <a:cubicBezTo>
                      <a:pt x="179859" y="460794"/>
                      <a:pt x="92270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8" name="Forma Livre 42">
                <a:extLst>
                  <a:ext uri="{FF2B5EF4-FFF2-40B4-BE49-F238E27FC236}">
                    <a16:creationId xmlns:a16="http://schemas.microsoft.com/office/drawing/2014/main" id="{AEC0A198-EB38-5CA0-6941-9DB404CB49EC}"/>
                  </a:ext>
                </a:extLst>
              </p:cNvPr>
              <p:cNvSpPr/>
              <p:nvPr/>
            </p:nvSpPr>
            <p:spPr>
              <a:xfrm>
                <a:off x="3715155" y="954560"/>
                <a:ext cx="520983" cy="464758"/>
              </a:xfrm>
              <a:custGeom>
                <a:avLst/>
                <a:gdLst>
                  <a:gd name="connsiteX0" fmla="*/ 25478 w 520983"/>
                  <a:gd name="connsiteY0" fmla="*/ 237644 h 464758"/>
                  <a:gd name="connsiteX1" fmla="*/ 467412 w 520983"/>
                  <a:gd name="connsiteY1" fmla="*/ 237644 h 464758"/>
                  <a:gd name="connsiteX2" fmla="*/ 467412 w 520983"/>
                  <a:gd name="connsiteY2" fmla="*/ 213715 h 464758"/>
                  <a:gd name="connsiteX3" fmla="*/ 25478 w 520983"/>
                  <a:gd name="connsiteY3" fmla="*/ 213715 h 464758"/>
                  <a:gd name="connsiteX4" fmla="*/ 25478 w 520983"/>
                  <a:gd name="connsiteY4" fmla="*/ 23928 h 464758"/>
                  <a:gd name="connsiteX5" fmla="*/ 507625 w 520983"/>
                  <a:gd name="connsiteY5" fmla="*/ 23928 h 464758"/>
                  <a:gd name="connsiteX6" fmla="*/ 507625 w 520983"/>
                  <a:gd name="connsiteY6" fmla="*/ 0 h 464758"/>
                  <a:gd name="connsiteX7" fmla="*/ 0 w 520983"/>
                  <a:gd name="connsiteY7" fmla="*/ 0 h 464758"/>
                  <a:gd name="connsiteX8" fmla="*/ 0 w 520983"/>
                  <a:gd name="connsiteY8" fmla="*/ 464759 h 464758"/>
                  <a:gd name="connsiteX9" fmla="*/ 520984 w 520983"/>
                  <a:gd name="connsiteY9" fmla="*/ 464759 h 464758"/>
                  <a:gd name="connsiteX10" fmla="*/ 520984 w 520983"/>
                  <a:gd name="connsiteY10" fmla="*/ 440830 h 464758"/>
                  <a:gd name="connsiteX11" fmla="*/ 25478 w 520983"/>
                  <a:gd name="connsiteY11" fmla="*/ 440830 h 464758"/>
                  <a:gd name="connsiteX12" fmla="*/ 25478 w 520983"/>
                  <a:gd name="connsiteY12" fmla="*/ 237644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478" y="237644"/>
                    </a:move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478" y="213715"/>
                    </a:lnTo>
                    <a:lnTo>
                      <a:pt x="25478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478" y="440830"/>
                    </a:lnTo>
                    <a:lnTo>
                      <a:pt x="25478" y="237644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19" name="Forma Livre 43">
                <a:extLst>
                  <a:ext uri="{FF2B5EF4-FFF2-40B4-BE49-F238E27FC236}">
                    <a16:creationId xmlns:a16="http://schemas.microsoft.com/office/drawing/2014/main" id="{115A99EF-C84F-A0FD-1F30-04A1BC1014EE}"/>
                  </a:ext>
                </a:extLst>
              </p:cNvPr>
              <p:cNvSpPr/>
              <p:nvPr/>
            </p:nvSpPr>
            <p:spPr>
              <a:xfrm>
                <a:off x="4329786" y="954560"/>
                <a:ext cx="558442" cy="464758"/>
              </a:xfrm>
              <a:custGeom>
                <a:avLst/>
                <a:gdLst>
                  <a:gd name="connsiteX0" fmla="*/ 532965 w 558442"/>
                  <a:gd name="connsiteY0" fmla="*/ 373147 h 464758"/>
                  <a:gd name="connsiteX1" fmla="*/ 533654 w 558442"/>
                  <a:gd name="connsiteY1" fmla="*/ 432216 h 464758"/>
                  <a:gd name="connsiteX2" fmla="*/ 24789 w 558442"/>
                  <a:gd name="connsiteY2" fmla="*/ 0 h 464758"/>
                  <a:gd name="connsiteX3" fmla="*/ 0 w 558442"/>
                  <a:gd name="connsiteY3" fmla="*/ 0 h 464758"/>
                  <a:gd name="connsiteX4" fmla="*/ 0 w 558442"/>
                  <a:gd name="connsiteY4" fmla="*/ 464759 h 464758"/>
                  <a:gd name="connsiteX5" fmla="*/ 25340 w 558442"/>
                  <a:gd name="connsiteY5" fmla="*/ 464759 h 464758"/>
                  <a:gd name="connsiteX6" fmla="*/ 25340 w 558442"/>
                  <a:gd name="connsiteY6" fmla="*/ 85595 h 464758"/>
                  <a:gd name="connsiteX7" fmla="*/ 24789 w 558442"/>
                  <a:gd name="connsiteY7" fmla="*/ 32543 h 464758"/>
                  <a:gd name="connsiteX8" fmla="*/ 533654 w 558442"/>
                  <a:gd name="connsiteY8" fmla="*/ 464759 h 464758"/>
                  <a:gd name="connsiteX9" fmla="*/ 558443 w 558442"/>
                  <a:gd name="connsiteY9" fmla="*/ 464759 h 464758"/>
                  <a:gd name="connsiteX10" fmla="*/ 558443 w 558442"/>
                  <a:gd name="connsiteY10" fmla="*/ 0 h 464758"/>
                  <a:gd name="connsiteX11" fmla="*/ 532965 w 558442"/>
                  <a:gd name="connsiteY11" fmla="*/ 0 h 464758"/>
                  <a:gd name="connsiteX12" fmla="*/ 532965 w 558442"/>
                  <a:gd name="connsiteY12" fmla="*/ 373147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58442" h="464758">
                    <a:moveTo>
                      <a:pt x="532965" y="373147"/>
                    </a:moveTo>
                    <a:lnTo>
                      <a:pt x="533654" y="432216"/>
                    </a:lnTo>
                    <a:lnTo>
                      <a:pt x="24789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25340" y="464759"/>
                    </a:lnTo>
                    <a:lnTo>
                      <a:pt x="25340" y="85595"/>
                    </a:lnTo>
                    <a:lnTo>
                      <a:pt x="24789" y="32543"/>
                    </a:lnTo>
                    <a:lnTo>
                      <a:pt x="533654" y="464759"/>
                    </a:lnTo>
                    <a:lnTo>
                      <a:pt x="558443" y="464759"/>
                    </a:lnTo>
                    <a:lnTo>
                      <a:pt x="558443" y="0"/>
                    </a:lnTo>
                    <a:lnTo>
                      <a:pt x="532965" y="0"/>
                    </a:lnTo>
                    <a:lnTo>
                      <a:pt x="532965" y="373147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0" name="Forma Livre 45">
                <a:extLst>
                  <a:ext uri="{FF2B5EF4-FFF2-40B4-BE49-F238E27FC236}">
                    <a16:creationId xmlns:a16="http://schemas.microsoft.com/office/drawing/2014/main" id="{F4E6F0C6-4525-338F-F576-39BD2E005CF1}"/>
                  </a:ext>
                </a:extLst>
              </p:cNvPr>
              <p:cNvSpPr/>
              <p:nvPr/>
            </p:nvSpPr>
            <p:spPr>
              <a:xfrm>
                <a:off x="4982014" y="944579"/>
                <a:ext cx="551694" cy="484722"/>
              </a:xfrm>
              <a:custGeom>
                <a:avLst/>
                <a:gdLst>
                  <a:gd name="connsiteX0" fmla="*/ 285350 w 551694"/>
                  <a:gd name="connsiteY0" fmla="*/ 231764 h 484722"/>
                  <a:gd name="connsiteX1" fmla="*/ 38561 w 551694"/>
                  <a:gd name="connsiteY1" fmla="*/ 130171 h 484722"/>
                  <a:gd name="connsiteX2" fmla="*/ 253950 w 551694"/>
                  <a:gd name="connsiteY2" fmla="*/ 23928 h 484722"/>
                  <a:gd name="connsiteX3" fmla="*/ 511482 w 551694"/>
                  <a:gd name="connsiteY3" fmla="*/ 55787 h 484722"/>
                  <a:gd name="connsiteX4" fmla="*/ 516852 w 551694"/>
                  <a:gd name="connsiteY4" fmla="*/ 31859 h 484722"/>
                  <a:gd name="connsiteX5" fmla="*/ 257393 w 551694"/>
                  <a:gd name="connsiteY5" fmla="*/ 0 h 484722"/>
                  <a:gd name="connsiteX6" fmla="*/ 13359 w 551694"/>
                  <a:gd name="connsiteY6" fmla="*/ 131401 h 484722"/>
                  <a:gd name="connsiteX7" fmla="*/ 283560 w 551694"/>
                  <a:gd name="connsiteY7" fmla="*/ 255556 h 484722"/>
                  <a:gd name="connsiteX8" fmla="*/ 525666 w 551694"/>
                  <a:gd name="connsiteY8" fmla="*/ 347851 h 484722"/>
                  <a:gd name="connsiteX9" fmla="*/ 282871 w 551694"/>
                  <a:gd name="connsiteY9" fmla="*/ 460794 h 484722"/>
                  <a:gd name="connsiteX10" fmla="*/ 7299 w 551694"/>
                  <a:gd name="connsiteY10" fmla="*/ 411706 h 484722"/>
                  <a:gd name="connsiteX11" fmla="*/ 0 w 551694"/>
                  <a:gd name="connsiteY11" fmla="*/ 434267 h 484722"/>
                  <a:gd name="connsiteX12" fmla="*/ 279566 w 551694"/>
                  <a:gd name="connsiteY12" fmla="*/ 484722 h 484722"/>
                  <a:gd name="connsiteX13" fmla="*/ 551695 w 551694"/>
                  <a:gd name="connsiteY13" fmla="*/ 347304 h 484722"/>
                  <a:gd name="connsiteX14" fmla="*/ 285488 w 551694"/>
                  <a:gd name="connsiteY14" fmla="*/ 231764 h 4847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51694" h="484722">
                    <a:moveTo>
                      <a:pt x="285350" y="231764"/>
                    </a:moveTo>
                    <a:cubicBezTo>
                      <a:pt x="161680" y="225748"/>
                      <a:pt x="38561" y="218501"/>
                      <a:pt x="38561" y="130171"/>
                    </a:cubicBezTo>
                    <a:cubicBezTo>
                      <a:pt x="38561" y="36508"/>
                      <a:pt x="179032" y="23928"/>
                      <a:pt x="253950" y="23928"/>
                    </a:cubicBezTo>
                    <a:cubicBezTo>
                      <a:pt x="344844" y="23928"/>
                      <a:pt x="448545" y="39243"/>
                      <a:pt x="511482" y="55787"/>
                    </a:cubicBezTo>
                    <a:lnTo>
                      <a:pt x="516852" y="31859"/>
                    </a:lnTo>
                    <a:cubicBezTo>
                      <a:pt x="451988" y="15314"/>
                      <a:pt x="345670" y="0"/>
                      <a:pt x="257393" y="0"/>
                    </a:cubicBezTo>
                    <a:cubicBezTo>
                      <a:pt x="161818" y="0"/>
                      <a:pt x="13359" y="17228"/>
                      <a:pt x="13359" y="131401"/>
                    </a:cubicBezTo>
                    <a:cubicBezTo>
                      <a:pt x="13359" y="245574"/>
                      <a:pt x="149836" y="248993"/>
                      <a:pt x="283560" y="255556"/>
                    </a:cubicBezTo>
                    <a:cubicBezTo>
                      <a:pt x="411224" y="262256"/>
                      <a:pt x="525666" y="266905"/>
                      <a:pt x="525666" y="347851"/>
                    </a:cubicBezTo>
                    <a:cubicBezTo>
                      <a:pt x="525666" y="436865"/>
                      <a:pt x="385884" y="460794"/>
                      <a:pt x="282871" y="460794"/>
                    </a:cubicBezTo>
                    <a:cubicBezTo>
                      <a:pt x="179859" y="460794"/>
                      <a:pt x="92271" y="441514"/>
                      <a:pt x="7299" y="411706"/>
                    </a:cubicBezTo>
                    <a:lnTo>
                      <a:pt x="0" y="434267"/>
                    </a:lnTo>
                    <a:cubicBezTo>
                      <a:pt x="86899" y="465443"/>
                      <a:pt x="181236" y="484722"/>
                      <a:pt x="279566" y="484722"/>
                    </a:cubicBezTo>
                    <a:cubicBezTo>
                      <a:pt x="401996" y="484722"/>
                      <a:pt x="551695" y="454777"/>
                      <a:pt x="551695" y="347304"/>
                    </a:cubicBezTo>
                    <a:cubicBezTo>
                      <a:pt x="551695" y="239831"/>
                      <a:pt x="419349" y="237780"/>
                      <a:pt x="285488" y="231764"/>
                    </a:cubicBez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  <p:sp>
            <p:nvSpPr>
              <p:cNvPr id="21" name="Forma Livre 46">
                <a:extLst>
                  <a:ext uri="{FF2B5EF4-FFF2-40B4-BE49-F238E27FC236}">
                    <a16:creationId xmlns:a16="http://schemas.microsoft.com/office/drawing/2014/main" id="{6440BF6A-D467-4BE1-D293-C24361C8B3A9}"/>
                  </a:ext>
                </a:extLst>
              </p:cNvPr>
              <p:cNvSpPr/>
              <p:nvPr/>
            </p:nvSpPr>
            <p:spPr>
              <a:xfrm>
                <a:off x="5627219" y="954560"/>
                <a:ext cx="520983" cy="464758"/>
              </a:xfrm>
              <a:custGeom>
                <a:avLst/>
                <a:gdLst>
                  <a:gd name="connsiteX0" fmla="*/ 25340 w 520983"/>
                  <a:gd name="connsiteY0" fmla="*/ 440830 h 464758"/>
                  <a:gd name="connsiteX1" fmla="*/ 25340 w 520983"/>
                  <a:gd name="connsiteY1" fmla="*/ 237644 h 464758"/>
                  <a:gd name="connsiteX2" fmla="*/ 467412 w 520983"/>
                  <a:gd name="connsiteY2" fmla="*/ 237644 h 464758"/>
                  <a:gd name="connsiteX3" fmla="*/ 467412 w 520983"/>
                  <a:gd name="connsiteY3" fmla="*/ 213715 h 464758"/>
                  <a:gd name="connsiteX4" fmla="*/ 25340 w 520983"/>
                  <a:gd name="connsiteY4" fmla="*/ 213715 h 464758"/>
                  <a:gd name="connsiteX5" fmla="*/ 25340 w 520983"/>
                  <a:gd name="connsiteY5" fmla="*/ 23928 h 464758"/>
                  <a:gd name="connsiteX6" fmla="*/ 507625 w 520983"/>
                  <a:gd name="connsiteY6" fmla="*/ 23928 h 464758"/>
                  <a:gd name="connsiteX7" fmla="*/ 507625 w 520983"/>
                  <a:gd name="connsiteY7" fmla="*/ 0 h 464758"/>
                  <a:gd name="connsiteX8" fmla="*/ 0 w 520983"/>
                  <a:gd name="connsiteY8" fmla="*/ 0 h 464758"/>
                  <a:gd name="connsiteX9" fmla="*/ 0 w 520983"/>
                  <a:gd name="connsiteY9" fmla="*/ 464759 h 464758"/>
                  <a:gd name="connsiteX10" fmla="*/ 520984 w 520983"/>
                  <a:gd name="connsiteY10" fmla="*/ 464759 h 464758"/>
                  <a:gd name="connsiteX11" fmla="*/ 520984 w 520983"/>
                  <a:gd name="connsiteY11" fmla="*/ 440830 h 464758"/>
                  <a:gd name="connsiteX12" fmla="*/ 25340 w 520983"/>
                  <a:gd name="connsiteY12" fmla="*/ 440830 h 464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20983" h="464758">
                    <a:moveTo>
                      <a:pt x="25340" y="440830"/>
                    </a:moveTo>
                    <a:lnTo>
                      <a:pt x="25340" y="237644"/>
                    </a:lnTo>
                    <a:lnTo>
                      <a:pt x="467412" y="237644"/>
                    </a:lnTo>
                    <a:lnTo>
                      <a:pt x="467412" y="213715"/>
                    </a:lnTo>
                    <a:lnTo>
                      <a:pt x="25340" y="213715"/>
                    </a:lnTo>
                    <a:lnTo>
                      <a:pt x="25340" y="23928"/>
                    </a:lnTo>
                    <a:lnTo>
                      <a:pt x="507625" y="23928"/>
                    </a:lnTo>
                    <a:lnTo>
                      <a:pt x="507625" y="0"/>
                    </a:lnTo>
                    <a:lnTo>
                      <a:pt x="0" y="0"/>
                    </a:lnTo>
                    <a:lnTo>
                      <a:pt x="0" y="464759"/>
                    </a:lnTo>
                    <a:lnTo>
                      <a:pt x="520984" y="464759"/>
                    </a:lnTo>
                    <a:lnTo>
                      <a:pt x="520984" y="440830"/>
                    </a:lnTo>
                    <a:lnTo>
                      <a:pt x="25340" y="440830"/>
                    </a:lnTo>
                    <a:close/>
                  </a:path>
                </a:pathLst>
              </a:custGeom>
              <a:grpFill/>
              <a:ln w="1375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 sz="1800">
                  <a:solidFill>
                    <a:schemeClr val="bg1"/>
                  </a:solidFill>
                  <a:latin typeface="AMX" pitchFamily="2" charset="0"/>
                </a:endParaRPr>
              </a:p>
            </p:txBody>
          </p:sp>
        </p:grpSp>
        <p:sp>
          <p:nvSpPr>
            <p:cNvPr id="10" name="CaixaDeTexto 33">
              <a:extLst>
                <a:ext uri="{FF2B5EF4-FFF2-40B4-BE49-F238E27FC236}">
                  <a16:creationId xmlns:a16="http://schemas.microsoft.com/office/drawing/2014/main" id="{F4AE14AB-6BC9-CC72-F5B2-0300955B1483}"/>
                </a:ext>
              </a:extLst>
            </p:cNvPr>
            <p:cNvSpPr txBox="1"/>
            <p:nvPr userDrawn="1"/>
          </p:nvSpPr>
          <p:spPr>
            <a:xfrm>
              <a:off x="11500098" y="6469399"/>
              <a:ext cx="430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pt-BR" sz="1100" b="1" i="0">
                  <a:solidFill>
                    <a:schemeClr val="bg1"/>
                  </a:solidFill>
                  <a:latin typeface="AMX" pitchFamily="2" charset="77"/>
                </a:rPr>
                <a:t>C24</a:t>
              </a:r>
              <a:endParaRPr lang="pt-BR" sz="1100" b="1" i="0">
                <a:solidFill>
                  <a:schemeClr val="bg1"/>
                </a:solidFill>
                <a:latin typeface="AMX Black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26568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 2013 - 2022">
  <a:themeElements>
    <a:clrScheme name="Tema do 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frame_Modelo_PPT_DI" id="{5F1899C6-1463-44BD-9E33-3CE813E00517}" vid="{C0990B6E-B810-4B47-88AC-BBF37137AC1A}"/>
    </a:ext>
  </a:extLst>
</a:theme>
</file>

<file path=ppt/theme/theme3.xml><?xml version="1.0" encoding="utf-8"?>
<a:theme xmlns:a="http://schemas.openxmlformats.org/drawingml/2006/main" name="1_Tema do Office 2013 - 2022">
  <a:themeElements>
    <a:clrScheme name="Tema do 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2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Tema do 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FC24D551-1DE1-4BA8-BC47-C332E01F01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8930450-2E1D-4D00-A906-7095ED3B49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ADD16A-2E54-4D7D-BB7A-ABE1436E6EC6}">
  <ds:schemaRefs>
    <ds:schemaRef ds:uri="http://purl.org/dc/elements/1.1/"/>
    <ds:schemaRef ds:uri="http://schemas.microsoft.com/office/infopath/2007/PartnerControls"/>
    <ds:schemaRef ds:uri="http://www.w3.org/XML/1998/namespace"/>
    <ds:schemaRef ds:uri="05ec3496-d55f-4088-b91d-c078abc80e92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81d509b4-a50c-4eb4-9c41-c741e6a75022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206</TotalTime>
  <Words>1047</Words>
  <Application>Microsoft Office PowerPoint</Application>
  <PresentationFormat>Widescreen</PresentationFormat>
  <Paragraphs>156</Paragraphs>
  <Slides>26</Slides>
  <Notes>24</Notes>
  <HiddenSlides>0</HiddenSlides>
  <MMClips>1</MMClips>
  <ScaleCrop>false</ScaleCrop>
  <HeadingPairs>
    <vt:vector size="4" baseType="variant">
      <vt:variant>
        <vt:lpstr>Tema</vt:lpstr>
      </vt:variant>
      <vt:variant>
        <vt:i4>3</vt:i4>
      </vt:variant>
      <vt:variant>
        <vt:lpstr>Títulos de slides</vt:lpstr>
      </vt:variant>
      <vt:variant>
        <vt:i4>26</vt:i4>
      </vt:variant>
    </vt:vector>
  </HeadingPairs>
  <TitlesOfParts>
    <vt:vector size="29" baseType="lpstr">
      <vt:lpstr>Tema do Office 2013 - 2022</vt:lpstr>
      <vt:lpstr>Template-DI-oficial</vt:lpstr>
      <vt:lpstr>1_Tema do Office 2013 - 2022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presentation</dc:title>
  <dc:subject>PptxGenJS Presentation</dc:subject>
  <dc:creator>Pitch Software GmbH</dc:creator>
  <cp:lastModifiedBy>betti araujo</cp:lastModifiedBy>
  <cp:revision>24</cp:revision>
  <dcterms:created xsi:type="dcterms:W3CDTF">2024-08-15T18:08:36Z</dcterms:created>
  <dcterms:modified xsi:type="dcterms:W3CDTF">2026-03-24T19:25:34Z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