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256" r:id="rId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D5A822-89AB-458A-B9E1-6173355AB376}" v="17" dt="2026-05-14T17:34:37.5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056" autoAdjust="0"/>
    <p:restoredTop sz="94658"/>
  </p:normalViewPr>
  <p:slideViewPr>
    <p:cSldViewPr snapToGrid="0" showGuides="1">
      <p:cViewPr>
        <p:scale>
          <a:sx n="68" d="100"/>
          <a:sy n="68" d="100"/>
        </p:scale>
        <p:origin x="1482" y="3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9CF939-D1C6-4561-9EB3-EC53D570521B}" type="datetimeFigureOut">
              <a:rPr lang="pt-BR" smtClean="0"/>
              <a:t>14/05/2026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E7F9A2-E337-4675-A490-00271C9A15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0444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E7F9A2-E337-4675-A490-00271C9A15DA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9925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40A67E-9E0E-DA47-6923-CA258BA113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C9E830C-37A2-FA88-3032-D19B9C388A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25110BA-E304-3322-720C-69B095351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70B02-CD72-364C-B33E-32AE500A00FC}" type="datetimeFigureOut">
              <a:rPr lang="pt-BR" smtClean="0"/>
              <a:t>14/05/2026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F5311CD-BBB1-1586-8472-E1234733E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6602242-2A7D-66DB-E977-D2D21C816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8B851-B185-7F44-8A6A-DFEF006018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5994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D3E5AB-281F-37AB-BDAF-BEEAD0F7E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33EF257-B837-BFC8-B672-A10FF3A086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0E01961-C965-B6DB-5048-980C58A3CF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19AFAA8-1D27-FDA2-97D5-BB3553639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70B02-CD72-364C-B33E-32AE500A00FC}" type="datetimeFigureOut">
              <a:rPr lang="pt-BR" smtClean="0"/>
              <a:t>14/05/2026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1C7DEDF-2190-EA48-E7FC-F94681B77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F4DFC3C-EF18-BDAE-928A-403983A4E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8B851-B185-7F44-8A6A-DFEF006018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2226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917A28-6F86-0859-51D5-5FB439A8C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96C395F-4BF0-64E9-4E39-0EEAF7C2A6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53E7F7-8935-EF47-CCDD-400350105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70B02-CD72-364C-B33E-32AE500A00FC}" type="datetimeFigureOut">
              <a:rPr lang="pt-BR" smtClean="0"/>
              <a:t>14/05/2026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276648C-A43D-E608-D58C-B65F82F4C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50AF687-85C1-1EE5-1DB9-83A1F9FAE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8B851-B185-7F44-8A6A-DFEF006018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3093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9028AF5-030F-241C-3620-D3560BD043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78D9564-8F0A-36A0-D65A-A34A32E639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4C50A83-7DE9-E93A-273B-CE6FCCC6D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70B02-CD72-364C-B33E-32AE500A00FC}" type="datetimeFigureOut">
              <a:rPr lang="pt-BR" smtClean="0"/>
              <a:t>14/05/2026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E4465AA-A5B4-433D-A196-F6B5F2AC8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0190CEA-9464-77AC-75CD-198E9EFC5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8B851-B185-7F44-8A6A-DFEF006018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7289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9F4220-DEB3-06AD-46FA-2B438AF1B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72D192-BEAA-B2F1-C449-3F803E640E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204ED83-5FE7-C590-FC32-492F17E2F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70B02-CD72-364C-B33E-32AE500A00FC}" type="datetimeFigureOut">
              <a:rPr lang="pt-BR" smtClean="0"/>
              <a:t>14/05/2026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C092CE6-2602-221B-0778-C119C9553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DA6E91C-FEF8-5E78-122A-70DD040F4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8B851-B185-7F44-8A6A-DFEF006018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5665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CCB320-3492-DF7C-B553-3AD6D6AE0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6C1DC4C-7C50-D4ED-2BB0-513BF21F9E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5B4CBBE-2D1C-FF9D-319C-EE2956A2D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70B02-CD72-364C-B33E-32AE500A00FC}" type="datetimeFigureOut">
              <a:rPr lang="pt-BR" smtClean="0"/>
              <a:t>14/05/2026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B2EEC95-D34C-C248-8401-36F2E2A06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5F3F908-4A23-AC7B-C048-54A3C14A7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8B851-B185-7F44-8A6A-DFEF006018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3873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7D027A-8F17-736F-2108-F93431B90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44E36EC-1356-A950-077A-1AC90047CA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524C487-BD78-DF13-C4DE-B67601FD01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0D8D31D-6419-387F-85BF-273767314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70B02-CD72-364C-B33E-32AE500A00FC}" type="datetimeFigureOut">
              <a:rPr lang="pt-BR" smtClean="0"/>
              <a:t>14/05/2026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D53CE0A-7381-BEA6-EB5B-C65BF493C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FE4C9FB-520B-C97C-4D18-BCEF28200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8B851-B185-7F44-8A6A-DFEF006018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8162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5C0908-208A-C566-B14E-81F76E4BE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6F5BF27-EC18-70C8-C647-93BBDE91B1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AADFB2D-FB27-29C7-781A-8BAF441ED4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422481C-FD35-F741-9110-1515FB4078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ECF639E-E98D-AEB1-8414-AF97A96CDB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2D17C21-A7AE-9ECD-1319-B2F7D952E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70B02-CD72-364C-B33E-32AE500A00FC}" type="datetimeFigureOut">
              <a:rPr lang="pt-BR" smtClean="0"/>
              <a:t>14/05/2026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4845EB3A-B97F-B870-7248-669C7654F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E1204519-ADA9-28D3-4ADD-F3A15C82D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8B851-B185-7F44-8A6A-DFEF006018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4859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BDB664-7BA9-65AD-097F-1758BC913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1311CC0-3187-19DE-497D-F578C413C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70B02-CD72-364C-B33E-32AE500A00FC}" type="datetimeFigureOut">
              <a:rPr lang="pt-BR" smtClean="0"/>
              <a:t>14/05/2026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616998E-94B5-A361-4041-F7C3687A4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630FB94-D7C8-8FC3-655C-B78814F76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8B851-B185-7F44-8A6A-DFEF006018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7811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E3C00C70-220C-8F6F-20C2-EB43E9905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70B02-CD72-364C-B33E-32AE500A00FC}" type="datetimeFigureOut">
              <a:rPr lang="pt-BR" smtClean="0"/>
              <a:t>14/05/2026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3DD6AFF-4DC2-DCD7-798F-A4D21C910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2C85FB9-3C5F-A82E-18FC-6AE172B69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8B851-B185-7F44-8A6A-DFEF006018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64588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Aplicativo&#10;&#10;O conteúdo gerado por IA pode estar incorreto.">
            <a:extLst>
              <a:ext uri="{FF2B5EF4-FFF2-40B4-BE49-F238E27FC236}">
                <a16:creationId xmlns:a16="http://schemas.microsoft.com/office/drawing/2014/main" id="{7DFD3E93-D1ED-B18C-29D0-ACB2906A83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2156"/>
          <a:stretch/>
        </p:blipFill>
        <p:spPr>
          <a:xfrm>
            <a:off x="0" y="0"/>
            <a:ext cx="1219200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9246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A4A1C6-6493-BC5B-6767-827C58FAB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D874AA7-59E0-CF89-E766-F56623443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5576FD3-DD48-DEAF-BC47-51FCF3A798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63DAAAF-5E20-B323-7ED7-4ED192AD1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70B02-CD72-364C-B33E-32AE500A00FC}" type="datetimeFigureOut">
              <a:rPr lang="pt-BR" smtClean="0"/>
              <a:t>14/05/2026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0C777EB-5C53-6163-6CFC-07E3CDC5F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3866538-D30F-12DB-5899-9DFEDA983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8B851-B185-7F44-8A6A-DFEF006018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1041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32624AF5-4F49-026C-2273-03EEE6C9E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26828D4-CA0A-15C0-68CC-882B883EA7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FB844E5-1C39-6469-B4EB-38C115D9F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B70B02-CD72-364C-B33E-32AE500A00FC}" type="datetimeFigureOut">
              <a:rPr lang="pt-BR" smtClean="0"/>
              <a:t>14/05/2026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90A4712-0CA9-AFBD-F8B2-B6FF26E2D7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8171B15-EA01-FD63-E6CA-90ADA67BFE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A8B851-B185-7F44-8A6A-DFEF006018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1581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ma imagem contendo Padrão do plano de fundo&#10;&#10;O conteúdo gerado por IA pode estar incorreto.">
            <a:extLst>
              <a:ext uri="{FF2B5EF4-FFF2-40B4-BE49-F238E27FC236}">
                <a16:creationId xmlns:a16="http://schemas.microsoft.com/office/drawing/2014/main" id="{D5632FB8-010E-3187-51A5-688F469BEF9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57" b="13553"/>
          <a:stretch>
            <a:fillRect/>
          </a:stretch>
        </p:blipFill>
        <p:spPr>
          <a:xfrm>
            <a:off x="6963" y="927303"/>
            <a:ext cx="12192001" cy="5930697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62342053-BCCE-729A-997A-07E87CB1844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58776" b="8077"/>
          <a:stretch>
            <a:fillRect/>
          </a:stretch>
        </p:blipFill>
        <p:spPr>
          <a:xfrm>
            <a:off x="0" y="-1"/>
            <a:ext cx="12198965" cy="2142446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04CEC28A-A171-B4DF-D007-CF58481E64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6116" y="347078"/>
            <a:ext cx="1275986" cy="479811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D5ED8DE8-D951-5BD1-1AF2-FB09C35BAC0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93690" y="358456"/>
            <a:ext cx="1012194" cy="368070"/>
          </a:xfrm>
          <a:prstGeom prst="rect">
            <a:avLst/>
          </a:prstGeom>
        </p:spPr>
      </p:pic>
      <p:pic>
        <p:nvPicPr>
          <p:cNvPr id="25" name="Gráfico 24">
            <a:extLst>
              <a:ext uri="{FF2B5EF4-FFF2-40B4-BE49-F238E27FC236}">
                <a16:creationId xmlns:a16="http://schemas.microsoft.com/office/drawing/2014/main" id="{B985CC4A-5516-695A-3438-F5B079B161E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66267" y="5716685"/>
            <a:ext cx="1659467" cy="508000"/>
          </a:xfrm>
          <a:prstGeom prst="rect">
            <a:avLst/>
          </a:prstGeom>
        </p:spPr>
      </p:pic>
      <p:sp>
        <p:nvSpPr>
          <p:cNvPr id="29" name="CaixaDeTexto 28">
            <a:extLst>
              <a:ext uri="{FF2B5EF4-FFF2-40B4-BE49-F238E27FC236}">
                <a16:creationId xmlns:a16="http://schemas.microsoft.com/office/drawing/2014/main" id="{6A70B4D3-C46F-5C9F-F289-A7CD01555D8D}"/>
              </a:ext>
            </a:extLst>
          </p:cNvPr>
          <p:cNvSpPr txBox="1"/>
          <p:nvPr/>
        </p:nvSpPr>
        <p:spPr>
          <a:xfrm>
            <a:off x="4233583" y="2257979"/>
            <a:ext cx="37248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latin typeface="AMX Black" pitchFamily="2" charset="0"/>
              </a:rPr>
              <a:t>CERTIFICADO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817272F0-7CCD-719A-AA7E-4A7A201F5496}"/>
              </a:ext>
            </a:extLst>
          </p:cNvPr>
          <p:cNvSpPr txBox="1"/>
          <p:nvPr/>
        </p:nvSpPr>
        <p:spPr>
          <a:xfrm>
            <a:off x="4233583" y="2936573"/>
            <a:ext cx="3724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atin typeface="AMX" pitchFamily="2" charset="77"/>
              </a:rPr>
              <a:t>Certificamos que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19CDB562-C0E3-4C84-15D7-CE0F7B8E5083}"/>
              </a:ext>
            </a:extLst>
          </p:cNvPr>
          <p:cNvSpPr txBox="1"/>
          <p:nvPr/>
        </p:nvSpPr>
        <p:spPr>
          <a:xfrm>
            <a:off x="2120518" y="4147544"/>
            <a:ext cx="79509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atin typeface="AMX" pitchFamily="2" charset="77"/>
              </a:rPr>
              <a:t>concluiu o Programa de Gestão, com foco em Pensamento Analítico, Gestão por Influência, Comunicação Estratégica e Resultado Comercial.</a:t>
            </a:r>
          </a:p>
          <a:p>
            <a:pPr algn="ctr"/>
            <a:endParaRPr lang="pt-BR" sz="2000" dirty="0">
              <a:latin typeface="AMX" pitchFamily="2" charset="77"/>
            </a:endParaRPr>
          </a:p>
          <a:p>
            <a:pPr algn="ctr"/>
            <a:r>
              <a:rPr lang="pt-BR" sz="2000" i="1" dirty="0">
                <a:latin typeface="AMX" pitchFamily="2" charset="77"/>
              </a:rPr>
              <a:t>Programa concluído em 2026, com carga horária total de 7 horas.</a:t>
            </a:r>
          </a:p>
        </p:txBody>
      </p:sp>
      <p:cxnSp>
        <p:nvCxnSpPr>
          <p:cNvPr id="32" name="Conector Reto 31">
            <a:extLst>
              <a:ext uri="{FF2B5EF4-FFF2-40B4-BE49-F238E27FC236}">
                <a16:creationId xmlns:a16="http://schemas.microsoft.com/office/drawing/2014/main" id="{8F05CC14-AED0-39F4-2D7B-2D7987001E3A}"/>
              </a:ext>
            </a:extLst>
          </p:cNvPr>
          <p:cNvCxnSpPr>
            <a:cxnSpLocks/>
          </p:cNvCxnSpPr>
          <p:nvPr/>
        </p:nvCxnSpPr>
        <p:spPr>
          <a:xfrm flipH="1">
            <a:off x="3648636" y="6261889"/>
            <a:ext cx="48947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id="{06793132-E0F8-A4DB-3B20-3A69D245B9AE}"/>
              </a:ext>
            </a:extLst>
          </p:cNvPr>
          <p:cNvCxnSpPr>
            <a:cxnSpLocks/>
          </p:cNvCxnSpPr>
          <p:nvPr/>
        </p:nvCxnSpPr>
        <p:spPr>
          <a:xfrm flipH="1">
            <a:off x="2149289" y="4107043"/>
            <a:ext cx="789342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D14FE8B1-4B43-07DE-6A6C-7685EE40C85C}"/>
              </a:ext>
            </a:extLst>
          </p:cNvPr>
          <p:cNvSpPr txBox="1"/>
          <p:nvPr/>
        </p:nvSpPr>
        <p:spPr>
          <a:xfrm>
            <a:off x="3730001" y="6323634"/>
            <a:ext cx="4731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i="1" dirty="0">
                <a:latin typeface="AMX Light" pitchFamily="2" charset="77"/>
              </a:rPr>
              <a:t>Ronaldo Domingues – Gerência de Treinamento Comercial</a:t>
            </a: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72B004DA-B08E-48C5-CB3D-34C2E601A7E9}"/>
              </a:ext>
            </a:extLst>
          </p:cNvPr>
          <p:cNvSpPr txBox="1"/>
          <p:nvPr/>
        </p:nvSpPr>
        <p:spPr>
          <a:xfrm>
            <a:off x="318602" y="9586112"/>
            <a:ext cx="4084320" cy="276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1800" i="1" spc="450">
                <a:solidFill>
                  <a:srgbClr val="262626"/>
                </a:solidFill>
                <a:latin typeface="Source Sans Pro Italics"/>
                <a:ea typeface="Source Sans Pro Italics"/>
                <a:cs typeface="Source Sans Pro Italics"/>
                <a:sym typeface="Source Sans Pro Italics"/>
              </a:rPr>
              <a:t>GESTÃO 360º - DM</a:t>
            </a: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E1D9FA17-C11C-50B5-E01F-B4ECE5D9ED49}"/>
              </a:ext>
            </a:extLst>
          </p:cNvPr>
          <p:cNvGrpSpPr/>
          <p:nvPr/>
        </p:nvGrpSpPr>
        <p:grpSpPr>
          <a:xfrm>
            <a:off x="3047283" y="37902"/>
            <a:ext cx="6097435" cy="2105408"/>
            <a:chOff x="2649839" y="-84702"/>
            <a:chExt cx="6097435" cy="2105408"/>
          </a:xfrm>
        </p:grpSpPr>
        <p:grpSp>
          <p:nvGrpSpPr>
            <p:cNvPr id="3" name="Agrupar 2">
              <a:extLst>
                <a:ext uri="{FF2B5EF4-FFF2-40B4-BE49-F238E27FC236}">
                  <a16:creationId xmlns:a16="http://schemas.microsoft.com/office/drawing/2014/main" id="{6AA22ED7-7197-DBED-852B-85105DC31BAD}"/>
                </a:ext>
              </a:extLst>
            </p:cNvPr>
            <p:cNvGrpSpPr/>
            <p:nvPr/>
          </p:nvGrpSpPr>
          <p:grpSpPr>
            <a:xfrm>
              <a:off x="2649839" y="208459"/>
              <a:ext cx="5203242" cy="1655482"/>
              <a:chOff x="2649839" y="208459"/>
              <a:chExt cx="5203242" cy="1655482"/>
            </a:xfrm>
          </p:grpSpPr>
          <p:sp>
            <p:nvSpPr>
              <p:cNvPr id="7" name="Retângulo: Cantos Arredondados 6">
                <a:extLst>
                  <a:ext uri="{FF2B5EF4-FFF2-40B4-BE49-F238E27FC236}">
                    <a16:creationId xmlns:a16="http://schemas.microsoft.com/office/drawing/2014/main" id="{A5D5621C-9AEB-774F-7DD8-6AA4A9788227}"/>
                  </a:ext>
                </a:extLst>
              </p:cNvPr>
              <p:cNvSpPr/>
              <p:nvPr/>
            </p:nvSpPr>
            <p:spPr>
              <a:xfrm>
                <a:off x="3440550" y="208459"/>
                <a:ext cx="4412531" cy="1655482"/>
              </a:xfrm>
              <a:prstGeom prst="roundRect">
                <a:avLst>
                  <a:gd name="adj" fmla="val 3007"/>
                </a:avLst>
              </a:prstGeom>
              <a:gradFill flip="none" rotWithShape="1">
                <a:gsLst>
                  <a:gs pos="45000">
                    <a:srgbClr val="580008"/>
                  </a:gs>
                  <a:gs pos="97000">
                    <a:srgbClr val="DA291C">
                      <a:shade val="67500"/>
                      <a:satMod val="115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50" dirty="0"/>
              </a:p>
            </p:txBody>
          </p:sp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6F15DDF6-68ED-195A-51EB-62B2D0474AFC}"/>
                  </a:ext>
                </a:extLst>
              </p:cNvPr>
              <p:cNvSpPr txBox="1"/>
              <p:nvPr/>
            </p:nvSpPr>
            <p:spPr>
              <a:xfrm>
                <a:off x="3657790" y="268410"/>
                <a:ext cx="3459801" cy="10926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sz="3200" spc="300" dirty="0">
                    <a:solidFill>
                      <a:schemeClr val="bg1"/>
                    </a:solidFill>
                    <a:latin typeface="AMX Black" pitchFamily="2" charset="0"/>
                  </a:rPr>
                  <a:t>PROGRAMA</a:t>
                </a:r>
                <a:r>
                  <a:rPr lang="pt-BR" sz="2800" b="1" dirty="0">
                    <a:solidFill>
                      <a:schemeClr val="bg1"/>
                    </a:solidFill>
                    <a:latin typeface="AMX" pitchFamily="2" charset="0"/>
                  </a:rPr>
                  <a:t> </a:t>
                </a:r>
                <a:r>
                  <a:rPr lang="pt-BR" sz="3300" b="1" dirty="0">
                    <a:solidFill>
                      <a:schemeClr val="bg1"/>
                    </a:solidFill>
                    <a:latin typeface="AMX Black" pitchFamily="2" charset="0"/>
                  </a:rPr>
                  <a:t>GESTÃO 360º</a:t>
                </a:r>
              </a:p>
            </p:txBody>
          </p:sp>
          <p:cxnSp>
            <p:nvCxnSpPr>
              <p:cNvPr id="9" name="Conector Reto 30">
                <a:extLst>
                  <a:ext uri="{FF2B5EF4-FFF2-40B4-BE49-F238E27FC236}">
                    <a16:creationId xmlns:a16="http://schemas.microsoft.com/office/drawing/2014/main" id="{49E71332-C305-87F9-76D8-8892C640D2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49839" y="1331192"/>
                <a:ext cx="4735914" cy="0"/>
              </a:xfrm>
              <a:prstGeom prst="line">
                <a:avLst/>
              </a:prstGeom>
              <a:ln w="19050">
                <a:gradFill flip="none" rotWithShape="1">
                  <a:gsLst>
                    <a:gs pos="50000">
                      <a:schemeClr val="bg1"/>
                    </a:gs>
                    <a:gs pos="100000">
                      <a:srgbClr val="4A452A">
                        <a:alpha val="0"/>
                      </a:srgbClr>
                    </a:gs>
                    <a:gs pos="0">
                      <a:schemeClr val="bg2">
                        <a:lumMod val="0"/>
                        <a:alpha val="0"/>
                      </a:schemeClr>
                    </a:gs>
                    <a:gs pos="90000">
                      <a:schemeClr val="bg2">
                        <a:lumMod val="25000"/>
                        <a:alpha val="0"/>
                      </a:schemeClr>
                    </a:gs>
                    <a:gs pos="10000">
                      <a:schemeClr val="bg2">
                        <a:lumMod val="25000"/>
                        <a:alpha val="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1EF3AFE8-6462-DAD1-A5E9-784B3C47C160}"/>
                  </a:ext>
                </a:extLst>
              </p:cNvPr>
              <p:cNvSpPr txBox="1"/>
              <p:nvPr/>
            </p:nvSpPr>
            <p:spPr>
              <a:xfrm>
                <a:off x="3679358" y="1314439"/>
                <a:ext cx="163242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sz="2800" dirty="0">
                    <a:solidFill>
                      <a:srgbClr val="FF3030"/>
                    </a:solidFill>
                    <a:latin typeface="AMX Medium" pitchFamily="2" charset="0"/>
                  </a:rPr>
                  <a:t>VAREJO</a:t>
                </a:r>
                <a:endParaRPr lang="pt-BR" sz="2800" dirty="0"/>
              </a:p>
            </p:txBody>
          </p:sp>
        </p:grpSp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D89B5DC3-79D0-61E8-4CB4-1BCDDBD2FD9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03" t="3894" r="38935" b="59898"/>
            <a:stretch>
              <a:fillRect/>
            </a:stretch>
          </p:blipFill>
          <p:spPr>
            <a:xfrm>
              <a:off x="6532181" y="-84702"/>
              <a:ext cx="2215093" cy="2105408"/>
            </a:xfrm>
            <a:prstGeom prst="rect">
              <a:avLst/>
            </a:prstGeom>
          </p:spPr>
        </p:pic>
      </p:grpSp>
      <p:pic>
        <p:nvPicPr>
          <p:cNvPr id="13" name="Imagem 12" descr="Círculo&#10;&#10;O conteúdo gerado por IA pode estar incorreto.">
            <a:extLst>
              <a:ext uri="{FF2B5EF4-FFF2-40B4-BE49-F238E27FC236}">
                <a16:creationId xmlns:a16="http://schemas.microsoft.com/office/drawing/2014/main" id="{2DBDC715-40B1-6FBB-E4F6-1B436EF39EE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45139" y="5441357"/>
            <a:ext cx="1568959" cy="1292462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FA202234-712D-6A7C-DBF0-55C2C27BB39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5400000">
            <a:off x="10214613" y="2695043"/>
            <a:ext cx="3577042" cy="3017788"/>
          </a:xfrm>
          <a:prstGeom prst="rect">
            <a:avLst/>
          </a:prstGeom>
        </p:spPr>
      </p:pic>
      <p:sp>
        <p:nvSpPr>
          <p:cNvPr id="17" name="Freeform 13">
            <a:extLst>
              <a:ext uri="{FF2B5EF4-FFF2-40B4-BE49-F238E27FC236}">
                <a16:creationId xmlns:a16="http://schemas.microsoft.com/office/drawing/2014/main" id="{A1BD9134-4936-5BD6-D083-138BF289794E}"/>
              </a:ext>
            </a:extLst>
          </p:cNvPr>
          <p:cNvSpPr/>
          <p:nvPr/>
        </p:nvSpPr>
        <p:spPr>
          <a:xfrm>
            <a:off x="-6891" y="2415416"/>
            <a:ext cx="1493281" cy="489394"/>
          </a:xfrm>
          <a:custGeom>
            <a:avLst/>
            <a:gdLst/>
            <a:ahLst/>
            <a:cxnLst/>
            <a:rect l="l" t="t" r="r" b="b"/>
            <a:pathLst>
              <a:path w="2266950" h="742950">
                <a:moveTo>
                  <a:pt x="0" y="0"/>
                </a:moveTo>
                <a:lnTo>
                  <a:pt x="2266950" y="0"/>
                </a:lnTo>
                <a:lnTo>
                  <a:pt x="2266950" y="742950"/>
                </a:lnTo>
                <a:lnTo>
                  <a:pt x="0" y="74295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420" r="-420"/>
            </a:stretch>
          </a:blipFill>
        </p:spPr>
        <p:txBody>
          <a:bodyPr/>
          <a:lstStyle/>
          <a:p>
            <a:endParaRPr lang="pt-BR" sz="800" noProof="0" dirty="0"/>
          </a:p>
        </p:txBody>
      </p:sp>
    </p:spTree>
    <p:extLst>
      <p:ext uri="{BB962C8B-B14F-4D97-AF65-F5344CB8AC3E}">
        <p14:creationId xmlns:p14="http://schemas.microsoft.com/office/powerpoint/2010/main" val="32092963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5ec3496-d55f-4088-b91d-c078abc80e92">
      <Terms xmlns="http://schemas.microsoft.com/office/infopath/2007/PartnerControls"/>
    </lcf76f155ced4ddcb4097134ff3c332f>
    <TaxCatchAll xmlns="81d509b4-a50c-4eb4-9c41-c741e6a7502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0BAA0BFA4660643A687B2FDCEE2805C" ma:contentTypeVersion="16" ma:contentTypeDescription="Crie um novo documento." ma:contentTypeScope="" ma:versionID="6bb22af931fc60397c74301ec42d8558">
  <xsd:schema xmlns:xsd="http://www.w3.org/2001/XMLSchema" xmlns:xs="http://www.w3.org/2001/XMLSchema" xmlns:p="http://schemas.microsoft.com/office/2006/metadata/properties" xmlns:ns2="05ec3496-d55f-4088-b91d-c078abc80e92" xmlns:ns3="81d509b4-a50c-4eb4-9c41-c741e6a75022" targetNamespace="http://schemas.microsoft.com/office/2006/metadata/properties" ma:root="true" ma:fieldsID="691c8d6bfdcba53aab92b8dfcb9871d2" ns2:_="" ns3:_="">
    <xsd:import namespace="05ec3496-d55f-4088-b91d-c078abc80e92"/>
    <xsd:import namespace="81d509b4-a50c-4eb4-9c41-c741e6a750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ec3496-d55f-4088-b91d-c078abc80e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Marcações de imagem" ma:readOnly="false" ma:fieldId="{5cf76f15-5ced-4ddc-b409-7134ff3c332f}" ma:taxonomyMulti="true" ma:sspId="b62656bb-9f06-4eb9-a633-2fef78b9ad9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d509b4-a50c-4eb4-9c41-c741e6a7502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2c19a5d-29b4-4c37-a0bc-18ab980d9013}" ma:internalName="TaxCatchAll" ma:showField="CatchAllData" ma:web="81d509b4-a50c-4eb4-9c41-c741e6a7502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2B41C62-A553-45D9-A210-157093E9894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A203848-665D-4EFE-BFAD-486D56362CFF}">
  <ds:schemaRefs>
    <ds:schemaRef ds:uri="http://schemas.microsoft.com/office/2006/metadata/properties"/>
    <ds:schemaRef ds:uri="http://schemas.microsoft.com/office/infopath/2007/PartnerControls"/>
    <ds:schemaRef ds:uri="05ec3496-d55f-4088-b91d-c078abc80e92"/>
    <ds:schemaRef ds:uri="81d509b4-a50c-4eb4-9c41-c741e6a75022"/>
  </ds:schemaRefs>
</ds:datastoreItem>
</file>

<file path=customXml/itemProps3.xml><?xml version="1.0" encoding="utf-8"?>
<ds:datastoreItem xmlns:ds="http://schemas.openxmlformats.org/officeDocument/2006/customXml" ds:itemID="{09D559F9-1563-434C-B908-F7642DDA4D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ec3496-d55f-4088-b91d-c078abc80e92"/>
    <ds:schemaRef ds:uri="81d509b4-a50c-4eb4-9c41-c741e6a750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54</Words>
  <Application>Microsoft Office PowerPoint</Application>
  <PresentationFormat>Widescreen</PresentationFormat>
  <Paragraphs>10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Wellington Aquino</dc:creator>
  <cp:lastModifiedBy>Juliana Faria</cp:lastModifiedBy>
  <cp:revision>4</cp:revision>
  <dcterms:created xsi:type="dcterms:W3CDTF">2025-04-14T13:26:03Z</dcterms:created>
  <dcterms:modified xsi:type="dcterms:W3CDTF">2026-05-14T19:39:22Z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0x01010030BAA0BFA4660643A687B2FDCEE2805C</vt:lpwstr>
  </property>
</Properties>
</file>