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notesMasterIdLst>
    <p:notesMasterId r:id="rId26"/>
  </p:notesMasterIdLst>
  <p:handoutMasterIdLst>
    <p:handoutMasterId r:id="rId27"/>
  </p:handoutMasterIdLst>
  <p:sldIdLst>
    <p:sldId id="256" r:id="rId5"/>
    <p:sldId id="2147376792" r:id="rId6"/>
    <p:sldId id="2147376793" r:id="rId7"/>
    <p:sldId id="269" r:id="rId8"/>
    <p:sldId id="2147376812" r:id="rId9"/>
    <p:sldId id="2147376811" r:id="rId10"/>
    <p:sldId id="348" r:id="rId11"/>
    <p:sldId id="2147376790" r:id="rId12"/>
    <p:sldId id="259" r:id="rId13"/>
    <p:sldId id="2147376804" r:id="rId14"/>
    <p:sldId id="2147376805" r:id="rId15"/>
    <p:sldId id="2147376813" r:id="rId16"/>
    <p:sldId id="2147376818" r:id="rId17"/>
    <p:sldId id="258" r:id="rId18"/>
    <p:sldId id="2147376814" r:id="rId19"/>
    <p:sldId id="2147376815" r:id="rId20"/>
    <p:sldId id="2147376809" r:id="rId21"/>
    <p:sldId id="260" r:id="rId22"/>
    <p:sldId id="2147376806" r:id="rId23"/>
    <p:sldId id="2147376816" r:id="rId24"/>
    <p:sldId id="2147376817" r:id="rId25"/>
  </p:sldIdLst>
  <p:sldSz cx="18288000" cy="10287000"/>
  <p:notesSz cx="6858000" cy="9144000"/>
  <p:embeddedFontLst>
    <p:embeddedFont>
      <p:font typeface="Amx" pitchFamily="2" charset="0"/>
      <p:regular r:id="rId28"/>
      <p:bold r:id="rId29"/>
      <p:italic r:id="rId30"/>
      <p:boldItalic r:id="rId31"/>
    </p:embeddedFont>
    <p:embeddedFont>
      <p:font typeface="Amx" pitchFamily="2" charset="0"/>
      <p:regular r:id="rId28"/>
      <p:bold r:id="rId29"/>
      <p:italic r:id="rId30"/>
      <p:boldItalic r:id="rId31"/>
    </p:embeddedFont>
    <p:embeddedFont>
      <p:font typeface="AMX Black" pitchFamily="2" charset="0"/>
      <p:bold r:id="rId32"/>
      <p:boldItalic r:id="rId33"/>
    </p:embeddedFont>
    <p:embeddedFont>
      <p:font typeface="AMX Medium" pitchFamily="2" charset="0"/>
      <p:regular r:id="rId34"/>
      <p:italic r:id="rId35"/>
    </p:embeddedFont>
    <p:embeddedFont>
      <p:font typeface="Source Sans Pro Bold Italics" panose="020B0604020202020204" charset="0"/>
      <p:regular r:id="rId36"/>
    </p:embeddedFont>
    <p:embeddedFont>
      <p:font typeface="Source Sans Pro Italics" panose="020B0604020202020204" charset="0"/>
      <p:regular r:id="rId3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6" userDrawn="1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310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030"/>
    <a:srgbClr val="B2B2B2"/>
    <a:srgbClr val="D9D9D9"/>
    <a:srgbClr val="580008"/>
    <a:srgbClr val="96000F"/>
    <a:srgbClr val="393939"/>
    <a:srgbClr val="DA291C"/>
    <a:srgbClr val="CD222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55F9C1A-8A31-45C7-8364-D2422483D5AB}" v="9" dt="2026-05-14T17:22:18.985"/>
    <p1510:client id="{758DA08B-7356-42FD-8945-F423CD8F0E6A}" v="72" dt="2026-05-14T12:14:31.48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6925" autoAdjust="0"/>
  </p:normalViewPr>
  <p:slideViewPr>
    <p:cSldViewPr snapToGrid="0">
      <p:cViewPr varScale="1">
        <p:scale>
          <a:sx n="65" d="100"/>
          <a:sy n="65" d="100"/>
        </p:scale>
        <p:origin x="900" y="72"/>
      </p:cViewPr>
      <p:guideLst>
        <p:guide orient="horz" pos="2136"/>
        <p:guide pos="2880"/>
        <p:guide orient="horz" pos="3104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4" d="100"/>
          <a:sy n="84" d="100"/>
        </p:scale>
        <p:origin x="3912" y="9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9" Type="http://schemas.openxmlformats.org/officeDocument/2006/relationships/viewProps" Target="viewProps.xml"/><Relationship Id="rId21" Type="http://schemas.openxmlformats.org/officeDocument/2006/relationships/slide" Target="slides/slide17.xml"/><Relationship Id="rId34" Type="http://schemas.openxmlformats.org/officeDocument/2006/relationships/font" Target="fonts/font7.fntdata"/><Relationship Id="rId42" Type="http://schemas.microsoft.com/office/2016/11/relationships/changesInfo" Target="changesInfos/changesInfo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font" Target="fonts/font2.fntdata"/><Relationship Id="rId41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4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handoutMaster" Target="handoutMasters/handout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43" Type="http://schemas.microsoft.com/office/2015/10/relationships/revisionInfo" Target="revisionInfo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font" Target="fonts/font6.fntdata"/><Relationship Id="rId38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uliana Faria" userId="29a68c0a-18d7-4ef8-be9b-a5c25a6cb4c3" providerId="ADAL" clId="{D1CA292B-10B4-412C-88CF-94165651ED52}"/>
    <pc:docChg chg="undo custSel modSld">
      <pc:chgData name="Juliana Faria" userId="29a68c0a-18d7-4ef8-be9b-a5c25a6cb4c3" providerId="ADAL" clId="{D1CA292B-10B4-412C-88CF-94165651ED52}" dt="2026-05-14T17:22:18.985" v="19" actId="14826"/>
      <pc:docMkLst>
        <pc:docMk/>
      </pc:docMkLst>
      <pc:sldChg chg="modSp">
        <pc:chgData name="Juliana Faria" userId="29a68c0a-18d7-4ef8-be9b-a5c25a6cb4c3" providerId="ADAL" clId="{D1CA292B-10B4-412C-88CF-94165651ED52}" dt="2026-05-14T17:22:18.985" v="19" actId="14826"/>
        <pc:sldMkLst>
          <pc:docMk/>
          <pc:sldMk cId="0" sldId="260"/>
        </pc:sldMkLst>
        <pc:picChg chg="mod">
          <ac:chgData name="Juliana Faria" userId="29a68c0a-18d7-4ef8-be9b-a5c25a6cb4c3" providerId="ADAL" clId="{D1CA292B-10B4-412C-88CF-94165651ED52}" dt="2026-05-14T17:22:18.985" v="19" actId="14826"/>
          <ac:picMkLst>
            <pc:docMk/>
            <pc:sldMk cId="0" sldId="260"/>
            <ac:picMk id="20" creationId="{FE3ADAE8-7F97-A350-825B-1A39DC3E710D}"/>
          </ac:picMkLst>
        </pc:picChg>
      </pc:sldChg>
      <pc:sldChg chg="addAnim delAnim modAnim">
        <pc:chgData name="Juliana Faria" userId="29a68c0a-18d7-4ef8-be9b-a5c25a6cb4c3" providerId="ADAL" clId="{D1CA292B-10B4-412C-88CF-94165651ED52}" dt="2026-05-14T12:37:10.053" v="2"/>
        <pc:sldMkLst>
          <pc:docMk/>
          <pc:sldMk cId="2755290599" sldId="2147376790"/>
        </pc:sldMkLst>
      </pc:sldChg>
      <pc:sldChg chg="addSp delSp modSp mod addAnim delAnim modAnim">
        <pc:chgData name="Juliana Faria" userId="29a68c0a-18d7-4ef8-be9b-a5c25a6cb4c3" providerId="ADAL" clId="{D1CA292B-10B4-412C-88CF-94165651ED52}" dt="2026-05-14T12:38:21.587" v="17"/>
        <pc:sldMkLst>
          <pc:docMk/>
          <pc:sldMk cId="1692954875" sldId="2147376817"/>
        </pc:sldMkLst>
        <pc:spChg chg="add mod">
          <ac:chgData name="Juliana Faria" userId="29a68c0a-18d7-4ef8-be9b-a5c25a6cb4c3" providerId="ADAL" clId="{D1CA292B-10B4-412C-88CF-94165651ED52}" dt="2026-05-14T12:37:30.099" v="4"/>
          <ac:spMkLst>
            <pc:docMk/>
            <pc:sldMk cId="1692954875" sldId="2147376817"/>
            <ac:spMk id="8" creationId="{A579B25D-887E-9FCB-2B26-38E553F2CB83}"/>
          </ac:spMkLst>
        </pc:spChg>
        <pc:spChg chg="add del mod">
          <ac:chgData name="Juliana Faria" userId="29a68c0a-18d7-4ef8-be9b-a5c25a6cb4c3" providerId="ADAL" clId="{D1CA292B-10B4-412C-88CF-94165651ED52}" dt="2026-05-14T12:38:14.923" v="15" actId="478"/>
          <ac:spMkLst>
            <pc:docMk/>
            <pc:sldMk cId="1692954875" sldId="2147376817"/>
            <ac:spMk id="12" creationId="{C4509885-900A-6D45-A732-DD0730B975DD}"/>
          </ac:spMkLst>
        </pc:spChg>
        <pc:spChg chg="del">
          <ac:chgData name="Juliana Faria" userId="29a68c0a-18d7-4ef8-be9b-a5c25a6cb4c3" providerId="ADAL" clId="{D1CA292B-10B4-412C-88CF-94165651ED52}" dt="2026-05-14T12:37:29.298" v="3" actId="478"/>
          <ac:spMkLst>
            <pc:docMk/>
            <pc:sldMk cId="1692954875" sldId="2147376817"/>
            <ac:spMk id="13" creationId="{815F83BE-CE4E-FA95-82CB-653108F270E2}"/>
          </ac:spMkLst>
        </pc:spChg>
        <pc:spChg chg="add mod">
          <ac:chgData name="Juliana Faria" userId="29a68c0a-18d7-4ef8-be9b-a5c25a6cb4c3" providerId="ADAL" clId="{D1CA292B-10B4-412C-88CF-94165651ED52}" dt="2026-05-14T12:37:30.099" v="4"/>
          <ac:spMkLst>
            <pc:docMk/>
            <pc:sldMk cId="1692954875" sldId="2147376817"/>
            <ac:spMk id="15" creationId="{250503E6-F7E9-8863-4620-738EFA9E3338}"/>
          </ac:spMkLst>
        </pc:spChg>
        <pc:spChg chg="add mod ord">
          <ac:chgData name="Juliana Faria" userId="29a68c0a-18d7-4ef8-be9b-a5c25a6cb4c3" providerId="ADAL" clId="{D1CA292B-10B4-412C-88CF-94165651ED52}" dt="2026-05-14T12:38:18.705" v="16" actId="14100"/>
          <ac:spMkLst>
            <pc:docMk/>
            <pc:sldMk cId="1692954875" sldId="2147376817"/>
            <ac:spMk id="17" creationId="{03858033-E98E-A2F5-BDEA-AD8ABE2F4F0F}"/>
          </ac:spMkLst>
        </pc:spChg>
        <pc:grpChg chg="ord">
          <ac:chgData name="Juliana Faria" userId="29a68c0a-18d7-4ef8-be9b-a5c25a6cb4c3" providerId="ADAL" clId="{D1CA292B-10B4-412C-88CF-94165651ED52}" dt="2026-05-14T12:38:03.556" v="11" actId="167"/>
          <ac:grpSpMkLst>
            <pc:docMk/>
            <pc:sldMk cId="1692954875" sldId="2147376817"/>
            <ac:grpSpMk id="9" creationId="{80F6AFFC-4440-3E3D-D878-69AD332D50A2}"/>
          </ac:grpSpMkLst>
        </pc:grpChg>
        <pc:picChg chg="add del mod modCrop">
          <ac:chgData name="Juliana Faria" userId="29a68c0a-18d7-4ef8-be9b-a5c25a6cb4c3" providerId="ADAL" clId="{D1CA292B-10B4-412C-88CF-94165651ED52}" dt="2026-05-14T12:38:12.433" v="14" actId="478"/>
          <ac:picMkLst>
            <pc:docMk/>
            <pc:sldMk cId="1692954875" sldId="2147376817"/>
            <ac:picMk id="11" creationId="{BC579F57-C5A7-AD40-5F3B-1F9375808545}"/>
          </ac:picMkLst>
        </pc:picChg>
        <pc:cxnChg chg="add mod">
          <ac:chgData name="Juliana Faria" userId="29a68c0a-18d7-4ef8-be9b-a5c25a6cb4c3" providerId="ADAL" clId="{D1CA292B-10B4-412C-88CF-94165651ED52}" dt="2026-05-14T12:37:30.099" v="4"/>
          <ac:cxnSpMkLst>
            <pc:docMk/>
            <pc:sldMk cId="1692954875" sldId="2147376817"/>
            <ac:cxnSpMk id="14" creationId="{13502D5B-DC63-9682-356D-C30D36B7404D}"/>
          </ac:cxnSpMkLst>
        </pc:cxn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>
            <a:extLst>
              <a:ext uri="{FF2B5EF4-FFF2-40B4-BE49-F238E27FC236}">
                <a16:creationId xmlns:a16="http://schemas.microsoft.com/office/drawing/2014/main" id="{3A889DD7-F057-8C51-793B-662503395B7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AD9A66C5-17FC-8710-0E31-0497E54B019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53BE07-E4C8-466C-A83B-D086500DC5F0}" type="datetimeFigureOut">
              <a:rPr lang="pt-BR" smtClean="0"/>
              <a:t>14/05/2026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765634A5-101F-9D45-BAFB-CAC622634FA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833B7692-6652-D42D-EA4D-4A261D15AA8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8DEBAF1-5A03-4D5C-8F80-DE1CFB6D0F0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953407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14.05.2026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‹nº›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88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119213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23CF35-CA01-83C6-4D14-F1B0A68630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612A5E43-FD8A-5F49-BE03-A37C2767EFC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781125D2-A924-49FE-35A9-B6067D3F9D0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b="1"/>
              <a:t>TOM MAIS PROVOCATICO: O QUE ACHA DE UM MIX? </a:t>
            </a:r>
            <a:r>
              <a:rPr lang="pt-BR"/>
              <a:t>O canal Varejo apresenta alto nível de engajamento operacional, forte senso de responsabilidade sobre os resultados e relações bem estabelecidas com os parceiros. No entanto, esse desempenho ainda está ancorado em uma atuação predominantemente reativa e transacional ,eficiente no curto prazo, mas limitada diante das demandas estratégicas do negócio. O diagnóstico aponta um avanço necessário: sair do papel de executor para assumir, de forma consistente, a posição de Gerente de Negócios, com protagonismo estratégico e atuação consultiva capaz de influenciar decisões, gerar valor e ampliar impacto.</a:t>
            </a: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8FC2C8D4-77F5-59C8-DC77-A7480C3B7F5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13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29469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https://www.youtube.com/watch?v=3TtfkC5dKl4</a:t>
            </a:r>
          </a:p>
          <a:p>
            <a:endParaRPr lang="en-US"/>
          </a:p>
          <a:p>
            <a:r>
              <a:rPr lang="en-US"/>
              <a:t>Analista: quero trazer uma história real de tomada de decisão — simples, ousada e transformadora.”</a:t>
            </a:r>
          </a:p>
          <a:p>
            <a:r>
              <a:rPr lang="en-US"/>
              <a:t>Contexto</a:t>
            </a:r>
          </a:p>
          <a:p>
            <a:r>
              <a:rPr lang="en-US"/>
              <a:t>“A Milky Moo surgiu quando quatro amigos decidiram criar o melhor milkshake do mundo. Eles abriram a primeira loja literalmente dias antes da pandemia. Ou seja, tudo indicava que seria um péssimo momento para empreender…” </a:t>
            </a:r>
          </a:p>
          <a:p>
            <a:r>
              <a:rPr lang="en-US"/>
              <a:t>Virada</a:t>
            </a:r>
          </a:p>
          <a:p>
            <a:r>
              <a:rPr lang="en-US"/>
              <a:t>“Mas eles tomaram uma decisão: em vez de recuar, apostaram na criatividade, no visual marcante das lojas, nas embalagens ‘malhadinhas’ e em sabores que ninguém tinha. Essa identidade virou um ícone — você olha o malhado e já sabe que é Milky Moo.” </a:t>
            </a:r>
          </a:p>
          <a:p>
            <a:r>
              <a:rPr lang="en-US"/>
              <a:t>Efeito das decisões</a:t>
            </a:r>
          </a:p>
          <a:p>
            <a:r>
              <a:rPr lang="en-US"/>
              <a:t>“Resultado? Alguns anos depois, a marca disparou, virou febre em shoppings, vende mais de 1,5 milhão de milkshakes por mês e já opera até nos Estados Unidos.”</a:t>
            </a:r>
          </a:p>
          <a:p>
            <a:r>
              <a:rPr lang="en-US"/>
              <a:t>Conexão com o módulo Gestão 360º</a:t>
            </a:r>
          </a:p>
          <a:p>
            <a:r>
              <a:rPr lang="en-US"/>
              <a:t>“Essa história mostra que dados contam muito, mas decisão conta mais. Eles analisaram o cenário, identificaram o potencial, fizeram apostas calculadas e agiram rápido. Exatamente o que esperamos de um Gerente de Negócios 360°:</a:t>
            </a:r>
          </a:p>
          <a:p>
            <a:r>
              <a:rPr lang="en-US"/>
              <a:t>— coragem para inovar,</a:t>
            </a:r>
          </a:p>
          <a:p>
            <a:r>
              <a:rPr lang="en-US"/>
              <a:t>— consistência para executar,</a:t>
            </a:r>
          </a:p>
          <a:p>
            <a:r>
              <a:rPr lang="en-US"/>
              <a:t>— e visão para prosperar.”</a:t>
            </a:r>
          </a:p>
          <a:p>
            <a:r>
              <a:rPr lang="en-US"/>
              <a:t>Fechamento para chamar o vídeo</a:t>
            </a:r>
          </a:p>
          <a:p>
            <a:r>
              <a:rPr lang="en-US"/>
              <a:t>“Agora, vamos assistir um vídeo curtinho que ilustra essa jornada e reforça o poder de decidir, mesmo quando o cenário parece desfavorável. Prestem atenção nos elementos de branding, posicionamento e decisão estratégica.”</a:t>
            </a:r>
          </a:p>
          <a:p>
            <a:endParaRPr lang="en-US"/>
          </a:p>
          <a:p>
            <a:r>
              <a:rPr lang="en-US"/>
              <a:t>5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15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2057364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O </a:t>
            </a:r>
            <a:r>
              <a:rPr lang="en-US" err="1">
                <a:ea typeface="Calibri"/>
                <a:cs typeface="Calibri"/>
              </a:rPr>
              <a:t>que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esta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grifado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em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amarelo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precisa</a:t>
            </a:r>
            <a:r>
              <a:rPr lang="en-US">
                <a:ea typeface="Calibri"/>
                <a:cs typeface="Calibri"/>
              </a:rPr>
              <a:t> ser </a:t>
            </a:r>
            <a:r>
              <a:rPr lang="en-US" err="1">
                <a:ea typeface="Calibri"/>
                <a:cs typeface="Calibri"/>
              </a:rPr>
              <a:t>revisado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17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295560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/>
              <a:t>exemplo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18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8953109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E30413-D4BF-59F3-D595-D3AF106955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40765FEB-DE06-AE15-4E58-4E2FBC249CF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29349E26-95DD-E51E-D2AF-03BA3F8911D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/>
              <a:t>6 episódios </a:t>
            </a: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29C0F78D-FD8E-EC49-A0FE-8AF900CE8A1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19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5876806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F7B935-8F4E-D853-3FDA-10F7FC50BF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414D9DA4-FF78-1C25-FD2B-62415A2C5F0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90EC1F9F-2AD4-C4CF-EACA-E36604AD017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/>
              <a:t>exemplo</a:t>
            </a: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59E7ABD4-0B32-8123-C4BE-B08E48E5435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20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0213373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79C837-C1CB-C42D-2035-D520F81868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39223345-D75E-554A-6A39-A76AEEC8A3A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93638BBB-2F86-F870-6EDF-76D8B8FE3C5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77910F86-AE8C-A911-E80E-D7A6C090F6F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21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840478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https://forms.office.com/Pages/ShareFormPage.aspx?id=S30kVTW0pUeIG8p2J0NOeU3gFz61GPZLjnBjl12aY8ZUME1XNEJXQVlWTldVRVJQTEhGTVFCVUtLNS4u&amp;sharetoken=R58U2Ikrz4hR0KcMr2vO</a:t>
            </a:r>
          </a:p>
          <a:p>
            <a:r>
              <a:rPr lang="en-US"/>
              <a:t>4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Analistas: O Quadro Colaborativo anterior serve de insumo para eles podem escolher dois ou mais desafios que sejam familiares no seu dia a dia para trazer aqui. </a:t>
            </a:r>
          </a:p>
          <a:p>
            <a:endParaRPr lang="en-US"/>
          </a:p>
          <a:p>
            <a:r>
              <a:rPr lang="en-US"/>
              <a:t>Como configurar os grupos 1,2,4 ALL: Defina um tempo para as reflexões (Breakout rooms)</a:t>
            </a:r>
          </a:p>
          <a:p>
            <a:r>
              <a:rPr lang="en-US"/>
              <a:t>Comece individualmente (01 MINUTO), depois em pares (02 MINUTOS), depois em quartetos (4 MINUTOS), e finalmente como grupo completo (5 MINUTOS- ALL-TODOS NA PLENÁRIA)</a:t>
            </a:r>
          </a:p>
          <a:p>
            <a:endParaRPr lang="en-US"/>
          </a:p>
          <a:p>
            <a:r>
              <a:rPr lang="en-US"/>
              <a:t>Sequência de passos e alocação do tempo</a:t>
            </a:r>
          </a:p>
          <a:p>
            <a:r>
              <a:rPr lang="en-US"/>
              <a:t>A) Reflexão individual silenciosa pelos indivíduos em um desafio compartilhado, estruturado por uma pergunta - 1 min.</a:t>
            </a:r>
          </a:p>
          <a:p>
            <a:r>
              <a:rPr lang="en-US"/>
              <a:t>B) Gerar ideias em pares, construindo em cima das ideias resultantes da auto-reflexão - 2 min.</a:t>
            </a:r>
          </a:p>
          <a:p>
            <a:r>
              <a:rPr lang="en-US"/>
              <a:t>C) Compartilhar e desenvolver as ideias do seu par em um quarteto (notar semelhanças e diferenças) 4 min.</a:t>
            </a:r>
          </a:p>
          <a:p>
            <a:r>
              <a:rPr lang="en-US"/>
              <a:t>D) ALL: Pergunte, “Qual ideia se destacou na sua conversa?” Cada grupo compartilha uma ideia importante com todos (repetir o ciclo conforme necessário) 5 min.</a:t>
            </a:r>
          </a:p>
          <a:p>
            <a:r>
              <a:rPr lang="en-US"/>
              <a:t>7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539697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BI-DM</a:t>
            </a:r>
          </a:p>
          <a:p>
            <a:r>
              <a:rPr lang="en-US"/>
              <a:t>https://app.powerbi.com/view?r=eyJrIjoiNGU4NGNhNTYtMzU3Mi00NzdlLWEyNzgtNzVkMzRhMmY1YWM3IiwidCI6ImFmZGNmZmZmLThlMWUtNDliNC1hNGNjLThkYmY1YmU0NTE4OSJ9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err="1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66EFC9-3E27-489D-9643-3D6121A1B3C4}" type="slidenum">
              <a:t>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515285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10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778130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442FAC-B5CE-F573-BF00-FF3A6BCF3A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74CD3830-F18C-2E8D-DFD1-B86BF0419E9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9B9BD249-DDDD-77E0-49D0-120FA15CFCD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0C66384B-DCD8-DBB4-08BE-0F3148084CD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11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500699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3B10EE-C45C-7A18-51BF-5251CDEAD5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7B72E9B5-65F5-B5A1-99AB-2B6E699B0F5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FD556B51-F50A-FAA6-4027-3468B3D9709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b="1"/>
              <a:t>TOM MAIS PROVOCATICO: O QUE ACHA DE UM MIX? </a:t>
            </a:r>
            <a:r>
              <a:rPr lang="pt-BR"/>
              <a:t>O canal Varejo apresenta alto nível de engajamento operacional, forte senso de responsabilidade sobre os resultados e relações bem estabelecidas com os parceiros. No entanto, esse desempenho ainda está ancorado em uma atuação predominantemente reativa e transacional ,eficiente no curto prazo, mas limitada diante das demandas estratégicas do negócio. O diagnóstico aponta um avanço necessário: sair do papel de executor para assumir, de forma consistente, a posição de Gerente de Negócios, com protagonismo estratégico e atuação consultiva capaz de influenciar decisões, gerar valor e ampliar impacto.</a:t>
            </a: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BD5EE11D-EE78-D8D0-7303-8C7A887431E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12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945691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sv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sv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3.svg"/><Relationship Id="rId5" Type="http://schemas.openxmlformats.org/officeDocument/2006/relationships/image" Target="../media/image12.svg"/><Relationship Id="rId4" Type="http://schemas.openxmlformats.org/officeDocument/2006/relationships/image" Target="../media/image9.sv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sv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sv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sv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sv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sv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5/14/2026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Uma imagem contendo Padrão do plano de fundo&#10;&#10;O conteúdo gerado por IA pode estar incorreto.">
            <a:extLst>
              <a:ext uri="{FF2B5EF4-FFF2-40B4-BE49-F238E27FC236}">
                <a16:creationId xmlns:a16="http://schemas.microsoft.com/office/drawing/2014/main" id="{6161F64C-1D1C-9283-FCE0-10A14A91120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246"/>
            <a:ext cx="18288000" cy="10290738"/>
          </a:xfrm>
          <a:prstGeom prst="rect">
            <a:avLst/>
          </a:prstGeom>
        </p:spPr>
      </p:pic>
      <p:pic>
        <p:nvPicPr>
          <p:cNvPr id="4" name="Imagem 3" descr="Imagem em preto e branco&#10;&#10;O conteúdo gerado por IA pode estar incorreto.">
            <a:extLst>
              <a:ext uri="{FF2B5EF4-FFF2-40B4-BE49-F238E27FC236}">
                <a16:creationId xmlns:a16="http://schemas.microsoft.com/office/drawing/2014/main" id="{E14FAE20-FB48-0974-1E20-40B287035B5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31745" y="394260"/>
            <a:ext cx="1764180" cy="661248"/>
          </a:xfrm>
          <a:prstGeom prst="rect">
            <a:avLst/>
          </a:prstGeom>
        </p:spPr>
      </p:pic>
      <p:pic>
        <p:nvPicPr>
          <p:cNvPr id="14" name="Gráfico 13">
            <a:extLst>
              <a:ext uri="{FF2B5EF4-FFF2-40B4-BE49-F238E27FC236}">
                <a16:creationId xmlns:a16="http://schemas.microsoft.com/office/drawing/2014/main" id="{05473BF3-CBCA-2E4B-7539-4058B0F61436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6242710" y="395904"/>
            <a:ext cx="1413545" cy="514016"/>
          </a:xfrm>
          <a:prstGeom prst="rect">
            <a:avLst/>
          </a:prstGeom>
        </p:spPr>
      </p:pic>
      <p:pic>
        <p:nvPicPr>
          <p:cNvPr id="2" name="Imagem 1" descr="Logotipo&#10;&#10;O conteúdo gerado por IA pode estar incorreto.">
            <a:extLst>
              <a:ext uri="{FF2B5EF4-FFF2-40B4-BE49-F238E27FC236}">
                <a16:creationId xmlns:a16="http://schemas.microsoft.com/office/drawing/2014/main" id="{C15D03BC-6F18-EB15-CD93-696E6A9BCDB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564" r="42156"/>
          <a:stretch>
            <a:fillRect/>
          </a:stretch>
        </p:blipFill>
        <p:spPr>
          <a:xfrm>
            <a:off x="13629503" y="-3736"/>
            <a:ext cx="4658497" cy="4235064"/>
          </a:xfrm>
          <a:prstGeom prst="rect">
            <a:avLst/>
          </a:prstGeom>
        </p:spPr>
      </p:pic>
      <p:pic>
        <p:nvPicPr>
          <p:cNvPr id="5" name="Imagem 4" descr="Círculo&#10;&#10;O conteúdo gerado por IA pode estar incorreto.">
            <a:extLst>
              <a:ext uri="{FF2B5EF4-FFF2-40B4-BE49-F238E27FC236}">
                <a16:creationId xmlns:a16="http://schemas.microsoft.com/office/drawing/2014/main" id="{194BDC39-48A2-BA62-EDB6-64242AED2D7D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6304646" y="8653172"/>
            <a:ext cx="1983354" cy="1633828"/>
          </a:xfrm>
          <a:prstGeom prst="rect">
            <a:avLst/>
          </a:prstGeom>
        </p:spPr>
      </p:pic>
      <p:grpSp>
        <p:nvGrpSpPr>
          <p:cNvPr id="6" name="Agrupar 5">
            <a:extLst>
              <a:ext uri="{FF2B5EF4-FFF2-40B4-BE49-F238E27FC236}">
                <a16:creationId xmlns:a16="http://schemas.microsoft.com/office/drawing/2014/main" id="{54E92C6D-E511-F80A-6AD2-D145A09CCBE7}"/>
              </a:ext>
            </a:extLst>
          </p:cNvPr>
          <p:cNvGrpSpPr/>
          <p:nvPr userDrawn="1"/>
        </p:nvGrpSpPr>
        <p:grpSpPr>
          <a:xfrm>
            <a:off x="756745" y="9549930"/>
            <a:ext cx="16478834" cy="369332"/>
            <a:chOff x="479426" y="6315815"/>
            <a:chExt cx="10985889" cy="246221"/>
          </a:xfrm>
        </p:grpSpPr>
        <p:sp>
          <p:nvSpPr>
            <p:cNvPr id="7" name="CaixaDeTexto 6">
              <a:extLst>
                <a:ext uri="{FF2B5EF4-FFF2-40B4-BE49-F238E27FC236}">
                  <a16:creationId xmlns:a16="http://schemas.microsoft.com/office/drawing/2014/main" id="{B51A8BB1-79E4-EB2A-2A7F-A0F0D0F06E8A}"/>
                </a:ext>
              </a:extLst>
            </p:cNvPr>
            <p:cNvSpPr txBox="1"/>
            <p:nvPr userDrawn="1"/>
          </p:nvSpPr>
          <p:spPr>
            <a:xfrm>
              <a:off x="479426" y="6315815"/>
              <a:ext cx="2491745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pt-BR" sz="1800" i="1" spc="450" dirty="0">
                  <a:solidFill>
                    <a:srgbClr val="393939"/>
                  </a:solidFill>
                  <a:latin typeface="AMX" pitchFamily="2" charset="77"/>
                </a:rPr>
                <a:t>GESTÃO 360°_VAREJO</a:t>
              </a:r>
            </a:p>
          </p:txBody>
        </p:sp>
        <p:cxnSp>
          <p:nvCxnSpPr>
            <p:cNvPr id="8" name="Conector Reto 10">
              <a:extLst>
                <a:ext uri="{FF2B5EF4-FFF2-40B4-BE49-F238E27FC236}">
                  <a16:creationId xmlns:a16="http://schemas.microsoft.com/office/drawing/2014/main" id="{B11AF701-5750-FED8-016F-C3E56BB4033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821647" y="6451601"/>
              <a:ext cx="8643668" cy="0"/>
            </a:xfrm>
            <a:prstGeom prst="line">
              <a:avLst/>
            </a:prstGeom>
            <a:ln w="6350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0963690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Uma imagem contendo Padrão do plano de fundo&#10;&#10;O conteúdo gerado por IA pode estar incorreto.">
            <a:extLst>
              <a:ext uri="{FF2B5EF4-FFF2-40B4-BE49-F238E27FC236}">
                <a16:creationId xmlns:a16="http://schemas.microsoft.com/office/drawing/2014/main" id="{6161F64C-1D1C-9283-FCE0-10A14A91120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246"/>
            <a:ext cx="18288000" cy="10290738"/>
          </a:xfrm>
          <a:prstGeom prst="rect">
            <a:avLst/>
          </a:prstGeom>
        </p:spPr>
      </p:pic>
      <p:pic>
        <p:nvPicPr>
          <p:cNvPr id="4" name="Imagem 3" descr="Imagem em preto e branco&#10;&#10;O conteúdo gerado por IA pode estar incorreto.">
            <a:extLst>
              <a:ext uri="{FF2B5EF4-FFF2-40B4-BE49-F238E27FC236}">
                <a16:creationId xmlns:a16="http://schemas.microsoft.com/office/drawing/2014/main" id="{E14FAE20-FB48-0974-1E20-40B287035B5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31745" y="394260"/>
            <a:ext cx="1764180" cy="661248"/>
          </a:xfrm>
          <a:prstGeom prst="rect">
            <a:avLst/>
          </a:prstGeom>
        </p:spPr>
      </p:pic>
      <p:pic>
        <p:nvPicPr>
          <p:cNvPr id="14" name="Gráfico 13">
            <a:extLst>
              <a:ext uri="{FF2B5EF4-FFF2-40B4-BE49-F238E27FC236}">
                <a16:creationId xmlns:a16="http://schemas.microsoft.com/office/drawing/2014/main" id="{05473BF3-CBCA-2E4B-7539-4058B0F61436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6242710" y="395904"/>
            <a:ext cx="1413545" cy="514016"/>
          </a:xfrm>
          <a:prstGeom prst="rect">
            <a:avLst/>
          </a:prstGeom>
        </p:spPr>
      </p:pic>
      <p:pic>
        <p:nvPicPr>
          <p:cNvPr id="2" name="Imagem 1" descr="Logotipo&#10;&#10;O conteúdo gerado por IA pode estar incorreto.">
            <a:extLst>
              <a:ext uri="{FF2B5EF4-FFF2-40B4-BE49-F238E27FC236}">
                <a16:creationId xmlns:a16="http://schemas.microsoft.com/office/drawing/2014/main" id="{C15D03BC-6F18-EB15-CD93-696E6A9BCDB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564" r="42156"/>
          <a:stretch>
            <a:fillRect/>
          </a:stretch>
        </p:blipFill>
        <p:spPr>
          <a:xfrm>
            <a:off x="13629503" y="-3736"/>
            <a:ext cx="4658497" cy="4235064"/>
          </a:xfrm>
          <a:prstGeom prst="rect">
            <a:avLst/>
          </a:prstGeom>
        </p:spPr>
      </p:pic>
      <p:pic>
        <p:nvPicPr>
          <p:cNvPr id="5" name="Imagem 4" descr="Círculo&#10;&#10;O conteúdo gerado por IA pode estar incorreto.">
            <a:extLst>
              <a:ext uri="{FF2B5EF4-FFF2-40B4-BE49-F238E27FC236}">
                <a16:creationId xmlns:a16="http://schemas.microsoft.com/office/drawing/2014/main" id="{194BDC39-48A2-BA62-EDB6-64242AED2D7D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6304646" y="8653172"/>
            <a:ext cx="1983354" cy="1633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68719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Uma imagem contendo Padrão do plano de fundo&#10;&#10;O conteúdo gerado por IA pode estar incorreto.">
            <a:extLst>
              <a:ext uri="{FF2B5EF4-FFF2-40B4-BE49-F238E27FC236}">
                <a16:creationId xmlns:a16="http://schemas.microsoft.com/office/drawing/2014/main" id="{6161F64C-1D1C-9283-FCE0-10A14A91120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246"/>
            <a:ext cx="18288000" cy="10290738"/>
          </a:xfrm>
          <a:prstGeom prst="rect">
            <a:avLst/>
          </a:prstGeom>
        </p:spPr>
      </p:pic>
      <p:pic>
        <p:nvPicPr>
          <p:cNvPr id="4" name="Imagem 3" descr="Imagem em preto e branco&#10;&#10;O conteúdo gerado por IA pode estar incorreto.">
            <a:extLst>
              <a:ext uri="{FF2B5EF4-FFF2-40B4-BE49-F238E27FC236}">
                <a16:creationId xmlns:a16="http://schemas.microsoft.com/office/drawing/2014/main" id="{E14FAE20-FB48-0974-1E20-40B287035B5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31745" y="394260"/>
            <a:ext cx="1764180" cy="661248"/>
          </a:xfrm>
          <a:prstGeom prst="rect">
            <a:avLst/>
          </a:prstGeom>
        </p:spPr>
      </p:pic>
      <p:pic>
        <p:nvPicPr>
          <p:cNvPr id="14" name="Gráfico 13">
            <a:extLst>
              <a:ext uri="{FF2B5EF4-FFF2-40B4-BE49-F238E27FC236}">
                <a16:creationId xmlns:a16="http://schemas.microsoft.com/office/drawing/2014/main" id="{05473BF3-CBCA-2E4B-7539-4058B0F61436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6242710" y="395904"/>
            <a:ext cx="1413545" cy="514016"/>
          </a:xfrm>
          <a:prstGeom prst="rect">
            <a:avLst/>
          </a:prstGeom>
        </p:spPr>
      </p:pic>
      <p:sp>
        <p:nvSpPr>
          <p:cNvPr id="6" name="Freeform 13">
            <a:extLst>
              <a:ext uri="{FF2B5EF4-FFF2-40B4-BE49-F238E27FC236}">
                <a16:creationId xmlns:a16="http://schemas.microsoft.com/office/drawing/2014/main" id="{7F44B480-CB62-BC33-2CB2-3C3DD7EF24E3}"/>
              </a:ext>
            </a:extLst>
          </p:cNvPr>
          <p:cNvSpPr/>
          <p:nvPr userDrawn="1"/>
        </p:nvSpPr>
        <p:spPr>
          <a:xfrm>
            <a:off x="10752827" y="-123738"/>
            <a:ext cx="3161115" cy="1035995"/>
          </a:xfrm>
          <a:custGeom>
            <a:avLst/>
            <a:gdLst/>
            <a:ahLst/>
            <a:cxnLst/>
            <a:rect l="l" t="t" r="r" b="b"/>
            <a:pathLst>
              <a:path w="2266950" h="742950">
                <a:moveTo>
                  <a:pt x="0" y="0"/>
                </a:moveTo>
                <a:lnTo>
                  <a:pt x="2266950" y="0"/>
                </a:lnTo>
                <a:lnTo>
                  <a:pt x="2266950" y="742950"/>
                </a:lnTo>
                <a:lnTo>
                  <a:pt x="0" y="74295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420" r="-420"/>
            </a:stretch>
          </a:blipFill>
        </p:spPr>
        <p:txBody>
          <a:bodyPr/>
          <a:lstStyle/>
          <a:p>
            <a:endParaRPr lang="pt-BR" sz="800" noProof="0" dirty="0"/>
          </a:p>
        </p:txBody>
      </p:sp>
      <p:pic>
        <p:nvPicPr>
          <p:cNvPr id="7" name="Gráfico 6">
            <a:extLst>
              <a:ext uri="{FF2B5EF4-FFF2-40B4-BE49-F238E27FC236}">
                <a16:creationId xmlns:a16="http://schemas.microsoft.com/office/drawing/2014/main" id="{B0347C80-D5CB-6A6D-EE27-27CAB7D758AF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5400000">
            <a:off x="14672559" y="1825998"/>
            <a:ext cx="7230881" cy="6100368"/>
          </a:xfrm>
          <a:prstGeom prst="rect">
            <a:avLst/>
          </a:prstGeom>
        </p:spPr>
      </p:pic>
      <p:grpSp>
        <p:nvGrpSpPr>
          <p:cNvPr id="8" name="Agrupar 7">
            <a:extLst>
              <a:ext uri="{FF2B5EF4-FFF2-40B4-BE49-F238E27FC236}">
                <a16:creationId xmlns:a16="http://schemas.microsoft.com/office/drawing/2014/main" id="{9D7D59DE-87E9-5913-90C3-852DEC9F8331}"/>
              </a:ext>
            </a:extLst>
          </p:cNvPr>
          <p:cNvGrpSpPr/>
          <p:nvPr userDrawn="1"/>
        </p:nvGrpSpPr>
        <p:grpSpPr>
          <a:xfrm>
            <a:off x="756745" y="9549930"/>
            <a:ext cx="16478834" cy="369332"/>
            <a:chOff x="479426" y="6315815"/>
            <a:chExt cx="10985889" cy="246221"/>
          </a:xfrm>
        </p:grpSpPr>
        <p:sp>
          <p:nvSpPr>
            <p:cNvPr id="12" name="CaixaDeTexto 11">
              <a:extLst>
                <a:ext uri="{FF2B5EF4-FFF2-40B4-BE49-F238E27FC236}">
                  <a16:creationId xmlns:a16="http://schemas.microsoft.com/office/drawing/2014/main" id="{1FC8BFA2-858A-1DE4-58A9-759CA348F77F}"/>
                </a:ext>
              </a:extLst>
            </p:cNvPr>
            <p:cNvSpPr txBox="1"/>
            <p:nvPr userDrawn="1"/>
          </p:nvSpPr>
          <p:spPr>
            <a:xfrm>
              <a:off x="479426" y="6315815"/>
              <a:ext cx="2491745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pt-BR" sz="1800" i="1" spc="450" dirty="0">
                  <a:solidFill>
                    <a:srgbClr val="393939"/>
                  </a:solidFill>
                  <a:latin typeface="AMX" pitchFamily="2" charset="77"/>
                </a:rPr>
                <a:t>GESTÃO 360°_VAREJO</a:t>
              </a:r>
            </a:p>
          </p:txBody>
        </p:sp>
        <p:cxnSp>
          <p:nvCxnSpPr>
            <p:cNvPr id="13" name="Conector Reto 10">
              <a:extLst>
                <a:ext uri="{FF2B5EF4-FFF2-40B4-BE49-F238E27FC236}">
                  <a16:creationId xmlns:a16="http://schemas.microsoft.com/office/drawing/2014/main" id="{C1959625-FDB3-B996-A9F4-904ACBCAF75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821647" y="6451601"/>
              <a:ext cx="8643668" cy="0"/>
            </a:xfrm>
            <a:prstGeom prst="line">
              <a:avLst/>
            </a:prstGeom>
            <a:ln w="6350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336535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>
            <a:extLst>
              <a:ext uri="{FF2B5EF4-FFF2-40B4-BE49-F238E27FC236}">
                <a16:creationId xmlns:a16="http://schemas.microsoft.com/office/drawing/2014/main" id="{F0C52156-113C-2C0A-E223-7E4C4C163AC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"/>
            <a:ext cx="18288000" cy="10290740"/>
          </a:xfrm>
          <a:prstGeom prst="rect">
            <a:avLst/>
          </a:prstGeom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D266BBAF-1B9A-375B-4F1B-AB35AD598BC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1745" y="395904"/>
            <a:ext cx="1758491" cy="661248"/>
          </a:xfrm>
          <a:prstGeom prst="rect">
            <a:avLst/>
          </a:prstGeom>
        </p:spPr>
      </p:pic>
      <p:grpSp>
        <p:nvGrpSpPr>
          <p:cNvPr id="9" name="Agrupar 8">
            <a:extLst>
              <a:ext uri="{FF2B5EF4-FFF2-40B4-BE49-F238E27FC236}">
                <a16:creationId xmlns:a16="http://schemas.microsoft.com/office/drawing/2014/main" id="{DBD3020A-B496-3427-17B2-53F8FDDB28E2}"/>
              </a:ext>
            </a:extLst>
          </p:cNvPr>
          <p:cNvGrpSpPr/>
          <p:nvPr userDrawn="1"/>
        </p:nvGrpSpPr>
        <p:grpSpPr>
          <a:xfrm>
            <a:off x="756745" y="9549930"/>
            <a:ext cx="16478834" cy="369332"/>
            <a:chOff x="479426" y="6315815"/>
            <a:chExt cx="10985889" cy="246221"/>
          </a:xfrm>
        </p:grpSpPr>
        <p:sp>
          <p:nvSpPr>
            <p:cNvPr id="10" name="CaixaDeTexto 9">
              <a:extLst>
                <a:ext uri="{FF2B5EF4-FFF2-40B4-BE49-F238E27FC236}">
                  <a16:creationId xmlns:a16="http://schemas.microsoft.com/office/drawing/2014/main" id="{963BD50E-BA53-0B11-C505-9945EF069AFF}"/>
                </a:ext>
              </a:extLst>
            </p:cNvPr>
            <p:cNvSpPr txBox="1"/>
            <p:nvPr userDrawn="1"/>
          </p:nvSpPr>
          <p:spPr>
            <a:xfrm>
              <a:off x="479426" y="6315815"/>
              <a:ext cx="2491745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pt-BR" sz="1800" i="1" spc="450" dirty="0">
                  <a:solidFill>
                    <a:schemeClr val="bg1"/>
                  </a:solidFill>
                  <a:latin typeface="AMX" pitchFamily="2" charset="77"/>
                </a:rPr>
                <a:t>GESTÃO 360°_VAREJO</a:t>
              </a:r>
            </a:p>
          </p:txBody>
        </p:sp>
        <p:cxnSp>
          <p:nvCxnSpPr>
            <p:cNvPr id="11" name="Conector Reto 10">
              <a:extLst>
                <a:ext uri="{FF2B5EF4-FFF2-40B4-BE49-F238E27FC236}">
                  <a16:creationId xmlns:a16="http://schemas.microsoft.com/office/drawing/2014/main" id="{75DD6C7F-2D19-43E8-B26D-53697C3D1A1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821647" y="6451601"/>
              <a:ext cx="8643668" cy="0"/>
            </a:xfrm>
            <a:prstGeom prst="line">
              <a:avLst/>
            </a:prstGeom>
            <a:ln w="6350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4" name="Gráfico 13">
            <a:extLst>
              <a:ext uri="{FF2B5EF4-FFF2-40B4-BE49-F238E27FC236}">
                <a16:creationId xmlns:a16="http://schemas.microsoft.com/office/drawing/2014/main" id="{05473BF3-CBCA-2E4B-7539-4058B0F61436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6242710" y="395904"/>
            <a:ext cx="1413545" cy="514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88045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>
            <a:extLst>
              <a:ext uri="{FF2B5EF4-FFF2-40B4-BE49-F238E27FC236}">
                <a16:creationId xmlns:a16="http://schemas.microsoft.com/office/drawing/2014/main" id="{F0C52156-113C-2C0A-E223-7E4C4C163AC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"/>
            <a:ext cx="18288000" cy="10290740"/>
          </a:xfrm>
          <a:prstGeom prst="rect">
            <a:avLst/>
          </a:prstGeom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D266BBAF-1B9A-375B-4F1B-AB35AD598BC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1745" y="395904"/>
            <a:ext cx="1758491" cy="661248"/>
          </a:xfrm>
          <a:prstGeom prst="rect">
            <a:avLst/>
          </a:prstGeom>
        </p:spPr>
      </p:pic>
      <p:pic>
        <p:nvPicPr>
          <p:cNvPr id="14" name="Gráfico 13">
            <a:extLst>
              <a:ext uri="{FF2B5EF4-FFF2-40B4-BE49-F238E27FC236}">
                <a16:creationId xmlns:a16="http://schemas.microsoft.com/office/drawing/2014/main" id="{05473BF3-CBCA-2E4B-7539-4058B0F61436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6242710" y="395904"/>
            <a:ext cx="1413545" cy="514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5027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9">
            <a:extLst>
              <a:ext uri="{FF2B5EF4-FFF2-40B4-BE49-F238E27FC236}">
                <a16:creationId xmlns:a16="http://schemas.microsoft.com/office/drawing/2014/main" id="{2415E8DC-83E6-D2B9-901F-FB4E556DC994}"/>
              </a:ext>
            </a:extLst>
          </p:cNvPr>
          <p:cNvGrpSpPr/>
          <p:nvPr userDrawn="1"/>
        </p:nvGrpSpPr>
        <p:grpSpPr>
          <a:xfrm flipH="1">
            <a:off x="-9849" y="0"/>
            <a:ext cx="18307707" cy="10287000"/>
            <a:chOff x="0" y="0"/>
            <a:chExt cx="24410276" cy="13716000"/>
          </a:xfrm>
        </p:grpSpPr>
        <p:sp>
          <p:nvSpPr>
            <p:cNvPr id="4" name="Freeform 10" descr="Padrão do plano de fundo  O conteúdo gerado por IA pode estar incorreto.">
              <a:extLst>
                <a:ext uri="{FF2B5EF4-FFF2-40B4-BE49-F238E27FC236}">
                  <a16:creationId xmlns:a16="http://schemas.microsoft.com/office/drawing/2014/main" id="{C8DAA800-74B2-239F-34C3-56CF4A655BF7}"/>
                </a:ext>
              </a:extLst>
            </p:cNvPr>
            <p:cNvSpPr/>
            <p:nvPr/>
          </p:nvSpPr>
          <p:spPr>
            <a:xfrm>
              <a:off x="0" y="0"/>
              <a:ext cx="24410288" cy="13716000"/>
            </a:xfrm>
            <a:custGeom>
              <a:avLst/>
              <a:gdLst/>
              <a:ahLst/>
              <a:cxnLst/>
              <a:rect l="l" t="t" r="r" b="b"/>
              <a:pathLst>
                <a:path w="24410288" h="13716000">
                  <a:moveTo>
                    <a:pt x="0" y="0"/>
                  </a:moveTo>
                  <a:lnTo>
                    <a:pt x="24410288" y="0"/>
                  </a:lnTo>
                  <a:lnTo>
                    <a:pt x="24410288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31" b="-31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pic>
        <p:nvPicPr>
          <p:cNvPr id="2" name="Imagem 1">
            <a:extLst>
              <a:ext uri="{FF2B5EF4-FFF2-40B4-BE49-F238E27FC236}">
                <a16:creationId xmlns:a16="http://schemas.microsoft.com/office/drawing/2014/main" id="{D266BBAF-1B9A-375B-4F1B-AB35AD598BC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1745" y="395904"/>
            <a:ext cx="1758491" cy="661248"/>
          </a:xfrm>
          <a:prstGeom prst="rect">
            <a:avLst/>
          </a:prstGeom>
        </p:spPr>
      </p:pic>
      <p:grpSp>
        <p:nvGrpSpPr>
          <p:cNvPr id="9" name="Agrupar 8">
            <a:extLst>
              <a:ext uri="{FF2B5EF4-FFF2-40B4-BE49-F238E27FC236}">
                <a16:creationId xmlns:a16="http://schemas.microsoft.com/office/drawing/2014/main" id="{DBD3020A-B496-3427-17B2-53F8FDDB28E2}"/>
              </a:ext>
            </a:extLst>
          </p:cNvPr>
          <p:cNvGrpSpPr/>
          <p:nvPr userDrawn="1"/>
        </p:nvGrpSpPr>
        <p:grpSpPr>
          <a:xfrm>
            <a:off x="756745" y="9549930"/>
            <a:ext cx="16478834" cy="369332"/>
            <a:chOff x="479426" y="6315815"/>
            <a:chExt cx="10985889" cy="246221"/>
          </a:xfrm>
        </p:grpSpPr>
        <p:sp>
          <p:nvSpPr>
            <p:cNvPr id="10" name="CaixaDeTexto 9">
              <a:extLst>
                <a:ext uri="{FF2B5EF4-FFF2-40B4-BE49-F238E27FC236}">
                  <a16:creationId xmlns:a16="http://schemas.microsoft.com/office/drawing/2014/main" id="{963BD50E-BA53-0B11-C505-9945EF069AFF}"/>
                </a:ext>
              </a:extLst>
            </p:cNvPr>
            <p:cNvSpPr txBox="1"/>
            <p:nvPr userDrawn="1"/>
          </p:nvSpPr>
          <p:spPr>
            <a:xfrm>
              <a:off x="479426" y="6315815"/>
              <a:ext cx="2491745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pt-BR" sz="1800" i="1" spc="450" dirty="0">
                  <a:solidFill>
                    <a:schemeClr val="bg1"/>
                  </a:solidFill>
                  <a:latin typeface="AMX" pitchFamily="2" charset="77"/>
                </a:rPr>
                <a:t>GESTÃO 360°_VAREJO</a:t>
              </a:r>
            </a:p>
          </p:txBody>
        </p:sp>
        <p:cxnSp>
          <p:nvCxnSpPr>
            <p:cNvPr id="11" name="Conector Reto 10">
              <a:extLst>
                <a:ext uri="{FF2B5EF4-FFF2-40B4-BE49-F238E27FC236}">
                  <a16:creationId xmlns:a16="http://schemas.microsoft.com/office/drawing/2014/main" id="{75DD6C7F-2D19-43E8-B26D-53697C3D1A1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821647" y="6451601"/>
              <a:ext cx="8643668" cy="0"/>
            </a:xfrm>
            <a:prstGeom prst="line">
              <a:avLst/>
            </a:prstGeom>
            <a:ln w="6350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4" name="Gráfico 13">
            <a:extLst>
              <a:ext uri="{FF2B5EF4-FFF2-40B4-BE49-F238E27FC236}">
                <a16:creationId xmlns:a16="http://schemas.microsoft.com/office/drawing/2014/main" id="{05473BF3-CBCA-2E4B-7539-4058B0F61436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6242710" y="395904"/>
            <a:ext cx="1413545" cy="514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297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>
            <a:extLst>
              <a:ext uri="{FF2B5EF4-FFF2-40B4-BE49-F238E27FC236}">
                <a16:creationId xmlns:a16="http://schemas.microsoft.com/office/drawing/2014/main" id="{F0C52156-113C-2C0A-E223-7E4C4C163AC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0" y="1869"/>
            <a:ext cx="18288000" cy="10287000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16E3FA8B-BF4D-98FC-F443-B937BC7B722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1745" y="395904"/>
            <a:ext cx="1758491" cy="661248"/>
          </a:xfrm>
          <a:prstGeom prst="rect">
            <a:avLst/>
          </a:prstGeom>
        </p:spPr>
      </p:pic>
      <p:pic>
        <p:nvPicPr>
          <p:cNvPr id="4" name="Gráfico 3">
            <a:extLst>
              <a:ext uri="{FF2B5EF4-FFF2-40B4-BE49-F238E27FC236}">
                <a16:creationId xmlns:a16="http://schemas.microsoft.com/office/drawing/2014/main" id="{5F1A632B-C7BB-A149-E5D9-13B54109F9D5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6242710" y="395904"/>
            <a:ext cx="1413545" cy="514016"/>
          </a:xfrm>
          <a:prstGeom prst="rect">
            <a:avLst/>
          </a:prstGeom>
        </p:spPr>
      </p:pic>
      <p:grpSp>
        <p:nvGrpSpPr>
          <p:cNvPr id="5" name="Agrupar 4">
            <a:extLst>
              <a:ext uri="{FF2B5EF4-FFF2-40B4-BE49-F238E27FC236}">
                <a16:creationId xmlns:a16="http://schemas.microsoft.com/office/drawing/2014/main" id="{B11D39C4-0F8F-3749-55B1-3E2A051026AA}"/>
              </a:ext>
            </a:extLst>
          </p:cNvPr>
          <p:cNvGrpSpPr/>
          <p:nvPr userDrawn="1"/>
        </p:nvGrpSpPr>
        <p:grpSpPr>
          <a:xfrm>
            <a:off x="756745" y="9549930"/>
            <a:ext cx="16478834" cy="369332"/>
            <a:chOff x="479426" y="6315815"/>
            <a:chExt cx="10985889" cy="246221"/>
          </a:xfrm>
        </p:grpSpPr>
        <p:sp>
          <p:nvSpPr>
            <p:cNvPr id="6" name="CaixaDeTexto 5">
              <a:extLst>
                <a:ext uri="{FF2B5EF4-FFF2-40B4-BE49-F238E27FC236}">
                  <a16:creationId xmlns:a16="http://schemas.microsoft.com/office/drawing/2014/main" id="{0C8CB15C-7494-D558-9C9A-759578ECDBBE}"/>
                </a:ext>
              </a:extLst>
            </p:cNvPr>
            <p:cNvSpPr txBox="1"/>
            <p:nvPr userDrawn="1"/>
          </p:nvSpPr>
          <p:spPr>
            <a:xfrm>
              <a:off x="479426" y="6315815"/>
              <a:ext cx="2491745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pt-BR" sz="1800" i="1" spc="450" dirty="0">
                  <a:solidFill>
                    <a:schemeClr val="bg1"/>
                  </a:solidFill>
                  <a:latin typeface="AMX" pitchFamily="2" charset="77"/>
                </a:rPr>
                <a:t>GESTÃO 360°_VAREJO</a:t>
              </a:r>
            </a:p>
          </p:txBody>
        </p:sp>
        <p:cxnSp>
          <p:nvCxnSpPr>
            <p:cNvPr id="7" name="Conector Reto 10">
              <a:extLst>
                <a:ext uri="{FF2B5EF4-FFF2-40B4-BE49-F238E27FC236}">
                  <a16:creationId xmlns:a16="http://schemas.microsoft.com/office/drawing/2014/main" id="{531AD0B2-055A-A49C-EEE0-1519D4B06C9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821647" y="6451601"/>
              <a:ext cx="8643668" cy="0"/>
            </a:xfrm>
            <a:prstGeom prst="line">
              <a:avLst/>
            </a:prstGeom>
            <a:ln w="6350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6019614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>
            <a:extLst>
              <a:ext uri="{FF2B5EF4-FFF2-40B4-BE49-F238E27FC236}">
                <a16:creationId xmlns:a16="http://schemas.microsoft.com/office/drawing/2014/main" id="{F0C52156-113C-2C0A-E223-7E4C4C163AC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0" y="1869"/>
            <a:ext cx="18288000" cy="10287000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16E3FA8B-BF4D-98FC-F443-B937BC7B722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1745" y="395904"/>
            <a:ext cx="1758491" cy="661248"/>
          </a:xfrm>
          <a:prstGeom prst="rect">
            <a:avLst/>
          </a:prstGeom>
        </p:spPr>
      </p:pic>
      <p:pic>
        <p:nvPicPr>
          <p:cNvPr id="4" name="Gráfico 3">
            <a:extLst>
              <a:ext uri="{FF2B5EF4-FFF2-40B4-BE49-F238E27FC236}">
                <a16:creationId xmlns:a16="http://schemas.microsoft.com/office/drawing/2014/main" id="{5F1A632B-C7BB-A149-E5D9-13B54109F9D5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6242710" y="395904"/>
            <a:ext cx="1413545" cy="514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46002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Uma imagem contendo Padrão do plano de fundo&#10;&#10;O conteúdo gerado por IA pode estar incorreto.">
            <a:extLst>
              <a:ext uri="{FF2B5EF4-FFF2-40B4-BE49-F238E27FC236}">
                <a16:creationId xmlns:a16="http://schemas.microsoft.com/office/drawing/2014/main" id="{6161F64C-1D1C-9283-FCE0-10A14A91120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246"/>
            <a:ext cx="18288000" cy="10290738"/>
          </a:xfrm>
          <a:prstGeom prst="rect">
            <a:avLst/>
          </a:prstGeom>
        </p:spPr>
      </p:pic>
      <p:grpSp>
        <p:nvGrpSpPr>
          <p:cNvPr id="17" name="Agrupar 16">
            <a:extLst>
              <a:ext uri="{FF2B5EF4-FFF2-40B4-BE49-F238E27FC236}">
                <a16:creationId xmlns:a16="http://schemas.microsoft.com/office/drawing/2014/main" id="{F225F6FF-9C8C-4915-FBEB-BD98BE25B4A8}"/>
              </a:ext>
            </a:extLst>
          </p:cNvPr>
          <p:cNvGrpSpPr/>
          <p:nvPr userDrawn="1"/>
        </p:nvGrpSpPr>
        <p:grpSpPr>
          <a:xfrm>
            <a:off x="756745" y="9549930"/>
            <a:ext cx="16478834" cy="369332"/>
            <a:chOff x="479426" y="6315815"/>
            <a:chExt cx="10985889" cy="246221"/>
          </a:xfrm>
        </p:grpSpPr>
        <p:sp>
          <p:nvSpPr>
            <p:cNvPr id="18" name="CaixaDeTexto 17">
              <a:extLst>
                <a:ext uri="{FF2B5EF4-FFF2-40B4-BE49-F238E27FC236}">
                  <a16:creationId xmlns:a16="http://schemas.microsoft.com/office/drawing/2014/main" id="{F1DBEEC3-560B-5F89-61BF-BAD5E49CCF1C}"/>
                </a:ext>
              </a:extLst>
            </p:cNvPr>
            <p:cNvSpPr txBox="1"/>
            <p:nvPr userDrawn="1"/>
          </p:nvSpPr>
          <p:spPr>
            <a:xfrm>
              <a:off x="479426" y="6315815"/>
              <a:ext cx="2491745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pt-BR" sz="1800" i="1" spc="450" dirty="0">
                  <a:solidFill>
                    <a:srgbClr val="393939"/>
                  </a:solidFill>
                  <a:latin typeface="AMX" pitchFamily="2" charset="77"/>
                </a:rPr>
                <a:t>GESTÃO 360°_VAREJO</a:t>
              </a:r>
            </a:p>
          </p:txBody>
        </p:sp>
        <p:cxnSp>
          <p:nvCxnSpPr>
            <p:cNvPr id="19" name="Conector Reto 10">
              <a:extLst>
                <a:ext uri="{FF2B5EF4-FFF2-40B4-BE49-F238E27FC236}">
                  <a16:creationId xmlns:a16="http://schemas.microsoft.com/office/drawing/2014/main" id="{1AF94564-D1DA-B5C8-93D8-5AED0E5CCAD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821647" y="6451601"/>
              <a:ext cx="8643668" cy="0"/>
            </a:xfrm>
            <a:prstGeom prst="line">
              <a:avLst/>
            </a:prstGeom>
            <a:ln w="6350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" name="Imagem 3" descr="Imagem em preto e branco&#10;&#10;O conteúdo gerado por IA pode estar incorreto.">
            <a:extLst>
              <a:ext uri="{FF2B5EF4-FFF2-40B4-BE49-F238E27FC236}">
                <a16:creationId xmlns:a16="http://schemas.microsoft.com/office/drawing/2014/main" id="{E14FAE20-FB48-0974-1E20-40B287035B5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31745" y="394260"/>
            <a:ext cx="1764180" cy="661248"/>
          </a:xfrm>
          <a:prstGeom prst="rect">
            <a:avLst/>
          </a:prstGeom>
        </p:spPr>
      </p:pic>
      <p:pic>
        <p:nvPicPr>
          <p:cNvPr id="14" name="Gráfico 13">
            <a:extLst>
              <a:ext uri="{FF2B5EF4-FFF2-40B4-BE49-F238E27FC236}">
                <a16:creationId xmlns:a16="http://schemas.microsoft.com/office/drawing/2014/main" id="{05473BF3-CBCA-2E4B-7539-4058B0F61436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6242710" y="395904"/>
            <a:ext cx="1413545" cy="514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30008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Uma imagem contendo Padrão do plano de fundo&#10;&#10;O conteúdo gerado por IA pode estar incorreto.">
            <a:extLst>
              <a:ext uri="{FF2B5EF4-FFF2-40B4-BE49-F238E27FC236}">
                <a16:creationId xmlns:a16="http://schemas.microsoft.com/office/drawing/2014/main" id="{6161F64C-1D1C-9283-FCE0-10A14A91120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246"/>
            <a:ext cx="18288000" cy="10290738"/>
          </a:xfrm>
          <a:prstGeom prst="rect">
            <a:avLst/>
          </a:prstGeom>
        </p:spPr>
      </p:pic>
      <p:pic>
        <p:nvPicPr>
          <p:cNvPr id="4" name="Imagem 3" descr="Imagem em preto e branco&#10;&#10;O conteúdo gerado por IA pode estar incorreto.">
            <a:extLst>
              <a:ext uri="{FF2B5EF4-FFF2-40B4-BE49-F238E27FC236}">
                <a16:creationId xmlns:a16="http://schemas.microsoft.com/office/drawing/2014/main" id="{E14FAE20-FB48-0974-1E20-40B287035B5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31745" y="394260"/>
            <a:ext cx="1764180" cy="661248"/>
          </a:xfrm>
          <a:prstGeom prst="rect">
            <a:avLst/>
          </a:prstGeom>
        </p:spPr>
      </p:pic>
      <p:pic>
        <p:nvPicPr>
          <p:cNvPr id="14" name="Gráfico 13">
            <a:extLst>
              <a:ext uri="{FF2B5EF4-FFF2-40B4-BE49-F238E27FC236}">
                <a16:creationId xmlns:a16="http://schemas.microsoft.com/office/drawing/2014/main" id="{05473BF3-CBCA-2E4B-7539-4058B0F61436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6242710" y="395904"/>
            <a:ext cx="1413545" cy="514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60031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Uma imagem contendo Padrão do plano de fundo&#10;&#10;O conteúdo gerado por IA pode estar incorreto.">
            <a:extLst>
              <a:ext uri="{FF2B5EF4-FFF2-40B4-BE49-F238E27FC236}">
                <a16:creationId xmlns:a16="http://schemas.microsoft.com/office/drawing/2014/main" id="{6161F64C-1D1C-9283-FCE0-10A14A91120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246"/>
            <a:ext cx="18288000" cy="10290738"/>
          </a:xfrm>
          <a:prstGeom prst="rect">
            <a:avLst/>
          </a:prstGeom>
        </p:spPr>
      </p:pic>
      <p:pic>
        <p:nvPicPr>
          <p:cNvPr id="4" name="Imagem 3" descr="Imagem em preto e branco&#10;&#10;O conteúdo gerado por IA pode estar incorreto.">
            <a:extLst>
              <a:ext uri="{FF2B5EF4-FFF2-40B4-BE49-F238E27FC236}">
                <a16:creationId xmlns:a16="http://schemas.microsoft.com/office/drawing/2014/main" id="{E14FAE20-FB48-0974-1E20-40B287035B5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31745" y="394260"/>
            <a:ext cx="1764180" cy="661248"/>
          </a:xfrm>
          <a:prstGeom prst="rect">
            <a:avLst/>
          </a:prstGeom>
        </p:spPr>
      </p:pic>
      <p:pic>
        <p:nvPicPr>
          <p:cNvPr id="14" name="Gráfico 13">
            <a:extLst>
              <a:ext uri="{FF2B5EF4-FFF2-40B4-BE49-F238E27FC236}">
                <a16:creationId xmlns:a16="http://schemas.microsoft.com/office/drawing/2014/main" id="{05473BF3-CBCA-2E4B-7539-4058B0F61436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6242710" y="395904"/>
            <a:ext cx="1413545" cy="514016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956D5416-ED41-EEB2-9E68-CC4C7B2A7721}"/>
              </a:ext>
            </a:extLst>
          </p:cNvPr>
          <p:cNvSpPr txBox="1"/>
          <p:nvPr userDrawn="1"/>
        </p:nvSpPr>
        <p:spPr>
          <a:xfrm>
            <a:off x="756745" y="9549930"/>
            <a:ext cx="37376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pt-BR" sz="1800" i="1" spc="450" dirty="0">
                <a:solidFill>
                  <a:srgbClr val="393939"/>
                </a:solidFill>
                <a:latin typeface="AMX" pitchFamily="2" charset="77"/>
              </a:rPr>
              <a:t>GESTÃO 360°_VAREJO</a:t>
            </a:r>
          </a:p>
        </p:txBody>
      </p:sp>
    </p:spTree>
    <p:extLst>
      <p:ext uri="{BB962C8B-B14F-4D97-AF65-F5344CB8AC3E}">
        <p14:creationId xmlns:p14="http://schemas.microsoft.com/office/powerpoint/2010/main" val="17237455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5/14/2026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60" r:id="rId2"/>
    <p:sldLayoutId id="2147483669" r:id="rId3"/>
    <p:sldLayoutId id="2147483666" r:id="rId4"/>
    <p:sldLayoutId id="2147483661" r:id="rId5"/>
    <p:sldLayoutId id="2147483670" r:id="rId6"/>
    <p:sldLayoutId id="2147483662" r:id="rId7"/>
    <p:sldLayoutId id="2147483667" r:id="rId8"/>
    <p:sldLayoutId id="2147483665" r:id="rId9"/>
    <p:sldLayoutId id="2147483663" r:id="rId10"/>
    <p:sldLayoutId id="2147483668" r:id="rId11"/>
    <p:sldLayoutId id="2147483664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4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svg"/><Relationship Id="rId5" Type="http://schemas.openxmlformats.org/officeDocument/2006/relationships/image" Target="../media/image39.svg"/><Relationship Id="rId4" Type="http://schemas.openxmlformats.org/officeDocument/2006/relationships/image" Target="../media/image38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svg"/><Relationship Id="rId5" Type="http://schemas.openxmlformats.org/officeDocument/2006/relationships/image" Target="../media/image39.svg"/><Relationship Id="rId4" Type="http://schemas.openxmlformats.org/officeDocument/2006/relationships/image" Target="../media/image38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sv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4.svg"/><Relationship Id="rId5" Type="http://schemas.openxmlformats.org/officeDocument/2006/relationships/image" Target="../media/image13.svg"/><Relationship Id="rId4" Type="http://schemas.openxmlformats.org/officeDocument/2006/relationships/image" Target="../media/image43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45.sv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48.sv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8.svg"/><Relationship Id="rId5" Type="http://schemas.openxmlformats.org/officeDocument/2006/relationships/image" Target="../media/image6.svg"/><Relationship Id="rId4" Type="http://schemas.openxmlformats.org/officeDocument/2006/relationships/image" Target="../media/image47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54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3.JPG"/><Relationship Id="rId5" Type="http://schemas.openxmlformats.org/officeDocument/2006/relationships/image" Target="../media/image52.jpg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3.png"/><Relationship Id="rId5" Type="http://schemas.microsoft.com/office/2007/relationships/hdphoto" Target="../media/hdphoto1.wdp"/><Relationship Id="rId4" Type="http://schemas.openxmlformats.org/officeDocument/2006/relationships/image" Target="../media/image2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4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5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9.svg"/><Relationship Id="rId5" Type="http://schemas.openxmlformats.org/officeDocument/2006/relationships/image" Target="../media/image28.svg"/><Relationship Id="rId4" Type="http://schemas.openxmlformats.org/officeDocument/2006/relationships/image" Target="../media/image27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5.png"/><Relationship Id="rId7" Type="http://schemas.openxmlformats.org/officeDocument/2006/relationships/image" Target="../media/image16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4.png"/><Relationship Id="rId4" Type="http://schemas.openxmlformats.org/officeDocument/2006/relationships/image" Target="../media/image35.svg"/><Relationship Id="rId9" Type="http://schemas.openxmlformats.org/officeDocument/2006/relationships/image" Target="../media/image3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1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microsoft.com/office/2007/relationships/hdphoto" Target="../media/hdphoto1.wdp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9"/>
          <p:cNvGrpSpPr/>
          <p:nvPr/>
        </p:nvGrpSpPr>
        <p:grpSpPr>
          <a:xfrm>
            <a:off x="-9849" y="0"/>
            <a:ext cx="18307707" cy="10287000"/>
            <a:chOff x="0" y="0"/>
            <a:chExt cx="24410276" cy="13716000"/>
          </a:xfrm>
        </p:grpSpPr>
        <p:sp>
          <p:nvSpPr>
            <p:cNvPr id="10" name="Freeform 10" descr="Padrão do plano de fundo  O conteúdo gerado por IA pode estar incorreto."/>
            <p:cNvSpPr/>
            <p:nvPr/>
          </p:nvSpPr>
          <p:spPr>
            <a:xfrm>
              <a:off x="0" y="0"/>
              <a:ext cx="24410288" cy="13716000"/>
            </a:xfrm>
            <a:custGeom>
              <a:avLst/>
              <a:gdLst/>
              <a:ahLst/>
              <a:cxnLst/>
              <a:rect l="l" t="t" r="r" b="b"/>
              <a:pathLst>
                <a:path w="24410288" h="13716000">
                  <a:moveTo>
                    <a:pt x="0" y="0"/>
                  </a:moveTo>
                  <a:lnTo>
                    <a:pt x="24410288" y="0"/>
                  </a:lnTo>
                  <a:lnTo>
                    <a:pt x="24410288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1" b="-31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22" name="Group 13">
            <a:extLst>
              <a:ext uri="{FF2B5EF4-FFF2-40B4-BE49-F238E27FC236}">
                <a16:creationId xmlns:a16="http://schemas.microsoft.com/office/drawing/2014/main" id="{C922CDC9-E178-D9E2-B88A-F0DC4B76635D}"/>
              </a:ext>
            </a:extLst>
          </p:cNvPr>
          <p:cNvGrpSpPr/>
          <p:nvPr/>
        </p:nvGrpSpPr>
        <p:grpSpPr>
          <a:xfrm>
            <a:off x="10774500" y="-2611773"/>
            <a:ext cx="10435904" cy="10266559"/>
            <a:chOff x="0" y="0"/>
            <a:chExt cx="14755901" cy="14516456"/>
          </a:xfrm>
        </p:grpSpPr>
        <p:sp>
          <p:nvSpPr>
            <p:cNvPr id="23" name="Freeform 14" descr="Logotipo, nome da empresa  O conteúdo gerado por IA pode estar incorreto.">
              <a:extLst>
                <a:ext uri="{FF2B5EF4-FFF2-40B4-BE49-F238E27FC236}">
                  <a16:creationId xmlns:a16="http://schemas.microsoft.com/office/drawing/2014/main" id="{8B1860FB-DA6B-5A68-1849-D62A1E1D4A2D}"/>
                </a:ext>
              </a:extLst>
            </p:cNvPr>
            <p:cNvSpPr/>
            <p:nvPr/>
          </p:nvSpPr>
          <p:spPr>
            <a:xfrm>
              <a:off x="0" y="0"/>
              <a:ext cx="14755876" cy="14516481"/>
            </a:xfrm>
            <a:custGeom>
              <a:avLst/>
              <a:gdLst/>
              <a:ahLst/>
              <a:cxnLst/>
              <a:rect l="l" t="t" r="r" b="b"/>
              <a:pathLst>
                <a:path w="14755876" h="14516481">
                  <a:moveTo>
                    <a:pt x="0" y="0"/>
                  </a:moveTo>
                  <a:lnTo>
                    <a:pt x="14755876" y="0"/>
                  </a:lnTo>
                  <a:lnTo>
                    <a:pt x="14755876" y="14516481"/>
                  </a:lnTo>
                  <a:lnTo>
                    <a:pt x="0" y="1451648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t="-40934" r="-48146" b="-26131"/>
              </a:stretch>
            </a:blipFill>
          </p:spPr>
          <p:txBody>
            <a:bodyPr/>
            <a:lstStyle/>
            <a:p>
              <a:endParaRPr lang="pt-BR" sz="800" noProof="0" dirty="0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809625" y="634365"/>
            <a:ext cx="1844926" cy="691515"/>
            <a:chOff x="0" y="0"/>
            <a:chExt cx="2459901" cy="922020"/>
          </a:xfrm>
        </p:grpSpPr>
        <p:sp>
          <p:nvSpPr>
            <p:cNvPr id="5" name="Freeform 5" descr="Imagem em preto e branco  O conteúdo gerado por IA pode estar incorreto."/>
            <p:cNvSpPr/>
            <p:nvPr/>
          </p:nvSpPr>
          <p:spPr>
            <a:xfrm>
              <a:off x="0" y="0"/>
              <a:ext cx="2459863" cy="922020"/>
            </a:xfrm>
            <a:custGeom>
              <a:avLst/>
              <a:gdLst/>
              <a:ahLst/>
              <a:cxnLst/>
              <a:rect l="l" t="t" r="r" b="b"/>
              <a:pathLst>
                <a:path w="2459863" h="922020">
                  <a:moveTo>
                    <a:pt x="0" y="0"/>
                  </a:moveTo>
                  <a:lnTo>
                    <a:pt x="2459863" y="0"/>
                  </a:lnTo>
                  <a:lnTo>
                    <a:pt x="2459863" y="922020"/>
                  </a:lnTo>
                  <a:lnTo>
                    <a:pt x="0" y="9220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t="-128" r="-1" b="-129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318602" y="9586112"/>
            <a:ext cx="4084320" cy="276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60"/>
              </a:lnSpc>
            </a:pPr>
            <a:r>
              <a:rPr lang="en-US" sz="1800" i="1" spc="450">
                <a:solidFill>
                  <a:srgbClr val="262626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GESTÃO 360º - DM</a:t>
            </a:r>
          </a:p>
        </p:txBody>
      </p:sp>
      <p:sp>
        <p:nvSpPr>
          <p:cNvPr id="7" name="AutoShape 7"/>
          <p:cNvSpPr/>
          <p:nvPr/>
        </p:nvSpPr>
        <p:spPr>
          <a:xfrm rot="2520">
            <a:off x="4265314" y="9748838"/>
            <a:ext cx="12975031" cy="0"/>
          </a:xfrm>
          <a:prstGeom prst="line">
            <a:avLst/>
          </a:prstGeom>
          <a:ln w="9525" cap="rnd">
            <a:solidFill>
              <a:srgbClr val="E8E8E8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grpSp>
        <p:nvGrpSpPr>
          <p:cNvPr id="19" name="Group 19"/>
          <p:cNvGrpSpPr/>
          <p:nvPr/>
        </p:nvGrpSpPr>
        <p:grpSpPr>
          <a:xfrm>
            <a:off x="0" y="8692663"/>
            <a:ext cx="2795550" cy="1594337"/>
            <a:chOff x="0" y="0"/>
            <a:chExt cx="3251200" cy="1854200"/>
          </a:xfrm>
        </p:grpSpPr>
        <p:sp>
          <p:nvSpPr>
            <p:cNvPr id="20" name="Freeform 20" descr="Uma imagem contendo Texto  O conteúdo gerado por IA pode estar incorreto."/>
            <p:cNvSpPr/>
            <p:nvPr/>
          </p:nvSpPr>
          <p:spPr>
            <a:xfrm>
              <a:off x="0" y="0"/>
              <a:ext cx="3251200" cy="1854200"/>
            </a:xfrm>
            <a:custGeom>
              <a:avLst/>
              <a:gdLst/>
              <a:ahLst/>
              <a:cxnLst/>
              <a:rect l="l" t="t" r="r" b="b"/>
              <a:pathLst>
                <a:path w="3251200" h="1854200">
                  <a:moveTo>
                    <a:pt x="0" y="0"/>
                  </a:moveTo>
                  <a:lnTo>
                    <a:pt x="3251200" y="0"/>
                  </a:lnTo>
                  <a:lnTo>
                    <a:pt x="3251200" y="1854200"/>
                  </a:lnTo>
                  <a:lnTo>
                    <a:pt x="0" y="1854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130" r="-130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pic>
        <p:nvPicPr>
          <p:cNvPr id="1026" name="Picture 2">
            <a:extLst>
              <a:ext uri="{FF2B5EF4-FFF2-40B4-BE49-F238E27FC236}">
                <a16:creationId xmlns:a16="http://schemas.microsoft.com/office/drawing/2014/main" id="{E74AE661-A2B4-073E-58D3-306498C9AF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4013" y="502666"/>
            <a:ext cx="7151092" cy="7699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tângulo: Único Canto Arredondado 15">
            <a:extLst>
              <a:ext uri="{FF2B5EF4-FFF2-40B4-BE49-F238E27FC236}">
                <a16:creationId xmlns:a16="http://schemas.microsoft.com/office/drawing/2014/main" id="{A2FA1852-56F2-16B3-E0B3-4B1CE89EE7D8}"/>
              </a:ext>
            </a:extLst>
          </p:cNvPr>
          <p:cNvSpPr/>
          <p:nvPr/>
        </p:nvSpPr>
        <p:spPr>
          <a:xfrm rot="10800000" flipH="1">
            <a:off x="-18288" y="-18287"/>
            <a:ext cx="2925593" cy="1403762"/>
          </a:xfrm>
          <a:prstGeom prst="round1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800" noProof="0" dirty="0"/>
          </a:p>
        </p:txBody>
      </p:sp>
      <p:pic>
        <p:nvPicPr>
          <p:cNvPr id="21" name="Gráfico 27">
            <a:extLst>
              <a:ext uri="{FF2B5EF4-FFF2-40B4-BE49-F238E27FC236}">
                <a16:creationId xmlns:a16="http://schemas.microsoft.com/office/drawing/2014/main" id="{15856375-D71F-1A03-8A07-FB3602E216B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0738" y="371131"/>
            <a:ext cx="1661896" cy="624925"/>
          </a:xfrm>
          <a:prstGeom prst="rect">
            <a:avLst/>
          </a:prstGeom>
        </p:spPr>
      </p:pic>
      <p:pic>
        <p:nvPicPr>
          <p:cNvPr id="38" name="Imagem 37">
            <a:extLst>
              <a:ext uri="{FF2B5EF4-FFF2-40B4-BE49-F238E27FC236}">
                <a16:creationId xmlns:a16="http://schemas.microsoft.com/office/drawing/2014/main" id="{633E69C6-0EEB-6676-EF9E-A41767E0746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61"/>
          <a:stretch>
            <a:fillRect/>
          </a:stretch>
        </p:blipFill>
        <p:spPr>
          <a:xfrm>
            <a:off x="6227804" y="980122"/>
            <a:ext cx="12570933" cy="1020725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4009FE-57F1-4F28-9C9F-2992D720A8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tângulo: Cantos Diagonais Arredondados 41">
            <a:extLst>
              <a:ext uri="{FF2B5EF4-FFF2-40B4-BE49-F238E27FC236}">
                <a16:creationId xmlns:a16="http://schemas.microsoft.com/office/drawing/2014/main" id="{0A277D48-9FF7-AB69-DF84-AF1514508CBD}"/>
              </a:ext>
            </a:extLst>
          </p:cNvPr>
          <p:cNvSpPr/>
          <p:nvPr/>
        </p:nvSpPr>
        <p:spPr>
          <a:xfrm>
            <a:off x="448449" y="4847753"/>
            <a:ext cx="6985286" cy="3062804"/>
          </a:xfrm>
          <a:prstGeom prst="round2DiagRect">
            <a:avLst>
              <a:gd name="adj1" fmla="val 14510"/>
              <a:gd name="adj2" fmla="val 0"/>
            </a:avLst>
          </a:prstGeom>
          <a:noFill/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3200" b="1" dirty="0">
                <a:solidFill>
                  <a:srgbClr val="CD222B"/>
                </a:solidFill>
                <a:latin typeface="AMX" pitchFamily="2" charset="0"/>
              </a:rPr>
              <a:t>      A partir da escuta ativa de quem  </a:t>
            </a:r>
            <a:br>
              <a:rPr lang="pt-BR" sz="3200" b="1" dirty="0">
                <a:solidFill>
                  <a:srgbClr val="CD222B"/>
                </a:solidFill>
                <a:latin typeface="AMX" pitchFamily="2" charset="0"/>
              </a:rPr>
            </a:br>
            <a:r>
              <a:rPr lang="pt-BR" sz="3200" b="1" dirty="0">
                <a:solidFill>
                  <a:srgbClr val="CD222B"/>
                </a:solidFill>
                <a:latin typeface="AMX" pitchFamily="2" charset="0"/>
              </a:rPr>
              <a:t>      vive a operação no dia a dia. </a:t>
            </a:r>
          </a:p>
          <a:p>
            <a:endParaRPr lang="pt-BR" sz="3200" b="1" dirty="0">
              <a:solidFill>
                <a:srgbClr val="CD222B"/>
              </a:solidFill>
              <a:latin typeface="AMX" pitchFamily="2" charset="0"/>
            </a:endParaRPr>
          </a:p>
          <a:p>
            <a:r>
              <a:rPr lang="pt-BR" sz="3200" b="1" dirty="0">
                <a:solidFill>
                  <a:srgbClr val="CD222B"/>
                </a:solidFill>
                <a:latin typeface="AMX" pitchFamily="2" charset="0"/>
              </a:rPr>
              <a:t>     + Garantia de mais profundidade </a:t>
            </a:r>
            <a:br>
              <a:rPr lang="pt-BR" sz="3200" b="1" dirty="0">
                <a:solidFill>
                  <a:srgbClr val="CD222B"/>
                </a:solidFill>
                <a:latin typeface="AMX" pitchFamily="2" charset="0"/>
              </a:rPr>
            </a:br>
            <a:r>
              <a:rPr lang="pt-BR" sz="3200" b="1" dirty="0">
                <a:solidFill>
                  <a:srgbClr val="CD222B"/>
                </a:solidFill>
                <a:latin typeface="AMX" pitchFamily="2" charset="0"/>
              </a:rPr>
              <a:t>     e representatividade. </a:t>
            </a:r>
          </a:p>
        </p:txBody>
      </p:sp>
      <p:sp>
        <p:nvSpPr>
          <p:cNvPr id="7" name="AutoShape 7">
            <a:extLst>
              <a:ext uri="{FF2B5EF4-FFF2-40B4-BE49-F238E27FC236}">
                <a16:creationId xmlns:a16="http://schemas.microsoft.com/office/drawing/2014/main" id="{82AD2B7F-D07F-B972-2ADE-D88753E58DF5}"/>
              </a:ext>
            </a:extLst>
          </p:cNvPr>
          <p:cNvSpPr/>
          <p:nvPr/>
        </p:nvSpPr>
        <p:spPr>
          <a:xfrm rot="2520">
            <a:off x="4265314" y="9748838"/>
            <a:ext cx="12975031" cy="0"/>
          </a:xfrm>
          <a:prstGeom prst="line">
            <a:avLst/>
          </a:prstGeom>
          <a:ln w="9525" cap="rnd">
            <a:solidFill>
              <a:srgbClr val="E8E8E8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>
              <a:latin typeface="Amx"/>
            </a:endParaRP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0B1600FA-E7CC-65C0-8CC6-FB4CFA5D26F8}"/>
              </a:ext>
            </a:extLst>
          </p:cNvPr>
          <p:cNvSpPr txBox="1"/>
          <p:nvPr/>
        </p:nvSpPr>
        <p:spPr>
          <a:xfrm>
            <a:off x="789862" y="1454527"/>
            <a:ext cx="6066483" cy="14773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/>
            <a:r>
              <a:rPr lang="en-US" sz="6000" b="1" dirty="0" err="1">
                <a:solidFill>
                  <a:srgbClr val="393939"/>
                </a:solidFill>
                <a:latin typeface="AMX Black" pitchFamily="2" charset="0"/>
                <a:ea typeface="ITC Franklin Gothic LT Semi-Bold"/>
                <a:cs typeface="ITC Franklin Gothic LT Semi-Bold"/>
                <a:sym typeface="ITC Franklin Gothic LT Semi-Bold"/>
              </a:rPr>
              <a:t>Gestão</a:t>
            </a:r>
            <a:r>
              <a:rPr lang="en-US" sz="6000" b="1" dirty="0">
                <a:solidFill>
                  <a:srgbClr val="393939"/>
                </a:solidFill>
                <a:latin typeface="AMX Black" pitchFamily="2" charset="0"/>
                <a:ea typeface="ITC Franklin Gothic LT Semi-Bold"/>
                <a:cs typeface="ITC Franklin Gothic LT Semi-Bold"/>
                <a:sym typeface="ITC Franklin Gothic LT Semi-Bold"/>
              </a:rPr>
              <a:t> 360°</a:t>
            </a:r>
          </a:p>
          <a:p>
            <a:pPr algn="l"/>
            <a:r>
              <a:rPr lang="en-US" sz="3500" dirty="0">
                <a:solidFill>
                  <a:srgbClr val="393939"/>
                </a:solidFill>
                <a:latin typeface="Amx"/>
                <a:ea typeface="ITC Franklin Gothic LT Semi-Bold"/>
                <a:cs typeface="ITC Franklin Gothic LT Semi-Bold"/>
                <a:sym typeface="ITC Franklin Gothic LT Semi-Bold"/>
              </a:rPr>
              <a:t>Etapa </a:t>
            </a:r>
            <a:r>
              <a:rPr lang="en-US" sz="3500" dirty="0" err="1">
                <a:solidFill>
                  <a:srgbClr val="393939"/>
                </a:solidFill>
                <a:latin typeface="Amx"/>
                <a:ea typeface="ITC Franklin Gothic LT Semi-Bold"/>
                <a:cs typeface="ITC Franklin Gothic LT Semi-Bold"/>
                <a:sym typeface="ITC Franklin Gothic LT Semi-Bold"/>
              </a:rPr>
              <a:t>Diagnóstico</a:t>
            </a:r>
            <a:endParaRPr lang="en-US" sz="3500" dirty="0">
              <a:solidFill>
                <a:srgbClr val="393939"/>
              </a:solidFill>
              <a:latin typeface="Amx"/>
              <a:ea typeface="ITC Franklin Gothic LT Semi-Bold"/>
              <a:cs typeface="ITC Franklin Gothic LT Semi-Bold"/>
              <a:sym typeface="ITC Franklin Gothic LT Semi-Bold"/>
            </a:endParaRPr>
          </a:p>
        </p:txBody>
      </p:sp>
      <p:sp>
        <p:nvSpPr>
          <p:cNvPr id="10" name="TextBox 10">
            <a:extLst>
              <a:ext uri="{FF2B5EF4-FFF2-40B4-BE49-F238E27FC236}">
                <a16:creationId xmlns:a16="http://schemas.microsoft.com/office/drawing/2014/main" id="{184A8348-44D1-3F44-D1E8-C5B74E10BDBC}"/>
              </a:ext>
            </a:extLst>
          </p:cNvPr>
          <p:cNvSpPr txBox="1"/>
          <p:nvPr/>
        </p:nvSpPr>
        <p:spPr>
          <a:xfrm>
            <a:off x="978492" y="2529033"/>
            <a:ext cx="4084321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600"/>
              </a:lnSpc>
            </a:pPr>
            <a:endParaRPr>
              <a:latin typeface="Amx"/>
            </a:endParaRPr>
          </a:p>
          <a:p>
            <a:pPr algn="l">
              <a:lnSpc>
                <a:spcPts val="3600"/>
              </a:lnSpc>
            </a:pPr>
            <a:endParaRPr lang="en-US" sz="3000">
              <a:solidFill>
                <a:srgbClr val="3A3A3A"/>
              </a:solidFill>
              <a:latin typeface="Amx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7" name="TextBox 17">
            <a:extLst>
              <a:ext uri="{FF2B5EF4-FFF2-40B4-BE49-F238E27FC236}">
                <a16:creationId xmlns:a16="http://schemas.microsoft.com/office/drawing/2014/main" id="{5DE9082B-5008-ABBD-85CC-2ECE94F5A903}"/>
              </a:ext>
            </a:extLst>
          </p:cNvPr>
          <p:cNvSpPr txBox="1"/>
          <p:nvPr/>
        </p:nvSpPr>
        <p:spPr>
          <a:xfrm>
            <a:off x="9144000" y="2790283"/>
            <a:ext cx="8655182" cy="14619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839"/>
              </a:lnSpc>
              <a:spcBef>
                <a:spcPct val="0"/>
              </a:spcBef>
            </a:pPr>
            <a:endParaRPr lang="en-US" sz="3199">
              <a:solidFill>
                <a:srgbClr val="3A3A3A"/>
              </a:solidFill>
              <a:latin typeface="Amx"/>
              <a:ea typeface="Source Sans Pro"/>
              <a:cs typeface="Source Sans Pro"/>
              <a:sym typeface="Source Sans Pro"/>
            </a:endParaRPr>
          </a:p>
          <a:p>
            <a:pPr marL="0" lvl="0" indent="0" algn="l">
              <a:lnSpc>
                <a:spcPts val="3839"/>
              </a:lnSpc>
              <a:spcBef>
                <a:spcPct val="0"/>
              </a:spcBef>
            </a:pPr>
            <a:endParaRPr lang="en-US" sz="3199">
              <a:solidFill>
                <a:srgbClr val="3A3A3A"/>
              </a:solidFill>
              <a:latin typeface="Amx"/>
              <a:ea typeface="Source Sans Pro"/>
              <a:cs typeface="Source Sans Pro"/>
              <a:sym typeface="Source Sans Pro"/>
            </a:endParaRPr>
          </a:p>
          <a:p>
            <a:pPr marL="0" lvl="0" indent="0" algn="l">
              <a:lnSpc>
                <a:spcPts val="3839"/>
              </a:lnSpc>
              <a:spcBef>
                <a:spcPct val="0"/>
              </a:spcBef>
            </a:pPr>
            <a:endParaRPr lang="en-US" sz="3199">
              <a:solidFill>
                <a:srgbClr val="3A3A3A"/>
              </a:solidFill>
              <a:latin typeface="Amx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9EEC6E56-C21C-C7CF-534D-2B25C45F2103}"/>
              </a:ext>
            </a:extLst>
          </p:cNvPr>
          <p:cNvSpPr txBox="1"/>
          <p:nvPr/>
        </p:nvSpPr>
        <p:spPr>
          <a:xfrm>
            <a:off x="724308" y="3874955"/>
            <a:ext cx="3810000" cy="95410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pt-BR" sz="2800" dirty="0">
                <a:latin typeface="AMX" pitchFamily="2" charset="0"/>
              </a:rPr>
              <a:t>Período</a:t>
            </a:r>
          </a:p>
          <a:p>
            <a:r>
              <a:rPr lang="pt-BR" sz="2800" dirty="0">
                <a:latin typeface="AMX" pitchFamily="2" charset="0"/>
              </a:rPr>
              <a:t>OUTUBRO/25 a NOV 25</a:t>
            </a:r>
            <a:endParaRPr lang="pt-BR" sz="2800" dirty="0">
              <a:latin typeface="AMX" pitchFamily="2" charset="0"/>
              <a:ea typeface="Calibri"/>
              <a:cs typeface="Calibri"/>
            </a:endParaRPr>
          </a:p>
        </p:txBody>
      </p:sp>
      <p:cxnSp>
        <p:nvCxnSpPr>
          <p:cNvPr id="12" name="Conector Reto 30">
            <a:extLst>
              <a:ext uri="{FF2B5EF4-FFF2-40B4-BE49-F238E27FC236}">
                <a16:creationId xmlns:a16="http://schemas.microsoft.com/office/drawing/2014/main" id="{81146AB8-E2D0-F5E2-7DD0-00BBB01D8657}"/>
              </a:ext>
            </a:extLst>
          </p:cNvPr>
          <p:cNvCxnSpPr>
            <a:cxnSpLocks/>
          </p:cNvCxnSpPr>
          <p:nvPr/>
        </p:nvCxnSpPr>
        <p:spPr>
          <a:xfrm>
            <a:off x="516181" y="3058400"/>
            <a:ext cx="4703519" cy="0"/>
          </a:xfrm>
          <a:prstGeom prst="line">
            <a:avLst/>
          </a:prstGeom>
          <a:ln w="6350">
            <a:gradFill flip="none" rotWithShape="1">
              <a:gsLst>
                <a:gs pos="0">
                  <a:schemeClr val="bg1"/>
                </a:gs>
                <a:gs pos="51000">
                  <a:schemeClr val="bg2">
                    <a:lumMod val="25000"/>
                  </a:schemeClr>
                </a:gs>
                <a:gs pos="81000">
                  <a:schemeClr val="bg2">
                    <a:lumMod val="25000"/>
                  </a:schemeClr>
                </a:gs>
                <a:gs pos="21000">
                  <a:schemeClr val="bg2">
                    <a:lumMod val="25000"/>
                  </a:schemeClr>
                </a:gs>
                <a:gs pos="100000">
                  <a:schemeClr val="bg1"/>
                </a:gs>
              </a:gsLst>
              <a:lin ang="0" scaled="1"/>
              <a:tileRect/>
            </a:gra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Retângulo: Cantos Diagonais Arredondados 14">
            <a:extLst>
              <a:ext uri="{FF2B5EF4-FFF2-40B4-BE49-F238E27FC236}">
                <a16:creationId xmlns:a16="http://schemas.microsoft.com/office/drawing/2014/main" id="{A02658EB-CAEA-F9AA-C4E4-39C3F90515BD}"/>
              </a:ext>
            </a:extLst>
          </p:cNvPr>
          <p:cNvSpPr/>
          <p:nvPr/>
        </p:nvSpPr>
        <p:spPr>
          <a:xfrm>
            <a:off x="8027045" y="1811693"/>
            <a:ext cx="4508631" cy="2856613"/>
          </a:xfrm>
          <a:prstGeom prst="round2DiagRect">
            <a:avLst>
              <a:gd name="adj1" fmla="val 12178"/>
              <a:gd name="adj2" fmla="val 0"/>
            </a:avLst>
          </a:prstGeom>
          <a:gradFill flip="none" rotWithShape="1">
            <a:gsLst>
              <a:gs pos="0">
                <a:schemeClr val="bg1">
                  <a:shade val="67500"/>
                  <a:satMod val="115000"/>
                </a:schemeClr>
              </a:gs>
              <a:gs pos="100000">
                <a:schemeClr val="bg1">
                  <a:shade val="100000"/>
                  <a:satMod val="11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600" dirty="0">
              <a:solidFill>
                <a:srgbClr val="393939"/>
              </a:solidFill>
            </a:endParaRPr>
          </a:p>
          <a:p>
            <a:pPr algn="ctr"/>
            <a:endParaRPr lang="pt-BR" sz="2600" dirty="0">
              <a:solidFill>
                <a:srgbClr val="393939"/>
              </a:solidFill>
            </a:endParaRPr>
          </a:p>
          <a:p>
            <a:pPr algn="ctr"/>
            <a:r>
              <a:rPr lang="pt-BR" sz="2600" dirty="0">
                <a:solidFill>
                  <a:srgbClr val="393939"/>
                </a:solidFill>
                <a:latin typeface="AMX" pitchFamily="2" charset="0"/>
              </a:rPr>
              <a:t>~20 reuniões de alinhamento</a:t>
            </a:r>
          </a:p>
        </p:txBody>
      </p:sp>
      <p:sp>
        <p:nvSpPr>
          <p:cNvPr id="21" name="Retângulo: Cantos Diagonais Arredondados 20">
            <a:extLst>
              <a:ext uri="{FF2B5EF4-FFF2-40B4-BE49-F238E27FC236}">
                <a16:creationId xmlns:a16="http://schemas.microsoft.com/office/drawing/2014/main" id="{C9F49699-221E-1C86-8CCC-F0820A640126}"/>
              </a:ext>
            </a:extLst>
          </p:cNvPr>
          <p:cNvSpPr/>
          <p:nvPr/>
        </p:nvSpPr>
        <p:spPr>
          <a:xfrm>
            <a:off x="8026226" y="1811692"/>
            <a:ext cx="4522558" cy="1007905"/>
          </a:xfrm>
          <a:prstGeom prst="round2DiagRect">
            <a:avLst>
              <a:gd name="adj1" fmla="val 39399"/>
              <a:gd name="adj2" fmla="val 0"/>
            </a:avLst>
          </a:prstGeom>
          <a:solidFill>
            <a:srgbClr val="CD222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200" b="1" dirty="0">
                <a:latin typeface="AMX" pitchFamily="2" charset="0"/>
              </a:rPr>
              <a:t>Número de reuniões</a:t>
            </a:r>
          </a:p>
        </p:txBody>
      </p:sp>
      <p:sp>
        <p:nvSpPr>
          <p:cNvPr id="23" name="Retângulo: Cantos Diagonais Arredondados 22">
            <a:extLst>
              <a:ext uri="{FF2B5EF4-FFF2-40B4-BE49-F238E27FC236}">
                <a16:creationId xmlns:a16="http://schemas.microsoft.com/office/drawing/2014/main" id="{9418AE2C-56AE-B26D-59FA-52AA81BC0CB7}"/>
              </a:ext>
            </a:extLst>
          </p:cNvPr>
          <p:cNvSpPr/>
          <p:nvPr/>
        </p:nvSpPr>
        <p:spPr>
          <a:xfrm flipH="1">
            <a:off x="12839169" y="1782380"/>
            <a:ext cx="4724523" cy="2856614"/>
          </a:xfrm>
          <a:prstGeom prst="round2DiagRect">
            <a:avLst>
              <a:gd name="adj1" fmla="val 12178"/>
              <a:gd name="adj2" fmla="val 0"/>
            </a:avLst>
          </a:prstGeom>
          <a:gradFill flip="none" rotWithShape="1">
            <a:gsLst>
              <a:gs pos="0">
                <a:schemeClr val="bg1">
                  <a:shade val="67500"/>
                  <a:satMod val="115000"/>
                </a:schemeClr>
              </a:gs>
              <a:gs pos="100000">
                <a:schemeClr val="bg1">
                  <a:shade val="100000"/>
                  <a:satMod val="115000"/>
                </a:scheme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600" dirty="0">
              <a:solidFill>
                <a:srgbClr val="393939"/>
              </a:solidFill>
            </a:endParaRPr>
          </a:p>
          <a:p>
            <a:pPr algn="ctr"/>
            <a:endParaRPr lang="pt-BR" sz="2600" dirty="0">
              <a:solidFill>
                <a:srgbClr val="393939"/>
              </a:solidFill>
            </a:endParaRPr>
          </a:p>
          <a:p>
            <a:pPr algn="ctr"/>
            <a:r>
              <a:rPr lang="pt-BR" sz="2600" dirty="0">
                <a:solidFill>
                  <a:srgbClr val="393939"/>
                </a:solidFill>
                <a:latin typeface="AMX" pitchFamily="2" charset="0"/>
              </a:rPr>
              <a:t>~33 pessoas ouvidas</a:t>
            </a:r>
          </a:p>
          <a:p>
            <a:pPr algn="ctr"/>
            <a:r>
              <a:rPr lang="pt-BR" sz="2600" b="1" dirty="0">
                <a:solidFill>
                  <a:srgbClr val="393939"/>
                </a:solidFill>
                <a:latin typeface="AMX" pitchFamily="2" charset="0"/>
              </a:rPr>
              <a:t>Todas as regionais envolvidas</a:t>
            </a:r>
          </a:p>
        </p:txBody>
      </p:sp>
      <p:sp>
        <p:nvSpPr>
          <p:cNvPr id="24" name="Retângulo: Cantos Diagonais Arredondados 23">
            <a:extLst>
              <a:ext uri="{FF2B5EF4-FFF2-40B4-BE49-F238E27FC236}">
                <a16:creationId xmlns:a16="http://schemas.microsoft.com/office/drawing/2014/main" id="{10CB96E1-B455-A7C1-1FCF-67FF8F717376}"/>
              </a:ext>
            </a:extLst>
          </p:cNvPr>
          <p:cNvSpPr/>
          <p:nvPr/>
        </p:nvSpPr>
        <p:spPr>
          <a:xfrm flipH="1">
            <a:off x="12839170" y="1782378"/>
            <a:ext cx="4724522" cy="1007905"/>
          </a:xfrm>
          <a:prstGeom prst="round2DiagRect">
            <a:avLst>
              <a:gd name="adj1" fmla="val 39399"/>
              <a:gd name="adj2" fmla="val 0"/>
            </a:avLst>
          </a:prstGeom>
          <a:solidFill>
            <a:srgbClr val="CD222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200" b="1" dirty="0">
                <a:latin typeface="AMX" pitchFamily="2" charset="0"/>
              </a:rPr>
              <a:t>Quantidade de pessoas </a:t>
            </a:r>
          </a:p>
        </p:txBody>
      </p:sp>
      <p:sp>
        <p:nvSpPr>
          <p:cNvPr id="36" name="Retângulo: Cantos Diagonais Arredondados 35">
            <a:extLst>
              <a:ext uri="{FF2B5EF4-FFF2-40B4-BE49-F238E27FC236}">
                <a16:creationId xmlns:a16="http://schemas.microsoft.com/office/drawing/2014/main" id="{CDB95F5A-AD4A-E477-1CF9-B8EE92416896}"/>
              </a:ext>
            </a:extLst>
          </p:cNvPr>
          <p:cNvSpPr/>
          <p:nvPr/>
        </p:nvSpPr>
        <p:spPr>
          <a:xfrm flipH="1">
            <a:off x="8094133" y="5020997"/>
            <a:ext cx="4522558" cy="4139935"/>
          </a:xfrm>
          <a:prstGeom prst="round2DiagRect">
            <a:avLst>
              <a:gd name="adj1" fmla="val 12178"/>
              <a:gd name="adj2" fmla="val 0"/>
            </a:avLst>
          </a:prstGeom>
          <a:gradFill flip="none" rotWithShape="1">
            <a:gsLst>
              <a:gs pos="0">
                <a:schemeClr val="bg1">
                  <a:shade val="67500"/>
                  <a:satMod val="115000"/>
                </a:schemeClr>
              </a:gs>
              <a:gs pos="100000">
                <a:schemeClr val="bg1">
                  <a:shade val="100000"/>
                  <a:satMod val="115000"/>
                </a:scheme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600" dirty="0">
              <a:solidFill>
                <a:srgbClr val="393939"/>
              </a:solidFill>
            </a:endParaRPr>
          </a:p>
          <a:p>
            <a:pPr algn="ctr"/>
            <a:endParaRPr lang="pt-BR" sz="2600" dirty="0">
              <a:solidFill>
                <a:srgbClr val="393939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2600" dirty="0">
                <a:solidFill>
                  <a:srgbClr val="393939"/>
                </a:solidFill>
                <a:latin typeface="AMX" pitchFamily="2" charset="0"/>
              </a:rPr>
              <a:t>Entrevistas Presencial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2600" dirty="0">
                <a:solidFill>
                  <a:srgbClr val="393939"/>
                </a:solidFill>
                <a:latin typeface="AMX" pitchFamily="2" charset="0"/>
              </a:rPr>
              <a:t>Entrevistas via Teams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2600" dirty="0">
                <a:solidFill>
                  <a:srgbClr val="393939"/>
                </a:solidFill>
                <a:latin typeface="AMX" pitchFamily="2" charset="0"/>
              </a:rPr>
              <a:t>Reuniões de trocas diversas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2600" dirty="0">
                <a:solidFill>
                  <a:srgbClr val="393939"/>
                </a:solidFill>
                <a:latin typeface="AMX" pitchFamily="2" charset="0"/>
              </a:rPr>
              <a:t>Acompanhamento</a:t>
            </a:r>
            <a:br>
              <a:rPr lang="pt-BR" sz="2600" dirty="0">
                <a:solidFill>
                  <a:srgbClr val="393939"/>
                </a:solidFill>
                <a:latin typeface="AMX" pitchFamily="2" charset="0"/>
              </a:rPr>
            </a:br>
            <a:r>
              <a:rPr lang="pt-BR" sz="2600" dirty="0">
                <a:solidFill>
                  <a:srgbClr val="393939"/>
                </a:solidFill>
                <a:latin typeface="AMX" pitchFamily="2" charset="0"/>
              </a:rPr>
              <a:t>de rotas</a:t>
            </a:r>
          </a:p>
        </p:txBody>
      </p:sp>
      <p:sp>
        <p:nvSpPr>
          <p:cNvPr id="37" name="Retângulo: Cantos Diagonais Arredondados 36">
            <a:extLst>
              <a:ext uri="{FF2B5EF4-FFF2-40B4-BE49-F238E27FC236}">
                <a16:creationId xmlns:a16="http://schemas.microsoft.com/office/drawing/2014/main" id="{10CFF7A9-00C3-B202-5810-D60198122CE7}"/>
              </a:ext>
            </a:extLst>
          </p:cNvPr>
          <p:cNvSpPr/>
          <p:nvPr/>
        </p:nvSpPr>
        <p:spPr>
          <a:xfrm flipH="1">
            <a:off x="8093176" y="5020996"/>
            <a:ext cx="4522558" cy="1007905"/>
          </a:xfrm>
          <a:prstGeom prst="round2DiagRect">
            <a:avLst>
              <a:gd name="adj1" fmla="val 39399"/>
              <a:gd name="adj2" fmla="val 0"/>
            </a:avLst>
          </a:prstGeom>
          <a:solidFill>
            <a:srgbClr val="CD222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200" b="1" dirty="0">
                <a:latin typeface="AMX" pitchFamily="2" charset="0"/>
              </a:rPr>
              <a:t>Formato de Diagnóstico</a:t>
            </a:r>
          </a:p>
        </p:txBody>
      </p:sp>
      <p:sp>
        <p:nvSpPr>
          <p:cNvPr id="40" name="Retângulo: Cantos Diagonais Arredondados 39">
            <a:extLst>
              <a:ext uri="{FF2B5EF4-FFF2-40B4-BE49-F238E27FC236}">
                <a16:creationId xmlns:a16="http://schemas.microsoft.com/office/drawing/2014/main" id="{8D919908-E81B-B95F-9C01-943128733A6D}"/>
              </a:ext>
            </a:extLst>
          </p:cNvPr>
          <p:cNvSpPr/>
          <p:nvPr/>
        </p:nvSpPr>
        <p:spPr>
          <a:xfrm>
            <a:off x="12856103" y="5020343"/>
            <a:ext cx="4724522" cy="4139936"/>
          </a:xfrm>
          <a:prstGeom prst="round2DiagRect">
            <a:avLst>
              <a:gd name="adj1" fmla="val 12178"/>
              <a:gd name="adj2" fmla="val 0"/>
            </a:avLst>
          </a:prstGeom>
          <a:gradFill flip="none" rotWithShape="1">
            <a:gsLst>
              <a:gs pos="0">
                <a:schemeClr val="bg1">
                  <a:shade val="67500"/>
                  <a:satMod val="115000"/>
                </a:schemeClr>
              </a:gs>
              <a:gs pos="100000">
                <a:schemeClr val="bg1">
                  <a:shade val="100000"/>
                  <a:satMod val="11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>
              <a:buFont typeface="Arial" panose="020B0604020202020204" pitchFamily="34" charset="0"/>
              <a:buChar char="•"/>
            </a:pPr>
            <a:endParaRPr lang="pt-BR" sz="2600" dirty="0">
              <a:solidFill>
                <a:srgbClr val="393939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pt-BR" sz="2600" dirty="0">
              <a:solidFill>
                <a:srgbClr val="393939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2600" dirty="0">
                <a:solidFill>
                  <a:srgbClr val="393939"/>
                </a:solidFill>
                <a:latin typeface="AMX" pitchFamily="2" charset="0"/>
              </a:rPr>
              <a:t>Gerentes de Negócios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2600" dirty="0">
                <a:solidFill>
                  <a:srgbClr val="393939"/>
                </a:solidFill>
                <a:latin typeface="AMX" pitchFamily="2" charset="0"/>
              </a:rPr>
              <a:t>Gerentes Regionais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2600" dirty="0">
                <a:solidFill>
                  <a:srgbClr val="393939"/>
                </a:solidFill>
                <a:latin typeface="AMX" pitchFamily="2" charset="0"/>
              </a:rPr>
              <a:t>Gerente Nacional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2600" dirty="0">
                <a:solidFill>
                  <a:srgbClr val="393939"/>
                </a:solidFill>
                <a:latin typeface="AMX" pitchFamily="2" charset="0"/>
              </a:rPr>
              <a:t>Analistas matriz e Regional</a:t>
            </a:r>
          </a:p>
        </p:txBody>
      </p:sp>
      <p:sp>
        <p:nvSpPr>
          <p:cNvPr id="41" name="Retângulo: Cantos Diagonais Arredondados 40">
            <a:extLst>
              <a:ext uri="{FF2B5EF4-FFF2-40B4-BE49-F238E27FC236}">
                <a16:creationId xmlns:a16="http://schemas.microsoft.com/office/drawing/2014/main" id="{48BC4D80-F88B-7599-FF39-50CFFCE7E156}"/>
              </a:ext>
            </a:extLst>
          </p:cNvPr>
          <p:cNvSpPr/>
          <p:nvPr/>
        </p:nvSpPr>
        <p:spPr>
          <a:xfrm>
            <a:off x="12852278" y="5020342"/>
            <a:ext cx="4724522" cy="1007905"/>
          </a:xfrm>
          <a:prstGeom prst="round2DiagRect">
            <a:avLst>
              <a:gd name="adj1" fmla="val 39399"/>
              <a:gd name="adj2" fmla="val 0"/>
            </a:avLst>
          </a:prstGeom>
          <a:solidFill>
            <a:srgbClr val="CD222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200" b="1" dirty="0">
                <a:latin typeface="AMX" pitchFamily="2" charset="0"/>
              </a:rPr>
              <a:t>Cargos ouvidos</a:t>
            </a:r>
          </a:p>
        </p:txBody>
      </p:sp>
      <p:sp>
        <p:nvSpPr>
          <p:cNvPr id="47" name="AutoShape 16">
            <a:extLst>
              <a:ext uri="{FF2B5EF4-FFF2-40B4-BE49-F238E27FC236}">
                <a16:creationId xmlns:a16="http://schemas.microsoft.com/office/drawing/2014/main" id="{E1EADF1C-069F-D1CC-4E30-B001BAF564CF}"/>
              </a:ext>
            </a:extLst>
          </p:cNvPr>
          <p:cNvSpPr/>
          <p:nvPr/>
        </p:nvSpPr>
        <p:spPr>
          <a:xfrm rot="6060">
            <a:off x="798722" y="5114057"/>
            <a:ext cx="0" cy="2539824"/>
          </a:xfrm>
          <a:prstGeom prst="line">
            <a:avLst/>
          </a:prstGeom>
          <a:ln w="76200" cap="rnd">
            <a:solidFill>
              <a:srgbClr val="CD222B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 sz="800" noProof="0" dirty="0"/>
          </a:p>
        </p:txBody>
      </p:sp>
    </p:spTree>
    <p:extLst>
      <p:ext uri="{BB962C8B-B14F-4D97-AF65-F5344CB8AC3E}">
        <p14:creationId xmlns:p14="http://schemas.microsoft.com/office/powerpoint/2010/main" val="1356015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0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500"/>
                            </p:stCondLst>
                            <p:childTnLst>
                              <p:par>
                                <p:cTn id="4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500"/>
                            </p:stCondLst>
                            <p:childTnLst>
                              <p:par>
                                <p:cTn id="5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9" grpId="0"/>
      <p:bldP spid="6" grpId="0"/>
      <p:bldP spid="15" grpId="0" animBg="1"/>
      <p:bldP spid="21" grpId="0" animBg="1"/>
      <p:bldP spid="23" grpId="0" animBg="1"/>
      <p:bldP spid="24" grpId="0" animBg="1"/>
      <p:bldP spid="36" grpId="0" animBg="1"/>
      <p:bldP spid="37" grpId="0" animBg="1"/>
      <p:bldP spid="40" grpId="0" animBg="1"/>
      <p:bldP spid="41" grpId="0" animBg="1"/>
      <p:bldP spid="4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F32E66-EF6C-45B2-2031-62FC261F9B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7">
            <a:extLst>
              <a:ext uri="{FF2B5EF4-FFF2-40B4-BE49-F238E27FC236}">
                <a16:creationId xmlns:a16="http://schemas.microsoft.com/office/drawing/2014/main" id="{728541E5-90D6-8FEC-2DCF-63F5B55BAE2D}"/>
              </a:ext>
            </a:extLst>
          </p:cNvPr>
          <p:cNvSpPr/>
          <p:nvPr/>
        </p:nvSpPr>
        <p:spPr>
          <a:xfrm rot="2520">
            <a:off x="4265314" y="9748838"/>
            <a:ext cx="12975031" cy="0"/>
          </a:xfrm>
          <a:prstGeom prst="line">
            <a:avLst/>
          </a:prstGeom>
          <a:ln w="9525" cap="rnd">
            <a:solidFill>
              <a:srgbClr val="E8E8E8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>
              <a:latin typeface="Amx"/>
            </a:endParaRPr>
          </a:p>
        </p:txBody>
      </p:sp>
      <p:sp>
        <p:nvSpPr>
          <p:cNvPr id="10" name="TextBox 10">
            <a:extLst>
              <a:ext uri="{FF2B5EF4-FFF2-40B4-BE49-F238E27FC236}">
                <a16:creationId xmlns:a16="http://schemas.microsoft.com/office/drawing/2014/main" id="{AA80B02F-365E-E5A5-25A5-DF68277E4052}"/>
              </a:ext>
            </a:extLst>
          </p:cNvPr>
          <p:cNvSpPr txBox="1"/>
          <p:nvPr/>
        </p:nvSpPr>
        <p:spPr>
          <a:xfrm>
            <a:off x="978492" y="2529033"/>
            <a:ext cx="4084321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600"/>
              </a:lnSpc>
            </a:pPr>
            <a:endParaRPr>
              <a:latin typeface="Amx"/>
            </a:endParaRPr>
          </a:p>
          <a:p>
            <a:pPr algn="l">
              <a:lnSpc>
                <a:spcPts val="3600"/>
              </a:lnSpc>
            </a:pPr>
            <a:endParaRPr lang="en-US" sz="3000">
              <a:solidFill>
                <a:srgbClr val="3A3A3A"/>
              </a:solidFill>
              <a:latin typeface="Amx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7" name="TextBox 17">
            <a:extLst>
              <a:ext uri="{FF2B5EF4-FFF2-40B4-BE49-F238E27FC236}">
                <a16:creationId xmlns:a16="http://schemas.microsoft.com/office/drawing/2014/main" id="{2A283910-3CC2-5C9E-54C9-5D28316F2B16}"/>
              </a:ext>
            </a:extLst>
          </p:cNvPr>
          <p:cNvSpPr txBox="1"/>
          <p:nvPr/>
        </p:nvSpPr>
        <p:spPr>
          <a:xfrm>
            <a:off x="8654326" y="2161043"/>
            <a:ext cx="8655182" cy="14619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839"/>
              </a:lnSpc>
              <a:spcBef>
                <a:spcPct val="0"/>
              </a:spcBef>
            </a:pPr>
            <a:endParaRPr lang="en-US" sz="3199">
              <a:solidFill>
                <a:srgbClr val="3A3A3A"/>
              </a:solidFill>
              <a:latin typeface="Amx"/>
              <a:ea typeface="Source Sans Pro"/>
              <a:cs typeface="Source Sans Pro"/>
              <a:sym typeface="Source Sans Pro"/>
            </a:endParaRPr>
          </a:p>
          <a:p>
            <a:pPr marL="0" lvl="0" indent="0" algn="l">
              <a:lnSpc>
                <a:spcPts val="3839"/>
              </a:lnSpc>
              <a:spcBef>
                <a:spcPct val="0"/>
              </a:spcBef>
            </a:pPr>
            <a:endParaRPr lang="en-US" sz="3199">
              <a:solidFill>
                <a:srgbClr val="3A3A3A"/>
              </a:solidFill>
              <a:latin typeface="Amx"/>
              <a:ea typeface="Source Sans Pro"/>
              <a:cs typeface="Source Sans Pro"/>
              <a:sym typeface="Source Sans Pro"/>
            </a:endParaRPr>
          </a:p>
          <a:p>
            <a:pPr marL="0" lvl="0" indent="0" algn="l">
              <a:lnSpc>
                <a:spcPts val="3839"/>
              </a:lnSpc>
              <a:spcBef>
                <a:spcPct val="0"/>
              </a:spcBef>
            </a:pPr>
            <a:endParaRPr lang="en-US" sz="3199">
              <a:solidFill>
                <a:srgbClr val="3A3A3A"/>
              </a:solidFill>
              <a:latin typeface="Amx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47" name="CaixaDeTexto 46">
            <a:extLst>
              <a:ext uri="{FF2B5EF4-FFF2-40B4-BE49-F238E27FC236}">
                <a16:creationId xmlns:a16="http://schemas.microsoft.com/office/drawing/2014/main" id="{BC21218C-8B0B-14E5-6F2F-ED2595799567}"/>
              </a:ext>
            </a:extLst>
          </p:cNvPr>
          <p:cNvSpPr txBox="1"/>
          <p:nvPr/>
        </p:nvSpPr>
        <p:spPr>
          <a:xfrm>
            <a:off x="663846" y="3063888"/>
            <a:ext cx="10777878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500" dirty="0">
                <a:solidFill>
                  <a:srgbClr val="393939"/>
                </a:solidFill>
                <a:latin typeface="Amx"/>
              </a:rPr>
              <a:t>Os insights levantados traduzem os principais pontos de alavancagem para evolução do canal.</a:t>
            </a:r>
          </a:p>
        </p:txBody>
      </p:sp>
      <p:grpSp>
        <p:nvGrpSpPr>
          <p:cNvPr id="6" name="Agrupar 5">
            <a:extLst>
              <a:ext uri="{FF2B5EF4-FFF2-40B4-BE49-F238E27FC236}">
                <a16:creationId xmlns:a16="http://schemas.microsoft.com/office/drawing/2014/main" id="{253A563E-F081-42F8-1F39-807F39E8AE98}"/>
              </a:ext>
            </a:extLst>
          </p:cNvPr>
          <p:cNvGrpSpPr/>
          <p:nvPr/>
        </p:nvGrpSpPr>
        <p:grpSpPr>
          <a:xfrm>
            <a:off x="789863" y="5016636"/>
            <a:ext cx="7949047" cy="3876074"/>
            <a:chOff x="424032" y="3797569"/>
            <a:chExt cx="5889457" cy="3876074"/>
          </a:xfrm>
        </p:grpSpPr>
        <p:sp>
          <p:nvSpPr>
            <p:cNvPr id="16" name="Retângulo: Cantos Superiores Arredondados 15">
              <a:extLst>
                <a:ext uri="{FF2B5EF4-FFF2-40B4-BE49-F238E27FC236}">
                  <a16:creationId xmlns:a16="http://schemas.microsoft.com/office/drawing/2014/main" id="{08EA4B69-16BD-7DD3-EABC-6F2B5D1AD08E}"/>
                </a:ext>
              </a:extLst>
            </p:cNvPr>
            <p:cNvSpPr/>
            <p:nvPr/>
          </p:nvSpPr>
          <p:spPr>
            <a:xfrm>
              <a:off x="424032" y="3797569"/>
              <a:ext cx="5889457" cy="3876074"/>
            </a:xfrm>
            <a:prstGeom prst="round2SameRect">
              <a:avLst>
                <a:gd name="adj1" fmla="val 0"/>
                <a:gd name="adj2" fmla="val 13563"/>
              </a:avLst>
            </a:prstGeom>
            <a:gradFill flip="none" rotWithShape="1">
              <a:gsLst>
                <a:gs pos="0">
                  <a:schemeClr val="bg1">
                    <a:shade val="67500"/>
                    <a:satMod val="115000"/>
                  </a:schemeClr>
                </a:gs>
                <a:gs pos="100000">
                  <a:schemeClr val="bg1">
                    <a:shade val="100000"/>
                    <a:satMod val="115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Bef>
                  <a:spcPts val="1200"/>
                </a:spcBef>
              </a:pPr>
              <a:endParaRPr lang="pt-BR"/>
            </a:p>
          </p:txBody>
        </p:sp>
        <p:sp>
          <p:nvSpPr>
            <p:cNvPr id="23" name="TextBox 14">
              <a:extLst>
                <a:ext uri="{FF2B5EF4-FFF2-40B4-BE49-F238E27FC236}">
                  <a16:creationId xmlns:a16="http://schemas.microsoft.com/office/drawing/2014/main" id="{E59B7F0E-25AA-2043-38AD-77485DE956BC}"/>
                </a:ext>
              </a:extLst>
            </p:cNvPr>
            <p:cNvSpPr txBox="1"/>
            <p:nvPr/>
          </p:nvSpPr>
          <p:spPr>
            <a:xfrm>
              <a:off x="591195" y="4772210"/>
              <a:ext cx="5502935" cy="236988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spcBef>
                  <a:spcPts val="1200"/>
                </a:spcBef>
              </a:pPr>
              <a:r>
                <a:rPr lang="pt-BR" sz="2400" noProof="0" dirty="0">
                  <a:solidFill>
                    <a:srgbClr val="000000"/>
                  </a:solidFill>
                  <a:latin typeface="AMX" pitchFamily="2" charset="0"/>
                  <a:ea typeface="Source Sans Pro Italics"/>
                  <a:cs typeface="Source Sans Pro Italics"/>
                  <a:sym typeface="Source Sans Pro Italics"/>
                </a:rPr>
                <a:t>“Como trabalhamos em um ambiente com múltiplas operadoras e diferentes incentivos, é fundamental alinhar constantemente as metas, benefícios e argumentos comerciais.”</a:t>
              </a:r>
            </a:p>
            <a:p>
              <a:pPr algn="ctr">
                <a:spcBef>
                  <a:spcPts val="1200"/>
                </a:spcBef>
              </a:pPr>
              <a:r>
                <a:rPr lang="pt-BR" sz="2400" noProof="0" dirty="0">
                  <a:solidFill>
                    <a:srgbClr val="000000"/>
                  </a:solidFill>
                  <a:latin typeface="AMX" pitchFamily="2" charset="0"/>
                  <a:ea typeface="Source Sans Pro Italics"/>
                  <a:cs typeface="Source Sans Pro Italics"/>
                  <a:sym typeface="Source Sans Pro Italics"/>
                </a:rPr>
                <a:t>“Focado, organizado (traça as estratégias, agenda), liderança e imediatista.”</a:t>
              </a:r>
            </a:p>
          </p:txBody>
        </p:sp>
      </p:grpSp>
      <p:sp>
        <p:nvSpPr>
          <p:cNvPr id="24" name="TextBox 14">
            <a:extLst>
              <a:ext uri="{FF2B5EF4-FFF2-40B4-BE49-F238E27FC236}">
                <a16:creationId xmlns:a16="http://schemas.microsoft.com/office/drawing/2014/main" id="{6A85E398-51CE-BC28-0EAC-8AE98A6179AC}"/>
              </a:ext>
            </a:extLst>
          </p:cNvPr>
          <p:cNvSpPr txBox="1"/>
          <p:nvPr/>
        </p:nvSpPr>
        <p:spPr>
          <a:xfrm>
            <a:off x="789862" y="4416008"/>
            <a:ext cx="7949047" cy="1384935"/>
          </a:xfrm>
          <a:prstGeom prst="round2DiagRect">
            <a:avLst>
              <a:gd name="adj1" fmla="val 50000"/>
              <a:gd name="adj2" fmla="val 0"/>
            </a:avLst>
          </a:prstGeom>
          <a:solidFill>
            <a:srgbClr val="CD222B"/>
          </a:solidFill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pt-BR" sz="3200" b="1" dirty="0">
                <a:solidFill>
                  <a:schemeClr val="bg1"/>
                </a:solidFill>
                <a:latin typeface="AMX" pitchFamily="2" charset="0"/>
                <a:ea typeface="Source Sans Pro Bold Italics"/>
                <a:cs typeface="Source Sans Pro Bold Italics"/>
                <a:sym typeface="Source Sans Pro Bold Italics"/>
              </a:rPr>
              <a:t>Clareza, Priorização e</a:t>
            </a:r>
            <a:br>
              <a:rPr lang="pt-BR" sz="3200" b="1" dirty="0">
                <a:solidFill>
                  <a:schemeClr val="bg1"/>
                </a:solidFill>
                <a:latin typeface="AMX" pitchFamily="2" charset="0"/>
                <a:ea typeface="Source Sans Pro Bold Italics"/>
                <a:cs typeface="Source Sans Pro Bold Italics"/>
                <a:sym typeface="Source Sans Pro Bold Italics"/>
              </a:rPr>
            </a:br>
            <a:r>
              <a:rPr lang="pt-BR" sz="3200" b="1" dirty="0">
                <a:solidFill>
                  <a:schemeClr val="bg1"/>
                </a:solidFill>
                <a:latin typeface="AMX" pitchFamily="2" charset="0"/>
                <a:ea typeface="Source Sans Pro Bold Italics"/>
                <a:cs typeface="Source Sans Pro Bold Italics"/>
                <a:sym typeface="Source Sans Pro Bold Italics"/>
              </a:rPr>
              <a:t>Tomada de Decisão</a:t>
            </a:r>
          </a:p>
        </p:txBody>
      </p:sp>
      <p:sp>
        <p:nvSpPr>
          <p:cNvPr id="31" name="TextBox 9">
            <a:extLst>
              <a:ext uri="{FF2B5EF4-FFF2-40B4-BE49-F238E27FC236}">
                <a16:creationId xmlns:a16="http://schemas.microsoft.com/office/drawing/2014/main" id="{CBF42017-F1B8-FADE-45AB-E204FD613F0D}"/>
              </a:ext>
            </a:extLst>
          </p:cNvPr>
          <p:cNvSpPr txBox="1"/>
          <p:nvPr/>
        </p:nvSpPr>
        <p:spPr>
          <a:xfrm>
            <a:off x="789862" y="1308173"/>
            <a:ext cx="6539220" cy="146193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/>
            <a:r>
              <a:rPr lang="en-US" sz="6000" b="1" dirty="0" err="1">
                <a:solidFill>
                  <a:srgbClr val="393939"/>
                </a:solidFill>
                <a:latin typeface="AMX Black" pitchFamily="2" charset="0"/>
                <a:ea typeface="ITC Franklin Gothic LT Semi-Bold"/>
                <a:cs typeface="ITC Franklin Gothic LT Semi-Bold"/>
                <a:sym typeface="ITC Franklin Gothic LT Semi-Bold"/>
              </a:rPr>
              <a:t>Gestão</a:t>
            </a:r>
            <a:r>
              <a:rPr lang="en-US" sz="6000" b="1" dirty="0">
                <a:solidFill>
                  <a:srgbClr val="393939"/>
                </a:solidFill>
                <a:latin typeface="AMX Black" pitchFamily="2" charset="0"/>
                <a:ea typeface="ITC Franklin Gothic LT Semi-Bold"/>
                <a:cs typeface="ITC Franklin Gothic LT Semi-Bold"/>
                <a:sym typeface="ITC Franklin Gothic LT Semi-Bold"/>
              </a:rPr>
              <a:t> 360°</a:t>
            </a:r>
          </a:p>
          <a:p>
            <a:pPr algn="l"/>
            <a:r>
              <a:rPr lang="en-US" sz="3500" dirty="0" err="1">
                <a:solidFill>
                  <a:srgbClr val="393939"/>
                </a:solidFill>
                <a:latin typeface="Amx"/>
                <a:ea typeface="ITC Franklin Gothic LT Semi-Bold"/>
                <a:cs typeface="ITC Franklin Gothic LT Semi-Bold"/>
                <a:sym typeface="ITC Franklin Gothic LT Semi-Bold"/>
              </a:rPr>
              <a:t>Diagnóstico</a:t>
            </a:r>
            <a:r>
              <a:rPr lang="en-US" sz="3500" dirty="0">
                <a:solidFill>
                  <a:srgbClr val="393939"/>
                </a:solidFill>
                <a:latin typeface="Amx"/>
                <a:ea typeface="ITC Franklin Gothic LT Semi-Bold"/>
                <a:cs typeface="ITC Franklin Gothic LT Semi-Bold"/>
                <a:sym typeface="ITC Franklin Gothic LT Semi-Bold"/>
              </a:rPr>
              <a:t> - </a:t>
            </a:r>
            <a:r>
              <a:rPr lang="en-US" sz="3500" dirty="0" err="1">
                <a:solidFill>
                  <a:srgbClr val="393939"/>
                </a:solidFill>
                <a:latin typeface="Amx"/>
                <a:ea typeface="ITC Franklin Gothic LT Semi-Bold"/>
                <a:cs typeface="ITC Franklin Gothic LT Semi-Bold"/>
                <a:sym typeface="ITC Franklin Gothic LT Semi-Bold"/>
              </a:rPr>
              <a:t>Vozes</a:t>
            </a:r>
            <a:r>
              <a:rPr lang="en-US" sz="3500" dirty="0">
                <a:solidFill>
                  <a:srgbClr val="393939"/>
                </a:solidFill>
                <a:latin typeface="Amx"/>
                <a:ea typeface="ITC Franklin Gothic LT Semi-Bold"/>
                <a:cs typeface="ITC Franklin Gothic LT Semi-Bold"/>
                <a:sym typeface="ITC Franklin Gothic LT Semi-Bold"/>
              </a:rPr>
              <a:t> da </a:t>
            </a:r>
            <a:r>
              <a:rPr lang="en-US" sz="3500" dirty="0" err="1">
                <a:solidFill>
                  <a:srgbClr val="393939"/>
                </a:solidFill>
                <a:latin typeface="Amx"/>
                <a:ea typeface="ITC Franklin Gothic LT Semi-Bold"/>
                <a:cs typeface="ITC Franklin Gothic LT Semi-Bold"/>
                <a:sym typeface="ITC Franklin Gothic LT Semi-Bold"/>
              </a:rPr>
              <a:t>operação</a:t>
            </a:r>
            <a:endParaRPr lang="en-US" sz="3500" dirty="0">
              <a:solidFill>
                <a:srgbClr val="393939"/>
              </a:solidFill>
              <a:latin typeface="Amx"/>
              <a:ea typeface="ITC Franklin Gothic LT Semi-Bold"/>
              <a:cs typeface="ITC Franklin Gothic LT Semi-Bold"/>
              <a:sym typeface="ITC Franklin Gothic LT Semi-Bold"/>
            </a:endParaRPr>
          </a:p>
        </p:txBody>
      </p:sp>
      <p:grpSp>
        <p:nvGrpSpPr>
          <p:cNvPr id="32" name="Agrupar 31">
            <a:extLst>
              <a:ext uri="{FF2B5EF4-FFF2-40B4-BE49-F238E27FC236}">
                <a16:creationId xmlns:a16="http://schemas.microsoft.com/office/drawing/2014/main" id="{5B8174BC-A3D9-7F96-7412-0CC0F5208577}"/>
              </a:ext>
            </a:extLst>
          </p:cNvPr>
          <p:cNvGrpSpPr/>
          <p:nvPr/>
        </p:nvGrpSpPr>
        <p:grpSpPr>
          <a:xfrm>
            <a:off x="9144001" y="4992971"/>
            <a:ext cx="7949047" cy="3876074"/>
            <a:chOff x="424032" y="3797569"/>
            <a:chExt cx="5889457" cy="3876074"/>
          </a:xfrm>
        </p:grpSpPr>
        <p:sp>
          <p:nvSpPr>
            <p:cNvPr id="33" name="Retângulo: Cantos Superiores Arredondados 32">
              <a:extLst>
                <a:ext uri="{FF2B5EF4-FFF2-40B4-BE49-F238E27FC236}">
                  <a16:creationId xmlns:a16="http://schemas.microsoft.com/office/drawing/2014/main" id="{52D8C3DC-56C3-8BDA-25FA-FF5417A7462A}"/>
                </a:ext>
              </a:extLst>
            </p:cNvPr>
            <p:cNvSpPr/>
            <p:nvPr/>
          </p:nvSpPr>
          <p:spPr>
            <a:xfrm>
              <a:off x="424032" y="3797569"/>
              <a:ext cx="5889457" cy="3876074"/>
            </a:xfrm>
            <a:prstGeom prst="round2SameRect">
              <a:avLst>
                <a:gd name="adj1" fmla="val 0"/>
                <a:gd name="adj2" fmla="val 13563"/>
              </a:avLst>
            </a:prstGeom>
            <a:gradFill flip="none" rotWithShape="1">
              <a:gsLst>
                <a:gs pos="0">
                  <a:schemeClr val="bg1">
                    <a:shade val="67500"/>
                    <a:satMod val="115000"/>
                  </a:schemeClr>
                </a:gs>
                <a:gs pos="100000">
                  <a:schemeClr val="bg1">
                    <a:shade val="100000"/>
                    <a:satMod val="115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Bef>
                  <a:spcPts val="1200"/>
                </a:spcBef>
              </a:pPr>
              <a:endParaRPr lang="pt-BR"/>
            </a:p>
          </p:txBody>
        </p:sp>
        <p:sp>
          <p:nvSpPr>
            <p:cNvPr id="34" name="TextBox 14">
              <a:extLst>
                <a:ext uri="{FF2B5EF4-FFF2-40B4-BE49-F238E27FC236}">
                  <a16:creationId xmlns:a16="http://schemas.microsoft.com/office/drawing/2014/main" id="{90AD9D35-F888-8264-6D8C-659D25DEEE56}"/>
                </a:ext>
              </a:extLst>
            </p:cNvPr>
            <p:cNvSpPr txBox="1"/>
            <p:nvPr/>
          </p:nvSpPr>
          <p:spPr>
            <a:xfrm>
              <a:off x="478284" y="4772210"/>
              <a:ext cx="5722293" cy="236988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spcBef>
                  <a:spcPts val="1200"/>
                </a:spcBef>
              </a:pPr>
              <a:r>
                <a:rPr lang="pt-BR" sz="2400" noProof="0" dirty="0">
                  <a:solidFill>
                    <a:srgbClr val="000000"/>
                  </a:solidFill>
                  <a:latin typeface="AMX" pitchFamily="2" charset="0"/>
                  <a:ea typeface="Source Sans Pro Italics"/>
                  <a:cs typeface="Source Sans Pro Italics"/>
                  <a:sym typeface="Source Sans Pro Italics"/>
                </a:rPr>
                <a:t>“Desafio importante é fortalecer o relacionamento</a:t>
              </a:r>
              <a:br>
                <a:rPr lang="pt-BR" sz="2400" noProof="0" dirty="0">
                  <a:solidFill>
                    <a:srgbClr val="000000"/>
                  </a:solidFill>
                  <a:latin typeface="AMX" pitchFamily="2" charset="0"/>
                  <a:ea typeface="Source Sans Pro Italics"/>
                  <a:cs typeface="Source Sans Pro Italics"/>
                  <a:sym typeface="Source Sans Pro Italics"/>
                </a:rPr>
              </a:br>
              <a:r>
                <a:rPr lang="pt-BR" sz="2400" noProof="0" dirty="0">
                  <a:solidFill>
                    <a:srgbClr val="000000"/>
                  </a:solidFill>
                  <a:latin typeface="AMX" pitchFamily="2" charset="0"/>
                  <a:ea typeface="Source Sans Pro Italics"/>
                  <a:cs typeface="Source Sans Pro Italics"/>
                  <a:sym typeface="Source Sans Pro Italics"/>
                </a:rPr>
                <a:t>e a comunicação entre os times, promotores, supervisores e gerentes de loja para transformar</a:t>
              </a:r>
              <a:br>
                <a:rPr lang="pt-BR" sz="2400" noProof="0" dirty="0">
                  <a:solidFill>
                    <a:srgbClr val="000000"/>
                  </a:solidFill>
                  <a:latin typeface="AMX" pitchFamily="2" charset="0"/>
                  <a:ea typeface="Source Sans Pro Italics"/>
                  <a:cs typeface="Source Sans Pro Italics"/>
                  <a:sym typeface="Source Sans Pro Italics"/>
                </a:rPr>
              </a:br>
              <a:r>
                <a:rPr lang="pt-BR" sz="2400" noProof="0" dirty="0">
                  <a:solidFill>
                    <a:srgbClr val="000000"/>
                  </a:solidFill>
                  <a:latin typeface="AMX" pitchFamily="2" charset="0"/>
                  <a:ea typeface="Source Sans Pro Italics"/>
                  <a:cs typeface="Source Sans Pro Italics"/>
                  <a:sym typeface="Source Sans Pro Italics"/>
                </a:rPr>
                <a:t>a parceria em resultados sustentáveis.”</a:t>
              </a:r>
            </a:p>
            <a:p>
              <a:pPr algn="ctr">
                <a:spcBef>
                  <a:spcPts val="1200"/>
                </a:spcBef>
              </a:pPr>
              <a:r>
                <a:rPr lang="pt-BR" sz="2400" noProof="0" dirty="0">
                  <a:solidFill>
                    <a:srgbClr val="000000"/>
                  </a:solidFill>
                  <a:latin typeface="AMX" pitchFamily="2" charset="0"/>
                  <a:ea typeface="Source Sans Pro Italics"/>
                  <a:cs typeface="Source Sans Pro Italics"/>
                  <a:sym typeface="Source Sans Pro Italics"/>
                </a:rPr>
                <a:t>“Como não são equipes diretas, é preciso</a:t>
              </a:r>
              <a:br>
                <a:rPr lang="pt-BR" sz="2400" noProof="0" dirty="0">
                  <a:solidFill>
                    <a:srgbClr val="000000"/>
                  </a:solidFill>
                  <a:latin typeface="AMX" pitchFamily="2" charset="0"/>
                  <a:ea typeface="Source Sans Pro Italics"/>
                  <a:cs typeface="Source Sans Pro Italics"/>
                  <a:sym typeface="Source Sans Pro Italics"/>
                </a:rPr>
              </a:br>
              <a:r>
                <a:rPr lang="pt-BR" sz="2400" noProof="0" dirty="0">
                  <a:solidFill>
                    <a:srgbClr val="000000"/>
                  </a:solidFill>
                  <a:latin typeface="AMX" pitchFamily="2" charset="0"/>
                  <a:ea typeface="Source Sans Pro Italics"/>
                  <a:cs typeface="Source Sans Pro Italics"/>
                  <a:sym typeface="Source Sans Pro Italics"/>
                </a:rPr>
                <a:t>conquistar confiança.”</a:t>
              </a:r>
            </a:p>
          </p:txBody>
        </p:sp>
      </p:grpSp>
      <p:sp>
        <p:nvSpPr>
          <p:cNvPr id="35" name="TextBox 14">
            <a:extLst>
              <a:ext uri="{FF2B5EF4-FFF2-40B4-BE49-F238E27FC236}">
                <a16:creationId xmlns:a16="http://schemas.microsoft.com/office/drawing/2014/main" id="{3F145D15-3056-724C-618E-6C1F6E0A7958}"/>
              </a:ext>
            </a:extLst>
          </p:cNvPr>
          <p:cNvSpPr txBox="1"/>
          <p:nvPr/>
        </p:nvSpPr>
        <p:spPr>
          <a:xfrm>
            <a:off x="9144000" y="4392343"/>
            <a:ext cx="7949047" cy="1384935"/>
          </a:xfrm>
          <a:prstGeom prst="round2DiagRect">
            <a:avLst>
              <a:gd name="adj1" fmla="val 50000"/>
              <a:gd name="adj2" fmla="val 0"/>
            </a:avLst>
          </a:prstGeom>
          <a:solidFill>
            <a:srgbClr val="CD222B"/>
          </a:solidFill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pt-BR" sz="3200" b="1" dirty="0">
                <a:solidFill>
                  <a:schemeClr val="bg1"/>
                </a:solidFill>
                <a:latin typeface="AMX" pitchFamily="2" charset="0"/>
                <a:ea typeface="Source Sans Pro Bold Italics"/>
                <a:cs typeface="Source Sans Pro Bold Italics"/>
                <a:sym typeface="Source Sans Pro Bold Italics"/>
              </a:rPr>
              <a:t>Influência, Desenvolvimento</a:t>
            </a:r>
            <a:br>
              <a:rPr lang="pt-BR" sz="3200" b="1" dirty="0">
                <a:solidFill>
                  <a:schemeClr val="bg1"/>
                </a:solidFill>
                <a:latin typeface="AMX" pitchFamily="2" charset="0"/>
                <a:ea typeface="Source Sans Pro Bold Italics"/>
                <a:cs typeface="Source Sans Pro Bold Italics"/>
                <a:sym typeface="Source Sans Pro Bold Italics"/>
              </a:rPr>
            </a:br>
            <a:r>
              <a:rPr lang="pt-BR" sz="3200" b="1" dirty="0">
                <a:solidFill>
                  <a:schemeClr val="bg1"/>
                </a:solidFill>
                <a:latin typeface="AMX" pitchFamily="2" charset="0"/>
                <a:ea typeface="Source Sans Pro Bold Italics"/>
                <a:cs typeface="Source Sans Pro Bold Italics"/>
                <a:sym typeface="Source Sans Pro Bold Italics"/>
              </a:rPr>
              <a:t>e Sustentação</a:t>
            </a:r>
          </a:p>
        </p:txBody>
      </p:sp>
      <p:cxnSp>
        <p:nvCxnSpPr>
          <p:cNvPr id="36" name="Conector Reto 30">
            <a:extLst>
              <a:ext uri="{FF2B5EF4-FFF2-40B4-BE49-F238E27FC236}">
                <a16:creationId xmlns:a16="http://schemas.microsoft.com/office/drawing/2014/main" id="{F9A19D57-1B6E-9C7D-7EFA-3DCD68E068B2}"/>
              </a:ext>
            </a:extLst>
          </p:cNvPr>
          <p:cNvCxnSpPr>
            <a:cxnSpLocks/>
          </p:cNvCxnSpPr>
          <p:nvPr/>
        </p:nvCxnSpPr>
        <p:spPr>
          <a:xfrm>
            <a:off x="687291" y="2936400"/>
            <a:ext cx="6641791" cy="0"/>
          </a:xfrm>
          <a:prstGeom prst="line">
            <a:avLst/>
          </a:prstGeom>
          <a:ln w="6350">
            <a:gradFill flip="none" rotWithShape="1">
              <a:gsLst>
                <a:gs pos="0">
                  <a:schemeClr val="bg1"/>
                </a:gs>
                <a:gs pos="51000">
                  <a:schemeClr val="bg2">
                    <a:lumMod val="25000"/>
                  </a:schemeClr>
                </a:gs>
                <a:gs pos="81000">
                  <a:schemeClr val="bg2">
                    <a:lumMod val="25000"/>
                  </a:schemeClr>
                </a:gs>
                <a:gs pos="21000">
                  <a:schemeClr val="bg2">
                    <a:lumMod val="25000"/>
                  </a:schemeClr>
                </a:gs>
                <a:gs pos="100000">
                  <a:schemeClr val="bg1"/>
                </a:gs>
              </a:gsLst>
              <a:lin ang="0" scaled="1"/>
              <a:tileRect/>
            </a:gra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97487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  <p:bldP spid="24" grpId="0" animBg="1"/>
      <p:bldP spid="31" grpId="0"/>
      <p:bldP spid="3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DAAED0-AADE-2D1A-0D3B-2B74DD3514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Imagem 27">
            <a:extLst>
              <a:ext uri="{FF2B5EF4-FFF2-40B4-BE49-F238E27FC236}">
                <a16:creationId xmlns:a16="http://schemas.microsoft.com/office/drawing/2014/main" id="{E659CF0B-8296-1085-C4A2-04954B235A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29" t="273" r="18663" b="-273"/>
          <a:stretch>
            <a:fillRect/>
          </a:stretch>
        </p:blipFill>
        <p:spPr>
          <a:xfrm>
            <a:off x="10890840" y="0"/>
            <a:ext cx="7468746" cy="10343450"/>
          </a:xfrm>
          <a:prstGeom prst="rect">
            <a:avLst/>
          </a:prstGeom>
        </p:spPr>
      </p:pic>
      <p:sp>
        <p:nvSpPr>
          <p:cNvPr id="16" name="CaixaDeTexto 15">
            <a:extLst>
              <a:ext uri="{FF2B5EF4-FFF2-40B4-BE49-F238E27FC236}">
                <a16:creationId xmlns:a16="http://schemas.microsoft.com/office/drawing/2014/main" id="{91A63525-FBA0-EBCB-6C43-53B80493844D}"/>
              </a:ext>
            </a:extLst>
          </p:cNvPr>
          <p:cNvSpPr txBox="1"/>
          <p:nvPr/>
        </p:nvSpPr>
        <p:spPr>
          <a:xfrm>
            <a:off x="879869" y="3303071"/>
            <a:ext cx="8809253" cy="386259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pt-BR" sz="3500" dirty="0">
                <a:solidFill>
                  <a:srgbClr val="393939"/>
                </a:solidFill>
                <a:latin typeface="AMX" pitchFamily="2" charset="0"/>
                <a:ea typeface="Calibri"/>
                <a:cs typeface="Calibri"/>
              </a:rPr>
              <a:t>O canal Varejo apresenta alto engajamento operacional, forte senso de responsabilidade por resultados e boas relações com parceiros. No entanto, essa atuação ainda é predominantemente reativa e transacional, concentrada na resposta a demandas imediatas, especialmente no móvel.</a:t>
            </a:r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999F9538-F73A-9A2F-A181-22275B410BD0}"/>
              </a:ext>
            </a:extLst>
          </p:cNvPr>
          <p:cNvSpPr txBox="1"/>
          <p:nvPr/>
        </p:nvSpPr>
        <p:spPr>
          <a:xfrm>
            <a:off x="879870" y="1357849"/>
            <a:ext cx="1064935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6000" b="1" dirty="0" err="1">
                <a:solidFill>
                  <a:srgbClr val="393939"/>
                </a:solidFill>
                <a:latin typeface="AMX" pitchFamily="2" charset="77"/>
              </a:rPr>
              <a:t>Macroanálise</a:t>
            </a:r>
            <a:endParaRPr lang="pt-BR" sz="6000" dirty="0">
              <a:solidFill>
                <a:srgbClr val="393939"/>
              </a:solidFill>
            </a:endParaRPr>
          </a:p>
        </p:txBody>
      </p:sp>
      <p:sp>
        <p:nvSpPr>
          <p:cNvPr id="20" name="Freeform 13">
            <a:extLst>
              <a:ext uri="{FF2B5EF4-FFF2-40B4-BE49-F238E27FC236}">
                <a16:creationId xmlns:a16="http://schemas.microsoft.com/office/drawing/2014/main" id="{0B50BF32-FC54-61CA-D135-7E2102BA570E}"/>
              </a:ext>
            </a:extLst>
          </p:cNvPr>
          <p:cNvSpPr/>
          <p:nvPr/>
        </p:nvSpPr>
        <p:spPr>
          <a:xfrm>
            <a:off x="14837172" y="8956040"/>
            <a:ext cx="4233380" cy="1387410"/>
          </a:xfrm>
          <a:custGeom>
            <a:avLst/>
            <a:gdLst/>
            <a:ahLst/>
            <a:cxnLst/>
            <a:rect l="l" t="t" r="r" b="b"/>
            <a:pathLst>
              <a:path w="2266950" h="742950">
                <a:moveTo>
                  <a:pt x="0" y="0"/>
                </a:moveTo>
                <a:lnTo>
                  <a:pt x="2266950" y="0"/>
                </a:lnTo>
                <a:lnTo>
                  <a:pt x="2266950" y="742950"/>
                </a:lnTo>
                <a:lnTo>
                  <a:pt x="0" y="74295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420" r="-420"/>
            </a:stretch>
          </a:blipFill>
        </p:spPr>
        <p:txBody>
          <a:bodyPr/>
          <a:lstStyle/>
          <a:p>
            <a:endParaRPr lang="pt-BR" sz="800" noProof="0" dirty="0"/>
          </a:p>
        </p:txBody>
      </p:sp>
      <p:pic>
        <p:nvPicPr>
          <p:cNvPr id="25" name="Gráfico 24">
            <a:extLst>
              <a:ext uri="{FF2B5EF4-FFF2-40B4-BE49-F238E27FC236}">
                <a16:creationId xmlns:a16="http://schemas.microsoft.com/office/drawing/2014/main" id="{F295F11B-79D2-E2B2-537D-C4D9B7C064B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6242896" y="400096"/>
            <a:ext cx="1421932" cy="517065"/>
          </a:xfrm>
          <a:prstGeom prst="rect">
            <a:avLst/>
          </a:prstGeom>
        </p:spPr>
      </p:pic>
      <p:cxnSp>
        <p:nvCxnSpPr>
          <p:cNvPr id="27" name="Conector Reto 30">
            <a:extLst>
              <a:ext uri="{FF2B5EF4-FFF2-40B4-BE49-F238E27FC236}">
                <a16:creationId xmlns:a16="http://schemas.microsoft.com/office/drawing/2014/main" id="{EF23E957-0FEE-EA5F-9271-B76C2BF207E4}"/>
              </a:ext>
            </a:extLst>
          </p:cNvPr>
          <p:cNvCxnSpPr>
            <a:cxnSpLocks/>
          </p:cNvCxnSpPr>
          <p:nvPr/>
        </p:nvCxnSpPr>
        <p:spPr>
          <a:xfrm>
            <a:off x="725391" y="2441100"/>
            <a:ext cx="6641791" cy="0"/>
          </a:xfrm>
          <a:prstGeom prst="line">
            <a:avLst/>
          </a:prstGeom>
          <a:ln w="6350">
            <a:gradFill flip="none" rotWithShape="1">
              <a:gsLst>
                <a:gs pos="0">
                  <a:schemeClr val="bg1"/>
                </a:gs>
                <a:gs pos="51000">
                  <a:schemeClr val="bg2">
                    <a:lumMod val="25000"/>
                  </a:schemeClr>
                </a:gs>
                <a:gs pos="81000">
                  <a:schemeClr val="bg2">
                    <a:lumMod val="25000"/>
                  </a:schemeClr>
                </a:gs>
                <a:gs pos="21000">
                  <a:schemeClr val="bg2">
                    <a:lumMod val="25000"/>
                  </a:schemeClr>
                </a:gs>
                <a:gs pos="100000">
                  <a:schemeClr val="bg1"/>
                </a:gs>
              </a:gsLst>
              <a:lin ang="0" scaled="1"/>
              <a:tileRect/>
            </a:gra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9" name="Gráfico 28">
            <a:extLst>
              <a:ext uri="{FF2B5EF4-FFF2-40B4-BE49-F238E27FC236}">
                <a16:creationId xmlns:a16="http://schemas.microsoft.com/office/drawing/2014/main" id="{D381F6E8-6EBB-5DC8-19BF-4C1FAD2942A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629149" y="1357849"/>
            <a:ext cx="2817267" cy="3385890"/>
          </a:xfrm>
          <a:prstGeom prst="rect">
            <a:avLst/>
          </a:prstGeom>
        </p:spPr>
      </p:pic>
      <p:grpSp>
        <p:nvGrpSpPr>
          <p:cNvPr id="34" name="Agrupar 33">
            <a:extLst>
              <a:ext uri="{FF2B5EF4-FFF2-40B4-BE49-F238E27FC236}">
                <a16:creationId xmlns:a16="http://schemas.microsoft.com/office/drawing/2014/main" id="{E2C49B00-48A0-05E0-BA4B-680EE82CD31B}"/>
              </a:ext>
            </a:extLst>
          </p:cNvPr>
          <p:cNvGrpSpPr/>
          <p:nvPr/>
        </p:nvGrpSpPr>
        <p:grpSpPr>
          <a:xfrm>
            <a:off x="756745" y="9549930"/>
            <a:ext cx="16478834" cy="369332"/>
            <a:chOff x="479426" y="6315815"/>
            <a:chExt cx="10985889" cy="246221"/>
          </a:xfrm>
        </p:grpSpPr>
        <p:sp>
          <p:nvSpPr>
            <p:cNvPr id="35" name="CaixaDeTexto 34">
              <a:extLst>
                <a:ext uri="{FF2B5EF4-FFF2-40B4-BE49-F238E27FC236}">
                  <a16:creationId xmlns:a16="http://schemas.microsoft.com/office/drawing/2014/main" id="{C206E682-68C3-D90D-8741-3B624C9D3203}"/>
                </a:ext>
              </a:extLst>
            </p:cNvPr>
            <p:cNvSpPr txBox="1"/>
            <p:nvPr userDrawn="1"/>
          </p:nvSpPr>
          <p:spPr>
            <a:xfrm>
              <a:off x="479426" y="6315815"/>
              <a:ext cx="2491745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pt-BR" sz="1800" i="1" spc="450" dirty="0">
                  <a:solidFill>
                    <a:srgbClr val="393939"/>
                  </a:solidFill>
                  <a:latin typeface="AMX" pitchFamily="2" charset="77"/>
                </a:rPr>
                <a:t>GESTÃO 360°_VAREJO</a:t>
              </a:r>
            </a:p>
          </p:txBody>
        </p:sp>
        <p:cxnSp>
          <p:nvCxnSpPr>
            <p:cNvPr id="36" name="Conector Reto 10">
              <a:extLst>
                <a:ext uri="{FF2B5EF4-FFF2-40B4-BE49-F238E27FC236}">
                  <a16:creationId xmlns:a16="http://schemas.microsoft.com/office/drawing/2014/main" id="{5B4B6940-B4EB-0277-417C-0A774A1202C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821647" y="6451601"/>
              <a:ext cx="8643668" cy="0"/>
            </a:xfrm>
            <a:prstGeom prst="line">
              <a:avLst/>
            </a:prstGeom>
            <a:ln w="6350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533736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/>
      <p:bldP spid="2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1526A7-9BEC-91DD-7148-BC76ED26FC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Imagem 27">
            <a:extLst>
              <a:ext uri="{FF2B5EF4-FFF2-40B4-BE49-F238E27FC236}">
                <a16:creationId xmlns:a16="http://schemas.microsoft.com/office/drawing/2014/main" id="{C8656893-5CF7-F754-47A6-C9E1BC8D8C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29" t="273" r="18663" b="-273"/>
          <a:stretch>
            <a:fillRect/>
          </a:stretch>
        </p:blipFill>
        <p:spPr>
          <a:xfrm>
            <a:off x="10890840" y="0"/>
            <a:ext cx="7468746" cy="10343450"/>
          </a:xfrm>
          <a:prstGeom prst="rect">
            <a:avLst/>
          </a:prstGeom>
        </p:spPr>
      </p:pic>
      <p:sp>
        <p:nvSpPr>
          <p:cNvPr id="16" name="CaixaDeTexto 15">
            <a:extLst>
              <a:ext uri="{FF2B5EF4-FFF2-40B4-BE49-F238E27FC236}">
                <a16:creationId xmlns:a16="http://schemas.microsoft.com/office/drawing/2014/main" id="{601FB018-DC6C-FADA-D23F-9535AE85ED03}"/>
              </a:ext>
            </a:extLst>
          </p:cNvPr>
          <p:cNvSpPr txBox="1"/>
          <p:nvPr/>
        </p:nvSpPr>
        <p:spPr>
          <a:xfrm>
            <a:off x="879870" y="3238670"/>
            <a:ext cx="9160945" cy="386259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pt-BR" sz="3500" dirty="0">
                <a:solidFill>
                  <a:srgbClr val="393939"/>
                </a:solidFill>
                <a:latin typeface="AMX" pitchFamily="2" charset="0"/>
                <a:ea typeface="Calibri"/>
                <a:cs typeface="Calibri"/>
              </a:rPr>
              <a:t>Diante da evolução do negócio para um modelo cada vez mais MIX, o diagnóstico aponta um avanço necessário: sair do papel executor para assumir uma atuação estratégica e consultiva, onde o Gerente de Negócios influencia decisões, gera valor e amplia resultados de forma integrada e sustentável.</a:t>
            </a:r>
            <a:endParaRPr lang="pt-BR" sz="3500" dirty="0">
              <a:solidFill>
                <a:srgbClr val="393939"/>
              </a:solidFill>
              <a:latin typeface="AMX" pitchFamily="2" charset="0"/>
            </a:endParaRPr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10A72F02-F8CD-E0A0-AB2F-4B96D4B01408}"/>
              </a:ext>
            </a:extLst>
          </p:cNvPr>
          <p:cNvSpPr txBox="1"/>
          <p:nvPr/>
        </p:nvSpPr>
        <p:spPr>
          <a:xfrm>
            <a:off x="879870" y="1357849"/>
            <a:ext cx="1064935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6000" b="1" dirty="0" err="1">
                <a:solidFill>
                  <a:srgbClr val="393939"/>
                </a:solidFill>
                <a:latin typeface="AMX" pitchFamily="2" charset="77"/>
              </a:rPr>
              <a:t>Macroanálise</a:t>
            </a:r>
            <a:endParaRPr lang="pt-BR" sz="6000" dirty="0">
              <a:solidFill>
                <a:srgbClr val="393939"/>
              </a:solidFill>
            </a:endParaRPr>
          </a:p>
        </p:txBody>
      </p:sp>
      <p:sp>
        <p:nvSpPr>
          <p:cNvPr id="20" name="Freeform 13">
            <a:extLst>
              <a:ext uri="{FF2B5EF4-FFF2-40B4-BE49-F238E27FC236}">
                <a16:creationId xmlns:a16="http://schemas.microsoft.com/office/drawing/2014/main" id="{096BA5E4-52FF-FC8F-AC7F-5088C249F2D0}"/>
              </a:ext>
            </a:extLst>
          </p:cNvPr>
          <p:cNvSpPr/>
          <p:nvPr/>
        </p:nvSpPr>
        <p:spPr>
          <a:xfrm>
            <a:off x="14837172" y="8956040"/>
            <a:ext cx="4233380" cy="1387410"/>
          </a:xfrm>
          <a:custGeom>
            <a:avLst/>
            <a:gdLst/>
            <a:ahLst/>
            <a:cxnLst/>
            <a:rect l="l" t="t" r="r" b="b"/>
            <a:pathLst>
              <a:path w="2266950" h="742950">
                <a:moveTo>
                  <a:pt x="0" y="0"/>
                </a:moveTo>
                <a:lnTo>
                  <a:pt x="2266950" y="0"/>
                </a:lnTo>
                <a:lnTo>
                  <a:pt x="2266950" y="742950"/>
                </a:lnTo>
                <a:lnTo>
                  <a:pt x="0" y="74295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420" r="-420"/>
            </a:stretch>
          </a:blipFill>
        </p:spPr>
        <p:txBody>
          <a:bodyPr/>
          <a:lstStyle/>
          <a:p>
            <a:endParaRPr lang="pt-BR" sz="800" noProof="0" dirty="0"/>
          </a:p>
        </p:txBody>
      </p:sp>
      <p:pic>
        <p:nvPicPr>
          <p:cNvPr id="25" name="Gráfico 24">
            <a:extLst>
              <a:ext uri="{FF2B5EF4-FFF2-40B4-BE49-F238E27FC236}">
                <a16:creationId xmlns:a16="http://schemas.microsoft.com/office/drawing/2014/main" id="{2FE945EE-1F3A-F751-F4B4-58B681B3A38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6242896" y="400096"/>
            <a:ext cx="1421932" cy="517065"/>
          </a:xfrm>
          <a:prstGeom prst="rect">
            <a:avLst/>
          </a:prstGeom>
        </p:spPr>
      </p:pic>
      <p:cxnSp>
        <p:nvCxnSpPr>
          <p:cNvPr id="27" name="Conector Reto 30">
            <a:extLst>
              <a:ext uri="{FF2B5EF4-FFF2-40B4-BE49-F238E27FC236}">
                <a16:creationId xmlns:a16="http://schemas.microsoft.com/office/drawing/2014/main" id="{D61837D8-6E97-3573-5A0C-C2EA64030837}"/>
              </a:ext>
            </a:extLst>
          </p:cNvPr>
          <p:cNvCxnSpPr>
            <a:cxnSpLocks/>
          </p:cNvCxnSpPr>
          <p:nvPr/>
        </p:nvCxnSpPr>
        <p:spPr>
          <a:xfrm>
            <a:off x="725391" y="2441100"/>
            <a:ext cx="6641791" cy="0"/>
          </a:xfrm>
          <a:prstGeom prst="line">
            <a:avLst/>
          </a:prstGeom>
          <a:ln w="6350">
            <a:gradFill flip="none" rotWithShape="1">
              <a:gsLst>
                <a:gs pos="0">
                  <a:schemeClr val="bg1"/>
                </a:gs>
                <a:gs pos="51000">
                  <a:schemeClr val="bg2">
                    <a:lumMod val="25000"/>
                  </a:schemeClr>
                </a:gs>
                <a:gs pos="81000">
                  <a:schemeClr val="bg2">
                    <a:lumMod val="25000"/>
                  </a:schemeClr>
                </a:gs>
                <a:gs pos="21000">
                  <a:schemeClr val="bg2">
                    <a:lumMod val="25000"/>
                  </a:schemeClr>
                </a:gs>
                <a:gs pos="100000">
                  <a:schemeClr val="bg1"/>
                </a:gs>
              </a:gsLst>
              <a:lin ang="0" scaled="1"/>
              <a:tileRect/>
            </a:gra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9" name="Gráfico 28">
            <a:extLst>
              <a:ext uri="{FF2B5EF4-FFF2-40B4-BE49-F238E27FC236}">
                <a16:creationId xmlns:a16="http://schemas.microsoft.com/office/drawing/2014/main" id="{1F78EACF-5BDB-ADD9-70AC-61D1DA8448F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629149" y="1357849"/>
            <a:ext cx="2817267" cy="3385890"/>
          </a:xfrm>
          <a:prstGeom prst="rect">
            <a:avLst/>
          </a:prstGeom>
        </p:spPr>
      </p:pic>
      <p:grpSp>
        <p:nvGrpSpPr>
          <p:cNvPr id="34" name="Agrupar 33">
            <a:extLst>
              <a:ext uri="{FF2B5EF4-FFF2-40B4-BE49-F238E27FC236}">
                <a16:creationId xmlns:a16="http://schemas.microsoft.com/office/drawing/2014/main" id="{355784A7-72B4-3265-D385-C3493F2C5DF4}"/>
              </a:ext>
            </a:extLst>
          </p:cNvPr>
          <p:cNvGrpSpPr/>
          <p:nvPr/>
        </p:nvGrpSpPr>
        <p:grpSpPr>
          <a:xfrm>
            <a:off x="756745" y="9549930"/>
            <a:ext cx="16478834" cy="369332"/>
            <a:chOff x="479426" y="6315815"/>
            <a:chExt cx="10985889" cy="246221"/>
          </a:xfrm>
        </p:grpSpPr>
        <p:sp>
          <p:nvSpPr>
            <p:cNvPr id="35" name="CaixaDeTexto 34">
              <a:extLst>
                <a:ext uri="{FF2B5EF4-FFF2-40B4-BE49-F238E27FC236}">
                  <a16:creationId xmlns:a16="http://schemas.microsoft.com/office/drawing/2014/main" id="{1A02449E-2C58-E694-F0CF-51984DFA8D2B}"/>
                </a:ext>
              </a:extLst>
            </p:cNvPr>
            <p:cNvSpPr txBox="1"/>
            <p:nvPr userDrawn="1"/>
          </p:nvSpPr>
          <p:spPr>
            <a:xfrm>
              <a:off x="479426" y="6315815"/>
              <a:ext cx="2491745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pt-BR" sz="1800" i="1" spc="450" dirty="0">
                  <a:solidFill>
                    <a:srgbClr val="393939"/>
                  </a:solidFill>
                  <a:latin typeface="AMX" pitchFamily="2" charset="77"/>
                </a:rPr>
                <a:t>GESTÃO 360°_VAREJO</a:t>
              </a:r>
            </a:p>
          </p:txBody>
        </p:sp>
        <p:cxnSp>
          <p:nvCxnSpPr>
            <p:cNvPr id="36" name="Conector Reto 10">
              <a:extLst>
                <a:ext uri="{FF2B5EF4-FFF2-40B4-BE49-F238E27FC236}">
                  <a16:creationId xmlns:a16="http://schemas.microsoft.com/office/drawing/2014/main" id="{27F5C869-61EB-6C33-5A04-4D68E16FA42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821647" y="6451601"/>
              <a:ext cx="8643668" cy="0"/>
            </a:xfrm>
            <a:prstGeom prst="line">
              <a:avLst/>
            </a:prstGeom>
            <a:ln w="6350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820789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3" name="Conector reto 82">
            <a:extLst>
              <a:ext uri="{FF2B5EF4-FFF2-40B4-BE49-F238E27FC236}">
                <a16:creationId xmlns:a16="http://schemas.microsoft.com/office/drawing/2014/main" id="{F45D3023-3870-0B87-B5FA-A65D4B455B40}"/>
              </a:ext>
            </a:extLst>
          </p:cNvPr>
          <p:cNvCxnSpPr>
            <a:cxnSpLocks/>
          </p:cNvCxnSpPr>
          <p:nvPr/>
        </p:nvCxnSpPr>
        <p:spPr>
          <a:xfrm flipV="1">
            <a:off x="10141275" y="1805115"/>
            <a:ext cx="3753073" cy="791470"/>
          </a:xfrm>
          <a:prstGeom prst="line">
            <a:avLst/>
          </a:prstGeom>
          <a:ln w="19050" cap="flat" cmpd="sng" algn="ctr">
            <a:solidFill>
              <a:schemeClr val="bg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79" name="Conector reto 78">
            <a:extLst>
              <a:ext uri="{FF2B5EF4-FFF2-40B4-BE49-F238E27FC236}">
                <a16:creationId xmlns:a16="http://schemas.microsoft.com/office/drawing/2014/main" id="{C13C74C3-548B-0383-7438-7047EB42A512}"/>
              </a:ext>
            </a:extLst>
          </p:cNvPr>
          <p:cNvCxnSpPr>
            <a:cxnSpLocks/>
          </p:cNvCxnSpPr>
          <p:nvPr/>
        </p:nvCxnSpPr>
        <p:spPr>
          <a:xfrm flipV="1">
            <a:off x="5675326" y="2601843"/>
            <a:ext cx="4506482" cy="871125"/>
          </a:xfrm>
          <a:prstGeom prst="line">
            <a:avLst/>
          </a:prstGeom>
          <a:ln w="19050" cap="flat" cmpd="sng" algn="ctr">
            <a:solidFill>
              <a:schemeClr val="bg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72" name="Conector reto 71">
            <a:extLst>
              <a:ext uri="{FF2B5EF4-FFF2-40B4-BE49-F238E27FC236}">
                <a16:creationId xmlns:a16="http://schemas.microsoft.com/office/drawing/2014/main" id="{0D899680-6ADA-1483-A0C0-469459622507}"/>
              </a:ext>
            </a:extLst>
          </p:cNvPr>
          <p:cNvCxnSpPr>
            <a:cxnSpLocks/>
          </p:cNvCxnSpPr>
          <p:nvPr/>
        </p:nvCxnSpPr>
        <p:spPr>
          <a:xfrm flipV="1">
            <a:off x="989593" y="3560947"/>
            <a:ext cx="4447559" cy="850405"/>
          </a:xfrm>
          <a:prstGeom prst="line">
            <a:avLst/>
          </a:prstGeom>
          <a:ln w="19050" cap="flat" cmpd="sng" algn="ctr">
            <a:solidFill>
              <a:schemeClr val="bg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15" name="Imagem 14">
            <a:extLst>
              <a:ext uri="{FF2B5EF4-FFF2-40B4-BE49-F238E27FC236}">
                <a16:creationId xmlns:a16="http://schemas.microsoft.com/office/drawing/2014/main" id="{E9E1FFBD-D313-FC53-04D4-4EBEA9284F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27611">
            <a:off x="11470826" y="4086944"/>
            <a:ext cx="8773130" cy="8773130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7196433" y="11404263"/>
            <a:ext cx="3342184" cy="7867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1919"/>
              </a:lnSpc>
            </a:pPr>
            <a:r>
              <a:rPr lang="en-US" sz="51600" b="1" i="1">
                <a:solidFill>
                  <a:srgbClr val="FFFFFF">
                    <a:alpha val="6667"/>
                  </a:srgbClr>
                </a:solidFill>
                <a:latin typeface="Source Sans Pro Bold Italics"/>
                <a:ea typeface="Source Sans Pro Bold Italics"/>
                <a:cs typeface="Source Sans Pro Bold Italics"/>
                <a:sym typeface="Source Sans Pro Bold Italics"/>
              </a:rPr>
              <a:t>“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256950" y="5726314"/>
            <a:ext cx="3516218" cy="29546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pt-BR" sz="2400" dirty="0">
                <a:solidFill>
                  <a:srgbClr val="FFFFFF"/>
                </a:solidFill>
                <a:latin typeface="AMX" pitchFamily="2" charset="0"/>
                <a:ea typeface="Source Sans Pro"/>
                <a:cs typeface="Source Sans Pro"/>
                <a:sym typeface="Source Sans Pro"/>
              </a:rPr>
              <a:t>Pensamento analítico aplicado ao varejo;​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pt-BR" sz="2400" dirty="0">
                <a:solidFill>
                  <a:srgbClr val="FFFFFF"/>
                </a:solidFill>
                <a:latin typeface="AMX" pitchFamily="2" charset="0"/>
                <a:ea typeface="Source Sans Pro"/>
                <a:cs typeface="Source Sans Pro"/>
                <a:sym typeface="Source Sans Pro"/>
              </a:rPr>
              <a:t>Gestão de prioridades no mundo real;​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pt-BR" sz="2400" dirty="0">
                <a:solidFill>
                  <a:srgbClr val="FFFFFF"/>
                </a:solidFill>
                <a:latin typeface="AMX" pitchFamily="2" charset="0"/>
                <a:ea typeface="Source Sans Pro"/>
                <a:cs typeface="Source Sans Pro"/>
                <a:sym typeface="Source Sans Pro"/>
              </a:rPr>
              <a:t>Tomada de decisão sob pressão;​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pt-BR" sz="2400" dirty="0">
                <a:solidFill>
                  <a:srgbClr val="FFFFFF"/>
                </a:solidFill>
                <a:latin typeface="AMX" pitchFamily="2" charset="0"/>
                <a:ea typeface="Source Sans Pro"/>
                <a:cs typeface="Source Sans Pro"/>
                <a:sym typeface="Source Sans Pro"/>
              </a:rPr>
              <a:t>Tradução da estratégia em rotina.</a:t>
            </a:r>
            <a:endParaRPr lang="en-US" sz="2400" dirty="0">
              <a:solidFill>
                <a:srgbClr val="FFFFFF"/>
              </a:solidFill>
              <a:latin typeface="AMX" pitchFamily="2" charset="0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26" name="TextBox 26"/>
          <p:cNvSpPr txBox="1"/>
          <p:nvPr/>
        </p:nvSpPr>
        <p:spPr>
          <a:xfrm>
            <a:off x="14228915" y="2302146"/>
            <a:ext cx="3565703" cy="22159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25526" lvl="1" indent="-162763" algn="l">
              <a:buFont typeface="Arial"/>
              <a:buChar char="•"/>
            </a:pPr>
            <a:r>
              <a:rPr lang="en-US" sz="2400" dirty="0">
                <a:solidFill>
                  <a:srgbClr val="FFFFFF"/>
                </a:solidFill>
                <a:latin typeface="AMX" pitchFamily="2" charset="0"/>
                <a:ea typeface="Calibri (MS)"/>
                <a:cs typeface="Calibri (MS)"/>
                <a:sym typeface="Calibri (MS)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AMX" pitchFamily="2" charset="0"/>
                <a:ea typeface="Calibri (MS)"/>
                <a:cs typeface="Calibri (MS)"/>
                <a:sym typeface="Calibri (MS)"/>
              </a:rPr>
              <a:t>Certificados</a:t>
            </a:r>
            <a:r>
              <a:rPr lang="en-US" sz="2400" dirty="0">
                <a:solidFill>
                  <a:srgbClr val="FFFFFF"/>
                </a:solidFill>
                <a:latin typeface="AMX" pitchFamily="2" charset="0"/>
                <a:ea typeface="Calibri (MS)"/>
                <a:cs typeface="Calibri (MS)"/>
                <a:sym typeface="Calibri (MS)"/>
              </a:rPr>
              <a:t> de </a:t>
            </a:r>
            <a:r>
              <a:rPr lang="en-US" sz="2400" dirty="0" err="1">
                <a:solidFill>
                  <a:srgbClr val="FFFFFF"/>
                </a:solidFill>
                <a:latin typeface="AMX" pitchFamily="2" charset="0"/>
                <a:ea typeface="Calibri (MS)"/>
                <a:cs typeface="Calibri (MS)"/>
                <a:sym typeface="Calibri (MS)"/>
              </a:rPr>
              <a:t>participação</a:t>
            </a:r>
            <a:r>
              <a:rPr lang="en-US" sz="2400" dirty="0">
                <a:solidFill>
                  <a:srgbClr val="FFFFFF"/>
                </a:solidFill>
                <a:latin typeface="AMX" pitchFamily="2" charset="0"/>
                <a:ea typeface="Calibri (MS)"/>
                <a:cs typeface="Calibri (MS)"/>
                <a:sym typeface="Calibri (MS)"/>
              </a:rPr>
              <a:t>;</a:t>
            </a:r>
          </a:p>
          <a:p>
            <a:pPr marL="325755" lvl="1" indent="-162878" algn="l">
              <a:buFont typeface="Arial"/>
              <a:buChar char="•"/>
            </a:pPr>
            <a:r>
              <a:rPr lang="en-US" sz="2400" dirty="0">
                <a:solidFill>
                  <a:srgbClr val="FFFFFF"/>
                </a:solidFill>
                <a:latin typeface="AMX" pitchFamily="2" charset="0"/>
                <a:ea typeface="Calibri (MS)"/>
                <a:cs typeface="Calibri (MS)"/>
                <a:sym typeface="Calibri (MS)"/>
              </a:rPr>
              <a:t>Selo </a:t>
            </a:r>
            <a:r>
              <a:rPr lang="en-US" sz="2400" dirty="0" err="1">
                <a:solidFill>
                  <a:srgbClr val="FFFFFF"/>
                </a:solidFill>
                <a:latin typeface="AMX" pitchFamily="2" charset="0"/>
                <a:ea typeface="Calibri (MS)"/>
                <a:cs typeface="Calibri (MS)"/>
                <a:sym typeface="Calibri (MS)"/>
              </a:rPr>
              <a:t>Linkedin</a:t>
            </a:r>
            <a:r>
              <a:rPr lang="en-US" sz="2400" dirty="0">
                <a:solidFill>
                  <a:srgbClr val="FFFFFF"/>
                </a:solidFill>
                <a:latin typeface="AMX" pitchFamily="2" charset="0"/>
                <a:ea typeface="Calibri (MS)"/>
                <a:cs typeface="Calibri (MS)"/>
                <a:sym typeface="Calibri (MS)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AMX" pitchFamily="2" charset="0"/>
                <a:ea typeface="Calibri (MS)"/>
                <a:cs typeface="Calibri (MS)"/>
                <a:sym typeface="Calibri (MS)"/>
              </a:rPr>
              <a:t>Programa</a:t>
            </a:r>
            <a:r>
              <a:rPr lang="en-US" sz="2400" dirty="0">
                <a:solidFill>
                  <a:srgbClr val="FFFFFF"/>
                </a:solidFill>
                <a:latin typeface="AMX" pitchFamily="2" charset="0"/>
                <a:ea typeface="Calibri (MS)"/>
                <a:cs typeface="Calibri (MS)"/>
                <a:sym typeface="Calibri (MS)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AMX" pitchFamily="2" charset="0"/>
                <a:ea typeface="Calibri (MS)"/>
                <a:cs typeface="Calibri (MS)"/>
                <a:sym typeface="Calibri (MS)"/>
              </a:rPr>
              <a:t>Gestão</a:t>
            </a:r>
            <a:r>
              <a:rPr lang="en-US" sz="2400" dirty="0">
                <a:solidFill>
                  <a:srgbClr val="FFFFFF"/>
                </a:solidFill>
                <a:latin typeface="AMX" pitchFamily="2" charset="0"/>
                <a:ea typeface="Calibri (MS)"/>
                <a:cs typeface="Calibri (MS)"/>
                <a:sym typeface="Calibri (MS)"/>
              </a:rPr>
              <a:t> de </a:t>
            </a:r>
            <a:r>
              <a:rPr lang="en-US" sz="2400" dirty="0" err="1">
                <a:solidFill>
                  <a:srgbClr val="FFFFFF"/>
                </a:solidFill>
                <a:latin typeface="AMX" pitchFamily="2" charset="0"/>
                <a:ea typeface="Calibri (MS)"/>
                <a:cs typeface="Calibri (MS)"/>
                <a:sym typeface="Calibri (MS)"/>
              </a:rPr>
              <a:t>Negócios</a:t>
            </a:r>
            <a:r>
              <a:rPr lang="en-US" sz="2400" dirty="0">
                <a:solidFill>
                  <a:srgbClr val="FFFFFF"/>
                </a:solidFill>
                <a:latin typeface="AMX" pitchFamily="2" charset="0"/>
                <a:ea typeface="Calibri (MS)"/>
                <a:cs typeface="Calibri (MS)"/>
                <a:sym typeface="Calibri (MS)"/>
              </a:rPr>
              <a:t> - </a:t>
            </a:r>
            <a:r>
              <a:rPr lang="en-US" sz="2400" dirty="0" err="1">
                <a:solidFill>
                  <a:srgbClr val="FFFFFF"/>
                </a:solidFill>
                <a:latin typeface="AMX" pitchFamily="2" charset="0"/>
                <a:ea typeface="Calibri (MS)"/>
                <a:cs typeface="Calibri (MS)"/>
                <a:sym typeface="Calibri (MS)"/>
              </a:rPr>
              <a:t>Gestão</a:t>
            </a:r>
            <a:r>
              <a:rPr lang="en-US" sz="2400" dirty="0">
                <a:solidFill>
                  <a:srgbClr val="FFFFFF"/>
                </a:solidFill>
                <a:latin typeface="AMX" pitchFamily="2" charset="0"/>
                <a:ea typeface="Calibri (MS)"/>
                <a:cs typeface="Calibri (MS)"/>
                <a:sym typeface="Calibri (MS)"/>
              </a:rPr>
              <a:t> 360°.</a:t>
            </a:r>
          </a:p>
          <a:p>
            <a:pPr marL="325755" lvl="1" indent="-162878" algn="l"/>
            <a:endParaRPr lang="en-US" sz="2400" dirty="0">
              <a:solidFill>
                <a:srgbClr val="FFFFFF"/>
              </a:solidFill>
              <a:latin typeface="AMX" pitchFamily="2" charset="0"/>
              <a:ea typeface="Calibri (MS)"/>
              <a:cs typeface="Calibri (MS)"/>
              <a:sym typeface="Calibri (MS)"/>
            </a:endParaRPr>
          </a:p>
        </p:txBody>
      </p:sp>
      <p:sp>
        <p:nvSpPr>
          <p:cNvPr id="30" name="TextBox 30"/>
          <p:cNvSpPr txBox="1"/>
          <p:nvPr/>
        </p:nvSpPr>
        <p:spPr>
          <a:xfrm>
            <a:off x="10624337" y="3198019"/>
            <a:ext cx="3162049" cy="22159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61698" lvl="1" indent="-180849" algn="l">
              <a:buFont typeface="Arial"/>
              <a:buChar char="•"/>
            </a:pPr>
            <a:r>
              <a:rPr lang="en-US" sz="2400" dirty="0">
                <a:solidFill>
                  <a:srgbClr val="FFFFFF"/>
                </a:solidFill>
                <a:latin typeface="AMX" pitchFamily="2" charset="0"/>
                <a:ea typeface="Source Sans Pro"/>
                <a:cs typeface="Source Sans Pro"/>
                <a:sym typeface="Source Sans Pro"/>
              </a:rPr>
              <a:t>Trilha de </a:t>
            </a:r>
            <a:r>
              <a:rPr lang="en-US" sz="2400" dirty="0" err="1">
                <a:solidFill>
                  <a:srgbClr val="FFFFFF"/>
                </a:solidFill>
                <a:latin typeface="AMX" pitchFamily="2" charset="0"/>
                <a:ea typeface="Source Sans Pro"/>
                <a:cs typeface="Source Sans Pro"/>
                <a:sym typeface="Source Sans Pro"/>
              </a:rPr>
              <a:t>técnicas</a:t>
            </a:r>
            <a:br>
              <a:rPr lang="en-US" sz="2400" dirty="0">
                <a:solidFill>
                  <a:srgbClr val="FFFFFF"/>
                </a:solidFill>
                <a:latin typeface="AMX" pitchFamily="2" charset="0"/>
                <a:ea typeface="Source Sans Pro"/>
                <a:cs typeface="Source Sans Pro"/>
                <a:sym typeface="Source Sans Pro"/>
              </a:rPr>
            </a:br>
            <a:r>
              <a:rPr lang="en-US" sz="2400" dirty="0">
                <a:solidFill>
                  <a:srgbClr val="FFFFFF"/>
                </a:solidFill>
                <a:latin typeface="AMX" pitchFamily="2" charset="0"/>
                <a:ea typeface="Source Sans Pro"/>
                <a:cs typeface="Source Sans Pro"/>
                <a:sym typeface="Source Sans Pro"/>
              </a:rPr>
              <a:t>de </a:t>
            </a:r>
            <a:r>
              <a:rPr lang="en-US" sz="2400" dirty="0" err="1">
                <a:solidFill>
                  <a:srgbClr val="FFFFFF"/>
                </a:solidFill>
                <a:latin typeface="AMX" pitchFamily="2" charset="0"/>
                <a:ea typeface="Source Sans Pro"/>
                <a:cs typeface="Source Sans Pro"/>
                <a:sym typeface="Source Sans Pro"/>
              </a:rPr>
              <a:t>Vendas</a:t>
            </a:r>
            <a:r>
              <a:rPr lang="en-US" sz="2400" dirty="0">
                <a:solidFill>
                  <a:srgbClr val="FFFFFF"/>
                </a:solidFill>
                <a:latin typeface="AMX" pitchFamily="2" charset="0"/>
                <a:ea typeface="Source Sans Pro"/>
                <a:cs typeface="Source Sans Pro"/>
                <a:sym typeface="Source Sans Pro"/>
              </a:rPr>
              <a:t>;</a:t>
            </a:r>
          </a:p>
          <a:p>
            <a:pPr marL="361952" lvl="1" indent="-180976" algn="l">
              <a:buFont typeface="Arial"/>
              <a:buChar char="•"/>
            </a:pPr>
            <a:r>
              <a:rPr lang="en-US" sz="2400" dirty="0">
                <a:solidFill>
                  <a:srgbClr val="FFFFFF"/>
                </a:solidFill>
                <a:latin typeface="AMX" pitchFamily="2" charset="0"/>
                <a:ea typeface="Source Sans Pro"/>
                <a:cs typeface="Source Sans Pro"/>
                <a:sym typeface="Source Sans Pro"/>
              </a:rPr>
              <a:t> 5 </a:t>
            </a:r>
            <a:r>
              <a:rPr lang="en-US" sz="2400" dirty="0" err="1">
                <a:solidFill>
                  <a:srgbClr val="FFFFFF"/>
                </a:solidFill>
                <a:latin typeface="AMX" pitchFamily="2" charset="0"/>
                <a:ea typeface="Source Sans Pro"/>
                <a:cs typeface="Source Sans Pro"/>
                <a:sym typeface="Source Sans Pro"/>
              </a:rPr>
              <a:t>Microlearnings</a:t>
            </a:r>
            <a:r>
              <a:rPr lang="en-US" sz="2400" dirty="0">
                <a:solidFill>
                  <a:srgbClr val="FFFFFF"/>
                </a:solidFill>
                <a:latin typeface="AMX" pitchFamily="2" charset="0"/>
                <a:ea typeface="Source Sans Pro"/>
                <a:cs typeface="Source Sans Pro"/>
                <a:sym typeface="Source Sans Pro"/>
              </a:rPr>
              <a:t>;</a:t>
            </a:r>
          </a:p>
          <a:p>
            <a:pPr marL="1123956" lvl="2" indent="-374652" algn="l">
              <a:buFont typeface="Arial"/>
              <a:buChar char="⚬"/>
            </a:pPr>
            <a:r>
              <a:rPr lang="en-US" sz="2400" dirty="0">
                <a:solidFill>
                  <a:srgbClr val="FFFFFF"/>
                </a:solidFill>
                <a:latin typeface="AMX" pitchFamily="2" charset="0"/>
                <a:ea typeface="Source Sans Pro"/>
                <a:cs typeface="Source Sans Pro"/>
                <a:sym typeface="Source Sans Pro"/>
              </a:rPr>
              <a:t>Sprint de Alta Performance – Giovane Gávio.</a:t>
            </a:r>
          </a:p>
        </p:txBody>
      </p:sp>
      <p:sp>
        <p:nvSpPr>
          <p:cNvPr id="44" name="TextBox 44"/>
          <p:cNvSpPr txBox="1"/>
          <p:nvPr/>
        </p:nvSpPr>
        <p:spPr>
          <a:xfrm>
            <a:off x="5797953" y="8553203"/>
            <a:ext cx="6268128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/>
            <a:r>
              <a:rPr lang="en-US" sz="2400" b="1" dirty="0">
                <a:solidFill>
                  <a:srgbClr val="FFFFFF"/>
                </a:solidFill>
                <a:latin typeface="AMX" pitchFamily="2" charset="0"/>
                <a:ea typeface="Source Sans Pro"/>
                <a:cs typeface="Source Sans Pro"/>
                <a:sym typeface="Source Sans Pro"/>
              </a:rPr>
              <a:t>Cada </a:t>
            </a:r>
            <a:r>
              <a:rPr lang="en-US" sz="2400" b="1" dirty="0" err="1">
                <a:solidFill>
                  <a:srgbClr val="FFFFFF"/>
                </a:solidFill>
                <a:latin typeface="AMX" pitchFamily="2" charset="0"/>
                <a:ea typeface="Source Sans Pro"/>
                <a:cs typeface="Source Sans Pro"/>
                <a:sym typeface="Source Sans Pro"/>
              </a:rPr>
              <a:t>turma</a:t>
            </a:r>
            <a:r>
              <a:rPr lang="en-US" sz="2400" b="1" dirty="0">
                <a:solidFill>
                  <a:srgbClr val="FFFFFF"/>
                </a:solidFill>
                <a:latin typeface="AMX" pitchFamily="2" charset="0"/>
                <a:ea typeface="Source Sans Pro"/>
                <a:cs typeface="Source Sans Pro"/>
                <a:sym typeface="Source Sans Pro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AMX" pitchFamily="2" charset="0"/>
                <a:ea typeface="Source Sans Pro"/>
                <a:cs typeface="Source Sans Pro"/>
                <a:sym typeface="Source Sans Pro"/>
              </a:rPr>
              <a:t>terá</a:t>
            </a:r>
            <a:r>
              <a:rPr lang="en-US" sz="2400" b="1" dirty="0">
                <a:solidFill>
                  <a:srgbClr val="FFFFFF"/>
                </a:solidFill>
                <a:latin typeface="AMX" pitchFamily="2" charset="0"/>
                <a:ea typeface="Source Sans Pro"/>
                <a:cs typeface="Source Sans Pro"/>
                <a:sym typeface="Source Sans Pro"/>
              </a:rPr>
              <a:t> 2 </a:t>
            </a:r>
            <a:r>
              <a:rPr lang="en-US" sz="2400" b="1" dirty="0" err="1">
                <a:solidFill>
                  <a:srgbClr val="FFFFFF"/>
                </a:solidFill>
                <a:latin typeface="AMX" pitchFamily="2" charset="0"/>
                <a:ea typeface="Source Sans Pro"/>
                <a:cs typeface="Source Sans Pro"/>
                <a:sym typeface="Source Sans Pro"/>
              </a:rPr>
              <a:t>encontros</a:t>
            </a:r>
            <a:r>
              <a:rPr lang="en-US" sz="2400" b="1" dirty="0">
                <a:solidFill>
                  <a:srgbClr val="FFFFFF"/>
                </a:solidFill>
                <a:latin typeface="AMX" pitchFamily="2" charset="0"/>
                <a:ea typeface="Source Sans Pro"/>
                <a:cs typeface="Source Sans Pro"/>
                <a:sym typeface="Source Sans Pro"/>
              </a:rPr>
              <a:t> de 3h (</a:t>
            </a:r>
            <a:r>
              <a:rPr lang="en-US" sz="2400" b="1" dirty="0" err="1">
                <a:solidFill>
                  <a:srgbClr val="FFFFFF"/>
                </a:solidFill>
                <a:latin typeface="AMX" pitchFamily="2" charset="0"/>
                <a:ea typeface="Source Sans Pro"/>
                <a:cs typeface="Source Sans Pro"/>
                <a:sym typeface="Source Sans Pro"/>
              </a:rPr>
              <a:t>dois</a:t>
            </a:r>
            <a:r>
              <a:rPr lang="en-US" sz="2400" b="1" dirty="0">
                <a:solidFill>
                  <a:srgbClr val="FFFFFF"/>
                </a:solidFill>
                <a:latin typeface="AMX" pitchFamily="2" charset="0"/>
                <a:ea typeface="Source Sans Pro"/>
                <a:cs typeface="Source Sans Pro"/>
                <a:sym typeface="Source Sans Pro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AMX" pitchFamily="2" charset="0"/>
                <a:ea typeface="Source Sans Pro"/>
                <a:cs typeface="Source Sans Pro"/>
                <a:sym typeface="Source Sans Pro"/>
              </a:rPr>
              <a:t>temas</a:t>
            </a:r>
            <a:r>
              <a:rPr lang="en-US" sz="2400" b="1" dirty="0">
                <a:solidFill>
                  <a:srgbClr val="FFFFFF"/>
                </a:solidFill>
                <a:latin typeface="AMX" pitchFamily="2" charset="0"/>
                <a:ea typeface="Source Sans Pro"/>
                <a:cs typeface="Source Sans Pro"/>
                <a:sym typeface="Source Sans Pro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AMX" pitchFamily="2" charset="0"/>
                <a:ea typeface="Source Sans Pro"/>
                <a:cs typeface="Source Sans Pro"/>
                <a:sym typeface="Source Sans Pro"/>
              </a:rPr>
              <a:t>cada</a:t>
            </a:r>
            <a:r>
              <a:rPr lang="en-US" sz="2400" b="1" dirty="0">
                <a:solidFill>
                  <a:srgbClr val="FFFFFF"/>
                </a:solidFill>
                <a:latin typeface="AMX" pitchFamily="2" charset="0"/>
                <a:ea typeface="Source Sans Pro"/>
                <a:cs typeface="Source Sans Pro"/>
                <a:sym typeface="Source Sans Pro"/>
              </a:rPr>
              <a:t>) – Foco </a:t>
            </a:r>
            <a:r>
              <a:rPr lang="en-US" sz="2400" b="1" dirty="0" err="1">
                <a:solidFill>
                  <a:srgbClr val="FFFFFF"/>
                </a:solidFill>
                <a:latin typeface="AMX" pitchFamily="2" charset="0"/>
                <a:ea typeface="Source Sans Pro"/>
                <a:cs typeface="Source Sans Pro"/>
                <a:sym typeface="Source Sans Pro"/>
              </a:rPr>
              <a:t>em</a:t>
            </a:r>
            <a:r>
              <a:rPr lang="en-US" sz="2400" b="1" dirty="0">
                <a:solidFill>
                  <a:srgbClr val="FFFFFF"/>
                </a:solidFill>
                <a:latin typeface="AMX" pitchFamily="2" charset="0"/>
                <a:ea typeface="Source Sans Pro"/>
                <a:cs typeface="Source Sans Pro"/>
                <a:sym typeface="Source Sans Pro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AMX" pitchFamily="2" charset="0"/>
                <a:ea typeface="Source Sans Pro"/>
                <a:cs typeface="Source Sans Pro"/>
                <a:sym typeface="Source Sans Pro"/>
              </a:rPr>
              <a:t>Solução</a:t>
            </a:r>
            <a:r>
              <a:rPr lang="en-US" sz="2400" b="1" dirty="0">
                <a:solidFill>
                  <a:srgbClr val="FFFFFF"/>
                </a:solidFill>
                <a:latin typeface="AMX" pitchFamily="2" charset="0"/>
                <a:ea typeface="Source Sans Pro"/>
                <a:cs typeface="Source Sans Pro"/>
                <a:sym typeface="Source Sans Pro"/>
              </a:rPr>
              <a:t> de </a:t>
            </a:r>
            <a:r>
              <a:rPr lang="en-US" sz="2400" b="1" dirty="0" err="1">
                <a:solidFill>
                  <a:srgbClr val="FFFFFF"/>
                </a:solidFill>
                <a:latin typeface="AMX" pitchFamily="2" charset="0"/>
                <a:ea typeface="Source Sans Pro"/>
                <a:cs typeface="Source Sans Pro"/>
                <a:sym typeface="Source Sans Pro"/>
              </a:rPr>
              <a:t>problemas</a:t>
            </a:r>
            <a:r>
              <a:rPr lang="en-US" sz="2400" b="1" dirty="0">
                <a:solidFill>
                  <a:srgbClr val="FFFFFF"/>
                </a:solidFill>
                <a:latin typeface="AMX" pitchFamily="2" charset="0"/>
                <a:ea typeface="Source Sans Pro"/>
                <a:cs typeface="Source Sans Pro"/>
                <a:sym typeface="Source Sans Pro"/>
              </a:rPr>
              <a:t>.​</a:t>
            </a:r>
          </a:p>
        </p:txBody>
      </p:sp>
      <p:sp>
        <p:nvSpPr>
          <p:cNvPr id="4" name="TextBox 22">
            <a:extLst>
              <a:ext uri="{FF2B5EF4-FFF2-40B4-BE49-F238E27FC236}">
                <a16:creationId xmlns:a16="http://schemas.microsoft.com/office/drawing/2014/main" id="{E830BFE9-67F2-98AC-F0CA-290500ABA534}"/>
              </a:ext>
            </a:extLst>
          </p:cNvPr>
          <p:cNvSpPr txBox="1"/>
          <p:nvPr/>
        </p:nvSpPr>
        <p:spPr>
          <a:xfrm>
            <a:off x="6072568" y="4917658"/>
            <a:ext cx="4854809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pt-BR" sz="2400" dirty="0">
                <a:solidFill>
                  <a:srgbClr val="FFFFFF"/>
                </a:solidFill>
                <a:latin typeface="AMX" pitchFamily="2" charset="0"/>
                <a:ea typeface="Source Sans Pro"/>
                <a:cs typeface="Source Sans Pro"/>
                <a:sym typeface="Source Sans Pro"/>
              </a:rPr>
              <a:t>Influência sem autoridade formal;​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pt-BR" sz="2400" dirty="0">
                <a:solidFill>
                  <a:srgbClr val="FFFFFF"/>
                </a:solidFill>
                <a:latin typeface="AMX" pitchFamily="2" charset="0"/>
                <a:ea typeface="Source Sans Pro"/>
                <a:cs typeface="Source Sans Pro"/>
                <a:sym typeface="Source Sans Pro"/>
              </a:rPr>
              <a:t>Comunicação com intenção;​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pt-BR" sz="2400" dirty="0">
                <a:solidFill>
                  <a:srgbClr val="FFFFFF"/>
                </a:solidFill>
                <a:latin typeface="AMX" pitchFamily="2" charset="0"/>
                <a:ea typeface="Source Sans Pro"/>
                <a:cs typeface="Source Sans Pro"/>
                <a:sym typeface="Source Sans Pro"/>
              </a:rPr>
              <a:t>Desenvolvimento no campo;​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pt-BR" sz="2400" dirty="0">
                <a:solidFill>
                  <a:srgbClr val="FFFFFF"/>
                </a:solidFill>
                <a:latin typeface="AMX" pitchFamily="2" charset="0"/>
                <a:ea typeface="Source Sans Pro"/>
                <a:cs typeface="Source Sans Pro"/>
                <a:sym typeface="Source Sans Pro"/>
              </a:rPr>
              <a:t>Sustentação da execução.</a:t>
            </a:r>
            <a:endParaRPr lang="en-US" sz="2400" dirty="0">
              <a:solidFill>
                <a:srgbClr val="FFFFFF"/>
              </a:solidFill>
              <a:latin typeface="AMX" pitchFamily="2" charset="0"/>
              <a:ea typeface="Source Sans Pro"/>
              <a:cs typeface="Source Sans Pro"/>
              <a:sym typeface="Source Sans Pro"/>
            </a:endParaRPr>
          </a:p>
          <a:p>
            <a:pPr algn="l"/>
            <a:endParaRPr lang="en-US" sz="2400" dirty="0">
              <a:solidFill>
                <a:srgbClr val="FFFFFF"/>
              </a:solidFill>
              <a:latin typeface="AMX" pitchFamily="2" charset="0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51" name="CaixaDeTexto 50">
            <a:extLst>
              <a:ext uri="{FF2B5EF4-FFF2-40B4-BE49-F238E27FC236}">
                <a16:creationId xmlns:a16="http://schemas.microsoft.com/office/drawing/2014/main" id="{D04B7E0B-16AD-88AF-CF8C-6ACB2FAE1ED1}"/>
              </a:ext>
            </a:extLst>
          </p:cNvPr>
          <p:cNvSpPr txBox="1"/>
          <p:nvPr/>
        </p:nvSpPr>
        <p:spPr>
          <a:xfrm>
            <a:off x="1462604" y="4236092"/>
            <a:ext cx="3700948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i="0" u="none" strike="noStrike" dirty="0">
                <a:solidFill>
                  <a:srgbClr val="FFFFFF"/>
                </a:solidFill>
                <a:effectLst/>
                <a:latin typeface="AMX" pitchFamily="2" charset="0"/>
              </a:rPr>
              <a:t>Dia 1 – </a:t>
            </a:r>
            <a:r>
              <a:rPr lang="en-US" sz="2800" b="1" i="0" u="none" strike="noStrike" dirty="0" err="1">
                <a:solidFill>
                  <a:srgbClr val="FFFFFF"/>
                </a:solidFill>
                <a:effectLst/>
                <a:latin typeface="AMX" pitchFamily="2" charset="0"/>
              </a:rPr>
              <a:t>Clareza</a:t>
            </a:r>
            <a:r>
              <a:rPr lang="en-US" sz="2800" b="1" i="0" u="none" strike="noStrike" dirty="0">
                <a:solidFill>
                  <a:srgbClr val="FFFFFF"/>
                </a:solidFill>
                <a:effectLst/>
                <a:latin typeface="AMX" pitchFamily="2" charset="0"/>
              </a:rPr>
              <a:t>, </a:t>
            </a:r>
            <a:r>
              <a:rPr lang="en-US" sz="2800" b="1" i="0" u="none" strike="noStrike" dirty="0" err="1">
                <a:solidFill>
                  <a:srgbClr val="FFFFFF"/>
                </a:solidFill>
                <a:effectLst/>
                <a:latin typeface="AMX" pitchFamily="2" charset="0"/>
              </a:rPr>
              <a:t>Priorização</a:t>
            </a:r>
            <a:r>
              <a:rPr lang="en-US" sz="2800" b="1" i="0" u="none" strike="noStrike" dirty="0">
                <a:solidFill>
                  <a:srgbClr val="FFFFFF"/>
                </a:solidFill>
                <a:effectLst/>
                <a:latin typeface="AMX" pitchFamily="2" charset="0"/>
              </a:rPr>
              <a:t> e Tomada de </a:t>
            </a:r>
            <a:r>
              <a:rPr lang="en-US" sz="2800" b="1" i="0" u="none" strike="noStrike" dirty="0" err="1">
                <a:solidFill>
                  <a:srgbClr val="FFFFFF"/>
                </a:solidFill>
                <a:effectLst/>
                <a:latin typeface="AMX" pitchFamily="2" charset="0"/>
              </a:rPr>
              <a:t>Decisão</a:t>
            </a:r>
            <a:endParaRPr lang="pt-BR" sz="2800" dirty="0">
              <a:latin typeface="AMX" pitchFamily="2" charset="0"/>
            </a:endParaRPr>
          </a:p>
        </p:txBody>
      </p:sp>
      <p:sp>
        <p:nvSpPr>
          <p:cNvPr id="52" name="CaixaDeTexto 51">
            <a:extLst>
              <a:ext uri="{FF2B5EF4-FFF2-40B4-BE49-F238E27FC236}">
                <a16:creationId xmlns:a16="http://schemas.microsoft.com/office/drawing/2014/main" id="{F797FF88-F812-8079-AB95-930B845A60AB}"/>
              </a:ext>
            </a:extLst>
          </p:cNvPr>
          <p:cNvSpPr txBox="1"/>
          <p:nvPr/>
        </p:nvSpPr>
        <p:spPr>
          <a:xfrm>
            <a:off x="5993922" y="3344791"/>
            <a:ext cx="3700949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i="0" u="none" strike="noStrike" dirty="0">
                <a:solidFill>
                  <a:srgbClr val="FFFFFF"/>
                </a:solidFill>
                <a:effectLst/>
                <a:latin typeface="AMX" pitchFamily="2" charset="0"/>
              </a:rPr>
              <a:t>Dia 2 - </a:t>
            </a:r>
            <a:r>
              <a:rPr lang="en-US" sz="2800" b="1" i="0" u="none" strike="noStrike" dirty="0" err="1">
                <a:solidFill>
                  <a:srgbClr val="FFFFFF"/>
                </a:solidFill>
                <a:effectLst/>
                <a:latin typeface="AMX" pitchFamily="2" charset="0"/>
              </a:rPr>
              <a:t>Influência</a:t>
            </a:r>
            <a:r>
              <a:rPr lang="en-US" sz="2800" b="1" i="0" u="none" strike="noStrike" dirty="0">
                <a:solidFill>
                  <a:srgbClr val="FFFFFF"/>
                </a:solidFill>
                <a:effectLst/>
                <a:latin typeface="AMX" pitchFamily="2" charset="0"/>
              </a:rPr>
              <a:t>, </a:t>
            </a:r>
            <a:r>
              <a:rPr lang="en-US" sz="2800" b="1" i="0" u="none" strike="noStrike" dirty="0" err="1">
                <a:solidFill>
                  <a:srgbClr val="FFFFFF"/>
                </a:solidFill>
                <a:effectLst/>
                <a:latin typeface="AMX" pitchFamily="2" charset="0"/>
              </a:rPr>
              <a:t>Desenvolvimento</a:t>
            </a:r>
            <a:br>
              <a:rPr lang="en-US" sz="2800" b="1" dirty="0">
                <a:solidFill>
                  <a:srgbClr val="FFFFFF"/>
                </a:solidFill>
                <a:latin typeface="AMX" pitchFamily="2" charset="0"/>
              </a:rPr>
            </a:br>
            <a:r>
              <a:rPr lang="en-US" sz="2800" b="1" i="0" u="none" strike="noStrike" dirty="0">
                <a:solidFill>
                  <a:srgbClr val="FFFFFF"/>
                </a:solidFill>
                <a:effectLst/>
                <a:latin typeface="AMX" pitchFamily="2" charset="0"/>
              </a:rPr>
              <a:t>e </a:t>
            </a:r>
            <a:r>
              <a:rPr lang="en-US" sz="2800" b="1" i="0" u="none" strike="noStrike" dirty="0" err="1">
                <a:solidFill>
                  <a:srgbClr val="FFFFFF"/>
                </a:solidFill>
                <a:effectLst/>
                <a:latin typeface="AMX" pitchFamily="2" charset="0"/>
              </a:rPr>
              <a:t>Sustentação</a:t>
            </a:r>
            <a:r>
              <a:rPr lang="en-US" sz="2800" b="1" i="0" u="none" strike="noStrike" dirty="0">
                <a:solidFill>
                  <a:srgbClr val="FFFFFF"/>
                </a:solidFill>
                <a:effectLst/>
                <a:latin typeface="AMX" pitchFamily="2" charset="0"/>
              </a:rPr>
              <a:t>​</a:t>
            </a:r>
            <a:endParaRPr lang="pt-BR" sz="2800" dirty="0">
              <a:latin typeface="AMX" pitchFamily="2" charset="0"/>
            </a:endParaRPr>
          </a:p>
        </p:txBody>
      </p:sp>
      <p:grpSp>
        <p:nvGrpSpPr>
          <p:cNvPr id="42" name="Group 15">
            <a:extLst>
              <a:ext uri="{FF2B5EF4-FFF2-40B4-BE49-F238E27FC236}">
                <a16:creationId xmlns:a16="http://schemas.microsoft.com/office/drawing/2014/main" id="{FB364BB6-7307-6E12-2358-BA469A2D7E83}"/>
              </a:ext>
            </a:extLst>
          </p:cNvPr>
          <p:cNvGrpSpPr/>
          <p:nvPr/>
        </p:nvGrpSpPr>
        <p:grpSpPr>
          <a:xfrm>
            <a:off x="775017" y="4229286"/>
            <a:ext cx="575042" cy="629865"/>
            <a:chOff x="-26894" y="0"/>
            <a:chExt cx="1150082" cy="1259730"/>
          </a:xfrm>
        </p:grpSpPr>
        <p:sp>
          <p:nvSpPr>
            <p:cNvPr id="43" name="Freeform 16">
              <a:extLst>
                <a:ext uri="{FF2B5EF4-FFF2-40B4-BE49-F238E27FC236}">
                  <a16:creationId xmlns:a16="http://schemas.microsoft.com/office/drawing/2014/main" id="{FEAACB77-7F73-3F2F-CE82-5D4FC7206EED}"/>
                </a:ext>
              </a:extLst>
            </p:cNvPr>
            <p:cNvSpPr/>
            <p:nvPr/>
          </p:nvSpPr>
          <p:spPr>
            <a:xfrm>
              <a:off x="0" y="0"/>
              <a:ext cx="1123188" cy="1125220"/>
            </a:xfrm>
            <a:custGeom>
              <a:avLst/>
              <a:gdLst/>
              <a:ahLst/>
              <a:cxnLst/>
              <a:rect l="l" t="t" r="r" b="b"/>
              <a:pathLst>
                <a:path w="1123188" h="1125220">
                  <a:moveTo>
                    <a:pt x="0" y="562610"/>
                  </a:moveTo>
                  <a:cubicBezTo>
                    <a:pt x="0" y="251841"/>
                    <a:pt x="251460" y="0"/>
                    <a:pt x="561594" y="0"/>
                  </a:cubicBezTo>
                  <a:cubicBezTo>
                    <a:pt x="871728" y="0"/>
                    <a:pt x="1123188" y="251841"/>
                    <a:pt x="1123188" y="562610"/>
                  </a:cubicBezTo>
                  <a:cubicBezTo>
                    <a:pt x="1123188" y="873379"/>
                    <a:pt x="871728" y="1125220"/>
                    <a:pt x="561594" y="1125220"/>
                  </a:cubicBezTo>
                  <a:cubicBezTo>
                    <a:pt x="251460" y="1125220"/>
                    <a:pt x="0" y="873379"/>
                    <a:pt x="0" y="56261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pt-BR" sz="1000" noProof="0" dirty="0"/>
            </a:p>
          </p:txBody>
        </p:sp>
        <p:sp>
          <p:nvSpPr>
            <p:cNvPr id="53" name="TextBox 17">
              <a:extLst>
                <a:ext uri="{FF2B5EF4-FFF2-40B4-BE49-F238E27FC236}">
                  <a16:creationId xmlns:a16="http://schemas.microsoft.com/office/drawing/2014/main" id="{71ADB451-6121-5612-EEFA-D8CE0A04C7E9}"/>
                </a:ext>
              </a:extLst>
            </p:cNvPr>
            <p:cNvSpPr txBox="1"/>
            <p:nvPr/>
          </p:nvSpPr>
          <p:spPr>
            <a:xfrm>
              <a:off x="-26894" y="67796"/>
              <a:ext cx="1123201" cy="1191934"/>
            </a:xfrm>
            <a:prstGeom prst="rect">
              <a:avLst/>
            </a:prstGeom>
          </p:spPr>
          <p:txBody>
            <a:bodyPr lIns="33867" tIns="108000" rIns="33867" bIns="33867" rtlCol="0" anchor="ctr"/>
            <a:lstStyle/>
            <a:p>
              <a:pPr algn="ctr">
                <a:lnSpc>
                  <a:spcPts val="2400"/>
                </a:lnSpc>
              </a:pPr>
              <a:r>
                <a:rPr lang="pt-BR" sz="3600" b="1" noProof="0" dirty="0">
                  <a:solidFill>
                    <a:srgbClr val="D91313"/>
                  </a:solidFill>
                  <a:latin typeface="AMX Black" pitchFamily="2" charset="0"/>
                  <a:ea typeface="Calibri (MS) Bold"/>
                  <a:cs typeface="Calibri (MS) Bold"/>
                  <a:sym typeface="Calibri (MS) Bold"/>
                </a:rPr>
                <a:t>1</a:t>
              </a:r>
            </a:p>
          </p:txBody>
        </p:sp>
      </p:grpSp>
      <p:grpSp>
        <p:nvGrpSpPr>
          <p:cNvPr id="54" name="Group 15">
            <a:extLst>
              <a:ext uri="{FF2B5EF4-FFF2-40B4-BE49-F238E27FC236}">
                <a16:creationId xmlns:a16="http://schemas.microsoft.com/office/drawing/2014/main" id="{352E8963-002E-F11C-CFD5-D10B6A442054}"/>
              </a:ext>
            </a:extLst>
          </p:cNvPr>
          <p:cNvGrpSpPr/>
          <p:nvPr/>
        </p:nvGrpSpPr>
        <p:grpSpPr>
          <a:xfrm>
            <a:off x="10664247" y="2336066"/>
            <a:ext cx="1401834" cy="604834"/>
            <a:chOff x="-2" y="0"/>
            <a:chExt cx="4568114" cy="1209668"/>
          </a:xfrm>
        </p:grpSpPr>
        <p:sp>
          <p:nvSpPr>
            <p:cNvPr id="55" name="Freeform 16">
              <a:extLst>
                <a:ext uri="{FF2B5EF4-FFF2-40B4-BE49-F238E27FC236}">
                  <a16:creationId xmlns:a16="http://schemas.microsoft.com/office/drawing/2014/main" id="{53D7516C-FF14-1358-5952-D14D6CDF2A93}"/>
                </a:ext>
              </a:extLst>
            </p:cNvPr>
            <p:cNvSpPr/>
            <p:nvPr/>
          </p:nvSpPr>
          <p:spPr>
            <a:xfrm>
              <a:off x="-2" y="0"/>
              <a:ext cx="4568114" cy="1125220"/>
            </a:xfrm>
            <a:prstGeom prst="roundRect">
              <a:avLst>
                <a:gd name="adj" fmla="val 50000"/>
              </a:avLst>
            </a:prstGeom>
            <a:solidFill>
              <a:srgbClr val="FFFFFF"/>
            </a:solidFill>
          </p:spPr>
          <p:txBody>
            <a:bodyPr/>
            <a:lstStyle/>
            <a:p>
              <a:endParaRPr lang="pt-BR" sz="900" noProof="0" dirty="0"/>
            </a:p>
          </p:txBody>
        </p:sp>
        <p:sp>
          <p:nvSpPr>
            <p:cNvPr id="56" name="TextBox 17">
              <a:extLst>
                <a:ext uri="{FF2B5EF4-FFF2-40B4-BE49-F238E27FC236}">
                  <a16:creationId xmlns:a16="http://schemas.microsoft.com/office/drawing/2014/main" id="{F1CC0E45-6F2B-2813-9DF3-89BBC4FDC762}"/>
                </a:ext>
              </a:extLst>
            </p:cNvPr>
            <p:cNvSpPr txBox="1"/>
            <p:nvPr/>
          </p:nvSpPr>
          <p:spPr>
            <a:xfrm>
              <a:off x="0" y="17734"/>
              <a:ext cx="4568112" cy="1191934"/>
            </a:xfrm>
            <a:prstGeom prst="rect">
              <a:avLst/>
            </a:prstGeom>
          </p:spPr>
          <p:txBody>
            <a:bodyPr lIns="33867" tIns="72000" rIns="33867" bIns="33867" rtlCol="0" anchor="ctr"/>
            <a:lstStyle/>
            <a:p>
              <a:pPr algn="ctr">
                <a:lnSpc>
                  <a:spcPts val="2400"/>
                </a:lnSpc>
              </a:pPr>
              <a:r>
                <a:rPr lang="pt-BR" sz="2800" b="1" dirty="0">
                  <a:solidFill>
                    <a:srgbClr val="D91313"/>
                  </a:solidFill>
                  <a:latin typeface="AMX Black" pitchFamily="2" charset="0"/>
                  <a:ea typeface="Calibri (MS) Bold"/>
                  <a:cs typeface="Calibri (MS) Bold"/>
                  <a:sym typeface="Calibri (MS) Bold"/>
                </a:rPr>
                <a:t>EAD</a:t>
              </a:r>
              <a:endParaRPr lang="pt-BR" sz="2800" b="1" noProof="0" dirty="0">
                <a:solidFill>
                  <a:srgbClr val="D91313"/>
                </a:solidFill>
                <a:latin typeface="AMX Black" pitchFamily="2" charset="0"/>
                <a:ea typeface="Calibri (MS) Bold"/>
                <a:cs typeface="Calibri (MS) Bold"/>
                <a:sym typeface="Calibri (MS) Bold"/>
              </a:endParaRPr>
            </a:p>
          </p:txBody>
        </p:sp>
      </p:grpSp>
      <p:sp>
        <p:nvSpPr>
          <p:cNvPr id="57" name="CaixaDeTexto 56">
            <a:extLst>
              <a:ext uri="{FF2B5EF4-FFF2-40B4-BE49-F238E27FC236}">
                <a16:creationId xmlns:a16="http://schemas.microsoft.com/office/drawing/2014/main" id="{A25053B8-BDD0-1853-C9BB-0AA93B3C2813}"/>
              </a:ext>
            </a:extLst>
          </p:cNvPr>
          <p:cNvSpPr txBox="1"/>
          <p:nvPr/>
        </p:nvSpPr>
        <p:spPr>
          <a:xfrm>
            <a:off x="599557" y="1397777"/>
            <a:ext cx="790041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6000" b="1" dirty="0">
                <a:solidFill>
                  <a:schemeClr val="bg1"/>
                </a:solidFill>
                <a:latin typeface="AMX Black" pitchFamily="2" charset="0"/>
              </a:rPr>
              <a:t>Início da Jornada</a:t>
            </a:r>
            <a:endParaRPr lang="pt-BR" sz="7200" b="1" noProof="0" dirty="0">
              <a:solidFill>
                <a:schemeClr val="bg1"/>
              </a:solidFill>
              <a:latin typeface="AMX Black" pitchFamily="2" charset="0"/>
            </a:endParaRPr>
          </a:p>
        </p:txBody>
      </p:sp>
      <p:cxnSp>
        <p:nvCxnSpPr>
          <p:cNvPr id="58" name="Conector Reto 30">
            <a:extLst>
              <a:ext uri="{FF2B5EF4-FFF2-40B4-BE49-F238E27FC236}">
                <a16:creationId xmlns:a16="http://schemas.microsoft.com/office/drawing/2014/main" id="{EC94D53D-77AB-5C59-5FB7-820B3429B194}"/>
              </a:ext>
            </a:extLst>
          </p:cNvPr>
          <p:cNvCxnSpPr>
            <a:cxnSpLocks/>
          </p:cNvCxnSpPr>
          <p:nvPr/>
        </p:nvCxnSpPr>
        <p:spPr>
          <a:xfrm>
            <a:off x="424666" y="2962450"/>
            <a:ext cx="6379876" cy="0"/>
          </a:xfrm>
          <a:prstGeom prst="line">
            <a:avLst/>
          </a:prstGeom>
          <a:ln w="19050">
            <a:gradFill flip="none" rotWithShape="1">
              <a:gsLst>
                <a:gs pos="50000">
                  <a:schemeClr val="bg1"/>
                </a:gs>
                <a:gs pos="100000">
                  <a:srgbClr val="4A452A"/>
                </a:gs>
                <a:gs pos="0">
                  <a:schemeClr val="bg2">
                    <a:lumMod val="25000"/>
                  </a:schemeClr>
                </a:gs>
                <a:gs pos="90000">
                  <a:schemeClr val="bg2">
                    <a:lumMod val="25000"/>
                  </a:schemeClr>
                </a:gs>
                <a:gs pos="10000">
                  <a:schemeClr val="bg2">
                    <a:lumMod val="25000"/>
                  </a:schemeClr>
                </a:gs>
              </a:gsLst>
              <a:lin ang="0" scaled="1"/>
              <a:tileRect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9" name="CaixaDeTexto 58">
            <a:extLst>
              <a:ext uri="{FF2B5EF4-FFF2-40B4-BE49-F238E27FC236}">
                <a16:creationId xmlns:a16="http://schemas.microsoft.com/office/drawing/2014/main" id="{AFA7CAD8-4CD5-69B7-917D-4E6E4E65E0D2}"/>
              </a:ext>
            </a:extLst>
          </p:cNvPr>
          <p:cNvSpPr txBox="1"/>
          <p:nvPr/>
        </p:nvSpPr>
        <p:spPr>
          <a:xfrm>
            <a:off x="618329" y="2275261"/>
            <a:ext cx="637326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200" b="1" dirty="0">
                <a:solidFill>
                  <a:schemeClr val="bg1"/>
                </a:solidFill>
                <a:latin typeface="AMX" panose="020B0604020202020204" charset="0"/>
                <a:cs typeface="AMX" panose="020B0604020202020204" charset="0"/>
              </a:rPr>
              <a:t>Lançamento - Maio/26</a:t>
            </a:r>
          </a:p>
        </p:txBody>
      </p:sp>
      <p:grpSp>
        <p:nvGrpSpPr>
          <p:cNvPr id="60" name="Group 15">
            <a:extLst>
              <a:ext uri="{FF2B5EF4-FFF2-40B4-BE49-F238E27FC236}">
                <a16:creationId xmlns:a16="http://schemas.microsoft.com/office/drawing/2014/main" id="{14C8DD19-AF19-819E-1D00-F3723B4DAAA7}"/>
              </a:ext>
            </a:extLst>
          </p:cNvPr>
          <p:cNvGrpSpPr/>
          <p:nvPr/>
        </p:nvGrpSpPr>
        <p:grpSpPr>
          <a:xfrm>
            <a:off x="14356931" y="1558216"/>
            <a:ext cx="2612223" cy="604834"/>
            <a:chOff x="-2" y="0"/>
            <a:chExt cx="4568114" cy="1209668"/>
          </a:xfrm>
        </p:grpSpPr>
        <p:sp>
          <p:nvSpPr>
            <p:cNvPr id="61" name="Freeform 16">
              <a:extLst>
                <a:ext uri="{FF2B5EF4-FFF2-40B4-BE49-F238E27FC236}">
                  <a16:creationId xmlns:a16="http://schemas.microsoft.com/office/drawing/2014/main" id="{2C5EBFE5-D080-35B8-4A4E-0865520BA0FB}"/>
                </a:ext>
              </a:extLst>
            </p:cNvPr>
            <p:cNvSpPr/>
            <p:nvPr/>
          </p:nvSpPr>
          <p:spPr>
            <a:xfrm>
              <a:off x="-2" y="0"/>
              <a:ext cx="4568114" cy="1125220"/>
            </a:xfrm>
            <a:prstGeom prst="roundRect">
              <a:avLst>
                <a:gd name="adj" fmla="val 50000"/>
              </a:avLst>
            </a:prstGeom>
            <a:solidFill>
              <a:srgbClr val="CD222B"/>
            </a:solidFill>
          </p:spPr>
          <p:txBody>
            <a:bodyPr/>
            <a:lstStyle/>
            <a:p>
              <a:endParaRPr lang="pt-BR" sz="900" noProof="0" dirty="0"/>
            </a:p>
          </p:txBody>
        </p:sp>
        <p:sp>
          <p:nvSpPr>
            <p:cNvPr id="62" name="TextBox 17">
              <a:extLst>
                <a:ext uri="{FF2B5EF4-FFF2-40B4-BE49-F238E27FC236}">
                  <a16:creationId xmlns:a16="http://schemas.microsoft.com/office/drawing/2014/main" id="{765B9EE8-22A5-F69A-D64F-023FAA2782D7}"/>
                </a:ext>
              </a:extLst>
            </p:cNvPr>
            <p:cNvSpPr txBox="1"/>
            <p:nvPr/>
          </p:nvSpPr>
          <p:spPr>
            <a:xfrm>
              <a:off x="0" y="17734"/>
              <a:ext cx="4568112" cy="1191934"/>
            </a:xfrm>
            <a:prstGeom prst="rect">
              <a:avLst/>
            </a:prstGeom>
          </p:spPr>
          <p:txBody>
            <a:bodyPr lIns="33867" tIns="72000" rIns="33867" bIns="33867" rtlCol="0" anchor="ctr"/>
            <a:lstStyle/>
            <a:p>
              <a:pPr algn="ctr">
                <a:lnSpc>
                  <a:spcPts val="2400"/>
                </a:lnSpc>
              </a:pPr>
              <a:r>
                <a:rPr lang="pt-BR" sz="2800" b="1" dirty="0">
                  <a:solidFill>
                    <a:schemeClr val="bg1"/>
                  </a:solidFill>
                  <a:latin typeface="AMX Black" pitchFamily="2" charset="0"/>
                  <a:ea typeface="Calibri (MS) Bold"/>
                  <a:cs typeface="Calibri (MS) Bold"/>
                  <a:sym typeface="Calibri (MS) Bold"/>
                </a:rPr>
                <a:t>Pós-Jornada</a:t>
              </a:r>
              <a:endParaRPr lang="pt-BR" sz="2800" b="1" noProof="0" dirty="0">
                <a:solidFill>
                  <a:schemeClr val="bg1"/>
                </a:solidFill>
                <a:latin typeface="AMX Black" pitchFamily="2" charset="0"/>
                <a:ea typeface="Calibri (MS) Bold"/>
                <a:cs typeface="Calibri (MS) Bold"/>
                <a:sym typeface="Calibri (MS) Bold"/>
              </a:endParaRPr>
            </a:p>
          </p:txBody>
        </p:sp>
      </p:grpSp>
      <p:grpSp>
        <p:nvGrpSpPr>
          <p:cNvPr id="63" name="Group 15">
            <a:extLst>
              <a:ext uri="{FF2B5EF4-FFF2-40B4-BE49-F238E27FC236}">
                <a16:creationId xmlns:a16="http://schemas.microsoft.com/office/drawing/2014/main" id="{6142FB35-5A27-C7E8-5045-C8BB292C2C30}"/>
              </a:ext>
            </a:extLst>
          </p:cNvPr>
          <p:cNvGrpSpPr/>
          <p:nvPr/>
        </p:nvGrpSpPr>
        <p:grpSpPr>
          <a:xfrm>
            <a:off x="13723028" y="1557050"/>
            <a:ext cx="561601" cy="616418"/>
            <a:chOff x="0" y="0"/>
            <a:chExt cx="1123201" cy="1232836"/>
          </a:xfrm>
        </p:grpSpPr>
        <p:sp>
          <p:nvSpPr>
            <p:cNvPr id="64" name="Freeform 16">
              <a:extLst>
                <a:ext uri="{FF2B5EF4-FFF2-40B4-BE49-F238E27FC236}">
                  <a16:creationId xmlns:a16="http://schemas.microsoft.com/office/drawing/2014/main" id="{D5EF4752-E311-FB8A-95BE-4E1A4E02E691}"/>
                </a:ext>
              </a:extLst>
            </p:cNvPr>
            <p:cNvSpPr/>
            <p:nvPr/>
          </p:nvSpPr>
          <p:spPr>
            <a:xfrm>
              <a:off x="0" y="0"/>
              <a:ext cx="1123188" cy="1125220"/>
            </a:xfrm>
            <a:custGeom>
              <a:avLst/>
              <a:gdLst/>
              <a:ahLst/>
              <a:cxnLst/>
              <a:rect l="l" t="t" r="r" b="b"/>
              <a:pathLst>
                <a:path w="1123188" h="1125220">
                  <a:moveTo>
                    <a:pt x="0" y="562610"/>
                  </a:moveTo>
                  <a:cubicBezTo>
                    <a:pt x="0" y="251841"/>
                    <a:pt x="251460" y="0"/>
                    <a:pt x="561594" y="0"/>
                  </a:cubicBezTo>
                  <a:cubicBezTo>
                    <a:pt x="871728" y="0"/>
                    <a:pt x="1123188" y="251841"/>
                    <a:pt x="1123188" y="562610"/>
                  </a:cubicBezTo>
                  <a:cubicBezTo>
                    <a:pt x="1123188" y="873379"/>
                    <a:pt x="871728" y="1125220"/>
                    <a:pt x="561594" y="1125220"/>
                  </a:cubicBezTo>
                  <a:cubicBezTo>
                    <a:pt x="251460" y="1125220"/>
                    <a:pt x="0" y="873379"/>
                    <a:pt x="0" y="562610"/>
                  </a:cubicBezTo>
                  <a:close/>
                </a:path>
              </a:pathLst>
            </a:custGeom>
            <a:solidFill>
              <a:srgbClr val="CD222B"/>
            </a:solidFill>
          </p:spPr>
          <p:txBody>
            <a:bodyPr/>
            <a:lstStyle/>
            <a:p>
              <a:endParaRPr lang="pt-BR" sz="1000" noProof="0" dirty="0">
                <a:solidFill>
                  <a:schemeClr val="bg1"/>
                </a:solidFill>
              </a:endParaRPr>
            </a:p>
          </p:txBody>
        </p:sp>
        <p:sp>
          <p:nvSpPr>
            <p:cNvPr id="65" name="TextBox 17">
              <a:extLst>
                <a:ext uri="{FF2B5EF4-FFF2-40B4-BE49-F238E27FC236}">
                  <a16:creationId xmlns:a16="http://schemas.microsoft.com/office/drawing/2014/main" id="{91176B80-CCAE-F5C3-8FF8-06BF3184F76F}"/>
                </a:ext>
              </a:extLst>
            </p:cNvPr>
            <p:cNvSpPr txBox="1"/>
            <p:nvPr/>
          </p:nvSpPr>
          <p:spPr>
            <a:xfrm>
              <a:off x="0" y="40902"/>
              <a:ext cx="1123201" cy="1191934"/>
            </a:xfrm>
            <a:prstGeom prst="rect">
              <a:avLst/>
            </a:prstGeom>
          </p:spPr>
          <p:txBody>
            <a:bodyPr lIns="33867" tIns="108000" rIns="33867" bIns="33867" rtlCol="0" anchor="ctr"/>
            <a:lstStyle/>
            <a:p>
              <a:pPr algn="ctr">
                <a:lnSpc>
                  <a:spcPts val="2400"/>
                </a:lnSpc>
              </a:pPr>
              <a:r>
                <a:rPr lang="pt-BR" sz="3600" b="1" noProof="0" dirty="0">
                  <a:solidFill>
                    <a:schemeClr val="bg1"/>
                  </a:solidFill>
                  <a:latin typeface="AMX Black" pitchFamily="2" charset="0"/>
                  <a:ea typeface="Calibri (MS) Bold"/>
                  <a:cs typeface="Calibri (MS) Bold"/>
                  <a:sym typeface="Calibri (MS) Bold"/>
                </a:rPr>
                <a:t>4</a:t>
              </a:r>
            </a:p>
          </p:txBody>
        </p:sp>
      </p:grpSp>
      <p:grpSp>
        <p:nvGrpSpPr>
          <p:cNvPr id="66" name="Group 15">
            <a:extLst>
              <a:ext uri="{FF2B5EF4-FFF2-40B4-BE49-F238E27FC236}">
                <a16:creationId xmlns:a16="http://schemas.microsoft.com/office/drawing/2014/main" id="{F7880A63-3490-952A-928A-DB450668F062}"/>
              </a:ext>
            </a:extLst>
          </p:cNvPr>
          <p:cNvGrpSpPr/>
          <p:nvPr/>
        </p:nvGrpSpPr>
        <p:grpSpPr>
          <a:xfrm>
            <a:off x="9954774" y="2352473"/>
            <a:ext cx="575042" cy="629865"/>
            <a:chOff x="-26894" y="0"/>
            <a:chExt cx="1150082" cy="1259730"/>
          </a:xfrm>
        </p:grpSpPr>
        <p:sp>
          <p:nvSpPr>
            <p:cNvPr id="67" name="Freeform 16">
              <a:extLst>
                <a:ext uri="{FF2B5EF4-FFF2-40B4-BE49-F238E27FC236}">
                  <a16:creationId xmlns:a16="http://schemas.microsoft.com/office/drawing/2014/main" id="{500884AE-8B99-C17B-D67F-F80E7469CCA1}"/>
                </a:ext>
              </a:extLst>
            </p:cNvPr>
            <p:cNvSpPr/>
            <p:nvPr/>
          </p:nvSpPr>
          <p:spPr>
            <a:xfrm>
              <a:off x="0" y="0"/>
              <a:ext cx="1123188" cy="1125220"/>
            </a:xfrm>
            <a:custGeom>
              <a:avLst/>
              <a:gdLst/>
              <a:ahLst/>
              <a:cxnLst/>
              <a:rect l="l" t="t" r="r" b="b"/>
              <a:pathLst>
                <a:path w="1123188" h="1125220">
                  <a:moveTo>
                    <a:pt x="0" y="562610"/>
                  </a:moveTo>
                  <a:cubicBezTo>
                    <a:pt x="0" y="251841"/>
                    <a:pt x="251460" y="0"/>
                    <a:pt x="561594" y="0"/>
                  </a:cubicBezTo>
                  <a:cubicBezTo>
                    <a:pt x="871728" y="0"/>
                    <a:pt x="1123188" y="251841"/>
                    <a:pt x="1123188" y="562610"/>
                  </a:cubicBezTo>
                  <a:cubicBezTo>
                    <a:pt x="1123188" y="873379"/>
                    <a:pt x="871728" y="1125220"/>
                    <a:pt x="561594" y="1125220"/>
                  </a:cubicBezTo>
                  <a:cubicBezTo>
                    <a:pt x="251460" y="1125220"/>
                    <a:pt x="0" y="873379"/>
                    <a:pt x="0" y="56261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pt-BR" sz="1000" noProof="0" dirty="0"/>
            </a:p>
          </p:txBody>
        </p:sp>
        <p:sp>
          <p:nvSpPr>
            <p:cNvPr id="68" name="TextBox 17">
              <a:extLst>
                <a:ext uri="{FF2B5EF4-FFF2-40B4-BE49-F238E27FC236}">
                  <a16:creationId xmlns:a16="http://schemas.microsoft.com/office/drawing/2014/main" id="{7F8E3D27-794C-22D1-CF82-18398359E1A8}"/>
                </a:ext>
              </a:extLst>
            </p:cNvPr>
            <p:cNvSpPr txBox="1"/>
            <p:nvPr/>
          </p:nvSpPr>
          <p:spPr>
            <a:xfrm>
              <a:off x="-26894" y="67796"/>
              <a:ext cx="1123201" cy="1191934"/>
            </a:xfrm>
            <a:prstGeom prst="rect">
              <a:avLst/>
            </a:prstGeom>
          </p:spPr>
          <p:txBody>
            <a:bodyPr lIns="33867" tIns="108000" rIns="33867" bIns="33867" rtlCol="0" anchor="ctr"/>
            <a:lstStyle/>
            <a:p>
              <a:pPr algn="ctr">
                <a:lnSpc>
                  <a:spcPts val="2400"/>
                </a:lnSpc>
              </a:pPr>
              <a:r>
                <a:rPr lang="pt-BR" sz="3600" b="1" noProof="0" dirty="0">
                  <a:solidFill>
                    <a:srgbClr val="D91313"/>
                  </a:solidFill>
                  <a:latin typeface="AMX Black" pitchFamily="2" charset="0"/>
                  <a:ea typeface="Calibri (MS) Bold"/>
                  <a:cs typeface="Calibri (MS) Bold"/>
                  <a:sym typeface="Calibri (MS) Bold"/>
                </a:rPr>
                <a:t>3</a:t>
              </a:r>
            </a:p>
          </p:txBody>
        </p:sp>
      </p:grpSp>
      <p:grpSp>
        <p:nvGrpSpPr>
          <p:cNvPr id="18" name="Group 15">
            <a:extLst>
              <a:ext uri="{FF2B5EF4-FFF2-40B4-BE49-F238E27FC236}">
                <a16:creationId xmlns:a16="http://schemas.microsoft.com/office/drawing/2014/main" id="{3766BFA5-1364-448C-243D-78DF92C4D448}"/>
              </a:ext>
            </a:extLst>
          </p:cNvPr>
          <p:cNvGrpSpPr/>
          <p:nvPr/>
        </p:nvGrpSpPr>
        <p:grpSpPr>
          <a:xfrm>
            <a:off x="5418880" y="3297370"/>
            <a:ext cx="561601" cy="616418"/>
            <a:chOff x="0" y="0"/>
            <a:chExt cx="1123201" cy="1232836"/>
          </a:xfrm>
        </p:grpSpPr>
        <p:sp>
          <p:nvSpPr>
            <p:cNvPr id="19" name="Freeform 16">
              <a:extLst>
                <a:ext uri="{FF2B5EF4-FFF2-40B4-BE49-F238E27FC236}">
                  <a16:creationId xmlns:a16="http://schemas.microsoft.com/office/drawing/2014/main" id="{8B638EF6-D1E0-6880-F5A8-2784F6828AD6}"/>
                </a:ext>
              </a:extLst>
            </p:cNvPr>
            <p:cNvSpPr/>
            <p:nvPr/>
          </p:nvSpPr>
          <p:spPr>
            <a:xfrm>
              <a:off x="0" y="0"/>
              <a:ext cx="1123188" cy="1125220"/>
            </a:xfrm>
            <a:custGeom>
              <a:avLst/>
              <a:gdLst/>
              <a:ahLst/>
              <a:cxnLst/>
              <a:rect l="l" t="t" r="r" b="b"/>
              <a:pathLst>
                <a:path w="1123188" h="1125220">
                  <a:moveTo>
                    <a:pt x="0" y="562610"/>
                  </a:moveTo>
                  <a:cubicBezTo>
                    <a:pt x="0" y="251841"/>
                    <a:pt x="251460" y="0"/>
                    <a:pt x="561594" y="0"/>
                  </a:cubicBezTo>
                  <a:cubicBezTo>
                    <a:pt x="871728" y="0"/>
                    <a:pt x="1123188" y="251841"/>
                    <a:pt x="1123188" y="562610"/>
                  </a:cubicBezTo>
                  <a:cubicBezTo>
                    <a:pt x="1123188" y="873379"/>
                    <a:pt x="871728" y="1125220"/>
                    <a:pt x="561594" y="1125220"/>
                  </a:cubicBezTo>
                  <a:cubicBezTo>
                    <a:pt x="251460" y="1125220"/>
                    <a:pt x="0" y="873379"/>
                    <a:pt x="0" y="562610"/>
                  </a:cubicBezTo>
                  <a:close/>
                </a:path>
              </a:pathLst>
            </a:custGeom>
            <a:solidFill>
              <a:srgbClr val="CD222B"/>
            </a:solidFill>
          </p:spPr>
          <p:txBody>
            <a:bodyPr/>
            <a:lstStyle/>
            <a:p>
              <a:endParaRPr lang="pt-BR" sz="1000" noProof="0" dirty="0">
                <a:solidFill>
                  <a:schemeClr val="bg1"/>
                </a:solidFill>
              </a:endParaRPr>
            </a:p>
          </p:txBody>
        </p:sp>
        <p:sp>
          <p:nvSpPr>
            <p:cNvPr id="41" name="TextBox 17">
              <a:extLst>
                <a:ext uri="{FF2B5EF4-FFF2-40B4-BE49-F238E27FC236}">
                  <a16:creationId xmlns:a16="http://schemas.microsoft.com/office/drawing/2014/main" id="{19FAD0B9-F540-351A-3A2E-211C5EACB090}"/>
                </a:ext>
              </a:extLst>
            </p:cNvPr>
            <p:cNvSpPr txBox="1"/>
            <p:nvPr/>
          </p:nvSpPr>
          <p:spPr>
            <a:xfrm>
              <a:off x="0" y="40902"/>
              <a:ext cx="1123201" cy="1191934"/>
            </a:xfrm>
            <a:prstGeom prst="rect">
              <a:avLst/>
            </a:prstGeom>
          </p:spPr>
          <p:txBody>
            <a:bodyPr lIns="33867" tIns="108000" rIns="33867" bIns="33867" rtlCol="0" anchor="ctr"/>
            <a:lstStyle/>
            <a:p>
              <a:pPr algn="ctr">
                <a:lnSpc>
                  <a:spcPts val="2400"/>
                </a:lnSpc>
              </a:pPr>
              <a:r>
                <a:rPr lang="pt-BR" sz="3600" b="1" noProof="0" dirty="0">
                  <a:solidFill>
                    <a:schemeClr val="bg1"/>
                  </a:solidFill>
                  <a:latin typeface="AMX Black" pitchFamily="2" charset="0"/>
                  <a:ea typeface="Calibri (MS) Bold"/>
                  <a:cs typeface="Calibri (MS) Bold"/>
                  <a:sym typeface="Calibri (MS) Bold"/>
                </a:rPr>
                <a:t>2</a:t>
              </a:r>
            </a:p>
          </p:txBody>
        </p:sp>
      </p:grpSp>
      <p:sp>
        <p:nvSpPr>
          <p:cNvPr id="76" name="AutoShape 16">
            <a:extLst>
              <a:ext uri="{FF2B5EF4-FFF2-40B4-BE49-F238E27FC236}">
                <a16:creationId xmlns:a16="http://schemas.microsoft.com/office/drawing/2014/main" id="{BBAE2C38-40B0-6E5E-832D-4A9262097145}"/>
              </a:ext>
            </a:extLst>
          </p:cNvPr>
          <p:cNvSpPr/>
          <p:nvPr/>
        </p:nvSpPr>
        <p:spPr>
          <a:xfrm rot="6060">
            <a:off x="5570198" y="8469001"/>
            <a:ext cx="0" cy="896293"/>
          </a:xfrm>
          <a:prstGeom prst="line">
            <a:avLst/>
          </a:prstGeom>
          <a:ln w="76200" cap="rnd">
            <a:solidFill>
              <a:srgbClr val="CD222B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 sz="800" noProof="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75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25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750"/>
                            </p:stCondLst>
                            <p:childTnLst>
                              <p:par>
                                <p:cTn id="28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25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75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25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750"/>
                            </p:stCondLst>
                            <p:childTnLst>
                              <p:par>
                                <p:cTn id="44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725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7750"/>
                            </p:stCondLst>
                            <p:childTnLst>
                              <p:par>
                                <p:cTn id="5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8250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8750"/>
                            </p:stCondLst>
                            <p:childTnLst>
                              <p:par>
                                <p:cTn id="60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250"/>
                            </p:stCondLst>
                            <p:childTnLst>
                              <p:par>
                                <p:cTn id="6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0750"/>
                            </p:stCondLst>
                            <p:childTnLst>
                              <p:par>
                                <p:cTn id="6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1250"/>
                            </p:stCondLst>
                            <p:childTnLst>
                              <p:par>
                                <p:cTn id="7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1750"/>
                            </p:stCondLst>
                            <p:childTnLst>
                              <p:par>
                                <p:cTn id="7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2250"/>
                            </p:stCondLst>
                            <p:childTnLst>
                              <p:par>
                                <p:cTn id="8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6" grpId="0"/>
      <p:bldP spid="30" grpId="0"/>
      <p:bldP spid="44" grpId="0"/>
      <p:bldP spid="4" grpId="0"/>
      <p:bldP spid="51" grpId="0"/>
      <p:bldP spid="52" grpId="0"/>
      <p:bldP spid="57" grpId="0"/>
      <p:bldP spid="59" grpId="0"/>
      <p:bldP spid="7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Agrupar 1">
            <a:extLst>
              <a:ext uri="{FF2B5EF4-FFF2-40B4-BE49-F238E27FC236}">
                <a16:creationId xmlns:a16="http://schemas.microsoft.com/office/drawing/2014/main" id="{A5410859-ED0D-0825-BF75-CC332BF2933B}"/>
              </a:ext>
            </a:extLst>
          </p:cNvPr>
          <p:cNvGrpSpPr/>
          <p:nvPr/>
        </p:nvGrpSpPr>
        <p:grpSpPr>
          <a:xfrm>
            <a:off x="1407109" y="4612931"/>
            <a:ext cx="15144057" cy="2913439"/>
            <a:chOff x="1299217" y="3173139"/>
            <a:chExt cx="9989070" cy="1921714"/>
          </a:xfrm>
        </p:grpSpPr>
        <p:grpSp>
          <p:nvGrpSpPr>
            <p:cNvPr id="3" name="Group 14">
              <a:extLst>
                <a:ext uri="{FF2B5EF4-FFF2-40B4-BE49-F238E27FC236}">
                  <a16:creationId xmlns:a16="http://schemas.microsoft.com/office/drawing/2014/main" id="{672D6CB0-9C50-A7F4-CDB8-E750226DDB6C}"/>
                </a:ext>
              </a:extLst>
            </p:cNvPr>
            <p:cNvGrpSpPr/>
            <p:nvPr/>
          </p:nvGrpSpPr>
          <p:grpSpPr>
            <a:xfrm>
              <a:off x="9491929" y="3276664"/>
              <a:ext cx="1625156" cy="1642731"/>
              <a:chOff x="0" y="127"/>
              <a:chExt cx="3250311" cy="3285461"/>
            </a:xfrm>
          </p:grpSpPr>
          <p:sp>
            <p:nvSpPr>
              <p:cNvPr id="30" name="Freeform 15">
                <a:extLst>
                  <a:ext uri="{FF2B5EF4-FFF2-40B4-BE49-F238E27FC236}">
                    <a16:creationId xmlns:a16="http://schemas.microsoft.com/office/drawing/2014/main" id="{EF7654D5-FCE0-847C-06FC-67ABA2D2BE68}"/>
                  </a:ext>
                </a:extLst>
              </p:cNvPr>
              <p:cNvSpPr/>
              <p:nvPr/>
            </p:nvSpPr>
            <p:spPr>
              <a:xfrm>
                <a:off x="19050" y="19050"/>
                <a:ext cx="3212211" cy="3212208"/>
              </a:xfrm>
              <a:custGeom>
                <a:avLst/>
                <a:gdLst/>
                <a:ahLst/>
                <a:cxnLst/>
                <a:rect l="l" t="t" r="r" b="b"/>
                <a:pathLst>
                  <a:path w="3212211" h="3212208">
                    <a:moveTo>
                      <a:pt x="0" y="1606041"/>
                    </a:moveTo>
                    <a:cubicBezTo>
                      <a:pt x="0" y="719073"/>
                      <a:pt x="719074" y="0"/>
                      <a:pt x="1606042" y="0"/>
                    </a:cubicBezTo>
                    <a:cubicBezTo>
                      <a:pt x="2493010" y="0"/>
                      <a:pt x="3212211" y="719073"/>
                      <a:pt x="3212211" y="1606041"/>
                    </a:cubicBezTo>
                    <a:cubicBezTo>
                      <a:pt x="3212211" y="2493008"/>
                      <a:pt x="2493137" y="3212208"/>
                      <a:pt x="1606042" y="3212208"/>
                    </a:cubicBezTo>
                    <a:cubicBezTo>
                      <a:pt x="718947" y="3212208"/>
                      <a:pt x="0" y="2493135"/>
                      <a:pt x="0" y="1606041"/>
                    </a:cubicBezTo>
                    <a:close/>
                  </a:path>
                </a:pathLst>
              </a:custGeom>
              <a:solidFill>
                <a:srgbClr val="F2F2F2"/>
              </a:solidFill>
            </p:spPr>
            <p:txBody>
              <a:bodyPr/>
              <a:lstStyle/>
              <a:p>
                <a:endParaRPr lang="pt-BR" sz="800" noProof="0" dirty="0"/>
              </a:p>
            </p:txBody>
          </p:sp>
          <p:sp>
            <p:nvSpPr>
              <p:cNvPr id="31" name="Freeform 16">
                <a:extLst>
                  <a:ext uri="{FF2B5EF4-FFF2-40B4-BE49-F238E27FC236}">
                    <a16:creationId xmlns:a16="http://schemas.microsoft.com/office/drawing/2014/main" id="{17EF5D02-1D00-6108-0E9D-A80CA97C1C76}"/>
                  </a:ext>
                </a:extLst>
              </p:cNvPr>
              <p:cNvSpPr/>
              <p:nvPr/>
            </p:nvSpPr>
            <p:spPr>
              <a:xfrm>
                <a:off x="0" y="127"/>
                <a:ext cx="3250311" cy="3250055"/>
              </a:xfrm>
              <a:custGeom>
                <a:avLst/>
                <a:gdLst/>
                <a:ahLst/>
                <a:cxnLst/>
                <a:rect l="l" t="t" r="r" b="b"/>
                <a:pathLst>
                  <a:path w="3250311" h="3250055">
                    <a:moveTo>
                      <a:pt x="7239" y="1471040"/>
                    </a:moveTo>
                    <a:cubicBezTo>
                      <a:pt x="9652" y="1445386"/>
                      <a:pt x="12700" y="1419859"/>
                      <a:pt x="16256" y="1394459"/>
                    </a:cubicBezTo>
                    <a:cubicBezTo>
                      <a:pt x="17780" y="1384045"/>
                      <a:pt x="27432" y="1376806"/>
                      <a:pt x="37846" y="1378330"/>
                    </a:cubicBezTo>
                    <a:cubicBezTo>
                      <a:pt x="48260" y="1379854"/>
                      <a:pt x="55499" y="1389506"/>
                      <a:pt x="53975" y="1399920"/>
                    </a:cubicBezTo>
                    <a:cubicBezTo>
                      <a:pt x="50419" y="1424685"/>
                      <a:pt x="47498" y="1449577"/>
                      <a:pt x="45212" y="1474723"/>
                    </a:cubicBezTo>
                    <a:cubicBezTo>
                      <a:pt x="44196" y="1485137"/>
                      <a:pt x="34925" y="1492884"/>
                      <a:pt x="24511" y="1491868"/>
                    </a:cubicBezTo>
                    <a:cubicBezTo>
                      <a:pt x="14097" y="1490852"/>
                      <a:pt x="6350" y="1481581"/>
                      <a:pt x="7366" y="1471167"/>
                    </a:cubicBezTo>
                    <a:close/>
                    <a:moveTo>
                      <a:pt x="29083" y="1318513"/>
                    </a:moveTo>
                    <a:cubicBezTo>
                      <a:pt x="33909" y="1293240"/>
                      <a:pt x="39370" y="1268094"/>
                      <a:pt x="45339" y="1243202"/>
                    </a:cubicBezTo>
                    <a:cubicBezTo>
                      <a:pt x="47752" y="1232915"/>
                      <a:pt x="58039" y="1226692"/>
                      <a:pt x="68326" y="1229105"/>
                    </a:cubicBezTo>
                    <a:cubicBezTo>
                      <a:pt x="78613" y="1231518"/>
                      <a:pt x="84836" y="1241805"/>
                      <a:pt x="82423" y="1252092"/>
                    </a:cubicBezTo>
                    <a:cubicBezTo>
                      <a:pt x="76581" y="1276349"/>
                      <a:pt x="71247" y="1300987"/>
                      <a:pt x="66548" y="1325625"/>
                    </a:cubicBezTo>
                    <a:cubicBezTo>
                      <a:pt x="64516" y="1335912"/>
                      <a:pt x="54610" y="1342770"/>
                      <a:pt x="44323" y="1340738"/>
                    </a:cubicBezTo>
                    <a:cubicBezTo>
                      <a:pt x="34036" y="1338706"/>
                      <a:pt x="27178" y="1328800"/>
                      <a:pt x="29210" y="1318513"/>
                    </a:cubicBezTo>
                    <a:close/>
                    <a:moveTo>
                      <a:pt x="65278" y="1168653"/>
                    </a:moveTo>
                    <a:cubicBezTo>
                      <a:pt x="72517" y="1143888"/>
                      <a:pt x="80264" y="1119377"/>
                      <a:pt x="88646" y="1095247"/>
                    </a:cubicBezTo>
                    <a:cubicBezTo>
                      <a:pt x="92075" y="1085341"/>
                      <a:pt x="102870" y="1080007"/>
                      <a:pt x="112903" y="1083436"/>
                    </a:cubicBezTo>
                    <a:cubicBezTo>
                      <a:pt x="122936" y="1086865"/>
                      <a:pt x="128143" y="1097660"/>
                      <a:pt x="124714" y="1107693"/>
                    </a:cubicBezTo>
                    <a:cubicBezTo>
                      <a:pt x="116586" y="1131315"/>
                      <a:pt x="108966" y="1155318"/>
                      <a:pt x="101854" y="1179448"/>
                    </a:cubicBezTo>
                    <a:cubicBezTo>
                      <a:pt x="98933" y="1189608"/>
                      <a:pt x="88265" y="1195323"/>
                      <a:pt x="78232" y="1192402"/>
                    </a:cubicBezTo>
                    <a:cubicBezTo>
                      <a:pt x="68199" y="1189481"/>
                      <a:pt x="62357" y="1178813"/>
                      <a:pt x="65278" y="1168780"/>
                    </a:cubicBezTo>
                    <a:close/>
                    <a:moveTo>
                      <a:pt x="115189" y="1022730"/>
                    </a:moveTo>
                    <a:cubicBezTo>
                      <a:pt x="124714" y="998727"/>
                      <a:pt x="134874" y="975105"/>
                      <a:pt x="145542" y="951737"/>
                    </a:cubicBezTo>
                    <a:cubicBezTo>
                      <a:pt x="149860" y="942212"/>
                      <a:pt x="161163" y="937894"/>
                      <a:pt x="170815" y="942339"/>
                    </a:cubicBezTo>
                    <a:cubicBezTo>
                      <a:pt x="180467" y="946784"/>
                      <a:pt x="184658" y="957960"/>
                      <a:pt x="180213" y="967612"/>
                    </a:cubicBezTo>
                    <a:cubicBezTo>
                      <a:pt x="169799" y="990472"/>
                      <a:pt x="159893" y="1013586"/>
                      <a:pt x="150622" y="1036954"/>
                    </a:cubicBezTo>
                    <a:cubicBezTo>
                      <a:pt x="146685" y="1046733"/>
                      <a:pt x="135636" y="1051432"/>
                      <a:pt x="125857" y="1047622"/>
                    </a:cubicBezTo>
                    <a:cubicBezTo>
                      <a:pt x="116078" y="1043812"/>
                      <a:pt x="111379" y="1032636"/>
                      <a:pt x="115189" y="1022857"/>
                    </a:cubicBezTo>
                    <a:close/>
                    <a:moveTo>
                      <a:pt x="179070" y="882522"/>
                    </a:moveTo>
                    <a:cubicBezTo>
                      <a:pt x="190881" y="859662"/>
                      <a:pt x="203200" y="837056"/>
                      <a:pt x="215900" y="814831"/>
                    </a:cubicBezTo>
                    <a:cubicBezTo>
                      <a:pt x="221107" y="805687"/>
                      <a:pt x="232791" y="802639"/>
                      <a:pt x="241935" y="807846"/>
                    </a:cubicBezTo>
                    <a:cubicBezTo>
                      <a:pt x="251079" y="813053"/>
                      <a:pt x="254127" y="824737"/>
                      <a:pt x="248920" y="833881"/>
                    </a:cubicBezTo>
                    <a:cubicBezTo>
                      <a:pt x="236347" y="855598"/>
                      <a:pt x="224409" y="877569"/>
                      <a:pt x="212852" y="899921"/>
                    </a:cubicBezTo>
                    <a:cubicBezTo>
                      <a:pt x="208026" y="909319"/>
                      <a:pt x="196596" y="913002"/>
                      <a:pt x="187198" y="908176"/>
                    </a:cubicBezTo>
                    <a:cubicBezTo>
                      <a:pt x="177800" y="903350"/>
                      <a:pt x="174117" y="891920"/>
                      <a:pt x="178943" y="882522"/>
                    </a:cubicBezTo>
                    <a:close/>
                    <a:moveTo>
                      <a:pt x="255905" y="749045"/>
                    </a:moveTo>
                    <a:cubicBezTo>
                      <a:pt x="269748" y="727455"/>
                      <a:pt x="284226" y="706119"/>
                      <a:pt x="299085" y="685164"/>
                    </a:cubicBezTo>
                    <a:cubicBezTo>
                      <a:pt x="305181" y="676528"/>
                      <a:pt x="317119" y="674623"/>
                      <a:pt x="325628" y="680719"/>
                    </a:cubicBezTo>
                    <a:cubicBezTo>
                      <a:pt x="334137" y="686815"/>
                      <a:pt x="336169" y="698753"/>
                      <a:pt x="330073" y="707262"/>
                    </a:cubicBezTo>
                    <a:cubicBezTo>
                      <a:pt x="315595" y="727709"/>
                      <a:pt x="301498" y="748537"/>
                      <a:pt x="287909" y="769619"/>
                    </a:cubicBezTo>
                    <a:cubicBezTo>
                      <a:pt x="282194" y="778509"/>
                      <a:pt x="270383" y="781049"/>
                      <a:pt x="261620" y="775334"/>
                    </a:cubicBezTo>
                    <a:cubicBezTo>
                      <a:pt x="252857" y="769619"/>
                      <a:pt x="250190" y="757808"/>
                      <a:pt x="255905" y="749045"/>
                    </a:cubicBezTo>
                    <a:close/>
                    <a:moveTo>
                      <a:pt x="345186" y="623442"/>
                    </a:moveTo>
                    <a:cubicBezTo>
                      <a:pt x="361061" y="603249"/>
                      <a:pt x="377317" y="583310"/>
                      <a:pt x="394208" y="563880"/>
                    </a:cubicBezTo>
                    <a:cubicBezTo>
                      <a:pt x="401066" y="555879"/>
                      <a:pt x="413131" y="554990"/>
                      <a:pt x="421132" y="561848"/>
                    </a:cubicBezTo>
                    <a:cubicBezTo>
                      <a:pt x="429133" y="568706"/>
                      <a:pt x="430022" y="580770"/>
                      <a:pt x="423164" y="588771"/>
                    </a:cubicBezTo>
                    <a:cubicBezTo>
                      <a:pt x="406781" y="607821"/>
                      <a:pt x="390779" y="627125"/>
                      <a:pt x="375285" y="646937"/>
                    </a:cubicBezTo>
                    <a:cubicBezTo>
                      <a:pt x="368808" y="655192"/>
                      <a:pt x="356870" y="656716"/>
                      <a:pt x="348488" y="650239"/>
                    </a:cubicBezTo>
                    <a:cubicBezTo>
                      <a:pt x="340106" y="643762"/>
                      <a:pt x="338709" y="631824"/>
                      <a:pt x="345186" y="623442"/>
                    </a:cubicBezTo>
                    <a:close/>
                    <a:moveTo>
                      <a:pt x="445897" y="506730"/>
                    </a:moveTo>
                    <a:cubicBezTo>
                      <a:pt x="463550" y="488061"/>
                      <a:pt x="481711" y="469900"/>
                      <a:pt x="500253" y="452120"/>
                    </a:cubicBezTo>
                    <a:cubicBezTo>
                      <a:pt x="507873" y="444881"/>
                      <a:pt x="519938" y="445135"/>
                      <a:pt x="527177" y="452628"/>
                    </a:cubicBezTo>
                    <a:cubicBezTo>
                      <a:pt x="534416" y="460121"/>
                      <a:pt x="534162" y="472313"/>
                      <a:pt x="526669" y="479552"/>
                    </a:cubicBezTo>
                    <a:cubicBezTo>
                      <a:pt x="508508" y="496951"/>
                      <a:pt x="490855" y="514731"/>
                      <a:pt x="473583" y="532891"/>
                    </a:cubicBezTo>
                    <a:cubicBezTo>
                      <a:pt x="466344" y="540512"/>
                      <a:pt x="454279" y="540892"/>
                      <a:pt x="446659" y="533654"/>
                    </a:cubicBezTo>
                    <a:cubicBezTo>
                      <a:pt x="439039" y="526415"/>
                      <a:pt x="438658" y="514350"/>
                      <a:pt x="445897" y="506730"/>
                    </a:cubicBezTo>
                    <a:close/>
                    <a:moveTo>
                      <a:pt x="557149" y="400050"/>
                    </a:moveTo>
                    <a:cubicBezTo>
                      <a:pt x="576453" y="383159"/>
                      <a:pt x="596265" y="366776"/>
                      <a:pt x="616458" y="350774"/>
                    </a:cubicBezTo>
                    <a:cubicBezTo>
                      <a:pt x="624713" y="344297"/>
                      <a:pt x="636651" y="345567"/>
                      <a:pt x="643255" y="353822"/>
                    </a:cubicBezTo>
                    <a:cubicBezTo>
                      <a:pt x="649859" y="362077"/>
                      <a:pt x="648462" y="374015"/>
                      <a:pt x="640207" y="380619"/>
                    </a:cubicBezTo>
                    <a:cubicBezTo>
                      <a:pt x="620522" y="396240"/>
                      <a:pt x="601218" y="412242"/>
                      <a:pt x="582295" y="428752"/>
                    </a:cubicBezTo>
                    <a:cubicBezTo>
                      <a:pt x="574421" y="435610"/>
                      <a:pt x="562356" y="434848"/>
                      <a:pt x="555371" y="426974"/>
                    </a:cubicBezTo>
                    <a:cubicBezTo>
                      <a:pt x="548386" y="419100"/>
                      <a:pt x="549275" y="407035"/>
                      <a:pt x="557149" y="400050"/>
                    </a:cubicBezTo>
                    <a:close/>
                    <a:moveTo>
                      <a:pt x="677926" y="304292"/>
                    </a:moveTo>
                    <a:cubicBezTo>
                      <a:pt x="698754" y="289306"/>
                      <a:pt x="719963" y="274828"/>
                      <a:pt x="741553" y="260858"/>
                    </a:cubicBezTo>
                    <a:cubicBezTo>
                      <a:pt x="750316" y="255143"/>
                      <a:pt x="762127" y="257683"/>
                      <a:pt x="767842" y="266446"/>
                    </a:cubicBezTo>
                    <a:cubicBezTo>
                      <a:pt x="773557" y="275209"/>
                      <a:pt x="771017" y="287020"/>
                      <a:pt x="762254" y="292735"/>
                    </a:cubicBezTo>
                    <a:cubicBezTo>
                      <a:pt x="741172" y="306451"/>
                      <a:pt x="720471" y="320548"/>
                      <a:pt x="700151" y="335153"/>
                    </a:cubicBezTo>
                    <a:cubicBezTo>
                      <a:pt x="691642" y="341249"/>
                      <a:pt x="679704" y="339344"/>
                      <a:pt x="673608" y="330835"/>
                    </a:cubicBezTo>
                    <a:cubicBezTo>
                      <a:pt x="667512" y="322326"/>
                      <a:pt x="669417" y="310388"/>
                      <a:pt x="677926" y="304292"/>
                    </a:cubicBezTo>
                    <a:close/>
                    <a:moveTo>
                      <a:pt x="807212" y="220472"/>
                    </a:moveTo>
                    <a:cubicBezTo>
                      <a:pt x="829437" y="207518"/>
                      <a:pt x="851916" y="195072"/>
                      <a:pt x="874776" y="183261"/>
                    </a:cubicBezTo>
                    <a:cubicBezTo>
                      <a:pt x="884047" y="178435"/>
                      <a:pt x="895604" y="181991"/>
                      <a:pt x="900430" y="191389"/>
                    </a:cubicBezTo>
                    <a:cubicBezTo>
                      <a:pt x="905256" y="200787"/>
                      <a:pt x="901700" y="212217"/>
                      <a:pt x="892302" y="217043"/>
                    </a:cubicBezTo>
                    <a:cubicBezTo>
                      <a:pt x="870077" y="228600"/>
                      <a:pt x="847979" y="240792"/>
                      <a:pt x="826389" y="253365"/>
                    </a:cubicBezTo>
                    <a:cubicBezTo>
                      <a:pt x="817245" y="258699"/>
                      <a:pt x="805688" y="255651"/>
                      <a:pt x="800354" y="246507"/>
                    </a:cubicBezTo>
                    <a:cubicBezTo>
                      <a:pt x="795020" y="237363"/>
                      <a:pt x="798068" y="225806"/>
                      <a:pt x="807212" y="220472"/>
                    </a:cubicBezTo>
                    <a:close/>
                    <a:moveTo>
                      <a:pt x="943864" y="149225"/>
                    </a:moveTo>
                    <a:cubicBezTo>
                      <a:pt x="967232" y="138430"/>
                      <a:pt x="990727" y="128270"/>
                      <a:pt x="1014730" y="118491"/>
                    </a:cubicBezTo>
                    <a:cubicBezTo>
                      <a:pt x="1024509" y="114554"/>
                      <a:pt x="1035558" y="119253"/>
                      <a:pt x="1039495" y="129032"/>
                    </a:cubicBezTo>
                    <a:cubicBezTo>
                      <a:pt x="1043432" y="138811"/>
                      <a:pt x="1038733" y="149860"/>
                      <a:pt x="1028954" y="153797"/>
                    </a:cubicBezTo>
                    <a:cubicBezTo>
                      <a:pt x="1005586" y="163195"/>
                      <a:pt x="982599" y="173228"/>
                      <a:pt x="959866" y="183769"/>
                    </a:cubicBezTo>
                    <a:cubicBezTo>
                      <a:pt x="950341" y="188214"/>
                      <a:pt x="939038" y="184023"/>
                      <a:pt x="934593" y="174498"/>
                    </a:cubicBezTo>
                    <a:cubicBezTo>
                      <a:pt x="930148" y="164973"/>
                      <a:pt x="934339" y="153670"/>
                      <a:pt x="943864" y="149225"/>
                    </a:cubicBezTo>
                    <a:close/>
                    <a:moveTo>
                      <a:pt x="1086993" y="91059"/>
                    </a:moveTo>
                    <a:cubicBezTo>
                      <a:pt x="1111123" y="82550"/>
                      <a:pt x="1135634" y="74676"/>
                      <a:pt x="1160399" y="67310"/>
                    </a:cubicBezTo>
                    <a:cubicBezTo>
                      <a:pt x="1170432" y="64262"/>
                      <a:pt x="1181100" y="70104"/>
                      <a:pt x="1184148" y="80137"/>
                    </a:cubicBezTo>
                    <a:cubicBezTo>
                      <a:pt x="1187196" y="90170"/>
                      <a:pt x="1181354" y="100838"/>
                      <a:pt x="1171321" y="103886"/>
                    </a:cubicBezTo>
                    <a:cubicBezTo>
                      <a:pt x="1147191" y="111125"/>
                      <a:pt x="1123315" y="118872"/>
                      <a:pt x="1099693" y="127127"/>
                    </a:cubicBezTo>
                    <a:cubicBezTo>
                      <a:pt x="1089787" y="130556"/>
                      <a:pt x="1078865" y="125349"/>
                      <a:pt x="1075436" y="115443"/>
                    </a:cubicBezTo>
                    <a:cubicBezTo>
                      <a:pt x="1072007" y="105537"/>
                      <a:pt x="1077214" y="94615"/>
                      <a:pt x="1087120" y="91186"/>
                    </a:cubicBezTo>
                    <a:close/>
                    <a:moveTo>
                      <a:pt x="1234694" y="47117"/>
                    </a:moveTo>
                    <a:cubicBezTo>
                      <a:pt x="1259586" y="41021"/>
                      <a:pt x="1284605" y="35433"/>
                      <a:pt x="1310005" y="30480"/>
                    </a:cubicBezTo>
                    <a:cubicBezTo>
                      <a:pt x="1320292" y="28448"/>
                      <a:pt x="1330325" y="35179"/>
                      <a:pt x="1332357" y="45466"/>
                    </a:cubicBezTo>
                    <a:cubicBezTo>
                      <a:pt x="1334389" y="55753"/>
                      <a:pt x="1327658" y="65786"/>
                      <a:pt x="1317371" y="67818"/>
                    </a:cubicBezTo>
                    <a:cubicBezTo>
                      <a:pt x="1292606" y="72644"/>
                      <a:pt x="1268095" y="78105"/>
                      <a:pt x="1243838" y="84074"/>
                    </a:cubicBezTo>
                    <a:cubicBezTo>
                      <a:pt x="1233678" y="86614"/>
                      <a:pt x="1223264" y="80391"/>
                      <a:pt x="1220724" y="70104"/>
                    </a:cubicBezTo>
                    <a:cubicBezTo>
                      <a:pt x="1218184" y="59817"/>
                      <a:pt x="1224407" y="49530"/>
                      <a:pt x="1234694" y="46990"/>
                    </a:cubicBezTo>
                    <a:close/>
                    <a:moveTo>
                      <a:pt x="1385951" y="17272"/>
                    </a:moveTo>
                    <a:cubicBezTo>
                      <a:pt x="1411224" y="13589"/>
                      <a:pt x="1436751" y="10414"/>
                      <a:pt x="1462532" y="7874"/>
                    </a:cubicBezTo>
                    <a:cubicBezTo>
                      <a:pt x="1472946" y="6858"/>
                      <a:pt x="1482344" y="14478"/>
                      <a:pt x="1483360" y="24892"/>
                    </a:cubicBezTo>
                    <a:cubicBezTo>
                      <a:pt x="1484376" y="35306"/>
                      <a:pt x="1476756" y="44704"/>
                      <a:pt x="1466342" y="45720"/>
                    </a:cubicBezTo>
                    <a:cubicBezTo>
                      <a:pt x="1441196" y="48260"/>
                      <a:pt x="1416304" y="51308"/>
                      <a:pt x="1391539" y="54991"/>
                    </a:cubicBezTo>
                    <a:cubicBezTo>
                      <a:pt x="1381125" y="56515"/>
                      <a:pt x="1371473" y="49276"/>
                      <a:pt x="1369949" y="38862"/>
                    </a:cubicBezTo>
                    <a:cubicBezTo>
                      <a:pt x="1368425" y="28448"/>
                      <a:pt x="1375664" y="18796"/>
                      <a:pt x="1386078" y="17272"/>
                    </a:cubicBezTo>
                    <a:close/>
                    <a:moveTo>
                      <a:pt x="1539367" y="2159"/>
                    </a:moveTo>
                    <a:cubicBezTo>
                      <a:pt x="1564894" y="889"/>
                      <a:pt x="1590548" y="127"/>
                      <a:pt x="1616329" y="0"/>
                    </a:cubicBezTo>
                    <a:cubicBezTo>
                      <a:pt x="1626870" y="0"/>
                      <a:pt x="1635379" y="8382"/>
                      <a:pt x="1635506" y="18923"/>
                    </a:cubicBezTo>
                    <a:cubicBezTo>
                      <a:pt x="1635633" y="29464"/>
                      <a:pt x="1627124" y="37973"/>
                      <a:pt x="1616583" y="37973"/>
                    </a:cubicBezTo>
                    <a:cubicBezTo>
                      <a:pt x="1591310" y="38100"/>
                      <a:pt x="1566291" y="38862"/>
                      <a:pt x="1541399" y="40132"/>
                    </a:cubicBezTo>
                    <a:cubicBezTo>
                      <a:pt x="1530858" y="40640"/>
                      <a:pt x="1521968" y="32639"/>
                      <a:pt x="1521333" y="22098"/>
                    </a:cubicBezTo>
                    <a:cubicBezTo>
                      <a:pt x="1520698" y="11557"/>
                      <a:pt x="1528826" y="2667"/>
                      <a:pt x="1539367" y="2032"/>
                    </a:cubicBezTo>
                    <a:close/>
                    <a:moveTo>
                      <a:pt x="1693545" y="1270"/>
                    </a:moveTo>
                    <a:cubicBezTo>
                      <a:pt x="1719326" y="2286"/>
                      <a:pt x="1744980" y="4064"/>
                      <a:pt x="1770507" y="6223"/>
                    </a:cubicBezTo>
                    <a:cubicBezTo>
                      <a:pt x="1781048" y="7112"/>
                      <a:pt x="1788668" y="16383"/>
                      <a:pt x="1787779" y="26924"/>
                    </a:cubicBezTo>
                    <a:cubicBezTo>
                      <a:pt x="1786890" y="37465"/>
                      <a:pt x="1777619" y="45085"/>
                      <a:pt x="1767078" y="44196"/>
                    </a:cubicBezTo>
                    <a:cubicBezTo>
                      <a:pt x="1742186" y="42037"/>
                      <a:pt x="1717167" y="40386"/>
                      <a:pt x="1691894" y="39370"/>
                    </a:cubicBezTo>
                    <a:cubicBezTo>
                      <a:pt x="1681353" y="38989"/>
                      <a:pt x="1673225" y="30099"/>
                      <a:pt x="1673606" y="19558"/>
                    </a:cubicBezTo>
                    <a:cubicBezTo>
                      <a:pt x="1673987" y="9017"/>
                      <a:pt x="1682877" y="889"/>
                      <a:pt x="1693418" y="1270"/>
                    </a:cubicBezTo>
                    <a:close/>
                    <a:moveTo>
                      <a:pt x="1846961" y="14859"/>
                    </a:moveTo>
                    <a:cubicBezTo>
                      <a:pt x="1872488" y="18415"/>
                      <a:pt x="1897888" y="22479"/>
                      <a:pt x="1923034" y="27051"/>
                    </a:cubicBezTo>
                    <a:cubicBezTo>
                      <a:pt x="1933321" y="28956"/>
                      <a:pt x="1940179" y="38862"/>
                      <a:pt x="1938274" y="49276"/>
                    </a:cubicBezTo>
                    <a:cubicBezTo>
                      <a:pt x="1936369" y="59690"/>
                      <a:pt x="1926463" y="66421"/>
                      <a:pt x="1916049" y="64516"/>
                    </a:cubicBezTo>
                    <a:cubicBezTo>
                      <a:pt x="1891411" y="59944"/>
                      <a:pt x="1866646" y="56007"/>
                      <a:pt x="1841754" y="52578"/>
                    </a:cubicBezTo>
                    <a:cubicBezTo>
                      <a:pt x="1831340" y="51181"/>
                      <a:pt x="1823974" y="41529"/>
                      <a:pt x="1825498" y="31115"/>
                    </a:cubicBezTo>
                    <a:cubicBezTo>
                      <a:pt x="1827022" y="20701"/>
                      <a:pt x="1836547" y="13335"/>
                      <a:pt x="1846961" y="14859"/>
                    </a:cubicBezTo>
                    <a:close/>
                    <a:moveTo>
                      <a:pt x="1998726" y="43053"/>
                    </a:moveTo>
                    <a:cubicBezTo>
                      <a:pt x="2023872" y="48895"/>
                      <a:pt x="2048637" y="55499"/>
                      <a:pt x="2073275" y="62484"/>
                    </a:cubicBezTo>
                    <a:cubicBezTo>
                      <a:pt x="2083435" y="65405"/>
                      <a:pt x="2089277" y="75946"/>
                      <a:pt x="2086356" y="85979"/>
                    </a:cubicBezTo>
                    <a:cubicBezTo>
                      <a:pt x="2083435" y="96012"/>
                      <a:pt x="2072894" y="101981"/>
                      <a:pt x="2062861" y="99060"/>
                    </a:cubicBezTo>
                    <a:cubicBezTo>
                      <a:pt x="2038858" y="92202"/>
                      <a:pt x="2014474" y="85852"/>
                      <a:pt x="1989963" y="80137"/>
                    </a:cubicBezTo>
                    <a:cubicBezTo>
                      <a:pt x="1979676" y="77724"/>
                      <a:pt x="1973326" y="67437"/>
                      <a:pt x="1975739" y="57277"/>
                    </a:cubicBezTo>
                    <a:cubicBezTo>
                      <a:pt x="1978152" y="47117"/>
                      <a:pt x="1988439" y="40640"/>
                      <a:pt x="1998599" y="43053"/>
                    </a:cubicBezTo>
                    <a:close/>
                    <a:moveTo>
                      <a:pt x="2146808" y="85471"/>
                    </a:moveTo>
                    <a:cubicBezTo>
                      <a:pt x="2171192" y="93726"/>
                      <a:pt x="2195322" y="102616"/>
                      <a:pt x="2219198" y="111887"/>
                    </a:cubicBezTo>
                    <a:cubicBezTo>
                      <a:pt x="2228977" y="115697"/>
                      <a:pt x="2233803" y="126746"/>
                      <a:pt x="2229993" y="136525"/>
                    </a:cubicBezTo>
                    <a:cubicBezTo>
                      <a:pt x="2226183" y="146304"/>
                      <a:pt x="2215134" y="151130"/>
                      <a:pt x="2205355" y="147320"/>
                    </a:cubicBezTo>
                    <a:cubicBezTo>
                      <a:pt x="2182114" y="138176"/>
                      <a:pt x="2158492" y="129540"/>
                      <a:pt x="2134616" y="121412"/>
                    </a:cubicBezTo>
                    <a:cubicBezTo>
                      <a:pt x="2124710" y="117983"/>
                      <a:pt x="2119249" y="107188"/>
                      <a:pt x="2122678" y="97282"/>
                    </a:cubicBezTo>
                    <a:cubicBezTo>
                      <a:pt x="2126107" y="87376"/>
                      <a:pt x="2136902" y="81915"/>
                      <a:pt x="2146808" y="85344"/>
                    </a:cubicBezTo>
                    <a:close/>
                    <a:moveTo>
                      <a:pt x="2290318" y="141732"/>
                    </a:moveTo>
                    <a:cubicBezTo>
                      <a:pt x="2313813" y="152273"/>
                      <a:pt x="2337054" y="163322"/>
                      <a:pt x="2359914" y="175006"/>
                    </a:cubicBezTo>
                    <a:cubicBezTo>
                      <a:pt x="2369312" y="179832"/>
                      <a:pt x="2372995" y="191262"/>
                      <a:pt x="2368296" y="200660"/>
                    </a:cubicBezTo>
                    <a:cubicBezTo>
                      <a:pt x="2363597" y="210058"/>
                      <a:pt x="2352040" y="213741"/>
                      <a:pt x="2342642" y="209042"/>
                    </a:cubicBezTo>
                    <a:cubicBezTo>
                      <a:pt x="2320290" y="197739"/>
                      <a:pt x="2297684" y="186817"/>
                      <a:pt x="2274697" y="176530"/>
                    </a:cubicBezTo>
                    <a:cubicBezTo>
                      <a:pt x="2265045" y="172212"/>
                      <a:pt x="2260854" y="160909"/>
                      <a:pt x="2265172" y="151384"/>
                    </a:cubicBezTo>
                    <a:cubicBezTo>
                      <a:pt x="2269490" y="141859"/>
                      <a:pt x="2280793" y="137541"/>
                      <a:pt x="2290318" y="141859"/>
                    </a:cubicBezTo>
                    <a:close/>
                    <a:moveTo>
                      <a:pt x="2427732" y="211582"/>
                    </a:moveTo>
                    <a:cubicBezTo>
                      <a:pt x="2450084" y="224282"/>
                      <a:pt x="2472182" y="237617"/>
                      <a:pt x="2493772" y="251333"/>
                    </a:cubicBezTo>
                    <a:cubicBezTo>
                      <a:pt x="2502662" y="256921"/>
                      <a:pt x="2505329" y="268732"/>
                      <a:pt x="2499614" y="277622"/>
                    </a:cubicBezTo>
                    <a:cubicBezTo>
                      <a:pt x="2493899" y="286512"/>
                      <a:pt x="2482215" y="289179"/>
                      <a:pt x="2473325" y="283464"/>
                    </a:cubicBezTo>
                    <a:cubicBezTo>
                      <a:pt x="2452116" y="270002"/>
                      <a:pt x="2430653" y="257048"/>
                      <a:pt x="2408809" y="244729"/>
                    </a:cubicBezTo>
                    <a:cubicBezTo>
                      <a:pt x="2399665" y="239522"/>
                      <a:pt x="2396490" y="227838"/>
                      <a:pt x="2401697" y="218694"/>
                    </a:cubicBezTo>
                    <a:cubicBezTo>
                      <a:pt x="2406904" y="209550"/>
                      <a:pt x="2418588" y="206375"/>
                      <a:pt x="2427732" y="211582"/>
                    </a:cubicBezTo>
                    <a:close/>
                    <a:moveTo>
                      <a:pt x="2557907" y="294132"/>
                    </a:moveTo>
                    <a:cubicBezTo>
                      <a:pt x="2578989" y="308864"/>
                      <a:pt x="2599690" y="324231"/>
                      <a:pt x="2619883" y="339979"/>
                    </a:cubicBezTo>
                    <a:cubicBezTo>
                      <a:pt x="2628138" y="346456"/>
                      <a:pt x="2629662" y="358394"/>
                      <a:pt x="2623312" y="366649"/>
                    </a:cubicBezTo>
                    <a:cubicBezTo>
                      <a:pt x="2616962" y="374904"/>
                      <a:pt x="2604897" y="376428"/>
                      <a:pt x="2596642" y="370078"/>
                    </a:cubicBezTo>
                    <a:cubicBezTo>
                      <a:pt x="2576830" y="354711"/>
                      <a:pt x="2556637" y="339852"/>
                      <a:pt x="2536063" y="325374"/>
                    </a:cubicBezTo>
                    <a:cubicBezTo>
                      <a:pt x="2527427" y="319278"/>
                      <a:pt x="2525395" y="307467"/>
                      <a:pt x="2531364" y="298831"/>
                    </a:cubicBezTo>
                    <a:cubicBezTo>
                      <a:pt x="2537333" y="290195"/>
                      <a:pt x="2549271" y="288163"/>
                      <a:pt x="2557907" y="294132"/>
                    </a:cubicBezTo>
                    <a:close/>
                    <a:moveTo>
                      <a:pt x="2679700" y="388620"/>
                    </a:moveTo>
                    <a:cubicBezTo>
                      <a:pt x="2699258" y="405257"/>
                      <a:pt x="2718435" y="422402"/>
                      <a:pt x="2737104" y="440055"/>
                    </a:cubicBezTo>
                    <a:cubicBezTo>
                      <a:pt x="2744724" y="447294"/>
                      <a:pt x="2745105" y="459359"/>
                      <a:pt x="2737993" y="466979"/>
                    </a:cubicBezTo>
                    <a:cubicBezTo>
                      <a:pt x="2730881" y="474599"/>
                      <a:pt x="2718689" y="474980"/>
                      <a:pt x="2711069" y="467868"/>
                    </a:cubicBezTo>
                    <a:cubicBezTo>
                      <a:pt x="2692781" y="450723"/>
                      <a:pt x="2674112" y="433959"/>
                      <a:pt x="2654935" y="417703"/>
                    </a:cubicBezTo>
                    <a:cubicBezTo>
                      <a:pt x="2646934" y="410845"/>
                      <a:pt x="2646045" y="398907"/>
                      <a:pt x="2652776" y="390906"/>
                    </a:cubicBezTo>
                    <a:cubicBezTo>
                      <a:pt x="2659507" y="382905"/>
                      <a:pt x="2671572" y="382016"/>
                      <a:pt x="2679573" y="388747"/>
                    </a:cubicBezTo>
                    <a:close/>
                    <a:moveTo>
                      <a:pt x="2791968" y="494284"/>
                    </a:moveTo>
                    <a:cubicBezTo>
                      <a:pt x="2809875" y="512699"/>
                      <a:pt x="2827274" y="531622"/>
                      <a:pt x="2844292" y="550926"/>
                    </a:cubicBezTo>
                    <a:cubicBezTo>
                      <a:pt x="2851277" y="558800"/>
                      <a:pt x="2850515" y="570864"/>
                      <a:pt x="2842641" y="577849"/>
                    </a:cubicBezTo>
                    <a:cubicBezTo>
                      <a:pt x="2834767" y="584834"/>
                      <a:pt x="2822702" y="584072"/>
                      <a:pt x="2815717" y="576198"/>
                    </a:cubicBezTo>
                    <a:cubicBezTo>
                      <a:pt x="2799080" y="557403"/>
                      <a:pt x="2782062" y="538988"/>
                      <a:pt x="2764663" y="520954"/>
                    </a:cubicBezTo>
                    <a:cubicBezTo>
                      <a:pt x="2757297" y="513461"/>
                      <a:pt x="2757551" y="501396"/>
                      <a:pt x="2765044" y="494030"/>
                    </a:cubicBezTo>
                    <a:cubicBezTo>
                      <a:pt x="2772537" y="486664"/>
                      <a:pt x="2784602" y="486918"/>
                      <a:pt x="2791968" y="494411"/>
                    </a:cubicBezTo>
                    <a:close/>
                    <a:moveTo>
                      <a:pt x="2893949" y="609980"/>
                    </a:moveTo>
                    <a:cubicBezTo>
                      <a:pt x="2909951" y="630046"/>
                      <a:pt x="2925572" y="650493"/>
                      <a:pt x="2940685" y="671194"/>
                    </a:cubicBezTo>
                    <a:cubicBezTo>
                      <a:pt x="2946908" y="679703"/>
                      <a:pt x="2945003" y="691641"/>
                      <a:pt x="2936494" y="697864"/>
                    </a:cubicBezTo>
                    <a:cubicBezTo>
                      <a:pt x="2927985" y="704087"/>
                      <a:pt x="2916047" y="702182"/>
                      <a:pt x="2909824" y="693673"/>
                    </a:cubicBezTo>
                    <a:cubicBezTo>
                      <a:pt x="2895092" y="673353"/>
                      <a:pt x="2879852" y="653414"/>
                      <a:pt x="2864104" y="633856"/>
                    </a:cubicBezTo>
                    <a:cubicBezTo>
                      <a:pt x="2857500" y="625601"/>
                      <a:pt x="2858897" y="613663"/>
                      <a:pt x="2867025" y="607059"/>
                    </a:cubicBezTo>
                    <a:cubicBezTo>
                      <a:pt x="2875153" y="600455"/>
                      <a:pt x="2887218" y="601852"/>
                      <a:pt x="2893822" y="609980"/>
                    </a:cubicBezTo>
                    <a:close/>
                    <a:moveTo>
                      <a:pt x="2984373" y="734694"/>
                    </a:moveTo>
                    <a:cubicBezTo>
                      <a:pt x="2998470" y="756157"/>
                      <a:pt x="3012059" y="778001"/>
                      <a:pt x="3025140" y="800099"/>
                    </a:cubicBezTo>
                    <a:cubicBezTo>
                      <a:pt x="3030474" y="809116"/>
                      <a:pt x="3027426" y="820800"/>
                      <a:pt x="3018409" y="826134"/>
                    </a:cubicBezTo>
                    <a:cubicBezTo>
                      <a:pt x="3009392" y="831468"/>
                      <a:pt x="2997708" y="828420"/>
                      <a:pt x="2992374" y="819403"/>
                    </a:cubicBezTo>
                    <a:cubicBezTo>
                      <a:pt x="2979547" y="797813"/>
                      <a:pt x="2966339" y="776477"/>
                      <a:pt x="2952623" y="755522"/>
                    </a:cubicBezTo>
                    <a:cubicBezTo>
                      <a:pt x="2946908" y="746759"/>
                      <a:pt x="2949321" y="734948"/>
                      <a:pt x="2958084" y="729106"/>
                    </a:cubicBezTo>
                    <a:cubicBezTo>
                      <a:pt x="2966847" y="723264"/>
                      <a:pt x="2978658" y="725804"/>
                      <a:pt x="2984500" y="734567"/>
                    </a:cubicBezTo>
                    <a:close/>
                    <a:moveTo>
                      <a:pt x="3062859" y="867282"/>
                    </a:moveTo>
                    <a:cubicBezTo>
                      <a:pt x="3074797" y="889888"/>
                      <a:pt x="3086227" y="912875"/>
                      <a:pt x="3097149" y="936243"/>
                    </a:cubicBezTo>
                    <a:cubicBezTo>
                      <a:pt x="3101594" y="945768"/>
                      <a:pt x="3097530" y="957071"/>
                      <a:pt x="3088005" y="961516"/>
                    </a:cubicBezTo>
                    <a:cubicBezTo>
                      <a:pt x="3078480" y="965961"/>
                      <a:pt x="3067177" y="961897"/>
                      <a:pt x="3062732" y="952372"/>
                    </a:cubicBezTo>
                    <a:cubicBezTo>
                      <a:pt x="3052064" y="929639"/>
                      <a:pt x="3040888" y="907160"/>
                      <a:pt x="3029204" y="885062"/>
                    </a:cubicBezTo>
                    <a:cubicBezTo>
                      <a:pt x="3024251" y="875791"/>
                      <a:pt x="3027807" y="864234"/>
                      <a:pt x="3037205" y="859281"/>
                    </a:cubicBezTo>
                    <a:cubicBezTo>
                      <a:pt x="3046603" y="854328"/>
                      <a:pt x="3058033" y="857884"/>
                      <a:pt x="3062986" y="867282"/>
                    </a:cubicBezTo>
                    <a:close/>
                    <a:moveTo>
                      <a:pt x="3128391" y="1006855"/>
                    </a:moveTo>
                    <a:cubicBezTo>
                      <a:pt x="3138170" y="1030604"/>
                      <a:pt x="3147314" y="1054607"/>
                      <a:pt x="3156077" y="1078864"/>
                    </a:cubicBezTo>
                    <a:cubicBezTo>
                      <a:pt x="3159633" y="1088770"/>
                      <a:pt x="3154426" y="1099692"/>
                      <a:pt x="3144520" y="1103248"/>
                    </a:cubicBezTo>
                    <a:cubicBezTo>
                      <a:pt x="3134614" y="1106804"/>
                      <a:pt x="3123692" y="1101597"/>
                      <a:pt x="3120136" y="1091691"/>
                    </a:cubicBezTo>
                    <a:cubicBezTo>
                      <a:pt x="3111627" y="1067942"/>
                      <a:pt x="3102737" y="1044574"/>
                      <a:pt x="3093085" y="1021460"/>
                    </a:cubicBezTo>
                    <a:cubicBezTo>
                      <a:pt x="3089021" y="1011681"/>
                      <a:pt x="3093720" y="1000632"/>
                      <a:pt x="3103499" y="996568"/>
                    </a:cubicBezTo>
                    <a:cubicBezTo>
                      <a:pt x="3113278" y="992504"/>
                      <a:pt x="3124327" y="997203"/>
                      <a:pt x="3128391" y="1006982"/>
                    </a:cubicBezTo>
                    <a:close/>
                    <a:moveTo>
                      <a:pt x="3180207" y="1152143"/>
                    </a:moveTo>
                    <a:cubicBezTo>
                      <a:pt x="3187700" y="1176654"/>
                      <a:pt x="3194558" y="1201419"/>
                      <a:pt x="3200908" y="1226438"/>
                    </a:cubicBezTo>
                    <a:cubicBezTo>
                      <a:pt x="3203448" y="1236598"/>
                      <a:pt x="3197352" y="1247012"/>
                      <a:pt x="3187065" y="1249552"/>
                    </a:cubicBezTo>
                    <a:cubicBezTo>
                      <a:pt x="3176778" y="1252092"/>
                      <a:pt x="3166491" y="1245996"/>
                      <a:pt x="3163951" y="1235709"/>
                    </a:cubicBezTo>
                    <a:cubicBezTo>
                      <a:pt x="3157855" y="1211325"/>
                      <a:pt x="3151124" y="1187068"/>
                      <a:pt x="3143758" y="1163192"/>
                    </a:cubicBezTo>
                    <a:cubicBezTo>
                      <a:pt x="3140710" y="1153159"/>
                      <a:pt x="3146425" y="1142491"/>
                      <a:pt x="3156458" y="1139443"/>
                    </a:cubicBezTo>
                    <a:cubicBezTo>
                      <a:pt x="3166491" y="1136395"/>
                      <a:pt x="3177159" y="1142110"/>
                      <a:pt x="3180207" y="1152143"/>
                    </a:cubicBezTo>
                    <a:close/>
                    <a:moveTo>
                      <a:pt x="3217926" y="1301622"/>
                    </a:moveTo>
                    <a:cubicBezTo>
                      <a:pt x="3223006" y="1326768"/>
                      <a:pt x="3227451" y="1352041"/>
                      <a:pt x="3231388" y="1377568"/>
                    </a:cubicBezTo>
                    <a:cubicBezTo>
                      <a:pt x="3233039" y="1387982"/>
                      <a:pt x="3225800" y="1397634"/>
                      <a:pt x="3215386" y="1399285"/>
                    </a:cubicBezTo>
                    <a:cubicBezTo>
                      <a:pt x="3204972" y="1400936"/>
                      <a:pt x="3195320" y="1393697"/>
                      <a:pt x="3193669" y="1383283"/>
                    </a:cubicBezTo>
                    <a:cubicBezTo>
                      <a:pt x="3189859" y="1358391"/>
                      <a:pt x="3185414" y="1333626"/>
                      <a:pt x="3180461" y="1309115"/>
                    </a:cubicBezTo>
                    <a:cubicBezTo>
                      <a:pt x="3178429" y="1298828"/>
                      <a:pt x="3185033" y="1288795"/>
                      <a:pt x="3195320" y="1286636"/>
                    </a:cubicBezTo>
                    <a:cubicBezTo>
                      <a:pt x="3205607" y="1284477"/>
                      <a:pt x="3215640" y="1291208"/>
                      <a:pt x="3217799" y="1301495"/>
                    </a:cubicBezTo>
                    <a:close/>
                    <a:moveTo>
                      <a:pt x="3241167" y="1453895"/>
                    </a:moveTo>
                    <a:cubicBezTo>
                      <a:pt x="3243834" y="1479295"/>
                      <a:pt x="3245866" y="1504949"/>
                      <a:pt x="3247390" y="1530730"/>
                    </a:cubicBezTo>
                    <a:cubicBezTo>
                      <a:pt x="3248025" y="1541271"/>
                      <a:pt x="3240024" y="1550288"/>
                      <a:pt x="3229483" y="1550796"/>
                    </a:cubicBezTo>
                    <a:cubicBezTo>
                      <a:pt x="3218942" y="1551304"/>
                      <a:pt x="3209925" y="1543430"/>
                      <a:pt x="3209417" y="1532889"/>
                    </a:cubicBezTo>
                    <a:cubicBezTo>
                      <a:pt x="3208020" y="1507743"/>
                      <a:pt x="3205988" y="1482724"/>
                      <a:pt x="3203321" y="1457832"/>
                    </a:cubicBezTo>
                    <a:cubicBezTo>
                      <a:pt x="3202178" y="1447418"/>
                      <a:pt x="3209798" y="1438020"/>
                      <a:pt x="3220339" y="1436877"/>
                    </a:cubicBezTo>
                    <a:cubicBezTo>
                      <a:pt x="3230880" y="1435734"/>
                      <a:pt x="3240151" y="1443354"/>
                      <a:pt x="3241294" y="1453895"/>
                    </a:cubicBezTo>
                    <a:close/>
                    <a:moveTo>
                      <a:pt x="3250184" y="1607692"/>
                    </a:moveTo>
                    <a:cubicBezTo>
                      <a:pt x="3250184" y="1613534"/>
                      <a:pt x="3250311" y="1619376"/>
                      <a:pt x="3250311" y="1625091"/>
                    </a:cubicBezTo>
                    <a:lnTo>
                      <a:pt x="3231261" y="1625091"/>
                    </a:lnTo>
                    <a:lnTo>
                      <a:pt x="3250311" y="1625091"/>
                    </a:lnTo>
                    <a:cubicBezTo>
                      <a:pt x="3250311" y="1645156"/>
                      <a:pt x="3249930" y="1665095"/>
                      <a:pt x="3249168" y="1684908"/>
                    </a:cubicBezTo>
                    <a:cubicBezTo>
                      <a:pt x="3248787" y="1695448"/>
                      <a:pt x="3239897" y="1703576"/>
                      <a:pt x="3229483" y="1703195"/>
                    </a:cubicBezTo>
                    <a:cubicBezTo>
                      <a:pt x="3219069" y="1702814"/>
                      <a:pt x="3210814" y="1693924"/>
                      <a:pt x="3211195" y="1683511"/>
                    </a:cubicBezTo>
                    <a:cubicBezTo>
                      <a:pt x="3211957" y="1664080"/>
                      <a:pt x="3212211" y="1644648"/>
                      <a:pt x="3212211" y="1625091"/>
                    </a:cubicBezTo>
                    <a:cubicBezTo>
                      <a:pt x="3212211" y="1619376"/>
                      <a:pt x="3212211" y="1613661"/>
                      <a:pt x="3212084" y="1608073"/>
                    </a:cubicBezTo>
                    <a:cubicBezTo>
                      <a:pt x="3211957" y="1597532"/>
                      <a:pt x="3220466" y="1588896"/>
                      <a:pt x="3230880" y="1588769"/>
                    </a:cubicBezTo>
                    <a:cubicBezTo>
                      <a:pt x="3241294" y="1588642"/>
                      <a:pt x="3250057" y="1597151"/>
                      <a:pt x="3250184" y="1607565"/>
                    </a:cubicBezTo>
                    <a:close/>
                    <a:moveTo>
                      <a:pt x="3244596" y="1761742"/>
                    </a:moveTo>
                    <a:cubicBezTo>
                      <a:pt x="3242437" y="1787523"/>
                      <a:pt x="3239770" y="1813051"/>
                      <a:pt x="3236341" y="1838451"/>
                    </a:cubicBezTo>
                    <a:cubicBezTo>
                      <a:pt x="3234944" y="1848864"/>
                      <a:pt x="3225419" y="1856230"/>
                      <a:pt x="3215005" y="1854833"/>
                    </a:cubicBezTo>
                    <a:cubicBezTo>
                      <a:pt x="3204591" y="1853436"/>
                      <a:pt x="3197225" y="1843911"/>
                      <a:pt x="3198622" y="1833498"/>
                    </a:cubicBezTo>
                    <a:cubicBezTo>
                      <a:pt x="3201924" y="1808733"/>
                      <a:pt x="3204591" y="1783714"/>
                      <a:pt x="3206623" y="1758695"/>
                    </a:cubicBezTo>
                    <a:cubicBezTo>
                      <a:pt x="3207512" y="1748153"/>
                      <a:pt x="3216656" y="1740406"/>
                      <a:pt x="3227197" y="1741295"/>
                    </a:cubicBezTo>
                    <a:cubicBezTo>
                      <a:pt x="3237738" y="1742184"/>
                      <a:pt x="3245485" y="1751328"/>
                      <a:pt x="3244596" y="1761870"/>
                    </a:cubicBezTo>
                    <a:close/>
                    <a:moveTo>
                      <a:pt x="3224530" y="1914650"/>
                    </a:moveTo>
                    <a:cubicBezTo>
                      <a:pt x="3219958" y="1940050"/>
                      <a:pt x="3214751" y="1965196"/>
                      <a:pt x="3209036" y="1990215"/>
                    </a:cubicBezTo>
                    <a:cubicBezTo>
                      <a:pt x="3206623" y="2000502"/>
                      <a:pt x="3196463" y="2006852"/>
                      <a:pt x="3186176" y="2004566"/>
                    </a:cubicBezTo>
                    <a:cubicBezTo>
                      <a:pt x="3175889" y="2002280"/>
                      <a:pt x="3169539" y="1991993"/>
                      <a:pt x="3171825" y="1981706"/>
                    </a:cubicBezTo>
                    <a:cubicBezTo>
                      <a:pt x="3177413" y="1957322"/>
                      <a:pt x="3182493" y="1932684"/>
                      <a:pt x="3186938" y="1907919"/>
                    </a:cubicBezTo>
                    <a:cubicBezTo>
                      <a:pt x="3188843" y="1897505"/>
                      <a:pt x="3198749" y="1890647"/>
                      <a:pt x="3209036" y="1892552"/>
                    </a:cubicBezTo>
                    <a:cubicBezTo>
                      <a:pt x="3219323" y="1894457"/>
                      <a:pt x="3226308" y="1904363"/>
                      <a:pt x="3224403" y="1914650"/>
                    </a:cubicBezTo>
                    <a:close/>
                    <a:moveTo>
                      <a:pt x="3189859" y="2064891"/>
                    </a:moveTo>
                    <a:cubicBezTo>
                      <a:pt x="3182874" y="2089656"/>
                      <a:pt x="3175381" y="2114294"/>
                      <a:pt x="3167253" y="2138551"/>
                    </a:cubicBezTo>
                    <a:cubicBezTo>
                      <a:pt x="3163951" y="2148584"/>
                      <a:pt x="3153156" y="2153918"/>
                      <a:pt x="3143123" y="2150616"/>
                    </a:cubicBezTo>
                    <a:cubicBezTo>
                      <a:pt x="3133090" y="2147314"/>
                      <a:pt x="3127756" y="2136519"/>
                      <a:pt x="3131058" y="2126486"/>
                    </a:cubicBezTo>
                    <a:cubicBezTo>
                      <a:pt x="3138932" y="2102737"/>
                      <a:pt x="3146298" y="2078734"/>
                      <a:pt x="3153156" y="2054477"/>
                    </a:cubicBezTo>
                    <a:cubicBezTo>
                      <a:pt x="3155950" y="2044317"/>
                      <a:pt x="3166491" y="2038475"/>
                      <a:pt x="3176651" y="2041269"/>
                    </a:cubicBezTo>
                    <a:cubicBezTo>
                      <a:pt x="3186811" y="2044063"/>
                      <a:pt x="3192653" y="2054604"/>
                      <a:pt x="3189859" y="2064764"/>
                    </a:cubicBezTo>
                    <a:close/>
                    <a:moveTo>
                      <a:pt x="3141218" y="2211068"/>
                    </a:moveTo>
                    <a:cubicBezTo>
                      <a:pt x="3131947" y="2235071"/>
                      <a:pt x="3122041" y="2258820"/>
                      <a:pt x="3111627" y="2282315"/>
                    </a:cubicBezTo>
                    <a:cubicBezTo>
                      <a:pt x="3107309" y="2291967"/>
                      <a:pt x="3096133" y="2296285"/>
                      <a:pt x="3086481" y="2291967"/>
                    </a:cubicBezTo>
                    <a:cubicBezTo>
                      <a:pt x="3076829" y="2287649"/>
                      <a:pt x="3072511" y="2276473"/>
                      <a:pt x="3076829" y="2266821"/>
                    </a:cubicBezTo>
                    <a:cubicBezTo>
                      <a:pt x="3086989" y="2243961"/>
                      <a:pt x="3096641" y="2220720"/>
                      <a:pt x="3105658" y="2197225"/>
                    </a:cubicBezTo>
                    <a:cubicBezTo>
                      <a:pt x="3109468" y="2187446"/>
                      <a:pt x="3120517" y="2182493"/>
                      <a:pt x="3130296" y="2186303"/>
                    </a:cubicBezTo>
                    <a:cubicBezTo>
                      <a:pt x="3140075" y="2190113"/>
                      <a:pt x="3145028" y="2201162"/>
                      <a:pt x="3141218" y="2210941"/>
                    </a:cubicBezTo>
                    <a:close/>
                    <a:moveTo>
                      <a:pt x="3078734" y="2351911"/>
                    </a:moveTo>
                    <a:cubicBezTo>
                      <a:pt x="3067177" y="2374898"/>
                      <a:pt x="3055112" y="2397631"/>
                      <a:pt x="3042539" y="2419983"/>
                    </a:cubicBezTo>
                    <a:cubicBezTo>
                      <a:pt x="3037332" y="2429127"/>
                      <a:pt x="3025775" y="2432429"/>
                      <a:pt x="3016631" y="2427222"/>
                    </a:cubicBezTo>
                    <a:cubicBezTo>
                      <a:pt x="3007487" y="2422015"/>
                      <a:pt x="3004185" y="2410458"/>
                      <a:pt x="3009392" y="2401314"/>
                    </a:cubicBezTo>
                    <a:cubicBezTo>
                      <a:pt x="3021711" y="2379470"/>
                      <a:pt x="3033395" y="2357372"/>
                      <a:pt x="3044698" y="2334893"/>
                    </a:cubicBezTo>
                    <a:cubicBezTo>
                      <a:pt x="3049397" y="2325495"/>
                      <a:pt x="3060827" y="2321685"/>
                      <a:pt x="3070225" y="2326384"/>
                    </a:cubicBezTo>
                    <a:cubicBezTo>
                      <a:pt x="3079623" y="2331083"/>
                      <a:pt x="3083433" y="2342513"/>
                      <a:pt x="3078734" y="2351911"/>
                    </a:cubicBezTo>
                    <a:close/>
                    <a:moveTo>
                      <a:pt x="3003169" y="2486277"/>
                    </a:moveTo>
                    <a:cubicBezTo>
                      <a:pt x="2989580" y="2508121"/>
                      <a:pt x="2975356" y="2529457"/>
                      <a:pt x="2960751" y="2550539"/>
                    </a:cubicBezTo>
                    <a:cubicBezTo>
                      <a:pt x="2954782" y="2559175"/>
                      <a:pt x="2942844" y="2561334"/>
                      <a:pt x="2934208" y="2555365"/>
                    </a:cubicBezTo>
                    <a:cubicBezTo>
                      <a:pt x="2925572" y="2549396"/>
                      <a:pt x="2923413" y="2537458"/>
                      <a:pt x="2929382" y="2528822"/>
                    </a:cubicBezTo>
                    <a:cubicBezTo>
                      <a:pt x="2943733" y="2508248"/>
                      <a:pt x="2957449" y="2487293"/>
                      <a:pt x="2970784" y="2466084"/>
                    </a:cubicBezTo>
                    <a:cubicBezTo>
                      <a:pt x="2976372" y="2457194"/>
                      <a:pt x="2988183" y="2454527"/>
                      <a:pt x="2997073" y="2459988"/>
                    </a:cubicBezTo>
                    <a:cubicBezTo>
                      <a:pt x="3005963" y="2465449"/>
                      <a:pt x="3008630" y="2477387"/>
                      <a:pt x="3003169" y="2486277"/>
                    </a:cubicBezTo>
                    <a:close/>
                    <a:moveTo>
                      <a:pt x="2915285" y="2612896"/>
                    </a:moveTo>
                    <a:cubicBezTo>
                      <a:pt x="2899664" y="2633343"/>
                      <a:pt x="2883535" y="2653282"/>
                      <a:pt x="2867025" y="2672967"/>
                    </a:cubicBezTo>
                    <a:cubicBezTo>
                      <a:pt x="2860294" y="2680968"/>
                      <a:pt x="2848229" y="2681984"/>
                      <a:pt x="2840228" y="2675253"/>
                    </a:cubicBezTo>
                    <a:cubicBezTo>
                      <a:pt x="2832227" y="2668522"/>
                      <a:pt x="2831211" y="2656457"/>
                      <a:pt x="2837942" y="2648456"/>
                    </a:cubicBezTo>
                    <a:cubicBezTo>
                      <a:pt x="2854071" y="2629279"/>
                      <a:pt x="2869819" y="2609721"/>
                      <a:pt x="2885186" y="2589782"/>
                    </a:cubicBezTo>
                    <a:cubicBezTo>
                      <a:pt x="2891536" y="2581400"/>
                      <a:pt x="2903601" y="2579876"/>
                      <a:pt x="2911856" y="2586226"/>
                    </a:cubicBezTo>
                    <a:cubicBezTo>
                      <a:pt x="2920111" y="2592576"/>
                      <a:pt x="2921762" y="2604641"/>
                      <a:pt x="2915412" y="2612896"/>
                    </a:cubicBezTo>
                    <a:close/>
                    <a:moveTo>
                      <a:pt x="2815971" y="2730625"/>
                    </a:moveTo>
                    <a:cubicBezTo>
                      <a:pt x="2798445" y="2749420"/>
                      <a:pt x="2780538" y="2767835"/>
                      <a:pt x="2762250" y="2785870"/>
                    </a:cubicBezTo>
                    <a:cubicBezTo>
                      <a:pt x="2754757" y="2793235"/>
                      <a:pt x="2742692" y="2793109"/>
                      <a:pt x="2735326" y="2785616"/>
                    </a:cubicBezTo>
                    <a:cubicBezTo>
                      <a:pt x="2727960" y="2778123"/>
                      <a:pt x="2728087" y="2766057"/>
                      <a:pt x="2735580" y="2758691"/>
                    </a:cubicBezTo>
                    <a:cubicBezTo>
                      <a:pt x="2753487" y="2741166"/>
                      <a:pt x="2771013" y="2723132"/>
                      <a:pt x="2788158" y="2704717"/>
                    </a:cubicBezTo>
                    <a:cubicBezTo>
                      <a:pt x="2795270" y="2696970"/>
                      <a:pt x="2807335" y="2696589"/>
                      <a:pt x="2815082" y="2703701"/>
                    </a:cubicBezTo>
                    <a:cubicBezTo>
                      <a:pt x="2822829" y="2710813"/>
                      <a:pt x="2823210" y="2722878"/>
                      <a:pt x="2816098" y="2730625"/>
                    </a:cubicBezTo>
                    <a:close/>
                    <a:moveTo>
                      <a:pt x="2705989" y="2838448"/>
                    </a:moveTo>
                    <a:cubicBezTo>
                      <a:pt x="2686812" y="2855592"/>
                      <a:pt x="2667254" y="2872229"/>
                      <a:pt x="2647188" y="2888359"/>
                    </a:cubicBezTo>
                    <a:cubicBezTo>
                      <a:pt x="2639060" y="2894963"/>
                      <a:pt x="2626995" y="2893692"/>
                      <a:pt x="2620391" y="2885564"/>
                    </a:cubicBezTo>
                    <a:cubicBezTo>
                      <a:pt x="2613787" y="2877437"/>
                      <a:pt x="2615057" y="2865372"/>
                      <a:pt x="2623185" y="2858767"/>
                    </a:cubicBezTo>
                    <a:cubicBezTo>
                      <a:pt x="2642743" y="2843020"/>
                      <a:pt x="2661793" y="2826763"/>
                      <a:pt x="2680589" y="2810000"/>
                    </a:cubicBezTo>
                    <a:cubicBezTo>
                      <a:pt x="2688463" y="2803014"/>
                      <a:pt x="2700528" y="2803650"/>
                      <a:pt x="2707513" y="2811523"/>
                    </a:cubicBezTo>
                    <a:cubicBezTo>
                      <a:pt x="2714498" y="2819398"/>
                      <a:pt x="2713863" y="2831463"/>
                      <a:pt x="2705989" y="2838448"/>
                    </a:cubicBezTo>
                    <a:close/>
                    <a:moveTo>
                      <a:pt x="2586228" y="2935475"/>
                    </a:moveTo>
                    <a:cubicBezTo>
                      <a:pt x="2565527" y="2950715"/>
                      <a:pt x="2544445" y="2965447"/>
                      <a:pt x="2522982" y="2979671"/>
                    </a:cubicBezTo>
                    <a:cubicBezTo>
                      <a:pt x="2514219" y="2985513"/>
                      <a:pt x="2502408" y="2983100"/>
                      <a:pt x="2496566" y="2974337"/>
                    </a:cubicBezTo>
                    <a:cubicBezTo>
                      <a:pt x="2490724" y="2965574"/>
                      <a:pt x="2493137" y="2953763"/>
                      <a:pt x="2501900" y="2947921"/>
                    </a:cubicBezTo>
                    <a:cubicBezTo>
                      <a:pt x="2522855" y="2934079"/>
                      <a:pt x="2543429" y="2919601"/>
                      <a:pt x="2563622" y="2904741"/>
                    </a:cubicBezTo>
                    <a:cubicBezTo>
                      <a:pt x="2572131" y="2898519"/>
                      <a:pt x="2584069" y="2900297"/>
                      <a:pt x="2590292" y="2908806"/>
                    </a:cubicBezTo>
                    <a:cubicBezTo>
                      <a:pt x="2596515" y="2917314"/>
                      <a:pt x="2594737" y="2929253"/>
                      <a:pt x="2586228" y="2935475"/>
                    </a:cubicBezTo>
                    <a:close/>
                    <a:moveTo>
                      <a:pt x="2457831" y="3020692"/>
                    </a:moveTo>
                    <a:cubicBezTo>
                      <a:pt x="2435733" y="3033900"/>
                      <a:pt x="2413381" y="3046600"/>
                      <a:pt x="2390648" y="3058665"/>
                    </a:cubicBezTo>
                    <a:cubicBezTo>
                      <a:pt x="2381377" y="3063618"/>
                      <a:pt x="2369820" y="3060189"/>
                      <a:pt x="2364867" y="3050918"/>
                    </a:cubicBezTo>
                    <a:cubicBezTo>
                      <a:pt x="2359914" y="3041647"/>
                      <a:pt x="2363343" y="3030090"/>
                      <a:pt x="2372614" y="3025137"/>
                    </a:cubicBezTo>
                    <a:cubicBezTo>
                      <a:pt x="2394839" y="3013326"/>
                      <a:pt x="2416683" y="3000880"/>
                      <a:pt x="2438146" y="2988053"/>
                    </a:cubicBezTo>
                    <a:cubicBezTo>
                      <a:pt x="2447163" y="2982592"/>
                      <a:pt x="2458847" y="2985640"/>
                      <a:pt x="2464308" y="2994657"/>
                    </a:cubicBezTo>
                    <a:cubicBezTo>
                      <a:pt x="2469769" y="3003674"/>
                      <a:pt x="2466721" y="3015358"/>
                      <a:pt x="2457704" y="3020819"/>
                    </a:cubicBezTo>
                    <a:close/>
                    <a:moveTo>
                      <a:pt x="2321814" y="3093463"/>
                    </a:moveTo>
                    <a:cubicBezTo>
                      <a:pt x="2298573" y="3104512"/>
                      <a:pt x="2275078" y="3115053"/>
                      <a:pt x="2251329" y="3124959"/>
                    </a:cubicBezTo>
                    <a:cubicBezTo>
                      <a:pt x="2241677" y="3129023"/>
                      <a:pt x="2230501" y="3124451"/>
                      <a:pt x="2226437" y="3114672"/>
                    </a:cubicBezTo>
                    <a:cubicBezTo>
                      <a:pt x="2222373" y="3104893"/>
                      <a:pt x="2226945" y="3093844"/>
                      <a:pt x="2236724" y="3089780"/>
                    </a:cubicBezTo>
                    <a:cubicBezTo>
                      <a:pt x="2259965" y="3080128"/>
                      <a:pt x="2282952" y="3069841"/>
                      <a:pt x="2305558" y="3059046"/>
                    </a:cubicBezTo>
                    <a:cubicBezTo>
                      <a:pt x="2315083" y="3054474"/>
                      <a:pt x="2326386" y="3058538"/>
                      <a:pt x="2330958" y="3068063"/>
                    </a:cubicBezTo>
                    <a:cubicBezTo>
                      <a:pt x="2335530" y="3077588"/>
                      <a:pt x="2331466" y="3088891"/>
                      <a:pt x="2321941" y="3093463"/>
                    </a:cubicBezTo>
                    <a:close/>
                    <a:moveTo>
                      <a:pt x="2179574" y="3153026"/>
                    </a:moveTo>
                    <a:cubicBezTo>
                      <a:pt x="2155444" y="3161789"/>
                      <a:pt x="2131060" y="3169917"/>
                      <a:pt x="2106422" y="3177537"/>
                    </a:cubicBezTo>
                    <a:cubicBezTo>
                      <a:pt x="2096389" y="3180712"/>
                      <a:pt x="2085721" y="3174997"/>
                      <a:pt x="2082546" y="3164964"/>
                    </a:cubicBezTo>
                    <a:cubicBezTo>
                      <a:pt x="2079371" y="3154931"/>
                      <a:pt x="2085086" y="3144263"/>
                      <a:pt x="2095119" y="3141088"/>
                    </a:cubicBezTo>
                    <a:cubicBezTo>
                      <a:pt x="2119122" y="3133595"/>
                      <a:pt x="2142998" y="3125594"/>
                      <a:pt x="2166493" y="3117085"/>
                    </a:cubicBezTo>
                    <a:cubicBezTo>
                      <a:pt x="2176399" y="3113529"/>
                      <a:pt x="2187321" y="3118609"/>
                      <a:pt x="2190877" y="3128515"/>
                    </a:cubicBezTo>
                    <a:cubicBezTo>
                      <a:pt x="2194433" y="3138421"/>
                      <a:pt x="2189353" y="3149343"/>
                      <a:pt x="2179447" y="3152899"/>
                    </a:cubicBezTo>
                    <a:close/>
                    <a:moveTo>
                      <a:pt x="2032127" y="3198492"/>
                    </a:moveTo>
                    <a:cubicBezTo>
                      <a:pt x="2007362" y="3204842"/>
                      <a:pt x="1982343" y="3210684"/>
                      <a:pt x="1957070" y="3216018"/>
                    </a:cubicBezTo>
                    <a:cubicBezTo>
                      <a:pt x="1946783" y="3218177"/>
                      <a:pt x="1936623" y="3211573"/>
                      <a:pt x="1934591" y="3201286"/>
                    </a:cubicBezTo>
                    <a:cubicBezTo>
                      <a:pt x="1932559" y="3190999"/>
                      <a:pt x="1939036" y="3180839"/>
                      <a:pt x="1949323" y="3178807"/>
                    </a:cubicBezTo>
                    <a:cubicBezTo>
                      <a:pt x="1973961" y="3173727"/>
                      <a:pt x="1998472" y="3168012"/>
                      <a:pt x="2022602" y="3161789"/>
                    </a:cubicBezTo>
                    <a:cubicBezTo>
                      <a:pt x="2032762" y="3159122"/>
                      <a:pt x="2043176" y="3165345"/>
                      <a:pt x="2045843" y="3175505"/>
                    </a:cubicBezTo>
                    <a:cubicBezTo>
                      <a:pt x="2048510" y="3185665"/>
                      <a:pt x="2042287" y="3196079"/>
                      <a:pt x="2032127" y="3198746"/>
                    </a:cubicBezTo>
                    <a:close/>
                    <a:moveTo>
                      <a:pt x="1881251" y="3230115"/>
                    </a:moveTo>
                    <a:cubicBezTo>
                      <a:pt x="1855978" y="3234179"/>
                      <a:pt x="1830451" y="3237481"/>
                      <a:pt x="1804797" y="3240402"/>
                    </a:cubicBezTo>
                    <a:cubicBezTo>
                      <a:pt x="1794383" y="3241545"/>
                      <a:pt x="1784985" y="3234052"/>
                      <a:pt x="1783715" y="3223511"/>
                    </a:cubicBezTo>
                    <a:cubicBezTo>
                      <a:pt x="1782445" y="3212970"/>
                      <a:pt x="1790065" y="3203699"/>
                      <a:pt x="1800606" y="3202429"/>
                    </a:cubicBezTo>
                    <a:cubicBezTo>
                      <a:pt x="1825625" y="3199635"/>
                      <a:pt x="1850517" y="3196333"/>
                      <a:pt x="1875155" y="3192396"/>
                    </a:cubicBezTo>
                    <a:cubicBezTo>
                      <a:pt x="1885569" y="3190745"/>
                      <a:pt x="1895348" y="3197857"/>
                      <a:pt x="1896999" y="3208271"/>
                    </a:cubicBezTo>
                    <a:cubicBezTo>
                      <a:pt x="1898650" y="3218685"/>
                      <a:pt x="1891538" y="3228464"/>
                      <a:pt x="1881124" y="3230115"/>
                    </a:cubicBezTo>
                    <a:close/>
                    <a:moveTo>
                      <a:pt x="1727962" y="3247006"/>
                    </a:moveTo>
                    <a:cubicBezTo>
                      <a:pt x="1702435" y="3248657"/>
                      <a:pt x="1676781" y="3249673"/>
                      <a:pt x="1651000" y="3250054"/>
                    </a:cubicBezTo>
                    <a:cubicBezTo>
                      <a:pt x="1640459" y="3250181"/>
                      <a:pt x="1631823" y="3241799"/>
                      <a:pt x="1631696" y="3231258"/>
                    </a:cubicBezTo>
                    <a:cubicBezTo>
                      <a:pt x="1631569" y="3220717"/>
                      <a:pt x="1639951" y="3212081"/>
                      <a:pt x="1650492" y="3211954"/>
                    </a:cubicBezTo>
                    <a:cubicBezTo>
                      <a:pt x="1675765" y="3211573"/>
                      <a:pt x="1700784" y="3210557"/>
                      <a:pt x="1725676" y="3209033"/>
                    </a:cubicBezTo>
                    <a:cubicBezTo>
                      <a:pt x="1736217" y="3208398"/>
                      <a:pt x="1745234" y="3216399"/>
                      <a:pt x="1745869" y="3226813"/>
                    </a:cubicBezTo>
                    <a:cubicBezTo>
                      <a:pt x="1746504" y="3237227"/>
                      <a:pt x="1738503" y="3246371"/>
                      <a:pt x="1728089" y="3247006"/>
                    </a:cubicBezTo>
                    <a:close/>
                    <a:moveTo>
                      <a:pt x="1573784" y="3249419"/>
                    </a:moveTo>
                    <a:cubicBezTo>
                      <a:pt x="1548003" y="3248657"/>
                      <a:pt x="1522349" y="3247260"/>
                      <a:pt x="1496822" y="3245228"/>
                    </a:cubicBezTo>
                    <a:cubicBezTo>
                      <a:pt x="1486281" y="3244466"/>
                      <a:pt x="1478534" y="3235195"/>
                      <a:pt x="1479296" y="3224781"/>
                    </a:cubicBezTo>
                    <a:cubicBezTo>
                      <a:pt x="1480058" y="3214367"/>
                      <a:pt x="1489329" y="3206493"/>
                      <a:pt x="1499743" y="3207255"/>
                    </a:cubicBezTo>
                    <a:cubicBezTo>
                      <a:pt x="1524635" y="3209160"/>
                      <a:pt x="1549654" y="3210557"/>
                      <a:pt x="1574927" y="3211319"/>
                    </a:cubicBezTo>
                    <a:cubicBezTo>
                      <a:pt x="1585468" y="3211700"/>
                      <a:pt x="1593723" y="3220463"/>
                      <a:pt x="1593342" y="3231004"/>
                    </a:cubicBezTo>
                    <a:cubicBezTo>
                      <a:pt x="1592961" y="3241545"/>
                      <a:pt x="1584198" y="3249800"/>
                      <a:pt x="1573657" y="3249419"/>
                    </a:cubicBezTo>
                    <a:close/>
                    <a:moveTo>
                      <a:pt x="1419987" y="3237481"/>
                    </a:moveTo>
                    <a:cubicBezTo>
                      <a:pt x="1394333" y="3234306"/>
                      <a:pt x="1368933" y="3230496"/>
                      <a:pt x="1343787" y="3226051"/>
                    </a:cubicBezTo>
                    <a:cubicBezTo>
                      <a:pt x="1333373" y="3224273"/>
                      <a:pt x="1326515" y="3214367"/>
                      <a:pt x="1328293" y="3203953"/>
                    </a:cubicBezTo>
                    <a:cubicBezTo>
                      <a:pt x="1330071" y="3193539"/>
                      <a:pt x="1339977" y="3186681"/>
                      <a:pt x="1350391" y="3188459"/>
                    </a:cubicBezTo>
                    <a:cubicBezTo>
                      <a:pt x="1375029" y="3192777"/>
                      <a:pt x="1399794" y="3196460"/>
                      <a:pt x="1424813" y="3199635"/>
                    </a:cubicBezTo>
                    <a:cubicBezTo>
                      <a:pt x="1435227" y="3200905"/>
                      <a:pt x="1442593" y="3210430"/>
                      <a:pt x="1441323" y="3220971"/>
                    </a:cubicBezTo>
                    <a:cubicBezTo>
                      <a:pt x="1440053" y="3231512"/>
                      <a:pt x="1430528" y="3238751"/>
                      <a:pt x="1419987" y="3237481"/>
                    </a:cubicBezTo>
                    <a:close/>
                    <a:moveTo>
                      <a:pt x="1268095" y="3211065"/>
                    </a:moveTo>
                    <a:cubicBezTo>
                      <a:pt x="1242949" y="3205477"/>
                      <a:pt x="1218057" y="3199254"/>
                      <a:pt x="1193292" y="3192396"/>
                    </a:cubicBezTo>
                    <a:cubicBezTo>
                      <a:pt x="1183132" y="3189602"/>
                      <a:pt x="1177163" y="3179188"/>
                      <a:pt x="1179957" y="3169028"/>
                    </a:cubicBezTo>
                    <a:cubicBezTo>
                      <a:pt x="1182751" y="3158868"/>
                      <a:pt x="1193165" y="3152899"/>
                      <a:pt x="1203325" y="3155693"/>
                    </a:cubicBezTo>
                    <a:cubicBezTo>
                      <a:pt x="1227455" y="3162297"/>
                      <a:pt x="1251839" y="3168393"/>
                      <a:pt x="1276350" y="3173854"/>
                    </a:cubicBezTo>
                    <a:cubicBezTo>
                      <a:pt x="1286637" y="3176140"/>
                      <a:pt x="1293114" y="3186300"/>
                      <a:pt x="1290828" y="3196587"/>
                    </a:cubicBezTo>
                    <a:cubicBezTo>
                      <a:pt x="1288542" y="3206874"/>
                      <a:pt x="1278382" y="3213351"/>
                      <a:pt x="1268095" y="3211065"/>
                    </a:cubicBezTo>
                    <a:close/>
                    <a:moveTo>
                      <a:pt x="1119505" y="3170298"/>
                    </a:moveTo>
                    <a:cubicBezTo>
                      <a:pt x="1094994" y="3162297"/>
                      <a:pt x="1070737" y="3153788"/>
                      <a:pt x="1046861" y="3144644"/>
                    </a:cubicBezTo>
                    <a:cubicBezTo>
                      <a:pt x="1037082" y="3140961"/>
                      <a:pt x="1032129" y="3129912"/>
                      <a:pt x="1035812" y="3120006"/>
                    </a:cubicBezTo>
                    <a:cubicBezTo>
                      <a:pt x="1039495" y="3110100"/>
                      <a:pt x="1050544" y="3105274"/>
                      <a:pt x="1060450" y="3108957"/>
                    </a:cubicBezTo>
                    <a:cubicBezTo>
                      <a:pt x="1083818" y="3117847"/>
                      <a:pt x="1107567" y="3126229"/>
                      <a:pt x="1131443" y="3134103"/>
                    </a:cubicBezTo>
                    <a:cubicBezTo>
                      <a:pt x="1141476" y="3137405"/>
                      <a:pt x="1146937" y="3148073"/>
                      <a:pt x="1143635" y="3158106"/>
                    </a:cubicBezTo>
                    <a:cubicBezTo>
                      <a:pt x="1140333" y="3168139"/>
                      <a:pt x="1129665" y="3173600"/>
                      <a:pt x="1119632" y="3170298"/>
                    </a:cubicBezTo>
                    <a:close/>
                    <a:moveTo>
                      <a:pt x="975741" y="3115180"/>
                    </a:moveTo>
                    <a:cubicBezTo>
                      <a:pt x="952119" y="3104893"/>
                      <a:pt x="928751" y="3093971"/>
                      <a:pt x="905764" y="3082668"/>
                    </a:cubicBezTo>
                    <a:cubicBezTo>
                      <a:pt x="896366" y="3077969"/>
                      <a:pt x="892429" y="3066539"/>
                      <a:pt x="897128" y="3057141"/>
                    </a:cubicBezTo>
                    <a:cubicBezTo>
                      <a:pt x="901827" y="3047743"/>
                      <a:pt x="913257" y="3043806"/>
                      <a:pt x="922655" y="3048505"/>
                    </a:cubicBezTo>
                    <a:cubicBezTo>
                      <a:pt x="945134" y="3059681"/>
                      <a:pt x="967867" y="3070222"/>
                      <a:pt x="990981" y="3080255"/>
                    </a:cubicBezTo>
                    <a:cubicBezTo>
                      <a:pt x="1000633" y="3084446"/>
                      <a:pt x="1005078" y="3095749"/>
                      <a:pt x="1000760" y="3105274"/>
                    </a:cubicBezTo>
                    <a:cubicBezTo>
                      <a:pt x="996442" y="3114799"/>
                      <a:pt x="985266" y="3119371"/>
                      <a:pt x="975741" y="3115053"/>
                    </a:cubicBezTo>
                    <a:close/>
                    <a:moveTo>
                      <a:pt x="837565" y="3046727"/>
                    </a:moveTo>
                    <a:cubicBezTo>
                      <a:pt x="815086" y="3034281"/>
                      <a:pt x="792861" y="3021200"/>
                      <a:pt x="771017" y="3007738"/>
                    </a:cubicBezTo>
                    <a:cubicBezTo>
                      <a:pt x="762127" y="3002150"/>
                      <a:pt x="759333" y="2990466"/>
                      <a:pt x="764794" y="2981576"/>
                    </a:cubicBezTo>
                    <a:cubicBezTo>
                      <a:pt x="770255" y="2972686"/>
                      <a:pt x="782066" y="2969892"/>
                      <a:pt x="790956" y="2975353"/>
                    </a:cubicBezTo>
                    <a:cubicBezTo>
                      <a:pt x="812292" y="2988561"/>
                      <a:pt x="834009" y="3001261"/>
                      <a:pt x="855980" y="3013453"/>
                    </a:cubicBezTo>
                    <a:cubicBezTo>
                      <a:pt x="865124" y="3018533"/>
                      <a:pt x="868553" y="3030217"/>
                      <a:pt x="863346" y="3039361"/>
                    </a:cubicBezTo>
                    <a:cubicBezTo>
                      <a:pt x="858139" y="3048505"/>
                      <a:pt x="846582" y="3051934"/>
                      <a:pt x="837438" y="3046727"/>
                    </a:cubicBezTo>
                    <a:close/>
                    <a:moveTo>
                      <a:pt x="706374" y="2965574"/>
                    </a:moveTo>
                    <a:cubicBezTo>
                      <a:pt x="685165" y="2950969"/>
                      <a:pt x="664337" y="2935984"/>
                      <a:pt x="643890" y="2920489"/>
                    </a:cubicBezTo>
                    <a:cubicBezTo>
                      <a:pt x="635508" y="2914139"/>
                      <a:pt x="633857" y="2902201"/>
                      <a:pt x="640207" y="2893820"/>
                    </a:cubicBezTo>
                    <a:cubicBezTo>
                      <a:pt x="646557" y="2885438"/>
                      <a:pt x="658495" y="2883787"/>
                      <a:pt x="666877" y="2890137"/>
                    </a:cubicBezTo>
                    <a:cubicBezTo>
                      <a:pt x="686816" y="2905250"/>
                      <a:pt x="707263" y="2919982"/>
                      <a:pt x="727964" y="2934205"/>
                    </a:cubicBezTo>
                    <a:cubicBezTo>
                      <a:pt x="736600" y="2940174"/>
                      <a:pt x="738886" y="2951985"/>
                      <a:pt x="732917" y="2960748"/>
                    </a:cubicBezTo>
                    <a:cubicBezTo>
                      <a:pt x="726948" y="2969511"/>
                      <a:pt x="715137" y="2971670"/>
                      <a:pt x="706374" y="2965701"/>
                    </a:cubicBezTo>
                    <a:close/>
                    <a:moveTo>
                      <a:pt x="583565" y="2872610"/>
                    </a:moveTo>
                    <a:cubicBezTo>
                      <a:pt x="563880" y="2856101"/>
                      <a:pt x="544449" y="2839210"/>
                      <a:pt x="525526" y="2821810"/>
                    </a:cubicBezTo>
                    <a:cubicBezTo>
                      <a:pt x="517779" y="2814698"/>
                      <a:pt x="517271" y="2802634"/>
                      <a:pt x="524383" y="2794887"/>
                    </a:cubicBezTo>
                    <a:cubicBezTo>
                      <a:pt x="531495" y="2787139"/>
                      <a:pt x="543560" y="2786632"/>
                      <a:pt x="551307" y="2793744"/>
                    </a:cubicBezTo>
                    <a:cubicBezTo>
                      <a:pt x="569849" y="2810762"/>
                      <a:pt x="588645" y="2827272"/>
                      <a:pt x="607949" y="2843401"/>
                    </a:cubicBezTo>
                    <a:cubicBezTo>
                      <a:pt x="616077" y="2850132"/>
                      <a:pt x="617093" y="2862197"/>
                      <a:pt x="610362" y="2870198"/>
                    </a:cubicBezTo>
                    <a:cubicBezTo>
                      <a:pt x="603631" y="2878198"/>
                      <a:pt x="591566" y="2879342"/>
                      <a:pt x="583565" y="2872610"/>
                    </a:cubicBezTo>
                    <a:close/>
                    <a:moveTo>
                      <a:pt x="470027" y="2768344"/>
                    </a:moveTo>
                    <a:cubicBezTo>
                      <a:pt x="451993" y="2750056"/>
                      <a:pt x="434340" y="2731387"/>
                      <a:pt x="417068" y="2712337"/>
                    </a:cubicBezTo>
                    <a:cubicBezTo>
                      <a:pt x="410083" y="2704463"/>
                      <a:pt x="410718" y="2692525"/>
                      <a:pt x="418465" y="2685413"/>
                    </a:cubicBezTo>
                    <a:cubicBezTo>
                      <a:pt x="426212" y="2678301"/>
                      <a:pt x="438277" y="2679063"/>
                      <a:pt x="445389" y="2686810"/>
                    </a:cubicBezTo>
                    <a:cubicBezTo>
                      <a:pt x="462153" y="2705479"/>
                      <a:pt x="479425" y="2723767"/>
                      <a:pt x="497078" y="2741547"/>
                    </a:cubicBezTo>
                    <a:cubicBezTo>
                      <a:pt x="504444" y="2749039"/>
                      <a:pt x="504444" y="2761104"/>
                      <a:pt x="496951" y="2768470"/>
                    </a:cubicBezTo>
                    <a:cubicBezTo>
                      <a:pt x="489458" y="2775837"/>
                      <a:pt x="477393" y="2775837"/>
                      <a:pt x="470027" y="2768344"/>
                    </a:cubicBezTo>
                    <a:close/>
                    <a:moveTo>
                      <a:pt x="366903" y="2653790"/>
                    </a:moveTo>
                    <a:cubicBezTo>
                      <a:pt x="350647" y="2633978"/>
                      <a:pt x="334899" y="2613658"/>
                      <a:pt x="319532" y="2593084"/>
                    </a:cubicBezTo>
                    <a:cubicBezTo>
                      <a:pt x="313309" y="2584575"/>
                      <a:pt x="314960" y="2572764"/>
                      <a:pt x="323469" y="2566414"/>
                    </a:cubicBezTo>
                    <a:cubicBezTo>
                      <a:pt x="331978" y="2560064"/>
                      <a:pt x="343789" y="2561842"/>
                      <a:pt x="350139" y="2570351"/>
                    </a:cubicBezTo>
                    <a:cubicBezTo>
                      <a:pt x="365125" y="2590544"/>
                      <a:pt x="380492" y="2610229"/>
                      <a:pt x="396367" y="2629660"/>
                    </a:cubicBezTo>
                    <a:cubicBezTo>
                      <a:pt x="402971" y="2637788"/>
                      <a:pt x="401828" y="2649853"/>
                      <a:pt x="393700" y="2656457"/>
                    </a:cubicBezTo>
                    <a:cubicBezTo>
                      <a:pt x="385572" y="2663061"/>
                      <a:pt x="373507" y="2661918"/>
                      <a:pt x="366903" y="2653790"/>
                    </a:cubicBezTo>
                    <a:close/>
                    <a:moveTo>
                      <a:pt x="274955" y="2530092"/>
                    </a:moveTo>
                    <a:cubicBezTo>
                      <a:pt x="260604" y="2508756"/>
                      <a:pt x="246888" y="2487166"/>
                      <a:pt x="233553" y="2465195"/>
                    </a:cubicBezTo>
                    <a:cubicBezTo>
                      <a:pt x="228092" y="2456178"/>
                      <a:pt x="231013" y="2444494"/>
                      <a:pt x="240030" y="2439033"/>
                    </a:cubicBezTo>
                    <a:cubicBezTo>
                      <a:pt x="249047" y="2433572"/>
                      <a:pt x="260731" y="2436493"/>
                      <a:pt x="266192" y="2445510"/>
                    </a:cubicBezTo>
                    <a:cubicBezTo>
                      <a:pt x="279146" y="2466973"/>
                      <a:pt x="292735" y="2488182"/>
                      <a:pt x="306705" y="2508883"/>
                    </a:cubicBezTo>
                    <a:cubicBezTo>
                      <a:pt x="312547" y="2517646"/>
                      <a:pt x="310261" y="2529457"/>
                      <a:pt x="301498" y="2535299"/>
                    </a:cubicBezTo>
                    <a:cubicBezTo>
                      <a:pt x="292735" y="2541141"/>
                      <a:pt x="280924" y="2538855"/>
                      <a:pt x="275082" y="2530092"/>
                    </a:cubicBezTo>
                    <a:close/>
                    <a:moveTo>
                      <a:pt x="195326" y="2398139"/>
                    </a:moveTo>
                    <a:cubicBezTo>
                      <a:pt x="183134" y="2375660"/>
                      <a:pt x="171450" y="2352800"/>
                      <a:pt x="160274" y="2329559"/>
                    </a:cubicBezTo>
                    <a:cubicBezTo>
                      <a:pt x="155702" y="2320034"/>
                      <a:pt x="159639" y="2308731"/>
                      <a:pt x="169164" y="2304159"/>
                    </a:cubicBezTo>
                    <a:cubicBezTo>
                      <a:pt x="178689" y="2299587"/>
                      <a:pt x="189992" y="2303524"/>
                      <a:pt x="194564" y="2313049"/>
                    </a:cubicBezTo>
                    <a:cubicBezTo>
                      <a:pt x="205486" y="2335655"/>
                      <a:pt x="216916" y="2358007"/>
                      <a:pt x="228854" y="2379978"/>
                    </a:cubicBezTo>
                    <a:cubicBezTo>
                      <a:pt x="233807" y="2389249"/>
                      <a:pt x="230378" y="2400806"/>
                      <a:pt x="221234" y="2405759"/>
                    </a:cubicBezTo>
                    <a:cubicBezTo>
                      <a:pt x="212090" y="2410712"/>
                      <a:pt x="200406" y="2407283"/>
                      <a:pt x="195453" y="2398139"/>
                    </a:cubicBezTo>
                    <a:close/>
                    <a:moveTo>
                      <a:pt x="128524" y="2259201"/>
                    </a:moveTo>
                    <a:cubicBezTo>
                      <a:pt x="118491" y="2235579"/>
                      <a:pt x="108966" y="2211703"/>
                      <a:pt x="100076" y="2187573"/>
                    </a:cubicBezTo>
                    <a:cubicBezTo>
                      <a:pt x="96393" y="2177667"/>
                      <a:pt x="101473" y="2166745"/>
                      <a:pt x="111379" y="2163062"/>
                    </a:cubicBezTo>
                    <a:cubicBezTo>
                      <a:pt x="121285" y="2159379"/>
                      <a:pt x="132207" y="2164459"/>
                      <a:pt x="135890" y="2174365"/>
                    </a:cubicBezTo>
                    <a:cubicBezTo>
                      <a:pt x="144653" y="2197987"/>
                      <a:pt x="153797" y="2221355"/>
                      <a:pt x="163576" y="2244342"/>
                    </a:cubicBezTo>
                    <a:cubicBezTo>
                      <a:pt x="167640" y="2253994"/>
                      <a:pt x="163195" y="2265170"/>
                      <a:pt x="153543" y="2269361"/>
                    </a:cubicBezTo>
                    <a:cubicBezTo>
                      <a:pt x="143891" y="2273552"/>
                      <a:pt x="132715" y="2268980"/>
                      <a:pt x="128524" y="2259328"/>
                    </a:cubicBezTo>
                    <a:close/>
                    <a:moveTo>
                      <a:pt x="75184" y="2114675"/>
                    </a:moveTo>
                    <a:cubicBezTo>
                      <a:pt x="67437" y="2090291"/>
                      <a:pt x="60325" y="2065526"/>
                      <a:pt x="53721" y="2040634"/>
                    </a:cubicBezTo>
                    <a:cubicBezTo>
                      <a:pt x="51054" y="2030474"/>
                      <a:pt x="57150" y="2020060"/>
                      <a:pt x="67310" y="2017393"/>
                    </a:cubicBezTo>
                    <a:cubicBezTo>
                      <a:pt x="77470" y="2014726"/>
                      <a:pt x="87884" y="2020822"/>
                      <a:pt x="90551" y="2030982"/>
                    </a:cubicBezTo>
                    <a:cubicBezTo>
                      <a:pt x="97028" y="2055366"/>
                      <a:pt x="104013" y="2079369"/>
                      <a:pt x="111506" y="2103245"/>
                    </a:cubicBezTo>
                    <a:cubicBezTo>
                      <a:pt x="114681" y="2113278"/>
                      <a:pt x="109093" y="2123946"/>
                      <a:pt x="99060" y="2127121"/>
                    </a:cubicBezTo>
                    <a:cubicBezTo>
                      <a:pt x="89027" y="2130296"/>
                      <a:pt x="78359" y="2124708"/>
                      <a:pt x="75184" y="2114675"/>
                    </a:cubicBezTo>
                    <a:close/>
                    <a:moveTo>
                      <a:pt x="35814" y="1965577"/>
                    </a:moveTo>
                    <a:cubicBezTo>
                      <a:pt x="30480" y="1940558"/>
                      <a:pt x="25654" y="1915285"/>
                      <a:pt x="21590" y="1889885"/>
                    </a:cubicBezTo>
                    <a:cubicBezTo>
                      <a:pt x="19939" y="1879471"/>
                      <a:pt x="26924" y="1869692"/>
                      <a:pt x="37338" y="1868041"/>
                    </a:cubicBezTo>
                    <a:cubicBezTo>
                      <a:pt x="47752" y="1866390"/>
                      <a:pt x="57531" y="1873375"/>
                      <a:pt x="59182" y="1883789"/>
                    </a:cubicBezTo>
                    <a:cubicBezTo>
                      <a:pt x="63246" y="1908681"/>
                      <a:pt x="67945" y="1933319"/>
                      <a:pt x="73152" y="1957703"/>
                    </a:cubicBezTo>
                    <a:cubicBezTo>
                      <a:pt x="75311" y="1967990"/>
                      <a:pt x="68834" y="1978150"/>
                      <a:pt x="58547" y="1980309"/>
                    </a:cubicBezTo>
                    <a:cubicBezTo>
                      <a:pt x="48260" y="1982468"/>
                      <a:pt x="38100" y="1975991"/>
                      <a:pt x="35941" y="1965704"/>
                    </a:cubicBezTo>
                    <a:close/>
                    <a:moveTo>
                      <a:pt x="10795" y="1813558"/>
                    </a:moveTo>
                    <a:cubicBezTo>
                      <a:pt x="7874" y="1788158"/>
                      <a:pt x="5461" y="1762504"/>
                      <a:pt x="3810" y="1736851"/>
                    </a:cubicBezTo>
                    <a:cubicBezTo>
                      <a:pt x="3048" y="1726309"/>
                      <a:pt x="11049" y="1717292"/>
                      <a:pt x="21463" y="1716530"/>
                    </a:cubicBezTo>
                    <a:cubicBezTo>
                      <a:pt x="31877" y="1715768"/>
                      <a:pt x="41021" y="1723770"/>
                      <a:pt x="41783" y="1734183"/>
                    </a:cubicBezTo>
                    <a:cubicBezTo>
                      <a:pt x="43434" y="1759329"/>
                      <a:pt x="45847" y="1784348"/>
                      <a:pt x="48641" y="1809113"/>
                    </a:cubicBezTo>
                    <a:cubicBezTo>
                      <a:pt x="49911" y="1819527"/>
                      <a:pt x="42418" y="1829052"/>
                      <a:pt x="31877" y="1830195"/>
                    </a:cubicBezTo>
                    <a:cubicBezTo>
                      <a:pt x="21336" y="1831338"/>
                      <a:pt x="11938" y="1823973"/>
                      <a:pt x="10795" y="1813431"/>
                    </a:cubicBezTo>
                    <a:close/>
                    <a:moveTo>
                      <a:pt x="381" y="1659889"/>
                    </a:moveTo>
                    <a:cubicBezTo>
                      <a:pt x="127" y="1648331"/>
                      <a:pt x="0" y="1636648"/>
                      <a:pt x="0" y="1625091"/>
                    </a:cubicBezTo>
                    <a:lnTo>
                      <a:pt x="19050" y="1625091"/>
                    </a:lnTo>
                    <a:lnTo>
                      <a:pt x="35179" y="1635378"/>
                    </a:lnTo>
                    <a:cubicBezTo>
                      <a:pt x="30607" y="1642490"/>
                      <a:pt x="21971" y="1645792"/>
                      <a:pt x="13843" y="1643378"/>
                    </a:cubicBezTo>
                    <a:cubicBezTo>
                      <a:pt x="5715" y="1640965"/>
                      <a:pt x="0" y="1633473"/>
                      <a:pt x="0" y="1624964"/>
                    </a:cubicBezTo>
                    <a:cubicBezTo>
                      <a:pt x="0" y="1599183"/>
                      <a:pt x="635" y="1573402"/>
                      <a:pt x="1778" y="1547875"/>
                    </a:cubicBezTo>
                    <a:cubicBezTo>
                      <a:pt x="2286" y="1537334"/>
                      <a:pt x="11176" y="1529206"/>
                      <a:pt x="21717" y="1529714"/>
                    </a:cubicBezTo>
                    <a:cubicBezTo>
                      <a:pt x="32258" y="1530222"/>
                      <a:pt x="40386" y="1539112"/>
                      <a:pt x="39878" y="1549653"/>
                    </a:cubicBezTo>
                    <a:cubicBezTo>
                      <a:pt x="38735" y="1574672"/>
                      <a:pt x="38100" y="1599818"/>
                      <a:pt x="38100" y="1624964"/>
                    </a:cubicBezTo>
                    <a:lnTo>
                      <a:pt x="19050" y="1624964"/>
                    </a:lnTo>
                    <a:lnTo>
                      <a:pt x="2921" y="1614677"/>
                    </a:lnTo>
                    <a:cubicBezTo>
                      <a:pt x="7493" y="1607565"/>
                      <a:pt x="16129" y="1604263"/>
                      <a:pt x="24257" y="1606676"/>
                    </a:cubicBezTo>
                    <a:cubicBezTo>
                      <a:pt x="32385" y="1609089"/>
                      <a:pt x="38100" y="1616582"/>
                      <a:pt x="38100" y="1624964"/>
                    </a:cubicBezTo>
                    <a:cubicBezTo>
                      <a:pt x="38100" y="1636393"/>
                      <a:pt x="38227" y="1647696"/>
                      <a:pt x="38481" y="1658999"/>
                    </a:cubicBezTo>
                    <a:cubicBezTo>
                      <a:pt x="38735" y="1669540"/>
                      <a:pt x="30353" y="1678176"/>
                      <a:pt x="19812" y="1678430"/>
                    </a:cubicBezTo>
                    <a:cubicBezTo>
                      <a:pt x="9271" y="1678684"/>
                      <a:pt x="635" y="1670302"/>
                      <a:pt x="381" y="1659761"/>
                    </a:cubicBezTo>
                    <a:close/>
                  </a:path>
                </a:pathLst>
              </a:custGeom>
              <a:solidFill>
                <a:srgbClr val="EF0000"/>
              </a:solidFill>
            </p:spPr>
            <p:txBody>
              <a:bodyPr/>
              <a:lstStyle/>
              <a:p>
                <a:endParaRPr lang="pt-BR" sz="800" noProof="0" dirty="0"/>
              </a:p>
            </p:txBody>
          </p:sp>
          <p:sp>
            <p:nvSpPr>
              <p:cNvPr id="32" name="TextBox 17">
                <a:extLst>
                  <a:ext uri="{FF2B5EF4-FFF2-40B4-BE49-F238E27FC236}">
                    <a16:creationId xmlns:a16="http://schemas.microsoft.com/office/drawing/2014/main" id="{781F4B0A-1321-5B70-A3DE-DEDDA773967B}"/>
                  </a:ext>
                </a:extLst>
              </p:cNvPr>
              <p:cNvSpPr txBox="1"/>
              <p:nvPr/>
            </p:nvSpPr>
            <p:spPr>
              <a:xfrm>
                <a:off x="0" y="35318"/>
                <a:ext cx="3250259" cy="325027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/>
                <a:r>
                  <a:rPr lang="pt-BR" sz="4400" noProof="0" dirty="0">
                    <a:solidFill>
                      <a:srgbClr val="CD222B"/>
                    </a:solidFill>
                    <a:latin typeface="AMX Black" pitchFamily="2" charset="0"/>
                    <a:ea typeface="Source Sans Pro"/>
                    <a:cs typeface="Source Sans Pro"/>
                    <a:sym typeface="Source Sans Pro"/>
                  </a:rPr>
                  <a:t>6</a:t>
                </a:r>
              </a:p>
            </p:txBody>
          </p:sp>
        </p:grpSp>
        <p:sp>
          <p:nvSpPr>
            <p:cNvPr id="4" name="Freeform 18">
              <a:extLst>
                <a:ext uri="{FF2B5EF4-FFF2-40B4-BE49-F238E27FC236}">
                  <a16:creationId xmlns:a16="http://schemas.microsoft.com/office/drawing/2014/main" id="{E10DBD5F-FAA7-0F22-4E23-2B6B9EF32467}"/>
                </a:ext>
              </a:extLst>
            </p:cNvPr>
            <p:cNvSpPr/>
            <p:nvPr/>
          </p:nvSpPr>
          <p:spPr>
            <a:xfrm>
              <a:off x="9284297" y="3782879"/>
              <a:ext cx="2003990" cy="1211123"/>
            </a:xfrm>
            <a:custGeom>
              <a:avLst/>
              <a:gdLst/>
              <a:ahLst/>
              <a:cxnLst/>
              <a:rect l="l" t="t" r="r" b="b"/>
              <a:pathLst>
                <a:path w="3005985" h="1816684">
                  <a:moveTo>
                    <a:pt x="0" y="0"/>
                  </a:moveTo>
                  <a:lnTo>
                    <a:pt x="3005985" y="0"/>
                  </a:lnTo>
                  <a:lnTo>
                    <a:pt x="3005985" y="1816684"/>
                  </a:lnTo>
                  <a:lnTo>
                    <a:pt x="0" y="18166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 sz="800" noProof="0" dirty="0"/>
            </a:p>
          </p:txBody>
        </p:sp>
        <p:grpSp>
          <p:nvGrpSpPr>
            <p:cNvPr id="5" name="Group 19">
              <a:extLst>
                <a:ext uri="{FF2B5EF4-FFF2-40B4-BE49-F238E27FC236}">
                  <a16:creationId xmlns:a16="http://schemas.microsoft.com/office/drawing/2014/main" id="{2B24FF30-6CB8-261B-0987-CC17238228CF}"/>
                </a:ext>
              </a:extLst>
            </p:cNvPr>
            <p:cNvGrpSpPr/>
            <p:nvPr/>
          </p:nvGrpSpPr>
          <p:grpSpPr>
            <a:xfrm>
              <a:off x="3011989" y="3303774"/>
              <a:ext cx="1625156" cy="1791079"/>
              <a:chOff x="0" y="-35301"/>
              <a:chExt cx="3250311" cy="3582157"/>
            </a:xfrm>
          </p:grpSpPr>
          <p:sp>
            <p:nvSpPr>
              <p:cNvPr id="27" name="Freeform 20">
                <a:extLst>
                  <a:ext uri="{FF2B5EF4-FFF2-40B4-BE49-F238E27FC236}">
                    <a16:creationId xmlns:a16="http://schemas.microsoft.com/office/drawing/2014/main" id="{AA517F18-7CBA-0C17-38B7-1F2D073BD755}"/>
                  </a:ext>
                </a:extLst>
              </p:cNvPr>
              <p:cNvSpPr/>
              <p:nvPr/>
            </p:nvSpPr>
            <p:spPr>
              <a:xfrm>
                <a:off x="19050" y="-35301"/>
                <a:ext cx="3212211" cy="3212207"/>
              </a:xfrm>
              <a:custGeom>
                <a:avLst/>
                <a:gdLst/>
                <a:ahLst/>
                <a:cxnLst/>
                <a:rect l="l" t="t" r="r" b="b"/>
                <a:pathLst>
                  <a:path w="3212211" h="3212208">
                    <a:moveTo>
                      <a:pt x="0" y="1606041"/>
                    </a:moveTo>
                    <a:cubicBezTo>
                      <a:pt x="0" y="719073"/>
                      <a:pt x="719074" y="0"/>
                      <a:pt x="1606042" y="0"/>
                    </a:cubicBezTo>
                    <a:cubicBezTo>
                      <a:pt x="2493010" y="0"/>
                      <a:pt x="3212211" y="719073"/>
                      <a:pt x="3212211" y="1606041"/>
                    </a:cubicBezTo>
                    <a:cubicBezTo>
                      <a:pt x="3212211" y="2493008"/>
                      <a:pt x="2493137" y="3212208"/>
                      <a:pt x="1606042" y="3212208"/>
                    </a:cubicBezTo>
                    <a:cubicBezTo>
                      <a:pt x="718947" y="3212208"/>
                      <a:pt x="0" y="2493135"/>
                      <a:pt x="0" y="1606041"/>
                    </a:cubicBezTo>
                    <a:close/>
                  </a:path>
                </a:pathLst>
              </a:custGeom>
              <a:solidFill>
                <a:srgbClr val="F2F2F2"/>
              </a:solidFill>
            </p:spPr>
            <p:txBody>
              <a:bodyPr anchor="ctr"/>
              <a:lstStyle/>
              <a:p>
                <a:endParaRPr lang="pt-BR" sz="800" noProof="0" dirty="0"/>
              </a:p>
            </p:txBody>
          </p:sp>
          <p:sp>
            <p:nvSpPr>
              <p:cNvPr id="28" name="Freeform 21">
                <a:extLst>
                  <a:ext uri="{FF2B5EF4-FFF2-40B4-BE49-F238E27FC236}">
                    <a16:creationId xmlns:a16="http://schemas.microsoft.com/office/drawing/2014/main" id="{BB45D10F-CD36-D8D4-A268-D0709B1F2003}"/>
                  </a:ext>
                </a:extLst>
              </p:cNvPr>
              <p:cNvSpPr/>
              <p:nvPr/>
            </p:nvSpPr>
            <p:spPr>
              <a:xfrm>
                <a:off x="0" y="127"/>
                <a:ext cx="3250311" cy="3250055"/>
              </a:xfrm>
              <a:custGeom>
                <a:avLst/>
                <a:gdLst/>
                <a:ahLst/>
                <a:cxnLst/>
                <a:rect l="l" t="t" r="r" b="b"/>
                <a:pathLst>
                  <a:path w="3250311" h="3250055">
                    <a:moveTo>
                      <a:pt x="7239" y="1471040"/>
                    </a:moveTo>
                    <a:cubicBezTo>
                      <a:pt x="9652" y="1445386"/>
                      <a:pt x="12700" y="1419859"/>
                      <a:pt x="16256" y="1394459"/>
                    </a:cubicBezTo>
                    <a:cubicBezTo>
                      <a:pt x="17780" y="1384045"/>
                      <a:pt x="27432" y="1376806"/>
                      <a:pt x="37846" y="1378330"/>
                    </a:cubicBezTo>
                    <a:cubicBezTo>
                      <a:pt x="48260" y="1379854"/>
                      <a:pt x="55499" y="1389506"/>
                      <a:pt x="53975" y="1399920"/>
                    </a:cubicBezTo>
                    <a:cubicBezTo>
                      <a:pt x="50419" y="1424685"/>
                      <a:pt x="47498" y="1449577"/>
                      <a:pt x="45212" y="1474723"/>
                    </a:cubicBezTo>
                    <a:cubicBezTo>
                      <a:pt x="44196" y="1485137"/>
                      <a:pt x="34925" y="1492884"/>
                      <a:pt x="24511" y="1491868"/>
                    </a:cubicBezTo>
                    <a:cubicBezTo>
                      <a:pt x="14097" y="1490852"/>
                      <a:pt x="6350" y="1481581"/>
                      <a:pt x="7366" y="1471167"/>
                    </a:cubicBezTo>
                    <a:close/>
                    <a:moveTo>
                      <a:pt x="29083" y="1318513"/>
                    </a:moveTo>
                    <a:cubicBezTo>
                      <a:pt x="33909" y="1293240"/>
                      <a:pt x="39370" y="1268094"/>
                      <a:pt x="45339" y="1243202"/>
                    </a:cubicBezTo>
                    <a:cubicBezTo>
                      <a:pt x="47752" y="1232915"/>
                      <a:pt x="58039" y="1226692"/>
                      <a:pt x="68326" y="1229105"/>
                    </a:cubicBezTo>
                    <a:cubicBezTo>
                      <a:pt x="78613" y="1231518"/>
                      <a:pt x="84836" y="1241805"/>
                      <a:pt x="82423" y="1252092"/>
                    </a:cubicBezTo>
                    <a:cubicBezTo>
                      <a:pt x="76581" y="1276349"/>
                      <a:pt x="71247" y="1300987"/>
                      <a:pt x="66548" y="1325625"/>
                    </a:cubicBezTo>
                    <a:cubicBezTo>
                      <a:pt x="64516" y="1335912"/>
                      <a:pt x="54610" y="1342770"/>
                      <a:pt x="44323" y="1340738"/>
                    </a:cubicBezTo>
                    <a:cubicBezTo>
                      <a:pt x="34036" y="1338706"/>
                      <a:pt x="27178" y="1328800"/>
                      <a:pt x="29210" y="1318513"/>
                    </a:cubicBezTo>
                    <a:close/>
                    <a:moveTo>
                      <a:pt x="65278" y="1168653"/>
                    </a:moveTo>
                    <a:cubicBezTo>
                      <a:pt x="72517" y="1143888"/>
                      <a:pt x="80264" y="1119377"/>
                      <a:pt x="88646" y="1095247"/>
                    </a:cubicBezTo>
                    <a:cubicBezTo>
                      <a:pt x="92075" y="1085341"/>
                      <a:pt x="102870" y="1080007"/>
                      <a:pt x="112903" y="1083436"/>
                    </a:cubicBezTo>
                    <a:cubicBezTo>
                      <a:pt x="122936" y="1086865"/>
                      <a:pt x="128143" y="1097660"/>
                      <a:pt x="124714" y="1107693"/>
                    </a:cubicBezTo>
                    <a:cubicBezTo>
                      <a:pt x="116586" y="1131315"/>
                      <a:pt x="108966" y="1155318"/>
                      <a:pt x="101854" y="1179448"/>
                    </a:cubicBezTo>
                    <a:cubicBezTo>
                      <a:pt x="98933" y="1189608"/>
                      <a:pt x="88265" y="1195323"/>
                      <a:pt x="78232" y="1192402"/>
                    </a:cubicBezTo>
                    <a:cubicBezTo>
                      <a:pt x="68199" y="1189481"/>
                      <a:pt x="62357" y="1178813"/>
                      <a:pt x="65278" y="1168780"/>
                    </a:cubicBezTo>
                    <a:close/>
                    <a:moveTo>
                      <a:pt x="115189" y="1022730"/>
                    </a:moveTo>
                    <a:cubicBezTo>
                      <a:pt x="124714" y="998727"/>
                      <a:pt x="134874" y="975105"/>
                      <a:pt x="145542" y="951737"/>
                    </a:cubicBezTo>
                    <a:cubicBezTo>
                      <a:pt x="149860" y="942212"/>
                      <a:pt x="161163" y="937894"/>
                      <a:pt x="170815" y="942339"/>
                    </a:cubicBezTo>
                    <a:cubicBezTo>
                      <a:pt x="180467" y="946784"/>
                      <a:pt x="184658" y="957960"/>
                      <a:pt x="180213" y="967612"/>
                    </a:cubicBezTo>
                    <a:cubicBezTo>
                      <a:pt x="169799" y="990472"/>
                      <a:pt x="159893" y="1013586"/>
                      <a:pt x="150622" y="1036954"/>
                    </a:cubicBezTo>
                    <a:cubicBezTo>
                      <a:pt x="146685" y="1046733"/>
                      <a:pt x="135636" y="1051432"/>
                      <a:pt x="125857" y="1047622"/>
                    </a:cubicBezTo>
                    <a:cubicBezTo>
                      <a:pt x="116078" y="1043812"/>
                      <a:pt x="111379" y="1032636"/>
                      <a:pt x="115189" y="1022857"/>
                    </a:cubicBezTo>
                    <a:close/>
                    <a:moveTo>
                      <a:pt x="179070" y="882522"/>
                    </a:moveTo>
                    <a:cubicBezTo>
                      <a:pt x="190881" y="859662"/>
                      <a:pt x="203200" y="837056"/>
                      <a:pt x="215900" y="814831"/>
                    </a:cubicBezTo>
                    <a:cubicBezTo>
                      <a:pt x="221107" y="805687"/>
                      <a:pt x="232791" y="802639"/>
                      <a:pt x="241935" y="807846"/>
                    </a:cubicBezTo>
                    <a:cubicBezTo>
                      <a:pt x="251079" y="813053"/>
                      <a:pt x="254127" y="824737"/>
                      <a:pt x="248920" y="833881"/>
                    </a:cubicBezTo>
                    <a:cubicBezTo>
                      <a:pt x="236347" y="855598"/>
                      <a:pt x="224409" y="877569"/>
                      <a:pt x="212852" y="899921"/>
                    </a:cubicBezTo>
                    <a:cubicBezTo>
                      <a:pt x="208026" y="909319"/>
                      <a:pt x="196596" y="913002"/>
                      <a:pt x="187198" y="908176"/>
                    </a:cubicBezTo>
                    <a:cubicBezTo>
                      <a:pt x="177800" y="903350"/>
                      <a:pt x="174117" y="891920"/>
                      <a:pt x="178943" y="882522"/>
                    </a:cubicBezTo>
                    <a:close/>
                    <a:moveTo>
                      <a:pt x="255905" y="749045"/>
                    </a:moveTo>
                    <a:cubicBezTo>
                      <a:pt x="269748" y="727455"/>
                      <a:pt x="284226" y="706119"/>
                      <a:pt x="299085" y="685164"/>
                    </a:cubicBezTo>
                    <a:cubicBezTo>
                      <a:pt x="305181" y="676528"/>
                      <a:pt x="317119" y="674623"/>
                      <a:pt x="325628" y="680719"/>
                    </a:cubicBezTo>
                    <a:cubicBezTo>
                      <a:pt x="334137" y="686815"/>
                      <a:pt x="336169" y="698753"/>
                      <a:pt x="330073" y="707262"/>
                    </a:cubicBezTo>
                    <a:cubicBezTo>
                      <a:pt x="315595" y="727709"/>
                      <a:pt x="301498" y="748537"/>
                      <a:pt x="287909" y="769619"/>
                    </a:cubicBezTo>
                    <a:cubicBezTo>
                      <a:pt x="282194" y="778509"/>
                      <a:pt x="270383" y="781049"/>
                      <a:pt x="261620" y="775334"/>
                    </a:cubicBezTo>
                    <a:cubicBezTo>
                      <a:pt x="252857" y="769619"/>
                      <a:pt x="250190" y="757808"/>
                      <a:pt x="255905" y="749045"/>
                    </a:cubicBezTo>
                    <a:close/>
                    <a:moveTo>
                      <a:pt x="345186" y="623442"/>
                    </a:moveTo>
                    <a:cubicBezTo>
                      <a:pt x="361061" y="603249"/>
                      <a:pt x="377317" y="583310"/>
                      <a:pt x="394208" y="563880"/>
                    </a:cubicBezTo>
                    <a:cubicBezTo>
                      <a:pt x="401066" y="555879"/>
                      <a:pt x="413131" y="554990"/>
                      <a:pt x="421132" y="561848"/>
                    </a:cubicBezTo>
                    <a:cubicBezTo>
                      <a:pt x="429133" y="568706"/>
                      <a:pt x="430022" y="580770"/>
                      <a:pt x="423164" y="588771"/>
                    </a:cubicBezTo>
                    <a:cubicBezTo>
                      <a:pt x="406781" y="607821"/>
                      <a:pt x="390779" y="627125"/>
                      <a:pt x="375285" y="646937"/>
                    </a:cubicBezTo>
                    <a:cubicBezTo>
                      <a:pt x="368808" y="655192"/>
                      <a:pt x="356870" y="656716"/>
                      <a:pt x="348488" y="650239"/>
                    </a:cubicBezTo>
                    <a:cubicBezTo>
                      <a:pt x="340106" y="643762"/>
                      <a:pt x="338709" y="631824"/>
                      <a:pt x="345186" y="623442"/>
                    </a:cubicBezTo>
                    <a:close/>
                    <a:moveTo>
                      <a:pt x="445897" y="506730"/>
                    </a:moveTo>
                    <a:cubicBezTo>
                      <a:pt x="463550" y="488061"/>
                      <a:pt x="481711" y="469900"/>
                      <a:pt x="500253" y="452120"/>
                    </a:cubicBezTo>
                    <a:cubicBezTo>
                      <a:pt x="507873" y="444881"/>
                      <a:pt x="519938" y="445135"/>
                      <a:pt x="527177" y="452628"/>
                    </a:cubicBezTo>
                    <a:cubicBezTo>
                      <a:pt x="534416" y="460121"/>
                      <a:pt x="534162" y="472313"/>
                      <a:pt x="526669" y="479552"/>
                    </a:cubicBezTo>
                    <a:cubicBezTo>
                      <a:pt x="508508" y="496951"/>
                      <a:pt x="490855" y="514731"/>
                      <a:pt x="473583" y="532891"/>
                    </a:cubicBezTo>
                    <a:cubicBezTo>
                      <a:pt x="466344" y="540512"/>
                      <a:pt x="454279" y="540892"/>
                      <a:pt x="446659" y="533654"/>
                    </a:cubicBezTo>
                    <a:cubicBezTo>
                      <a:pt x="439039" y="526415"/>
                      <a:pt x="438658" y="514350"/>
                      <a:pt x="445897" y="506730"/>
                    </a:cubicBezTo>
                    <a:close/>
                    <a:moveTo>
                      <a:pt x="557149" y="400050"/>
                    </a:moveTo>
                    <a:cubicBezTo>
                      <a:pt x="576453" y="383159"/>
                      <a:pt x="596265" y="366776"/>
                      <a:pt x="616458" y="350774"/>
                    </a:cubicBezTo>
                    <a:cubicBezTo>
                      <a:pt x="624713" y="344297"/>
                      <a:pt x="636651" y="345567"/>
                      <a:pt x="643255" y="353822"/>
                    </a:cubicBezTo>
                    <a:cubicBezTo>
                      <a:pt x="649859" y="362077"/>
                      <a:pt x="648462" y="374015"/>
                      <a:pt x="640207" y="380619"/>
                    </a:cubicBezTo>
                    <a:cubicBezTo>
                      <a:pt x="620522" y="396240"/>
                      <a:pt x="601218" y="412242"/>
                      <a:pt x="582295" y="428752"/>
                    </a:cubicBezTo>
                    <a:cubicBezTo>
                      <a:pt x="574421" y="435610"/>
                      <a:pt x="562356" y="434848"/>
                      <a:pt x="555371" y="426974"/>
                    </a:cubicBezTo>
                    <a:cubicBezTo>
                      <a:pt x="548386" y="419100"/>
                      <a:pt x="549275" y="407035"/>
                      <a:pt x="557149" y="400050"/>
                    </a:cubicBezTo>
                    <a:close/>
                    <a:moveTo>
                      <a:pt x="677926" y="304292"/>
                    </a:moveTo>
                    <a:cubicBezTo>
                      <a:pt x="698754" y="289306"/>
                      <a:pt x="719963" y="274828"/>
                      <a:pt x="741553" y="260858"/>
                    </a:cubicBezTo>
                    <a:cubicBezTo>
                      <a:pt x="750316" y="255143"/>
                      <a:pt x="762127" y="257683"/>
                      <a:pt x="767842" y="266446"/>
                    </a:cubicBezTo>
                    <a:cubicBezTo>
                      <a:pt x="773557" y="275209"/>
                      <a:pt x="771017" y="287020"/>
                      <a:pt x="762254" y="292735"/>
                    </a:cubicBezTo>
                    <a:cubicBezTo>
                      <a:pt x="741172" y="306451"/>
                      <a:pt x="720471" y="320548"/>
                      <a:pt x="700151" y="335153"/>
                    </a:cubicBezTo>
                    <a:cubicBezTo>
                      <a:pt x="691642" y="341249"/>
                      <a:pt x="679704" y="339344"/>
                      <a:pt x="673608" y="330835"/>
                    </a:cubicBezTo>
                    <a:cubicBezTo>
                      <a:pt x="667512" y="322326"/>
                      <a:pt x="669417" y="310388"/>
                      <a:pt x="677926" y="304292"/>
                    </a:cubicBezTo>
                    <a:close/>
                    <a:moveTo>
                      <a:pt x="807212" y="220472"/>
                    </a:moveTo>
                    <a:cubicBezTo>
                      <a:pt x="829437" y="207518"/>
                      <a:pt x="851916" y="195072"/>
                      <a:pt x="874776" y="183261"/>
                    </a:cubicBezTo>
                    <a:cubicBezTo>
                      <a:pt x="884047" y="178435"/>
                      <a:pt x="895604" y="181991"/>
                      <a:pt x="900430" y="191389"/>
                    </a:cubicBezTo>
                    <a:cubicBezTo>
                      <a:pt x="905256" y="200787"/>
                      <a:pt x="901700" y="212217"/>
                      <a:pt x="892302" y="217043"/>
                    </a:cubicBezTo>
                    <a:cubicBezTo>
                      <a:pt x="870077" y="228600"/>
                      <a:pt x="847979" y="240792"/>
                      <a:pt x="826389" y="253365"/>
                    </a:cubicBezTo>
                    <a:cubicBezTo>
                      <a:pt x="817245" y="258699"/>
                      <a:pt x="805688" y="255651"/>
                      <a:pt x="800354" y="246507"/>
                    </a:cubicBezTo>
                    <a:cubicBezTo>
                      <a:pt x="795020" y="237363"/>
                      <a:pt x="798068" y="225806"/>
                      <a:pt x="807212" y="220472"/>
                    </a:cubicBezTo>
                    <a:close/>
                    <a:moveTo>
                      <a:pt x="943864" y="149225"/>
                    </a:moveTo>
                    <a:cubicBezTo>
                      <a:pt x="967232" y="138430"/>
                      <a:pt x="990727" y="128270"/>
                      <a:pt x="1014730" y="118491"/>
                    </a:cubicBezTo>
                    <a:cubicBezTo>
                      <a:pt x="1024509" y="114554"/>
                      <a:pt x="1035558" y="119253"/>
                      <a:pt x="1039495" y="129032"/>
                    </a:cubicBezTo>
                    <a:cubicBezTo>
                      <a:pt x="1043432" y="138811"/>
                      <a:pt x="1038733" y="149860"/>
                      <a:pt x="1028954" y="153797"/>
                    </a:cubicBezTo>
                    <a:cubicBezTo>
                      <a:pt x="1005586" y="163195"/>
                      <a:pt x="982599" y="173228"/>
                      <a:pt x="959866" y="183769"/>
                    </a:cubicBezTo>
                    <a:cubicBezTo>
                      <a:pt x="950341" y="188214"/>
                      <a:pt x="939038" y="184023"/>
                      <a:pt x="934593" y="174498"/>
                    </a:cubicBezTo>
                    <a:cubicBezTo>
                      <a:pt x="930148" y="164973"/>
                      <a:pt x="934339" y="153670"/>
                      <a:pt x="943864" y="149225"/>
                    </a:cubicBezTo>
                    <a:close/>
                    <a:moveTo>
                      <a:pt x="1086993" y="91059"/>
                    </a:moveTo>
                    <a:cubicBezTo>
                      <a:pt x="1111123" y="82550"/>
                      <a:pt x="1135634" y="74676"/>
                      <a:pt x="1160399" y="67310"/>
                    </a:cubicBezTo>
                    <a:cubicBezTo>
                      <a:pt x="1170432" y="64262"/>
                      <a:pt x="1181100" y="70104"/>
                      <a:pt x="1184148" y="80137"/>
                    </a:cubicBezTo>
                    <a:cubicBezTo>
                      <a:pt x="1187196" y="90170"/>
                      <a:pt x="1181354" y="100838"/>
                      <a:pt x="1171321" y="103886"/>
                    </a:cubicBezTo>
                    <a:cubicBezTo>
                      <a:pt x="1147191" y="111125"/>
                      <a:pt x="1123315" y="118872"/>
                      <a:pt x="1099693" y="127127"/>
                    </a:cubicBezTo>
                    <a:cubicBezTo>
                      <a:pt x="1089787" y="130556"/>
                      <a:pt x="1078865" y="125349"/>
                      <a:pt x="1075436" y="115443"/>
                    </a:cubicBezTo>
                    <a:cubicBezTo>
                      <a:pt x="1072007" y="105537"/>
                      <a:pt x="1077214" y="94615"/>
                      <a:pt x="1087120" y="91186"/>
                    </a:cubicBezTo>
                    <a:close/>
                    <a:moveTo>
                      <a:pt x="1234694" y="47117"/>
                    </a:moveTo>
                    <a:cubicBezTo>
                      <a:pt x="1259586" y="41021"/>
                      <a:pt x="1284605" y="35433"/>
                      <a:pt x="1310005" y="30480"/>
                    </a:cubicBezTo>
                    <a:cubicBezTo>
                      <a:pt x="1320292" y="28448"/>
                      <a:pt x="1330325" y="35179"/>
                      <a:pt x="1332357" y="45466"/>
                    </a:cubicBezTo>
                    <a:cubicBezTo>
                      <a:pt x="1334389" y="55753"/>
                      <a:pt x="1327658" y="65786"/>
                      <a:pt x="1317371" y="67818"/>
                    </a:cubicBezTo>
                    <a:cubicBezTo>
                      <a:pt x="1292606" y="72644"/>
                      <a:pt x="1268095" y="78105"/>
                      <a:pt x="1243838" y="84074"/>
                    </a:cubicBezTo>
                    <a:cubicBezTo>
                      <a:pt x="1233678" y="86614"/>
                      <a:pt x="1223264" y="80391"/>
                      <a:pt x="1220724" y="70104"/>
                    </a:cubicBezTo>
                    <a:cubicBezTo>
                      <a:pt x="1218184" y="59817"/>
                      <a:pt x="1224407" y="49530"/>
                      <a:pt x="1234694" y="46990"/>
                    </a:cubicBezTo>
                    <a:close/>
                    <a:moveTo>
                      <a:pt x="1385951" y="17272"/>
                    </a:moveTo>
                    <a:cubicBezTo>
                      <a:pt x="1411224" y="13589"/>
                      <a:pt x="1436751" y="10414"/>
                      <a:pt x="1462532" y="7874"/>
                    </a:cubicBezTo>
                    <a:cubicBezTo>
                      <a:pt x="1472946" y="6858"/>
                      <a:pt x="1482344" y="14478"/>
                      <a:pt x="1483360" y="24892"/>
                    </a:cubicBezTo>
                    <a:cubicBezTo>
                      <a:pt x="1484376" y="35306"/>
                      <a:pt x="1476756" y="44704"/>
                      <a:pt x="1466342" y="45720"/>
                    </a:cubicBezTo>
                    <a:cubicBezTo>
                      <a:pt x="1441196" y="48260"/>
                      <a:pt x="1416304" y="51308"/>
                      <a:pt x="1391539" y="54991"/>
                    </a:cubicBezTo>
                    <a:cubicBezTo>
                      <a:pt x="1381125" y="56515"/>
                      <a:pt x="1371473" y="49276"/>
                      <a:pt x="1369949" y="38862"/>
                    </a:cubicBezTo>
                    <a:cubicBezTo>
                      <a:pt x="1368425" y="28448"/>
                      <a:pt x="1375664" y="18796"/>
                      <a:pt x="1386078" y="17272"/>
                    </a:cubicBezTo>
                    <a:close/>
                    <a:moveTo>
                      <a:pt x="1539367" y="2159"/>
                    </a:moveTo>
                    <a:cubicBezTo>
                      <a:pt x="1564894" y="889"/>
                      <a:pt x="1590548" y="127"/>
                      <a:pt x="1616329" y="0"/>
                    </a:cubicBezTo>
                    <a:cubicBezTo>
                      <a:pt x="1626870" y="0"/>
                      <a:pt x="1635379" y="8382"/>
                      <a:pt x="1635506" y="18923"/>
                    </a:cubicBezTo>
                    <a:cubicBezTo>
                      <a:pt x="1635633" y="29464"/>
                      <a:pt x="1627124" y="37973"/>
                      <a:pt x="1616583" y="37973"/>
                    </a:cubicBezTo>
                    <a:cubicBezTo>
                      <a:pt x="1591310" y="38100"/>
                      <a:pt x="1566291" y="38862"/>
                      <a:pt x="1541399" y="40132"/>
                    </a:cubicBezTo>
                    <a:cubicBezTo>
                      <a:pt x="1530858" y="40640"/>
                      <a:pt x="1521968" y="32639"/>
                      <a:pt x="1521333" y="22098"/>
                    </a:cubicBezTo>
                    <a:cubicBezTo>
                      <a:pt x="1520698" y="11557"/>
                      <a:pt x="1528826" y="2667"/>
                      <a:pt x="1539367" y="2032"/>
                    </a:cubicBezTo>
                    <a:close/>
                    <a:moveTo>
                      <a:pt x="1693545" y="1270"/>
                    </a:moveTo>
                    <a:cubicBezTo>
                      <a:pt x="1719326" y="2286"/>
                      <a:pt x="1744980" y="4064"/>
                      <a:pt x="1770507" y="6223"/>
                    </a:cubicBezTo>
                    <a:cubicBezTo>
                      <a:pt x="1781048" y="7112"/>
                      <a:pt x="1788668" y="16383"/>
                      <a:pt x="1787779" y="26924"/>
                    </a:cubicBezTo>
                    <a:cubicBezTo>
                      <a:pt x="1786890" y="37465"/>
                      <a:pt x="1777619" y="45085"/>
                      <a:pt x="1767078" y="44196"/>
                    </a:cubicBezTo>
                    <a:cubicBezTo>
                      <a:pt x="1742186" y="42037"/>
                      <a:pt x="1717167" y="40386"/>
                      <a:pt x="1691894" y="39370"/>
                    </a:cubicBezTo>
                    <a:cubicBezTo>
                      <a:pt x="1681353" y="38989"/>
                      <a:pt x="1673225" y="30099"/>
                      <a:pt x="1673606" y="19558"/>
                    </a:cubicBezTo>
                    <a:cubicBezTo>
                      <a:pt x="1673987" y="9017"/>
                      <a:pt x="1682877" y="889"/>
                      <a:pt x="1693418" y="1270"/>
                    </a:cubicBezTo>
                    <a:close/>
                    <a:moveTo>
                      <a:pt x="1846961" y="14859"/>
                    </a:moveTo>
                    <a:cubicBezTo>
                      <a:pt x="1872488" y="18415"/>
                      <a:pt x="1897888" y="22479"/>
                      <a:pt x="1923034" y="27051"/>
                    </a:cubicBezTo>
                    <a:cubicBezTo>
                      <a:pt x="1933321" y="28956"/>
                      <a:pt x="1940179" y="38862"/>
                      <a:pt x="1938274" y="49276"/>
                    </a:cubicBezTo>
                    <a:cubicBezTo>
                      <a:pt x="1936369" y="59690"/>
                      <a:pt x="1926463" y="66421"/>
                      <a:pt x="1916049" y="64516"/>
                    </a:cubicBezTo>
                    <a:cubicBezTo>
                      <a:pt x="1891411" y="59944"/>
                      <a:pt x="1866646" y="56007"/>
                      <a:pt x="1841754" y="52578"/>
                    </a:cubicBezTo>
                    <a:cubicBezTo>
                      <a:pt x="1831340" y="51181"/>
                      <a:pt x="1823974" y="41529"/>
                      <a:pt x="1825498" y="31115"/>
                    </a:cubicBezTo>
                    <a:cubicBezTo>
                      <a:pt x="1827022" y="20701"/>
                      <a:pt x="1836547" y="13335"/>
                      <a:pt x="1846961" y="14859"/>
                    </a:cubicBezTo>
                    <a:close/>
                    <a:moveTo>
                      <a:pt x="1998726" y="43053"/>
                    </a:moveTo>
                    <a:cubicBezTo>
                      <a:pt x="2023872" y="48895"/>
                      <a:pt x="2048637" y="55499"/>
                      <a:pt x="2073275" y="62484"/>
                    </a:cubicBezTo>
                    <a:cubicBezTo>
                      <a:pt x="2083435" y="65405"/>
                      <a:pt x="2089277" y="75946"/>
                      <a:pt x="2086356" y="85979"/>
                    </a:cubicBezTo>
                    <a:cubicBezTo>
                      <a:pt x="2083435" y="96012"/>
                      <a:pt x="2072894" y="101981"/>
                      <a:pt x="2062861" y="99060"/>
                    </a:cubicBezTo>
                    <a:cubicBezTo>
                      <a:pt x="2038858" y="92202"/>
                      <a:pt x="2014474" y="85852"/>
                      <a:pt x="1989963" y="80137"/>
                    </a:cubicBezTo>
                    <a:cubicBezTo>
                      <a:pt x="1979676" y="77724"/>
                      <a:pt x="1973326" y="67437"/>
                      <a:pt x="1975739" y="57277"/>
                    </a:cubicBezTo>
                    <a:cubicBezTo>
                      <a:pt x="1978152" y="47117"/>
                      <a:pt x="1988439" y="40640"/>
                      <a:pt x="1998599" y="43053"/>
                    </a:cubicBezTo>
                    <a:close/>
                    <a:moveTo>
                      <a:pt x="2146808" y="85471"/>
                    </a:moveTo>
                    <a:cubicBezTo>
                      <a:pt x="2171192" y="93726"/>
                      <a:pt x="2195322" y="102616"/>
                      <a:pt x="2219198" y="111887"/>
                    </a:cubicBezTo>
                    <a:cubicBezTo>
                      <a:pt x="2228977" y="115697"/>
                      <a:pt x="2233803" y="126746"/>
                      <a:pt x="2229993" y="136525"/>
                    </a:cubicBezTo>
                    <a:cubicBezTo>
                      <a:pt x="2226183" y="146304"/>
                      <a:pt x="2215134" y="151130"/>
                      <a:pt x="2205355" y="147320"/>
                    </a:cubicBezTo>
                    <a:cubicBezTo>
                      <a:pt x="2182114" y="138176"/>
                      <a:pt x="2158492" y="129540"/>
                      <a:pt x="2134616" y="121412"/>
                    </a:cubicBezTo>
                    <a:cubicBezTo>
                      <a:pt x="2124710" y="117983"/>
                      <a:pt x="2119249" y="107188"/>
                      <a:pt x="2122678" y="97282"/>
                    </a:cubicBezTo>
                    <a:cubicBezTo>
                      <a:pt x="2126107" y="87376"/>
                      <a:pt x="2136902" y="81915"/>
                      <a:pt x="2146808" y="85344"/>
                    </a:cubicBezTo>
                    <a:close/>
                    <a:moveTo>
                      <a:pt x="2290318" y="141732"/>
                    </a:moveTo>
                    <a:cubicBezTo>
                      <a:pt x="2313813" y="152273"/>
                      <a:pt x="2337054" y="163322"/>
                      <a:pt x="2359914" y="175006"/>
                    </a:cubicBezTo>
                    <a:cubicBezTo>
                      <a:pt x="2369312" y="179832"/>
                      <a:pt x="2372995" y="191262"/>
                      <a:pt x="2368296" y="200660"/>
                    </a:cubicBezTo>
                    <a:cubicBezTo>
                      <a:pt x="2363597" y="210058"/>
                      <a:pt x="2352040" y="213741"/>
                      <a:pt x="2342642" y="209042"/>
                    </a:cubicBezTo>
                    <a:cubicBezTo>
                      <a:pt x="2320290" y="197739"/>
                      <a:pt x="2297684" y="186817"/>
                      <a:pt x="2274697" y="176530"/>
                    </a:cubicBezTo>
                    <a:cubicBezTo>
                      <a:pt x="2265045" y="172212"/>
                      <a:pt x="2260854" y="160909"/>
                      <a:pt x="2265172" y="151384"/>
                    </a:cubicBezTo>
                    <a:cubicBezTo>
                      <a:pt x="2269490" y="141859"/>
                      <a:pt x="2280793" y="137541"/>
                      <a:pt x="2290318" y="141859"/>
                    </a:cubicBezTo>
                    <a:close/>
                    <a:moveTo>
                      <a:pt x="2427732" y="211582"/>
                    </a:moveTo>
                    <a:cubicBezTo>
                      <a:pt x="2450084" y="224282"/>
                      <a:pt x="2472182" y="237617"/>
                      <a:pt x="2493772" y="251333"/>
                    </a:cubicBezTo>
                    <a:cubicBezTo>
                      <a:pt x="2502662" y="256921"/>
                      <a:pt x="2505329" y="268732"/>
                      <a:pt x="2499614" y="277622"/>
                    </a:cubicBezTo>
                    <a:cubicBezTo>
                      <a:pt x="2493899" y="286512"/>
                      <a:pt x="2482215" y="289179"/>
                      <a:pt x="2473325" y="283464"/>
                    </a:cubicBezTo>
                    <a:cubicBezTo>
                      <a:pt x="2452116" y="270002"/>
                      <a:pt x="2430653" y="257048"/>
                      <a:pt x="2408809" y="244729"/>
                    </a:cubicBezTo>
                    <a:cubicBezTo>
                      <a:pt x="2399665" y="239522"/>
                      <a:pt x="2396490" y="227838"/>
                      <a:pt x="2401697" y="218694"/>
                    </a:cubicBezTo>
                    <a:cubicBezTo>
                      <a:pt x="2406904" y="209550"/>
                      <a:pt x="2418588" y="206375"/>
                      <a:pt x="2427732" y="211582"/>
                    </a:cubicBezTo>
                    <a:close/>
                    <a:moveTo>
                      <a:pt x="2557907" y="294132"/>
                    </a:moveTo>
                    <a:cubicBezTo>
                      <a:pt x="2578989" y="308864"/>
                      <a:pt x="2599690" y="324231"/>
                      <a:pt x="2619883" y="339979"/>
                    </a:cubicBezTo>
                    <a:cubicBezTo>
                      <a:pt x="2628138" y="346456"/>
                      <a:pt x="2629662" y="358394"/>
                      <a:pt x="2623312" y="366649"/>
                    </a:cubicBezTo>
                    <a:cubicBezTo>
                      <a:pt x="2616962" y="374904"/>
                      <a:pt x="2604897" y="376428"/>
                      <a:pt x="2596642" y="370078"/>
                    </a:cubicBezTo>
                    <a:cubicBezTo>
                      <a:pt x="2576830" y="354711"/>
                      <a:pt x="2556637" y="339852"/>
                      <a:pt x="2536063" y="325374"/>
                    </a:cubicBezTo>
                    <a:cubicBezTo>
                      <a:pt x="2527427" y="319278"/>
                      <a:pt x="2525395" y="307467"/>
                      <a:pt x="2531364" y="298831"/>
                    </a:cubicBezTo>
                    <a:cubicBezTo>
                      <a:pt x="2537333" y="290195"/>
                      <a:pt x="2549271" y="288163"/>
                      <a:pt x="2557907" y="294132"/>
                    </a:cubicBezTo>
                    <a:close/>
                    <a:moveTo>
                      <a:pt x="2679700" y="388620"/>
                    </a:moveTo>
                    <a:cubicBezTo>
                      <a:pt x="2699258" y="405257"/>
                      <a:pt x="2718435" y="422402"/>
                      <a:pt x="2737104" y="440055"/>
                    </a:cubicBezTo>
                    <a:cubicBezTo>
                      <a:pt x="2744724" y="447294"/>
                      <a:pt x="2745105" y="459359"/>
                      <a:pt x="2737993" y="466979"/>
                    </a:cubicBezTo>
                    <a:cubicBezTo>
                      <a:pt x="2730881" y="474599"/>
                      <a:pt x="2718689" y="474980"/>
                      <a:pt x="2711069" y="467868"/>
                    </a:cubicBezTo>
                    <a:cubicBezTo>
                      <a:pt x="2692781" y="450723"/>
                      <a:pt x="2674112" y="433959"/>
                      <a:pt x="2654935" y="417703"/>
                    </a:cubicBezTo>
                    <a:cubicBezTo>
                      <a:pt x="2646934" y="410845"/>
                      <a:pt x="2646045" y="398907"/>
                      <a:pt x="2652776" y="390906"/>
                    </a:cubicBezTo>
                    <a:cubicBezTo>
                      <a:pt x="2659507" y="382905"/>
                      <a:pt x="2671572" y="382016"/>
                      <a:pt x="2679573" y="388747"/>
                    </a:cubicBezTo>
                    <a:close/>
                    <a:moveTo>
                      <a:pt x="2791968" y="494284"/>
                    </a:moveTo>
                    <a:cubicBezTo>
                      <a:pt x="2809875" y="512699"/>
                      <a:pt x="2827274" y="531622"/>
                      <a:pt x="2844292" y="550926"/>
                    </a:cubicBezTo>
                    <a:cubicBezTo>
                      <a:pt x="2851277" y="558800"/>
                      <a:pt x="2850515" y="570864"/>
                      <a:pt x="2842641" y="577849"/>
                    </a:cubicBezTo>
                    <a:cubicBezTo>
                      <a:pt x="2834767" y="584834"/>
                      <a:pt x="2822702" y="584072"/>
                      <a:pt x="2815717" y="576198"/>
                    </a:cubicBezTo>
                    <a:cubicBezTo>
                      <a:pt x="2799080" y="557403"/>
                      <a:pt x="2782062" y="538988"/>
                      <a:pt x="2764663" y="520954"/>
                    </a:cubicBezTo>
                    <a:cubicBezTo>
                      <a:pt x="2757297" y="513461"/>
                      <a:pt x="2757551" y="501396"/>
                      <a:pt x="2765044" y="494030"/>
                    </a:cubicBezTo>
                    <a:cubicBezTo>
                      <a:pt x="2772537" y="486664"/>
                      <a:pt x="2784602" y="486918"/>
                      <a:pt x="2791968" y="494411"/>
                    </a:cubicBezTo>
                    <a:close/>
                    <a:moveTo>
                      <a:pt x="2893949" y="609980"/>
                    </a:moveTo>
                    <a:cubicBezTo>
                      <a:pt x="2909951" y="630046"/>
                      <a:pt x="2925572" y="650493"/>
                      <a:pt x="2940685" y="671194"/>
                    </a:cubicBezTo>
                    <a:cubicBezTo>
                      <a:pt x="2946908" y="679703"/>
                      <a:pt x="2945003" y="691641"/>
                      <a:pt x="2936494" y="697864"/>
                    </a:cubicBezTo>
                    <a:cubicBezTo>
                      <a:pt x="2927985" y="704087"/>
                      <a:pt x="2916047" y="702182"/>
                      <a:pt x="2909824" y="693673"/>
                    </a:cubicBezTo>
                    <a:cubicBezTo>
                      <a:pt x="2895092" y="673353"/>
                      <a:pt x="2879852" y="653414"/>
                      <a:pt x="2864104" y="633856"/>
                    </a:cubicBezTo>
                    <a:cubicBezTo>
                      <a:pt x="2857500" y="625601"/>
                      <a:pt x="2858897" y="613663"/>
                      <a:pt x="2867025" y="607059"/>
                    </a:cubicBezTo>
                    <a:cubicBezTo>
                      <a:pt x="2875153" y="600455"/>
                      <a:pt x="2887218" y="601852"/>
                      <a:pt x="2893822" y="609980"/>
                    </a:cubicBezTo>
                    <a:close/>
                    <a:moveTo>
                      <a:pt x="2984373" y="734694"/>
                    </a:moveTo>
                    <a:cubicBezTo>
                      <a:pt x="2998470" y="756157"/>
                      <a:pt x="3012059" y="778001"/>
                      <a:pt x="3025140" y="800099"/>
                    </a:cubicBezTo>
                    <a:cubicBezTo>
                      <a:pt x="3030474" y="809116"/>
                      <a:pt x="3027426" y="820800"/>
                      <a:pt x="3018409" y="826134"/>
                    </a:cubicBezTo>
                    <a:cubicBezTo>
                      <a:pt x="3009392" y="831468"/>
                      <a:pt x="2997708" y="828420"/>
                      <a:pt x="2992374" y="819403"/>
                    </a:cubicBezTo>
                    <a:cubicBezTo>
                      <a:pt x="2979547" y="797813"/>
                      <a:pt x="2966339" y="776477"/>
                      <a:pt x="2952623" y="755522"/>
                    </a:cubicBezTo>
                    <a:cubicBezTo>
                      <a:pt x="2946908" y="746759"/>
                      <a:pt x="2949321" y="734948"/>
                      <a:pt x="2958084" y="729106"/>
                    </a:cubicBezTo>
                    <a:cubicBezTo>
                      <a:pt x="2966847" y="723264"/>
                      <a:pt x="2978658" y="725804"/>
                      <a:pt x="2984500" y="734567"/>
                    </a:cubicBezTo>
                    <a:close/>
                    <a:moveTo>
                      <a:pt x="3062859" y="867282"/>
                    </a:moveTo>
                    <a:cubicBezTo>
                      <a:pt x="3074797" y="889888"/>
                      <a:pt x="3086227" y="912875"/>
                      <a:pt x="3097149" y="936243"/>
                    </a:cubicBezTo>
                    <a:cubicBezTo>
                      <a:pt x="3101594" y="945768"/>
                      <a:pt x="3097530" y="957071"/>
                      <a:pt x="3088005" y="961516"/>
                    </a:cubicBezTo>
                    <a:cubicBezTo>
                      <a:pt x="3078480" y="965961"/>
                      <a:pt x="3067177" y="961897"/>
                      <a:pt x="3062732" y="952372"/>
                    </a:cubicBezTo>
                    <a:cubicBezTo>
                      <a:pt x="3052064" y="929639"/>
                      <a:pt x="3040888" y="907160"/>
                      <a:pt x="3029204" y="885062"/>
                    </a:cubicBezTo>
                    <a:cubicBezTo>
                      <a:pt x="3024251" y="875791"/>
                      <a:pt x="3027807" y="864234"/>
                      <a:pt x="3037205" y="859281"/>
                    </a:cubicBezTo>
                    <a:cubicBezTo>
                      <a:pt x="3046603" y="854328"/>
                      <a:pt x="3058033" y="857884"/>
                      <a:pt x="3062986" y="867282"/>
                    </a:cubicBezTo>
                    <a:close/>
                    <a:moveTo>
                      <a:pt x="3128391" y="1006855"/>
                    </a:moveTo>
                    <a:cubicBezTo>
                      <a:pt x="3138170" y="1030604"/>
                      <a:pt x="3147314" y="1054607"/>
                      <a:pt x="3156077" y="1078864"/>
                    </a:cubicBezTo>
                    <a:cubicBezTo>
                      <a:pt x="3159633" y="1088770"/>
                      <a:pt x="3154426" y="1099692"/>
                      <a:pt x="3144520" y="1103248"/>
                    </a:cubicBezTo>
                    <a:cubicBezTo>
                      <a:pt x="3134614" y="1106804"/>
                      <a:pt x="3123692" y="1101597"/>
                      <a:pt x="3120136" y="1091691"/>
                    </a:cubicBezTo>
                    <a:cubicBezTo>
                      <a:pt x="3111627" y="1067942"/>
                      <a:pt x="3102737" y="1044574"/>
                      <a:pt x="3093085" y="1021460"/>
                    </a:cubicBezTo>
                    <a:cubicBezTo>
                      <a:pt x="3089021" y="1011681"/>
                      <a:pt x="3093720" y="1000632"/>
                      <a:pt x="3103499" y="996568"/>
                    </a:cubicBezTo>
                    <a:cubicBezTo>
                      <a:pt x="3113278" y="992504"/>
                      <a:pt x="3124327" y="997203"/>
                      <a:pt x="3128391" y="1006982"/>
                    </a:cubicBezTo>
                    <a:close/>
                    <a:moveTo>
                      <a:pt x="3180207" y="1152143"/>
                    </a:moveTo>
                    <a:cubicBezTo>
                      <a:pt x="3187700" y="1176654"/>
                      <a:pt x="3194558" y="1201419"/>
                      <a:pt x="3200908" y="1226438"/>
                    </a:cubicBezTo>
                    <a:cubicBezTo>
                      <a:pt x="3203448" y="1236598"/>
                      <a:pt x="3197352" y="1247012"/>
                      <a:pt x="3187065" y="1249552"/>
                    </a:cubicBezTo>
                    <a:cubicBezTo>
                      <a:pt x="3176778" y="1252092"/>
                      <a:pt x="3166491" y="1245996"/>
                      <a:pt x="3163951" y="1235709"/>
                    </a:cubicBezTo>
                    <a:cubicBezTo>
                      <a:pt x="3157855" y="1211325"/>
                      <a:pt x="3151124" y="1187068"/>
                      <a:pt x="3143758" y="1163192"/>
                    </a:cubicBezTo>
                    <a:cubicBezTo>
                      <a:pt x="3140710" y="1153159"/>
                      <a:pt x="3146425" y="1142491"/>
                      <a:pt x="3156458" y="1139443"/>
                    </a:cubicBezTo>
                    <a:cubicBezTo>
                      <a:pt x="3166491" y="1136395"/>
                      <a:pt x="3177159" y="1142110"/>
                      <a:pt x="3180207" y="1152143"/>
                    </a:cubicBezTo>
                    <a:close/>
                    <a:moveTo>
                      <a:pt x="3217926" y="1301622"/>
                    </a:moveTo>
                    <a:cubicBezTo>
                      <a:pt x="3223006" y="1326768"/>
                      <a:pt x="3227451" y="1352041"/>
                      <a:pt x="3231388" y="1377568"/>
                    </a:cubicBezTo>
                    <a:cubicBezTo>
                      <a:pt x="3233039" y="1387982"/>
                      <a:pt x="3225800" y="1397634"/>
                      <a:pt x="3215386" y="1399285"/>
                    </a:cubicBezTo>
                    <a:cubicBezTo>
                      <a:pt x="3204972" y="1400936"/>
                      <a:pt x="3195320" y="1393697"/>
                      <a:pt x="3193669" y="1383283"/>
                    </a:cubicBezTo>
                    <a:cubicBezTo>
                      <a:pt x="3189859" y="1358391"/>
                      <a:pt x="3185414" y="1333626"/>
                      <a:pt x="3180461" y="1309115"/>
                    </a:cubicBezTo>
                    <a:cubicBezTo>
                      <a:pt x="3178429" y="1298828"/>
                      <a:pt x="3185033" y="1288795"/>
                      <a:pt x="3195320" y="1286636"/>
                    </a:cubicBezTo>
                    <a:cubicBezTo>
                      <a:pt x="3205607" y="1284477"/>
                      <a:pt x="3215640" y="1291208"/>
                      <a:pt x="3217799" y="1301495"/>
                    </a:cubicBezTo>
                    <a:close/>
                    <a:moveTo>
                      <a:pt x="3241167" y="1453895"/>
                    </a:moveTo>
                    <a:cubicBezTo>
                      <a:pt x="3243834" y="1479295"/>
                      <a:pt x="3245866" y="1504949"/>
                      <a:pt x="3247390" y="1530730"/>
                    </a:cubicBezTo>
                    <a:cubicBezTo>
                      <a:pt x="3248025" y="1541271"/>
                      <a:pt x="3240024" y="1550288"/>
                      <a:pt x="3229483" y="1550796"/>
                    </a:cubicBezTo>
                    <a:cubicBezTo>
                      <a:pt x="3218942" y="1551304"/>
                      <a:pt x="3209925" y="1543430"/>
                      <a:pt x="3209417" y="1532889"/>
                    </a:cubicBezTo>
                    <a:cubicBezTo>
                      <a:pt x="3208020" y="1507743"/>
                      <a:pt x="3205988" y="1482724"/>
                      <a:pt x="3203321" y="1457832"/>
                    </a:cubicBezTo>
                    <a:cubicBezTo>
                      <a:pt x="3202178" y="1447418"/>
                      <a:pt x="3209798" y="1438020"/>
                      <a:pt x="3220339" y="1436877"/>
                    </a:cubicBezTo>
                    <a:cubicBezTo>
                      <a:pt x="3230880" y="1435734"/>
                      <a:pt x="3240151" y="1443354"/>
                      <a:pt x="3241294" y="1453895"/>
                    </a:cubicBezTo>
                    <a:close/>
                    <a:moveTo>
                      <a:pt x="3250184" y="1607692"/>
                    </a:moveTo>
                    <a:cubicBezTo>
                      <a:pt x="3250184" y="1613534"/>
                      <a:pt x="3250311" y="1619376"/>
                      <a:pt x="3250311" y="1625091"/>
                    </a:cubicBezTo>
                    <a:lnTo>
                      <a:pt x="3231261" y="1625091"/>
                    </a:lnTo>
                    <a:lnTo>
                      <a:pt x="3250311" y="1625091"/>
                    </a:lnTo>
                    <a:cubicBezTo>
                      <a:pt x="3250311" y="1645156"/>
                      <a:pt x="3249930" y="1665095"/>
                      <a:pt x="3249168" y="1684908"/>
                    </a:cubicBezTo>
                    <a:cubicBezTo>
                      <a:pt x="3248787" y="1695448"/>
                      <a:pt x="3239897" y="1703576"/>
                      <a:pt x="3229483" y="1703195"/>
                    </a:cubicBezTo>
                    <a:cubicBezTo>
                      <a:pt x="3219069" y="1702814"/>
                      <a:pt x="3210814" y="1693924"/>
                      <a:pt x="3211195" y="1683511"/>
                    </a:cubicBezTo>
                    <a:cubicBezTo>
                      <a:pt x="3211957" y="1664080"/>
                      <a:pt x="3212211" y="1644648"/>
                      <a:pt x="3212211" y="1625091"/>
                    </a:cubicBezTo>
                    <a:cubicBezTo>
                      <a:pt x="3212211" y="1619376"/>
                      <a:pt x="3212211" y="1613661"/>
                      <a:pt x="3212084" y="1608073"/>
                    </a:cubicBezTo>
                    <a:cubicBezTo>
                      <a:pt x="3211957" y="1597532"/>
                      <a:pt x="3220466" y="1588896"/>
                      <a:pt x="3230880" y="1588769"/>
                    </a:cubicBezTo>
                    <a:cubicBezTo>
                      <a:pt x="3241294" y="1588642"/>
                      <a:pt x="3250057" y="1597151"/>
                      <a:pt x="3250184" y="1607565"/>
                    </a:cubicBezTo>
                    <a:close/>
                    <a:moveTo>
                      <a:pt x="3244596" y="1761742"/>
                    </a:moveTo>
                    <a:cubicBezTo>
                      <a:pt x="3242437" y="1787523"/>
                      <a:pt x="3239770" y="1813051"/>
                      <a:pt x="3236341" y="1838451"/>
                    </a:cubicBezTo>
                    <a:cubicBezTo>
                      <a:pt x="3234944" y="1848864"/>
                      <a:pt x="3225419" y="1856230"/>
                      <a:pt x="3215005" y="1854833"/>
                    </a:cubicBezTo>
                    <a:cubicBezTo>
                      <a:pt x="3204591" y="1853436"/>
                      <a:pt x="3197225" y="1843911"/>
                      <a:pt x="3198622" y="1833498"/>
                    </a:cubicBezTo>
                    <a:cubicBezTo>
                      <a:pt x="3201924" y="1808733"/>
                      <a:pt x="3204591" y="1783714"/>
                      <a:pt x="3206623" y="1758695"/>
                    </a:cubicBezTo>
                    <a:cubicBezTo>
                      <a:pt x="3207512" y="1748153"/>
                      <a:pt x="3216656" y="1740406"/>
                      <a:pt x="3227197" y="1741295"/>
                    </a:cubicBezTo>
                    <a:cubicBezTo>
                      <a:pt x="3237738" y="1742184"/>
                      <a:pt x="3245485" y="1751328"/>
                      <a:pt x="3244596" y="1761870"/>
                    </a:cubicBezTo>
                    <a:close/>
                    <a:moveTo>
                      <a:pt x="3224530" y="1914650"/>
                    </a:moveTo>
                    <a:cubicBezTo>
                      <a:pt x="3219958" y="1940050"/>
                      <a:pt x="3214751" y="1965196"/>
                      <a:pt x="3209036" y="1990215"/>
                    </a:cubicBezTo>
                    <a:cubicBezTo>
                      <a:pt x="3206623" y="2000502"/>
                      <a:pt x="3196463" y="2006852"/>
                      <a:pt x="3186176" y="2004566"/>
                    </a:cubicBezTo>
                    <a:cubicBezTo>
                      <a:pt x="3175889" y="2002280"/>
                      <a:pt x="3169539" y="1991993"/>
                      <a:pt x="3171825" y="1981706"/>
                    </a:cubicBezTo>
                    <a:cubicBezTo>
                      <a:pt x="3177413" y="1957322"/>
                      <a:pt x="3182493" y="1932684"/>
                      <a:pt x="3186938" y="1907919"/>
                    </a:cubicBezTo>
                    <a:cubicBezTo>
                      <a:pt x="3188843" y="1897505"/>
                      <a:pt x="3198749" y="1890647"/>
                      <a:pt x="3209036" y="1892552"/>
                    </a:cubicBezTo>
                    <a:cubicBezTo>
                      <a:pt x="3219323" y="1894457"/>
                      <a:pt x="3226308" y="1904363"/>
                      <a:pt x="3224403" y="1914650"/>
                    </a:cubicBezTo>
                    <a:close/>
                    <a:moveTo>
                      <a:pt x="3189859" y="2064891"/>
                    </a:moveTo>
                    <a:cubicBezTo>
                      <a:pt x="3182874" y="2089656"/>
                      <a:pt x="3175381" y="2114294"/>
                      <a:pt x="3167253" y="2138551"/>
                    </a:cubicBezTo>
                    <a:cubicBezTo>
                      <a:pt x="3163951" y="2148584"/>
                      <a:pt x="3153156" y="2153918"/>
                      <a:pt x="3143123" y="2150616"/>
                    </a:cubicBezTo>
                    <a:cubicBezTo>
                      <a:pt x="3133090" y="2147314"/>
                      <a:pt x="3127756" y="2136519"/>
                      <a:pt x="3131058" y="2126486"/>
                    </a:cubicBezTo>
                    <a:cubicBezTo>
                      <a:pt x="3138932" y="2102737"/>
                      <a:pt x="3146298" y="2078734"/>
                      <a:pt x="3153156" y="2054477"/>
                    </a:cubicBezTo>
                    <a:cubicBezTo>
                      <a:pt x="3155950" y="2044317"/>
                      <a:pt x="3166491" y="2038475"/>
                      <a:pt x="3176651" y="2041269"/>
                    </a:cubicBezTo>
                    <a:cubicBezTo>
                      <a:pt x="3186811" y="2044063"/>
                      <a:pt x="3192653" y="2054604"/>
                      <a:pt x="3189859" y="2064764"/>
                    </a:cubicBezTo>
                    <a:close/>
                    <a:moveTo>
                      <a:pt x="3141218" y="2211068"/>
                    </a:moveTo>
                    <a:cubicBezTo>
                      <a:pt x="3131947" y="2235071"/>
                      <a:pt x="3122041" y="2258820"/>
                      <a:pt x="3111627" y="2282315"/>
                    </a:cubicBezTo>
                    <a:cubicBezTo>
                      <a:pt x="3107309" y="2291967"/>
                      <a:pt x="3096133" y="2296285"/>
                      <a:pt x="3086481" y="2291967"/>
                    </a:cubicBezTo>
                    <a:cubicBezTo>
                      <a:pt x="3076829" y="2287649"/>
                      <a:pt x="3072511" y="2276473"/>
                      <a:pt x="3076829" y="2266821"/>
                    </a:cubicBezTo>
                    <a:cubicBezTo>
                      <a:pt x="3086989" y="2243961"/>
                      <a:pt x="3096641" y="2220720"/>
                      <a:pt x="3105658" y="2197225"/>
                    </a:cubicBezTo>
                    <a:cubicBezTo>
                      <a:pt x="3109468" y="2187446"/>
                      <a:pt x="3120517" y="2182493"/>
                      <a:pt x="3130296" y="2186303"/>
                    </a:cubicBezTo>
                    <a:cubicBezTo>
                      <a:pt x="3140075" y="2190113"/>
                      <a:pt x="3145028" y="2201162"/>
                      <a:pt x="3141218" y="2210941"/>
                    </a:cubicBezTo>
                    <a:close/>
                    <a:moveTo>
                      <a:pt x="3078734" y="2351911"/>
                    </a:moveTo>
                    <a:cubicBezTo>
                      <a:pt x="3067177" y="2374898"/>
                      <a:pt x="3055112" y="2397631"/>
                      <a:pt x="3042539" y="2419983"/>
                    </a:cubicBezTo>
                    <a:cubicBezTo>
                      <a:pt x="3037332" y="2429127"/>
                      <a:pt x="3025775" y="2432429"/>
                      <a:pt x="3016631" y="2427222"/>
                    </a:cubicBezTo>
                    <a:cubicBezTo>
                      <a:pt x="3007487" y="2422015"/>
                      <a:pt x="3004185" y="2410458"/>
                      <a:pt x="3009392" y="2401314"/>
                    </a:cubicBezTo>
                    <a:cubicBezTo>
                      <a:pt x="3021711" y="2379470"/>
                      <a:pt x="3033395" y="2357372"/>
                      <a:pt x="3044698" y="2334893"/>
                    </a:cubicBezTo>
                    <a:cubicBezTo>
                      <a:pt x="3049397" y="2325495"/>
                      <a:pt x="3060827" y="2321685"/>
                      <a:pt x="3070225" y="2326384"/>
                    </a:cubicBezTo>
                    <a:cubicBezTo>
                      <a:pt x="3079623" y="2331083"/>
                      <a:pt x="3083433" y="2342513"/>
                      <a:pt x="3078734" y="2351911"/>
                    </a:cubicBezTo>
                    <a:close/>
                    <a:moveTo>
                      <a:pt x="3003169" y="2486277"/>
                    </a:moveTo>
                    <a:cubicBezTo>
                      <a:pt x="2989580" y="2508121"/>
                      <a:pt x="2975356" y="2529457"/>
                      <a:pt x="2960751" y="2550539"/>
                    </a:cubicBezTo>
                    <a:cubicBezTo>
                      <a:pt x="2954782" y="2559175"/>
                      <a:pt x="2942844" y="2561334"/>
                      <a:pt x="2934208" y="2555365"/>
                    </a:cubicBezTo>
                    <a:cubicBezTo>
                      <a:pt x="2925572" y="2549396"/>
                      <a:pt x="2923413" y="2537458"/>
                      <a:pt x="2929382" y="2528822"/>
                    </a:cubicBezTo>
                    <a:cubicBezTo>
                      <a:pt x="2943733" y="2508248"/>
                      <a:pt x="2957449" y="2487293"/>
                      <a:pt x="2970784" y="2466084"/>
                    </a:cubicBezTo>
                    <a:cubicBezTo>
                      <a:pt x="2976372" y="2457194"/>
                      <a:pt x="2988183" y="2454527"/>
                      <a:pt x="2997073" y="2459988"/>
                    </a:cubicBezTo>
                    <a:cubicBezTo>
                      <a:pt x="3005963" y="2465449"/>
                      <a:pt x="3008630" y="2477387"/>
                      <a:pt x="3003169" y="2486277"/>
                    </a:cubicBezTo>
                    <a:close/>
                    <a:moveTo>
                      <a:pt x="2915285" y="2612896"/>
                    </a:moveTo>
                    <a:cubicBezTo>
                      <a:pt x="2899664" y="2633343"/>
                      <a:pt x="2883535" y="2653282"/>
                      <a:pt x="2867025" y="2672967"/>
                    </a:cubicBezTo>
                    <a:cubicBezTo>
                      <a:pt x="2860294" y="2680968"/>
                      <a:pt x="2848229" y="2681984"/>
                      <a:pt x="2840228" y="2675253"/>
                    </a:cubicBezTo>
                    <a:cubicBezTo>
                      <a:pt x="2832227" y="2668522"/>
                      <a:pt x="2831211" y="2656457"/>
                      <a:pt x="2837942" y="2648456"/>
                    </a:cubicBezTo>
                    <a:cubicBezTo>
                      <a:pt x="2854071" y="2629279"/>
                      <a:pt x="2869819" y="2609721"/>
                      <a:pt x="2885186" y="2589782"/>
                    </a:cubicBezTo>
                    <a:cubicBezTo>
                      <a:pt x="2891536" y="2581400"/>
                      <a:pt x="2903601" y="2579876"/>
                      <a:pt x="2911856" y="2586226"/>
                    </a:cubicBezTo>
                    <a:cubicBezTo>
                      <a:pt x="2920111" y="2592576"/>
                      <a:pt x="2921762" y="2604641"/>
                      <a:pt x="2915412" y="2612896"/>
                    </a:cubicBezTo>
                    <a:close/>
                    <a:moveTo>
                      <a:pt x="2815971" y="2730625"/>
                    </a:moveTo>
                    <a:cubicBezTo>
                      <a:pt x="2798445" y="2749420"/>
                      <a:pt x="2780538" y="2767835"/>
                      <a:pt x="2762250" y="2785870"/>
                    </a:cubicBezTo>
                    <a:cubicBezTo>
                      <a:pt x="2754757" y="2793235"/>
                      <a:pt x="2742692" y="2793109"/>
                      <a:pt x="2735326" y="2785616"/>
                    </a:cubicBezTo>
                    <a:cubicBezTo>
                      <a:pt x="2727960" y="2778123"/>
                      <a:pt x="2728087" y="2766057"/>
                      <a:pt x="2735580" y="2758691"/>
                    </a:cubicBezTo>
                    <a:cubicBezTo>
                      <a:pt x="2753487" y="2741166"/>
                      <a:pt x="2771013" y="2723132"/>
                      <a:pt x="2788158" y="2704717"/>
                    </a:cubicBezTo>
                    <a:cubicBezTo>
                      <a:pt x="2795270" y="2696970"/>
                      <a:pt x="2807335" y="2696589"/>
                      <a:pt x="2815082" y="2703701"/>
                    </a:cubicBezTo>
                    <a:cubicBezTo>
                      <a:pt x="2822829" y="2710813"/>
                      <a:pt x="2823210" y="2722878"/>
                      <a:pt x="2816098" y="2730625"/>
                    </a:cubicBezTo>
                    <a:close/>
                    <a:moveTo>
                      <a:pt x="2705989" y="2838448"/>
                    </a:moveTo>
                    <a:cubicBezTo>
                      <a:pt x="2686812" y="2855592"/>
                      <a:pt x="2667254" y="2872229"/>
                      <a:pt x="2647188" y="2888359"/>
                    </a:cubicBezTo>
                    <a:cubicBezTo>
                      <a:pt x="2639060" y="2894963"/>
                      <a:pt x="2626995" y="2893692"/>
                      <a:pt x="2620391" y="2885564"/>
                    </a:cubicBezTo>
                    <a:cubicBezTo>
                      <a:pt x="2613787" y="2877437"/>
                      <a:pt x="2615057" y="2865372"/>
                      <a:pt x="2623185" y="2858767"/>
                    </a:cubicBezTo>
                    <a:cubicBezTo>
                      <a:pt x="2642743" y="2843020"/>
                      <a:pt x="2661793" y="2826763"/>
                      <a:pt x="2680589" y="2810000"/>
                    </a:cubicBezTo>
                    <a:cubicBezTo>
                      <a:pt x="2688463" y="2803014"/>
                      <a:pt x="2700528" y="2803650"/>
                      <a:pt x="2707513" y="2811523"/>
                    </a:cubicBezTo>
                    <a:cubicBezTo>
                      <a:pt x="2714498" y="2819398"/>
                      <a:pt x="2713863" y="2831463"/>
                      <a:pt x="2705989" y="2838448"/>
                    </a:cubicBezTo>
                    <a:close/>
                    <a:moveTo>
                      <a:pt x="2586228" y="2935475"/>
                    </a:moveTo>
                    <a:cubicBezTo>
                      <a:pt x="2565527" y="2950715"/>
                      <a:pt x="2544445" y="2965447"/>
                      <a:pt x="2522982" y="2979671"/>
                    </a:cubicBezTo>
                    <a:cubicBezTo>
                      <a:pt x="2514219" y="2985513"/>
                      <a:pt x="2502408" y="2983100"/>
                      <a:pt x="2496566" y="2974337"/>
                    </a:cubicBezTo>
                    <a:cubicBezTo>
                      <a:pt x="2490724" y="2965574"/>
                      <a:pt x="2493137" y="2953763"/>
                      <a:pt x="2501900" y="2947921"/>
                    </a:cubicBezTo>
                    <a:cubicBezTo>
                      <a:pt x="2522855" y="2934079"/>
                      <a:pt x="2543429" y="2919601"/>
                      <a:pt x="2563622" y="2904741"/>
                    </a:cubicBezTo>
                    <a:cubicBezTo>
                      <a:pt x="2572131" y="2898519"/>
                      <a:pt x="2584069" y="2900297"/>
                      <a:pt x="2590292" y="2908806"/>
                    </a:cubicBezTo>
                    <a:cubicBezTo>
                      <a:pt x="2596515" y="2917314"/>
                      <a:pt x="2594737" y="2929253"/>
                      <a:pt x="2586228" y="2935475"/>
                    </a:cubicBezTo>
                    <a:close/>
                    <a:moveTo>
                      <a:pt x="2457831" y="3020692"/>
                    </a:moveTo>
                    <a:cubicBezTo>
                      <a:pt x="2435733" y="3033900"/>
                      <a:pt x="2413381" y="3046600"/>
                      <a:pt x="2390648" y="3058665"/>
                    </a:cubicBezTo>
                    <a:cubicBezTo>
                      <a:pt x="2381377" y="3063618"/>
                      <a:pt x="2369820" y="3060189"/>
                      <a:pt x="2364867" y="3050918"/>
                    </a:cubicBezTo>
                    <a:cubicBezTo>
                      <a:pt x="2359914" y="3041647"/>
                      <a:pt x="2363343" y="3030090"/>
                      <a:pt x="2372614" y="3025137"/>
                    </a:cubicBezTo>
                    <a:cubicBezTo>
                      <a:pt x="2394839" y="3013326"/>
                      <a:pt x="2416683" y="3000880"/>
                      <a:pt x="2438146" y="2988053"/>
                    </a:cubicBezTo>
                    <a:cubicBezTo>
                      <a:pt x="2447163" y="2982592"/>
                      <a:pt x="2458847" y="2985640"/>
                      <a:pt x="2464308" y="2994657"/>
                    </a:cubicBezTo>
                    <a:cubicBezTo>
                      <a:pt x="2469769" y="3003674"/>
                      <a:pt x="2466721" y="3015358"/>
                      <a:pt x="2457704" y="3020819"/>
                    </a:cubicBezTo>
                    <a:close/>
                    <a:moveTo>
                      <a:pt x="2321814" y="3093463"/>
                    </a:moveTo>
                    <a:cubicBezTo>
                      <a:pt x="2298573" y="3104512"/>
                      <a:pt x="2275078" y="3115053"/>
                      <a:pt x="2251329" y="3124959"/>
                    </a:cubicBezTo>
                    <a:cubicBezTo>
                      <a:pt x="2241677" y="3129023"/>
                      <a:pt x="2230501" y="3124451"/>
                      <a:pt x="2226437" y="3114672"/>
                    </a:cubicBezTo>
                    <a:cubicBezTo>
                      <a:pt x="2222373" y="3104893"/>
                      <a:pt x="2226945" y="3093844"/>
                      <a:pt x="2236724" y="3089780"/>
                    </a:cubicBezTo>
                    <a:cubicBezTo>
                      <a:pt x="2259965" y="3080128"/>
                      <a:pt x="2282952" y="3069841"/>
                      <a:pt x="2305558" y="3059046"/>
                    </a:cubicBezTo>
                    <a:cubicBezTo>
                      <a:pt x="2315083" y="3054474"/>
                      <a:pt x="2326386" y="3058538"/>
                      <a:pt x="2330958" y="3068063"/>
                    </a:cubicBezTo>
                    <a:cubicBezTo>
                      <a:pt x="2335530" y="3077588"/>
                      <a:pt x="2331466" y="3088891"/>
                      <a:pt x="2321941" y="3093463"/>
                    </a:cubicBezTo>
                    <a:close/>
                    <a:moveTo>
                      <a:pt x="2179574" y="3153026"/>
                    </a:moveTo>
                    <a:cubicBezTo>
                      <a:pt x="2155444" y="3161789"/>
                      <a:pt x="2131060" y="3169917"/>
                      <a:pt x="2106422" y="3177537"/>
                    </a:cubicBezTo>
                    <a:cubicBezTo>
                      <a:pt x="2096389" y="3180712"/>
                      <a:pt x="2085721" y="3174997"/>
                      <a:pt x="2082546" y="3164964"/>
                    </a:cubicBezTo>
                    <a:cubicBezTo>
                      <a:pt x="2079371" y="3154931"/>
                      <a:pt x="2085086" y="3144263"/>
                      <a:pt x="2095119" y="3141088"/>
                    </a:cubicBezTo>
                    <a:cubicBezTo>
                      <a:pt x="2119122" y="3133595"/>
                      <a:pt x="2142998" y="3125594"/>
                      <a:pt x="2166493" y="3117085"/>
                    </a:cubicBezTo>
                    <a:cubicBezTo>
                      <a:pt x="2176399" y="3113529"/>
                      <a:pt x="2187321" y="3118609"/>
                      <a:pt x="2190877" y="3128515"/>
                    </a:cubicBezTo>
                    <a:cubicBezTo>
                      <a:pt x="2194433" y="3138421"/>
                      <a:pt x="2189353" y="3149343"/>
                      <a:pt x="2179447" y="3152899"/>
                    </a:cubicBezTo>
                    <a:close/>
                    <a:moveTo>
                      <a:pt x="2032127" y="3198492"/>
                    </a:moveTo>
                    <a:cubicBezTo>
                      <a:pt x="2007362" y="3204842"/>
                      <a:pt x="1982343" y="3210684"/>
                      <a:pt x="1957070" y="3216018"/>
                    </a:cubicBezTo>
                    <a:cubicBezTo>
                      <a:pt x="1946783" y="3218177"/>
                      <a:pt x="1936623" y="3211573"/>
                      <a:pt x="1934591" y="3201286"/>
                    </a:cubicBezTo>
                    <a:cubicBezTo>
                      <a:pt x="1932559" y="3190999"/>
                      <a:pt x="1939036" y="3180839"/>
                      <a:pt x="1949323" y="3178807"/>
                    </a:cubicBezTo>
                    <a:cubicBezTo>
                      <a:pt x="1973961" y="3173727"/>
                      <a:pt x="1998472" y="3168012"/>
                      <a:pt x="2022602" y="3161789"/>
                    </a:cubicBezTo>
                    <a:cubicBezTo>
                      <a:pt x="2032762" y="3159122"/>
                      <a:pt x="2043176" y="3165345"/>
                      <a:pt x="2045843" y="3175505"/>
                    </a:cubicBezTo>
                    <a:cubicBezTo>
                      <a:pt x="2048510" y="3185665"/>
                      <a:pt x="2042287" y="3196079"/>
                      <a:pt x="2032127" y="3198746"/>
                    </a:cubicBezTo>
                    <a:close/>
                    <a:moveTo>
                      <a:pt x="1881251" y="3230115"/>
                    </a:moveTo>
                    <a:cubicBezTo>
                      <a:pt x="1855978" y="3234179"/>
                      <a:pt x="1830451" y="3237481"/>
                      <a:pt x="1804797" y="3240402"/>
                    </a:cubicBezTo>
                    <a:cubicBezTo>
                      <a:pt x="1794383" y="3241545"/>
                      <a:pt x="1784985" y="3234052"/>
                      <a:pt x="1783715" y="3223511"/>
                    </a:cubicBezTo>
                    <a:cubicBezTo>
                      <a:pt x="1782445" y="3212970"/>
                      <a:pt x="1790065" y="3203699"/>
                      <a:pt x="1800606" y="3202429"/>
                    </a:cubicBezTo>
                    <a:cubicBezTo>
                      <a:pt x="1825625" y="3199635"/>
                      <a:pt x="1850517" y="3196333"/>
                      <a:pt x="1875155" y="3192396"/>
                    </a:cubicBezTo>
                    <a:cubicBezTo>
                      <a:pt x="1885569" y="3190745"/>
                      <a:pt x="1895348" y="3197857"/>
                      <a:pt x="1896999" y="3208271"/>
                    </a:cubicBezTo>
                    <a:cubicBezTo>
                      <a:pt x="1898650" y="3218685"/>
                      <a:pt x="1891538" y="3228464"/>
                      <a:pt x="1881124" y="3230115"/>
                    </a:cubicBezTo>
                    <a:close/>
                    <a:moveTo>
                      <a:pt x="1727962" y="3247006"/>
                    </a:moveTo>
                    <a:cubicBezTo>
                      <a:pt x="1702435" y="3248657"/>
                      <a:pt x="1676781" y="3249673"/>
                      <a:pt x="1651000" y="3250054"/>
                    </a:cubicBezTo>
                    <a:cubicBezTo>
                      <a:pt x="1640459" y="3250181"/>
                      <a:pt x="1631823" y="3241799"/>
                      <a:pt x="1631696" y="3231258"/>
                    </a:cubicBezTo>
                    <a:cubicBezTo>
                      <a:pt x="1631569" y="3220717"/>
                      <a:pt x="1639951" y="3212081"/>
                      <a:pt x="1650492" y="3211954"/>
                    </a:cubicBezTo>
                    <a:cubicBezTo>
                      <a:pt x="1675765" y="3211573"/>
                      <a:pt x="1700784" y="3210557"/>
                      <a:pt x="1725676" y="3209033"/>
                    </a:cubicBezTo>
                    <a:cubicBezTo>
                      <a:pt x="1736217" y="3208398"/>
                      <a:pt x="1745234" y="3216399"/>
                      <a:pt x="1745869" y="3226813"/>
                    </a:cubicBezTo>
                    <a:cubicBezTo>
                      <a:pt x="1746504" y="3237227"/>
                      <a:pt x="1738503" y="3246371"/>
                      <a:pt x="1728089" y="3247006"/>
                    </a:cubicBezTo>
                    <a:close/>
                    <a:moveTo>
                      <a:pt x="1573784" y="3249419"/>
                    </a:moveTo>
                    <a:cubicBezTo>
                      <a:pt x="1548003" y="3248657"/>
                      <a:pt x="1522349" y="3247260"/>
                      <a:pt x="1496822" y="3245228"/>
                    </a:cubicBezTo>
                    <a:cubicBezTo>
                      <a:pt x="1486281" y="3244466"/>
                      <a:pt x="1478534" y="3235195"/>
                      <a:pt x="1479296" y="3224781"/>
                    </a:cubicBezTo>
                    <a:cubicBezTo>
                      <a:pt x="1480058" y="3214367"/>
                      <a:pt x="1489329" y="3206493"/>
                      <a:pt x="1499743" y="3207255"/>
                    </a:cubicBezTo>
                    <a:cubicBezTo>
                      <a:pt x="1524635" y="3209160"/>
                      <a:pt x="1549654" y="3210557"/>
                      <a:pt x="1574927" y="3211319"/>
                    </a:cubicBezTo>
                    <a:cubicBezTo>
                      <a:pt x="1585468" y="3211700"/>
                      <a:pt x="1593723" y="3220463"/>
                      <a:pt x="1593342" y="3231004"/>
                    </a:cubicBezTo>
                    <a:cubicBezTo>
                      <a:pt x="1592961" y="3241545"/>
                      <a:pt x="1584198" y="3249800"/>
                      <a:pt x="1573657" y="3249419"/>
                    </a:cubicBezTo>
                    <a:close/>
                    <a:moveTo>
                      <a:pt x="1419987" y="3237481"/>
                    </a:moveTo>
                    <a:cubicBezTo>
                      <a:pt x="1394333" y="3234306"/>
                      <a:pt x="1368933" y="3230496"/>
                      <a:pt x="1343787" y="3226051"/>
                    </a:cubicBezTo>
                    <a:cubicBezTo>
                      <a:pt x="1333373" y="3224273"/>
                      <a:pt x="1326515" y="3214367"/>
                      <a:pt x="1328293" y="3203953"/>
                    </a:cubicBezTo>
                    <a:cubicBezTo>
                      <a:pt x="1330071" y="3193539"/>
                      <a:pt x="1339977" y="3186681"/>
                      <a:pt x="1350391" y="3188459"/>
                    </a:cubicBezTo>
                    <a:cubicBezTo>
                      <a:pt x="1375029" y="3192777"/>
                      <a:pt x="1399794" y="3196460"/>
                      <a:pt x="1424813" y="3199635"/>
                    </a:cubicBezTo>
                    <a:cubicBezTo>
                      <a:pt x="1435227" y="3200905"/>
                      <a:pt x="1442593" y="3210430"/>
                      <a:pt x="1441323" y="3220971"/>
                    </a:cubicBezTo>
                    <a:cubicBezTo>
                      <a:pt x="1440053" y="3231512"/>
                      <a:pt x="1430528" y="3238751"/>
                      <a:pt x="1419987" y="3237481"/>
                    </a:cubicBezTo>
                    <a:close/>
                    <a:moveTo>
                      <a:pt x="1268095" y="3211065"/>
                    </a:moveTo>
                    <a:cubicBezTo>
                      <a:pt x="1242949" y="3205477"/>
                      <a:pt x="1218057" y="3199254"/>
                      <a:pt x="1193292" y="3192396"/>
                    </a:cubicBezTo>
                    <a:cubicBezTo>
                      <a:pt x="1183132" y="3189602"/>
                      <a:pt x="1177163" y="3179188"/>
                      <a:pt x="1179957" y="3169028"/>
                    </a:cubicBezTo>
                    <a:cubicBezTo>
                      <a:pt x="1182751" y="3158868"/>
                      <a:pt x="1193165" y="3152899"/>
                      <a:pt x="1203325" y="3155693"/>
                    </a:cubicBezTo>
                    <a:cubicBezTo>
                      <a:pt x="1227455" y="3162297"/>
                      <a:pt x="1251839" y="3168393"/>
                      <a:pt x="1276350" y="3173854"/>
                    </a:cubicBezTo>
                    <a:cubicBezTo>
                      <a:pt x="1286637" y="3176140"/>
                      <a:pt x="1293114" y="3186300"/>
                      <a:pt x="1290828" y="3196587"/>
                    </a:cubicBezTo>
                    <a:cubicBezTo>
                      <a:pt x="1288542" y="3206874"/>
                      <a:pt x="1278382" y="3213351"/>
                      <a:pt x="1268095" y="3211065"/>
                    </a:cubicBezTo>
                    <a:close/>
                    <a:moveTo>
                      <a:pt x="1119505" y="3170298"/>
                    </a:moveTo>
                    <a:cubicBezTo>
                      <a:pt x="1094994" y="3162297"/>
                      <a:pt x="1070737" y="3153788"/>
                      <a:pt x="1046861" y="3144644"/>
                    </a:cubicBezTo>
                    <a:cubicBezTo>
                      <a:pt x="1037082" y="3140961"/>
                      <a:pt x="1032129" y="3129912"/>
                      <a:pt x="1035812" y="3120006"/>
                    </a:cubicBezTo>
                    <a:cubicBezTo>
                      <a:pt x="1039495" y="3110100"/>
                      <a:pt x="1050544" y="3105274"/>
                      <a:pt x="1060450" y="3108957"/>
                    </a:cubicBezTo>
                    <a:cubicBezTo>
                      <a:pt x="1083818" y="3117847"/>
                      <a:pt x="1107567" y="3126229"/>
                      <a:pt x="1131443" y="3134103"/>
                    </a:cubicBezTo>
                    <a:cubicBezTo>
                      <a:pt x="1141476" y="3137405"/>
                      <a:pt x="1146937" y="3148073"/>
                      <a:pt x="1143635" y="3158106"/>
                    </a:cubicBezTo>
                    <a:cubicBezTo>
                      <a:pt x="1140333" y="3168139"/>
                      <a:pt x="1129665" y="3173600"/>
                      <a:pt x="1119632" y="3170298"/>
                    </a:cubicBezTo>
                    <a:close/>
                    <a:moveTo>
                      <a:pt x="975741" y="3115180"/>
                    </a:moveTo>
                    <a:cubicBezTo>
                      <a:pt x="952119" y="3104893"/>
                      <a:pt x="928751" y="3093971"/>
                      <a:pt x="905764" y="3082668"/>
                    </a:cubicBezTo>
                    <a:cubicBezTo>
                      <a:pt x="896366" y="3077969"/>
                      <a:pt x="892429" y="3066539"/>
                      <a:pt x="897128" y="3057141"/>
                    </a:cubicBezTo>
                    <a:cubicBezTo>
                      <a:pt x="901827" y="3047743"/>
                      <a:pt x="913257" y="3043806"/>
                      <a:pt x="922655" y="3048505"/>
                    </a:cubicBezTo>
                    <a:cubicBezTo>
                      <a:pt x="945134" y="3059681"/>
                      <a:pt x="967867" y="3070222"/>
                      <a:pt x="990981" y="3080255"/>
                    </a:cubicBezTo>
                    <a:cubicBezTo>
                      <a:pt x="1000633" y="3084446"/>
                      <a:pt x="1005078" y="3095749"/>
                      <a:pt x="1000760" y="3105274"/>
                    </a:cubicBezTo>
                    <a:cubicBezTo>
                      <a:pt x="996442" y="3114799"/>
                      <a:pt x="985266" y="3119371"/>
                      <a:pt x="975741" y="3115053"/>
                    </a:cubicBezTo>
                    <a:close/>
                    <a:moveTo>
                      <a:pt x="837565" y="3046727"/>
                    </a:moveTo>
                    <a:cubicBezTo>
                      <a:pt x="815086" y="3034281"/>
                      <a:pt x="792861" y="3021200"/>
                      <a:pt x="771017" y="3007738"/>
                    </a:cubicBezTo>
                    <a:cubicBezTo>
                      <a:pt x="762127" y="3002150"/>
                      <a:pt x="759333" y="2990466"/>
                      <a:pt x="764794" y="2981576"/>
                    </a:cubicBezTo>
                    <a:cubicBezTo>
                      <a:pt x="770255" y="2972686"/>
                      <a:pt x="782066" y="2969892"/>
                      <a:pt x="790956" y="2975353"/>
                    </a:cubicBezTo>
                    <a:cubicBezTo>
                      <a:pt x="812292" y="2988561"/>
                      <a:pt x="834009" y="3001261"/>
                      <a:pt x="855980" y="3013453"/>
                    </a:cubicBezTo>
                    <a:cubicBezTo>
                      <a:pt x="865124" y="3018533"/>
                      <a:pt x="868553" y="3030217"/>
                      <a:pt x="863346" y="3039361"/>
                    </a:cubicBezTo>
                    <a:cubicBezTo>
                      <a:pt x="858139" y="3048505"/>
                      <a:pt x="846582" y="3051934"/>
                      <a:pt x="837438" y="3046727"/>
                    </a:cubicBezTo>
                    <a:close/>
                    <a:moveTo>
                      <a:pt x="706374" y="2965574"/>
                    </a:moveTo>
                    <a:cubicBezTo>
                      <a:pt x="685165" y="2950969"/>
                      <a:pt x="664337" y="2935984"/>
                      <a:pt x="643890" y="2920489"/>
                    </a:cubicBezTo>
                    <a:cubicBezTo>
                      <a:pt x="635508" y="2914139"/>
                      <a:pt x="633857" y="2902201"/>
                      <a:pt x="640207" y="2893820"/>
                    </a:cubicBezTo>
                    <a:cubicBezTo>
                      <a:pt x="646557" y="2885438"/>
                      <a:pt x="658495" y="2883787"/>
                      <a:pt x="666877" y="2890137"/>
                    </a:cubicBezTo>
                    <a:cubicBezTo>
                      <a:pt x="686816" y="2905250"/>
                      <a:pt x="707263" y="2919982"/>
                      <a:pt x="727964" y="2934205"/>
                    </a:cubicBezTo>
                    <a:cubicBezTo>
                      <a:pt x="736600" y="2940174"/>
                      <a:pt x="738886" y="2951985"/>
                      <a:pt x="732917" y="2960748"/>
                    </a:cubicBezTo>
                    <a:cubicBezTo>
                      <a:pt x="726948" y="2969511"/>
                      <a:pt x="715137" y="2971670"/>
                      <a:pt x="706374" y="2965701"/>
                    </a:cubicBezTo>
                    <a:close/>
                    <a:moveTo>
                      <a:pt x="583565" y="2872610"/>
                    </a:moveTo>
                    <a:cubicBezTo>
                      <a:pt x="563880" y="2856101"/>
                      <a:pt x="544449" y="2839210"/>
                      <a:pt x="525526" y="2821810"/>
                    </a:cubicBezTo>
                    <a:cubicBezTo>
                      <a:pt x="517779" y="2814698"/>
                      <a:pt x="517271" y="2802634"/>
                      <a:pt x="524383" y="2794887"/>
                    </a:cubicBezTo>
                    <a:cubicBezTo>
                      <a:pt x="531495" y="2787139"/>
                      <a:pt x="543560" y="2786632"/>
                      <a:pt x="551307" y="2793744"/>
                    </a:cubicBezTo>
                    <a:cubicBezTo>
                      <a:pt x="569849" y="2810762"/>
                      <a:pt x="588645" y="2827272"/>
                      <a:pt x="607949" y="2843401"/>
                    </a:cubicBezTo>
                    <a:cubicBezTo>
                      <a:pt x="616077" y="2850132"/>
                      <a:pt x="617093" y="2862197"/>
                      <a:pt x="610362" y="2870198"/>
                    </a:cubicBezTo>
                    <a:cubicBezTo>
                      <a:pt x="603631" y="2878198"/>
                      <a:pt x="591566" y="2879342"/>
                      <a:pt x="583565" y="2872610"/>
                    </a:cubicBezTo>
                    <a:close/>
                    <a:moveTo>
                      <a:pt x="470027" y="2768344"/>
                    </a:moveTo>
                    <a:cubicBezTo>
                      <a:pt x="451993" y="2750056"/>
                      <a:pt x="434340" y="2731387"/>
                      <a:pt x="417068" y="2712337"/>
                    </a:cubicBezTo>
                    <a:cubicBezTo>
                      <a:pt x="410083" y="2704463"/>
                      <a:pt x="410718" y="2692525"/>
                      <a:pt x="418465" y="2685413"/>
                    </a:cubicBezTo>
                    <a:cubicBezTo>
                      <a:pt x="426212" y="2678301"/>
                      <a:pt x="438277" y="2679063"/>
                      <a:pt x="445389" y="2686810"/>
                    </a:cubicBezTo>
                    <a:cubicBezTo>
                      <a:pt x="462153" y="2705479"/>
                      <a:pt x="479425" y="2723767"/>
                      <a:pt x="497078" y="2741547"/>
                    </a:cubicBezTo>
                    <a:cubicBezTo>
                      <a:pt x="504444" y="2749039"/>
                      <a:pt x="504444" y="2761104"/>
                      <a:pt x="496951" y="2768470"/>
                    </a:cubicBezTo>
                    <a:cubicBezTo>
                      <a:pt x="489458" y="2775837"/>
                      <a:pt x="477393" y="2775837"/>
                      <a:pt x="470027" y="2768344"/>
                    </a:cubicBezTo>
                    <a:close/>
                    <a:moveTo>
                      <a:pt x="366903" y="2653790"/>
                    </a:moveTo>
                    <a:cubicBezTo>
                      <a:pt x="350647" y="2633978"/>
                      <a:pt x="334899" y="2613658"/>
                      <a:pt x="319532" y="2593084"/>
                    </a:cubicBezTo>
                    <a:cubicBezTo>
                      <a:pt x="313309" y="2584575"/>
                      <a:pt x="314960" y="2572764"/>
                      <a:pt x="323469" y="2566414"/>
                    </a:cubicBezTo>
                    <a:cubicBezTo>
                      <a:pt x="331978" y="2560064"/>
                      <a:pt x="343789" y="2561842"/>
                      <a:pt x="350139" y="2570351"/>
                    </a:cubicBezTo>
                    <a:cubicBezTo>
                      <a:pt x="365125" y="2590544"/>
                      <a:pt x="380492" y="2610229"/>
                      <a:pt x="396367" y="2629660"/>
                    </a:cubicBezTo>
                    <a:cubicBezTo>
                      <a:pt x="402971" y="2637788"/>
                      <a:pt x="401828" y="2649853"/>
                      <a:pt x="393700" y="2656457"/>
                    </a:cubicBezTo>
                    <a:cubicBezTo>
                      <a:pt x="385572" y="2663061"/>
                      <a:pt x="373507" y="2661918"/>
                      <a:pt x="366903" y="2653790"/>
                    </a:cubicBezTo>
                    <a:close/>
                    <a:moveTo>
                      <a:pt x="274955" y="2530092"/>
                    </a:moveTo>
                    <a:cubicBezTo>
                      <a:pt x="260604" y="2508756"/>
                      <a:pt x="246888" y="2487166"/>
                      <a:pt x="233553" y="2465195"/>
                    </a:cubicBezTo>
                    <a:cubicBezTo>
                      <a:pt x="228092" y="2456178"/>
                      <a:pt x="231013" y="2444494"/>
                      <a:pt x="240030" y="2439033"/>
                    </a:cubicBezTo>
                    <a:cubicBezTo>
                      <a:pt x="249047" y="2433572"/>
                      <a:pt x="260731" y="2436493"/>
                      <a:pt x="266192" y="2445510"/>
                    </a:cubicBezTo>
                    <a:cubicBezTo>
                      <a:pt x="279146" y="2466973"/>
                      <a:pt x="292735" y="2488182"/>
                      <a:pt x="306705" y="2508883"/>
                    </a:cubicBezTo>
                    <a:cubicBezTo>
                      <a:pt x="312547" y="2517646"/>
                      <a:pt x="310261" y="2529457"/>
                      <a:pt x="301498" y="2535299"/>
                    </a:cubicBezTo>
                    <a:cubicBezTo>
                      <a:pt x="292735" y="2541141"/>
                      <a:pt x="280924" y="2538855"/>
                      <a:pt x="275082" y="2530092"/>
                    </a:cubicBezTo>
                    <a:close/>
                    <a:moveTo>
                      <a:pt x="195326" y="2398139"/>
                    </a:moveTo>
                    <a:cubicBezTo>
                      <a:pt x="183134" y="2375660"/>
                      <a:pt x="171450" y="2352800"/>
                      <a:pt x="160274" y="2329559"/>
                    </a:cubicBezTo>
                    <a:cubicBezTo>
                      <a:pt x="155702" y="2320034"/>
                      <a:pt x="159639" y="2308731"/>
                      <a:pt x="169164" y="2304159"/>
                    </a:cubicBezTo>
                    <a:cubicBezTo>
                      <a:pt x="178689" y="2299587"/>
                      <a:pt x="189992" y="2303524"/>
                      <a:pt x="194564" y="2313049"/>
                    </a:cubicBezTo>
                    <a:cubicBezTo>
                      <a:pt x="205486" y="2335655"/>
                      <a:pt x="216916" y="2358007"/>
                      <a:pt x="228854" y="2379978"/>
                    </a:cubicBezTo>
                    <a:cubicBezTo>
                      <a:pt x="233807" y="2389249"/>
                      <a:pt x="230378" y="2400806"/>
                      <a:pt x="221234" y="2405759"/>
                    </a:cubicBezTo>
                    <a:cubicBezTo>
                      <a:pt x="212090" y="2410712"/>
                      <a:pt x="200406" y="2407283"/>
                      <a:pt x="195453" y="2398139"/>
                    </a:cubicBezTo>
                    <a:close/>
                    <a:moveTo>
                      <a:pt x="128524" y="2259201"/>
                    </a:moveTo>
                    <a:cubicBezTo>
                      <a:pt x="118491" y="2235579"/>
                      <a:pt x="108966" y="2211703"/>
                      <a:pt x="100076" y="2187573"/>
                    </a:cubicBezTo>
                    <a:cubicBezTo>
                      <a:pt x="96393" y="2177667"/>
                      <a:pt x="101473" y="2166745"/>
                      <a:pt x="111379" y="2163062"/>
                    </a:cubicBezTo>
                    <a:cubicBezTo>
                      <a:pt x="121285" y="2159379"/>
                      <a:pt x="132207" y="2164459"/>
                      <a:pt x="135890" y="2174365"/>
                    </a:cubicBezTo>
                    <a:cubicBezTo>
                      <a:pt x="144653" y="2197987"/>
                      <a:pt x="153797" y="2221355"/>
                      <a:pt x="163576" y="2244342"/>
                    </a:cubicBezTo>
                    <a:cubicBezTo>
                      <a:pt x="167640" y="2253994"/>
                      <a:pt x="163195" y="2265170"/>
                      <a:pt x="153543" y="2269361"/>
                    </a:cubicBezTo>
                    <a:cubicBezTo>
                      <a:pt x="143891" y="2273552"/>
                      <a:pt x="132715" y="2268980"/>
                      <a:pt x="128524" y="2259328"/>
                    </a:cubicBezTo>
                    <a:close/>
                    <a:moveTo>
                      <a:pt x="75184" y="2114675"/>
                    </a:moveTo>
                    <a:cubicBezTo>
                      <a:pt x="67437" y="2090291"/>
                      <a:pt x="60325" y="2065526"/>
                      <a:pt x="53721" y="2040634"/>
                    </a:cubicBezTo>
                    <a:cubicBezTo>
                      <a:pt x="51054" y="2030474"/>
                      <a:pt x="57150" y="2020060"/>
                      <a:pt x="67310" y="2017393"/>
                    </a:cubicBezTo>
                    <a:cubicBezTo>
                      <a:pt x="77470" y="2014726"/>
                      <a:pt x="87884" y="2020822"/>
                      <a:pt x="90551" y="2030982"/>
                    </a:cubicBezTo>
                    <a:cubicBezTo>
                      <a:pt x="97028" y="2055366"/>
                      <a:pt x="104013" y="2079369"/>
                      <a:pt x="111506" y="2103245"/>
                    </a:cubicBezTo>
                    <a:cubicBezTo>
                      <a:pt x="114681" y="2113278"/>
                      <a:pt x="109093" y="2123946"/>
                      <a:pt x="99060" y="2127121"/>
                    </a:cubicBezTo>
                    <a:cubicBezTo>
                      <a:pt x="89027" y="2130296"/>
                      <a:pt x="78359" y="2124708"/>
                      <a:pt x="75184" y="2114675"/>
                    </a:cubicBezTo>
                    <a:close/>
                    <a:moveTo>
                      <a:pt x="35814" y="1965577"/>
                    </a:moveTo>
                    <a:cubicBezTo>
                      <a:pt x="30480" y="1940558"/>
                      <a:pt x="25654" y="1915285"/>
                      <a:pt x="21590" y="1889885"/>
                    </a:cubicBezTo>
                    <a:cubicBezTo>
                      <a:pt x="19939" y="1879471"/>
                      <a:pt x="26924" y="1869692"/>
                      <a:pt x="37338" y="1868041"/>
                    </a:cubicBezTo>
                    <a:cubicBezTo>
                      <a:pt x="47752" y="1866390"/>
                      <a:pt x="57531" y="1873375"/>
                      <a:pt x="59182" y="1883789"/>
                    </a:cubicBezTo>
                    <a:cubicBezTo>
                      <a:pt x="63246" y="1908681"/>
                      <a:pt x="67945" y="1933319"/>
                      <a:pt x="73152" y="1957703"/>
                    </a:cubicBezTo>
                    <a:cubicBezTo>
                      <a:pt x="75311" y="1967990"/>
                      <a:pt x="68834" y="1978150"/>
                      <a:pt x="58547" y="1980309"/>
                    </a:cubicBezTo>
                    <a:cubicBezTo>
                      <a:pt x="48260" y="1982468"/>
                      <a:pt x="38100" y="1975991"/>
                      <a:pt x="35941" y="1965704"/>
                    </a:cubicBezTo>
                    <a:close/>
                    <a:moveTo>
                      <a:pt x="10795" y="1813558"/>
                    </a:moveTo>
                    <a:cubicBezTo>
                      <a:pt x="7874" y="1788158"/>
                      <a:pt x="5461" y="1762504"/>
                      <a:pt x="3810" y="1736851"/>
                    </a:cubicBezTo>
                    <a:cubicBezTo>
                      <a:pt x="3048" y="1726309"/>
                      <a:pt x="11049" y="1717292"/>
                      <a:pt x="21463" y="1716530"/>
                    </a:cubicBezTo>
                    <a:cubicBezTo>
                      <a:pt x="31877" y="1715768"/>
                      <a:pt x="41021" y="1723770"/>
                      <a:pt x="41783" y="1734183"/>
                    </a:cubicBezTo>
                    <a:cubicBezTo>
                      <a:pt x="43434" y="1759329"/>
                      <a:pt x="45847" y="1784348"/>
                      <a:pt x="48641" y="1809113"/>
                    </a:cubicBezTo>
                    <a:cubicBezTo>
                      <a:pt x="49911" y="1819527"/>
                      <a:pt x="42418" y="1829052"/>
                      <a:pt x="31877" y="1830195"/>
                    </a:cubicBezTo>
                    <a:cubicBezTo>
                      <a:pt x="21336" y="1831338"/>
                      <a:pt x="11938" y="1823973"/>
                      <a:pt x="10795" y="1813431"/>
                    </a:cubicBezTo>
                    <a:close/>
                    <a:moveTo>
                      <a:pt x="381" y="1659889"/>
                    </a:moveTo>
                    <a:cubicBezTo>
                      <a:pt x="127" y="1648331"/>
                      <a:pt x="0" y="1636648"/>
                      <a:pt x="0" y="1625091"/>
                    </a:cubicBezTo>
                    <a:lnTo>
                      <a:pt x="19050" y="1625091"/>
                    </a:lnTo>
                    <a:lnTo>
                      <a:pt x="35179" y="1635378"/>
                    </a:lnTo>
                    <a:cubicBezTo>
                      <a:pt x="30607" y="1642490"/>
                      <a:pt x="21971" y="1645792"/>
                      <a:pt x="13843" y="1643378"/>
                    </a:cubicBezTo>
                    <a:cubicBezTo>
                      <a:pt x="5715" y="1640965"/>
                      <a:pt x="0" y="1633473"/>
                      <a:pt x="0" y="1624964"/>
                    </a:cubicBezTo>
                    <a:cubicBezTo>
                      <a:pt x="0" y="1599183"/>
                      <a:pt x="635" y="1573402"/>
                      <a:pt x="1778" y="1547875"/>
                    </a:cubicBezTo>
                    <a:cubicBezTo>
                      <a:pt x="2286" y="1537334"/>
                      <a:pt x="11176" y="1529206"/>
                      <a:pt x="21717" y="1529714"/>
                    </a:cubicBezTo>
                    <a:cubicBezTo>
                      <a:pt x="32258" y="1530222"/>
                      <a:pt x="40386" y="1539112"/>
                      <a:pt x="39878" y="1549653"/>
                    </a:cubicBezTo>
                    <a:cubicBezTo>
                      <a:pt x="38735" y="1574672"/>
                      <a:pt x="38100" y="1599818"/>
                      <a:pt x="38100" y="1624964"/>
                    </a:cubicBezTo>
                    <a:lnTo>
                      <a:pt x="19050" y="1624964"/>
                    </a:lnTo>
                    <a:lnTo>
                      <a:pt x="2921" y="1614677"/>
                    </a:lnTo>
                    <a:cubicBezTo>
                      <a:pt x="7493" y="1607565"/>
                      <a:pt x="16129" y="1604263"/>
                      <a:pt x="24257" y="1606676"/>
                    </a:cubicBezTo>
                    <a:cubicBezTo>
                      <a:pt x="32385" y="1609089"/>
                      <a:pt x="38100" y="1616582"/>
                      <a:pt x="38100" y="1624964"/>
                    </a:cubicBezTo>
                    <a:cubicBezTo>
                      <a:pt x="38100" y="1636393"/>
                      <a:pt x="38227" y="1647696"/>
                      <a:pt x="38481" y="1658999"/>
                    </a:cubicBezTo>
                    <a:cubicBezTo>
                      <a:pt x="38735" y="1669540"/>
                      <a:pt x="30353" y="1678176"/>
                      <a:pt x="19812" y="1678430"/>
                    </a:cubicBezTo>
                    <a:cubicBezTo>
                      <a:pt x="9271" y="1678684"/>
                      <a:pt x="635" y="1670302"/>
                      <a:pt x="381" y="1659761"/>
                    </a:cubicBezTo>
                    <a:close/>
                  </a:path>
                </a:pathLst>
              </a:custGeom>
              <a:solidFill>
                <a:srgbClr val="EF0000"/>
              </a:solidFill>
            </p:spPr>
            <p:txBody>
              <a:bodyPr/>
              <a:lstStyle/>
              <a:p>
                <a:endParaRPr lang="pt-BR" sz="800" noProof="0" dirty="0"/>
              </a:p>
            </p:txBody>
          </p:sp>
          <p:sp>
            <p:nvSpPr>
              <p:cNvPr id="29" name="TextBox 22">
                <a:extLst>
                  <a:ext uri="{FF2B5EF4-FFF2-40B4-BE49-F238E27FC236}">
                    <a16:creationId xmlns:a16="http://schemas.microsoft.com/office/drawing/2014/main" id="{6BB13452-3F78-414A-9565-4269D8469A19}"/>
                  </a:ext>
                </a:extLst>
              </p:cNvPr>
              <p:cNvSpPr txBox="1"/>
              <p:nvPr/>
            </p:nvSpPr>
            <p:spPr>
              <a:xfrm>
                <a:off x="0" y="325161"/>
                <a:ext cx="3250259" cy="3221695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2015"/>
                  </a:lnSpc>
                </a:pPr>
                <a:r>
                  <a:rPr lang="pt-BR" sz="4400" noProof="0" dirty="0">
                    <a:solidFill>
                      <a:srgbClr val="CD222B"/>
                    </a:solidFill>
                    <a:latin typeface="AMX Black" pitchFamily="2" charset="0"/>
                    <a:ea typeface="Source Sans Pro"/>
                    <a:cs typeface="Source Sans Pro"/>
                    <a:sym typeface="Source Sans Pro"/>
                  </a:rPr>
                  <a:t>2</a:t>
                </a:r>
              </a:p>
            </p:txBody>
          </p:sp>
        </p:grpSp>
        <p:grpSp>
          <p:nvGrpSpPr>
            <p:cNvPr id="6" name="Group 23">
              <a:extLst>
                <a:ext uri="{FF2B5EF4-FFF2-40B4-BE49-F238E27FC236}">
                  <a16:creationId xmlns:a16="http://schemas.microsoft.com/office/drawing/2014/main" id="{45E66D4C-C80C-2044-6C80-4427F7DDE6A3}"/>
                </a:ext>
              </a:extLst>
            </p:cNvPr>
            <p:cNvGrpSpPr/>
            <p:nvPr/>
          </p:nvGrpSpPr>
          <p:grpSpPr>
            <a:xfrm>
              <a:off x="4621505" y="3301402"/>
              <a:ext cx="1625156" cy="1645115"/>
              <a:chOff x="0" y="-40047"/>
              <a:chExt cx="3250311" cy="3290229"/>
            </a:xfrm>
          </p:grpSpPr>
          <p:sp>
            <p:nvSpPr>
              <p:cNvPr id="24" name="Freeform 24">
                <a:extLst>
                  <a:ext uri="{FF2B5EF4-FFF2-40B4-BE49-F238E27FC236}">
                    <a16:creationId xmlns:a16="http://schemas.microsoft.com/office/drawing/2014/main" id="{00287268-32FF-4A27-6E81-3689822AF307}"/>
                  </a:ext>
                </a:extLst>
              </p:cNvPr>
              <p:cNvSpPr/>
              <p:nvPr/>
            </p:nvSpPr>
            <p:spPr>
              <a:xfrm>
                <a:off x="19050" y="19050"/>
                <a:ext cx="3212211" cy="3212208"/>
              </a:xfrm>
              <a:custGeom>
                <a:avLst/>
                <a:gdLst/>
                <a:ahLst/>
                <a:cxnLst/>
                <a:rect l="l" t="t" r="r" b="b"/>
                <a:pathLst>
                  <a:path w="3212211" h="3212208">
                    <a:moveTo>
                      <a:pt x="0" y="1606041"/>
                    </a:moveTo>
                    <a:cubicBezTo>
                      <a:pt x="0" y="719073"/>
                      <a:pt x="719074" y="0"/>
                      <a:pt x="1606042" y="0"/>
                    </a:cubicBezTo>
                    <a:cubicBezTo>
                      <a:pt x="2493010" y="0"/>
                      <a:pt x="3212211" y="719073"/>
                      <a:pt x="3212211" y="1606041"/>
                    </a:cubicBezTo>
                    <a:cubicBezTo>
                      <a:pt x="3212211" y="2493008"/>
                      <a:pt x="2493137" y="3212208"/>
                      <a:pt x="1606042" y="3212208"/>
                    </a:cubicBezTo>
                    <a:cubicBezTo>
                      <a:pt x="718947" y="3212208"/>
                      <a:pt x="0" y="2493135"/>
                      <a:pt x="0" y="1606041"/>
                    </a:cubicBezTo>
                    <a:close/>
                  </a:path>
                </a:pathLst>
              </a:custGeom>
              <a:solidFill>
                <a:srgbClr val="F2F2F2"/>
              </a:solidFill>
            </p:spPr>
            <p:txBody>
              <a:bodyPr/>
              <a:lstStyle/>
              <a:p>
                <a:endParaRPr lang="pt-BR" sz="800" noProof="0" dirty="0"/>
              </a:p>
            </p:txBody>
          </p:sp>
          <p:sp>
            <p:nvSpPr>
              <p:cNvPr id="25" name="Freeform 25">
                <a:extLst>
                  <a:ext uri="{FF2B5EF4-FFF2-40B4-BE49-F238E27FC236}">
                    <a16:creationId xmlns:a16="http://schemas.microsoft.com/office/drawing/2014/main" id="{7D610592-05AD-A222-3FB1-19B1F9055ED1}"/>
                  </a:ext>
                </a:extLst>
              </p:cNvPr>
              <p:cNvSpPr/>
              <p:nvPr/>
            </p:nvSpPr>
            <p:spPr>
              <a:xfrm>
                <a:off x="0" y="127"/>
                <a:ext cx="3250311" cy="3250055"/>
              </a:xfrm>
              <a:custGeom>
                <a:avLst/>
                <a:gdLst/>
                <a:ahLst/>
                <a:cxnLst/>
                <a:rect l="l" t="t" r="r" b="b"/>
                <a:pathLst>
                  <a:path w="3250311" h="3250055">
                    <a:moveTo>
                      <a:pt x="7239" y="1471040"/>
                    </a:moveTo>
                    <a:cubicBezTo>
                      <a:pt x="9652" y="1445386"/>
                      <a:pt x="12700" y="1419859"/>
                      <a:pt x="16256" y="1394459"/>
                    </a:cubicBezTo>
                    <a:cubicBezTo>
                      <a:pt x="17780" y="1384045"/>
                      <a:pt x="27432" y="1376806"/>
                      <a:pt x="37846" y="1378330"/>
                    </a:cubicBezTo>
                    <a:cubicBezTo>
                      <a:pt x="48260" y="1379854"/>
                      <a:pt x="55499" y="1389506"/>
                      <a:pt x="53975" y="1399920"/>
                    </a:cubicBezTo>
                    <a:cubicBezTo>
                      <a:pt x="50419" y="1424685"/>
                      <a:pt x="47498" y="1449577"/>
                      <a:pt x="45212" y="1474723"/>
                    </a:cubicBezTo>
                    <a:cubicBezTo>
                      <a:pt x="44196" y="1485137"/>
                      <a:pt x="34925" y="1492884"/>
                      <a:pt x="24511" y="1491868"/>
                    </a:cubicBezTo>
                    <a:cubicBezTo>
                      <a:pt x="14097" y="1490852"/>
                      <a:pt x="6350" y="1481581"/>
                      <a:pt x="7366" y="1471167"/>
                    </a:cubicBezTo>
                    <a:close/>
                    <a:moveTo>
                      <a:pt x="29083" y="1318513"/>
                    </a:moveTo>
                    <a:cubicBezTo>
                      <a:pt x="33909" y="1293240"/>
                      <a:pt x="39370" y="1268094"/>
                      <a:pt x="45339" y="1243202"/>
                    </a:cubicBezTo>
                    <a:cubicBezTo>
                      <a:pt x="47752" y="1232915"/>
                      <a:pt x="58039" y="1226692"/>
                      <a:pt x="68326" y="1229105"/>
                    </a:cubicBezTo>
                    <a:cubicBezTo>
                      <a:pt x="78613" y="1231518"/>
                      <a:pt x="84836" y="1241805"/>
                      <a:pt x="82423" y="1252092"/>
                    </a:cubicBezTo>
                    <a:cubicBezTo>
                      <a:pt x="76581" y="1276349"/>
                      <a:pt x="71247" y="1300987"/>
                      <a:pt x="66548" y="1325625"/>
                    </a:cubicBezTo>
                    <a:cubicBezTo>
                      <a:pt x="64516" y="1335912"/>
                      <a:pt x="54610" y="1342770"/>
                      <a:pt x="44323" y="1340738"/>
                    </a:cubicBezTo>
                    <a:cubicBezTo>
                      <a:pt x="34036" y="1338706"/>
                      <a:pt x="27178" y="1328800"/>
                      <a:pt x="29210" y="1318513"/>
                    </a:cubicBezTo>
                    <a:close/>
                    <a:moveTo>
                      <a:pt x="65278" y="1168653"/>
                    </a:moveTo>
                    <a:cubicBezTo>
                      <a:pt x="72517" y="1143888"/>
                      <a:pt x="80264" y="1119377"/>
                      <a:pt x="88646" y="1095247"/>
                    </a:cubicBezTo>
                    <a:cubicBezTo>
                      <a:pt x="92075" y="1085341"/>
                      <a:pt x="102870" y="1080007"/>
                      <a:pt x="112903" y="1083436"/>
                    </a:cubicBezTo>
                    <a:cubicBezTo>
                      <a:pt x="122936" y="1086865"/>
                      <a:pt x="128143" y="1097660"/>
                      <a:pt x="124714" y="1107693"/>
                    </a:cubicBezTo>
                    <a:cubicBezTo>
                      <a:pt x="116586" y="1131315"/>
                      <a:pt x="108966" y="1155318"/>
                      <a:pt x="101854" y="1179448"/>
                    </a:cubicBezTo>
                    <a:cubicBezTo>
                      <a:pt x="98933" y="1189608"/>
                      <a:pt x="88265" y="1195323"/>
                      <a:pt x="78232" y="1192402"/>
                    </a:cubicBezTo>
                    <a:cubicBezTo>
                      <a:pt x="68199" y="1189481"/>
                      <a:pt x="62357" y="1178813"/>
                      <a:pt x="65278" y="1168780"/>
                    </a:cubicBezTo>
                    <a:close/>
                    <a:moveTo>
                      <a:pt x="115189" y="1022730"/>
                    </a:moveTo>
                    <a:cubicBezTo>
                      <a:pt x="124714" y="998727"/>
                      <a:pt x="134874" y="975105"/>
                      <a:pt x="145542" y="951737"/>
                    </a:cubicBezTo>
                    <a:cubicBezTo>
                      <a:pt x="149860" y="942212"/>
                      <a:pt x="161163" y="937894"/>
                      <a:pt x="170815" y="942339"/>
                    </a:cubicBezTo>
                    <a:cubicBezTo>
                      <a:pt x="180467" y="946784"/>
                      <a:pt x="184658" y="957960"/>
                      <a:pt x="180213" y="967612"/>
                    </a:cubicBezTo>
                    <a:cubicBezTo>
                      <a:pt x="169799" y="990472"/>
                      <a:pt x="159893" y="1013586"/>
                      <a:pt x="150622" y="1036954"/>
                    </a:cubicBezTo>
                    <a:cubicBezTo>
                      <a:pt x="146685" y="1046733"/>
                      <a:pt x="135636" y="1051432"/>
                      <a:pt x="125857" y="1047622"/>
                    </a:cubicBezTo>
                    <a:cubicBezTo>
                      <a:pt x="116078" y="1043812"/>
                      <a:pt x="111379" y="1032636"/>
                      <a:pt x="115189" y="1022857"/>
                    </a:cubicBezTo>
                    <a:close/>
                    <a:moveTo>
                      <a:pt x="179070" y="882522"/>
                    </a:moveTo>
                    <a:cubicBezTo>
                      <a:pt x="190881" y="859662"/>
                      <a:pt x="203200" y="837056"/>
                      <a:pt x="215900" y="814831"/>
                    </a:cubicBezTo>
                    <a:cubicBezTo>
                      <a:pt x="221107" y="805687"/>
                      <a:pt x="232791" y="802639"/>
                      <a:pt x="241935" y="807846"/>
                    </a:cubicBezTo>
                    <a:cubicBezTo>
                      <a:pt x="251079" y="813053"/>
                      <a:pt x="254127" y="824737"/>
                      <a:pt x="248920" y="833881"/>
                    </a:cubicBezTo>
                    <a:cubicBezTo>
                      <a:pt x="236347" y="855598"/>
                      <a:pt x="224409" y="877569"/>
                      <a:pt x="212852" y="899921"/>
                    </a:cubicBezTo>
                    <a:cubicBezTo>
                      <a:pt x="208026" y="909319"/>
                      <a:pt x="196596" y="913002"/>
                      <a:pt x="187198" y="908176"/>
                    </a:cubicBezTo>
                    <a:cubicBezTo>
                      <a:pt x="177800" y="903350"/>
                      <a:pt x="174117" y="891920"/>
                      <a:pt x="178943" y="882522"/>
                    </a:cubicBezTo>
                    <a:close/>
                    <a:moveTo>
                      <a:pt x="255905" y="749045"/>
                    </a:moveTo>
                    <a:cubicBezTo>
                      <a:pt x="269748" y="727455"/>
                      <a:pt x="284226" y="706119"/>
                      <a:pt x="299085" y="685164"/>
                    </a:cubicBezTo>
                    <a:cubicBezTo>
                      <a:pt x="305181" y="676528"/>
                      <a:pt x="317119" y="674623"/>
                      <a:pt x="325628" y="680719"/>
                    </a:cubicBezTo>
                    <a:cubicBezTo>
                      <a:pt x="334137" y="686815"/>
                      <a:pt x="336169" y="698753"/>
                      <a:pt x="330073" y="707262"/>
                    </a:cubicBezTo>
                    <a:cubicBezTo>
                      <a:pt x="315595" y="727709"/>
                      <a:pt x="301498" y="748537"/>
                      <a:pt x="287909" y="769619"/>
                    </a:cubicBezTo>
                    <a:cubicBezTo>
                      <a:pt x="282194" y="778509"/>
                      <a:pt x="270383" y="781049"/>
                      <a:pt x="261620" y="775334"/>
                    </a:cubicBezTo>
                    <a:cubicBezTo>
                      <a:pt x="252857" y="769619"/>
                      <a:pt x="250190" y="757808"/>
                      <a:pt x="255905" y="749045"/>
                    </a:cubicBezTo>
                    <a:close/>
                    <a:moveTo>
                      <a:pt x="345186" y="623442"/>
                    </a:moveTo>
                    <a:cubicBezTo>
                      <a:pt x="361061" y="603249"/>
                      <a:pt x="377317" y="583310"/>
                      <a:pt x="394208" y="563880"/>
                    </a:cubicBezTo>
                    <a:cubicBezTo>
                      <a:pt x="401066" y="555879"/>
                      <a:pt x="413131" y="554990"/>
                      <a:pt x="421132" y="561848"/>
                    </a:cubicBezTo>
                    <a:cubicBezTo>
                      <a:pt x="429133" y="568706"/>
                      <a:pt x="430022" y="580770"/>
                      <a:pt x="423164" y="588771"/>
                    </a:cubicBezTo>
                    <a:cubicBezTo>
                      <a:pt x="406781" y="607821"/>
                      <a:pt x="390779" y="627125"/>
                      <a:pt x="375285" y="646937"/>
                    </a:cubicBezTo>
                    <a:cubicBezTo>
                      <a:pt x="368808" y="655192"/>
                      <a:pt x="356870" y="656716"/>
                      <a:pt x="348488" y="650239"/>
                    </a:cubicBezTo>
                    <a:cubicBezTo>
                      <a:pt x="340106" y="643762"/>
                      <a:pt x="338709" y="631824"/>
                      <a:pt x="345186" y="623442"/>
                    </a:cubicBezTo>
                    <a:close/>
                    <a:moveTo>
                      <a:pt x="445897" y="506730"/>
                    </a:moveTo>
                    <a:cubicBezTo>
                      <a:pt x="463550" y="488061"/>
                      <a:pt x="481711" y="469900"/>
                      <a:pt x="500253" y="452120"/>
                    </a:cubicBezTo>
                    <a:cubicBezTo>
                      <a:pt x="507873" y="444881"/>
                      <a:pt x="519938" y="445135"/>
                      <a:pt x="527177" y="452628"/>
                    </a:cubicBezTo>
                    <a:cubicBezTo>
                      <a:pt x="534416" y="460121"/>
                      <a:pt x="534162" y="472313"/>
                      <a:pt x="526669" y="479552"/>
                    </a:cubicBezTo>
                    <a:cubicBezTo>
                      <a:pt x="508508" y="496951"/>
                      <a:pt x="490855" y="514731"/>
                      <a:pt x="473583" y="532891"/>
                    </a:cubicBezTo>
                    <a:cubicBezTo>
                      <a:pt x="466344" y="540512"/>
                      <a:pt x="454279" y="540892"/>
                      <a:pt x="446659" y="533654"/>
                    </a:cubicBezTo>
                    <a:cubicBezTo>
                      <a:pt x="439039" y="526415"/>
                      <a:pt x="438658" y="514350"/>
                      <a:pt x="445897" y="506730"/>
                    </a:cubicBezTo>
                    <a:close/>
                    <a:moveTo>
                      <a:pt x="557149" y="400050"/>
                    </a:moveTo>
                    <a:cubicBezTo>
                      <a:pt x="576453" y="383159"/>
                      <a:pt x="596265" y="366776"/>
                      <a:pt x="616458" y="350774"/>
                    </a:cubicBezTo>
                    <a:cubicBezTo>
                      <a:pt x="624713" y="344297"/>
                      <a:pt x="636651" y="345567"/>
                      <a:pt x="643255" y="353822"/>
                    </a:cubicBezTo>
                    <a:cubicBezTo>
                      <a:pt x="649859" y="362077"/>
                      <a:pt x="648462" y="374015"/>
                      <a:pt x="640207" y="380619"/>
                    </a:cubicBezTo>
                    <a:cubicBezTo>
                      <a:pt x="620522" y="396240"/>
                      <a:pt x="601218" y="412242"/>
                      <a:pt x="582295" y="428752"/>
                    </a:cubicBezTo>
                    <a:cubicBezTo>
                      <a:pt x="574421" y="435610"/>
                      <a:pt x="562356" y="434848"/>
                      <a:pt x="555371" y="426974"/>
                    </a:cubicBezTo>
                    <a:cubicBezTo>
                      <a:pt x="548386" y="419100"/>
                      <a:pt x="549275" y="407035"/>
                      <a:pt x="557149" y="400050"/>
                    </a:cubicBezTo>
                    <a:close/>
                    <a:moveTo>
                      <a:pt x="677926" y="304292"/>
                    </a:moveTo>
                    <a:cubicBezTo>
                      <a:pt x="698754" y="289306"/>
                      <a:pt x="719963" y="274828"/>
                      <a:pt x="741553" y="260858"/>
                    </a:cubicBezTo>
                    <a:cubicBezTo>
                      <a:pt x="750316" y="255143"/>
                      <a:pt x="762127" y="257683"/>
                      <a:pt x="767842" y="266446"/>
                    </a:cubicBezTo>
                    <a:cubicBezTo>
                      <a:pt x="773557" y="275209"/>
                      <a:pt x="771017" y="287020"/>
                      <a:pt x="762254" y="292735"/>
                    </a:cubicBezTo>
                    <a:cubicBezTo>
                      <a:pt x="741172" y="306451"/>
                      <a:pt x="720471" y="320548"/>
                      <a:pt x="700151" y="335153"/>
                    </a:cubicBezTo>
                    <a:cubicBezTo>
                      <a:pt x="691642" y="341249"/>
                      <a:pt x="679704" y="339344"/>
                      <a:pt x="673608" y="330835"/>
                    </a:cubicBezTo>
                    <a:cubicBezTo>
                      <a:pt x="667512" y="322326"/>
                      <a:pt x="669417" y="310388"/>
                      <a:pt x="677926" y="304292"/>
                    </a:cubicBezTo>
                    <a:close/>
                    <a:moveTo>
                      <a:pt x="807212" y="220472"/>
                    </a:moveTo>
                    <a:cubicBezTo>
                      <a:pt x="829437" y="207518"/>
                      <a:pt x="851916" y="195072"/>
                      <a:pt x="874776" y="183261"/>
                    </a:cubicBezTo>
                    <a:cubicBezTo>
                      <a:pt x="884047" y="178435"/>
                      <a:pt x="895604" y="181991"/>
                      <a:pt x="900430" y="191389"/>
                    </a:cubicBezTo>
                    <a:cubicBezTo>
                      <a:pt x="905256" y="200787"/>
                      <a:pt x="901700" y="212217"/>
                      <a:pt x="892302" y="217043"/>
                    </a:cubicBezTo>
                    <a:cubicBezTo>
                      <a:pt x="870077" y="228600"/>
                      <a:pt x="847979" y="240792"/>
                      <a:pt x="826389" y="253365"/>
                    </a:cubicBezTo>
                    <a:cubicBezTo>
                      <a:pt x="817245" y="258699"/>
                      <a:pt x="805688" y="255651"/>
                      <a:pt x="800354" y="246507"/>
                    </a:cubicBezTo>
                    <a:cubicBezTo>
                      <a:pt x="795020" y="237363"/>
                      <a:pt x="798068" y="225806"/>
                      <a:pt x="807212" y="220472"/>
                    </a:cubicBezTo>
                    <a:close/>
                    <a:moveTo>
                      <a:pt x="943864" y="149225"/>
                    </a:moveTo>
                    <a:cubicBezTo>
                      <a:pt x="967232" y="138430"/>
                      <a:pt x="990727" y="128270"/>
                      <a:pt x="1014730" y="118491"/>
                    </a:cubicBezTo>
                    <a:cubicBezTo>
                      <a:pt x="1024509" y="114554"/>
                      <a:pt x="1035558" y="119253"/>
                      <a:pt x="1039495" y="129032"/>
                    </a:cubicBezTo>
                    <a:cubicBezTo>
                      <a:pt x="1043432" y="138811"/>
                      <a:pt x="1038733" y="149860"/>
                      <a:pt x="1028954" y="153797"/>
                    </a:cubicBezTo>
                    <a:cubicBezTo>
                      <a:pt x="1005586" y="163195"/>
                      <a:pt x="982599" y="173228"/>
                      <a:pt x="959866" y="183769"/>
                    </a:cubicBezTo>
                    <a:cubicBezTo>
                      <a:pt x="950341" y="188214"/>
                      <a:pt x="939038" y="184023"/>
                      <a:pt x="934593" y="174498"/>
                    </a:cubicBezTo>
                    <a:cubicBezTo>
                      <a:pt x="930148" y="164973"/>
                      <a:pt x="934339" y="153670"/>
                      <a:pt x="943864" y="149225"/>
                    </a:cubicBezTo>
                    <a:close/>
                    <a:moveTo>
                      <a:pt x="1086993" y="91059"/>
                    </a:moveTo>
                    <a:cubicBezTo>
                      <a:pt x="1111123" y="82550"/>
                      <a:pt x="1135634" y="74676"/>
                      <a:pt x="1160399" y="67310"/>
                    </a:cubicBezTo>
                    <a:cubicBezTo>
                      <a:pt x="1170432" y="64262"/>
                      <a:pt x="1181100" y="70104"/>
                      <a:pt x="1184148" y="80137"/>
                    </a:cubicBezTo>
                    <a:cubicBezTo>
                      <a:pt x="1187196" y="90170"/>
                      <a:pt x="1181354" y="100838"/>
                      <a:pt x="1171321" y="103886"/>
                    </a:cubicBezTo>
                    <a:cubicBezTo>
                      <a:pt x="1147191" y="111125"/>
                      <a:pt x="1123315" y="118872"/>
                      <a:pt x="1099693" y="127127"/>
                    </a:cubicBezTo>
                    <a:cubicBezTo>
                      <a:pt x="1089787" y="130556"/>
                      <a:pt x="1078865" y="125349"/>
                      <a:pt x="1075436" y="115443"/>
                    </a:cubicBezTo>
                    <a:cubicBezTo>
                      <a:pt x="1072007" y="105537"/>
                      <a:pt x="1077214" y="94615"/>
                      <a:pt x="1087120" y="91186"/>
                    </a:cubicBezTo>
                    <a:close/>
                    <a:moveTo>
                      <a:pt x="1234694" y="47117"/>
                    </a:moveTo>
                    <a:cubicBezTo>
                      <a:pt x="1259586" y="41021"/>
                      <a:pt x="1284605" y="35433"/>
                      <a:pt x="1310005" y="30480"/>
                    </a:cubicBezTo>
                    <a:cubicBezTo>
                      <a:pt x="1320292" y="28448"/>
                      <a:pt x="1330325" y="35179"/>
                      <a:pt x="1332357" y="45466"/>
                    </a:cubicBezTo>
                    <a:cubicBezTo>
                      <a:pt x="1334389" y="55753"/>
                      <a:pt x="1327658" y="65786"/>
                      <a:pt x="1317371" y="67818"/>
                    </a:cubicBezTo>
                    <a:cubicBezTo>
                      <a:pt x="1292606" y="72644"/>
                      <a:pt x="1268095" y="78105"/>
                      <a:pt x="1243838" y="84074"/>
                    </a:cubicBezTo>
                    <a:cubicBezTo>
                      <a:pt x="1233678" y="86614"/>
                      <a:pt x="1223264" y="80391"/>
                      <a:pt x="1220724" y="70104"/>
                    </a:cubicBezTo>
                    <a:cubicBezTo>
                      <a:pt x="1218184" y="59817"/>
                      <a:pt x="1224407" y="49530"/>
                      <a:pt x="1234694" y="46990"/>
                    </a:cubicBezTo>
                    <a:close/>
                    <a:moveTo>
                      <a:pt x="1385951" y="17272"/>
                    </a:moveTo>
                    <a:cubicBezTo>
                      <a:pt x="1411224" y="13589"/>
                      <a:pt x="1436751" y="10414"/>
                      <a:pt x="1462532" y="7874"/>
                    </a:cubicBezTo>
                    <a:cubicBezTo>
                      <a:pt x="1472946" y="6858"/>
                      <a:pt x="1482344" y="14478"/>
                      <a:pt x="1483360" y="24892"/>
                    </a:cubicBezTo>
                    <a:cubicBezTo>
                      <a:pt x="1484376" y="35306"/>
                      <a:pt x="1476756" y="44704"/>
                      <a:pt x="1466342" y="45720"/>
                    </a:cubicBezTo>
                    <a:cubicBezTo>
                      <a:pt x="1441196" y="48260"/>
                      <a:pt x="1416304" y="51308"/>
                      <a:pt x="1391539" y="54991"/>
                    </a:cubicBezTo>
                    <a:cubicBezTo>
                      <a:pt x="1381125" y="56515"/>
                      <a:pt x="1371473" y="49276"/>
                      <a:pt x="1369949" y="38862"/>
                    </a:cubicBezTo>
                    <a:cubicBezTo>
                      <a:pt x="1368425" y="28448"/>
                      <a:pt x="1375664" y="18796"/>
                      <a:pt x="1386078" y="17272"/>
                    </a:cubicBezTo>
                    <a:close/>
                    <a:moveTo>
                      <a:pt x="1539367" y="2159"/>
                    </a:moveTo>
                    <a:cubicBezTo>
                      <a:pt x="1564894" y="889"/>
                      <a:pt x="1590548" y="127"/>
                      <a:pt x="1616329" y="0"/>
                    </a:cubicBezTo>
                    <a:cubicBezTo>
                      <a:pt x="1626870" y="0"/>
                      <a:pt x="1635379" y="8382"/>
                      <a:pt x="1635506" y="18923"/>
                    </a:cubicBezTo>
                    <a:cubicBezTo>
                      <a:pt x="1635633" y="29464"/>
                      <a:pt x="1627124" y="37973"/>
                      <a:pt x="1616583" y="37973"/>
                    </a:cubicBezTo>
                    <a:cubicBezTo>
                      <a:pt x="1591310" y="38100"/>
                      <a:pt x="1566291" y="38862"/>
                      <a:pt x="1541399" y="40132"/>
                    </a:cubicBezTo>
                    <a:cubicBezTo>
                      <a:pt x="1530858" y="40640"/>
                      <a:pt x="1521968" y="32639"/>
                      <a:pt x="1521333" y="22098"/>
                    </a:cubicBezTo>
                    <a:cubicBezTo>
                      <a:pt x="1520698" y="11557"/>
                      <a:pt x="1528826" y="2667"/>
                      <a:pt x="1539367" y="2032"/>
                    </a:cubicBezTo>
                    <a:close/>
                    <a:moveTo>
                      <a:pt x="1693545" y="1270"/>
                    </a:moveTo>
                    <a:cubicBezTo>
                      <a:pt x="1719326" y="2286"/>
                      <a:pt x="1744980" y="4064"/>
                      <a:pt x="1770507" y="6223"/>
                    </a:cubicBezTo>
                    <a:cubicBezTo>
                      <a:pt x="1781048" y="7112"/>
                      <a:pt x="1788668" y="16383"/>
                      <a:pt x="1787779" y="26924"/>
                    </a:cubicBezTo>
                    <a:cubicBezTo>
                      <a:pt x="1786890" y="37465"/>
                      <a:pt x="1777619" y="45085"/>
                      <a:pt x="1767078" y="44196"/>
                    </a:cubicBezTo>
                    <a:cubicBezTo>
                      <a:pt x="1742186" y="42037"/>
                      <a:pt x="1717167" y="40386"/>
                      <a:pt x="1691894" y="39370"/>
                    </a:cubicBezTo>
                    <a:cubicBezTo>
                      <a:pt x="1681353" y="38989"/>
                      <a:pt x="1673225" y="30099"/>
                      <a:pt x="1673606" y="19558"/>
                    </a:cubicBezTo>
                    <a:cubicBezTo>
                      <a:pt x="1673987" y="9017"/>
                      <a:pt x="1682877" y="889"/>
                      <a:pt x="1693418" y="1270"/>
                    </a:cubicBezTo>
                    <a:close/>
                    <a:moveTo>
                      <a:pt x="1846961" y="14859"/>
                    </a:moveTo>
                    <a:cubicBezTo>
                      <a:pt x="1872488" y="18415"/>
                      <a:pt x="1897888" y="22479"/>
                      <a:pt x="1923034" y="27051"/>
                    </a:cubicBezTo>
                    <a:cubicBezTo>
                      <a:pt x="1933321" y="28956"/>
                      <a:pt x="1940179" y="38862"/>
                      <a:pt x="1938274" y="49276"/>
                    </a:cubicBezTo>
                    <a:cubicBezTo>
                      <a:pt x="1936369" y="59690"/>
                      <a:pt x="1926463" y="66421"/>
                      <a:pt x="1916049" y="64516"/>
                    </a:cubicBezTo>
                    <a:cubicBezTo>
                      <a:pt x="1891411" y="59944"/>
                      <a:pt x="1866646" y="56007"/>
                      <a:pt x="1841754" y="52578"/>
                    </a:cubicBezTo>
                    <a:cubicBezTo>
                      <a:pt x="1831340" y="51181"/>
                      <a:pt x="1823974" y="41529"/>
                      <a:pt x="1825498" y="31115"/>
                    </a:cubicBezTo>
                    <a:cubicBezTo>
                      <a:pt x="1827022" y="20701"/>
                      <a:pt x="1836547" y="13335"/>
                      <a:pt x="1846961" y="14859"/>
                    </a:cubicBezTo>
                    <a:close/>
                    <a:moveTo>
                      <a:pt x="1998726" y="43053"/>
                    </a:moveTo>
                    <a:cubicBezTo>
                      <a:pt x="2023872" y="48895"/>
                      <a:pt x="2048637" y="55499"/>
                      <a:pt x="2073275" y="62484"/>
                    </a:cubicBezTo>
                    <a:cubicBezTo>
                      <a:pt x="2083435" y="65405"/>
                      <a:pt x="2089277" y="75946"/>
                      <a:pt x="2086356" y="85979"/>
                    </a:cubicBezTo>
                    <a:cubicBezTo>
                      <a:pt x="2083435" y="96012"/>
                      <a:pt x="2072894" y="101981"/>
                      <a:pt x="2062861" y="99060"/>
                    </a:cubicBezTo>
                    <a:cubicBezTo>
                      <a:pt x="2038858" y="92202"/>
                      <a:pt x="2014474" y="85852"/>
                      <a:pt x="1989963" y="80137"/>
                    </a:cubicBezTo>
                    <a:cubicBezTo>
                      <a:pt x="1979676" y="77724"/>
                      <a:pt x="1973326" y="67437"/>
                      <a:pt x="1975739" y="57277"/>
                    </a:cubicBezTo>
                    <a:cubicBezTo>
                      <a:pt x="1978152" y="47117"/>
                      <a:pt x="1988439" y="40640"/>
                      <a:pt x="1998599" y="43053"/>
                    </a:cubicBezTo>
                    <a:close/>
                    <a:moveTo>
                      <a:pt x="2146808" y="85471"/>
                    </a:moveTo>
                    <a:cubicBezTo>
                      <a:pt x="2171192" y="93726"/>
                      <a:pt x="2195322" y="102616"/>
                      <a:pt x="2219198" y="111887"/>
                    </a:cubicBezTo>
                    <a:cubicBezTo>
                      <a:pt x="2228977" y="115697"/>
                      <a:pt x="2233803" y="126746"/>
                      <a:pt x="2229993" y="136525"/>
                    </a:cubicBezTo>
                    <a:cubicBezTo>
                      <a:pt x="2226183" y="146304"/>
                      <a:pt x="2215134" y="151130"/>
                      <a:pt x="2205355" y="147320"/>
                    </a:cubicBezTo>
                    <a:cubicBezTo>
                      <a:pt x="2182114" y="138176"/>
                      <a:pt x="2158492" y="129540"/>
                      <a:pt x="2134616" y="121412"/>
                    </a:cubicBezTo>
                    <a:cubicBezTo>
                      <a:pt x="2124710" y="117983"/>
                      <a:pt x="2119249" y="107188"/>
                      <a:pt x="2122678" y="97282"/>
                    </a:cubicBezTo>
                    <a:cubicBezTo>
                      <a:pt x="2126107" y="87376"/>
                      <a:pt x="2136902" y="81915"/>
                      <a:pt x="2146808" y="85344"/>
                    </a:cubicBezTo>
                    <a:close/>
                    <a:moveTo>
                      <a:pt x="2290318" y="141732"/>
                    </a:moveTo>
                    <a:cubicBezTo>
                      <a:pt x="2313813" y="152273"/>
                      <a:pt x="2337054" y="163322"/>
                      <a:pt x="2359914" y="175006"/>
                    </a:cubicBezTo>
                    <a:cubicBezTo>
                      <a:pt x="2369312" y="179832"/>
                      <a:pt x="2372995" y="191262"/>
                      <a:pt x="2368296" y="200660"/>
                    </a:cubicBezTo>
                    <a:cubicBezTo>
                      <a:pt x="2363597" y="210058"/>
                      <a:pt x="2352040" y="213741"/>
                      <a:pt x="2342642" y="209042"/>
                    </a:cubicBezTo>
                    <a:cubicBezTo>
                      <a:pt x="2320290" y="197739"/>
                      <a:pt x="2297684" y="186817"/>
                      <a:pt x="2274697" y="176530"/>
                    </a:cubicBezTo>
                    <a:cubicBezTo>
                      <a:pt x="2265045" y="172212"/>
                      <a:pt x="2260854" y="160909"/>
                      <a:pt x="2265172" y="151384"/>
                    </a:cubicBezTo>
                    <a:cubicBezTo>
                      <a:pt x="2269490" y="141859"/>
                      <a:pt x="2280793" y="137541"/>
                      <a:pt x="2290318" y="141859"/>
                    </a:cubicBezTo>
                    <a:close/>
                    <a:moveTo>
                      <a:pt x="2427732" y="211582"/>
                    </a:moveTo>
                    <a:cubicBezTo>
                      <a:pt x="2450084" y="224282"/>
                      <a:pt x="2472182" y="237617"/>
                      <a:pt x="2493772" y="251333"/>
                    </a:cubicBezTo>
                    <a:cubicBezTo>
                      <a:pt x="2502662" y="256921"/>
                      <a:pt x="2505329" y="268732"/>
                      <a:pt x="2499614" y="277622"/>
                    </a:cubicBezTo>
                    <a:cubicBezTo>
                      <a:pt x="2493899" y="286512"/>
                      <a:pt x="2482215" y="289179"/>
                      <a:pt x="2473325" y="283464"/>
                    </a:cubicBezTo>
                    <a:cubicBezTo>
                      <a:pt x="2452116" y="270002"/>
                      <a:pt x="2430653" y="257048"/>
                      <a:pt x="2408809" y="244729"/>
                    </a:cubicBezTo>
                    <a:cubicBezTo>
                      <a:pt x="2399665" y="239522"/>
                      <a:pt x="2396490" y="227838"/>
                      <a:pt x="2401697" y="218694"/>
                    </a:cubicBezTo>
                    <a:cubicBezTo>
                      <a:pt x="2406904" y="209550"/>
                      <a:pt x="2418588" y="206375"/>
                      <a:pt x="2427732" y="211582"/>
                    </a:cubicBezTo>
                    <a:close/>
                    <a:moveTo>
                      <a:pt x="2557907" y="294132"/>
                    </a:moveTo>
                    <a:cubicBezTo>
                      <a:pt x="2578989" y="308864"/>
                      <a:pt x="2599690" y="324231"/>
                      <a:pt x="2619883" y="339979"/>
                    </a:cubicBezTo>
                    <a:cubicBezTo>
                      <a:pt x="2628138" y="346456"/>
                      <a:pt x="2629662" y="358394"/>
                      <a:pt x="2623312" y="366649"/>
                    </a:cubicBezTo>
                    <a:cubicBezTo>
                      <a:pt x="2616962" y="374904"/>
                      <a:pt x="2604897" y="376428"/>
                      <a:pt x="2596642" y="370078"/>
                    </a:cubicBezTo>
                    <a:cubicBezTo>
                      <a:pt x="2576830" y="354711"/>
                      <a:pt x="2556637" y="339852"/>
                      <a:pt x="2536063" y="325374"/>
                    </a:cubicBezTo>
                    <a:cubicBezTo>
                      <a:pt x="2527427" y="319278"/>
                      <a:pt x="2525395" y="307467"/>
                      <a:pt x="2531364" y="298831"/>
                    </a:cubicBezTo>
                    <a:cubicBezTo>
                      <a:pt x="2537333" y="290195"/>
                      <a:pt x="2549271" y="288163"/>
                      <a:pt x="2557907" y="294132"/>
                    </a:cubicBezTo>
                    <a:close/>
                    <a:moveTo>
                      <a:pt x="2679700" y="388620"/>
                    </a:moveTo>
                    <a:cubicBezTo>
                      <a:pt x="2699258" y="405257"/>
                      <a:pt x="2718435" y="422402"/>
                      <a:pt x="2737104" y="440055"/>
                    </a:cubicBezTo>
                    <a:cubicBezTo>
                      <a:pt x="2744724" y="447294"/>
                      <a:pt x="2745105" y="459359"/>
                      <a:pt x="2737993" y="466979"/>
                    </a:cubicBezTo>
                    <a:cubicBezTo>
                      <a:pt x="2730881" y="474599"/>
                      <a:pt x="2718689" y="474980"/>
                      <a:pt x="2711069" y="467868"/>
                    </a:cubicBezTo>
                    <a:cubicBezTo>
                      <a:pt x="2692781" y="450723"/>
                      <a:pt x="2674112" y="433959"/>
                      <a:pt x="2654935" y="417703"/>
                    </a:cubicBezTo>
                    <a:cubicBezTo>
                      <a:pt x="2646934" y="410845"/>
                      <a:pt x="2646045" y="398907"/>
                      <a:pt x="2652776" y="390906"/>
                    </a:cubicBezTo>
                    <a:cubicBezTo>
                      <a:pt x="2659507" y="382905"/>
                      <a:pt x="2671572" y="382016"/>
                      <a:pt x="2679573" y="388747"/>
                    </a:cubicBezTo>
                    <a:close/>
                    <a:moveTo>
                      <a:pt x="2791968" y="494284"/>
                    </a:moveTo>
                    <a:cubicBezTo>
                      <a:pt x="2809875" y="512699"/>
                      <a:pt x="2827274" y="531622"/>
                      <a:pt x="2844292" y="550926"/>
                    </a:cubicBezTo>
                    <a:cubicBezTo>
                      <a:pt x="2851277" y="558800"/>
                      <a:pt x="2850515" y="570864"/>
                      <a:pt x="2842641" y="577849"/>
                    </a:cubicBezTo>
                    <a:cubicBezTo>
                      <a:pt x="2834767" y="584834"/>
                      <a:pt x="2822702" y="584072"/>
                      <a:pt x="2815717" y="576198"/>
                    </a:cubicBezTo>
                    <a:cubicBezTo>
                      <a:pt x="2799080" y="557403"/>
                      <a:pt x="2782062" y="538988"/>
                      <a:pt x="2764663" y="520954"/>
                    </a:cubicBezTo>
                    <a:cubicBezTo>
                      <a:pt x="2757297" y="513461"/>
                      <a:pt x="2757551" y="501396"/>
                      <a:pt x="2765044" y="494030"/>
                    </a:cubicBezTo>
                    <a:cubicBezTo>
                      <a:pt x="2772537" y="486664"/>
                      <a:pt x="2784602" y="486918"/>
                      <a:pt x="2791968" y="494411"/>
                    </a:cubicBezTo>
                    <a:close/>
                    <a:moveTo>
                      <a:pt x="2893949" y="609980"/>
                    </a:moveTo>
                    <a:cubicBezTo>
                      <a:pt x="2909951" y="630046"/>
                      <a:pt x="2925572" y="650493"/>
                      <a:pt x="2940685" y="671194"/>
                    </a:cubicBezTo>
                    <a:cubicBezTo>
                      <a:pt x="2946908" y="679703"/>
                      <a:pt x="2945003" y="691641"/>
                      <a:pt x="2936494" y="697864"/>
                    </a:cubicBezTo>
                    <a:cubicBezTo>
                      <a:pt x="2927985" y="704087"/>
                      <a:pt x="2916047" y="702182"/>
                      <a:pt x="2909824" y="693673"/>
                    </a:cubicBezTo>
                    <a:cubicBezTo>
                      <a:pt x="2895092" y="673353"/>
                      <a:pt x="2879852" y="653414"/>
                      <a:pt x="2864104" y="633856"/>
                    </a:cubicBezTo>
                    <a:cubicBezTo>
                      <a:pt x="2857500" y="625601"/>
                      <a:pt x="2858897" y="613663"/>
                      <a:pt x="2867025" y="607059"/>
                    </a:cubicBezTo>
                    <a:cubicBezTo>
                      <a:pt x="2875153" y="600455"/>
                      <a:pt x="2887218" y="601852"/>
                      <a:pt x="2893822" y="609980"/>
                    </a:cubicBezTo>
                    <a:close/>
                    <a:moveTo>
                      <a:pt x="2984373" y="734694"/>
                    </a:moveTo>
                    <a:cubicBezTo>
                      <a:pt x="2998470" y="756157"/>
                      <a:pt x="3012059" y="778001"/>
                      <a:pt x="3025140" y="800099"/>
                    </a:cubicBezTo>
                    <a:cubicBezTo>
                      <a:pt x="3030474" y="809116"/>
                      <a:pt x="3027426" y="820800"/>
                      <a:pt x="3018409" y="826134"/>
                    </a:cubicBezTo>
                    <a:cubicBezTo>
                      <a:pt x="3009392" y="831468"/>
                      <a:pt x="2997708" y="828420"/>
                      <a:pt x="2992374" y="819403"/>
                    </a:cubicBezTo>
                    <a:cubicBezTo>
                      <a:pt x="2979547" y="797813"/>
                      <a:pt x="2966339" y="776477"/>
                      <a:pt x="2952623" y="755522"/>
                    </a:cubicBezTo>
                    <a:cubicBezTo>
                      <a:pt x="2946908" y="746759"/>
                      <a:pt x="2949321" y="734948"/>
                      <a:pt x="2958084" y="729106"/>
                    </a:cubicBezTo>
                    <a:cubicBezTo>
                      <a:pt x="2966847" y="723264"/>
                      <a:pt x="2978658" y="725804"/>
                      <a:pt x="2984500" y="734567"/>
                    </a:cubicBezTo>
                    <a:close/>
                    <a:moveTo>
                      <a:pt x="3062859" y="867282"/>
                    </a:moveTo>
                    <a:cubicBezTo>
                      <a:pt x="3074797" y="889888"/>
                      <a:pt x="3086227" y="912875"/>
                      <a:pt x="3097149" y="936243"/>
                    </a:cubicBezTo>
                    <a:cubicBezTo>
                      <a:pt x="3101594" y="945768"/>
                      <a:pt x="3097530" y="957071"/>
                      <a:pt x="3088005" y="961516"/>
                    </a:cubicBezTo>
                    <a:cubicBezTo>
                      <a:pt x="3078480" y="965961"/>
                      <a:pt x="3067177" y="961897"/>
                      <a:pt x="3062732" y="952372"/>
                    </a:cubicBezTo>
                    <a:cubicBezTo>
                      <a:pt x="3052064" y="929639"/>
                      <a:pt x="3040888" y="907160"/>
                      <a:pt x="3029204" y="885062"/>
                    </a:cubicBezTo>
                    <a:cubicBezTo>
                      <a:pt x="3024251" y="875791"/>
                      <a:pt x="3027807" y="864234"/>
                      <a:pt x="3037205" y="859281"/>
                    </a:cubicBezTo>
                    <a:cubicBezTo>
                      <a:pt x="3046603" y="854328"/>
                      <a:pt x="3058033" y="857884"/>
                      <a:pt x="3062986" y="867282"/>
                    </a:cubicBezTo>
                    <a:close/>
                    <a:moveTo>
                      <a:pt x="3128391" y="1006855"/>
                    </a:moveTo>
                    <a:cubicBezTo>
                      <a:pt x="3138170" y="1030604"/>
                      <a:pt x="3147314" y="1054607"/>
                      <a:pt x="3156077" y="1078864"/>
                    </a:cubicBezTo>
                    <a:cubicBezTo>
                      <a:pt x="3159633" y="1088770"/>
                      <a:pt x="3154426" y="1099692"/>
                      <a:pt x="3144520" y="1103248"/>
                    </a:cubicBezTo>
                    <a:cubicBezTo>
                      <a:pt x="3134614" y="1106804"/>
                      <a:pt x="3123692" y="1101597"/>
                      <a:pt x="3120136" y="1091691"/>
                    </a:cubicBezTo>
                    <a:cubicBezTo>
                      <a:pt x="3111627" y="1067942"/>
                      <a:pt x="3102737" y="1044574"/>
                      <a:pt x="3093085" y="1021460"/>
                    </a:cubicBezTo>
                    <a:cubicBezTo>
                      <a:pt x="3089021" y="1011681"/>
                      <a:pt x="3093720" y="1000632"/>
                      <a:pt x="3103499" y="996568"/>
                    </a:cubicBezTo>
                    <a:cubicBezTo>
                      <a:pt x="3113278" y="992504"/>
                      <a:pt x="3124327" y="997203"/>
                      <a:pt x="3128391" y="1006982"/>
                    </a:cubicBezTo>
                    <a:close/>
                    <a:moveTo>
                      <a:pt x="3180207" y="1152143"/>
                    </a:moveTo>
                    <a:cubicBezTo>
                      <a:pt x="3187700" y="1176654"/>
                      <a:pt x="3194558" y="1201419"/>
                      <a:pt x="3200908" y="1226438"/>
                    </a:cubicBezTo>
                    <a:cubicBezTo>
                      <a:pt x="3203448" y="1236598"/>
                      <a:pt x="3197352" y="1247012"/>
                      <a:pt x="3187065" y="1249552"/>
                    </a:cubicBezTo>
                    <a:cubicBezTo>
                      <a:pt x="3176778" y="1252092"/>
                      <a:pt x="3166491" y="1245996"/>
                      <a:pt x="3163951" y="1235709"/>
                    </a:cubicBezTo>
                    <a:cubicBezTo>
                      <a:pt x="3157855" y="1211325"/>
                      <a:pt x="3151124" y="1187068"/>
                      <a:pt x="3143758" y="1163192"/>
                    </a:cubicBezTo>
                    <a:cubicBezTo>
                      <a:pt x="3140710" y="1153159"/>
                      <a:pt x="3146425" y="1142491"/>
                      <a:pt x="3156458" y="1139443"/>
                    </a:cubicBezTo>
                    <a:cubicBezTo>
                      <a:pt x="3166491" y="1136395"/>
                      <a:pt x="3177159" y="1142110"/>
                      <a:pt x="3180207" y="1152143"/>
                    </a:cubicBezTo>
                    <a:close/>
                    <a:moveTo>
                      <a:pt x="3217926" y="1301622"/>
                    </a:moveTo>
                    <a:cubicBezTo>
                      <a:pt x="3223006" y="1326768"/>
                      <a:pt x="3227451" y="1352041"/>
                      <a:pt x="3231388" y="1377568"/>
                    </a:cubicBezTo>
                    <a:cubicBezTo>
                      <a:pt x="3233039" y="1387982"/>
                      <a:pt x="3225800" y="1397634"/>
                      <a:pt x="3215386" y="1399285"/>
                    </a:cubicBezTo>
                    <a:cubicBezTo>
                      <a:pt x="3204972" y="1400936"/>
                      <a:pt x="3195320" y="1393697"/>
                      <a:pt x="3193669" y="1383283"/>
                    </a:cubicBezTo>
                    <a:cubicBezTo>
                      <a:pt x="3189859" y="1358391"/>
                      <a:pt x="3185414" y="1333626"/>
                      <a:pt x="3180461" y="1309115"/>
                    </a:cubicBezTo>
                    <a:cubicBezTo>
                      <a:pt x="3178429" y="1298828"/>
                      <a:pt x="3185033" y="1288795"/>
                      <a:pt x="3195320" y="1286636"/>
                    </a:cubicBezTo>
                    <a:cubicBezTo>
                      <a:pt x="3205607" y="1284477"/>
                      <a:pt x="3215640" y="1291208"/>
                      <a:pt x="3217799" y="1301495"/>
                    </a:cubicBezTo>
                    <a:close/>
                    <a:moveTo>
                      <a:pt x="3241167" y="1453895"/>
                    </a:moveTo>
                    <a:cubicBezTo>
                      <a:pt x="3243834" y="1479295"/>
                      <a:pt x="3245866" y="1504949"/>
                      <a:pt x="3247390" y="1530730"/>
                    </a:cubicBezTo>
                    <a:cubicBezTo>
                      <a:pt x="3248025" y="1541271"/>
                      <a:pt x="3240024" y="1550288"/>
                      <a:pt x="3229483" y="1550796"/>
                    </a:cubicBezTo>
                    <a:cubicBezTo>
                      <a:pt x="3218942" y="1551304"/>
                      <a:pt x="3209925" y="1543430"/>
                      <a:pt x="3209417" y="1532889"/>
                    </a:cubicBezTo>
                    <a:cubicBezTo>
                      <a:pt x="3208020" y="1507743"/>
                      <a:pt x="3205988" y="1482724"/>
                      <a:pt x="3203321" y="1457832"/>
                    </a:cubicBezTo>
                    <a:cubicBezTo>
                      <a:pt x="3202178" y="1447418"/>
                      <a:pt x="3209798" y="1438020"/>
                      <a:pt x="3220339" y="1436877"/>
                    </a:cubicBezTo>
                    <a:cubicBezTo>
                      <a:pt x="3230880" y="1435734"/>
                      <a:pt x="3240151" y="1443354"/>
                      <a:pt x="3241294" y="1453895"/>
                    </a:cubicBezTo>
                    <a:close/>
                    <a:moveTo>
                      <a:pt x="3250184" y="1607692"/>
                    </a:moveTo>
                    <a:cubicBezTo>
                      <a:pt x="3250184" y="1613534"/>
                      <a:pt x="3250311" y="1619376"/>
                      <a:pt x="3250311" y="1625091"/>
                    </a:cubicBezTo>
                    <a:lnTo>
                      <a:pt x="3231261" y="1625091"/>
                    </a:lnTo>
                    <a:lnTo>
                      <a:pt x="3250311" y="1625091"/>
                    </a:lnTo>
                    <a:cubicBezTo>
                      <a:pt x="3250311" y="1645156"/>
                      <a:pt x="3249930" y="1665095"/>
                      <a:pt x="3249168" y="1684908"/>
                    </a:cubicBezTo>
                    <a:cubicBezTo>
                      <a:pt x="3248787" y="1695448"/>
                      <a:pt x="3239897" y="1703576"/>
                      <a:pt x="3229483" y="1703195"/>
                    </a:cubicBezTo>
                    <a:cubicBezTo>
                      <a:pt x="3219069" y="1702814"/>
                      <a:pt x="3210814" y="1693924"/>
                      <a:pt x="3211195" y="1683511"/>
                    </a:cubicBezTo>
                    <a:cubicBezTo>
                      <a:pt x="3211957" y="1664080"/>
                      <a:pt x="3212211" y="1644648"/>
                      <a:pt x="3212211" y="1625091"/>
                    </a:cubicBezTo>
                    <a:cubicBezTo>
                      <a:pt x="3212211" y="1619376"/>
                      <a:pt x="3212211" y="1613661"/>
                      <a:pt x="3212084" y="1608073"/>
                    </a:cubicBezTo>
                    <a:cubicBezTo>
                      <a:pt x="3211957" y="1597532"/>
                      <a:pt x="3220466" y="1588896"/>
                      <a:pt x="3230880" y="1588769"/>
                    </a:cubicBezTo>
                    <a:cubicBezTo>
                      <a:pt x="3241294" y="1588642"/>
                      <a:pt x="3250057" y="1597151"/>
                      <a:pt x="3250184" y="1607565"/>
                    </a:cubicBezTo>
                    <a:close/>
                    <a:moveTo>
                      <a:pt x="3244596" y="1761742"/>
                    </a:moveTo>
                    <a:cubicBezTo>
                      <a:pt x="3242437" y="1787523"/>
                      <a:pt x="3239770" y="1813051"/>
                      <a:pt x="3236341" y="1838451"/>
                    </a:cubicBezTo>
                    <a:cubicBezTo>
                      <a:pt x="3234944" y="1848864"/>
                      <a:pt x="3225419" y="1856230"/>
                      <a:pt x="3215005" y="1854833"/>
                    </a:cubicBezTo>
                    <a:cubicBezTo>
                      <a:pt x="3204591" y="1853436"/>
                      <a:pt x="3197225" y="1843911"/>
                      <a:pt x="3198622" y="1833498"/>
                    </a:cubicBezTo>
                    <a:cubicBezTo>
                      <a:pt x="3201924" y="1808733"/>
                      <a:pt x="3204591" y="1783714"/>
                      <a:pt x="3206623" y="1758695"/>
                    </a:cubicBezTo>
                    <a:cubicBezTo>
                      <a:pt x="3207512" y="1748153"/>
                      <a:pt x="3216656" y="1740406"/>
                      <a:pt x="3227197" y="1741295"/>
                    </a:cubicBezTo>
                    <a:cubicBezTo>
                      <a:pt x="3237738" y="1742184"/>
                      <a:pt x="3245485" y="1751328"/>
                      <a:pt x="3244596" y="1761870"/>
                    </a:cubicBezTo>
                    <a:close/>
                    <a:moveTo>
                      <a:pt x="3224530" y="1914650"/>
                    </a:moveTo>
                    <a:cubicBezTo>
                      <a:pt x="3219958" y="1940050"/>
                      <a:pt x="3214751" y="1965196"/>
                      <a:pt x="3209036" y="1990215"/>
                    </a:cubicBezTo>
                    <a:cubicBezTo>
                      <a:pt x="3206623" y="2000502"/>
                      <a:pt x="3196463" y="2006852"/>
                      <a:pt x="3186176" y="2004566"/>
                    </a:cubicBezTo>
                    <a:cubicBezTo>
                      <a:pt x="3175889" y="2002280"/>
                      <a:pt x="3169539" y="1991993"/>
                      <a:pt x="3171825" y="1981706"/>
                    </a:cubicBezTo>
                    <a:cubicBezTo>
                      <a:pt x="3177413" y="1957322"/>
                      <a:pt x="3182493" y="1932684"/>
                      <a:pt x="3186938" y="1907919"/>
                    </a:cubicBezTo>
                    <a:cubicBezTo>
                      <a:pt x="3188843" y="1897505"/>
                      <a:pt x="3198749" y="1890647"/>
                      <a:pt x="3209036" y="1892552"/>
                    </a:cubicBezTo>
                    <a:cubicBezTo>
                      <a:pt x="3219323" y="1894457"/>
                      <a:pt x="3226308" y="1904363"/>
                      <a:pt x="3224403" y="1914650"/>
                    </a:cubicBezTo>
                    <a:close/>
                    <a:moveTo>
                      <a:pt x="3189859" y="2064891"/>
                    </a:moveTo>
                    <a:cubicBezTo>
                      <a:pt x="3182874" y="2089656"/>
                      <a:pt x="3175381" y="2114294"/>
                      <a:pt x="3167253" y="2138551"/>
                    </a:cubicBezTo>
                    <a:cubicBezTo>
                      <a:pt x="3163951" y="2148584"/>
                      <a:pt x="3153156" y="2153918"/>
                      <a:pt x="3143123" y="2150616"/>
                    </a:cubicBezTo>
                    <a:cubicBezTo>
                      <a:pt x="3133090" y="2147314"/>
                      <a:pt x="3127756" y="2136519"/>
                      <a:pt x="3131058" y="2126486"/>
                    </a:cubicBezTo>
                    <a:cubicBezTo>
                      <a:pt x="3138932" y="2102737"/>
                      <a:pt x="3146298" y="2078734"/>
                      <a:pt x="3153156" y="2054477"/>
                    </a:cubicBezTo>
                    <a:cubicBezTo>
                      <a:pt x="3155950" y="2044317"/>
                      <a:pt x="3166491" y="2038475"/>
                      <a:pt x="3176651" y="2041269"/>
                    </a:cubicBezTo>
                    <a:cubicBezTo>
                      <a:pt x="3186811" y="2044063"/>
                      <a:pt x="3192653" y="2054604"/>
                      <a:pt x="3189859" y="2064764"/>
                    </a:cubicBezTo>
                    <a:close/>
                    <a:moveTo>
                      <a:pt x="3141218" y="2211068"/>
                    </a:moveTo>
                    <a:cubicBezTo>
                      <a:pt x="3131947" y="2235071"/>
                      <a:pt x="3122041" y="2258820"/>
                      <a:pt x="3111627" y="2282315"/>
                    </a:cubicBezTo>
                    <a:cubicBezTo>
                      <a:pt x="3107309" y="2291967"/>
                      <a:pt x="3096133" y="2296285"/>
                      <a:pt x="3086481" y="2291967"/>
                    </a:cubicBezTo>
                    <a:cubicBezTo>
                      <a:pt x="3076829" y="2287649"/>
                      <a:pt x="3072511" y="2276473"/>
                      <a:pt x="3076829" y="2266821"/>
                    </a:cubicBezTo>
                    <a:cubicBezTo>
                      <a:pt x="3086989" y="2243961"/>
                      <a:pt x="3096641" y="2220720"/>
                      <a:pt x="3105658" y="2197225"/>
                    </a:cubicBezTo>
                    <a:cubicBezTo>
                      <a:pt x="3109468" y="2187446"/>
                      <a:pt x="3120517" y="2182493"/>
                      <a:pt x="3130296" y="2186303"/>
                    </a:cubicBezTo>
                    <a:cubicBezTo>
                      <a:pt x="3140075" y="2190113"/>
                      <a:pt x="3145028" y="2201162"/>
                      <a:pt x="3141218" y="2210941"/>
                    </a:cubicBezTo>
                    <a:close/>
                    <a:moveTo>
                      <a:pt x="3078734" y="2351911"/>
                    </a:moveTo>
                    <a:cubicBezTo>
                      <a:pt x="3067177" y="2374898"/>
                      <a:pt x="3055112" y="2397631"/>
                      <a:pt x="3042539" y="2419983"/>
                    </a:cubicBezTo>
                    <a:cubicBezTo>
                      <a:pt x="3037332" y="2429127"/>
                      <a:pt x="3025775" y="2432429"/>
                      <a:pt x="3016631" y="2427222"/>
                    </a:cubicBezTo>
                    <a:cubicBezTo>
                      <a:pt x="3007487" y="2422015"/>
                      <a:pt x="3004185" y="2410458"/>
                      <a:pt x="3009392" y="2401314"/>
                    </a:cubicBezTo>
                    <a:cubicBezTo>
                      <a:pt x="3021711" y="2379470"/>
                      <a:pt x="3033395" y="2357372"/>
                      <a:pt x="3044698" y="2334893"/>
                    </a:cubicBezTo>
                    <a:cubicBezTo>
                      <a:pt x="3049397" y="2325495"/>
                      <a:pt x="3060827" y="2321685"/>
                      <a:pt x="3070225" y="2326384"/>
                    </a:cubicBezTo>
                    <a:cubicBezTo>
                      <a:pt x="3079623" y="2331083"/>
                      <a:pt x="3083433" y="2342513"/>
                      <a:pt x="3078734" y="2351911"/>
                    </a:cubicBezTo>
                    <a:close/>
                    <a:moveTo>
                      <a:pt x="3003169" y="2486277"/>
                    </a:moveTo>
                    <a:cubicBezTo>
                      <a:pt x="2989580" y="2508121"/>
                      <a:pt x="2975356" y="2529457"/>
                      <a:pt x="2960751" y="2550539"/>
                    </a:cubicBezTo>
                    <a:cubicBezTo>
                      <a:pt x="2954782" y="2559175"/>
                      <a:pt x="2942844" y="2561334"/>
                      <a:pt x="2934208" y="2555365"/>
                    </a:cubicBezTo>
                    <a:cubicBezTo>
                      <a:pt x="2925572" y="2549396"/>
                      <a:pt x="2923413" y="2537458"/>
                      <a:pt x="2929382" y="2528822"/>
                    </a:cubicBezTo>
                    <a:cubicBezTo>
                      <a:pt x="2943733" y="2508248"/>
                      <a:pt x="2957449" y="2487293"/>
                      <a:pt x="2970784" y="2466084"/>
                    </a:cubicBezTo>
                    <a:cubicBezTo>
                      <a:pt x="2976372" y="2457194"/>
                      <a:pt x="2988183" y="2454527"/>
                      <a:pt x="2997073" y="2459988"/>
                    </a:cubicBezTo>
                    <a:cubicBezTo>
                      <a:pt x="3005963" y="2465449"/>
                      <a:pt x="3008630" y="2477387"/>
                      <a:pt x="3003169" y="2486277"/>
                    </a:cubicBezTo>
                    <a:close/>
                    <a:moveTo>
                      <a:pt x="2915285" y="2612896"/>
                    </a:moveTo>
                    <a:cubicBezTo>
                      <a:pt x="2899664" y="2633343"/>
                      <a:pt x="2883535" y="2653282"/>
                      <a:pt x="2867025" y="2672967"/>
                    </a:cubicBezTo>
                    <a:cubicBezTo>
                      <a:pt x="2860294" y="2680968"/>
                      <a:pt x="2848229" y="2681984"/>
                      <a:pt x="2840228" y="2675253"/>
                    </a:cubicBezTo>
                    <a:cubicBezTo>
                      <a:pt x="2832227" y="2668522"/>
                      <a:pt x="2831211" y="2656457"/>
                      <a:pt x="2837942" y="2648456"/>
                    </a:cubicBezTo>
                    <a:cubicBezTo>
                      <a:pt x="2854071" y="2629279"/>
                      <a:pt x="2869819" y="2609721"/>
                      <a:pt x="2885186" y="2589782"/>
                    </a:cubicBezTo>
                    <a:cubicBezTo>
                      <a:pt x="2891536" y="2581400"/>
                      <a:pt x="2903601" y="2579876"/>
                      <a:pt x="2911856" y="2586226"/>
                    </a:cubicBezTo>
                    <a:cubicBezTo>
                      <a:pt x="2920111" y="2592576"/>
                      <a:pt x="2921762" y="2604641"/>
                      <a:pt x="2915412" y="2612896"/>
                    </a:cubicBezTo>
                    <a:close/>
                    <a:moveTo>
                      <a:pt x="2815971" y="2730625"/>
                    </a:moveTo>
                    <a:cubicBezTo>
                      <a:pt x="2798445" y="2749420"/>
                      <a:pt x="2780538" y="2767835"/>
                      <a:pt x="2762250" y="2785870"/>
                    </a:cubicBezTo>
                    <a:cubicBezTo>
                      <a:pt x="2754757" y="2793235"/>
                      <a:pt x="2742692" y="2793109"/>
                      <a:pt x="2735326" y="2785616"/>
                    </a:cubicBezTo>
                    <a:cubicBezTo>
                      <a:pt x="2727960" y="2778123"/>
                      <a:pt x="2728087" y="2766057"/>
                      <a:pt x="2735580" y="2758691"/>
                    </a:cubicBezTo>
                    <a:cubicBezTo>
                      <a:pt x="2753487" y="2741166"/>
                      <a:pt x="2771013" y="2723132"/>
                      <a:pt x="2788158" y="2704717"/>
                    </a:cubicBezTo>
                    <a:cubicBezTo>
                      <a:pt x="2795270" y="2696970"/>
                      <a:pt x="2807335" y="2696589"/>
                      <a:pt x="2815082" y="2703701"/>
                    </a:cubicBezTo>
                    <a:cubicBezTo>
                      <a:pt x="2822829" y="2710813"/>
                      <a:pt x="2823210" y="2722878"/>
                      <a:pt x="2816098" y="2730625"/>
                    </a:cubicBezTo>
                    <a:close/>
                    <a:moveTo>
                      <a:pt x="2705989" y="2838448"/>
                    </a:moveTo>
                    <a:cubicBezTo>
                      <a:pt x="2686812" y="2855592"/>
                      <a:pt x="2667254" y="2872229"/>
                      <a:pt x="2647188" y="2888359"/>
                    </a:cubicBezTo>
                    <a:cubicBezTo>
                      <a:pt x="2639060" y="2894963"/>
                      <a:pt x="2626995" y="2893692"/>
                      <a:pt x="2620391" y="2885564"/>
                    </a:cubicBezTo>
                    <a:cubicBezTo>
                      <a:pt x="2613787" y="2877437"/>
                      <a:pt x="2615057" y="2865372"/>
                      <a:pt x="2623185" y="2858767"/>
                    </a:cubicBezTo>
                    <a:cubicBezTo>
                      <a:pt x="2642743" y="2843020"/>
                      <a:pt x="2661793" y="2826763"/>
                      <a:pt x="2680589" y="2810000"/>
                    </a:cubicBezTo>
                    <a:cubicBezTo>
                      <a:pt x="2688463" y="2803014"/>
                      <a:pt x="2700528" y="2803650"/>
                      <a:pt x="2707513" y="2811523"/>
                    </a:cubicBezTo>
                    <a:cubicBezTo>
                      <a:pt x="2714498" y="2819398"/>
                      <a:pt x="2713863" y="2831463"/>
                      <a:pt x="2705989" y="2838448"/>
                    </a:cubicBezTo>
                    <a:close/>
                    <a:moveTo>
                      <a:pt x="2586228" y="2935475"/>
                    </a:moveTo>
                    <a:cubicBezTo>
                      <a:pt x="2565527" y="2950715"/>
                      <a:pt x="2544445" y="2965447"/>
                      <a:pt x="2522982" y="2979671"/>
                    </a:cubicBezTo>
                    <a:cubicBezTo>
                      <a:pt x="2514219" y="2985513"/>
                      <a:pt x="2502408" y="2983100"/>
                      <a:pt x="2496566" y="2974337"/>
                    </a:cubicBezTo>
                    <a:cubicBezTo>
                      <a:pt x="2490724" y="2965574"/>
                      <a:pt x="2493137" y="2953763"/>
                      <a:pt x="2501900" y="2947921"/>
                    </a:cubicBezTo>
                    <a:cubicBezTo>
                      <a:pt x="2522855" y="2934079"/>
                      <a:pt x="2543429" y="2919601"/>
                      <a:pt x="2563622" y="2904741"/>
                    </a:cubicBezTo>
                    <a:cubicBezTo>
                      <a:pt x="2572131" y="2898519"/>
                      <a:pt x="2584069" y="2900297"/>
                      <a:pt x="2590292" y="2908806"/>
                    </a:cubicBezTo>
                    <a:cubicBezTo>
                      <a:pt x="2596515" y="2917314"/>
                      <a:pt x="2594737" y="2929253"/>
                      <a:pt x="2586228" y="2935475"/>
                    </a:cubicBezTo>
                    <a:close/>
                    <a:moveTo>
                      <a:pt x="2457831" y="3020692"/>
                    </a:moveTo>
                    <a:cubicBezTo>
                      <a:pt x="2435733" y="3033900"/>
                      <a:pt x="2413381" y="3046600"/>
                      <a:pt x="2390648" y="3058665"/>
                    </a:cubicBezTo>
                    <a:cubicBezTo>
                      <a:pt x="2381377" y="3063618"/>
                      <a:pt x="2369820" y="3060189"/>
                      <a:pt x="2364867" y="3050918"/>
                    </a:cubicBezTo>
                    <a:cubicBezTo>
                      <a:pt x="2359914" y="3041647"/>
                      <a:pt x="2363343" y="3030090"/>
                      <a:pt x="2372614" y="3025137"/>
                    </a:cubicBezTo>
                    <a:cubicBezTo>
                      <a:pt x="2394839" y="3013326"/>
                      <a:pt x="2416683" y="3000880"/>
                      <a:pt x="2438146" y="2988053"/>
                    </a:cubicBezTo>
                    <a:cubicBezTo>
                      <a:pt x="2447163" y="2982592"/>
                      <a:pt x="2458847" y="2985640"/>
                      <a:pt x="2464308" y="2994657"/>
                    </a:cubicBezTo>
                    <a:cubicBezTo>
                      <a:pt x="2469769" y="3003674"/>
                      <a:pt x="2466721" y="3015358"/>
                      <a:pt x="2457704" y="3020819"/>
                    </a:cubicBezTo>
                    <a:close/>
                    <a:moveTo>
                      <a:pt x="2321814" y="3093463"/>
                    </a:moveTo>
                    <a:cubicBezTo>
                      <a:pt x="2298573" y="3104512"/>
                      <a:pt x="2275078" y="3115053"/>
                      <a:pt x="2251329" y="3124959"/>
                    </a:cubicBezTo>
                    <a:cubicBezTo>
                      <a:pt x="2241677" y="3129023"/>
                      <a:pt x="2230501" y="3124451"/>
                      <a:pt x="2226437" y="3114672"/>
                    </a:cubicBezTo>
                    <a:cubicBezTo>
                      <a:pt x="2222373" y="3104893"/>
                      <a:pt x="2226945" y="3093844"/>
                      <a:pt x="2236724" y="3089780"/>
                    </a:cubicBezTo>
                    <a:cubicBezTo>
                      <a:pt x="2259965" y="3080128"/>
                      <a:pt x="2282952" y="3069841"/>
                      <a:pt x="2305558" y="3059046"/>
                    </a:cubicBezTo>
                    <a:cubicBezTo>
                      <a:pt x="2315083" y="3054474"/>
                      <a:pt x="2326386" y="3058538"/>
                      <a:pt x="2330958" y="3068063"/>
                    </a:cubicBezTo>
                    <a:cubicBezTo>
                      <a:pt x="2335530" y="3077588"/>
                      <a:pt x="2331466" y="3088891"/>
                      <a:pt x="2321941" y="3093463"/>
                    </a:cubicBezTo>
                    <a:close/>
                    <a:moveTo>
                      <a:pt x="2179574" y="3153026"/>
                    </a:moveTo>
                    <a:cubicBezTo>
                      <a:pt x="2155444" y="3161789"/>
                      <a:pt x="2131060" y="3169917"/>
                      <a:pt x="2106422" y="3177537"/>
                    </a:cubicBezTo>
                    <a:cubicBezTo>
                      <a:pt x="2096389" y="3180712"/>
                      <a:pt x="2085721" y="3174997"/>
                      <a:pt x="2082546" y="3164964"/>
                    </a:cubicBezTo>
                    <a:cubicBezTo>
                      <a:pt x="2079371" y="3154931"/>
                      <a:pt x="2085086" y="3144263"/>
                      <a:pt x="2095119" y="3141088"/>
                    </a:cubicBezTo>
                    <a:cubicBezTo>
                      <a:pt x="2119122" y="3133595"/>
                      <a:pt x="2142998" y="3125594"/>
                      <a:pt x="2166493" y="3117085"/>
                    </a:cubicBezTo>
                    <a:cubicBezTo>
                      <a:pt x="2176399" y="3113529"/>
                      <a:pt x="2187321" y="3118609"/>
                      <a:pt x="2190877" y="3128515"/>
                    </a:cubicBezTo>
                    <a:cubicBezTo>
                      <a:pt x="2194433" y="3138421"/>
                      <a:pt x="2189353" y="3149343"/>
                      <a:pt x="2179447" y="3152899"/>
                    </a:cubicBezTo>
                    <a:close/>
                    <a:moveTo>
                      <a:pt x="2032127" y="3198492"/>
                    </a:moveTo>
                    <a:cubicBezTo>
                      <a:pt x="2007362" y="3204842"/>
                      <a:pt x="1982343" y="3210684"/>
                      <a:pt x="1957070" y="3216018"/>
                    </a:cubicBezTo>
                    <a:cubicBezTo>
                      <a:pt x="1946783" y="3218177"/>
                      <a:pt x="1936623" y="3211573"/>
                      <a:pt x="1934591" y="3201286"/>
                    </a:cubicBezTo>
                    <a:cubicBezTo>
                      <a:pt x="1932559" y="3190999"/>
                      <a:pt x="1939036" y="3180839"/>
                      <a:pt x="1949323" y="3178807"/>
                    </a:cubicBezTo>
                    <a:cubicBezTo>
                      <a:pt x="1973961" y="3173727"/>
                      <a:pt x="1998472" y="3168012"/>
                      <a:pt x="2022602" y="3161789"/>
                    </a:cubicBezTo>
                    <a:cubicBezTo>
                      <a:pt x="2032762" y="3159122"/>
                      <a:pt x="2043176" y="3165345"/>
                      <a:pt x="2045843" y="3175505"/>
                    </a:cubicBezTo>
                    <a:cubicBezTo>
                      <a:pt x="2048510" y="3185665"/>
                      <a:pt x="2042287" y="3196079"/>
                      <a:pt x="2032127" y="3198746"/>
                    </a:cubicBezTo>
                    <a:close/>
                    <a:moveTo>
                      <a:pt x="1881251" y="3230115"/>
                    </a:moveTo>
                    <a:cubicBezTo>
                      <a:pt x="1855978" y="3234179"/>
                      <a:pt x="1830451" y="3237481"/>
                      <a:pt x="1804797" y="3240402"/>
                    </a:cubicBezTo>
                    <a:cubicBezTo>
                      <a:pt x="1794383" y="3241545"/>
                      <a:pt x="1784985" y="3234052"/>
                      <a:pt x="1783715" y="3223511"/>
                    </a:cubicBezTo>
                    <a:cubicBezTo>
                      <a:pt x="1782445" y="3212970"/>
                      <a:pt x="1790065" y="3203699"/>
                      <a:pt x="1800606" y="3202429"/>
                    </a:cubicBezTo>
                    <a:cubicBezTo>
                      <a:pt x="1825625" y="3199635"/>
                      <a:pt x="1850517" y="3196333"/>
                      <a:pt x="1875155" y="3192396"/>
                    </a:cubicBezTo>
                    <a:cubicBezTo>
                      <a:pt x="1885569" y="3190745"/>
                      <a:pt x="1895348" y="3197857"/>
                      <a:pt x="1896999" y="3208271"/>
                    </a:cubicBezTo>
                    <a:cubicBezTo>
                      <a:pt x="1898650" y="3218685"/>
                      <a:pt x="1891538" y="3228464"/>
                      <a:pt x="1881124" y="3230115"/>
                    </a:cubicBezTo>
                    <a:close/>
                    <a:moveTo>
                      <a:pt x="1727962" y="3247006"/>
                    </a:moveTo>
                    <a:cubicBezTo>
                      <a:pt x="1702435" y="3248657"/>
                      <a:pt x="1676781" y="3249673"/>
                      <a:pt x="1651000" y="3250054"/>
                    </a:cubicBezTo>
                    <a:cubicBezTo>
                      <a:pt x="1640459" y="3250181"/>
                      <a:pt x="1631823" y="3241799"/>
                      <a:pt x="1631696" y="3231258"/>
                    </a:cubicBezTo>
                    <a:cubicBezTo>
                      <a:pt x="1631569" y="3220717"/>
                      <a:pt x="1639951" y="3212081"/>
                      <a:pt x="1650492" y="3211954"/>
                    </a:cubicBezTo>
                    <a:cubicBezTo>
                      <a:pt x="1675765" y="3211573"/>
                      <a:pt x="1700784" y="3210557"/>
                      <a:pt x="1725676" y="3209033"/>
                    </a:cubicBezTo>
                    <a:cubicBezTo>
                      <a:pt x="1736217" y="3208398"/>
                      <a:pt x="1745234" y="3216399"/>
                      <a:pt x="1745869" y="3226813"/>
                    </a:cubicBezTo>
                    <a:cubicBezTo>
                      <a:pt x="1746504" y="3237227"/>
                      <a:pt x="1738503" y="3246371"/>
                      <a:pt x="1728089" y="3247006"/>
                    </a:cubicBezTo>
                    <a:close/>
                    <a:moveTo>
                      <a:pt x="1573784" y="3249419"/>
                    </a:moveTo>
                    <a:cubicBezTo>
                      <a:pt x="1548003" y="3248657"/>
                      <a:pt x="1522349" y="3247260"/>
                      <a:pt x="1496822" y="3245228"/>
                    </a:cubicBezTo>
                    <a:cubicBezTo>
                      <a:pt x="1486281" y="3244466"/>
                      <a:pt x="1478534" y="3235195"/>
                      <a:pt x="1479296" y="3224781"/>
                    </a:cubicBezTo>
                    <a:cubicBezTo>
                      <a:pt x="1480058" y="3214367"/>
                      <a:pt x="1489329" y="3206493"/>
                      <a:pt x="1499743" y="3207255"/>
                    </a:cubicBezTo>
                    <a:cubicBezTo>
                      <a:pt x="1524635" y="3209160"/>
                      <a:pt x="1549654" y="3210557"/>
                      <a:pt x="1574927" y="3211319"/>
                    </a:cubicBezTo>
                    <a:cubicBezTo>
                      <a:pt x="1585468" y="3211700"/>
                      <a:pt x="1593723" y="3220463"/>
                      <a:pt x="1593342" y="3231004"/>
                    </a:cubicBezTo>
                    <a:cubicBezTo>
                      <a:pt x="1592961" y="3241545"/>
                      <a:pt x="1584198" y="3249800"/>
                      <a:pt x="1573657" y="3249419"/>
                    </a:cubicBezTo>
                    <a:close/>
                    <a:moveTo>
                      <a:pt x="1419987" y="3237481"/>
                    </a:moveTo>
                    <a:cubicBezTo>
                      <a:pt x="1394333" y="3234306"/>
                      <a:pt x="1368933" y="3230496"/>
                      <a:pt x="1343787" y="3226051"/>
                    </a:cubicBezTo>
                    <a:cubicBezTo>
                      <a:pt x="1333373" y="3224273"/>
                      <a:pt x="1326515" y="3214367"/>
                      <a:pt x="1328293" y="3203953"/>
                    </a:cubicBezTo>
                    <a:cubicBezTo>
                      <a:pt x="1330071" y="3193539"/>
                      <a:pt x="1339977" y="3186681"/>
                      <a:pt x="1350391" y="3188459"/>
                    </a:cubicBezTo>
                    <a:cubicBezTo>
                      <a:pt x="1375029" y="3192777"/>
                      <a:pt x="1399794" y="3196460"/>
                      <a:pt x="1424813" y="3199635"/>
                    </a:cubicBezTo>
                    <a:cubicBezTo>
                      <a:pt x="1435227" y="3200905"/>
                      <a:pt x="1442593" y="3210430"/>
                      <a:pt x="1441323" y="3220971"/>
                    </a:cubicBezTo>
                    <a:cubicBezTo>
                      <a:pt x="1440053" y="3231512"/>
                      <a:pt x="1430528" y="3238751"/>
                      <a:pt x="1419987" y="3237481"/>
                    </a:cubicBezTo>
                    <a:close/>
                    <a:moveTo>
                      <a:pt x="1268095" y="3211065"/>
                    </a:moveTo>
                    <a:cubicBezTo>
                      <a:pt x="1242949" y="3205477"/>
                      <a:pt x="1218057" y="3199254"/>
                      <a:pt x="1193292" y="3192396"/>
                    </a:cubicBezTo>
                    <a:cubicBezTo>
                      <a:pt x="1183132" y="3189602"/>
                      <a:pt x="1177163" y="3179188"/>
                      <a:pt x="1179957" y="3169028"/>
                    </a:cubicBezTo>
                    <a:cubicBezTo>
                      <a:pt x="1182751" y="3158868"/>
                      <a:pt x="1193165" y="3152899"/>
                      <a:pt x="1203325" y="3155693"/>
                    </a:cubicBezTo>
                    <a:cubicBezTo>
                      <a:pt x="1227455" y="3162297"/>
                      <a:pt x="1251839" y="3168393"/>
                      <a:pt x="1276350" y="3173854"/>
                    </a:cubicBezTo>
                    <a:cubicBezTo>
                      <a:pt x="1286637" y="3176140"/>
                      <a:pt x="1293114" y="3186300"/>
                      <a:pt x="1290828" y="3196587"/>
                    </a:cubicBezTo>
                    <a:cubicBezTo>
                      <a:pt x="1288542" y="3206874"/>
                      <a:pt x="1278382" y="3213351"/>
                      <a:pt x="1268095" y="3211065"/>
                    </a:cubicBezTo>
                    <a:close/>
                    <a:moveTo>
                      <a:pt x="1119505" y="3170298"/>
                    </a:moveTo>
                    <a:cubicBezTo>
                      <a:pt x="1094994" y="3162297"/>
                      <a:pt x="1070737" y="3153788"/>
                      <a:pt x="1046861" y="3144644"/>
                    </a:cubicBezTo>
                    <a:cubicBezTo>
                      <a:pt x="1037082" y="3140961"/>
                      <a:pt x="1032129" y="3129912"/>
                      <a:pt x="1035812" y="3120006"/>
                    </a:cubicBezTo>
                    <a:cubicBezTo>
                      <a:pt x="1039495" y="3110100"/>
                      <a:pt x="1050544" y="3105274"/>
                      <a:pt x="1060450" y="3108957"/>
                    </a:cubicBezTo>
                    <a:cubicBezTo>
                      <a:pt x="1083818" y="3117847"/>
                      <a:pt x="1107567" y="3126229"/>
                      <a:pt x="1131443" y="3134103"/>
                    </a:cubicBezTo>
                    <a:cubicBezTo>
                      <a:pt x="1141476" y="3137405"/>
                      <a:pt x="1146937" y="3148073"/>
                      <a:pt x="1143635" y="3158106"/>
                    </a:cubicBezTo>
                    <a:cubicBezTo>
                      <a:pt x="1140333" y="3168139"/>
                      <a:pt x="1129665" y="3173600"/>
                      <a:pt x="1119632" y="3170298"/>
                    </a:cubicBezTo>
                    <a:close/>
                    <a:moveTo>
                      <a:pt x="975741" y="3115180"/>
                    </a:moveTo>
                    <a:cubicBezTo>
                      <a:pt x="952119" y="3104893"/>
                      <a:pt x="928751" y="3093971"/>
                      <a:pt x="905764" y="3082668"/>
                    </a:cubicBezTo>
                    <a:cubicBezTo>
                      <a:pt x="896366" y="3077969"/>
                      <a:pt x="892429" y="3066539"/>
                      <a:pt x="897128" y="3057141"/>
                    </a:cubicBezTo>
                    <a:cubicBezTo>
                      <a:pt x="901827" y="3047743"/>
                      <a:pt x="913257" y="3043806"/>
                      <a:pt x="922655" y="3048505"/>
                    </a:cubicBezTo>
                    <a:cubicBezTo>
                      <a:pt x="945134" y="3059681"/>
                      <a:pt x="967867" y="3070222"/>
                      <a:pt x="990981" y="3080255"/>
                    </a:cubicBezTo>
                    <a:cubicBezTo>
                      <a:pt x="1000633" y="3084446"/>
                      <a:pt x="1005078" y="3095749"/>
                      <a:pt x="1000760" y="3105274"/>
                    </a:cubicBezTo>
                    <a:cubicBezTo>
                      <a:pt x="996442" y="3114799"/>
                      <a:pt x="985266" y="3119371"/>
                      <a:pt x="975741" y="3115053"/>
                    </a:cubicBezTo>
                    <a:close/>
                    <a:moveTo>
                      <a:pt x="837565" y="3046727"/>
                    </a:moveTo>
                    <a:cubicBezTo>
                      <a:pt x="815086" y="3034281"/>
                      <a:pt x="792861" y="3021200"/>
                      <a:pt x="771017" y="3007738"/>
                    </a:cubicBezTo>
                    <a:cubicBezTo>
                      <a:pt x="762127" y="3002150"/>
                      <a:pt x="759333" y="2990466"/>
                      <a:pt x="764794" y="2981576"/>
                    </a:cubicBezTo>
                    <a:cubicBezTo>
                      <a:pt x="770255" y="2972686"/>
                      <a:pt x="782066" y="2969892"/>
                      <a:pt x="790956" y="2975353"/>
                    </a:cubicBezTo>
                    <a:cubicBezTo>
                      <a:pt x="812292" y="2988561"/>
                      <a:pt x="834009" y="3001261"/>
                      <a:pt x="855980" y="3013453"/>
                    </a:cubicBezTo>
                    <a:cubicBezTo>
                      <a:pt x="865124" y="3018533"/>
                      <a:pt x="868553" y="3030217"/>
                      <a:pt x="863346" y="3039361"/>
                    </a:cubicBezTo>
                    <a:cubicBezTo>
                      <a:pt x="858139" y="3048505"/>
                      <a:pt x="846582" y="3051934"/>
                      <a:pt x="837438" y="3046727"/>
                    </a:cubicBezTo>
                    <a:close/>
                    <a:moveTo>
                      <a:pt x="706374" y="2965574"/>
                    </a:moveTo>
                    <a:cubicBezTo>
                      <a:pt x="685165" y="2950969"/>
                      <a:pt x="664337" y="2935984"/>
                      <a:pt x="643890" y="2920489"/>
                    </a:cubicBezTo>
                    <a:cubicBezTo>
                      <a:pt x="635508" y="2914139"/>
                      <a:pt x="633857" y="2902201"/>
                      <a:pt x="640207" y="2893820"/>
                    </a:cubicBezTo>
                    <a:cubicBezTo>
                      <a:pt x="646557" y="2885438"/>
                      <a:pt x="658495" y="2883787"/>
                      <a:pt x="666877" y="2890137"/>
                    </a:cubicBezTo>
                    <a:cubicBezTo>
                      <a:pt x="686816" y="2905250"/>
                      <a:pt x="707263" y="2919982"/>
                      <a:pt x="727964" y="2934205"/>
                    </a:cubicBezTo>
                    <a:cubicBezTo>
                      <a:pt x="736600" y="2940174"/>
                      <a:pt x="738886" y="2951985"/>
                      <a:pt x="732917" y="2960748"/>
                    </a:cubicBezTo>
                    <a:cubicBezTo>
                      <a:pt x="726948" y="2969511"/>
                      <a:pt x="715137" y="2971670"/>
                      <a:pt x="706374" y="2965701"/>
                    </a:cubicBezTo>
                    <a:close/>
                    <a:moveTo>
                      <a:pt x="583565" y="2872610"/>
                    </a:moveTo>
                    <a:cubicBezTo>
                      <a:pt x="563880" y="2856101"/>
                      <a:pt x="544449" y="2839210"/>
                      <a:pt x="525526" y="2821810"/>
                    </a:cubicBezTo>
                    <a:cubicBezTo>
                      <a:pt x="517779" y="2814698"/>
                      <a:pt x="517271" y="2802634"/>
                      <a:pt x="524383" y="2794887"/>
                    </a:cubicBezTo>
                    <a:cubicBezTo>
                      <a:pt x="531495" y="2787139"/>
                      <a:pt x="543560" y="2786632"/>
                      <a:pt x="551307" y="2793744"/>
                    </a:cubicBezTo>
                    <a:cubicBezTo>
                      <a:pt x="569849" y="2810762"/>
                      <a:pt x="588645" y="2827272"/>
                      <a:pt x="607949" y="2843401"/>
                    </a:cubicBezTo>
                    <a:cubicBezTo>
                      <a:pt x="616077" y="2850132"/>
                      <a:pt x="617093" y="2862197"/>
                      <a:pt x="610362" y="2870198"/>
                    </a:cubicBezTo>
                    <a:cubicBezTo>
                      <a:pt x="603631" y="2878198"/>
                      <a:pt x="591566" y="2879342"/>
                      <a:pt x="583565" y="2872610"/>
                    </a:cubicBezTo>
                    <a:close/>
                    <a:moveTo>
                      <a:pt x="470027" y="2768344"/>
                    </a:moveTo>
                    <a:cubicBezTo>
                      <a:pt x="451993" y="2750056"/>
                      <a:pt x="434340" y="2731387"/>
                      <a:pt x="417068" y="2712337"/>
                    </a:cubicBezTo>
                    <a:cubicBezTo>
                      <a:pt x="410083" y="2704463"/>
                      <a:pt x="410718" y="2692525"/>
                      <a:pt x="418465" y="2685413"/>
                    </a:cubicBezTo>
                    <a:cubicBezTo>
                      <a:pt x="426212" y="2678301"/>
                      <a:pt x="438277" y="2679063"/>
                      <a:pt x="445389" y="2686810"/>
                    </a:cubicBezTo>
                    <a:cubicBezTo>
                      <a:pt x="462153" y="2705479"/>
                      <a:pt x="479425" y="2723767"/>
                      <a:pt x="497078" y="2741547"/>
                    </a:cubicBezTo>
                    <a:cubicBezTo>
                      <a:pt x="504444" y="2749039"/>
                      <a:pt x="504444" y="2761104"/>
                      <a:pt x="496951" y="2768470"/>
                    </a:cubicBezTo>
                    <a:cubicBezTo>
                      <a:pt x="489458" y="2775837"/>
                      <a:pt x="477393" y="2775837"/>
                      <a:pt x="470027" y="2768344"/>
                    </a:cubicBezTo>
                    <a:close/>
                    <a:moveTo>
                      <a:pt x="366903" y="2653790"/>
                    </a:moveTo>
                    <a:cubicBezTo>
                      <a:pt x="350647" y="2633978"/>
                      <a:pt x="334899" y="2613658"/>
                      <a:pt x="319532" y="2593084"/>
                    </a:cubicBezTo>
                    <a:cubicBezTo>
                      <a:pt x="313309" y="2584575"/>
                      <a:pt x="314960" y="2572764"/>
                      <a:pt x="323469" y="2566414"/>
                    </a:cubicBezTo>
                    <a:cubicBezTo>
                      <a:pt x="331978" y="2560064"/>
                      <a:pt x="343789" y="2561842"/>
                      <a:pt x="350139" y="2570351"/>
                    </a:cubicBezTo>
                    <a:cubicBezTo>
                      <a:pt x="365125" y="2590544"/>
                      <a:pt x="380492" y="2610229"/>
                      <a:pt x="396367" y="2629660"/>
                    </a:cubicBezTo>
                    <a:cubicBezTo>
                      <a:pt x="402971" y="2637788"/>
                      <a:pt x="401828" y="2649853"/>
                      <a:pt x="393700" y="2656457"/>
                    </a:cubicBezTo>
                    <a:cubicBezTo>
                      <a:pt x="385572" y="2663061"/>
                      <a:pt x="373507" y="2661918"/>
                      <a:pt x="366903" y="2653790"/>
                    </a:cubicBezTo>
                    <a:close/>
                    <a:moveTo>
                      <a:pt x="274955" y="2530092"/>
                    </a:moveTo>
                    <a:cubicBezTo>
                      <a:pt x="260604" y="2508756"/>
                      <a:pt x="246888" y="2487166"/>
                      <a:pt x="233553" y="2465195"/>
                    </a:cubicBezTo>
                    <a:cubicBezTo>
                      <a:pt x="228092" y="2456178"/>
                      <a:pt x="231013" y="2444494"/>
                      <a:pt x="240030" y="2439033"/>
                    </a:cubicBezTo>
                    <a:cubicBezTo>
                      <a:pt x="249047" y="2433572"/>
                      <a:pt x="260731" y="2436493"/>
                      <a:pt x="266192" y="2445510"/>
                    </a:cubicBezTo>
                    <a:cubicBezTo>
                      <a:pt x="279146" y="2466973"/>
                      <a:pt x="292735" y="2488182"/>
                      <a:pt x="306705" y="2508883"/>
                    </a:cubicBezTo>
                    <a:cubicBezTo>
                      <a:pt x="312547" y="2517646"/>
                      <a:pt x="310261" y="2529457"/>
                      <a:pt x="301498" y="2535299"/>
                    </a:cubicBezTo>
                    <a:cubicBezTo>
                      <a:pt x="292735" y="2541141"/>
                      <a:pt x="280924" y="2538855"/>
                      <a:pt x="275082" y="2530092"/>
                    </a:cubicBezTo>
                    <a:close/>
                    <a:moveTo>
                      <a:pt x="195326" y="2398139"/>
                    </a:moveTo>
                    <a:cubicBezTo>
                      <a:pt x="183134" y="2375660"/>
                      <a:pt x="171450" y="2352800"/>
                      <a:pt x="160274" y="2329559"/>
                    </a:cubicBezTo>
                    <a:cubicBezTo>
                      <a:pt x="155702" y="2320034"/>
                      <a:pt x="159639" y="2308731"/>
                      <a:pt x="169164" y="2304159"/>
                    </a:cubicBezTo>
                    <a:cubicBezTo>
                      <a:pt x="178689" y="2299587"/>
                      <a:pt x="189992" y="2303524"/>
                      <a:pt x="194564" y="2313049"/>
                    </a:cubicBezTo>
                    <a:cubicBezTo>
                      <a:pt x="205486" y="2335655"/>
                      <a:pt x="216916" y="2358007"/>
                      <a:pt x="228854" y="2379978"/>
                    </a:cubicBezTo>
                    <a:cubicBezTo>
                      <a:pt x="233807" y="2389249"/>
                      <a:pt x="230378" y="2400806"/>
                      <a:pt x="221234" y="2405759"/>
                    </a:cubicBezTo>
                    <a:cubicBezTo>
                      <a:pt x="212090" y="2410712"/>
                      <a:pt x="200406" y="2407283"/>
                      <a:pt x="195453" y="2398139"/>
                    </a:cubicBezTo>
                    <a:close/>
                    <a:moveTo>
                      <a:pt x="128524" y="2259201"/>
                    </a:moveTo>
                    <a:cubicBezTo>
                      <a:pt x="118491" y="2235579"/>
                      <a:pt x="108966" y="2211703"/>
                      <a:pt x="100076" y="2187573"/>
                    </a:cubicBezTo>
                    <a:cubicBezTo>
                      <a:pt x="96393" y="2177667"/>
                      <a:pt x="101473" y="2166745"/>
                      <a:pt x="111379" y="2163062"/>
                    </a:cubicBezTo>
                    <a:cubicBezTo>
                      <a:pt x="121285" y="2159379"/>
                      <a:pt x="132207" y="2164459"/>
                      <a:pt x="135890" y="2174365"/>
                    </a:cubicBezTo>
                    <a:cubicBezTo>
                      <a:pt x="144653" y="2197987"/>
                      <a:pt x="153797" y="2221355"/>
                      <a:pt x="163576" y="2244342"/>
                    </a:cubicBezTo>
                    <a:cubicBezTo>
                      <a:pt x="167640" y="2253994"/>
                      <a:pt x="163195" y="2265170"/>
                      <a:pt x="153543" y="2269361"/>
                    </a:cubicBezTo>
                    <a:cubicBezTo>
                      <a:pt x="143891" y="2273552"/>
                      <a:pt x="132715" y="2268980"/>
                      <a:pt x="128524" y="2259328"/>
                    </a:cubicBezTo>
                    <a:close/>
                    <a:moveTo>
                      <a:pt x="75184" y="2114675"/>
                    </a:moveTo>
                    <a:cubicBezTo>
                      <a:pt x="67437" y="2090291"/>
                      <a:pt x="60325" y="2065526"/>
                      <a:pt x="53721" y="2040634"/>
                    </a:cubicBezTo>
                    <a:cubicBezTo>
                      <a:pt x="51054" y="2030474"/>
                      <a:pt x="57150" y="2020060"/>
                      <a:pt x="67310" y="2017393"/>
                    </a:cubicBezTo>
                    <a:cubicBezTo>
                      <a:pt x="77470" y="2014726"/>
                      <a:pt x="87884" y="2020822"/>
                      <a:pt x="90551" y="2030982"/>
                    </a:cubicBezTo>
                    <a:cubicBezTo>
                      <a:pt x="97028" y="2055366"/>
                      <a:pt x="104013" y="2079369"/>
                      <a:pt x="111506" y="2103245"/>
                    </a:cubicBezTo>
                    <a:cubicBezTo>
                      <a:pt x="114681" y="2113278"/>
                      <a:pt x="109093" y="2123946"/>
                      <a:pt x="99060" y="2127121"/>
                    </a:cubicBezTo>
                    <a:cubicBezTo>
                      <a:pt x="89027" y="2130296"/>
                      <a:pt x="78359" y="2124708"/>
                      <a:pt x="75184" y="2114675"/>
                    </a:cubicBezTo>
                    <a:close/>
                    <a:moveTo>
                      <a:pt x="35814" y="1965577"/>
                    </a:moveTo>
                    <a:cubicBezTo>
                      <a:pt x="30480" y="1940558"/>
                      <a:pt x="25654" y="1915285"/>
                      <a:pt x="21590" y="1889885"/>
                    </a:cubicBezTo>
                    <a:cubicBezTo>
                      <a:pt x="19939" y="1879471"/>
                      <a:pt x="26924" y="1869692"/>
                      <a:pt x="37338" y="1868041"/>
                    </a:cubicBezTo>
                    <a:cubicBezTo>
                      <a:pt x="47752" y="1866390"/>
                      <a:pt x="57531" y="1873375"/>
                      <a:pt x="59182" y="1883789"/>
                    </a:cubicBezTo>
                    <a:cubicBezTo>
                      <a:pt x="63246" y="1908681"/>
                      <a:pt x="67945" y="1933319"/>
                      <a:pt x="73152" y="1957703"/>
                    </a:cubicBezTo>
                    <a:cubicBezTo>
                      <a:pt x="75311" y="1967990"/>
                      <a:pt x="68834" y="1978150"/>
                      <a:pt x="58547" y="1980309"/>
                    </a:cubicBezTo>
                    <a:cubicBezTo>
                      <a:pt x="48260" y="1982468"/>
                      <a:pt x="38100" y="1975991"/>
                      <a:pt x="35941" y="1965704"/>
                    </a:cubicBezTo>
                    <a:close/>
                    <a:moveTo>
                      <a:pt x="10795" y="1813558"/>
                    </a:moveTo>
                    <a:cubicBezTo>
                      <a:pt x="7874" y="1788158"/>
                      <a:pt x="5461" y="1762504"/>
                      <a:pt x="3810" y="1736851"/>
                    </a:cubicBezTo>
                    <a:cubicBezTo>
                      <a:pt x="3048" y="1726309"/>
                      <a:pt x="11049" y="1717292"/>
                      <a:pt x="21463" y="1716530"/>
                    </a:cubicBezTo>
                    <a:cubicBezTo>
                      <a:pt x="31877" y="1715768"/>
                      <a:pt x="41021" y="1723770"/>
                      <a:pt x="41783" y="1734183"/>
                    </a:cubicBezTo>
                    <a:cubicBezTo>
                      <a:pt x="43434" y="1759329"/>
                      <a:pt x="45847" y="1784348"/>
                      <a:pt x="48641" y="1809113"/>
                    </a:cubicBezTo>
                    <a:cubicBezTo>
                      <a:pt x="49911" y="1819527"/>
                      <a:pt x="42418" y="1829052"/>
                      <a:pt x="31877" y="1830195"/>
                    </a:cubicBezTo>
                    <a:cubicBezTo>
                      <a:pt x="21336" y="1831338"/>
                      <a:pt x="11938" y="1823973"/>
                      <a:pt x="10795" y="1813431"/>
                    </a:cubicBezTo>
                    <a:close/>
                    <a:moveTo>
                      <a:pt x="381" y="1659889"/>
                    </a:moveTo>
                    <a:cubicBezTo>
                      <a:pt x="127" y="1648331"/>
                      <a:pt x="0" y="1636648"/>
                      <a:pt x="0" y="1625091"/>
                    </a:cubicBezTo>
                    <a:lnTo>
                      <a:pt x="19050" y="1625091"/>
                    </a:lnTo>
                    <a:lnTo>
                      <a:pt x="35179" y="1635378"/>
                    </a:lnTo>
                    <a:cubicBezTo>
                      <a:pt x="30607" y="1642490"/>
                      <a:pt x="21971" y="1645792"/>
                      <a:pt x="13843" y="1643378"/>
                    </a:cubicBezTo>
                    <a:cubicBezTo>
                      <a:pt x="5715" y="1640965"/>
                      <a:pt x="0" y="1633473"/>
                      <a:pt x="0" y="1624964"/>
                    </a:cubicBezTo>
                    <a:cubicBezTo>
                      <a:pt x="0" y="1599183"/>
                      <a:pt x="635" y="1573402"/>
                      <a:pt x="1778" y="1547875"/>
                    </a:cubicBezTo>
                    <a:cubicBezTo>
                      <a:pt x="2286" y="1537334"/>
                      <a:pt x="11176" y="1529206"/>
                      <a:pt x="21717" y="1529714"/>
                    </a:cubicBezTo>
                    <a:cubicBezTo>
                      <a:pt x="32258" y="1530222"/>
                      <a:pt x="40386" y="1539112"/>
                      <a:pt x="39878" y="1549653"/>
                    </a:cubicBezTo>
                    <a:cubicBezTo>
                      <a:pt x="38735" y="1574672"/>
                      <a:pt x="38100" y="1599818"/>
                      <a:pt x="38100" y="1624964"/>
                    </a:cubicBezTo>
                    <a:lnTo>
                      <a:pt x="19050" y="1624964"/>
                    </a:lnTo>
                    <a:lnTo>
                      <a:pt x="2921" y="1614677"/>
                    </a:lnTo>
                    <a:cubicBezTo>
                      <a:pt x="7493" y="1607565"/>
                      <a:pt x="16129" y="1604263"/>
                      <a:pt x="24257" y="1606676"/>
                    </a:cubicBezTo>
                    <a:cubicBezTo>
                      <a:pt x="32385" y="1609089"/>
                      <a:pt x="38100" y="1616582"/>
                      <a:pt x="38100" y="1624964"/>
                    </a:cubicBezTo>
                    <a:cubicBezTo>
                      <a:pt x="38100" y="1636393"/>
                      <a:pt x="38227" y="1647696"/>
                      <a:pt x="38481" y="1658999"/>
                    </a:cubicBezTo>
                    <a:cubicBezTo>
                      <a:pt x="38735" y="1669540"/>
                      <a:pt x="30353" y="1678176"/>
                      <a:pt x="19812" y="1678430"/>
                    </a:cubicBezTo>
                    <a:cubicBezTo>
                      <a:pt x="9271" y="1678684"/>
                      <a:pt x="635" y="1670302"/>
                      <a:pt x="381" y="1659761"/>
                    </a:cubicBezTo>
                    <a:close/>
                  </a:path>
                </a:pathLst>
              </a:custGeom>
              <a:solidFill>
                <a:srgbClr val="C00000"/>
              </a:solidFill>
            </p:spPr>
            <p:txBody>
              <a:bodyPr/>
              <a:lstStyle/>
              <a:p>
                <a:endParaRPr lang="pt-BR" sz="800" noProof="0" dirty="0"/>
              </a:p>
            </p:txBody>
          </p:sp>
          <p:sp>
            <p:nvSpPr>
              <p:cNvPr id="26" name="TextBox 26">
                <a:extLst>
                  <a:ext uri="{FF2B5EF4-FFF2-40B4-BE49-F238E27FC236}">
                    <a16:creationId xmlns:a16="http://schemas.microsoft.com/office/drawing/2014/main" id="{B775ABEC-0175-7045-45B9-D7430275C620}"/>
                  </a:ext>
                </a:extLst>
              </p:cNvPr>
              <p:cNvSpPr txBox="1"/>
              <p:nvPr/>
            </p:nvSpPr>
            <p:spPr>
              <a:xfrm>
                <a:off x="0" y="-40047"/>
                <a:ext cx="3250259" cy="3221695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/>
                <a:r>
                  <a:rPr lang="pt-BR" sz="4400" noProof="0" dirty="0">
                    <a:solidFill>
                      <a:srgbClr val="CD222B"/>
                    </a:solidFill>
                    <a:latin typeface="AMX Black" pitchFamily="2" charset="0"/>
                    <a:ea typeface="Source Sans Pro"/>
                    <a:cs typeface="Source Sans Pro"/>
                    <a:sym typeface="Source Sans Pro"/>
                  </a:rPr>
                  <a:t>3</a:t>
                </a:r>
              </a:p>
            </p:txBody>
          </p:sp>
        </p:grpSp>
        <p:grpSp>
          <p:nvGrpSpPr>
            <p:cNvPr id="7" name="Group 27">
              <a:extLst>
                <a:ext uri="{FF2B5EF4-FFF2-40B4-BE49-F238E27FC236}">
                  <a16:creationId xmlns:a16="http://schemas.microsoft.com/office/drawing/2014/main" id="{58ABFEC7-45FA-9BAC-E245-743BC881F1C7}"/>
                </a:ext>
              </a:extLst>
            </p:cNvPr>
            <p:cNvGrpSpPr/>
            <p:nvPr/>
          </p:nvGrpSpPr>
          <p:grpSpPr>
            <a:xfrm>
              <a:off x="6231021" y="3294259"/>
              <a:ext cx="1625156" cy="1652256"/>
              <a:chOff x="0" y="-54330"/>
              <a:chExt cx="3250311" cy="3304512"/>
            </a:xfrm>
          </p:grpSpPr>
          <p:sp>
            <p:nvSpPr>
              <p:cNvPr id="21" name="Freeform 28">
                <a:extLst>
                  <a:ext uri="{FF2B5EF4-FFF2-40B4-BE49-F238E27FC236}">
                    <a16:creationId xmlns:a16="http://schemas.microsoft.com/office/drawing/2014/main" id="{5B6CAE6A-6B89-9A0C-A24D-A8801335F47B}"/>
                  </a:ext>
                </a:extLst>
              </p:cNvPr>
              <p:cNvSpPr/>
              <p:nvPr/>
            </p:nvSpPr>
            <p:spPr>
              <a:xfrm>
                <a:off x="19050" y="19050"/>
                <a:ext cx="3212211" cy="3212208"/>
              </a:xfrm>
              <a:custGeom>
                <a:avLst/>
                <a:gdLst/>
                <a:ahLst/>
                <a:cxnLst/>
                <a:rect l="l" t="t" r="r" b="b"/>
                <a:pathLst>
                  <a:path w="3212211" h="3212208">
                    <a:moveTo>
                      <a:pt x="0" y="1606041"/>
                    </a:moveTo>
                    <a:cubicBezTo>
                      <a:pt x="0" y="719073"/>
                      <a:pt x="719074" y="0"/>
                      <a:pt x="1606042" y="0"/>
                    </a:cubicBezTo>
                    <a:cubicBezTo>
                      <a:pt x="2493010" y="0"/>
                      <a:pt x="3212211" y="719073"/>
                      <a:pt x="3212211" y="1606041"/>
                    </a:cubicBezTo>
                    <a:cubicBezTo>
                      <a:pt x="3212211" y="2493008"/>
                      <a:pt x="2493137" y="3212208"/>
                      <a:pt x="1606042" y="3212208"/>
                    </a:cubicBezTo>
                    <a:cubicBezTo>
                      <a:pt x="718947" y="3212208"/>
                      <a:pt x="0" y="2493135"/>
                      <a:pt x="0" y="1606041"/>
                    </a:cubicBezTo>
                    <a:close/>
                  </a:path>
                </a:pathLst>
              </a:custGeom>
              <a:solidFill>
                <a:srgbClr val="F2F2F2"/>
              </a:solidFill>
            </p:spPr>
            <p:txBody>
              <a:bodyPr/>
              <a:lstStyle/>
              <a:p>
                <a:endParaRPr lang="pt-BR" sz="800" noProof="0" dirty="0"/>
              </a:p>
            </p:txBody>
          </p:sp>
          <p:sp>
            <p:nvSpPr>
              <p:cNvPr id="22" name="Freeform 29">
                <a:extLst>
                  <a:ext uri="{FF2B5EF4-FFF2-40B4-BE49-F238E27FC236}">
                    <a16:creationId xmlns:a16="http://schemas.microsoft.com/office/drawing/2014/main" id="{3C5AEB89-CE1A-7491-572D-0C2D9D38F1C4}"/>
                  </a:ext>
                </a:extLst>
              </p:cNvPr>
              <p:cNvSpPr/>
              <p:nvPr/>
            </p:nvSpPr>
            <p:spPr>
              <a:xfrm>
                <a:off x="0" y="127"/>
                <a:ext cx="3250311" cy="3250055"/>
              </a:xfrm>
              <a:custGeom>
                <a:avLst/>
                <a:gdLst/>
                <a:ahLst/>
                <a:cxnLst/>
                <a:rect l="l" t="t" r="r" b="b"/>
                <a:pathLst>
                  <a:path w="3250311" h="3250055">
                    <a:moveTo>
                      <a:pt x="7239" y="1471040"/>
                    </a:moveTo>
                    <a:cubicBezTo>
                      <a:pt x="9652" y="1445386"/>
                      <a:pt x="12700" y="1419859"/>
                      <a:pt x="16256" y="1394459"/>
                    </a:cubicBezTo>
                    <a:cubicBezTo>
                      <a:pt x="17780" y="1384045"/>
                      <a:pt x="27432" y="1376806"/>
                      <a:pt x="37846" y="1378330"/>
                    </a:cubicBezTo>
                    <a:cubicBezTo>
                      <a:pt x="48260" y="1379854"/>
                      <a:pt x="55499" y="1389506"/>
                      <a:pt x="53975" y="1399920"/>
                    </a:cubicBezTo>
                    <a:cubicBezTo>
                      <a:pt x="50419" y="1424685"/>
                      <a:pt x="47498" y="1449577"/>
                      <a:pt x="45212" y="1474723"/>
                    </a:cubicBezTo>
                    <a:cubicBezTo>
                      <a:pt x="44196" y="1485137"/>
                      <a:pt x="34925" y="1492884"/>
                      <a:pt x="24511" y="1491868"/>
                    </a:cubicBezTo>
                    <a:cubicBezTo>
                      <a:pt x="14097" y="1490852"/>
                      <a:pt x="6350" y="1481581"/>
                      <a:pt x="7366" y="1471167"/>
                    </a:cubicBezTo>
                    <a:close/>
                    <a:moveTo>
                      <a:pt x="29083" y="1318513"/>
                    </a:moveTo>
                    <a:cubicBezTo>
                      <a:pt x="33909" y="1293240"/>
                      <a:pt x="39370" y="1268094"/>
                      <a:pt x="45339" y="1243202"/>
                    </a:cubicBezTo>
                    <a:cubicBezTo>
                      <a:pt x="47752" y="1232915"/>
                      <a:pt x="58039" y="1226692"/>
                      <a:pt x="68326" y="1229105"/>
                    </a:cubicBezTo>
                    <a:cubicBezTo>
                      <a:pt x="78613" y="1231518"/>
                      <a:pt x="84836" y="1241805"/>
                      <a:pt x="82423" y="1252092"/>
                    </a:cubicBezTo>
                    <a:cubicBezTo>
                      <a:pt x="76581" y="1276349"/>
                      <a:pt x="71247" y="1300987"/>
                      <a:pt x="66548" y="1325625"/>
                    </a:cubicBezTo>
                    <a:cubicBezTo>
                      <a:pt x="64516" y="1335912"/>
                      <a:pt x="54610" y="1342770"/>
                      <a:pt x="44323" y="1340738"/>
                    </a:cubicBezTo>
                    <a:cubicBezTo>
                      <a:pt x="34036" y="1338706"/>
                      <a:pt x="27178" y="1328800"/>
                      <a:pt x="29210" y="1318513"/>
                    </a:cubicBezTo>
                    <a:close/>
                    <a:moveTo>
                      <a:pt x="65278" y="1168653"/>
                    </a:moveTo>
                    <a:cubicBezTo>
                      <a:pt x="72517" y="1143888"/>
                      <a:pt x="80264" y="1119377"/>
                      <a:pt x="88646" y="1095247"/>
                    </a:cubicBezTo>
                    <a:cubicBezTo>
                      <a:pt x="92075" y="1085341"/>
                      <a:pt x="102870" y="1080007"/>
                      <a:pt x="112903" y="1083436"/>
                    </a:cubicBezTo>
                    <a:cubicBezTo>
                      <a:pt x="122936" y="1086865"/>
                      <a:pt x="128143" y="1097660"/>
                      <a:pt x="124714" y="1107693"/>
                    </a:cubicBezTo>
                    <a:cubicBezTo>
                      <a:pt x="116586" y="1131315"/>
                      <a:pt x="108966" y="1155318"/>
                      <a:pt x="101854" y="1179448"/>
                    </a:cubicBezTo>
                    <a:cubicBezTo>
                      <a:pt x="98933" y="1189608"/>
                      <a:pt x="88265" y="1195323"/>
                      <a:pt x="78232" y="1192402"/>
                    </a:cubicBezTo>
                    <a:cubicBezTo>
                      <a:pt x="68199" y="1189481"/>
                      <a:pt x="62357" y="1178813"/>
                      <a:pt x="65278" y="1168780"/>
                    </a:cubicBezTo>
                    <a:close/>
                    <a:moveTo>
                      <a:pt x="115189" y="1022730"/>
                    </a:moveTo>
                    <a:cubicBezTo>
                      <a:pt x="124714" y="998727"/>
                      <a:pt x="134874" y="975105"/>
                      <a:pt x="145542" y="951737"/>
                    </a:cubicBezTo>
                    <a:cubicBezTo>
                      <a:pt x="149860" y="942212"/>
                      <a:pt x="161163" y="937894"/>
                      <a:pt x="170815" y="942339"/>
                    </a:cubicBezTo>
                    <a:cubicBezTo>
                      <a:pt x="180467" y="946784"/>
                      <a:pt x="184658" y="957960"/>
                      <a:pt x="180213" y="967612"/>
                    </a:cubicBezTo>
                    <a:cubicBezTo>
                      <a:pt x="169799" y="990472"/>
                      <a:pt x="159893" y="1013586"/>
                      <a:pt x="150622" y="1036954"/>
                    </a:cubicBezTo>
                    <a:cubicBezTo>
                      <a:pt x="146685" y="1046733"/>
                      <a:pt x="135636" y="1051432"/>
                      <a:pt x="125857" y="1047622"/>
                    </a:cubicBezTo>
                    <a:cubicBezTo>
                      <a:pt x="116078" y="1043812"/>
                      <a:pt x="111379" y="1032636"/>
                      <a:pt x="115189" y="1022857"/>
                    </a:cubicBezTo>
                    <a:close/>
                    <a:moveTo>
                      <a:pt x="179070" y="882522"/>
                    </a:moveTo>
                    <a:cubicBezTo>
                      <a:pt x="190881" y="859662"/>
                      <a:pt x="203200" y="837056"/>
                      <a:pt x="215900" y="814831"/>
                    </a:cubicBezTo>
                    <a:cubicBezTo>
                      <a:pt x="221107" y="805687"/>
                      <a:pt x="232791" y="802639"/>
                      <a:pt x="241935" y="807846"/>
                    </a:cubicBezTo>
                    <a:cubicBezTo>
                      <a:pt x="251079" y="813053"/>
                      <a:pt x="254127" y="824737"/>
                      <a:pt x="248920" y="833881"/>
                    </a:cubicBezTo>
                    <a:cubicBezTo>
                      <a:pt x="236347" y="855598"/>
                      <a:pt x="224409" y="877569"/>
                      <a:pt x="212852" y="899921"/>
                    </a:cubicBezTo>
                    <a:cubicBezTo>
                      <a:pt x="208026" y="909319"/>
                      <a:pt x="196596" y="913002"/>
                      <a:pt x="187198" y="908176"/>
                    </a:cubicBezTo>
                    <a:cubicBezTo>
                      <a:pt x="177800" y="903350"/>
                      <a:pt x="174117" y="891920"/>
                      <a:pt x="178943" y="882522"/>
                    </a:cubicBezTo>
                    <a:close/>
                    <a:moveTo>
                      <a:pt x="255905" y="749045"/>
                    </a:moveTo>
                    <a:cubicBezTo>
                      <a:pt x="269748" y="727455"/>
                      <a:pt x="284226" y="706119"/>
                      <a:pt x="299085" y="685164"/>
                    </a:cubicBezTo>
                    <a:cubicBezTo>
                      <a:pt x="305181" y="676528"/>
                      <a:pt x="317119" y="674623"/>
                      <a:pt x="325628" y="680719"/>
                    </a:cubicBezTo>
                    <a:cubicBezTo>
                      <a:pt x="334137" y="686815"/>
                      <a:pt x="336169" y="698753"/>
                      <a:pt x="330073" y="707262"/>
                    </a:cubicBezTo>
                    <a:cubicBezTo>
                      <a:pt x="315595" y="727709"/>
                      <a:pt x="301498" y="748537"/>
                      <a:pt x="287909" y="769619"/>
                    </a:cubicBezTo>
                    <a:cubicBezTo>
                      <a:pt x="282194" y="778509"/>
                      <a:pt x="270383" y="781049"/>
                      <a:pt x="261620" y="775334"/>
                    </a:cubicBezTo>
                    <a:cubicBezTo>
                      <a:pt x="252857" y="769619"/>
                      <a:pt x="250190" y="757808"/>
                      <a:pt x="255905" y="749045"/>
                    </a:cubicBezTo>
                    <a:close/>
                    <a:moveTo>
                      <a:pt x="345186" y="623442"/>
                    </a:moveTo>
                    <a:cubicBezTo>
                      <a:pt x="361061" y="603249"/>
                      <a:pt x="377317" y="583310"/>
                      <a:pt x="394208" y="563880"/>
                    </a:cubicBezTo>
                    <a:cubicBezTo>
                      <a:pt x="401066" y="555879"/>
                      <a:pt x="413131" y="554990"/>
                      <a:pt x="421132" y="561848"/>
                    </a:cubicBezTo>
                    <a:cubicBezTo>
                      <a:pt x="429133" y="568706"/>
                      <a:pt x="430022" y="580770"/>
                      <a:pt x="423164" y="588771"/>
                    </a:cubicBezTo>
                    <a:cubicBezTo>
                      <a:pt x="406781" y="607821"/>
                      <a:pt x="390779" y="627125"/>
                      <a:pt x="375285" y="646937"/>
                    </a:cubicBezTo>
                    <a:cubicBezTo>
                      <a:pt x="368808" y="655192"/>
                      <a:pt x="356870" y="656716"/>
                      <a:pt x="348488" y="650239"/>
                    </a:cubicBezTo>
                    <a:cubicBezTo>
                      <a:pt x="340106" y="643762"/>
                      <a:pt x="338709" y="631824"/>
                      <a:pt x="345186" y="623442"/>
                    </a:cubicBezTo>
                    <a:close/>
                    <a:moveTo>
                      <a:pt x="445897" y="506730"/>
                    </a:moveTo>
                    <a:cubicBezTo>
                      <a:pt x="463550" y="488061"/>
                      <a:pt x="481711" y="469900"/>
                      <a:pt x="500253" y="452120"/>
                    </a:cubicBezTo>
                    <a:cubicBezTo>
                      <a:pt x="507873" y="444881"/>
                      <a:pt x="519938" y="445135"/>
                      <a:pt x="527177" y="452628"/>
                    </a:cubicBezTo>
                    <a:cubicBezTo>
                      <a:pt x="534416" y="460121"/>
                      <a:pt x="534162" y="472313"/>
                      <a:pt x="526669" y="479552"/>
                    </a:cubicBezTo>
                    <a:cubicBezTo>
                      <a:pt x="508508" y="496951"/>
                      <a:pt x="490855" y="514731"/>
                      <a:pt x="473583" y="532891"/>
                    </a:cubicBezTo>
                    <a:cubicBezTo>
                      <a:pt x="466344" y="540512"/>
                      <a:pt x="454279" y="540892"/>
                      <a:pt x="446659" y="533654"/>
                    </a:cubicBezTo>
                    <a:cubicBezTo>
                      <a:pt x="439039" y="526415"/>
                      <a:pt x="438658" y="514350"/>
                      <a:pt x="445897" y="506730"/>
                    </a:cubicBezTo>
                    <a:close/>
                    <a:moveTo>
                      <a:pt x="557149" y="400050"/>
                    </a:moveTo>
                    <a:cubicBezTo>
                      <a:pt x="576453" y="383159"/>
                      <a:pt x="596265" y="366776"/>
                      <a:pt x="616458" y="350774"/>
                    </a:cubicBezTo>
                    <a:cubicBezTo>
                      <a:pt x="624713" y="344297"/>
                      <a:pt x="636651" y="345567"/>
                      <a:pt x="643255" y="353822"/>
                    </a:cubicBezTo>
                    <a:cubicBezTo>
                      <a:pt x="649859" y="362077"/>
                      <a:pt x="648462" y="374015"/>
                      <a:pt x="640207" y="380619"/>
                    </a:cubicBezTo>
                    <a:cubicBezTo>
                      <a:pt x="620522" y="396240"/>
                      <a:pt x="601218" y="412242"/>
                      <a:pt x="582295" y="428752"/>
                    </a:cubicBezTo>
                    <a:cubicBezTo>
                      <a:pt x="574421" y="435610"/>
                      <a:pt x="562356" y="434848"/>
                      <a:pt x="555371" y="426974"/>
                    </a:cubicBezTo>
                    <a:cubicBezTo>
                      <a:pt x="548386" y="419100"/>
                      <a:pt x="549275" y="407035"/>
                      <a:pt x="557149" y="400050"/>
                    </a:cubicBezTo>
                    <a:close/>
                    <a:moveTo>
                      <a:pt x="677926" y="304292"/>
                    </a:moveTo>
                    <a:cubicBezTo>
                      <a:pt x="698754" y="289306"/>
                      <a:pt x="719963" y="274828"/>
                      <a:pt x="741553" y="260858"/>
                    </a:cubicBezTo>
                    <a:cubicBezTo>
                      <a:pt x="750316" y="255143"/>
                      <a:pt x="762127" y="257683"/>
                      <a:pt x="767842" y="266446"/>
                    </a:cubicBezTo>
                    <a:cubicBezTo>
                      <a:pt x="773557" y="275209"/>
                      <a:pt x="771017" y="287020"/>
                      <a:pt x="762254" y="292735"/>
                    </a:cubicBezTo>
                    <a:cubicBezTo>
                      <a:pt x="741172" y="306451"/>
                      <a:pt x="720471" y="320548"/>
                      <a:pt x="700151" y="335153"/>
                    </a:cubicBezTo>
                    <a:cubicBezTo>
                      <a:pt x="691642" y="341249"/>
                      <a:pt x="679704" y="339344"/>
                      <a:pt x="673608" y="330835"/>
                    </a:cubicBezTo>
                    <a:cubicBezTo>
                      <a:pt x="667512" y="322326"/>
                      <a:pt x="669417" y="310388"/>
                      <a:pt x="677926" y="304292"/>
                    </a:cubicBezTo>
                    <a:close/>
                    <a:moveTo>
                      <a:pt x="807212" y="220472"/>
                    </a:moveTo>
                    <a:cubicBezTo>
                      <a:pt x="829437" y="207518"/>
                      <a:pt x="851916" y="195072"/>
                      <a:pt x="874776" y="183261"/>
                    </a:cubicBezTo>
                    <a:cubicBezTo>
                      <a:pt x="884047" y="178435"/>
                      <a:pt x="895604" y="181991"/>
                      <a:pt x="900430" y="191389"/>
                    </a:cubicBezTo>
                    <a:cubicBezTo>
                      <a:pt x="905256" y="200787"/>
                      <a:pt x="901700" y="212217"/>
                      <a:pt x="892302" y="217043"/>
                    </a:cubicBezTo>
                    <a:cubicBezTo>
                      <a:pt x="870077" y="228600"/>
                      <a:pt x="847979" y="240792"/>
                      <a:pt x="826389" y="253365"/>
                    </a:cubicBezTo>
                    <a:cubicBezTo>
                      <a:pt x="817245" y="258699"/>
                      <a:pt x="805688" y="255651"/>
                      <a:pt x="800354" y="246507"/>
                    </a:cubicBezTo>
                    <a:cubicBezTo>
                      <a:pt x="795020" y="237363"/>
                      <a:pt x="798068" y="225806"/>
                      <a:pt x="807212" y="220472"/>
                    </a:cubicBezTo>
                    <a:close/>
                    <a:moveTo>
                      <a:pt x="943864" y="149225"/>
                    </a:moveTo>
                    <a:cubicBezTo>
                      <a:pt x="967232" y="138430"/>
                      <a:pt x="990727" y="128270"/>
                      <a:pt x="1014730" y="118491"/>
                    </a:cubicBezTo>
                    <a:cubicBezTo>
                      <a:pt x="1024509" y="114554"/>
                      <a:pt x="1035558" y="119253"/>
                      <a:pt x="1039495" y="129032"/>
                    </a:cubicBezTo>
                    <a:cubicBezTo>
                      <a:pt x="1043432" y="138811"/>
                      <a:pt x="1038733" y="149860"/>
                      <a:pt x="1028954" y="153797"/>
                    </a:cubicBezTo>
                    <a:cubicBezTo>
                      <a:pt x="1005586" y="163195"/>
                      <a:pt x="982599" y="173228"/>
                      <a:pt x="959866" y="183769"/>
                    </a:cubicBezTo>
                    <a:cubicBezTo>
                      <a:pt x="950341" y="188214"/>
                      <a:pt x="939038" y="184023"/>
                      <a:pt x="934593" y="174498"/>
                    </a:cubicBezTo>
                    <a:cubicBezTo>
                      <a:pt x="930148" y="164973"/>
                      <a:pt x="934339" y="153670"/>
                      <a:pt x="943864" y="149225"/>
                    </a:cubicBezTo>
                    <a:close/>
                    <a:moveTo>
                      <a:pt x="1086993" y="91059"/>
                    </a:moveTo>
                    <a:cubicBezTo>
                      <a:pt x="1111123" y="82550"/>
                      <a:pt x="1135634" y="74676"/>
                      <a:pt x="1160399" y="67310"/>
                    </a:cubicBezTo>
                    <a:cubicBezTo>
                      <a:pt x="1170432" y="64262"/>
                      <a:pt x="1181100" y="70104"/>
                      <a:pt x="1184148" y="80137"/>
                    </a:cubicBezTo>
                    <a:cubicBezTo>
                      <a:pt x="1187196" y="90170"/>
                      <a:pt x="1181354" y="100838"/>
                      <a:pt x="1171321" y="103886"/>
                    </a:cubicBezTo>
                    <a:cubicBezTo>
                      <a:pt x="1147191" y="111125"/>
                      <a:pt x="1123315" y="118872"/>
                      <a:pt x="1099693" y="127127"/>
                    </a:cubicBezTo>
                    <a:cubicBezTo>
                      <a:pt x="1089787" y="130556"/>
                      <a:pt x="1078865" y="125349"/>
                      <a:pt x="1075436" y="115443"/>
                    </a:cubicBezTo>
                    <a:cubicBezTo>
                      <a:pt x="1072007" y="105537"/>
                      <a:pt x="1077214" y="94615"/>
                      <a:pt x="1087120" y="91186"/>
                    </a:cubicBezTo>
                    <a:close/>
                    <a:moveTo>
                      <a:pt x="1234694" y="47117"/>
                    </a:moveTo>
                    <a:cubicBezTo>
                      <a:pt x="1259586" y="41021"/>
                      <a:pt x="1284605" y="35433"/>
                      <a:pt x="1310005" y="30480"/>
                    </a:cubicBezTo>
                    <a:cubicBezTo>
                      <a:pt x="1320292" y="28448"/>
                      <a:pt x="1330325" y="35179"/>
                      <a:pt x="1332357" y="45466"/>
                    </a:cubicBezTo>
                    <a:cubicBezTo>
                      <a:pt x="1334389" y="55753"/>
                      <a:pt x="1327658" y="65786"/>
                      <a:pt x="1317371" y="67818"/>
                    </a:cubicBezTo>
                    <a:cubicBezTo>
                      <a:pt x="1292606" y="72644"/>
                      <a:pt x="1268095" y="78105"/>
                      <a:pt x="1243838" y="84074"/>
                    </a:cubicBezTo>
                    <a:cubicBezTo>
                      <a:pt x="1233678" y="86614"/>
                      <a:pt x="1223264" y="80391"/>
                      <a:pt x="1220724" y="70104"/>
                    </a:cubicBezTo>
                    <a:cubicBezTo>
                      <a:pt x="1218184" y="59817"/>
                      <a:pt x="1224407" y="49530"/>
                      <a:pt x="1234694" y="46990"/>
                    </a:cubicBezTo>
                    <a:close/>
                    <a:moveTo>
                      <a:pt x="1385951" y="17272"/>
                    </a:moveTo>
                    <a:cubicBezTo>
                      <a:pt x="1411224" y="13589"/>
                      <a:pt x="1436751" y="10414"/>
                      <a:pt x="1462532" y="7874"/>
                    </a:cubicBezTo>
                    <a:cubicBezTo>
                      <a:pt x="1472946" y="6858"/>
                      <a:pt x="1482344" y="14478"/>
                      <a:pt x="1483360" y="24892"/>
                    </a:cubicBezTo>
                    <a:cubicBezTo>
                      <a:pt x="1484376" y="35306"/>
                      <a:pt x="1476756" y="44704"/>
                      <a:pt x="1466342" y="45720"/>
                    </a:cubicBezTo>
                    <a:cubicBezTo>
                      <a:pt x="1441196" y="48260"/>
                      <a:pt x="1416304" y="51308"/>
                      <a:pt x="1391539" y="54991"/>
                    </a:cubicBezTo>
                    <a:cubicBezTo>
                      <a:pt x="1381125" y="56515"/>
                      <a:pt x="1371473" y="49276"/>
                      <a:pt x="1369949" y="38862"/>
                    </a:cubicBezTo>
                    <a:cubicBezTo>
                      <a:pt x="1368425" y="28448"/>
                      <a:pt x="1375664" y="18796"/>
                      <a:pt x="1386078" y="17272"/>
                    </a:cubicBezTo>
                    <a:close/>
                    <a:moveTo>
                      <a:pt x="1539367" y="2159"/>
                    </a:moveTo>
                    <a:cubicBezTo>
                      <a:pt x="1564894" y="889"/>
                      <a:pt x="1590548" y="127"/>
                      <a:pt x="1616329" y="0"/>
                    </a:cubicBezTo>
                    <a:cubicBezTo>
                      <a:pt x="1626870" y="0"/>
                      <a:pt x="1635379" y="8382"/>
                      <a:pt x="1635506" y="18923"/>
                    </a:cubicBezTo>
                    <a:cubicBezTo>
                      <a:pt x="1635633" y="29464"/>
                      <a:pt x="1627124" y="37973"/>
                      <a:pt x="1616583" y="37973"/>
                    </a:cubicBezTo>
                    <a:cubicBezTo>
                      <a:pt x="1591310" y="38100"/>
                      <a:pt x="1566291" y="38862"/>
                      <a:pt x="1541399" y="40132"/>
                    </a:cubicBezTo>
                    <a:cubicBezTo>
                      <a:pt x="1530858" y="40640"/>
                      <a:pt x="1521968" y="32639"/>
                      <a:pt x="1521333" y="22098"/>
                    </a:cubicBezTo>
                    <a:cubicBezTo>
                      <a:pt x="1520698" y="11557"/>
                      <a:pt x="1528826" y="2667"/>
                      <a:pt x="1539367" y="2032"/>
                    </a:cubicBezTo>
                    <a:close/>
                    <a:moveTo>
                      <a:pt x="1693545" y="1270"/>
                    </a:moveTo>
                    <a:cubicBezTo>
                      <a:pt x="1719326" y="2286"/>
                      <a:pt x="1744980" y="4064"/>
                      <a:pt x="1770507" y="6223"/>
                    </a:cubicBezTo>
                    <a:cubicBezTo>
                      <a:pt x="1781048" y="7112"/>
                      <a:pt x="1788668" y="16383"/>
                      <a:pt x="1787779" y="26924"/>
                    </a:cubicBezTo>
                    <a:cubicBezTo>
                      <a:pt x="1786890" y="37465"/>
                      <a:pt x="1777619" y="45085"/>
                      <a:pt x="1767078" y="44196"/>
                    </a:cubicBezTo>
                    <a:cubicBezTo>
                      <a:pt x="1742186" y="42037"/>
                      <a:pt x="1717167" y="40386"/>
                      <a:pt x="1691894" y="39370"/>
                    </a:cubicBezTo>
                    <a:cubicBezTo>
                      <a:pt x="1681353" y="38989"/>
                      <a:pt x="1673225" y="30099"/>
                      <a:pt x="1673606" y="19558"/>
                    </a:cubicBezTo>
                    <a:cubicBezTo>
                      <a:pt x="1673987" y="9017"/>
                      <a:pt x="1682877" y="889"/>
                      <a:pt x="1693418" y="1270"/>
                    </a:cubicBezTo>
                    <a:close/>
                    <a:moveTo>
                      <a:pt x="1846961" y="14859"/>
                    </a:moveTo>
                    <a:cubicBezTo>
                      <a:pt x="1872488" y="18415"/>
                      <a:pt x="1897888" y="22479"/>
                      <a:pt x="1923034" y="27051"/>
                    </a:cubicBezTo>
                    <a:cubicBezTo>
                      <a:pt x="1933321" y="28956"/>
                      <a:pt x="1940179" y="38862"/>
                      <a:pt x="1938274" y="49276"/>
                    </a:cubicBezTo>
                    <a:cubicBezTo>
                      <a:pt x="1936369" y="59690"/>
                      <a:pt x="1926463" y="66421"/>
                      <a:pt x="1916049" y="64516"/>
                    </a:cubicBezTo>
                    <a:cubicBezTo>
                      <a:pt x="1891411" y="59944"/>
                      <a:pt x="1866646" y="56007"/>
                      <a:pt x="1841754" y="52578"/>
                    </a:cubicBezTo>
                    <a:cubicBezTo>
                      <a:pt x="1831340" y="51181"/>
                      <a:pt x="1823974" y="41529"/>
                      <a:pt x="1825498" y="31115"/>
                    </a:cubicBezTo>
                    <a:cubicBezTo>
                      <a:pt x="1827022" y="20701"/>
                      <a:pt x="1836547" y="13335"/>
                      <a:pt x="1846961" y="14859"/>
                    </a:cubicBezTo>
                    <a:close/>
                    <a:moveTo>
                      <a:pt x="1998726" y="43053"/>
                    </a:moveTo>
                    <a:cubicBezTo>
                      <a:pt x="2023872" y="48895"/>
                      <a:pt x="2048637" y="55499"/>
                      <a:pt x="2073275" y="62484"/>
                    </a:cubicBezTo>
                    <a:cubicBezTo>
                      <a:pt x="2083435" y="65405"/>
                      <a:pt x="2089277" y="75946"/>
                      <a:pt x="2086356" y="85979"/>
                    </a:cubicBezTo>
                    <a:cubicBezTo>
                      <a:pt x="2083435" y="96012"/>
                      <a:pt x="2072894" y="101981"/>
                      <a:pt x="2062861" y="99060"/>
                    </a:cubicBezTo>
                    <a:cubicBezTo>
                      <a:pt x="2038858" y="92202"/>
                      <a:pt x="2014474" y="85852"/>
                      <a:pt x="1989963" y="80137"/>
                    </a:cubicBezTo>
                    <a:cubicBezTo>
                      <a:pt x="1979676" y="77724"/>
                      <a:pt x="1973326" y="67437"/>
                      <a:pt x="1975739" y="57277"/>
                    </a:cubicBezTo>
                    <a:cubicBezTo>
                      <a:pt x="1978152" y="47117"/>
                      <a:pt x="1988439" y="40640"/>
                      <a:pt x="1998599" y="43053"/>
                    </a:cubicBezTo>
                    <a:close/>
                    <a:moveTo>
                      <a:pt x="2146808" y="85471"/>
                    </a:moveTo>
                    <a:cubicBezTo>
                      <a:pt x="2171192" y="93726"/>
                      <a:pt x="2195322" y="102616"/>
                      <a:pt x="2219198" y="111887"/>
                    </a:cubicBezTo>
                    <a:cubicBezTo>
                      <a:pt x="2228977" y="115697"/>
                      <a:pt x="2233803" y="126746"/>
                      <a:pt x="2229993" y="136525"/>
                    </a:cubicBezTo>
                    <a:cubicBezTo>
                      <a:pt x="2226183" y="146304"/>
                      <a:pt x="2215134" y="151130"/>
                      <a:pt x="2205355" y="147320"/>
                    </a:cubicBezTo>
                    <a:cubicBezTo>
                      <a:pt x="2182114" y="138176"/>
                      <a:pt x="2158492" y="129540"/>
                      <a:pt x="2134616" y="121412"/>
                    </a:cubicBezTo>
                    <a:cubicBezTo>
                      <a:pt x="2124710" y="117983"/>
                      <a:pt x="2119249" y="107188"/>
                      <a:pt x="2122678" y="97282"/>
                    </a:cubicBezTo>
                    <a:cubicBezTo>
                      <a:pt x="2126107" y="87376"/>
                      <a:pt x="2136902" y="81915"/>
                      <a:pt x="2146808" y="85344"/>
                    </a:cubicBezTo>
                    <a:close/>
                    <a:moveTo>
                      <a:pt x="2290318" y="141732"/>
                    </a:moveTo>
                    <a:cubicBezTo>
                      <a:pt x="2313813" y="152273"/>
                      <a:pt x="2337054" y="163322"/>
                      <a:pt x="2359914" y="175006"/>
                    </a:cubicBezTo>
                    <a:cubicBezTo>
                      <a:pt x="2369312" y="179832"/>
                      <a:pt x="2372995" y="191262"/>
                      <a:pt x="2368296" y="200660"/>
                    </a:cubicBezTo>
                    <a:cubicBezTo>
                      <a:pt x="2363597" y="210058"/>
                      <a:pt x="2352040" y="213741"/>
                      <a:pt x="2342642" y="209042"/>
                    </a:cubicBezTo>
                    <a:cubicBezTo>
                      <a:pt x="2320290" y="197739"/>
                      <a:pt x="2297684" y="186817"/>
                      <a:pt x="2274697" y="176530"/>
                    </a:cubicBezTo>
                    <a:cubicBezTo>
                      <a:pt x="2265045" y="172212"/>
                      <a:pt x="2260854" y="160909"/>
                      <a:pt x="2265172" y="151384"/>
                    </a:cubicBezTo>
                    <a:cubicBezTo>
                      <a:pt x="2269490" y="141859"/>
                      <a:pt x="2280793" y="137541"/>
                      <a:pt x="2290318" y="141859"/>
                    </a:cubicBezTo>
                    <a:close/>
                    <a:moveTo>
                      <a:pt x="2427732" y="211582"/>
                    </a:moveTo>
                    <a:cubicBezTo>
                      <a:pt x="2450084" y="224282"/>
                      <a:pt x="2472182" y="237617"/>
                      <a:pt x="2493772" y="251333"/>
                    </a:cubicBezTo>
                    <a:cubicBezTo>
                      <a:pt x="2502662" y="256921"/>
                      <a:pt x="2505329" y="268732"/>
                      <a:pt x="2499614" y="277622"/>
                    </a:cubicBezTo>
                    <a:cubicBezTo>
                      <a:pt x="2493899" y="286512"/>
                      <a:pt x="2482215" y="289179"/>
                      <a:pt x="2473325" y="283464"/>
                    </a:cubicBezTo>
                    <a:cubicBezTo>
                      <a:pt x="2452116" y="270002"/>
                      <a:pt x="2430653" y="257048"/>
                      <a:pt x="2408809" y="244729"/>
                    </a:cubicBezTo>
                    <a:cubicBezTo>
                      <a:pt x="2399665" y="239522"/>
                      <a:pt x="2396490" y="227838"/>
                      <a:pt x="2401697" y="218694"/>
                    </a:cubicBezTo>
                    <a:cubicBezTo>
                      <a:pt x="2406904" y="209550"/>
                      <a:pt x="2418588" y="206375"/>
                      <a:pt x="2427732" y="211582"/>
                    </a:cubicBezTo>
                    <a:close/>
                    <a:moveTo>
                      <a:pt x="2557907" y="294132"/>
                    </a:moveTo>
                    <a:cubicBezTo>
                      <a:pt x="2578989" y="308864"/>
                      <a:pt x="2599690" y="324231"/>
                      <a:pt x="2619883" y="339979"/>
                    </a:cubicBezTo>
                    <a:cubicBezTo>
                      <a:pt x="2628138" y="346456"/>
                      <a:pt x="2629662" y="358394"/>
                      <a:pt x="2623312" y="366649"/>
                    </a:cubicBezTo>
                    <a:cubicBezTo>
                      <a:pt x="2616962" y="374904"/>
                      <a:pt x="2604897" y="376428"/>
                      <a:pt x="2596642" y="370078"/>
                    </a:cubicBezTo>
                    <a:cubicBezTo>
                      <a:pt x="2576830" y="354711"/>
                      <a:pt x="2556637" y="339852"/>
                      <a:pt x="2536063" y="325374"/>
                    </a:cubicBezTo>
                    <a:cubicBezTo>
                      <a:pt x="2527427" y="319278"/>
                      <a:pt x="2525395" y="307467"/>
                      <a:pt x="2531364" y="298831"/>
                    </a:cubicBezTo>
                    <a:cubicBezTo>
                      <a:pt x="2537333" y="290195"/>
                      <a:pt x="2549271" y="288163"/>
                      <a:pt x="2557907" y="294132"/>
                    </a:cubicBezTo>
                    <a:close/>
                    <a:moveTo>
                      <a:pt x="2679700" y="388620"/>
                    </a:moveTo>
                    <a:cubicBezTo>
                      <a:pt x="2699258" y="405257"/>
                      <a:pt x="2718435" y="422402"/>
                      <a:pt x="2737104" y="440055"/>
                    </a:cubicBezTo>
                    <a:cubicBezTo>
                      <a:pt x="2744724" y="447294"/>
                      <a:pt x="2745105" y="459359"/>
                      <a:pt x="2737993" y="466979"/>
                    </a:cubicBezTo>
                    <a:cubicBezTo>
                      <a:pt x="2730881" y="474599"/>
                      <a:pt x="2718689" y="474980"/>
                      <a:pt x="2711069" y="467868"/>
                    </a:cubicBezTo>
                    <a:cubicBezTo>
                      <a:pt x="2692781" y="450723"/>
                      <a:pt x="2674112" y="433959"/>
                      <a:pt x="2654935" y="417703"/>
                    </a:cubicBezTo>
                    <a:cubicBezTo>
                      <a:pt x="2646934" y="410845"/>
                      <a:pt x="2646045" y="398907"/>
                      <a:pt x="2652776" y="390906"/>
                    </a:cubicBezTo>
                    <a:cubicBezTo>
                      <a:pt x="2659507" y="382905"/>
                      <a:pt x="2671572" y="382016"/>
                      <a:pt x="2679573" y="388747"/>
                    </a:cubicBezTo>
                    <a:close/>
                    <a:moveTo>
                      <a:pt x="2791968" y="494284"/>
                    </a:moveTo>
                    <a:cubicBezTo>
                      <a:pt x="2809875" y="512699"/>
                      <a:pt x="2827274" y="531622"/>
                      <a:pt x="2844292" y="550926"/>
                    </a:cubicBezTo>
                    <a:cubicBezTo>
                      <a:pt x="2851277" y="558800"/>
                      <a:pt x="2850515" y="570864"/>
                      <a:pt x="2842641" y="577849"/>
                    </a:cubicBezTo>
                    <a:cubicBezTo>
                      <a:pt x="2834767" y="584834"/>
                      <a:pt x="2822702" y="584072"/>
                      <a:pt x="2815717" y="576198"/>
                    </a:cubicBezTo>
                    <a:cubicBezTo>
                      <a:pt x="2799080" y="557403"/>
                      <a:pt x="2782062" y="538988"/>
                      <a:pt x="2764663" y="520954"/>
                    </a:cubicBezTo>
                    <a:cubicBezTo>
                      <a:pt x="2757297" y="513461"/>
                      <a:pt x="2757551" y="501396"/>
                      <a:pt x="2765044" y="494030"/>
                    </a:cubicBezTo>
                    <a:cubicBezTo>
                      <a:pt x="2772537" y="486664"/>
                      <a:pt x="2784602" y="486918"/>
                      <a:pt x="2791968" y="494411"/>
                    </a:cubicBezTo>
                    <a:close/>
                    <a:moveTo>
                      <a:pt x="2893949" y="609980"/>
                    </a:moveTo>
                    <a:cubicBezTo>
                      <a:pt x="2909951" y="630046"/>
                      <a:pt x="2925572" y="650493"/>
                      <a:pt x="2940685" y="671194"/>
                    </a:cubicBezTo>
                    <a:cubicBezTo>
                      <a:pt x="2946908" y="679703"/>
                      <a:pt x="2945003" y="691641"/>
                      <a:pt x="2936494" y="697864"/>
                    </a:cubicBezTo>
                    <a:cubicBezTo>
                      <a:pt x="2927985" y="704087"/>
                      <a:pt x="2916047" y="702182"/>
                      <a:pt x="2909824" y="693673"/>
                    </a:cubicBezTo>
                    <a:cubicBezTo>
                      <a:pt x="2895092" y="673353"/>
                      <a:pt x="2879852" y="653414"/>
                      <a:pt x="2864104" y="633856"/>
                    </a:cubicBezTo>
                    <a:cubicBezTo>
                      <a:pt x="2857500" y="625601"/>
                      <a:pt x="2858897" y="613663"/>
                      <a:pt x="2867025" y="607059"/>
                    </a:cubicBezTo>
                    <a:cubicBezTo>
                      <a:pt x="2875153" y="600455"/>
                      <a:pt x="2887218" y="601852"/>
                      <a:pt x="2893822" y="609980"/>
                    </a:cubicBezTo>
                    <a:close/>
                    <a:moveTo>
                      <a:pt x="2984373" y="734694"/>
                    </a:moveTo>
                    <a:cubicBezTo>
                      <a:pt x="2998470" y="756157"/>
                      <a:pt x="3012059" y="778001"/>
                      <a:pt x="3025140" y="800099"/>
                    </a:cubicBezTo>
                    <a:cubicBezTo>
                      <a:pt x="3030474" y="809116"/>
                      <a:pt x="3027426" y="820800"/>
                      <a:pt x="3018409" y="826134"/>
                    </a:cubicBezTo>
                    <a:cubicBezTo>
                      <a:pt x="3009392" y="831468"/>
                      <a:pt x="2997708" y="828420"/>
                      <a:pt x="2992374" y="819403"/>
                    </a:cubicBezTo>
                    <a:cubicBezTo>
                      <a:pt x="2979547" y="797813"/>
                      <a:pt x="2966339" y="776477"/>
                      <a:pt x="2952623" y="755522"/>
                    </a:cubicBezTo>
                    <a:cubicBezTo>
                      <a:pt x="2946908" y="746759"/>
                      <a:pt x="2949321" y="734948"/>
                      <a:pt x="2958084" y="729106"/>
                    </a:cubicBezTo>
                    <a:cubicBezTo>
                      <a:pt x="2966847" y="723264"/>
                      <a:pt x="2978658" y="725804"/>
                      <a:pt x="2984500" y="734567"/>
                    </a:cubicBezTo>
                    <a:close/>
                    <a:moveTo>
                      <a:pt x="3062859" y="867282"/>
                    </a:moveTo>
                    <a:cubicBezTo>
                      <a:pt x="3074797" y="889888"/>
                      <a:pt x="3086227" y="912875"/>
                      <a:pt x="3097149" y="936243"/>
                    </a:cubicBezTo>
                    <a:cubicBezTo>
                      <a:pt x="3101594" y="945768"/>
                      <a:pt x="3097530" y="957071"/>
                      <a:pt x="3088005" y="961516"/>
                    </a:cubicBezTo>
                    <a:cubicBezTo>
                      <a:pt x="3078480" y="965961"/>
                      <a:pt x="3067177" y="961897"/>
                      <a:pt x="3062732" y="952372"/>
                    </a:cubicBezTo>
                    <a:cubicBezTo>
                      <a:pt x="3052064" y="929639"/>
                      <a:pt x="3040888" y="907160"/>
                      <a:pt x="3029204" y="885062"/>
                    </a:cubicBezTo>
                    <a:cubicBezTo>
                      <a:pt x="3024251" y="875791"/>
                      <a:pt x="3027807" y="864234"/>
                      <a:pt x="3037205" y="859281"/>
                    </a:cubicBezTo>
                    <a:cubicBezTo>
                      <a:pt x="3046603" y="854328"/>
                      <a:pt x="3058033" y="857884"/>
                      <a:pt x="3062986" y="867282"/>
                    </a:cubicBezTo>
                    <a:close/>
                    <a:moveTo>
                      <a:pt x="3128391" y="1006855"/>
                    </a:moveTo>
                    <a:cubicBezTo>
                      <a:pt x="3138170" y="1030604"/>
                      <a:pt x="3147314" y="1054607"/>
                      <a:pt x="3156077" y="1078864"/>
                    </a:cubicBezTo>
                    <a:cubicBezTo>
                      <a:pt x="3159633" y="1088770"/>
                      <a:pt x="3154426" y="1099692"/>
                      <a:pt x="3144520" y="1103248"/>
                    </a:cubicBezTo>
                    <a:cubicBezTo>
                      <a:pt x="3134614" y="1106804"/>
                      <a:pt x="3123692" y="1101597"/>
                      <a:pt x="3120136" y="1091691"/>
                    </a:cubicBezTo>
                    <a:cubicBezTo>
                      <a:pt x="3111627" y="1067942"/>
                      <a:pt x="3102737" y="1044574"/>
                      <a:pt x="3093085" y="1021460"/>
                    </a:cubicBezTo>
                    <a:cubicBezTo>
                      <a:pt x="3089021" y="1011681"/>
                      <a:pt x="3093720" y="1000632"/>
                      <a:pt x="3103499" y="996568"/>
                    </a:cubicBezTo>
                    <a:cubicBezTo>
                      <a:pt x="3113278" y="992504"/>
                      <a:pt x="3124327" y="997203"/>
                      <a:pt x="3128391" y="1006982"/>
                    </a:cubicBezTo>
                    <a:close/>
                    <a:moveTo>
                      <a:pt x="3180207" y="1152143"/>
                    </a:moveTo>
                    <a:cubicBezTo>
                      <a:pt x="3187700" y="1176654"/>
                      <a:pt x="3194558" y="1201419"/>
                      <a:pt x="3200908" y="1226438"/>
                    </a:cubicBezTo>
                    <a:cubicBezTo>
                      <a:pt x="3203448" y="1236598"/>
                      <a:pt x="3197352" y="1247012"/>
                      <a:pt x="3187065" y="1249552"/>
                    </a:cubicBezTo>
                    <a:cubicBezTo>
                      <a:pt x="3176778" y="1252092"/>
                      <a:pt x="3166491" y="1245996"/>
                      <a:pt x="3163951" y="1235709"/>
                    </a:cubicBezTo>
                    <a:cubicBezTo>
                      <a:pt x="3157855" y="1211325"/>
                      <a:pt x="3151124" y="1187068"/>
                      <a:pt x="3143758" y="1163192"/>
                    </a:cubicBezTo>
                    <a:cubicBezTo>
                      <a:pt x="3140710" y="1153159"/>
                      <a:pt x="3146425" y="1142491"/>
                      <a:pt x="3156458" y="1139443"/>
                    </a:cubicBezTo>
                    <a:cubicBezTo>
                      <a:pt x="3166491" y="1136395"/>
                      <a:pt x="3177159" y="1142110"/>
                      <a:pt x="3180207" y="1152143"/>
                    </a:cubicBezTo>
                    <a:close/>
                    <a:moveTo>
                      <a:pt x="3217926" y="1301622"/>
                    </a:moveTo>
                    <a:cubicBezTo>
                      <a:pt x="3223006" y="1326768"/>
                      <a:pt x="3227451" y="1352041"/>
                      <a:pt x="3231388" y="1377568"/>
                    </a:cubicBezTo>
                    <a:cubicBezTo>
                      <a:pt x="3233039" y="1387982"/>
                      <a:pt x="3225800" y="1397634"/>
                      <a:pt x="3215386" y="1399285"/>
                    </a:cubicBezTo>
                    <a:cubicBezTo>
                      <a:pt x="3204972" y="1400936"/>
                      <a:pt x="3195320" y="1393697"/>
                      <a:pt x="3193669" y="1383283"/>
                    </a:cubicBezTo>
                    <a:cubicBezTo>
                      <a:pt x="3189859" y="1358391"/>
                      <a:pt x="3185414" y="1333626"/>
                      <a:pt x="3180461" y="1309115"/>
                    </a:cubicBezTo>
                    <a:cubicBezTo>
                      <a:pt x="3178429" y="1298828"/>
                      <a:pt x="3185033" y="1288795"/>
                      <a:pt x="3195320" y="1286636"/>
                    </a:cubicBezTo>
                    <a:cubicBezTo>
                      <a:pt x="3205607" y="1284477"/>
                      <a:pt x="3215640" y="1291208"/>
                      <a:pt x="3217799" y="1301495"/>
                    </a:cubicBezTo>
                    <a:close/>
                    <a:moveTo>
                      <a:pt x="3241167" y="1453895"/>
                    </a:moveTo>
                    <a:cubicBezTo>
                      <a:pt x="3243834" y="1479295"/>
                      <a:pt x="3245866" y="1504949"/>
                      <a:pt x="3247390" y="1530730"/>
                    </a:cubicBezTo>
                    <a:cubicBezTo>
                      <a:pt x="3248025" y="1541271"/>
                      <a:pt x="3240024" y="1550288"/>
                      <a:pt x="3229483" y="1550796"/>
                    </a:cubicBezTo>
                    <a:cubicBezTo>
                      <a:pt x="3218942" y="1551304"/>
                      <a:pt x="3209925" y="1543430"/>
                      <a:pt x="3209417" y="1532889"/>
                    </a:cubicBezTo>
                    <a:cubicBezTo>
                      <a:pt x="3208020" y="1507743"/>
                      <a:pt x="3205988" y="1482724"/>
                      <a:pt x="3203321" y="1457832"/>
                    </a:cubicBezTo>
                    <a:cubicBezTo>
                      <a:pt x="3202178" y="1447418"/>
                      <a:pt x="3209798" y="1438020"/>
                      <a:pt x="3220339" y="1436877"/>
                    </a:cubicBezTo>
                    <a:cubicBezTo>
                      <a:pt x="3230880" y="1435734"/>
                      <a:pt x="3240151" y="1443354"/>
                      <a:pt x="3241294" y="1453895"/>
                    </a:cubicBezTo>
                    <a:close/>
                    <a:moveTo>
                      <a:pt x="3250184" y="1607692"/>
                    </a:moveTo>
                    <a:cubicBezTo>
                      <a:pt x="3250184" y="1613534"/>
                      <a:pt x="3250311" y="1619376"/>
                      <a:pt x="3250311" y="1625091"/>
                    </a:cubicBezTo>
                    <a:lnTo>
                      <a:pt x="3231261" y="1625091"/>
                    </a:lnTo>
                    <a:lnTo>
                      <a:pt x="3250311" y="1625091"/>
                    </a:lnTo>
                    <a:cubicBezTo>
                      <a:pt x="3250311" y="1645156"/>
                      <a:pt x="3249930" y="1665095"/>
                      <a:pt x="3249168" y="1684908"/>
                    </a:cubicBezTo>
                    <a:cubicBezTo>
                      <a:pt x="3248787" y="1695448"/>
                      <a:pt x="3239897" y="1703576"/>
                      <a:pt x="3229483" y="1703195"/>
                    </a:cubicBezTo>
                    <a:cubicBezTo>
                      <a:pt x="3219069" y="1702814"/>
                      <a:pt x="3210814" y="1693924"/>
                      <a:pt x="3211195" y="1683511"/>
                    </a:cubicBezTo>
                    <a:cubicBezTo>
                      <a:pt x="3211957" y="1664080"/>
                      <a:pt x="3212211" y="1644648"/>
                      <a:pt x="3212211" y="1625091"/>
                    </a:cubicBezTo>
                    <a:cubicBezTo>
                      <a:pt x="3212211" y="1619376"/>
                      <a:pt x="3212211" y="1613661"/>
                      <a:pt x="3212084" y="1608073"/>
                    </a:cubicBezTo>
                    <a:cubicBezTo>
                      <a:pt x="3211957" y="1597532"/>
                      <a:pt x="3220466" y="1588896"/>
                      <a:pt x="3230880" y="1588769"/>
                    </a:cubicBezTo>
                    <a:cubicBezTo>
                      <a:pt x="3241294" y="1588642"/>
                      <a:pt x="3250057" y="1597151"/>
                      <a:pt x="3250184" y="1607565"/>
                    </a:cubicBezTo>
                    <a:close/>
                    <a:moveTo>
                      <a:pt x="3244596" y="1761742"/>
                    </a:moveTo>
                    <a:cubicBezTo>
                      <a:pt x="3242437" y="1787523"/>
                      <a:pt x="3239770" y="1813051"/>
                      <a:pt x="3236341" y="1838451"/>
                    </a:cubicBezTo>
                    <a:cubicBezTo>
                      <a:pt x="3234944" y="1848864"/>
                      <a:pt x="3225419" y="1856230"/>
                      <a:pt x="3215005" y="1854833"/>
                    </a:cubicBezTo>
                    <a:cubicBezTo>
                      <a:pt x="3204591" y="1853436"/>
                      <a:pt x="3197225" y="1843911"/>
                      <a:pt x="3198622" y="1833498"/>
                    </a:cubicBezTo>
                    <a:cubicBezTo>
                      <a:pt x="3201924" y="1808733"/>
                      <a:pt x="3204591" y="1783714"/>
                      <a:pt x="3206623" y="1758695"/>
                    </a:cubicBezTo>
                    <a:cubicBezTo>
                      <a:pt x="3207512" y="1748153"/>
                      <a:pt x="3216656" y="1740406"/>
                      <a:pt x="3227197" y="1741295"/>
                    </a:cubicBezTo>
                    <a:cubicBezTo>
                      <a:pt x="3237738" y="1742184"/>
                      <a:pt x="3245485" y="1751328"/>
                      <a:pt x="3244596" y="1761870"/>
                    </a:cubicBezTo>
                    <a:close/>
                    <a:moveTo>
                      <a:pt x="3224530" y="1914650"/>
                    </a:moveTo>
                    <a:cubicBezTo>
                      <a:pt x="3219958" y="1940050"/>
                      <a:pt x="3214751" y="1965196"/>
                      <a:pt x="3209036" y="1990215"/>
                    </a:cubicBezTo>
                    <a:cubicBezTo>
                      <a:pt x="3206623" y="2000502"/>
                      <a:pt x="3196463" y="2006852"/>
                      <a:pt x="3186176" y="2004566"/>
                    </a:cubicBezTo>
                    <a:cubicBezTo>
                      <a:pt x="3175889" y="2002280"/>
                      <a:pt x="3169539" y="1991993"/>
                      <a:pt x="3171825" y="1981706"/>
                    </a:cubicBezTo>
                    <a:cubicBezTo>
                      <a:pt x="3177413" y="1957322"/>
                      <a:pt x="3182493" y="1932684"/>
                      <a:pt x="3186938" y="1907919"/>
                    </a:cubicBezTo>
                    <a:cubicBezTo>
                      <a:pt x="3188843" y="1897505"/>
                      <a:pt x="3198749" y="1890647"/>
                      <a:pt x="3209036" y="1892552"/>
                    </a:cubicBezTo>
                    <a:cubicBezTo>
                      <a:pt x="3219323" y="1894457"/>
                      <a:pt x="3226308" y="1904363"/>
                      <a:pt x="3224403" y="1914650"/>
                    </a:cubicBezTo>
                    <a:close/>
                    <a:moveTo>
                      <a:pt x="3189859" y="2064891"/>
                    </a:moveTo>
                    <a:cubicBezTo>
                      <a:pt x="3182874" y="2089656"/>
                      <a:pt x="3175381" y="2114294"/>
                      <a:pt x="3167253" y="2138551"/>
                    </a:cubicBezTo>
                    <a:cubicBezTo>
                      <a:pt x="3163951" y="2148584"/>
                      <a:pt x="3153156" y="2153918"/>
                      <a:pt x="3143123" y="2150616"/>
                    </a:cubicBezTo>
                    <a:cubicBezTo>
                      <a:pt x="3133090" y="2147314"/>
                      <a:pt x="3127756" y="2136519"/>
                      <a:pt x="3131058" y="2126486"/>
                    </a:cubicBezTo>
                    <a:cubicBezTo>
                      <a:pt x="3138932" y="2102737"/>
                      <a:pt x="3146298" y="2078734"/>
                      <a:pt x="3153156" y="2054477"/>
                    </a:cubicBezTo>
                    <a:cubicBezTo>
                      <a:pt x="3155950" y="2044317"/>
                      <a:pt x="3166491" y="2038475"/>
                      <a:pt x="3176651" y="2041269"/>
                    </a:cubicBezTo>
                    <a:cubicBezTo>
                      <a:pt x="3186811" y="2044063"/>
                      <a:pt x="3192653" y="2054604"/>
                      <a:pt x="3189859" y="2064764"/>
                    </a:cubicBezTo>
                    <a:close/>
                    <a:moveTo>
                      <a:pt x="3141218" y="2211068"/>
                    </a:moveTo>
                    <a:cubicBezTo>
                      <a:pt x="3131947" y="2235071"/>
                      <a:pt x="3122041" y="2258820"/>
                      <a:pt x="3111627" y="2282315"/>
                    </a:cubicBezTo>
                    <a:cubicBezTo>
                      <a:pt x="3107309" y="2291967"/>
                      <a:pt x="3096133" y="2296285"/>
                      <a:pt x="3086481" y="2291967"/>
                    </a:cubicBezTo>
                    <a:cubicBezTo>
                      <a:pt x="3076829" y="2287649"/>
                      <a:pt x="3072511" y="2276473"/>
                      <a:pt x="3076829" y="2266821"/>
                    </a:cubicBezTo>
                    <a:cubicBezTo>
                      <a:pt x="3086989" y="2243961"/>
                      <a:pt x="3096641" y="2220720"/>
                      <a:pt x="3105658" y="2197225"/>
                    </a:cubicBezTo>
                    <a:cubicBezTo>
                      <a:pt x="3109468" y="2187446"/>
                      <a:pt x="3120517" y="2182493"/>
                      <a:pt x="3130296" y="2186303"/>
                    </a:cubicBezTo>
                    <a:cubicBezTo>
                      <a:pt x="3140075" y="2190113"/>
                      <a:pt x="3145028" y="2201162"/>
                      <a:pt x="3141218" y="2210941"/>
                    </a:cubicBezTo>
                    <a:close/>
                    <a:moveTo>
                      <a:pt x="3078734" y="2351911"/>
                    </a:moveTo>
                    <a:cubicBezTo>
                      <a:pt x="3067177" y="2374898"/>
                      <a:pt x="3055112" y="2397631"/>
                      <a:pt x="3042539" y="2419983"/>
                    </a:cubicBezTo>
                    <a:cubicBezTo>
                      <a:pt x="3037332" y="2429127"/>
                      <a:pt x="3025775" y="2432429"/>
                      <a:pt x="3016631" y="2427222"/>
                    </a:cubicBezTo>
                    <a:cubicBezTo>
                      <a:pt x="3007487" y="2422015"/>
                      <a:pt x="3004185" y="2410458"/>
                      <a:pt x="3009392" y="2401314"/>
                    </a:cubicBezTo>
                    <a:cubicBezTo>
                      <a:pt x="3021711" y="2379470"/>
                      <a:pt x="3033395" y="2357372"/>
                      <a:pt x="3044698" y="2334893"/>
                    </a:cubicBezTo>
                    <a:cubicBezTo>
                      <a:pt x="3049397" y="2325495"/>
                      <a:pt x="3060827" y="2321685"/>
                      <a:pt x="3070225" y="2326384"/>
                    </a:cubicBezTo>
                    <a:cubicBezTo>
                      <a:pt x="3079623" y="2331083"/>
                      <a:pt x="3083433" y="2342513"/>
                      <a:pt x="3078734" y="2351911"/>
                    </a:cubicBezTo>
                    <a:close/>
                    <a:moveTo>
                      <a:pt x="3003169" y="2486277"/>
                    </a:moveTo>
                    <a:cubicBezTo>
                      <a:pt x="2989580" y="2508121"/>
                      <a:pt x="2975356" y="2529457"/>
                      <a:pt x="2960751" y="2550539"/>
                    </a:cubicBezTo>
                    <a:cubicBezTo>
                      <a:pt x="2954782" y="2559175"/>
                      <a:pt x="2942844" y="2561334"/>
                      <a:pt x="2934208" y="2555365"/>
                    </a:cubicBezTo>
                    <a:cubicBezTo>
                      <a:pt x="2925572" y="2549396"/>
                      <a:pt x="2923413" y="2537458"/>
                      <a:pt x="2929382" y="2528822"/>
                    </a:cubicBezTo>
                    <a:cubicBezTo>
                      <a:pt x="2943733" y="2508248"/>
                      <a:pt x="2957449" y="2487293"/>
                      <a:pt x="2970784" y="2466084"/>
                    </a:cubicBezTo>
                    <a:cubicBezTo>
                      <a:pt x="2976372" y="2457194"/>
                      <a:pt x="2988183" y="2454527"/>
                      <a:pt x="2997073" y="2459988"/>
                    </a:cubicBezTo>
                    <a:cubicBezTo>
                      <a:pt x="3005963" y="2465449"/>
                      <a:pt x="3008630" y="2477387"/>
                      <a:pt x="3003169" y="2486277"/>
                    </a:cubicBezTo>
                    <a:close/>
                    <a:moveTo>
                      <a:pt x="2915285" y="2612896"/>
                    </a:moveTo>
                    <a:cubicBezTo>
                      <a:pt x="2899664" y="2633343"/>
                      <a:pt x="2883535" y="2653282"/>
                      <a:pt x="2867025" y="2672967"/>
                    </a:cubicBezTo>
                    <a:cubicBezTo>
                      <a:pt x="2860294" y="2680968"/>
                      <a:pt x="2848229" y="2681984"/>
                      <a:pt x="2840228" y="2675253"/>
                    </a:cubicBezTo>
                    <a:cubicBezTo>
                      <a:pt x="2832227" y="2668522"/>
                      <a:pt x="2831211" y="2656457"/>
                      <a:pt x="2837942" y="2648456"/>
                    </a:cubicBezTo>
                    <a:cubicBezTo>
                      <a:pt x="2854071" y="2629279"/>
                      <a:pt x="2869819" y="2609721"/>
                      <a:pt x="2885186" y="2589782"/>
                    </a:cubicBezTo>
                    <a:cubicBezTo>
                      <a:pt x="2891536" y="2581400"/>
                      <a:pt x="2903601" y="2579876"/>
                      <a:pt x="2911856" y="2586226"/>
                    </a:cubicBezTo>
                    <a:cubicBezTo>
                      <a:pt x="2920111" y="2592576"/>
                      <a:pt x="2921762" y="2604641"/>
                      <a:pt x="2915412" y="2612896"/>
                    </a:cubicBezTo>
                    <a:close/>
                    <a:moveTo>
                      <a:pt x="2815971" y="2730625"/>
                    </a:moveTo>
                    <a:cubicBezTo>
                      <a:pt x="2798445" y="2749420"/>
                      <a:pt x="2780538" y="2767835"/>
                      <a:pt x="2762250" y="2785870"/>
                    </a:cubicBezTo>
                    <a:cubicBezTo>
                      <a:pt x="2754757" y="2793235"/>
                      <a:pt x="2742692" y="2793109"/>
                      <a:pt x="2735326" y="2785616"/>
                    </a:cubicBezTo>
                    <a:cubicBezTo>
                      <a:pt x="2727960" y="2778123"/>
                      <a:pt x="2728087" y="2766057"/>
                      <a:pt x="2735580" y="2758691"/>
                    </a:cubicBezTo>
                    <a:cubicBezTo>
                      <a:pt x="2753487" y="2741166"/>
                      <a:pt x="2771013" y="2723132"/>
                      <a:pt x="2788158" y="2704717"/>
                    </a:cubicBezTo>
                    <a:cubicBezTo>
                      <a:pt x="2795270" y="2696970"/>
                      <a:pt x="2807335" y="2696589"/>
                      <a:pt x="2815082" y="2703701"/>
                    </a:cubicBezTo>
                    <a:cubicBezTo>
                      <a:pt x="2822829" y="2710813"/>
                      <a:pt x="2823210" y="2722878"/>
                      <a:pt x="2816098" y="2730625"/>
                    </a:cubicBezTo>
                    <a:close/>
                    <a:moveTo>
                      <a:pt x="2705989" y="2838448"/>
                    </a:moveTo>
                    <a:cubicBezTo>
                      <a:pt x="2686812" y="2855592"/>
                      <a:pt x="2667254" y="2872229"/>
                      <a:pt x="2647188" y="2888359"/>
                    </a:cubicBezTo>
                    <a:cubicBezTo>
                      <a:pt x="2639060" y="2894963"/>
                      <a:pt x="2626995" y="2893692"/>
                      <a:pt x="2620391" y="2885564"/>
                    </a:cubicBezTo>
                    <a:cubicBezTo>
                      <a:pt x="2613787" y="2877437"/>
                      <a:pt x="2615057" y="2865372"/>
                      <a:pt x="2623185" y="2858767"/>
                    </a:cubicBezTo>
                    <a:cubicBezTo>
                      <a:pt x="2642743" y="2843020"/>
                      <a:pt x="2661793" y="2826763"/>
                      <a:pt x="2680589" y="2810000"/>
                    </a:cubicBezTo>
                    <a:cubicBezTo>
                      <a:pt x="2688463" y="2803014"/>
                      <a:pt x="2700528" y="2803650"/>
                      <a:pt x="2707513" y="2811523"/>
                    </a:cubicBezTo>
                    <a:cubicBezTo>
                      <a:pt x="2714498" y="2819398"/>
                      <a:pt x="2713863" y="2831463"/>
                      <a:pt x="2705989" y="2838448"/>
                    </a:cubicBezTo>
                    <a:close/>
                    <a:moveTo>
                      <a:pt x="2586228" y="2935475"/>
                    </a:moveTo>
                    <a:cubicBezTo>
                      <a:pt x="2565527" y="2950715"/>
                      <a:pt x="2544445" y="2965447"/>
                      <a:pt x="2522982" y="2979671"/>
                    </a:cubicBezTo>
                    <a:cubicBezTo>
                      <a:pt x="2514219" y="2985513"/>
                      <a:pt x="2502408" y="2983100"/>
                      <a:pt x="2496566" y="2974337"/>
                    </a:cubicBezTo>
                    <a:cubicBezTo>
                      <a:pt x="2490724" y="2965574"/>
                      <a:pt x="2493137" y="2953763"/>
                      <a:pt x="2501900" y="2947921"/>
                    </a:cubicBezTo>
                    <a:cubicBezTo>
                      <a:pt x="2522855" y="2934079"/>
                      <a:pt x="2543429" y="2919601"/>
                      <a:pt x="2563622" y="2904741"/>
                    </a:cubicBezTo>
                    <a:cubicBezTo>
                      <a:pt x="2572131" y="2898519"/>
                      <a:pt x="2584069" y="2900297"/>
                      <a:pt x="2590292" y="2908806"/>
                    </a:cubicBezTo>
                    <a:cubicBezTo>
                      <a:pt x="2596515" y="2917314"/>
                      <a:pt x="2594737" y="2929253"/>
                      <a:pt x="2586228" y="2935475"/>
                    </a:cubicBezTo>
                    <a:close/>
                    <a:moveTo>
                      <a:pt x="2457831" y="3020692"/>
                    </a:moveTo>
                    <a:cubicBezTo>
                      <a:pt x="2435733" y="3033900"/>
                      <a:pt x="2413381" y="3046600"/>
                      <a:pt x="2390648" y="3058665"/>
                    </a:cubicBezTo>
                    <a:cubicBezTo>
                      <a:pt x="2381377" y="3063618"/>
                      <a:pt x="2369820" y="3060189"/>
                      <a:pt x="2364867" y="3050918"/>
                    </a:cubicBezTo>
                    <a:cubicBezTo>
                      <a:pt x="2359914" y="3041647"/>
                      <a:pt x="2363343" y="3030090"/>
                      <a:pt x="2372614" y="3025137"/>
                    </a:cubicBezTo>
                    <a:cubicBezTo>
                      <a:pt x="2394839" y="3013326"/>
                      <a:pt x="2416683" y="3000880"/>
                      <a:pt x="2438146" y="2988053"/>
                    </a:cubicBezTo>
                    <a:cubicBezTo>
                      <a:pt x="2447163" y="2982592"/>
                      <a:pt x="2458847" y="2985640"/>
                      <a:pt x="2464308" y="2994657"/>
                    </a:cubicBezTo>
                    <a:cubicBezTo>
                      <a:pt x="2469769" y="3003674"/>
                      <a:pt x="2466721" y="3015358"/>
                      <a:pt x="2457704" y="3020819"/>
                    </a:cubicBezTo>
                    <a:close/>
                    <a:moveTo>
                      <a:pt x="2321814" y="3093463"/>
                    </a:moveTo>
                    <a:cubicBezTo>
                      <a:pt x="2298573" y="3104512"/>
                      <a:pt x="2275078" y="3115053"/>
                      <a:pt x="2251329" y="3124959"/>
                    </a:cubicBezTo>
                    <a:cubicBezTo>
                      <a:pt x="2241677" y="3129023"/>
                      <a:pt x="2230501" y="3124451"/>
                      <a:pt x="2226437" y="3114672"/>
                    </a:cubicBezTo>
                    <a:cubicBezTo>
                      <a:pt x="2222373" y="3104893"/>
                      <a:pt x="2226945" y="3093844"/>
                      <a:pt x="2236724" y="3089780"/>
                    </a:cubicBezTo>
                    <a:cubicBezTo>
                      <a:pt x="2259965" y="3080128"/>
                      <a:pt x="2282952" y="3069841"/>
                      <a:pt x="2305558" y="3059046"/>
                    </a:cubicBezTo>
                    <a:cubicBezTo>
                      <a:pt x="2315083" y="3054474"/>
                      <a:pt x="2326386" y="3058538"/>
                      <a:pt x="2330958" y="3068063"/>
                    </a:cubicBezTo>
                    <a:cubicBezTo>
                      <a:pt x="2335530" y="3077588"/>
                      <a:pt x="2331466" y="3088891"/>
                      <a:pt x="2321941" y="3093463"/>
                    </a:cubicBezTo>
                    <a:close/>
                    <a:moveTo>
                      <a:pt x="2179574" y="3153026"/>
                    </a:moveTo>
                    <a:cubicBezTo>
                      <a:pt x="2155444" y="3161789"/>
                      <a:pt x="2131060" y="3169917"/>
                      <a:pt x="2106422" y="3177537"/>
                    </a:cubicBezTo>
                    <a:cubicBezTo>
                      <a:pt x="2096389" y="3180712"/>
                      <a:pt x="2085721" y="3174997"/>
                      <a:pt x="2082546" y="3164964"/>
                    </a:cubicBezTo>
                    <a:cubicBezTo>
                      <a:pt x="2079371" y="3154931"/>
                      <a:pt x="2085086" y="3144263"/>
                      <a:pt x="2095119" y="3141088"/>
                    </a:cubicBezTo>
                    <a:cubicBezTo>
                      <a:pt x="2119122" y="3133595"/>
                      <a:pt x="2142998" y="3125594"/>
                      <a:pt x="2166493" y="3117085"/>
                    </a:cubicBezTo>
                    <a:cubicBezTo>
                      <a:pt x="2176399" y="3113529"/>
                      <a:pt x="2187321" y="3118609"/>
                      <a:pt x="2190877" y="3128515"/>
                    </a:cubicBezTo>
                    <a:cubicBezTo>
                      <a:pt x="2194433" y="3138421"/>
                      <a:pt x="2189353" y="3149343"/>
                      <a:pt x="2179447" y="3152899"/>
                    </a:cubicBezTo>
                    <a:close/>
                    <a:moveTo>
                      <a:pt x="2032127" y="3198492"/>
                    </a:moveTo>
                    <a:cubicBezTo>
                      <a:pt x="2007362" y="3204842"/>
                      <a:pt x="1982343" y="3210684"/>
                      <a:pt x="1957070" y="3216018"/>
                    </a:cubicBezTo>
                    <a:cubicBezTo>
                      <a:pt x="1946783" y="3218177"/>
                      <a:pt x="1936623" y="3211573"/>
                      <a:pt x="1934591" y="3201286"/>
                    </a:cubicBezTo>
                    <a:cubicBezTo>
                      <a:pt x="1932559" y="3190999"/>
                      <a:pt x="1939036" y="3180839"/>
                      <a:pt x="1949323" y="3178807"/>
                    </a:cubicBezTo>
                    <a:cubicBezTo>
                      <a:pt x="1973961" y="3173727"/>
                      <a:pt x="1998472" y="3168012"/>
                      <a:pt x="2022602" y="3161789"/>
                    </a:cubicBezTo>
                    <a:cubicBezTo>
                      <a:pt x="2032762" y="3159122"/>
                      <a:pt x="2043176" y="3165345"/>
                      <a:pt x="2045843" y="3175505"/>
                    </a:cubicBezTo>
                    <a:cubicBezTo>
                      <a:pt x="2048510" y="3185665"/>
                      <a:pt x="2042287" y="3196079"/>
                      <a:pt x="2032127" y="3198746"/>
                    </a:cubicBezTo>
                    <a:close/>
                    <a:moveTo>
                      <a:pt x="1881251" y="3230115"/>
                    </a:moveTo>
                    <a:cubicBezTo>
                      <a:pt x="1855978" y="3234179"/>
                      <a:pt x="1830451" y="3237481"/>
                      <a:pt x="1804797" y="3240402"/>
                    </a:cubicBezTo>
                    <a:cubicBezTo>
                      <a:pt x="1794383" y="3241545"/>
                      <a:pt x="1784985" y="3234052"/>
                      <a:pt x="1783715" y="3223511"/>
                    </a:cubicBezTo>
                    <a:cubicBezTo>
                      <a:pt x="1782445" y="3212970"/>
                      <a:pt x="1790065" y="3203699"/>
                      <a:pt x="1800606" y="3202429"/>
                    </a:cubicBezTo>
                    <a:cubicBezTo>
                      <a:pt x="1825625" y="3199635"/>
                      <a:pt x="1850517" y="3196333"/>
                      <a:pt x="1875155" y="3192396"/>
                    </a:cubicBezTo>
                    <a:cubicBezTo>
                      <a:pt x="1885569" y="3190745"/>
                      <a:pt x="1895348" y="3197857"/>
                      <a:pt x="1896999" y="3208271"/>
                    </a:cubicBezTo>
                    <a:cubicBezTo>
                      <a:pt x="1898650" y="3218685"/>
                      <a:pt x="1891538" y="3228464"/>
                      <a:pt x="1881124" y="3230115"/>
                    </a:cubicBezTo>
                    <a:close/>
                    <a:moveTo>
                      <a:pt x="1727962" y="3247006"/>
                    </a:moveTo>
                    <a:cubicBezTo>
                      <a:pt x="1702435" y="3248657"/>
                      <a:pt x="1676781" y="3249673"/>
                      <a:pt x="1651000" y="3250054"/>
                    </a:cubicBezTo>
                    <a:cubicBezTo>
                      <a:pt x="1640459" y="3250181"/>
                      <a:pt x="1631823" y="3241799"/>
                      <a:pt x="1631696" y="3231258"/>
                    </a:cubicBezTo>
                    <a:cubicBezTo>
                      <a:pt x="1631569" y="3220717"/>
                      <a:pt x="1639951" y="3212081"/>
                      <a:pt x="1650492" y="3211954"/>
                    </a:cubicBezTo>
                    <a:cubicBezTo>
                      <a:pt x="1675765" y="3211573"/>
                      <a:pt x="1700784" y="3210557"/>
                      <a:pt x="1725676" y="3209033"/>
                    </a:cubicBezTo>
                    <a:cubicBezTo>
                      <a:pt x="1736217" y="3208398"/>
                      <a:pt x="1745234" y="3216399"/>
                      <a:pt x="1745869" y="3226813"/>
                    </a:cubicBezTo>
                    <a:cubicBezTo>
                      <a:pt x="1746504" y="3237227"/>
                      <a:pt x="1738503" y="3246371"/>
                      <a:pt x="1728089" y="3247006"/>
                    </a:cubicBezTo>
                    <a:close/>
                    <a:moveTo>
                      <a:pt x="1573784" y="3249419"/>
                    </a:moveTo>
                    <a:cubicBezTo>
                      <a:pt x="1548003" y="3248657"/>
                      <a:pt x="1522349" y="3247260"/>
                      <a:pt x="1496822" y="3245228"/>
                    </a:cubicBezTo>
                    <a:cubicBezTo>
                      <a:pt x="1486281" y="3244466"/>
                      <a:pt x="1478534" y="3235195"/>
                      <a:pt x="1479296" y="3224781"/>
                    </a:cubicBezTo>
                    <a:cubicBezTo>
                      <a:pt x="1480058" y="3214367"/>
                      <a:pt x="1489329" y="3206493"/>
                      <a:pt x="1499743" y="3207255"/>
                    </a:cubicBezTo>
                    <a:cubicBezTo>
                      <a:pt x="1524635" y="3209160"/>
                      <a:pt x="1549654" y="3210557"/>
                      <a:pt x="1574927" y="3211319"/>
                    </a:cubicBezTo>
                    <a:cubicBezTo>
                      <a:pt x="1585468" y="3211700"/>
                      <a:pt x="1593723" y="3220463"/>
                      <a:pt x="1593342" y="3231004"/>
                    </a:cubicBezTo>
                    <a:cubicBezTo>
                      <a:pt x="1592961" y="3241545"/>
                      <a:pt x="1584198" y="3249800"/>
                      <a:pt x="1573657" y="3249419"/>
                    </a:cubicBezTo>
                    <a:close/>
                    <a:moveTo>
                      <a:pt x="1419987" y="3237481"/>
                    </a:moveTo>
                    <a:cubicBezTo>
                      <a:pt x="1394333" y="3234306"/>
                      <a:pt x="1368933" y="3230496"/>
                      <a:pt x="1343787" y="3226051"/>
                    </a:cubicBezTo>
                    <a:cubicBezTo>
                      <a:pt x="1333373" y="3224273"/>
                      <a:pt x="1326515" y="3214367"/>
                      <a:pt x="1328293" y="3203953"/>
                    </a:cubicBezTo>
                    <a:cubicBezTo>
                      <a:pt x="1330071" y="3193539"/>
                      <a:pt x="1339977" y="3186681"/>
                      <a:pt x="1350391" y="3188459"/>
                    </a:cubicBezTo>
                    <a:cubicBezTo>
                      <a:pt x="1375029" y="3192777"/>
                      <a:pt x="1399794" y="3196460"/>
                      <a:pt x="1424813" y="3199635"/>
                    </a:cubicBezTo>
                    <a:cubicBezTo>
                      <a:pt x="1435227" y="3200905"/>
                      <a:pt x="1442593" y="3210430"/>
                      <a:pt x="1441323" y="3220971"/>
                    </a:cubicBezTo>
                    <a:cubicBezTo>
                      <a:pt x="1440053" y="3231512"/>
                      <a:pt x="1430528" y="3238751"/>
                      <a:pt x="1419987" y="3237481"/>
                    </a:cubicBezTo>
                    <a:close/>
                    <a:moveTo>
                      <a:pt x="1268095" y="3211065"/>
                    </a:moveTo>
                    <a:cubicBezTo>
                      <a:pt x="1242949" y="3205477"/>
                      <a:pt x="1218057" y="3199254"/>
                      <a:pt x="1193292" y="3192396"/>
                    </a:cubicBezTo>
                    <a:cubicBezTo>
                      <a:pt x="1183132" y="3189602"/>
                      <a:pt x="1177163" y="3179188"/>
                      <a:pt x="1179957" y="3169028"/>
                    </a:cubicBezTo>
                    <a:cubicBezTo>
                      <a:pt x="1182751" y="3158868"/>
                      <a:pt x="1193165" y="3152899"/>
                      <a:pt x="1203325" y="3155693"/>
                    </a:cubicBezTo>
                    <a:cubicBezTo>
                      <a:pt x="1227455" y="3162297"/>
                      <a:pt x="1251839" y="3168393"/>
                      <a:pt x="1276350" y="3173854"/>
                    </a:cubicBezTo>
                    <a:cubicBezTo>
                      <a:pt x="1286637" y="3176140"/>
                      <a:pt x="1293114" y="3186300"/>
                      <a:pt x="1290828" y="3196587"/>
                    </a:cubicBezTo>
                    <a:cubicBezTo>
                      <a:pt x="1288542" y="3206874"/>
                      <a:pt x="1278382" y="3213351"/>
                      <a:pt x="1268095" y="3211065"/>
                    </a:cubicBezTo>
                    <a:close/>
                    <a:moveTo>
                      <a:pt x="1119505" y="3170298"/>
                    </a:moveTo>
                    <a:cubicBezTo>
                      <a:pt x="1094994" y="3162297"/>
                      <a:pt x="1070737" y="3153788"/>
                      <a:pt x="1046861" y="3144644"/>
                    </a:cubicBezTo>
                    <a:cubicBezTo>
                      <a:pt x="1037082" y="3140961"/>
                      <a:pt x="1032129" y="3129912"/>
                      <a:pt x="1035812" y="3120006"/>
                    </a:cubicBezTo>
                    <a:cubicBezTo>
                      <a:pt x="1039495" y="3110100"/>
                      <a:pt x="1050544" y="3105274"/>
                      <a:pt x="1060450" y="3108957"/>
                    </a:cubicBezTo>
                    <a:cubicBezTo>
                      <a:pt x="1083818" y="3117847"/>
                      <a:pt x="1107567" y="3126229"/>
                      <a:pt x="1131443" y="3134103"/>
                    </a:cubicBezTo>
                    <a:cubicBezTo>
                      <a:pt x="1141476" y="3137405"/>
                      <a:pt x="1146937" y="3148073"/>
                      <a:pt x="1143635" y="3158106"/>
                    </a:cubicBezTo>
                    <a:cubicBezTo>
                      <a:pt x="1140333" y="3168139"/>
                      <a:pt x="1129665" y="3173600"/>
                      <a:pt x="1119632" y="3170298"/>
                    </a:cubicBezTo>
                    <a:close/>
                    <a:moveTo>
                      <a:pt x="975741" y="3115180"/>
                    </a:moveTo>
                    <a:cubicBezTo>
                      <a:pt x="952119" y="3104893"/>
                      <a:pt x="928751" y="3093971"/>
                      <a:pt x="905764" y="3082668"/>
                    </a:cubicBezTo>
                    <a:cubicBezTo>
                      <a:pt x="896366" y="3077969"/>
                      <a:pt x="892429" y="3066539"/>
                      <a:pt x="897128" y="3057141"/>
                    </a:cubicBezTo>
                    <a:cubicBezTo>
                      <a:pt x="901827" y="3047743"/>
                      <a:pt x="913257" y="3043806"/>
                      <a:pt x="922655" y="3048505"/>
                    </a:cubicBezTo>
                    <a:cubicBezTo>
                      <a:pt x="945134" y="3059681"/>
                      <a:pt x="967867" y="3070222"/>
                      <a:pt x="990981" y="3080255"/>
                    </a:cubicBezTo>
                    <a:cubicBezTo>
                      <a:pt x="1000633" y="3084446"/>
                      <a:pt x="1005078" y="3095749"/>
                      <a:pt x="1000760" y="3105274"/>
                    </a:cubicBezTo>
                    <a:cubicBezTo>
                      <a:pt x="996442" y="3114799"/>
                      <a:pt x="985266" y="3119371"/>
                      <a:pt x="975741" y="3115053"/>
                    </a:cubicBezTo>
                    <a:close/>
                    <a:moveTo>
                      <a:pt x="837565" y="3046727"/>
                    </a:moveTo>
                    <a:cubicBezTo>
                      <a:pt x="815086" y="3034281"/>
                      <a:pt x="792861" y="3021200"/>
                      <a:pt x="771017" y="3007738"/>
                    </a:cubicBezTo>
                    <a:cubicBezTo>
                      <a:pt x="762127" y="3002150"/>
                      <a:pt x="759333" y="2990466"/>
                      <a:pt x="764794" y="2981576"/>
                    </a:cubicBezTo>
                    <a:cubicBezTo>
                      <a:pt x="770255" y="2972686"/>
                      <a:pt x="782066" y="2969892"/>
                      <a:pt x="790956" y="2975353"/>
                    </a:cubicBezTo>
                    <a:cubicBezTo>
                      <a:pt x="812292" y="2988561"/>
                      <a:pt x="834009" y="3001261"/>
                      <a:pt x="855980" y="3013453"/>
                    </a:cubicBezTo>
                    <a:cubicBezTo>
                      <a:pt x="865124" y="3018533"/>
                      <a:pt x="868553" y="3030217"/>
                      <a:pt x="863346" y="3039361"/>
                    </a:cubicBezTo>
                    <a:cubicBezTo>
                      <a:pt x="858139" y="3048505"/>
                      <a:pt x="846582" y="3051934"/>
                      <a:pt x="837438" y="3046727"/>
                    </a:cubicBezTo>
                    <a:close/>
                    <a:moveTo>
                      <a:pt x="706374" y="2965574"/>
                    </a:moveTo>
                    <a:cubicBezTo>
                      <a:pt x="685165" y="2950969"/>
                      <a:pt x="664337" y="2935984"/>
                      <a:pt x="643890" y="2920489"/>
                    </a:cubicBezTo>
                    <a:cubicBezTo>
                      <a:pt x="635508" y="2914139"/>
                      <a:pt x="633857" y="2902201"/>
                      <a:pt x="640207" y="2893820"/>
                    </a:cubicBezTo>
                    <a:cubicBezTo>
                      <a:pt x="646557" y="2885438"/>
                      <a:pt x="658495" y="2883787"/>
                      <a:pt x="666877" y="2890137"/>
                    </a:cubicBezTo>
                    <a:cubicBezTo>
                      <a:pt x="686816" y="2905250"/>
                      <a:pt x="707263" y="2919982"/>
                      <a:pt x="727964" y="2934205"/>
                    </a:cubicBezTo>
                    <a:cubicBezTo>
                      <a:pt x="736600" y="2940174"/>
                      <a:pt x="738886" y="2951985"/>
                      <a:pt x="732917" y="2960748"/>
                    </a:cubicBezTo>
                    <a:cubicBezTo>
                      <a:pt x="726948" y="2969511"/>
                      <a:pt x="715137" y="2971670"/>
                      <a:pt x="706374" y="2965701"/>
                    </a:cubicBezTo>
                    <a:close/>
                    <a:moveTo>
                      <a:pt x="583565" y="2872610"/>
                    </a:moveTo>
                    <a:cubicBezTo>
                      <a:pt x="563880" y="2856101"/>
                      <a:pt x="544449" y="2839210"/>
                      <a:pt x="525526" y="2821810"/>
                    </a:cubicBezTo>
                    <a:cubicBezTo>
                      <a:pt x="517779" y="2814698"/>
                      <a:pt x="517271" y="2802634"/>
                      <a:pt x="524383" y="2794887"/>
                    </a:cubicBezTo>
                    <a:cubicBezTo>
                      <a:pt x="531495" y="2787139"/>
                      <a:pt x="543560" y="2786632"/>
                      <a:pt x="551307" y="2793744"/>
                    </a:cubicBezTo>
                    <a:cubicBezTo>
                      <a:pt x="569849" y="2810762"/>
                      <a:pt x="588645" y="2827272"/>
                      <a:pt x="607949" y="2843401"/>
                    </a:cubicBezTo>
                    <a:cubicBezTo>
                      <a:pt x="616077" y="2850132"/>
                      <a:pt x="617093" y="2862197"/>
                      <a:pt x="610362" y="2870198"/>
                    </a:cubicBezTo>
                    <a:cubicBezTo>
                      <a:pt x="603631" y="2878198"/>
                      <a:pt x="591566" y="2879342"/>
                      <a:pt x="583565" y="2872610"/>
                    </a:cubicBezTo>
                    <a:close/>
                    <a:moveTo>
                      <a:pt x="470027" y="2768344"/>
                    </a:moveTo>
                    <a:cubicBezTo>
                      <a:pt x="451993" y="2750056"/>
                      <a:pt x="434340" y="2731387"/>
                      <a:pt x="417068" y="2712337"/>
                    </a:cubicBezTo>
                    <a:cubicBezTo>
                      <a:pt x="410083" y="2704463"/>
                      <a:pt x="410718" y="2692525"/>
                      <a:pt x="418465" y="2685413"/>
                    </a:cubicBezTo>
                    <a:cubicBezTo>
                      <a:pt x="426212" y="2678301"/>
                      <a:pt x="438277" y="2679063"/>
                      <a:pt x="445389" y="2686810"/>
                    </a:cubicBezTo>
                    <a:cubicBezTo>
                      <a:pt x="462153" y="2705479"/>
                      <a:pt x="479425" y="2723767"/>
                      <a:pt x="497078" y="2741547"/>
                    </a:cubicBezTo>
                    <a:cubicBezTo>
                      <a:pt x="504444" y="2749039"/>
                      <a:pt x="504444" y="2761104"/>
                      <a:pt x="496951" y="2768470"/>
                    </a:cubicBezTo>
                    <a:cubicBezTo>
                      <a:pt x="489458" y="2775837"/>
                      <a:pt x="477393" y="2775837"/>
                      <a:pt x="470027" y="2768344"/>
                    </a:cubicBezTo>
                    <a:close/>
                    <a:moveTo>
                      <a:pt x="366903" y="2653790"/>
                    </a:moveTo>
                    <a:cubicBezTo>
                      <a:pt x="350647" y="2633978"/>
                      <a:pt x="334899" y="2613658"/>
                      <a:pt x="319532" y="2593084"/>
                    </a:cubicBezTo>
                    <a:cubicBezTo>
                      <a:pt x="313309" y="2584575"/>
                      <a:pt x="314960" y="2572764"/>
                      <a:pt x="323469" y="2566414"/>
                    </a:cubicBezTo>
                    <a:cubicBezTo>
                      <a:pt x="331978" y="2560064"/>
                      <a:pt x="343789" y="2561842"/>
                      <a:pt x="350139" y="2570351"/>
                    </a:cubicBezTo>
                    <a:cubicBezTo>
                      <a:pt x="365125" y="2590544"/>
                      <a:pt x="380492" y="2610229"/>
                      <a:pt x="396367" y="2629660"/>
                    </a:cubicBezTo>
                    <a:cubicBezTo>
                      <a:pt x="402971" y="2637788"/>
                      <a:pt x="401828" y="2649853"/>
                      <a:pt x="393700" y="2656457"/>
                    </a:cubicBezTo>
                    <a:cubicBezTo>
                      <a:pt x="385572" y="2663061"/>
                      <a:pt x="373507" y="2661918"/>
                      <a:pt x="366903" y="2653790"/>
                    </a:cubicBezTo>
                    <a:close/>
                    <a:moveTo>
                      <a:pt x="274955" y="2530092"/>
                    </a:moveTo>
                    <a:cubicBezTo>
                      <a:pt x="260604" y="2508756"/>
                      <a:pt x="246888" y="2487166"/>
                      <a:pt x="233553" y="2465195"/>
                    </a:cubicBezTo>
                    <a:cubicBezTo>
                      <a:pt x="228092" y="2456178"/>
                      <a:pt x="231013" y="2444494"/>
                      <a:pt x="240030" y="2439033"/>
                    </a:cubicBezTo>
                    <a:cubicBezTo>
                      <a:pt x="249047" y="2433572"/>
                      <a:pt x="260731" y="2436493"/>
                      <a:pt x="266192" y="2445510"/>
                    </a:cubicBezTo>
                    <a:cubicBezTo>
                      <a:pt x="279146" y="2466973"/>
                      <a:pt x="292735" y="2488182"/>
                      <a:pt x="306705" y="2508883"/>
                    </a:cubicBezTo>
                    <a:cubicBezTo>
                      <a:pt x="312547" y="2517646"/>
                      <a:pt x="310261" y="2529457"/>
                      <a:pt x="301498" y="2535299"/>
                    </a:cubicBezTo>
                    <a:cubicBezTo>
                      <a:pt x="292735" y="2541141"/>
                      <a:pt x="280924" y="2538855"/>
                      <a:pt x="275082" y="2530092"/>
                    </a:cubicBezTo>
                    <a:close/>
                    <a:moveTo>
                      <a:pt x="195326" y="2398139"/>
                    </a:moveTo>
                    <a:cubicBezTo>
                      <a:pt x="183134" y="2375660"/>
                      <a:pt x="171450" y="2352800"/>
                      <a:pt x="160274" y="2329559"/>
                    </a:cubicBezTo>
                    <a:cubicBezTo>
                      <a:pt x="155702" y="2320034"/>
                      <a:pt x="159639" y="2308731"/>
                      <a:pt x="169164" y="2304159"/>
                    </a:cubicBezTo>
                    <a:cubicBezTo>
                      <a:pt x="178689" y="2299587"/>
                      <a:pt x="189992" y="2303524"/>
                      <a:pt x="194564" y="2313049"/>
                    </a:cubicBezTo>
                    <a:cubicBezTo>
                      <a:pt x="205486" y="2335655"/>
                      <a:pt x="216916" y="2358007"/>
                      <a:pt x="228854" y="2379978"/>
                    </a:cubicBezTo>
                    <a:cubicBezTo>
                      <a:pt x="233807" y="2389249"/>
                      <a:pt x="230378" y="2400806"/>
                      <a:pt x="221234" y="2405759"/>
                    </a:cubicBezTo>
                    <a:cubicBezTo>
                      <a:pt x="212090" y="2410712"/>
                      <a:pt x="200406" y="2407283"/>
                      <a:pt x="195453" y="2398139"/>
                    </a:cubicBezTo>
                    <a:close/>
                    <a:moveTo>
                      <a:pt x="128524" y="2259201"/>
                    </a:moveTo>
                    <a:cubicBezTo>
                      <a:pt x="118491" y="2235579"/>
                      <a:pt x="108966" y="2211703"/>
                      <a:pt x="100076" y="2187573"/>
                    </a:cubicBezTo>
                    <a:cubicBezTo>
                      <a:pt x="96393" y="2177667"/>
                      <a:pt x="101473" y="2166745"/>
                      <a:pt x="111379" y="2163062"/>
                    </a:cubicBezTo>
                    <a:cubicBezTo>
                      <a:pt x="121285" y="2159379"/>
                      <a:pt x="132207" y="2164459"/>
                      <a:pt x="135890" y="2174365"/>
                    </a:cubicBezTo>
                    <a:cubicBezTo>
                      <a:pt x="144653" y="2197987"/>
                      <a:pt x="153797" y="2221355"/>
                      <a:pt x="163576" y="2244342"/>
                    </a:cubicBezTo>
                    <a:cubicBezTo>
                      <a:pt x="167640" y="2253994"/>
                      <a:pt x="163195" y="2265170"/>
                      <a:pt x="153543" y="2269361"/>
                    </a:cubicBezTo>
                    <a:cubicBezTo>
                      <a:pt x="143891" y="2273552"/>
                      <a:pt x="132715" y="2268980"/>
                      <a:pt x="128524" y="2259328"/>
                    </a:cubicBezTo>
                    <a:close/>
                    <a:moveTo>
                      <a:pt x="75184" y="2114675"/>
                    </a:moveTo>
                    <a:cubicBezTo>
                      <a:pt x="67437" y="2090291"/>
                      <a:pt x="60325" y="2065526"/>
                      <a:pt x="53721" y="2040634"/>
                    </a:cubicBezTo>
                    <a:cubicBezTo>
                      <a:pt x="51054" y="2030474"/>
                      <a:pt x="57150" y="2020060"/>
                      <a:pt x="67310" y="2017393"/>
                    </a:cubicBezTo>
                    <a:cubicBezTo>
                      <a:pt x="77470" y="2014726"/>
                      <a:pt x="87884" y="2020822"/>
                      <a:pt x="90551" y="2030982"/>
                    </a:cubicBezTo>
                    <a:cubicBezTo>
                      <a:pt x="97028" y="2055366"/>
                      <a:pt x="104013" y="2079369"/>
                      <a:pt x="111506" y="2103245"/>
                    </a:cubicBezTo>
                    <a:cubicBezTo>
                      <a:pt x="114681" y="2113278"/>
                      <a:pt x="109093" y="2123946"/>
                      <a:pt x="99060" y="2127121"/>
                    </a:cubicBezTo>
                    <a:cubicBezTo>
                      <a:pt x="89027" y="2130296"/>
                      <a:pt x="78359" y="2124708"/>
                      <a:pt x="75184" y="2114675"/>
                    </a:cubicBezTo>
                    <a:close/>
                    <a:moveTo>
                      <a:pt x="35814" y="1965577"/>
                    </a:moveTo>
                    <a:cubicBezTo>
                      <a:pt x="30480" y="1940558"/>
                      <a:pt x="25654" y="1915285"/>
                      <a:pt x="21590" y="1889885"/>
                    </a:cubicBezTo>
                    <a:cubicBezTo>
                      <a:pt x="19939" y="1879471"/>
                      <a:pt x="26924" y="1869692"/>
                      <a:pt x="37338" y="1868041"/>
                    </a:cubicBezTo>
                    <a:cubicBezTo>
                      <a:pt x="47752" y="1866390"/>
                      <a:pt x="57531" y="1873375"/>
                      <a:pt x="59182" y="1883789"/>
                    </a:cubicBezTo>
                    <a:cubicBezTo>
                      <a:pt x="63246" y="1908681"/>
                      <a:pt x="67945" y="1933319"/>
                      <a:pt x="73152" y="1957703"/>
                    </a:cubicBezTo>
                    <a:cubicBezTo>
                      <a:pt x="75311" y="1967990"/>
                      <a:pt x="68834" y="1978150"/>
                      <a:pt x="58547" y="1980309"/>
                    </a:cubicBezTo>
                    <a:cubicBezTo>
                      <a:pt x="48260" y="1982468"/>
                      <a:pt x="38100" y="1975991"/>
                      <a:pt x="35941" y="1965704"/>
                    </a:cubicBezTo>
                    <a:close/>
                    <a:moveTo>
                      <a:pt x="10795" y="1813558"/>
                    </a:moveTo>
                    <a:cubicBezTo>
                      <a:pt x="7874" y="1788158"/>
                      <a:pt x="5461" y="1762504"/>
                      <a:pt x="3810" y="1736851"/>
                    </a:cubicBezTo>
                    <a:cubicBezTo>
                      <a:pt x="3048" y="1726309"/>
                      <a:pt x="11049" y="1717292"/>
                      <a:pt x="21463" y="1716530"/>
                    </a:cubicBezTo>
                    <a:cubicBezTo>
                      <a:pt x="31877" y="1715768"/>
                      <a:pt x="41021" y="1723770"/>
                      <a:pt x="41783" y="1734183"/>
                    </a:cubicBezTo>
                    <a:cubicBezTo>
                      <a:pt x="43434" y="1759329"/>
                      <a:pt x="45847" y="1784348"/>
                      <a:pt x="48641" y="1809113"/>
                    </a:cubicBezTo>
                    <a:cubicBezTo>
                      <a:pt x="49911" y="1819527"/>
                      <a:pt x="42418" y="1829052"/>
                      <a:pt x="31877" y="1830195"/>
                    </a:cubicBezTo>
                    <a:cubicBezTo>
                      <a:pt x="21336" y="1831338"/>
                      <a:pt x="11938" y="1823973"/>
                      <a:pt x="10795" y="1813431"/>
                    </a:cubicBezTo>
                    <a:close/>
                    <a:moveTo>
                      <a:pt x="381" y="1659889"/>
                    </a:moveTo>
                    <a:cubicBezTo>
                      <a:pt x="127" y="1648331"/>
                      <a:pt x="0" y="1636648"/>
                      <a:pt x="0" y="1625091"/>
                    </a:cubicBezTo>
                    <a:lnTo>
                      <a:pt x="19050" y="1625091"/>
                    </a:lnTo>
                    <a:lnTo>
                      <a:pt x="35179" y="1635378"/>
                    </a:lnTo>
                    <a:cubicBezTo>
                      <a:pt x="30607" y="1642490"/>
                      <a:pt x="21971" y="1645792"/>
                      <a:pt x="13843" y="1643378"/>
                    </a:cubicBezTo>
                    <a:cubicBezTo>
                      <a:pt x="5715" y="1640965"/>
                      <a:pt x="0" y="1633473"/>
                      <a:pt x="0" y="1624964"/>
                    </a:cubicBezTo>
                    <a:cubicBezTo>
                      <a:pt x="0" y="1599183"/>
                      <a:pt x="635" y="1573402"/>
                      <a:pt x="1778" y="1547875"/>
                    </a:cubicBezTo>
                    <a:cubicBezTo>
                      <a:pt x="2286" y="1537334"/>
                      <a:pt x="11176" y="1529206"/>
                      <a:pt x="21717" y="1529714"/>
                    </a:cubicBezTo>
                    <a:cubicBezTo>
                      <a:pt x="32258" y="1530222"/>
                      <a:pt x="40386" y="1539112"/>
                      <a:pt x="39878" y="1549653"/>
                    </a:cubicBezTo>
                    <a:cubicBezTo>
                      <a:pt x="38735" y="1574672"/>
                      <a:pt x="38100" y="1599818"/>
                      <a:pt x="38100" y="1624964"/>
                    </a:cubicBezTo>
                    <a:lnTo>
                      <a:pt x="19050" y="1624964"/>
                    </a:lnTo>
                    <a:lnTo>
                      <a:pt x="2921" y="1614677"/>
                    </a:lnTo>
                    <a:cubicBezTo>
                      <a:pt x="7493" y="1607565"/>
                      <a:pt x="16129" y="1604263"/>
                      <a:pt x="24257" y="1606676"/>
                    </a:cubicBezTo>
                    <a:cubicBezTo>
                      <a:pt x="32385" y="1609089"/>
                      <a:pt x="38100" y="1616582"/>
                      <a:pt x="38100" y="1624964"/>
                    </a:cubicBezTo>
                    <a:cubicBezTo>
                      <a:pt x="38100" y="1636393"/>
                      <a:pt x="38227" y="1647696"/>
                      <a:pt x="38481" y="1658999"/>
                    </a:cubicBezTo>
                    <a:cubicBezTo>
                      <a:pt x="38735" y="1669540"/>
                      <a:pt x="30353" y="1678176"/>
                      <a:pt x="19812" y="1678430"/>
                    </a:cubicBezTo>
                    <a:cubicBezTo>
                      <a:pt x="9271" y="1678684"/>
                      <a:pt x="635" y="1670302"/>
                      <a:pt x="381" y="1659761"/>
                    </a:cubicBezTo>
                    <a:close/>
                  </a:path>
                </a:pathLst>
              </a:custGeom>
              <a:solidFill>
                <a:srgbClr val="EF0000"/>
              </a:solidFill>
            </p:spPr>
            <p:txBody>
              <a:bodyPr/>
              <a:lstStyle/>
              <a:p>
                <a:endParaRPr lang="pt-BR" sz="800" noProof="0" dirty="0"/>
              </a:p>
            </p:txBody>
          </p:sp>
          <p:sp>
            <p:nvSpPr>
              <p:cNvPr id="23" name="TextBox 30">
                <a:extLst>
                  <a:ext uri="{FF2B5EF4-FFF2-40B4-BE49-F238E27FC236}">
                    <a16:creationId xmlns:a16="http://schemas.microsoft.com/office/drawing/2014/main" id="{5982693D-8B07-F762-BDF4-07FF2A18E92B}"/>
                  </a:ext>
                </a:extLst>
              </p:cNvPr>
              <p:cNvSpPr txBox="1"/>
              <p:nvPr/>
            </p:nvSpPr>
            <p:spPr>
              <a:xfrm>
                <a:off x="0" y="-54330"/>
                <a:ext cx="3250259" cy="325027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/>
                <a:r>
                  <a:rPr lang="pt-BR" sz="4400" noProof="0" dirty="0">
                    <a:solidFill>
                      <a:srgbClr val="CD222B"/>
                    </a:solidFill>
                    <a:latin typeface="AMX Black" pitchFamily="2" charset="0"/>
                    <a:ea typeface="Source Sans Pro"/>
                    <a:cs typeface="Source Sans Pro"/>
                    <a:sym typeface="Source Sans Pro"/>
                  </a:rPr>
                  <a:t>4</a:t>
                </a:r>
              </a:p>
            </p:txBody>
          </p:sp>
        </p:grpSp>
        <p:grpSp>
          <p:nvGrpSpPr>
            <p:cNvPr id="8" name="Group 31">
              <a:extLst>
                <a:ext uri="{FF2B5EF4-FFF2-40B4-BE49-F238E27FC236}">
                  <a16:creationId xmlns:a16="http://schemas.microsoft.com/office/drawing/2014/main" id="{019C1437-5195-039E-280C-A70D2F857B34}"/>
                </a:ext>
              </a:extLst>
            </p:cNvPr>
            <p:cNvGrpSpPr/>
            <p:nvPr/>
          </p:nvGrpSpPr>
          <p:grpSpPr>
            <a:xfrm>
              <a:off x="7840536" y="3294259"/>
              <a:ext cx="1625156" cy="1652256"/>
              <a:chOff x="0" y="-54330"/>
              <a:chExt cx="3250311" cy="3304512"/>
            </a:xfrm>
          </p:grpSpPr>
          <p:sp>
            <p:nvSpPr>
              <p:cNvPr id="18" name="Freeform 32">
                <a:extLst>
                  <a:ext uri="{FF2B5EF4-FFF2-40B4-BE49-F238E27FC236}">
                    <a16:creationId xmlns:a16="http://schemas.microsoft.com/office/drawing/2014/main" id="{162C77AE-F7A8-CA28-04B8-9ACE6F48C316}"/>
                  </a:ext>
                </a:extLst>
              </p:cNvPr>
              <p:cNvSpPr/>
              <p:nvPr/>
            </p:nvSpPr>
            <p:spPr>
              <a:xfrm>
                <a:off x="19050" y="19050"/>
                <a:ext cx="3212211" cy="3212208"/>
              </a:xfrm>
              <a:custGeom>
                <a:avLst/>
                <a:gdLst/>
                <a:ahLst/>
                <a:cxnLst/>
                <a:rect l="l" t="t" r="r" b="b"/>
                <a:pathLst>
                  <a:path w="3212211" h="3212208">
                    <a:moveTo>
                      <a:pt x="0" y="1606041"/>
                    </a:moveTo>
                    <a:cubicBezTo>
                      <a:pt x="0" y="719073"/>
                      <a:pt x="719074" y="0"/>
                      <a:pt x="1606042" y="0"/>
                    </a:cubicBezTo>
                    <a:cubicBezTo>
                      <a:pt x="2493010" y="0"/>
                      <a:pt x="3212211" y="719073"/>
                      <a:pt x="3212211" y="1606041"/>
                    </a:cubicBezTo>
                    <a:cubicBezTo>
                      <a:pt x="3212211" y="2493008"/>
                      <a:pt x="2493137" y="3212208"/>
                      <a:pt x="1606042" y="3212208"/>
                    </a:cubicBezTo>
                    <a:cubicBezTo>
                      <a:pt x="718947" y="3212208"/>
                      <a:pt x="0" y="2493135"/>
                      <a:pt x="0" y="1606041"/>
                    </a:cubicBezTo>
                    <a:close/>
                  </a:path>
                </a:pathLst>
              </a:custGeom>
              <a:solidFill>
                <a:srgbClr val="F2F2F2"/>
              </a:solidFill>
            </p:spPr>
            <p:txBody>
              <a:bodyPr/>
              <a:lstStyle/>
              <a:p>
                <a:endParaRPr lang="pt-BR" sz="800" noProof="0" dirty="0"/>
              </a:p>
            </p:txBody>
          </p:sp>
          <p:sp>
            <p:nvSpPr>
              <p:cNvPr id="19" name="Freeform 33">
                <a:extLst>
                  <a:ext uri="{FF2B5EF4-FFF2-40B4-BE49-F238E27FC236}">
                    <a16:creationId xmlns:a16="http://schemas.microsoft.com/office/drawing/2014/main" id="{32F3720B-069A-1259-C398-6446A1DBA09A}"/>
                  </a:ext>
                </a:extLst>
              </p:cNvPr>
              <p:cNvSpPr/>
              <p:nvPr/>
            </p:nvSpPr>
            <p:spPr>
              <a:xfrm>
                <a:off x="0" y="127"/>
                <a:ext cx="3250311" cy="3250055"/>
              </a:xfrm>
              <a:custGeom>
                <a:avLst/>
                <a:gdLst/>
                <a:ahLst/>
                <a:cxnLst/>
                <a:rect l="l" t="t" r="r" b="b"/>
                <a:pathLst>
                  <a:path w="3250311" h="3250055">
                    <a:moveTo>
                      <a:pt x="7239" y="1471040"/>
                    </a:moveTo>
                    <a:cubicBezTo>
                      <a:pt x="9652" y="1445386"/>
                      <a:pt x="12700" y="1419859"/>
                      <a:pt x="16256" y="1394459"/>
                    </a:cubicBezTo>
                    <a:cubicBezTo>
                      <a:pt x="17780" y="1384045"/>
                      <a:pt x="27432" y="1376806"/>
                      <a:pt x="37846" y="1378330"/>
                    </a:cubicBezTo>
                    <a:cubicBezTo>
                      <a:pt x="48260" y="1379854"/>
                      <a:pt x="55499" y="1389506"/>
                      <a:pt x="53975" y="1399920"/>
                    </a:cubicBezTo>
                    <a:cubicBezTo>
                      <a:pt x="50419" y="1424685"/>
                      <a:pt x="47498" y="1449577"/>
                      <a:pt x="45212" y="1474723"/>
                    </a:cubicBezTo>
                    <a:cubicBezTo>
                      <a:pt x="44196" y="1485137"/>
                      <a:pt x="34925" y="1492884"/>
                      <a:pt x="24511" y="1491868"/>
                    </a:cubicBezTo>
                    <a:cubicBezTo>
                      <a:pt x="14097" y="1490852"/>
                      <a:pt x="6350" y="1481581"/>
                      <a:pt x="7366" y="1471167"/>
                    </a:cubicBezTo>
                    <a:close/>
                    <a:moveTo>
                      <a:pt x="29083" y="1318513"/>
                    </a:moveTo>
                    <a:cubicBezTo>
                      <a:pt x="33909" y="1293240"/>
                      <a:pt x="39370" y="1268094"/>
                      <a:pt x="45339" y="1243202"/>
                    </a:cubicBezTo>
                    <a:cubicBezTo>
                      <a:pt x="47752" y="1232915"/>
                      <a:pt x="58039" y="1226692"/>
                      <a:pt x="68326" y="1229105"/>
                    </a:cubicBezTo>
                    <a:cubicBezTo>
                      <a:pt x="78613" y="1231518"/>
                      <a:pt x="84836" y="1241805"/>
                      <a:pt x="82423" y="1252092"/>
                    </a:cubicBezTo>
                    <a:cubicBezTo>
                      <a:pt x="76581" y="1276349"/>
                      <a:pt x="71247" y="1300987"/>
                      <a:pt x="66548" y="1325625"/>
                    </a:cubicBezTo>
                    <a:cubicBezTo>
                      <a:pt x="64516" y="1335912"/>
                      <a:pt x="54610" y="1342770"/>
                      <a:pt x="44323" y="1340738"/>
                    </a:cubicBezTo>
                    <a:cubicBezTo>
                      <a:pt x="34036" y="1338706"/>
                      <a:pt x="27178" y="1328800"/>
                      <a:pt x="29210" y="1318513"/>
                    </a:cubicBezTo>
                    <a:close/>
                    <a:moveTo>
                      <a:pt x="65278" y="1168653"/>
                    </a:moveTo>
                    <a:cubicBezTo>
                      <a:pt x="72517" y="1143888"/>
                      <a:pt x="80264" y="1119377"/>
                      <a:pt x="88646" y="1095247"/>
                    </a:cubicBezTo>
                    <a:cubicBezTo>
                      <a:pt x="92075" y="1085341"/>
                      <a:pt x="102870" y="1080007"/>
                      <a:pt x="112903" y="1083436"/>
                    </a:cubicBezTo>
                    <a:cubicBezTo>
                      <a:pt x="122936" y="1086865"/>
                      <a:pt x="128143" y="1097660"/>
                      <a:pt x="124714" y="1107693"/>
                    </a:cubicBezTo>
                    <a:cubicBezTo>
                      <a:pt x="116586" y="1131315"/>
                      <a:pt x="108966" y="1155318"/>
                      <a:pt x="101854" y="1179448"/>
                    </a:cubicBezTo>
                    <a:cubicBezTo>
                      <a:pt x="98933" y="1189608"/>
                      <a:pt x="88265" y="1195323"/>
                      <a:pt x="78232" y="1192402"/>
                    </a:cubicBezTo>
                    <a:cubicBezTo>
                      <a:pt x="68199" y="1189481"/>
                      <a:pt x="62357" y="1178813"/>
                      <a:pt x="65278" y="1168780"/>
                    </a:cubicBezTo>
                    <a:close/>
                    <a:moveTo>
                      <a:pt x="115189" y="1022730"/>
                    </a:moveTo>
                    <a:cubicBezTo>
                      <a:pt x="124714" y="998727"/>
                      <a:pt x="134874" y="975105"/>
                      <a:pt x="145542" y="951737"/>
                    </a:cubicBezTo>
                    <a:cubicBezTo>
                      <a:pt x="149860" y="942212"/>
                      <a:pt x="161163" y="937894"/>
                      <a:pt x="170815" y="942339"/>
                    </a:cubicBezTo>
                    <a:cubicBezTo>
                      <a:pt x="180467" y="946784"/>
                      <a:pt x="184658" y="957960"/>
                      <a:pt x="180213" y="967612"/>
                    </a:cubicBezTo>
                    <a:cubicBezTo>
                      <a:pt x="169799" y="990472"/>
                      <a:pt x="159893" y="1013586"/>
                      <a:pt x="150622" y="1036954"/>
                    </a:cubicBezTo>
                    <a:cubicBezTo>
                      <a:pt x="146685" y="1046733"/>
                      <a:pt x="135636" y="1051432"/>
                      <a:pt x="125857" y="1047622"/>
                    </a:cubicBezTo>
                    <a:cubicBezTo>
                      <a:pt x="116078" y="1043812"/>
                      <a:pt x="111379" y="1032636"/>
                      <a:pt x="115189" y="1022857"/>
                    </a:cubicBezTo>
                    <a:close/>
                    <a:moveTo>
                      <a:pt x="179070" y="882522"/>
                    </a:moveTo>
                    <a:cubicBezTo>
                      <a:pt x="190881" y="859662"/>
                      <a:pt x="203200" y="837056"/>
                      <a:pt x="215900" y="814831"/>
                    </a:cubicBezTo>
                    <a:cubicBezTo>
                      <a:pt x="221107" y="805687"/>
                      <a:pt x="232791" y="802639"/>
                      <a:pt x="241935" y="807846"/>
                    </a:cubicBezTo>
                    <a:cubicBezTo>
                      <a:pt x="251079" y="813053"/>
                      <a:pt x="254127" y="824737"/>
                      <a:pt x="248920" y="833881"/>
                    </a:cubicBezTo>
                    <a:cubicBezTo>
                      <a:pt x="236347" y="855598"/>
                      <a:pt x="224409" y="877569"/>
                      <a:pt x="212852" y="899921"/>
                    </a:cubicBezTo>
                    <a:cubicBezTo>
                      <a:pt x="208026" y="909319"/>
                      <a:pt x="196596" y="913002"/>
                      <a:pt x="187198" y="908176"/>
                    </a:cubicBezTo>
                    <a:cubicBezTo>
                      <a:pt x="177800" y="903350"/>
                      <a:pt x="174117" y="891920"/>
                      <a:pt x="178943" y="882522"/>
                    </a:cubicBezTo>
                    <a:close/>
                    <a:moveTo>
                      <a:pt x="255905" y="749045"/>
                    </a:moveTo>
                    <a:cubicBezTo>
                      <a:pt x="269748" y="727455"/>
                      <a:pt x="284226" y="706119"/>
                      <a:pt x="299085" y="685164"/>
                    </a:cubicBezTo>
                    <a:cubicBezTo>
                      <a:pt x="305181" y="676528"/>
                      <a:pt x="317119" y="674623"/>
                      <a:pt x="325628" y="680719"/>
                    </a:cubicBezTo>
                    <a:cubicBezTo>
                      <a:pt x="334137" y="686815"/>
                      <a:pt x="336169" y="698753"/>
                      <a:pt x="330073" y="707262"/>
                    </a:cubicBezTo>
                    <a:cubicBezTo>
                      <a:pt x="315595" y="727709"/>
                      <a:pt x="301498" y="748537"/>
                      <a:pt x="287909" y="769619"/>
                    </a:cubicBezTo>
                    <a:cubicBezTo>
                      <a:pt x="282194" y="778509"/>
                      <a:pt x="270383" y="781049"/>
                      <a:pt x="261620" y="775334"/>
                    </a:cubicBezTo>
                    <a:cubicBezTo>
                      <a:pt x="252857" y="769619"/>
                      <a:pt x="250190" y="757808"/>
                      <a:pt x="255905" y="749045"/>
                    </a:cubicBezTo>
                    <a:close/>
                    <a:moveTo>
                      <a:pt x="345186" y="623442"/>
                    </a:moveTo>
                    <a:cubicBezTo>
                      <a:pt x="361061" y="603249"/>
                      <a:pt x="377317" y="583310"/>
                      <a:pt x="394208" y="563880"/>
                    </a:cubicBezTo>
                    <a:cubicBezTo>
                      <a:pt x="401066" y="555879"/>
                      <a:pt x="413131" y="554990"/>
                      <a:pt x="421132" y="561848"/>
                    </a:cubicBezTo>
                    <a:cubicBezTo>
                      <a:pt x="429133" y="568706"/>
                      <a:pt x="430022" y="580770"/>
                      <a:pt x="423164" y="588771"/>
                    </a:cubicBezTo>
                    <a:cubicBezTo>
                      <a:pt x="406781" y="607821"/>
                      <a:pt x="390779" y="627125"/>
                      <a:pt x="375285" y="646937"/>
                    </a:cubicBezTo>
                    <a:cubicBezTo>
                      <a:pt x="368808" y="655192"/>
                      <a:pt x="356870" y="656716"/>
                      <a:pt x="348488" y="650239"/>
                    </a:cubicBezTo>
                    <a:cubicBezTo>
                      <a:pt x="340106" y="643762"/>
                      <a:pt x="338709" y="631824"/>
                      <a:pt x="345186" y="623442"/>
                    </a:cubicBezTo>
                    <a:close/>
                    <a:moveTo>
                      <a:pt x="445897" y="506730"/>
                    </a:moveTo>
                    <a:cubicBezTo>
                      <a:pt x="463550" y="488061"/>
                      <a:pt x="481711" y="469900"/>
                      <a:pt x="500253" y="452120"/>
                    </a:cubicBezTo>
                    <a:cubicBezTo>
                      <a:pt x="507873" y="444881"/>
                      <a:pt x="519938" y="445135"/>
                      <a:pt x="527177" y="452628"/>
                    </a:cubicBezTo>
                    <a:cubicBezTo>
                      <a:pt x="534416" y="460121"/>
                      <a:pt x="534162" y="472313"/>
                      <a:pt x="526669" y="479552"/>
                    </a:cubicBezTo>
                    <a:cubicBezTo>
                      <a:pt x="508508" y="496951"/>
                      <a:pt x="490855" y="514731"/>
                      <a:pt x="473583" y="532891"/>
                    </a:cubicBezTo>
                    <a:cubicBezTo>
                      <a:pt x="466344" y="540512"/>
                      <a:pt x="454279" y="540892"/>
                      <a:pt x="446659" y="533654"/>
                    </a:cubicBezTo>
                    <a:cubicBezTo>
                      <a:pt x="439039" y="526415"/>
                      <a:pt x="438658" y="514350"/>
                      <a:pt x="445897" y="506730"/>
                    </a:cubicBezTo>
                    <a:close/>
                    <a:moveTo>
                      <a:pt x="557149" y="400050"/>
                    </a:moveTo>
                    <a:cubicBezTo>
                      <a:pt x="576453" y="383159"/>
                      <a:pt x="596265" y="366776"/>
                      <a:pt x="616458" y="350774"/>
                    </a:cubicBezTo>
                    <a:cubicBezTo>
                      <a:pt x="624713" y="344297"/>
                      <a:pt x="636651" y="345567"/>
                      <a:pt x="643255" y="353822"/>
                    </a:cubicBezTo>
                    <a:cubicBezTo>
                      <a:pt x="649859" y="362077"/>
                      <a:pt x="648462" y="374015"/>
                      <a:pt x="640207" y="380619"/>
                    </a:cubicBezTo>
                    <a:cubicBezTo>
                      <a:pt x="620522" y="396240"/>
                      <a:pt x="601218" y="412242"/>
                      <a:pt x="582295" y="428752"/>
                    </a:cubicBezTo>
                    <a:cubicBezTo>
                      <a:pt x="574421" y="435610"/>
                      <a:pt x="562356" y="434848"/>
                      <a:pt x="555371" y="426974"/>
                    </a:cubicBezTo>
                    <a:cubicBezTo>
                      <a:pt x="548386" y="419100"/>
                      <a:pt x="549275" y="407035"/>
                      <a:pt x="557149" y="400050"/>
                    </a:cubicBezTo>
                    <a:close/>
                    <a:moveTo>
                      <a:pt x="677926" y="304292"/>
                    </a:moveTo>
                    <a:cubicBezTo>
                      <a:pt x="698754" y="289306"/>
                      <a:pt x="719963" y="274828"/>
                      <a:pt x="741553" y="260858"/>
                    </a:cubicBezTo>
                    <a:cubicBezTo>
                      <a:pt x="750316" y="255143"/>
                      <a:pt x="762127" y="257683"/>
                      <a:pt x="767842" y="266446"/>
                    </a:cubicBezTo>
                    <a:cubicBezTo>
                      <a:pt x="773557" y="275209"/>
                      <a:pt x="771017" y="287020"/>
                      <a:pt x="762254" y="292735"/>
                    </a:cubicBezTo>
                    <a:cubicBezTo>
                      <a:pt x="741172" y="306451"/>
                      <a:pt x="720471" y="320548"/>
                      <a:pt x="700151" y="335153"/>
                    </a:cubicBezTo>
                    <a:cubicBezTo>
                      <a:pt x="691642" y="341249"/>
                      <a:pt x="679704" y="339344"/>
                      <a:pt x="673608" y="330835"/>
                    </a:cubicBezTo>
                    <a:cubicBezTo>
                      <a:pt x="667512" y="322326"/>
                      <a:pt x="669417" y="310388"/>
                      <a:pt x="677926" y="304292"/>
                    </a:cubicBezTo>
                    <a:close/>
                    <a:moveTo>
                      <a:pt x="807212" y="220472"/>
                    </a:moveTo>
                    <a:cubicBezTo>
                      <a:pt x="829437" y="207518"/>
                      <a:pt x="851916" y="195072"/>
                      <a:pt x="874776" y="183261"/>
                    </a:cubicBezTo>
                    <a:cubicBezTo>
                      <a:pt x="884047" y="178435"/>
                      <a:pt x="895604" y="181991"/>
                      <a:pt x="900430" y="191389"/>
                    </a:cubicBezTo>
                    <a:cubicBezTo>
                      <a:pt x="905256" y="200787"/>
                      <a:pt x="901700" y="212217"/>
                      <a:pt x="892302" y="217043"/>
                    </a:cubicBezTo>
                    <a:cubicBezTo>
                      <a:pt x="870077" y="228600"/>
                      <a:pt x="847979" y="240792"/>
                      <a:pt x="826389" y="253365"/>
                    </a:cubicBezTo>
                    <a:cubicBezTo>
                      <a:pt x="817245" y="258699"/>
                      <a:pt x="805688" y="255651"/>
                      <a:pt x="800354" y="246507"/>
                    </a:cubicBezTo>
                    <a:cubicBezTo>
                      <a:pt x="795020" y="237363"/>
                      <a:pt x="798068" y="225806"/>
                      <a:pt x="807212" y="220472"/>
                    </a:cubicBezTo>
                    <a:close/>
                    <a:moveTo>
                      <a:pt x="943864" y="149225"/>
                    </a:moveTo>
                    <a:cubicBezTo>
                      <a:pt x="967232" y="138430"/>
                      <a:pt x="990727" y="128270"/>
                      <a:pt x="1014730" y="118491"/>
                    </a:cubicBezTo>
                    <a:cubicBezTo>
                      <a:pt x="1024509" y="114554"/>
                      <a:pt x="1035558" y="119253"/>
                      <a:pt x="1039495" y="129032"/>
                    </a:cubicBezTo>
                    <a:cubicBezTo>
                      <a:pt x="1043432" y="138811"/>
                      <a:pt x="1038733" y="149860"/>
                      <a:pt x="1028954" y="153797"/>
                    </a:cubicBezTo>
                    <a:cubicBezTo>
                      <a:pt x="1005586" y="163195"/>
                      <a:pt x="982599" y="173228"/>
                      <a:pt x="959866" y="183769"/>
                    </a:cubicBezTo>
                    <a:cubicBezTo>
                      <a:pt x="950341" y="188214"/>
                      <a:pt x="939038" y="184023"/>
                      <a:pt x="934593" y="174498"/>
                    </a:cubicBezTo>
                    <a:cubicBezTo>
                      <a:pt x="930148" y="164973"/>
                      <a:pt x="934339" y="153670"/>
                      <a:pt x="943864" y="149225"/>
                    </a:cubicBezTo>
                    <a:close/>
                    <a:moveTo>
                      <a:pt x="1086993" y="91059"/>
                    </a:moveTo>
                    <a:cubicBezTo>
                      <a:pt x="1111123" y="82550"/>
                      <a:pt x="1135634" y="74676"/>
                      <a:pt x="1160399" y="67310"/>
                    </a:cubicBezTo>
                    <a:cubicBezTo>
                      <a:pt x="1170432" y="64262"/>
                      <a:pt x="1181100" y="70104"/>
                      <a:pt x="1184148" y="80137"/>
                    </a:cubicBezTo>
                    <a:cubicBezTo>
                      <a:pt x="1187196" y="90170"/>
                      <a:pt x="1181354" y="100838"/>
                      <a:pt x="1171321" y="103886"/>
                    </a:cubicBezTo>
                    <a:cubicBezTo>
                      <a:pt x="1147191" y="111125"/>
                      <a:pt x="1123315" y="118872"/>
                      <a:pt x="1099693" y="127127"/>
                    </a:cubicBezTo>
                    <a:cubicBezTo>
                      <a:pt x="1089787" y="130556"/>
                      <a:pt x="1078865" y="125349"/>
                      <a:pt x="1075436" y="115443"/>
                    </a:cubicBezTo>
                    <a:cubicBezTo>
                      <a:pt x="1072007" y="105537"/>
                      <a:pt x="1077214" y="94615"/>
                      <a:pt x="1087120" y="91186"/>
                    </a:cubicBezTo>
                    <a:close/>
                    <a:moveTo>
                      <a:pt x="1234694" y="47117"/>
                    </a:moveTo>
                    <a:cubicBezTo>
                      <a:pt x="1259586" y="41021"/>
                      <a:pt x="1284605" y="35433"/>
                      <a:pt x="1310005" y="30480"/>
                    </a:cubicBezTo>
                    <a:cubicBezTo>
                      <a:pt x="1320292" y="28448"/>
                      <a:pt x="1330325" y="35179"/>
                      <a:pt x="1332357" y="45466"/>
                    </a:cubicBezTo>
                    <a:cubicBezTo>
                      <a:pt x="1334389" y="55753"/>
                      <a:pt x="1327658" y="65786"/>
                      <a:pt x="1317371" y="67818"/>
                    </a:cubicBezTo>
                    <a:cubicBezTo>
                      <a:pt x="1292606" y="72644"/>
                      <a:pt x="1268095" y="78105"/>
                      <a:pt x="1243838" y="84074"/>
                    </a:cubicBezTo>
                    <a:cubicBezTo>
                      <a:pt x="1233678" y="86614"/>
                      <a:pt x="1223264" y="80391"/>
                      <a:pt x="1220724" y="70104"/>
                    </a:cubicBezTo>
                    <a:cubicBezTo>
                      <a:pt x="1218184" y="59817"/>
                      <a:pt x="1224407" y="49530"/>
                      <a:pt x="1234694" y="46990"/>
                    </a:cubicBezTo>
                    <a:close/>
                    <a:moveTo>
                      <a:pt x="1385951" y="17272"/>
                    </a:moveTo>
                    <a:cubicBezTo>
                      <a:pt x="1411224" y="13589"/>
                      <a:pt x="1436751" y="10414"/>
                      <a:pt x="1462532" y="7874"/>
                    </a:cubicBezTo>
                    <a:cubicBezTo>
                      <a:pt x="1472946" y="6858"/>
                      <a:pt x="1482344" y="14478"/>
                      <a:pt x="1483360" y="24892"/>
                    </a:cubicBezTo>
                    <a:cubicBezTo>
                      <a:pt x="1484376" y="35306"/>
                      <a:pt x="1476756" y="44704"/>
                      <a:pt x="1466342" y="45720"/>
                    </a:cubicBezTo>
                    <a:cubicBezTo>
                      <a:pt x="1441196" y="48260"/>
                      <a:pt x="1416304" y="51308"/>
                      <a:pt x="1391539" y="54991"/>
                    </a:cubicBezTo>
                    <a:cubicBezTo>
                      <a:pt x="1381125" y="56515"/>
                      <a:pt x="1371473" y="49276"/>
                      <a:pt x="1369949" y="38862"/>
                    </a:cubicBezTo>
                    <a:cubicBezTo>
                      <a:pt x="1368425" y="28448"/>
                      <a:pt x="1375664" y="18796"/>
                      <a:pt x="1386078" y="17272"/>
                    </a:cubicBezTo>
                    <a:close/>
                    <a:moveTo>
                      <a:pt x="1539367" y="2159"/>
                    </a:moveTo>
                    <a:cubicBezTo>
                      <a:pt x="1564894" y="889"/>
                      <a:pt x="1590548" y="127"/>
                      <a:pt x="1616329" y="0"/>
                    </a:cubicBezTo>
                    <a:cubicBezTo>
                      <a:pt x="1626870" y="0"/>
                      <a:pt x="1635379" y="8382"/>
                      <a:pt x="1635506" y="18923"/>
                    </a:cubicBezTo>
                    <a:cubicBezTo>
                      <a:pt x="1635633" y="29464"/>
                      <a:pt x="1627124" y="37973"/>
                      <a:pt x="1616583" y="37973"/>
                    </a:cubicBezTo>
                    <a:cubicBezTo>
                      <a:pt x="1591310" y="38100"/>
                      <a:pt x="1566291" y="38862"/>
                      <a:pt x="1541399" y="40132"/>
                    </a:cubicBezTo>
                    <a:cubicBezTo>
                      <a:pt x="1530858" y="40640"/>
                      <a:pt x="1521968" y="32639"/>
                      <a:pt x="1521333" y="22098"/>
                    </a:cubicBezTo>
                    <a:cubicBezTo>
                      <a:pt x="1520698" y="11557"/>
                      <a:pt x="1528826" y="2667"/>
                      <a:pt x="1539367" y="2032"/>
                    </a:cubicBezTo>
                    <a:close/>
                    <a:moveTo>
                      <a:pt x="1693545" y="1270"/>
                    </a:moveTo>
                    <a:cubicBezTo>
                      <a:pt x="1719326" y="2286"/>
                      <a:pt x="1744980" y="4064"/>
                      <a:pt x="1770507" y="6223"/>
                    </a:cubicBezTo>
                    <a:cubicBezTo>
                      <a:pt x="1781048" y="7112"/>
                      <a:pt x="1788668" y="16383"/>
                      <a:pt x="1787779" y="26924"/>
                    </a:cubicBezTo>
                    <a:cubicBezTo>
                      <a:pt x="1786890" y="37465"/>
                      <a:pt x="1777619" y="45085"/>
                      <a:pt x="1767078" y="44196"/>
                    </a:cubicBezTo>
                    <a:cubicBezTo>
                      <a:pt x="1742186" y="42037"/>
                      <a:pt x="1717167" y="40386"/>
                      <a:pt x="1691894" y="39370"/>
                    </a:cubicBezTo>
                    <a:cubicBezTo>
                      <a:pt x="1681353" y="38989"/>
                      <a:pt x="1673225" y="30099"/>
                      <a:pt x="1673606" y="19558"/>
                    </a:cubicBezTo>
                    <a:cubicBezTo>
                      <a:pt x="1673987" y="9017"/>
                      <a:pt x="1682877" y="889"/>
                      <a:pt x="1693418" y="1270"/>
                    </a:cubicBezTo>
                    <a:close/>
                    <a:moveTo>
                      <a:pt x="1846961" y="14859"/>
                    </a:moveTo>
                    <a:cubicBezTo>
                      <a:pt x="1872488" y="18415"/>
                      <a:pt x="1897888" y="22479"/>
                      <a:pt x="1923034" y="27051"/>
                    </a:cubicBezTo>
                    <a:cubicBezTo>
                      <a:pt x="1933321" y="28956"/>
                      <a:pt x="1940179" y="38862"/>
                      <a:pt x="1938274" y="49276"/>
                    </a:cubicBezTo>
                    <a:cubicBezTo>
                      <a:pt x="1936369" y="59690"/>
                      <a:pt x="1926463" y="66421"/>
                      <a:pt x="1916049" y="64516"/>
                    </a:cubicBezTo>
                    <a:cubicBezTo>
                      <a:pt x="1891411" y="59944"/>
                      <a:pt x="1866646" y="56007"/>
                      <a:pt x="1841754" y="52578"/>
                    </a:cubicBezTo>
                    <a:cubicBezTo>
                      <a:pt x="1831340" y="51181"/>
                      <a:pt x="1823974" y="41529"/>
                      <a:pt x="1825498" y="31115"/>
                    </a:cubicBezTo>
                    <a:cubicBezTo>
                      <a:pt x="1827022" y="20701"/>
                      <a:pt x="1836547" y="13335"/>
                      <a:pt x="1846961" y="14859"/>
                    </a:cubicBezTo>
                    <a:close/>
                    <a:moveTo>
                      <a:pt x="1998726" y="43053"/>
                    </a:moveTo>
                    <a:cubicBezTo>
                      <a:pt x="2023872" y="48895"/>
                      <a:pt x="2048637" y="55499"/>
                      <a:pt x="2073275" y="62484"/>
                    </a:cubicBezTo>
                    <a:cubicBezTo>
                      <a:pt x="2083435" y="65405"/>
                      <a:pt x="2089277" y="75946"/>
                      <a:pt x="2086356" y="85979"/>
                    </a:cubicBezTo>
                    <a:cubicBezTo>
                      <a:pt x="2083435" y="96012"/>
                      <a:pt x="2072894" y="101981"/>
                      <a:pt x="2062861" y="99060"/>
                    </a:cubicBezTo>
                    <a:cubicBezTo>
                      <a:pt x="2038858" y="92202"/>
                      <a:pt x="2014474" y="85852"/>
                      <a:pt x="1989963" y="80137"/>
                    </a:cubicBezTo>
                    <a:cubicBezTo>
                      <a:pt x="1979676" y="77724"/>
                      <a:pt x="1973326" y="67437"/>
                      <a:pt x="1975739" y="57277"/>
                    </a:cubicBezTo>
                    <a:cubicBezTo>
                      <a:pt x="1978152" y="47117"/>
                      <a:pt x="1988439" y="40640"/>
                      <a:pt x="1998599" y="43053"/>
                    </a:cubicBezTo>
                    <a:close/>
                    <a:moveTo>
                      <a:pt x="2146808" y="85471"/>
                    </a:moveTo>
                    <a:cubicBezTo>
                      <a:pt x="2171192" y="93726"/>
                      <a:pt x="2195322" y="102616"/>
                      <a:pt x="2219198" y="111887"/>
                    </a:cubicBezTo>
                    <a:cubicBezTo>
                      <a:pt x="2228977" y="115697"/>
                      <a:pt x="2233803" y="126746"/>
                      <a:pt x="2229993" y="136525"/>
                    </a:cubicBezTo>
                    <a:cubicBezTo>
                      <a:pt x="2226183" y="146304"/>
                      <a:pt x="2215134" y="151130"/>
                      <a:pt x="2205355" y="147320"/>
                    </a:cubicBezTo>
                    <a:cubicBezTo>
                      <a:pt x="2182114" y="138176"/>
                      <a:pt x="2158492" y="129540"/>
                      <a:pt x="2134616" y="121412"/>
                    </a:cubicBezTo>
                    <a:cubicBezTo>
                      <a:pt x="2124710" y="117983"/>
                      <a:pt x="2119249" y="107188"/>
                      <a:pt x="2122678" y="97282"/>
                    </a:cubicBezTo>
                    <a:cubicBezTo>
                      <a:pt x="2126107" y="87376"/>
                      <a:pt x="2136902" y="81915"/>
                      <a:pt x="2146808" y="85344"/>
                    </a:cubicBezTo>
                    <a:close/>
                    <a:moveTo>
                      <a:pt x="2290318" y="141732"/>
                    </a:moveTo>
                    <a:cubicBezTo>
                      <a:pt x="2313813" y="152273"/>
                      <a:pt x="2337054" y="163322"/>
                      <a:pt x="2359914" y="175006"/>
                    </a:cubicBezTo>
                    <a:cubicBezTo>
                      <a:pt x="2369312" y="179832"/>
                      <a:pt x="2372995" y="191262"/>
                      <a:pt x="2368296" y="200660"/>
                    </a:cubicBezTo>
                    <a:cubicBezTo>
                      <a:pt x="2363597" y="210058"/>
                      <a:pt x="2352040" y="213741"/>
                      <a:pt x="2342642" y="209042"/>
                    </a:cubicBezTo>
                    <a:cubicBezTo>
                      <a:pt x="2320290" y="197739"/>
                      <a:pt x="2297684" y="186817"/>
                      <a:pt x="2274697" y="176530"/>
                    </a:cubicBezTo>
                    <a:cubicBezTo>
                      <a:pt x="2265045" y="172212"/>
                      <a:pt x="2260854" y="160909"/>
                      <a:pt x="2265172" y="151384"/>
                    </a:cubicBezTo>
                    <a:cubicBezTo>
                      <a:pt x="2269490" y="141859"/>
                      <a:pt x="2280793" y="137541"/>
                      <a:pt x="2290318" y="141859"/>
                    </a:cubicBezTo>
                    <a:close/>
                    <a:moveTo>
                      <a:pt x="2427732" y="211582"/>
                    </a:moveTo>
                    <a:cubicBezTo>
                      <a:pt x="2450084" y="224282"/>
                      <a:pt x="2472182" y="237617"/>
                      <a:pt x="2493772" y="251333"/>
                    </a:cubicBezTo>
                    <a:cubicBezTo>
                      <a:pt x="2502662" y="256921"/>
                      <a:pt x="2505329" y="268732"/>
                      <a:pt x="2499614" y="277622"/>
                    </a:cubicBezTo>
                    <a:cubicBezTo>
                      <a:pt x="2493899" y="286512"/>
                      <a:pt x="2482215" y="289179"/>
                      <a:pt x="2473325" y="283464"/>
                    </a:cubicBezTo>
                    <a:cubicBezTo>
                      <a:pt x="2452116" y="270002"/>
                      <a:pt x="2430653" y="257048"/>
                      <a:pt x="2408809" y="244729"/>
                    </a:cubicBezTo>
                    <a:cubicBezTo>
                      <a:pt x="2399665" y="239522"/>
                      <a:pt x="2396490" y="227838"/>
                      <a:pt x="2401697" y="218694"/>
                    </a:cubicBezTo>
                    <a:cubicBezTo>
                      <a:pt x="2406904" y="209550"/>
                      <a:pt x="2418588" y="206375"/>
                      <a:pt x="2427732" y="211582"/>
                    </a:cubicBezTo>
                    <a:close/>
                    <a:moveTo>
                      <a:pt x="2557907" y="294132"/>
                    </a:moveTo>
                    <a:cubicBezTo>
                      <a:pt x="2578989" y="308864"/>
                      <a:pt x="2599690" y="324231"/>
                      <a:pt x="2619883" y="339979"/>
                    </a:cubicBezTo>
                    <a:cubicBezTo>
                      <a:pt x="2628138" y="346456"/>
                      <a:pt x="2629662" y="358394"/>
                      <a:pt x="2623312" y="366649"/>
                    </a:cubicBezTo>
                    <a:cubicBezTo>
                      <a:pt x="2616962" y="374904"/>
                      <a:pt x="2604897" y="376428"/>
                      <a:pt x="2596642" y="370078"/>
                    </a:cubicBezTo>
                    <a:cubicBezTo>
                      <a:pt x="2576830" y="354711"/>
                      <a:pt x="2556637" y="339852"/>
                      <a:pt x="2536063" y="325374"/>
                    </a:cubicBezTo>
                    <a:cubicBezTo>
                      <a:pt x="2527427" y="319278"/>
                      <a:pt x="2525395" y="307467"/>
                      <a:pt x="2531364" y="298831"/>
                    </a:cubicBezTo>
                    <a:cubicBezTo>
                      <a:pt x="2537333" y="290195"/>
                      <a:pt x="2549271" y="288163"/>
                      <a:pt x="2557907" y="294132"/>
                    </a:cubicBezTo>
                    <a:close/>
                    <a:moveTo>
                      <a:pt x="2679700" y="388620"/>
                    </a:moveTo>
                    <a:cubicBezTo>
                      <a:pt x="2699258" y="405257"/>
                      <a:pt x="2718435" y="422402"/>
                      <a:pt x="2737104" y="440055"/>
                    </a:cubicBezTo>
                    <a:cubicBezTo>
                      <a:pt x="2744724" y="447294"/>
                      <a:pt x="2745105" y="459359"/>
                      <a:pt x="2737993" y="466979"/>
                    </a:cubicBezTo>
                    <a:cubicBezTo>
                      <a:pt x="2730881" y="474599"/>
                      <a:pt x="2718689" y="474980"/>
                      <a:pt x="2711069" y="467868"/>
                    </a:cubicBezTo>
                    <a:cubicBezTo>
                      <a:pt x="2692781" y="450723"/>
                      <a:pt x="2674112" y="433959"/>
                      <a:pt x="2654935" y="417703"/>
                    </a:cubicBezTo>
                    <a:cubicBezTo>
                      <a:pt x="2646934" y="410845"/>
                      <a:pt x="2646045" y="398907"/>
                      <a:pt x="2652776" y="390906"/>
                    </a:cubicBezTo>
                    <a:cubicBezTo>
                      <a:pt x="2659507" y="382905"/>
                      <a:pt x="2671572" y="382016"/>
                      <a:pt x="2679573" y="388747"/>
                    </a:cubicBezTo>
                    <a:close/>
                    <a:moveTo>
                      <a:pt x="2791968" y="494284"/>
                    </a:moveTo>
                    <a:cubicBezTo>
                      <a:pt x="2809875" y="512699"/>
                      <a:pt x="2827274" y="531622"/>
                      <a:pt x="2844292" y="550926"/>
                    </a:cubicBezTo>
                    <a:cubicBezTo>
                      <a:pt x="2851277" y="558800"/>
                      <a:pt x="2850515" y="570864"/>
                      <a:pt x="2842641" y="577849"/>
                    </a:cubicBezTo>
                    <a:cubicBezTo>
                      <a:pt x="2834767" y="584834"/>
                      <a:pt x="2822702" y="584072"/>
                      <a:pt x="2815717" y="576198"/>
                    </a:cubicBezTo>
                    <a:cubicBezTo>
                      <a:pt x="2799080" y="557403"/>
                      <a:pt x="2782062" y="538988"/>
                      <a:pt x="2764663" y="520954"/>
                    </a:cubicBezTo>
                    <a:cubicBezTo>
                      <a:pt x="2757297" y="513461"/>
                      <a:pt x="2757551" y="501396"/>
                      <a:pt x="2765044" y="494030"/>
                    </a:cubicBezTo>
                    <a:cubicBezTo>
                      <a:pt x="2772537" y="486664"/>
                      <a:pt x="2784602" y="486918"/>
                      <a:pt x="2791968" y="494411"/>
                    </a:cubicBezTo>
                    <a:close/>
                    <a:moveTo>
                      <a:pt x="2893949" y="609980"/>
                    </a:moveTo>
                    <a:cubicBezTo>
                      <a:pt x="2909951" y="630046"/>
                      <a:pt x="2925572" y="650493"/>
                      <a:pt x="2940685" y="671194"/>
                    </a:cubicBezTo>
                    <a:cubicBezTo>
                      <a:pt x="2946908" y="679703"/>
                      <a:pt x="2945003" y="691641"/>
                      <a:pt x="2936494" y="697864"/>
                    </a:cubicBezTo>
                    <a:cubicBezTo>
                      <a:pt x="2927985" y="704087"/>
                      <a:pt x="2916047" y="702182"/>
                      <a:pt x="2909824" y="693673"/>
                    </a:cubicBezTo>
                    <a:cubicBezTo>
                      <a:pt x="2895092" y="673353"/>
                      <a:pt x="2879852" y="653414"/>
                      <a:pt x="2864104" y="633856"/>
                    </a:cubicBezTo>
                    <a:cubicBezTo>
                      <a:pt x="2857500" y="625601"/>
                      <a:pt x="2858897" y="613663"/>
                      <a:pt x="2867025" y="607059"/>
                    </a:cubicBezTo>
                    <a:cubicBezTo>
                      <a:pt x="2875153" y="600455"/>
                      <a:pt x="2887218" y="601852"/>
                      <a:pt x="2893822" y="609980"/>
                    </a:cubicBezTo>
                    <a:close/>
                    <a:moveTo>
                      <a:pt x="2984373" y="734694"/>
                    </a:moveTo>
                    <a:cubicBezTo>
                      <a:pt x="2998470" y="756157"/>
                      <a:pt x="3012059" y="778001"/>
                      <a:pt x="3025140" y="800099"/>
                    </a:cubicBezTo>
                    <a:cubicBezTo>
                      <a:pt x="3030474" y="809116"/>
                      <a:pt x="3027426" y="820800"/>
                      <a:pt x="3018409" y="826134"/>
                    </a:cubicBezTo>
                    <a:cubicBezTo>
                      <a:pt x="3009392" y="831468"/>
                      <a:pt x="2997708" y="828420"/>
                      <a:pt x="2992374" y="819403"/>
                    </a:cubicBezTo>
                    <a:cubicBezTo>
                      <a:pt x="2979547" y="797813"/>
                      <a:pt x="2966339" y="776477"/>
                      <a:pt x="2952623" y="755522"/>
                    </a:cubicBezTo>
                    <a:cubicBezTo>
                      <a:pt x="2946908" y="746759"/>
                      <a:pt x="2949321" y="734948"/>
                      <a:pt x="2958084" y="729106"/>
                    </a:cubicBezTo>
                    <a:cubicBezTo>
                      <a:pt x="2966847" y="723264"/>
                      <a:pt x="2978658" y="725804"/>
                      <a:pt x="2984500" y="734567"/>
                    </a:cubicBezTo>
                    <a:close/>
                    <a:moveTo>
                      <a:pt x="3062859" y="867282"/>
                    </a:moveTo>
                    <a:cubicBezTo>
                      <a:pt x="3074797" y="889888"/>
                      <a:pt x="3086227" y="912875"/>
                      <a:pt x="3097149" y="936243"/>
                    </a:cubicBezTo>
                    <a:cubicBezTo>
                      <a:pt x="3101594" y="945768"/>
                      <a:pt x="3097530" y="957071"/>
                      <a:pt x="3088005" y="961516"/>
                    </a:cubicBezTo>
                    <a:cubicBezTo>
                      <a:pt x="3078480" y="965961"/>
                      <a:pt x="3067177" y="961897"/>
                      <a:pt x="3062732" y="952372"/>
                    </a:cubicBezTo>
                    <a:cubicBezTo>
                      <a:pt x="3052064" y="929639"/>
                      <a:pt x="3040888" y="907160"/>
                      <a:pt x="3029204" y="885062"/>
                    </a:cubicBezTo>
                    <a:cubicBezTo>
                      <a:pt x="3024251" y="875791"/>
                      <a:pt x="3027807" y="864234"/>
                      <a:pt x="3037205" y="859281"/>
                    </a:cubicBezTo>
                    <a:cubicBezTo>
                      <a:pt x="3046603" y="854328"/>
                      <a:pt x="3058033" y="857884"/>
                      <a:pt x="3062986" y="867282"/>
                    </a:cubicBezTo>
                    <a:close/>
                    <a:moveTo>
                      <a:pt x="3128391" y="1006855"/>
                    </a:moveTo>
                    <a:cubicBezTo>
                      <a:pt x="3138170" y="1030604"/>
                      <a:pt x="3147314" y="1054607"/>
                      <a:pt x="3156077" y="1078864"/>
                    </a:cubicBezTo>
                    <a:cubicBezTo>
                      <a:pt x="3159633" y="1088770"/>
                      <a:pt x="3154426" y="1099692"/>
                      <a:pt x="3144520" y="1103248"/>
                    </a:cubicBezTo>
                    <a:cubicBezTo>
                      <a:pt x="3134614" y="1106804"/>
                      <a:pt x="3123692" y="1101597"/>
                      <a:pt x="3120136" y="1091691"/>
                    </a:cubicBezTo>
                    <a:cubicBezTo>
                      <a:pt x="3111627" y="1067942"/>
                      <a:pt x="3102737" y="1044574"/>
                      <a:pt x="3093085" y="1021460"/>
                    </a:cubicBezTo>
                    <a:cubicBezTo>
                      <a:pt x="3089021" y="1011681"/>
                      <a:pt x="3093720" y="1000632"/>
                      <a:pt x="3103499" y="996568"/>
                    </a:cubicBezTo>
                    <a:cubicBezTo>
                      <a:pt x="3113278" y="992504"/>
                      <a:pt x="3124327" y="997203"/>
                      <a:pt x="3128391" y="1006982"/>
                    </a:cubicBezTo>
                    <a:close/>
                    <a:moveTo>
                      <a:pt x="3180207" y="1152143"/>
                    </a:moveTo>
                    <a:cubicBezTo>
                      <a:pt x="3187700" y="1176654"/>
                      <a:pt x="3194558" y="1201419"/>
                      <a:pt x="3200908" y="1226438"/>
                    </a:cubicBezTo>
                    <a:cubicBezTo>
                      <a:pt x="3203448" y="1236598"/>
                      <a:pt x="3197352" y="1247012"/>
                      <a:pt x="3187065" y="1249552"/>
                    </a:cubicBezTo>
                    <a:cubicBezTo>
                      <a:pt x="3176778" y="1252092"/>
                      <a:pt x="3166491" y="1245996"/>
                      <a:pt x="3163951" y="1235709"/>
                    </a:cubicBezTo>
                    <a:cubicBezTo>
                      <a:pt x="3157855" y="1211325"/>
                      <a:pt x="3151124" y="1187068"/>
                      <a:pt x="3143758" y="1163192"/>
                    </a:cubicBezTo>
                    <a:cubicBezTo>
                      <a:pt x="3140710" y="1153159"/>
                      <a:pt x="3146425" y="1142491"/>
                      <a:pt x="3156458" y="1139443"/>
                    </a:cubicBezTo>
                    <a:cubicBezTo>
                      <a:pt x="3166491" y="1136395"/>
                      <a:pt x="3177159" y="1142110"/>
                      <a:pt x="3180207" y="1152143"/>
                    </a:cubicBezTo>
                    <a:close/>
                    <a:moveTo>
                      <a:pt x="3217926" y="1301622"/>
                    </a:moveTo>
                    <a:cubicBezTo>
                      <a:pt x="3223006" y="1326768"/>
                      <a:pt x="3227451" y="1352041"/>
                      <a:pt x="3231388" y="1377568"/>
                    </a:cubicBezTo>
                    <a:cubicBezTo>
                      <a:pt x="3233039" y="1387982"/>
                      <a:pt x="3225800" y="1397634"/>
                      <a:pt x="3215386" y="1399285"/>
                    </a:cubicBezTo>
                    <a:cubicBezTo>
                      <a:pt x="3204972" y="1400936"/>
                      <a:pt x="3195320" y="1393697"/>
                      <a:pt x="3193669" y="1383283"/>
                    </a:cubicBezTo>
                    <a:cubicBezTo>
                      <a:pt x="3189859" y="1358391"/>
                      <a:pt x="3185414" y="1333626"/>
                      <a:pt x="3180461" y="1309115"/>
                    </a:cubicBezTo>
                    <a:cubicBezTo>
                      <a:pt x="3178429" y="1298828"/>
                      <a:pt x="3185033" y="1288795"/>
                      <a:pt x="3195320" y="1286636"/>
                    </a:cubicBezTo>
                    <a:cubicBezTo>
                      <a:pt x="3205607" y="1284477"/>
                      <a:pt x="3215640" y="1291208"/>
                      <a:pt x="3217799" y="1301495"/>
                    </a:cubicBezTo>
                    <a:close/>
                    <a:moveTo>
                      <a:pt x="3241167" y="1453895"/>
                    </a:moveTo>
                    <a:cubicBezTo>
                      <a:pt x="3243834" y="1479295"/>
                      <a:pt x="3245866" y="1504949"/>
                      <a:pt x="3247390" y="1530730"/>
                    </a:cubicBezTo>
                    <a:cubicBezTo>
                      <a:pt x="3248025" y="1541271"/>
                      <a:pt x="3240024" y="1550288"/>
                      <a:pt x="3229483" y="1550796"/>
                    </a:cubicBezTo>
                    <a:cubicBezTo>
                      <a:pt x="3218942" y="1551304"/>
                      <a:pt x="3209925" y="1543430"/>
                      <a:pt x="3209417" y="1532889"/>
                    </a:cubicBezTo>
                    <a:cubicBezTo>
                      <a:pt x="3208020" y="1507743"/>
                      <a:pt x="3205988" y="1482724"/>
                      <a:pt x="3203321" y="1457832"/>
                    </a:cubicBezTo>
                    <a:cubicBezTo>
                      <a:pt x="3202178" y="1447418"/>
                      <a:pt x="3209798" y="1438020"/>
                      <a:pt x="3220339" y="1436877"/>
                    </a:cubicBezTo>
                    <a:cubicBezTo>
                      <a:pt x="3230880" y="1435734"/>
                      <a:pt x="3240151" y="1443354"/>
                      <a:pt x="3241294" y="1453895"/>
                    </a:cubicBezTo>
                    <a:close/>
                    <a:moveTo>
                      <a:pt x="3250184" y="1607692"/>
                    </a:moveTo>
                    <a:cubicBezTo>
                      <a:pt x="3250184" y="1613534"/>
                      <a:pt x="3250311" y="1619376"/>
                      <a:pt x="3250311" y="1625091"/>
                    </a:cubicBezTo>
                    <a:lnTo>
                      <a:pt x="3231261" y="1625091"/>
                    </a:lnTo>
                    <a:lnTo>
                      <a:pt x="3250311" y="1625091"/>
                    </a:lnTo>
                    <a:cubicBezTo>
                      <a:pt x="3250311" y="1645156"/>
                      <a:pt x="3249930" y="1665095"/>
                      <a:pt x="3249168" y="1684908"/>
                    </a:cubicBezTo>
                    <a:cubicBezTo>
                      <a:pt x="3248787" y="1695448"/>
                      <a:pt x="3239897" y="1703576"/>
                      <a:pt x="3229483" y="1703195"/>
                    </a:cubicBezTo>
                    <a:cubicBezTo>
                      <a:pt x="3219069" y="1702814"/>
                      <a:pt x="3210814" y="1693924"/>
                      <a:pt x="3211195" y="1683511"/>
                    </a:cubicBezTo>
                    <a:cubicBezTo>
                      <a:pt x="3211957" y="1664080"/>
                      <a:pt x="3212211" y="1644648"/>
                      <a:pt x="3212211" y="1625091"/>
                    </a:cubicBezTo>
                    <a:cubicBezTo>
                      <a:pt x="3212211" y="1619376"/>
                      <a:pt x="3212211" y="1613661"/>
                      <a:pt x="3212084" y="1608073"/>
                    </a:cubicBezTo>
                    <a:cubicBezTo>
                      <a:pt x="3211957" y="1597532"/>
                      <a:pt x="3220466" y="1588896"/>
                      <a:pt x="3230880" y="1588769"/>
                    </a:cubicBezTo>
                    <a:cubicBezTo>
                      <a:pt x="3241294" y="1588642"/>
                      <a:pt x="3250057" y="1597151"/>
                      <a:pt x="3250184" y="1607565"/>
                    </a:cubicBezTo>
                    <a:close/>
                    <a:moveTo>
                      <a:pt x="3244596" y="1761742"/>
                    </a:moveTo>
                    <a:cubicBezTo>
                      <a:pt x="3242437" y="1787523"/>
                      <a:pt x="3239770" y="1813051"/>
                      <a:pt x="3236341" y="1838451"/>
                    </a:cubicBezTo>
                    <a:cubicBezTo>
                      <a:pt x="3234944" y="1848864"/>
                      <a:pt x="3225419" y="1856230"/>
                      <a:pt x="3215005" y="1854833"/>
                    </a:cubicBezTo>
                    <a:cubicBezTo>
                      <a:pt x="3204591" y="1853436"/>
                      <a:pt x="3197225" y="1843911"/>
                      <a:pt x="3198622" y="1833498"/>
                    </a:cubicBezTo>
                    <a:cubicBezTo>
                      <a:pt x="3201924" y="1808733"/>
                      <a:pt x="3204591" y="1783714"/>
                      <a:pt x="3206623" y="1758695"/>
                    </a:cubicBezTo>
                    <a:cubicBezTo>
                      <a:pt x="3207512" y="1748153"/>
                      <a:pt x="3216656" y="1740406"/>
                      <a:pt x="3227197" y="1741295"/>
                    </a:cubicBezTo>
                    <a:cubicBezTo>
                      <a:pt x="3237738" y="1742184"/>
                      <a:pt x="3245485" y="1751328"/>
                      <a:pt x="3244596" y="1761870"/>
                    </a:cubicBezTo>
                    <a:close/>
                    <a:moveTo>
                      <a:pt x="3224530" y="1914650"/>
                    </a:moveTo>
                    <a:cubicBezTo>
                      <a:pt x="3219958" y="1940050"/>
                      <a:pt x="3214751" y="1965196"/>
                      <a:pt x="3209036" y="1990215"/>
                    </a:cubicBezTo>
                    <a:cubicBezTo>
                      <a:pt x="3206623" y="2000502"/>
                      <a:pt x="3196463" y="2006852"/>
                      <a:pt x="3186176" y="2004566"/>
                    </a:cubicBezTo>
                    <a:cubicBezTo>
                      <a:pt x="3175889" y="2002280"/>
                      <a:pt x="3169539" y="1991993"/>
                      <a:pt x="3171825" y="1981706"/>
                    </a:cubicBezTo>
                    <a:cubicBezTo>
                      <a:pt x="3177413" y="1957322"/>
                      <a:pt x="3182493" y="1932684"/>
                      <a:pt x="3186938" y="1907919"/>
                    </a:cubicBezTo>
                    <a:cubicBezTo>
                      <a:pt x="3188843" y="1897505"/>
                      <a:pt x="3198749" y="1890647"/>
                      <a:pt x="3209036" y="1892552"/>
                    </a:cubicBezTo>
                    <a:cubicBezTo>
                      <a:pt x="3219323" y="1894457"/>
                      <a:pt x="3226308" y="1904363"/>
                      <a:pt x="3224403" y="1914650"/>
                    </a:cubicBezTo>
                    <a:close/>
                    <a:moveTo>
                      <a:pt x="3189859" y="2064891"/>
                    </a:moveTo>
                    <a:cubicBezTo>
                      <a:pt x="3182874" y="2089656"/>
                      <a:pt x="3175381" y="2114294"/>
                      <a:pt x="3167253" y="2138551"/>
                    </a:cubicBezTo>
                    <a:cubicBezTo>
                      <a:pt x="3163951" y="2148584"/>
                      <a:pt x="3153156" y="2153918"/>
                      <a:pt x="3143123" y="2150616"/>
                    </a:cubicBezTo>
                    <a:cubicBezTo>
                      <a:pt x="3133090" y="2147314"/>
                      <a:pt x="3127756" y="2136519"/>
                      <a:pt x="3131058" y="2126486"/>
                    </a:cubicBezTo>
                    <a:cubicBezTo>
                      <a:pt x="3138932" y="2102737"/>
                      <a:pt x="3146298" y="2078734"/>
                      <a:pt x="3153156" y="2054477"/>
                    </a:cubicBezTo>
                    <a:cubicBezTo>
                      <a:pt x="3155950" y="2044317"/>
                      <a:pt x="3166491" y="2038475"/>
                      <a:pt x="3176651" y="2041269"/>
                    </a:cubicBezTo>
                    <a:cubicBezTo>
                      <a:pt x="3186811" y="2044063"/>
                      <a:pt x="3192653" y="2054604"/>
                      <a:pt x="3189859" y="2064764"/>
                    </a:cubicBezTo>
                    <a:close/>
                    <a:moveTo>
                      <a:pt x="3141218" y="2211068"/>
                    </a:moveTo>
                    <a:cubicBezTo>
                      <a:pt x="3131947" y="2235071"/>
                      <a:pt x="3122041" y="2258820"/>
                      <a:pt x="3111627" y="2282315"/>
                    </a:cubicBezTo>
                    <a:cubicBezTo>
                      <a:pt x="3107309" y="2291967"/>
                      <a:pt x="3096133" y="2296285"/>
                      <a:pt x="3086481" y="2291967"/>
                    </a:cubicBezTo>
                    <a:cubicBezTo>
                      <a:pt x="3076829" y="2287649"/>
                      <a:pt x="3072511" y="2276473"/>
                      <a:pt x="3076829" y="2266821"/>
                    </a:cubicBezTo>
                    <a:cubicBezTo>
                      <a:pt x="3086989" y="2243961"/>
                      <a:pt x="3096641" y="2220720"/>
                      <a:pt x="3105658" y="2197225"/>
                    </a:cubicBezTo>
                    <a:cubicBezTo>
                      <a:pt x="3109468" y="2187446"/>
                      <a:pt x="3120517" y="2182493"/>
                      <a:pt x="3130296" y="2186303"/>
                    </a:cubicBezTo>
                    <a:cubicBezTo>
                      <a:pt x="3140075" y="2190113"/>
                      <a:pt x="3145028" y="2201162"/>
                      <a:pt x="3141218" y="2210941"/>
                    </a:cubicBezTo>
                    <a:close/>
                    <a:moveTo>
                      <a:pt x="3078734" y="2351911"/>
                    </a:moveTo>
                    <a:cubicBezTo>
                      <a:pt x="3067177" y="2374898"/>
                      <a:pt x="3055112" y="2397631"/>
                      <a:pt x="3042539" y="2419983"/>
                    </a:cubicBezTo>
                    <a:cubicBezTo>
                      <a:pt x="3037332" y="2429127"/>
                      <a:pt x="3025775" y="2432429"/>
                      <a:pt x="3016631" y="2427222"/>
                    </a:cubicBezTo>
                    <a:cubicBezTo>
                      <a:pt x="3007487" y="2422015"/>
                      <a:pt x="3004185" y="2410458"/>
                      <a:pt x="3009392" y="2401314"/>
                    </a:cubicBezTo>
                    <a:cubicBezTo>
                      <a:pt x="3021711" y="2379470"/>
                      <a:pt x="3033395" y="2357372"/>
                      <a:pt x="3044698" y="2334893"/>
                    </a:cubicBezTo>
                    <a:cubicBezTo>
                      <a:pt x="3049397" y="2325495"/>
                      <a:pt x="3060827" y="2321685"/>
                      <a:pt x="3070225" y="2326384"/>
                    </a:cubicBezTo>
                    <a:cubicBezTo>
                      <a:pt x="3079623" y="2331083"/>
                      <a:pt x="3083433" y="2342513"/>
                      <a:pt x="3078734" y="2351911"/>
                    </a:cubicBezTo>
                    <a:close/>
                    <a:moveTo>
                      <a:pt x="3003169" y="2486277"/>
                    </a:moveTo>
                    <a:cubicBezTo>
                      <a:pt x="2989580" y="2508121"/>
                      <a:pt x="2975356" y="2529457"/>
                      <a:pt x="2960751" y="2550539"/>
                    </a:cubicBezTo>
                    <a:cubicBezTo>
                      <a:pt x="2954782" y="2559175"/>
                      <a:pt x="2942844" y="2561334"/>
                      <a:pt x="2934208" y="2555365"/>
                    </a:cubicBezTo>
                    <a:cubicBezTo>
                      <a:pt x="2925572" y="2549396"/>
                      <a:pt x="2923413" y="2537458"/>
                      <a:pt x="2929382" y="2528822"/>
                    </a:cubicBezTo>
                    <a:cubicBezTo>
                      <a:pt x="2943733" y="2508248"/>
                      <a:pt x="2957449" y="2487293"/>
                      <a:pt x="2970784" y="2466084"/>
                    </a:cubicBezTo>
                    <a:cubicBezTo>
                      <a:pt x="2976372" y="2457194"/>
                      <a:pt x="2988183" y="2454527"/>
                      <a:pt x="2997073" y="2459988"/>
                    </a:cubicBezTo>
                    <a:cubicBezTo>
                      <a:pt x="3005963" y="2465449"/>
                      <a:pt x="3008630" y="2477387"/>
                      <a:pt x="3003169" y="2486277"/>
                    </a:cubicBezTo>
                    <a:close/>
                    <a:moveTo>
                      <a:pt x="2915285" y="2612896"/>
                    </a:moveTo>
                    <a:cubicBezTo>
                      <a:pt x="2899664" y="2633343"/>
                      <a:pt x="2883535" y="2653282"/>
                      <a:pt x="2867025" y="2672967"/>
                    </a:cubicBezTo>
                    <a:cubicBezTo>
                      <a:pt x="2860294" y="2680968"/>
                      <a:pt x="2848229" y="2681984"/>
                      <a:pt x="2840228" y="2675253"/>
                    </a:cubicBezTo>
                    <a:cubicBezTo>
                      <a:pt x="2832227" y="2668522"/>
                      <a:pt x="2831211" y="2656457"/>
                      <a:pt x="2837942" y="2648456"/>
                    </a:cubicBezTo>
                    <a:cubicBezTo>
                      <a:pt x="2854071" y="2629279"/>
                      <a:pt x="2869819" y="2609721"/>
                      <a:pt x="2885186" y="2589782"/>
                    </a:cubicBezTo>
                    <a:cubicBezTo>
                      <a:pt x="2891536" y="2581400"/>
                      <a:pt x="2903601" y="2579876"/>
                      <a:pt x="2911856" y="2586226"/>
                    </a:cubicBezTo>
                    <a:cubicBezTo>
                      <a:pt x="2920111" y="2592576"/>
                      <a:pt x="2921762" y="2604641"/>
                      <a:pt x="2915412" y="2612896"/>
                    </a:cubicBezTo>
                    <a:close/>
                    <a:moveTo>
                      <a:pt x="2815971" y="2730625"/>
                    </a:moveTo>
                    <a:cubicBezTo>
                      <a:pt x="2798445" y="2749420"/>
                      <a:pt x="2780538" y="2767835"/>
                      <a:pt x="2762250" y="2785870"/>
                    </a:cubicBezTo>
                    <a:cubicBezTo>
                      <a:pt x="2754757" y="2793235"/>
                      <a:pt x="2742692" y="2793109"/>
                      <a:pt x="2735326" y="2785616"/>
                    </a:cubicBezTo>
                    <a:cubicBezTo>
                      <a:pt x="2727960" y="2778123"/>
                      <a:pt x="2728087" y="2766057"/>
                      <a:pt x="2735580" y="2758691"/>
                    </a:cubicBezTo>
                    <a:cubicBezTo>
                      <a:pt x="2753487" y="2741166"/>
                      <a:pt x="2771013" y="2723132"/>
                      <a:pt x="2788158" y="2704717"/>
                    </a:cubicBezTo>
                    <a:cubicBezTo>
                      <a:pt x="2795270" y="2696970"/>
                      <a:pt x="2807335" y="2696589"/>
                      <a:pt x="2815082" y="2703701"/>
                    </a:cubicBezTo>
                    <a:cubicBezTo>
                      <a:pt x="2822829" y="2710813"/>
                      <a:pt x="2823210" y="2722878"/>
                      <a:pt x="2816098" y="2730625"/>
                    </a:cubicBezTo>
                    <a:close/>
                    <a:moveTo>
                      <a:pt x="2705989" y="2838448"/>
                    </a:moveTo>
                    <a:cubicBezTo>
                      <a:pt x="2686812" y="2855592"/>
                      <a:pt x="2667254" y="2872229"/>
                      <a:pt x="2647188" y="2888359"/>
                    </a:cubicBezTo>
                    <a:cubicBezTo>
                      <a:pt x="2639060" y="2894963"/>
                      <a:pt x="2626995" y="2893692"/>
                      <a:pt x="2620391" y="2885564"/>
                    </a:cubicBezTo>
                    <a:cubicBezTo>
                      <a:pt x="2613787" y="2877437"/>
                      <a:pt x="2615057" y="2865372"/>
                      <a:pt x="2623185" y="2858767"/>
                    </a:cubicBezTo>
                    <a:cubicBezTo>
                      <a:pt x="2642743" y="2843020"/>
                      <a:pt x="2661793" y="2826763"/>
                      <a:pt x="2680589" y="2810000"/>
                    </a:cubicBezTo>
                    <a:cubicBezTo>
                      <a:pt x="2688463" y="2803014"/>
                      <a:pt x="2700528" y="2803650"/>
                      <a:pt x="2707513" y="2811523"/>
                    </a:cubicBezTo>
                    <a:cubicBezTo>
                      <a:pt x="2714498" y="2819398"/>
                      <a:pt x="2713863" y="2831463"/>
                      <a:pt x="2705989" y="2838448"/>
                    </a:cubicBezTo>
                    <a:close/>
                    <a:moveTo>
                      <a:pt x="2586228" y="2935475"/>
                    </a:moveTo>
                    <a:cubicBezTo>
                      <a:pt x="2565527" y="2950715"/>
                      <a:pt x="2544445" y="2965447"/>
                      <a:pt x="2522982" y="2979671"/>
                    </a:cubicBezTo>
                    <a:cubicBezTo>
                      <a:pt x="2514219" y="2985513"/>
                      <a:pt x="2502408" y="2983100"/>
                      <a:pt x="2496566" y="2974337"/>
                    </a:cubicBezTo>
                    <a:cubicBezTo>
                      <a:pt x="2490724" y="2965574"/>
                      <a:pt x="2493137" y="2953763"/>
                      <a:pt x="2501900" y="2947921"/>
                    </a:cubicBezTo>
                    <a:cubicBezTo>
                      <a:pt x="2522855" y="2934079"/>
                      <a:pt x="2543429" y="2919601"/>
                      <a:pt x="2563622" y="2904741"/>
                    </a:cubicBezTo>
                    <a:cubicBezTo>
                      <a:pt x="2572131" y="2898519"/>
                      <a:pt x="2584069" y="2900297"/>
                      <a:pt x="2590292" y="2908806"/>
                    </a:cubicBezTo>
                    <a:cubicBezTo>
                      <a:pt x="2596515" y="2917314"/>
                      <a:pt x="2594737" y="2929253"/>
                      <a:pt x="2586228" y="2935475"/>
                    </a:cubicBezTo>
                    <a:close/>
                    <a:moveTo>
                      <a:pt x="2457831" y="3020692"/>
                    </a:moveTo>
                    <a:cubicBezTo>
                      <a:pt x="2435733" y="3033900"/>
                      <a:pt x="2413381" y="3046600"/>
                      <a:pt x="2390648" y="3058665"/>
                    </a:cubicBezTo>
                    <a:cubicBezTo>
                      <a:pt x="2381377" y="3063618"/>
                      <a:pt x="2369820" y="3060189"/>
                      <a:pt x="2364867" y="3050918"/>
                    </a:cubicBezTo>
                    <a:cubicBezTo>
                      <a:pt x="2359914" y="3041647"/>
                      <a:pt x="2363343" y="3030090"/>
                      <a:pt x="2372614" y="3025137"/>
                    </a:cubicBezTo>
                    <a:cubicBezTo>
                      <a:pt x="2394839" y="3013326"/>
                      <a:pt x="2416683" y="3000880"/>
                      <a:pt x="2438146" y="2988053"/>
                    </a:cubicBezTo>
                    <a:cubicBezTo>
                      <a:pt x="2447163" y="2982592"/>
                      <a:pt x="2458847" y="2985640"/>
                      <a:pt x="2464308" y="2994657"/>
                    </a:cubicBezTo>
                    <a:cubicBezTo>
                      <a:pt x="2469769" y="3003674"/>
                      <a:pt x="2466721" y="3015358"/>
                      <a:pt x="2457704" y="3020819"/>
                    </a:cubicBezTo>
                    <a:close/>
                    <a:moveTo>
                      <a:pt x="2321814" y="3093463"/>
                    </a:moveTo>
                    <a:cubicBezTo>
                      <a:pt x="2298573" y="3104512"/>
                      <a:pt x="2275078" y="3115053"/>
                      <a:pt x="2251329" y="3124959"/>
                    </a:cubicBezTo>
                    <a:cubicBezTo>
                      <a:pt x="2241677" y="3129023"/>
                      <a:pt x="2230501" y="3124451"/>
                      <a:pt x="2226437" y="3114672"/>
                    </a:cubicBezTo>
                    <a:cubicBezTo>
                      <a:pt x="2222373" y="3104893"/>
                      <a:pt x="2226945" y="3093844"/>
                      <a:pt x="2236724" y="3089780"/>
                    </a:cubicBezTo>
                    <a:cubicBezTo>
                      <a:pt x="2259965" y="3080128"/>
                      <a:pt x="2282952" y="3069841"/>
                      <a:pt x="2305558" y="3059046"/>
                    </a:cubicBezTo>
                    <a:cubicBezTo>
                      <a:pt x="2315083" y="3054474"/>
                      <a:pt x="2326386" y="3058538"/>
                      <a:pt x="2330958" y="3068063"/>
                    </a:cubicBezTo>
                    <a:cubicBezTo>
                      <a:pt x="2335530" y="3077588"/>
                      <a:pt x="2331466" y="3088891"/>
                      <a:pt x="2321941" y="3093463"/>
                    </a:cubicBezTo>
                    <a:close/>
                    <a:moveTo>
                      <a:pt x="2179574" y="3153026"/>
                    </a:moveTo>
                    <a:cubicBezTo>
                      <a:pt x="2155444" y="3161789"/>
                      <a:pt x="2131060" y="3169917"/>
                      <a:pt x="2106422" y="3177537"/>
                    </a:cubicBezTo>
                    <a:cubicBezTo>
                      <a:pt x="2096389" y="3180712"/>
                      <a:pt x="2085721" y="3174997"/>
                      <a:pt x="2082546" y="3164964"/>
                    </a:cubicBezTo>
                    <a:cubicBezTo>
                      <a:pt x="2079371" y="3154931"/>
                      <a:pt x="2085086" y="3144263"/>
                      <a:pt x="2095119" y="3141088"/>
                    </a:cubicBezTo>
                    <a:cubicBezTo>
                      <a:pt x="2119122" y="3133595"/>
                      <a:pt x="2142998" y="3125594"/>
                      <a:pt x="2166493" y="3117085"/>
                    </a:cubicBezTo>
                    <a:cubicBezTo>
                      <a:pt x="2176399" y="3113529"/>
                      <a:pt x="2187321" y="3118609"/>
                      <a:pt x="2190877" y="3128515"/>
                    </a:cubicBezTo>
                    <a:cubicBezTo>
                      <a:pt x="2194433" y="3138421"/>
                      <a:pt x="2189353" y="3149343"/>
                      <a:pt x="2179447" y="3152899"/>
                    </a:cubicBezTo>
                    <a:close/>
                    <a:moveTo>
                      <a:pt x="2032127" y="3198492"/>
                    </a:moveTo>
                    <a:cubicBezTo>
                      <a:pt x="2007362" y="3204842"/>
                      <a:pt x="1982343" y="3210684"/>
                      <a:pt x="1957070" y="3216018"/>
                    </a:cubicBezTo>
                    <a:cubicBezTo>
                      <a:pt x="1946783" y="3218177"/>
                      <a:pt x="1936623" y="3211573"/>
                      <a:pt x="1934591" y="3201286"/>
                    </a:cubicBezTo>
                    <a:cubicBezTo>
                      <a:pt x="1932559" y="3190999"/>
                      <a:pt x="1939036" y="3180839"/>
                      <a:pt x="1949323" y="3178807"/>
                    </a:cubicBezTo>
                    <a:cubicBezTo>
                      <a:pt x="1973961" y="3173727"/>
                      <a:pt x="1998472" y="3168012"/>
                      <a:pt x="2022602" y="3161789"/>
                    </a:cubicBezTo>
                    <a:cubicBezTo>
                      <a:pt x="2032762" y="3159122"/>
                      <a:pt x="2043176" y="3165345"/>
                      <a:pt x="2045843" y="3175505"/>
                    </a:cubicBezTo>
                    <a:cubicBezTo>
                      <a:pt x="2048510" y="3185665"/>
                      <a:pt x="2042287" y="3196079"/>
                      <a:pt x="2032127" y="3198746"/>
                    </a:cubicBezTo>
                    <a:close/>
                    <a:moveTo>
                      <a:pt x="1881251" y="3230115"/>
                    </a:moveTo>
                    <a:cubicBezTo>
                      <a:pt x="1855978" y="3234179"/>
                      <a:pt x="1830451" y="3237481"/>
                      <a:pt x="1804797" y="3240402"/>
                    </a:cubicBezTo>
                    <a:cubicBezTo>
                      <a:pt x="1794383" y="3241545"/>
                      <a:pt x="1784985" y="3234052"/>
                      <a:pt x="1783715" y="3223511"/>
                    </a:cubicBezTo>
                    <a:cubicBezTo>
                      <a:pt x="1782445" y="3212970"/>
                      <a:pt x="1790065" y="3203699"/>
                      <a:pt x="1800606" y="3202429"/>
                    </a:cubicBezTo>
                    <a:cubicBezTo>
                      <a:pt x="1825625" y="3199635"/>
                      <a:pt x="1850517" y="3196333"/>
                      <a:pt x="1875155" y="3192396"/>
                    </a:cubicBezTo>
                    <a:cubicBezTo>
                      <a:pt x="1885569" y="3190745"/>
                      <a:pt x="1895348" y="3197857"/>
                      <a:pt x="1896999" y="3208271"/>
                    </a:cubicBezTo>
                    <a:cubicBezTo>
                      <a:pt x="1898650" y="3218685"/>
                      <a:pt x="1891538" y="3228464"/>
                      <a:pt x="1881124" y="3230115"/>
                    </a:cubicBezTo>
                    <a:close/>
                    <a:moveTo>
                      <a:pt x="1727962" y="3247006"/>
                    </a:moveTo>
                    <a:cubicBezTo>
                      <a:pt x="1702435" y="3248657"/>
                      <a:pt x="1676781" y="3249673"/>
                      <a:pt x="1651000" y="3250054"/>
                    </a:cubicBezTo>
                    <a:cubicBezTo>
                      <a:pt x="1640459" y="3250181"/>
                      <a:pt x="1631823" y="3241799"/>
                      <a:pt x="1631696" y="3231258"/>
                    </a:cubicBezTo>
                    <a:cubicBezTo>
                      <a:pt x="1631569" y="3220717"/>
                      <a:pt x="1639951" y="3212081"/>
                      <a:pt x="1650492" y="3211954"/>
                    </a:cubicBezTo>
                    <a:cubicBezTo>
                      <a:pt x="1675765" y="3211573"/>
                      <a:pt x="1700784" y="3210557"/>
                      <a:pt x="1725676" y="3209033"/>
                    </a:cubicBezTo>
                    <a:cubicBezTo>
                      <a:pt x="1736217" y="3208398"/>
                      <a:pt x="1745234" y="3216399"/>
                      <a:pt x="1745869" y="3226813"/>
                    </a:cubicBezTo>
                    <a:cubicBezTo>
                      <a:pt x="1746504" y="3237227"/>
                      <a:pt x="1738503" y="3246371"/>
                      <a:pt x="1728089" y="3247006"/>
                    </a:cubicBezTo>
                    <a:close/>
                    <a:moveTo>
                      <a:pt x="1573784" y="3249419"/>
                    </a:moveTo>
                    <a:cubicBezTo>
                      <a:pt x="1548003" y="3248657"/>
                      <a:pt x="1522349" y="3247260"/>
                      <a:pt x="1496822" y="3245228"/>
                    </a:cubicBezTo>
                    <a:cubicBezTo>
                      <a:pt x="1486281" y="3244466"/>
                      <a:pt x="1478534" y="3235195"/>
                      <a:pt x="1479296" y="3224781"/>
                    </a:cubicBezTo>
                    <a:cubicBezTo>
                      <a:pt x="1480058" y="3214367"/>
                      <a:pt x="1489329" y="3206493"/>
                      <a:pt x="1499743" y="3207255"/>
                    </a:cubicBezTo>
                    <a:cubicBezTo>
                      <a:pt x="1524635" y="3209160"/>
                      <a:pt x="1549654" y="3210557"/>
                      <a:pt x="1574927" y="3211319"/>
                    </a:cubicBezTo>
                    <a:cubicBezTo>
                      <a:pt x="1585468" y="3211700"/>
                      <a:pt x="1593723" y="3220463"/>
                      <a:pt x="1593342" y="3231004"/>
                    </a:cubicBezTo>
                    <a:cubicBezTo>
                      <a:pt x="1592961" y="3241545"/>
                      <a:pt x="1584198" y="3249800"/>
                      <a:pt x="1573657" y="3249419"/>
                    </a:cubicBezTo>
                    <a:close/>
                    <a:moveTo>
                      <a:pt x="1419987" y="3237481"/>
                    </a:moveTo>
                    <a:cubicBezTo>
                      <a:pt x="1394333" y="3234306"/>
                      <a:pt x="1368933" y="3230496"/>
                      <a:pt x="1343787" y="3226051"/>
                    </a:cubicBezTo>
                    <a:cubicBezTo>
                      <a:pt x="1333373" y="3224273"/>
                      <a:pt x="1326515" y="3214367"/>
                      <a:pt x="1328293" y="3203953"/>
                    </a:cubicBezTo>
                    <a:cubicBezTo>
                      <a:pt x="1330071" y="3193539"/>
                      <a:pt x="1339977" y="3186681"/>
                      <a:pt x="1350391" y="3188459"/>
                    </a:cubicBezTo>
                    <a:cubicBezTo>
                      <a:pt x="1375029" y="3192777"/>
                      <a:pt x="1399794" y="3196460"/>
                      <a:pt x="1424813" y="3199635"/>
                    </a:cubicBezTo>
                    <a:cubicBezTo>
                      <a:pt x="1435227" y="3200905"/>
                      <a:pt x="1442593" y="3210430"/>
                      <a:pt x="1441323" y="3220971"/>
                    </a:cubicBezTo>
                    <a:cubicBezTo>
                      <a:pt x="1440053" y="3231512"/>
                      <a:pt x="1430528" y="3238751"/>
                      <a:pt x="1419987" y="3237481"/>
                    </a:cubicBezTo>
                    <a:close/>
                    <a:moveTo>
                      <a:pt x="1268095" y="3211065"/>
                    </a:moveTo>
                    <a:cubicBezTo>
                      <a:pt x="1242949" y="3205477"/>
                      <a:pt x="1218057" y="3199254"/>
                      <a:pt x="1193292" y="3192396"/>
                    </a:cubicBezTo>
                    <a:cubicBezTo>
                      <a:pt x="1183132" y="3189602"/>
                      <a:pt x="1177163" y="3179188"/>
                      <a:pt x="1179957" y="3169028"/>
                    </a:cubicBezTo>
                    <a:cubicBezTo>
                      <a:pt x="1182751" y="3158868"/>
                      <a:pt x="1193165" y="3152899"/>
                      <a:pt x="1203325" y="3155693"/>
                    </a:cubicBezTo>
                    <a:cubicBezTo>
                      <a:pt x="1227455" y="3162297"/>
                      <a:pt x="1251839" y="3168393"/>
                      <a:pt x="1276350" y="3173854"/>
                    </a:cubicBezTo>
                    <a:cubicBezTo>
                      <a:pt x="1286637" y="3176140"/>
                      <a:pt x="1293114" y="3186300"/>
                      <a:pt x="1290828" y="3196587"/>
                    </a:cubicBezTo>
                    <a:cubicBezTo>
                      <a:pt x="1288542" y="3206874"/>
                      <a:pt x="1278382" y="3213351"/>
                      <a:pt x="1268095" y="3211065"/>
                    </a:cubicBezTo>
                    <a:close/>
                    <a:moveTo>
                      <a:pt x="1119505" y="3170298"/>
                    </a:moveTo>
                    <a:cubicBezTo>
                      <a:pt x="1094994" y="3162297"/>
                      <a:pt x="1070737" y="3153788"/>
                      <a:pt x="1046861" y="3144644"/>
                    </a:cubicBezTo>
                    <a:cubicBezTo>
                      <a:pt x="1037082" y="3140961"/>
                      <a:pt x="1032129" y="3129912"/>
                      <a:pt x="1035812" y="3120006"/>
                    </a:cubicBezTo>
                    <a:cubicBezTo>
                      <a:pt x="1039495" y="3110100"/>
                      <a:pt x="1050544" y="3105274"/>
                      <a:pt x="1060450" y="3108957"/>
                    </a:cubicBezTo>
                    <a:cubicBezTo>
                      <a:pt x="1083818" y="3117847"/>
                      <a:pt x="1107567" y="3126229"/>
                      <a:pt x="1131443" y="3134103"/>
                    </a:cubicBezTo>
                    <a:cubicBezTo>
                      <a:pt x="1141476" y="3137405"/>
                      <a:pt x="1146937" y="3148073"/>
                      <a:pt x="1143635" y="3158106"/>
                    </a:cubicBezTo>
                    <a:cubicBezTo>
                      <a:pt x="1140333" y="3168139"/>
                      <a:pt x="1129665" y="3173600"/>
                      <a:pt x="1119632" y="3170298"/>
                    </a:cubicBezTo>
                    <a:close/>
                    <a:moveTo>
                      <a:pt x="975741" y="3115180"/>
                    </a:moveTo>
                    <a:cubicBezTo>
                      <a:pt x="952119" y="3104893"/>
                      <a:pt x="928751" y="3093971"/>
                      <a:pt x="905764" y="3082668"/>
                    </a:cubicBezTo>
                    <a:cubicBezTo>
                      <a:pt x="896366" y="3077969"/>
                      <a:pt x="892429" y="3066539"/>
                      <a:pt x="897128" y="3057141"/>
                    </a:cubicBezTo>
                    <a:cubicBezTo>
                      <a:pt x="901827" y="3047743"/>
                      <a:pt x="913257" y="3043806"/>
                      <a:pt x="922655" y="3048505"/>
                    </a:cubicBezTo>
                    <a:cubicBezTo>
                      <a:pt x="945134" y="3059681"/>
                      <a:pt x="967867" y="3070222"/>
                      <a:pt x="990981" y="3080255"/>
                    </a:cubicBezTo>
                    <a:cubicBezTo>
                      <a:pt x="1000633" y="3084446"/>
                      <a:pt x="1005078" y="3095749"/>
                      <a:pt x="1000760" y="3105274"/>
                    </a:cubicBezTo>
                    <a:cubicBezTo>
                      <a:pt x="996442" y="3114799"/>
                      <a:pt x="985266" y="3119371"/>
                      <a:pt x="975741" y="3115053"/>
                    </a:cubicBezTo>
                    <a:close/>
                    <a:moveTo>
                      <a:pt x="837565" y="3046727"/>
                    </a:moveTo>
                    <a:cubicBezTo>
                      <a:pt x="815086" y="3034281"/>
                      <a:pt x="792861" y="3021200"/>
                      <a:pt x="771017" y="3007738"/>
                    </a:cubicBezTo>
                    <a:cubicBezTo>
                      <a:pt x="762127" y="3002150"/>
                      <a:pt x="759333" y="2990466"/>
                      <a:pt x="764794" y="2981576"/>
                    </a:cubicBezTo>
                    <a:cubicBezTo>
                      <a:pt x="770255" y="2972686"/>
                      <a:pt x="782066" y="2969892"/>
                      <a:pt x="790956" y="2975353"/>
                    </a:cubicBezTo>
                    <a:cubicBezTo>
                      <a:pt x="812292" y="2988561"/>
                      <a:pt x="834009" y="3001261"/>
                      <a:pt x="855980" y="3013453"/>
                    </a:cubicBezTo>
                    <a:cubicBezTo>
                      <a:pt x="865124" y="3018533"/>
                      <a:pt x="868553" y="3030217"/>
                      <a:pt x="863346" y="3039361"/>
                    </a:cubicBezTo>
                    <a:cubicBezTo>
                      <a:pt x="858139" y="3048505"/>
                      <a:pt x="846582" y="3051934"/>
                      <a:pt x="837438" y="3046727"/>
                    </a:cubicBezTo>
                    <a:close/>
                    <a:moveTo>
                      <a:pt x="706374" y="2965574"/>
                    </a:moveTo>
                    <a:cubicBezTo>
                      <a:pt x="685165" y="2950969"/>
                      <a:pt x="664337" y="2935984"/>
                      <a:pt x="643890" y="2920489"/>
                    </a:cubicBezTo>
                    <a:cubicBezTo>
                      <a:pt x="635508" y="2914139"/>
                      <a:pt x="633857" y="2902201"/>
                      <a:pt x="640207" y="2893820"/>
                    </a:cubicBezTo>
                    <a:cubicBezTo>
                      <a:pt x="646557" y="2885438"/>
                      <a:pt x="658495" y="2883787"/>
                      <a:pt x="666877" y="2890137"/>
                    </a:cubicBezTo>
                    <a:cubicBezTo>
                      <a:pt x="686816" y="2905250"/>
                      <a:pt x="707263" y="2919982"/>
                      <a:pt x="727964" y="2934205"/>
                    </a:cubicBezTo>
                    <a:cubicBezTo>
                      <a:pt x="736600" y="2940174"/>
                      <a:pt x="738886" y="2951985"/>
                      <a:pt x="732917" y="2960748"/>
                    </a:cubicBezTo>
                    <a:cubicBezTo>
                      <a:pt x="726948" y="2969511"/>
                      <a:pt x="715137" y="2971670"/>
                      <a:pt x="706374" y="2965701"/>
                    </a:cubicBezTo>
                    <a:close/>
                    <a:moveTo>
                      <a:pt x="583565" y="2872610"/>
                    </a:moveTo>
                    <a:cubicBezTo>
                      <a:pt x="563880" y="2856101"/>
                      <a:pt x="544449" y="2839210"/>
                      <a:pt x="525526" y="2821810"/>
                    </a:cubicBezTo>
                    <a:cubicBezTo>
                      <a:pt x="517779" y="2814698"/>
                      <a:pt x="517271" y="2802634"/>
                      <a:pt x="524383" y="2794887"/>
                    </a:cubicBezTo>
                    <a:cubicBezTo>
                      <a:pt x="531495" y="2787139"/>
                      <a:pt x="543560" y="2786632"/>
                      <a:pt x="551307" y="2793744"/>
                    </a:cubicBezTo>
                    <a:cubicBezTo>
                      <a:pt x="569849" y="2810762"/>
                      <a:pt x="588645" y="2827272"/>
                      <a:pt x="607949" y="2843401"/>
                    </a:cubicBezTo>
                    <a:cubicBezTo>
                      <a:pt x="616077" y="2850132"/>
                      <a:pt x="617093" y="2862197"/>
                      <a:pt x="610362" y="2870198"/>
                    </a:cubicBezTo>
                    <a:cubicBezTo>
                      <a:pt x="603631" y="2878198"/>
                      <a:pt x="591566" y="2879342"/>
                      <a:pt x="583565" y="2872610"/>
                    </a:cubicBezTo>
                    <a:close/>
                    <a:moveTo>
                      <a:pt x="470027" y="2768344"/>
                    </a:moveTo>
                    <a:cubicBezTo>
                      <a:pt x="451993" y="2750056"/>
                      <a:pt x="434340" y="2731387"/>
                      <a:pt x="417068" y="2712337"/>
                    </a:cubicBezTo>
                    <a:cubicBezTo>
                      <a:pt x="410083" y="2704463"/>
                      <a:pt x="410718" y="2692525"/>
                      <a:pt x="418465" y="2685413"/>
                    </a:cubicBezTo>
                    <a:cubicBezTo>
                      <a:pt x="426212" y="2678301"/>
                      <a:pt x="438277" y="2679063"/>
                      <a:pt x="445389" y="2686810"/>
                    </a:cubicBezTo>
                    <a:cubicBezTo>
                      <a:pt x="462153" y="2705479"/>
                      <a:pt x="479425" y="2723767"/>
                      <a:pt x="497078" y="2741547"/>
                    </a:cubicBezTo>
                    <a:cubicBezTo>
                      <a:pt x="504444" y="2749039"/>
                      <a:pt x="504444" y="2761104"/>
                      <a:pt x="496951" y="2768470"/>
                    </a:cubicBezTo>
                    <a:cubicBezTo>
                      <a:pt x="489458" y="2775837"/>
                      <a:pt x="477393" y="2775837"/>
                      <a:pt x="470027" y="2768344"/>
                    </a:cubicBezTo>
                    <a:close/>
                    <a:moveTo>
                      <a:pt x="366903" y="2653790"/>
                    </a:moveTo>
                    <a:cubicBezTo>
                      <a:pt x="350647" y="2633978"/>
                      <a:pt x="334899" y="2613658"/>
                      <a:pt x="319532" y="2593084"/>
                    </a:cubicBezTo>
                    <a:cubicBezTo>
                      <a:pt x="313309" y="2584575"/>
                      <a:pt x="314960" y="2572764"/>
                      <a:pt x="323469" y="2566414"/>
                    </a:cubicBezTo>
                    <a:cubicBezTo>
                      <a:pt x="331978" y="2560064"/>
                      <a:pt x="343789" y="2561842"/>
                      <a:pt x="350139" y="2570351"/>
                    </a:cubicBezTo>
                    <a:cubicBezTo>
                      <a:pt x="365125" y="2590544"/>
                      <a:pt x="380492" y="2610229"/>
                      <a:pt x="396367" y="2629660"/>
                    </a:cubicBezTo>
                    <a:cubicBezTo>
                      <a:pt x="402971" y="2637788"/>
                      <a:pt x="401828" y="2649853"/>
                      <a:pt x="393700" y="2656457"/>
                    </a:cubicBezTo>
                    <a:cubicBezTo>
                      <a:pt x="385572" y="2663061"/>
                      <a:pt x="373507" y="2661918"/>
                      <a:pt x="366903" y="2653790"/>
                    </a:cubicBezTo>
                    <a:close/>
                    <a:moveTo>
                      <a:pt x="274955" y="2530092"/>
                    </a:moveTo>
                    <a:cubicBezTo>
                      <a:pt x="260604" y="2508756"/>
                      <a:pt x="246888" y="2487166"/>
                      <a:pt x="233553" y="2465195"/>
                    </a:cubicBezTo>
                    <a:cubicBezTo>
                      <a:pt x="228092" y="2456178"/>
                      <a:pt x="231013" y="2444494"/>
                      <a:pt x="240030" y="2439033"/>
                    </a:cubicBezTo>
                    <a:cubicBezTo>
                      <a:pt x="249047" y="2433572"/>
                      <a:pt x="260731" y="2436493"/>
                      <a:pt x="266192" y="2445510"/>
                    </a:cubicBezTo>
                    <a:cubicBezTo>
                      <a:pt x="279146" y="2466973"/>
                      <a:pt x="292735" y="2488182"/>
                      <a:pt x="306705" y="2508883"/>
                    </a:cubicBezTo>
                    <a:cubicBezTo>
                      <a:pt x="312547" y="2517646"/>
                      <a:pt x="310261" y="2529457"/>
                      <a:pt x="301498" y="2535299"/>
                    </a:cubicBezTo>
                    <a:cubicBezTo>
                      <a:pt x="292735" y="2541141"/>
                      <a:pt x="280924" y="2538855"/>
                      <a:pt x="275082" y="2530092"/>
                    </a:cubicBezTo>
                    <a:close/>
                    <a:moveTo>
                      <a:pt x="195326" y="2398139"/>
                    </a:moveTo>
                    <a:cubicBezTo>
                      <a:pt x="183134" y="2375660"/>
                      <a:pt x="171450" y="2352800"/>
                      <a:pt x="160274" y="2329559"/>
                    </a:cubicBezTo>
                    <a:cubicBezTo>
                      <a:pt x="155702" y="2320034"/>
                      <a:pt x="159639" y="2308731"/>
                      <a:pt x="169164" y="2304159"/>
                    </a:cubicBezTo>
                    <a:cubicBezTo>
                      <a:pt x="178689" y="2299587"/>
                      <a:pt x="189992" y="2303524"/>
                      <a:pt x="194564" y="2313049"/>
                    </a:cubicBezTo>
                    <a:cubicBezTo>
                      <a:pt x="205486" y="2335655"/>
                      <a:pt x="216916" y="2358007"/>
                      <a:pt x="228854" y="2379978"/>
                    </a:cubicBezTo>
                    <a:cubicBezTo>
                      <a:pt x="233807" y="2389249"/>
                      <a:pt x="230378" y="2400806"/>
                      <a:pt x="221234" y="2405759"/>
                    </a:cubicBezTo>
                    <a:cubicBezTo>
                      <a:pt x="212090" y="2410712"/>
                      <a:pt x="200406" y="2407283"/>
                      <a:pt x="195453" y="2398139"/>
                    </a:cubicBezTo>
                    <a:close/>
                    <a:moveTo>
                      <a:pt x="128524" y="2259201"/>
                    </a:moveTo>
                    <a:cubicBezTo>
                      <a:pt x="118491" y="2235579"/>
                      <a:pt x="108966" y="2211703"/>
                      <a:pt x="100076" y="2187573"/>
                    </a:cubicBezTo>
                    <a:cubicBezTo>
                      <a:pt x="96393" y="2177667"/>
                      <a:pt x="101473" y="2166745"/>
                      <a:pt x="111379" y="2163062"/>
                    </a:cubicBezTo>
                    <a:cubicBezTo>
                      <a:pt x="121285" y="2159379"/>
                      <a:pt x="132207" y="2164459"/>
                      <a:pt x="135890" y="2174365"/>
                    </a:cubicBezTo>
                    <a:cubicBezTo>
                      <a:pt x="144653" y="2197987"/>
                      <a:pt x="153797" y="2221355"/>
                      <a:pt x="163576" y="2244342"/>
                    </a:cubicBezTo>
                    <a:cubicBezTo>
                      <a:pt x="167640" y="2253994"/>
                      <a:pt x="163195" y="2265170"/>
                      <a:pt x="153543" y="2269361"/>
                    </a:cubicBezTo>
                    <a:cubicBezTo>
                      <a:pt x="143891" y="2273552"/>
                      <a:pt x="132715" y="2268980"/>
                      <a:pt x="128524" y="2259328"/>
                    </a:cubicBezTo>
                    <a:close/>
                    <a:moveTo>
                      <a:pt x="75184" y="2114675"/>
                    </a:moveTo>
                    <a:cubicBezTo>
                      <a:pt x="67437" y="2090291"/>
                      <a:pt x="60325" y="2065526"/>
                      <a:pt x="53721" y="2040634"/>
                    </a:cubicBezTo>
                    <a:cubicBezTo>
                      <a:pt x="51054" y="2030474"/>
                      <a:pt x="57150" y="2020060"/>
                      <a:pt x="67310" y="2017393"/>
                    </a:cubicBezTo>
                    <a:cubicBezTo>
                      <a:pt x="77470" y="2014726"/>
                      <a:pt x="87884" y="2020822"/>
                      <a:pt x="90551" y="2030982"/>
                    </a:cubicBezTo>
                    <a:cubicBezTo>
                      <a:pt x="97028" y="2055366"/>
                      <a:pt x="104013" y="2079369"/>
                      <a:pt x="111506" y="2103245"/>
                    </a:cubicBezTo>
                    <a:cubicBezTo>
                      <a:pt x="114681" y="2113278"/>
                      <a:pt x="109093" y="2123946"/>
                      <a:pt x="99060" y="2127121"/>
                    </a:cubicBezTo>
                    <a:cubicBezTo>
                      <a:pt x="89027" y="2130296"/>
                      <a:pt x="78359" y="2124708"/>
                      <a:pt x="75184" y="2114675"/>
                    </a:cubicBezTo>
                    <a:close/>
                    <a:moveTo>
                      <a:pt x="35814" y="1965577"/>
                    </a:moveTo>
                    <a:cubicBezTo>
                      <a:pt x="30480" y="1940558"/>
                      <a:pt x="25654" y="1915285"/>
                      <a:pt x="21590" y="1889885"/>
                    </a:cubicBezTo>
                    <a:cubicBezTo>
                      <a:pt x="19939" y="1879471"/>
                      <a:pt x="26924" y="1869692"/>
                      <a:pt x="37338" y="1868041"/>
                    </a:cubicBezTo>
                    <a:cubicBezTo>
                      <a:pt x="47752" y="1866390"/>
                      <a:pt x="57531" y="1873375"/>
                      <a:pt x="59182" y="1883789"/>
                    </a:cubicBezTo>
                    <a:cubicBezTo>
                      <a:pt x="63246" y="1908681"/>
                      <a:pt x="67945" y="1933319"/>
                      <a:pt x="73152" y="1957703"/>
                    </a:cubicBezTo>
                    <a:cubicBezTo>
                      <a:pt x="75311" y="1967990"/>
                      <a:pt x="68834" y="1978150"/>
                      <a:pt x="58547" y="1980309"/>
                    </a:cubicBezTo>
                    <a:cubicBezTo>
                      <a:pt x="48260" y="1982468"/>
                      <a:pt x="38100" y="1975991"/>
                      <a:pt x="35941" y="1965704"/>
                    </a:cubicBezTo>
                    <a:close/>
                    <a:moveTo>
                      <a:pt x="10795" y="1813558"/>
                    </a:moveTo>
                    <a:cubicBezTo>
                      <a:pt x="7874" y="1788158"/>
                      <a:pt x="5461" y="1762504"/>
                      <a:pt x="3810" y="1736851"/>
                    </a:cubicBezTo>
                    <a:cubicBezTo>
                      <a:pt x="3048" y="1726309"/>
                      <a:pt x="11049" y="1717292"/>
                      <a:pt x="21463" y="1716530"/>
                    </a:cubicBezTo>
                    <a:cubicBezTo>
                      <a:pt x="31877" y="1715768"/>
                      <a:pt x="41021" y="1723770"/>
                      <a:pt x="41783" y="1734183"/>
                    </a:cubicBezTo>
                    <a:cubicBezTo>
                      <a:pt x="43434" y="1759329"/>
                      <a:pt x="45847" y="1784348"/>
                      <a:pt x="48641" y="1809113"/>
                    </a:cubicBezTo>
                    <a:cubicBezTo>
                      <a:pt x="49911" y="1819527"/>
                      <a:pt x="42418" y="1829052"/>
                      <a:pt x="31877" y="1830195"/>
                    </a:cubicBezTo>
                    <a:cubicBezTo>
                      <a:pt x="21336" y="1831338"/>
                      <a:pt x="11938" y="1823973"/>
                      <a:pt x="10795" y="1813431"/>
                    </a:cubicBezTo>
                    <a:close/>
                    <a:moveTo>
                      <a:pt x="381" y="1659889"/>
                    </a:moveTo>
                    <a:cubicBezTo>
                      <a:pt x="127" y="1648331"/>
                      <a:pt x="0" y="1636648"/>
                      <a:pt x="0" y="1625091"/>
                    </a:cubicBezTo>
                    <a:lnTo>
                      <a:pt x="19050" y="1625091"/>
                    </a:lnTo>
                    <a:lnTo>
                      <a:pt x="35179" y="1635378"/>
                    </a:lnTo>
                    <a:cubicBezTo>
                      <a:pt x="30607" y="1642490"/>
                      <a:pt x="21971" y="1645792"/>
                      <a:pt x="13843" y="1643378"/>
                    </a:cubicBezTo>
                    <a:cubicBezTo>
                      <a:pt x="5715" y="1640965"/>
                      <a:pt x="0" y="1633473"/>
                      <a:pt x="0" y="1624964"/>
                    </a:cubicBezTo>
                    <a:cubicBezTo>
                      <a:pt x="0" y="1599183"/>
                      <a:pt x="635" y="1573402"/>
                      <a:pt x="1778" y="1547875"/>
                    </a:cubicBezTo>
                    <a:cubicBezTo>
                      <a:pt x="2286" y="1537334"/>
                      <a:pt x="11176" y="1529206"/>
                      <a:pt x="21717" y="1529714"/>
                    </a:cubicBezTo>
                    <a:cubicBezTo>
                      <a:pt x="32258" y="1530222"/>
                      <a:pt x="40386" y="1539112"/>
                      <a:pt x="39878" y="1549653"/>
                    </a:cubicBezTo>
                    <a:cubicBezTo>
                      <a:pt x="38735" y="1574672"/>
                      <a:pt x="38100" y="1599818"/>
                      <a:pt x="38100" y="1624964"/>
                    </a:cubicBezTo>
                    <a:lnTo>
                      <a:pt x="19050" y="1624964"/>
                    </a:lnTo>
                    <a:lnTo>
                      <a:pt x="2921" y="1614677"/>
                    </a:lnTo>
                    <a:cubicBezTo>
                      <a:pt x="7493" y="1607565"/>
                      <a:pt x="16129" y="1604263"/>
                      <a:pt x="24257" y="1606676"/>
                    </a:cubicBezTo>
                    <a:cubicBezTo>
                      <a:pt x="32385" y="1609089"/>
                      <a:pt x="38100" y="1616582"/>
                      <a:pt x="38100" y="1624964"/>
                    </a:cubicBezTo>
                    <a:cubicBezTo>
                      <a:pt x="38100" y="1636393"/>
                      <a:pt x="38227" y="1647696"/>
                      <a:pt x="38481" y="1658999"/>
                    </a:cubicBezTo>
                    <a:cubicBezTo>
                      <a:pt x="38735" y="1669540"/>
                      <a:pt x="30353" y="1678176"/>
                      <a:pt x="19812" y="1678430"/>
                    </a:cubicBezTo>
                    <a:cubicBezTo>
                      <a:pt x="9271" y="1678684"/>
                      <a:pt x="635" y="1670302"/>
                      <a:pt x="381" y="1659761"/>
                    </a:cubicBezTo>
                    <a:close/>
                  </a:path>
                </a:pathLst>
              </a:custGeom>
              <a:solidFill>
                <a:srgbClr val="C00000"/>
              </a:solidFill>
            </p:spPr>
            <p:txBody>
              <a:bodyPr/>
              <a:lstStyle/>
              <a:p>
                <a:endParaRPr lang="pt-BR" sz="800" noProof="0" dirty="0"/>
              </a:p>
            </p:txBody>
          </p:sp>
          <p:sp>
            <p:nvSpPr>
              <p:cNvPr id="20" name="TextBox 34">
                <a:extLst>
                  <a:ext uri="{FF2B5EF4-FFF2-40B4-BE49-F238E27FC236}">
                    <a16:creationId xmlns:a16="http://schemas.microsoft.com/office/drawing/2014/main" id="{A24DCA40-E26F-26C9-135D-CB659CBDBA29}"/>
                  </a:ext>
                </a:extLst>
              </p:cNvPr>
              <p:cNvSpPr txBox="1"/>
              <p:nvPr/>
            </p:nvSpPr>
            <p:spPr>
              <a:xfrm>
                <a:off x="0" y="-54330"/>
                <a:ext cx="3250259" cy="325027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/>
                <a:r>
                  <a:rPr lang="pt-BR" sz="4400" noProof="0" dirty="0">
                    <a:solidFill>
                      <a:srgbClr val="CD222B"/>
                    </a:solidFill>
                    <a:latin typeface="AMX Black" pitchFamily="2" charset="0"/>
                    <a:ea typeface="Source Sans Pro"/>
                    <a:cs typeface="Source Sans Pro"/>
                    <a:sym typeface="Source Sans Pro"/>
                  </a:rPr>
                  <a:t>5</a:t>
                </a:r>
              </a:p>
            </p:txBody>
          </p:sp>
        </p:grpSp>
        <p:grpSp>
          <p:nvGrpSpPr>
            <p:cNvPr id="9" name="Group 35">
              <a:extLst>
                <a:ext uri="{FF2B5EF4-FFF2-40B4-BE49-F238E27FC236}">
                  <a16:creationId xmlns:a16="http://schemas.microsoft.com/office/drawing/2014/main" id="{C0530D5B-0F55-30A5-2319-F171EA62DFA1}"/>
                </a:ext>
              </a:extLst>
            </p:cNvPr>
            <p:cNvGrpSpPr/>
            <p:nvPr/>
          </p:nvGrpSpPr>
          <p:grpSpPr>
            <a:xfrm>
              <a:off x="1441291" y="3303774"/>
              <a:ext cx="1625156" cy="1642785"/>
              <a:chOff x="0" y="-35300"/>
              <a:chExt cx="3250311" cy="3285570"/>
            </a:xfrm>
          </p:grpSpPr>
          <p:sp>
            <p:nvSpPr>
              <p:cNvPr id="15" name="Freeform 36">
                <a:extLst>
                  <a:ext uri="{FF2B5EF4-FFF2-40B4-BE49-F238E27FC236}">
                    <a16:creationId xmlns:a16="http://schemas.microsoft.com/office/drawing/2014/main" id="{D204ED41-5736-AA55-B15A-F781461956AA}"/>
                  </a:ext>
                </a:extLst>
              </p:cNvPr>
              <p:cNvSpPr/>
              <p:nvPr/>
            </p:nvSpPr>
            <p:spPr>
              <a:xfrm>
                <a:off x="19050" y="-35300"/>
                <a:ext cx="3212212" cy="3212208"/>
              </a:xfrm>
              <a:custGeom>
                <a:avLst/>
                <a:gdLst/>
                <a:ahLst/>
                <a:cxnLst/>
                <a:rect l="l" t="t" r="r" b="b"/>
                <a:pathLst>
                  <a:path w="3212211" h="3212208">
                    <a:moveTo>
                      <a:pt x="0" y="1606041"/>
                    </a:moveTo>
                    <a:cubicBezTo>
                      <a:pt x="0" y="719073"/>
                      <a:pt x="719074" y="0"/>
                      <a:pt x="1606042" y="0"/>
                    </a:cubicBezTo>
                    <a:cubicBezTo>
                      <a:pt x="2493010" y="0"/>
                      <a:pt x="3212211" y="719073"/>
                      <a:pt x="3212211" y="1606041"/>
                    </a:cubicBezTo>
                    <a:cubicBezTo>
                      <a:pt x="3212211" y="2493008"/>
                      <a:pt x="2493137" y="3212208"/>
                      <a:pt x="1606042" y="3212208"/>
                    </a:cubicBezTo>
                    <a:cubicBezTo>
                      <a:pt x="718947" y="3212208"/>
                      <a:pt x="0" y="2493135"/>
                      <a:pt x="0" y="1606041"/>
                    </a:cubicBezTo>
                    <a:close/>
                  </a:path>
                </a:pathLst>
              </a:custGeom>
              <a:solidFill>
                <a:srgbClr val="F2F2F2"/>
              </a:solidFill>
            </p:spPr>
            <p:txBody>
              <a:bodyPr anchor="ctr"/>
              <a:lstStyle/>
              <a:p>
                <a:endParaRPr lang="pt-BR" sz="800" noProof="0" dirty="0"/>
              </a:p>
            </p:txBody>
          </p:sp>
          <p:sp>
            <p:nvSpPr>
              <p:cNvPr id="16" name="Freeform 37">
                <a:extLst>
                  <a:ext uri="{FF2B5EF4-FFF2-40B4-BE49-F238E27FC236}">
                    <a16:creationId xmlns:a16="http://schemas.microsoft.com/office/drawing/2014/main" id="{C5E0DF52-B07C-18AA-5105-D996D3726657}"/>
                  </a:ext>
                </a:extLst>
              </p:cNvPr>
              <p:cNvSpPr/>
              <p:nvPr/>
            </p:nvSpPr>
            <p:spPr>
              <a:xfrm>
                <a:off x="0" y="127"/>
                <a:ext cx="3250311" cy="3250055"/>
              </a:xfrm>
              <a:custGeom>
                <a:avLst/>
                <a:gdLst/>
                <a:ahLst/>
                <a:cxnLst/>
                <a:rect l="l" t="t" r="r" b="b"/>
                <a:pathLst>
                  <a:path w="3250311" h="3250055">
                    <a:moveTo>
                      <a:pt x="7239" y="1471040"/>
                    </a:moveTo>
                    <a:cubicBezTo>
                      <a:pt x="9652" y="1445386"/>
                      <a:pt x="12700" y="1419859"/>
                      <a:pt x="16256" y="1394459"/>
                    </a:cubicBezTo>
                    <a:cubicBezTo>
                      <a:pt x="17780" y="1384045"/>
                      <a:pt x="27432" y="1376806"/>
                      <a:pt x="37846" y="1378330"/>
                    </a:cubicBezTo>
                    <a:cubicBezTo>
                      <a:pt x="48260" y="1379854"/>
                      <a:pt x="55499" y="1389506"/>
                      <a:pt x="53975" y="1399920"/>
                    </a:cubicBezTo>
                    <a:cubicBezTo>
                      <a:pt x="50419" y="1424685"/>
                      <a:pt x="47498" y="1449577"/>
                      <a:pt x="45212" y="1474723"/>
                    </a:cubicBezTo>
                    <a:cubicBezTo>
                      <a:pt x="44196" y="1485137"/>
                      <a:pt x="34925" y="1492884"/>
                      <a:pt x="24511" y="1491868"/>
                    </a:cubicBezTo>
                    <a:cubicBezTo>
                      <a:pt x="14097" y="1490852"/>
                      <a:pt x="6350" y="1481581"/>
                      <a:pt x="7366" y="1471167"/>
                    </a:cubicBezTo>
                    <a:close/>
                    <a:moveTo>
                      <a:pt x="29083" y="1318513"/>
                    </a:moveTo>
                    <a:cubicBezTo>
                      <a:pt x="33909" y="1293240"/>
                      <a:pt x="39370" y="1268094"/>
                      <a:pt x="45339" y="1243202"/>
                    </a:cubicBezTo>
                    <a:cubicBezTo>
                      <a:pt x="47752" y="1232915"/>
                      <a:pt x="58039" y="1226692"/>
                      <a:pt x="68326" y="1229105"/>
                    </a:cubicBezTo>
                    <a:cubicBezTo>
                      <a:pt x="78613" y="1231518"/>
                      <a:pt x="84836" y="1241805"/>
                      <a:pt x="82423" y="1252092"/>
                    </a:cubicBezTo>
                    <a:cubicBezTo>
                      <a:pt x="76581" y="1276349"/>
                      <a:pt x="71247" y="1300987"/>
                      <a:pt x="66548" y="1325625"/>
                    </a:cubicBezTo>
                    <a:cubicBezTo>
                      <a:pt x="64516" y="1335912"/>
                      <a:pt x="54610" y="1342770"/>
                      <a:pt x="44323" y="1340738"/>
                    </a:cubicBezTo>
                    <a:cubicBezTo>
                      <a:pt x="34036" y="1338706"/>
                      <a:pt x="27178" y="1328800"/>
                      <a:pt x="29210" y="1318513"/>
                    </a:cubicBezTo>
                    <a:close/>
                    <a:moveTo>
                      <a:pt x="65278" y="1168653"/>
                    </a:moveTo>
                    <a:cubicBezTo>
                      <a:pt x="72517" y="1143888"/>
                      <a:pt x="80264" y="1119377"/>
                      <a:pt x="88646" y="1095247"/>
                    </a:cubicBezTo>
                    <a:cubicBezTo>
                      <a:pt x="92075" y="1085341"/>
                      <a:pt x="102870" y="1080007"/>
                      <a:pt x="112903" y="1083436"/>
                    </a:cubicBezTo>
                    <a:cubicBezTo>
                      <a:pt x="122936" y="1086865"/>
                      <a:pt x="128143" y="1097660"/>
                      <a:pt x="124714" y="1107693"/>
                    </a:cubicBezTo>
                    <a:cubicBezTo>
                      <a:pt x="116586" y="1131315"/>
                      <a:pt x="108966" y="1155318"/>
                      <a:pt x="101854" y="1179448"/>
                    </a:cubicBezTo>
                    <a:cubicBezTo>
                      <a:pt x="98933" y="1189608"/>
                      <a:pt x="88265" y="1195323"/>
                      <a:pt x="78232" y="1192402"/>
                    </a:cubicBezTo>
                    <a:cubicBezTo>
                      <a:pt x="68199" y="1189481"/>
                      <a:pt x="62357" y="1178813"/>
                      <a:pt x="65278" y="1168780"/>
                    </a:cubicBezTo>
                    <a:close/>
                    <a:moveTo>
                      <a:pt x="115189" y="1022730"/>
                    </a:moveTo>
                    <a:cubicBezTo>
                      <a:pt x="124714" y="998727"/>
                      <a:pt x="134874" y="975105"/>
                      <a:pt x="145542" y="951737"/>
                    </a:cubicBezTo>
                    <a:cubicBezTo>
                      <a:pt x="149860" y="942212"/>
                      <a:pt x="161163" y="937894"/>
                      <a:pt x="170815" y="942339"/>
                    </a:cubicBezTo>
                    <a:cubicBezTo>
                      <a:pt x="180467" y="946784"/>
                      <a:pt x="184658" y="957960"/>
                      <a:pt x="180213" y="967612"/>
                    </a:cubicBezTo>
                    <a:cubicBezTo>
                      <a:pt x="169799" y="990472"/>
                      <a:pt x="159893" y="1013586"/>
                      <a:pt x="150622" y="1036954"/>
                    </a:cubicBezTo>
                    <a:cubicBezTo>
                      <a:pt x="146685" y="1046733"/>
                      <a:pt x="135636" y="1051432"/>
                      <a:pt x="125857" y="1047622"/>
                    </a:cubicBezTo>
                    <a:cubicBezTo>
                      <a:pt x="116078" y="1043812"/>
                      <a:pt x="111379" y="1032636"/>
                      <a:pt x="115189" y="1022857"/>
                    </a:cubicBezTo>
                    <a:close/>
                    <a:moveTo>
                      <a:pt x="179070" y="882522"/>
                    </a:moveTo>
                    <a:cubicBezTo>
                      <a:pt x="190881" y="859662"/>
                      <a:pt x="203200" y="837056"/>
                      <a:pt x="215900" y="814831"/>
                    </a:cubicBezTo>
                    <a:cubicBezTo>
                      <a:pt x="221107" y="805687"/>
                      <a:pt x="232791" y="802639"/>
                      <a:pt x="241935" y="807846"/>
                    </a:cubicBezTo>
                    <a:cubicBezTo>
                      <a:pt x="251079" y="813053"/>
                      <a:pt x="254127" y="824737"/>
                      <a:pt x="248920" y="833881"/>
                    </a:cubicBezTo>
                    <a:cubicBezTo>
                      <a:pt x="236347" y="855598"/>
                      <a:pt x="224409" y="877569"/>
                      <a:pt x="212852" y="899921"/>
                    </a:cubicBezTo>
                    <a:cubicBezTo>
                      <a:pt x="208026" y="909319"/>
                      <a:pt x="196596" y="913002"/>
                      <a:pt x="187198" y="908176"/>
                    </a:cubicBezTo>
                    <a:cubicBezTo>
                      <a:pt x="177800" y="903350"/>
                      <a:pt x="174117" y="891920"/>
                      <a:pt x="178943" y="882522"/>
                    </a:cubicBezTo>
                    <a:close/>
                    <a:moveTo>
                      <a:pt x="255905" y="749045"/>
                    </a:moveTo>
                    <a:cubicBezTo>
                      <a:pt x="269748" y="727455"/>
                      <a:pt x="284226" y="706119"/>
                      <a:pt x="299085" y="685164"/>
                    </a:cubicBezTo>
                    <a:cubicBezTo>
                      <a:pt x="305181" y="676528"/>
                      <a:pt x="317119" y="674623"/>
                      <a:pt x="325628" y="680719"/>
                    </a:cubicBezTo>
                    <a:cubicBezTo>
                      <a:pt x="334137" y="686815"/>
                      <a:pt x="336169" y="698753"/>
                      <a:pt x="330073" y="707262"/>
                    </a:cubicBezTo>
                    <a:cubicBezTo>
                      <a:pt x="315595" y="727709"/>
                      <a:pt x="301498" y="748537"/>
                      <a:pt x="287909" y="769619"/>
                    </a:cubicBezTo>
                    <a:cubicBezTo>
                      <a:pt x="282194" y="778509"/>
                      <a:pt x="270383" y="781049"/>
                      <a:pt x="261620" y="775334"/>
                    </a:cubicBezTo>
                    <a:cubicBezTo>
                      <a:pt x="252857" y="769619"/>
                      <a:pt x="250190" y="757808"/>
                      <a:pt x="255905" y="749045"/>
                    </a:cubicBezTo>
                    <a:close/>
                    <a:moveTo>
                      <a:pt x="345186" y="623442"/>
                    </a:moveTo>
                    <a:cubicBezTo>
                      <a:pt x="361061" y="603249"/>
                      <a:pt x="377317" y="583310"/>
                      <a:pt x="394208" y="563880"/>
                    </a:cubicBezTo>
                    <a:cubicBezTo>
                      <a:pt x="401066" y="555879"/>
                      <a:pt x="413131" y="554990"/>
                      <a:pt x="421132" y="561848"/>
                    </a:cubicBezTo>
                    <a:cubicBezTo>
                      <a:pt x="429133" y="568706"/>
                      <a:pt x="430022" y="580770"/>
                      <a:pt x="423164" y="588771"/>
                    </a:cubicBezTo>
                    <a:cubicBezTo>
                      <a:pt x="406781" y="607821"/>
                      <a:pt x="390779" y="627125"/>
                      <a:pt x="375285" y="646937"/>
                    </a:cubicBezTo>
                    <a:cubicBezTo>
                      <a:pt x="368808" y="655192"/>
                      <a:pt x="356870" y="656716"/>
                      <a:pt x="348488" y="650239"/>
                    </a:cubicBezTo>
                    <a:cubicBezTo>
                      <a:pt x="340106" y="643762"/>
                      <a:pt x="338709" y="631824"/>
                      <a:pt x="345186" y="623442"/>
                    </a:cubicBezTo>
                    <a:close/>
                    <a:moveTo>
                      <a:pt x="445897" y="506730"/>
                    </a:moveTo>
                    <a:cubicBezTo>
                      <a:pt x="463550" y="488061"/>
                      <a:pt x="481711" y="469900"/>
                      <a:pt x="500253" y="452120"/>
                    </a:cubicBezTo>
                    <a:cubicBezTo>
                      <a:pt x="507873" y="444881"/>
                      <a:pt x="519938" y="445135"/>
                      <a:pt x="527177" y="452628"/>
                    </a:cubicBezTo>
                    <a:cubicBezTo>
                      <a:pt x="534416" y="460121"/>
                      <a:pt x="534162" y="472313"/>
                      <a:pt x="526669" y="479552"/>
                    </a:cubicBezTo>
                    <a:cubicBezTo>
                      <a:pt x="508508" y="496951"/>
                      <a:pt x="490855" y="514731"/>
                      <a:pt x="473583" y="532891"/>
                    </a:cubicBezTo>
                    <a:cubicBezTo>
                      <a:pt x="466344" y="540512"/>
                      <a:pt x="454279" y="540892"/>
                      <a:pt x="446659" y="533654"/>
                    </a:cubicBezTo>
                    <a:cubicBezTo>
                      <a:pt x="439039" y="526415"/>
                      <a:pt x="438658" y="514350"/>
                      <a:pt x="445897" y="506730"/>
                    </a:cubicBezTo>
                    <a:close/>
                    <a:moveTo>
                      <a:pt x="557149" y="400050"/>
                    </a:moveTo>
                    <a:cubicBezTo>
                      <a:pt x="576453" y="383159"/>
                      <a:pt x="596265" y="366776"/>
                      <a:pt x="616458" y="350774"/>
                    </a:cubicBezTo>
                    <a:cubicBezTo>
                      <a:pt x="624713" y="344297"/>
                      <a:pt x="636651" y="345567"/>
                      <a:pt x="643255" y="353822"/>
                    </a:cubicBezTo>
                    <a:cubicBezTo>
                      <a:pt x="649859" y="362077"/>
                      <a:pt x="648462" y="374015"/>
                      <a:pt x="640207" y="380619"/>
                    </a:cubicBezTo>
                    <a:cubicBezTo>
                      <a:pt x="620522" y="396240"/>
                      <a:pt x="601218" y="412242"/>
                      <a:pt x="582295" y="428752"/>
                    </a:cubicBezTo>
                    <a:cubicBezTo>
                      <a:pt x="574421" y="435610"/>
                      <a:pt x="562356" y="434848"/>
                      <a:pt x="555371" y="426974"/>
                    </a:cubicBezTo>
                    <a:cubicBezTo>
                      <a:pt x="548386" y="419100"/>
                      <a:pt x="549275" y="407035"/>
                      <a:pt x="557149" y="400050"/>
                    </a:cubicBezTo>
                    <a:close/>
                    <a:moveTo>
                      <a:pt x="677926" y="304292"/>
                    </a:moveTo>
                    <a:cubicBezTo>
                      <a:pt x="698754" y="289306"/>
                      <a:pt x="719963" y="274828"/>
                      <a:pt x="741553" y="260858"/>
                    </a:cubicBezTo>
                    <a:cubicBezTo>
                      <a:pt x="750316" y="255143"/>
                      <a:pt x="762127" y="257683"/>
                      <a:pt x="767842" y="266446"/>
                    </a:cubicBezTo>
                    <a:cubicBezTo>
                      <a:pt x="773557" y="275209"/>
                      <a:pt x="771017" y="287020"/>
                      <a:pt x="762254" y="292735"/>
                    </a:cubicBezTo>
                    <a:cubicBezTo>
                      <a:pt x="741172" y="306451"/>
                      <a:pt x="720471" y="320548"/>
                      <a:pt x="700151" y="335153"/>
                    </a:cubicBezTo>
                    <a:cubicBezTo>
                      <a:pt x="691642" y="341249"/>
                      <a:pt x="679704" y="339344"/>
                      <a:pt x="673608" y="330835"/>
                    </a:cubicBezTo>
                    <a:cubicBezTo>
                      <a:pt x="667512" y="322326"/>
                      <a:pt x="669417" y="310388"/>
                      <a:pt x="677926" y="304292"/>
                    </a:cubicBezTo>
                    <a:close/>
                    <a:moveTo>
                      <a:pt x="807212" y="220472"/>
                    </a:moveTo>
                    <a:cubicBezTo>
                      <a:pt x="829437" y="207518"/>
                      <a:pt x="851916" y="195072"/>
                      <a:pt x="874776" y="183261"/>
                    </a:cubicBezTo>
                    <a:cubicBezTo>
                      <a:pt x="884047" y="178435"/>
                      <a:pt x="895604" y="181991"/>
                      <a:pt x="900430" y="191389"/>
                    </a:cubicBezTo>
                    <a:cubicBezTo>
                      <a:pt x="905256" y="200787"/>
                      <a:pt x="901700" y="212217"/>
                      <a:pt x="892302" y="217043"/>
                    </a:cubicBezTo>
                    <a:cubicBezTo>
                      <a:pt x="870077" y="228600"/>
                      <a:pt x="847979" y="240792"/>
                      <a:pt x="826389" y="253365"/>
                    </a:cubicBezTo>
                    <a:cubicBezTo>
                      <a:pt x="817245" y="258699"/>
                      <a:pt x="805688" y="255651"/>
                      <a:pt x="800354" y="246507"/>
                    </a:cubicBezTo>
                    <a:cubicBezTo>
                      <a:pt x="795020" y="237363"/>
                      <a:pt x="798068" y="225806"/>
                      <a:pt x="807212" y="220472"/>
                    </a:cubicBezTo>
                    <a:close/>
                    <a:moveTo>
                      <a:pt x="943864" y="149225"/>
                    </a:moveTo>
                    <a:cubicBezTo>
                      <a:pt x="967232" y="138430"/>
                      <a:pt x="990727" y="128270"/>
                      <a:pt x="1014730" y="118491"/>
                    </a:cubicBezTo>
                    <a:cubicBezTo>
                      <a:pt x="1024509" y="114554"/>
                      <a:pt x="1035558" y="119253"/>
                      <a:pt x="1039495" y="129032"/>
                    </a:cubicBezTo>
                    <a:cubicBezTo>
                      <a:pt x="1043432" y="138811"/>
                      <a:pt x="1038733" y="149860"/>
                      <a:pt x="1028954" y="153797"/>
                    </a:cubicBezTo>
                    <a:cubicBezTo>
                      <a:pt x="1005586" y="163195"/>
                      <a:pt x="982599" y="173228"/>
                      <a:pt x="959866" y="183769"/>
                    </a:cubicBezTo>
                    <a:cubicBezTo>
                      <a:pt x="950341" y="188214"/>
                      <a:pt x="939038" y="184023"/>
                      <a:pt x="934593" y="174498"/>
                    </a:cubicBezTo>
                    <a:cubicBezTo>
                      <a:pt x="930148" y="164973"/>
                      <a:pt x="934339" y="153670"/>
                      <a:pt x="943864" y="149225"/>
                    </a:cubicBezTo>
                    <a:close/>
                    <a:moveTo>
                      <a:pt x="1086993" y="91059"/>
                    </a:moveTo>
                    <a:cubicBezTo>
                      <a:pt x="1111123" y="82550"/>
                      <a:pt x="1135634" y="74676"/>
                      <a:pt x="1160399" y="67310"/>
                    </a:cubicBezTo>
                    <a:cubicBezTo>
                      <a:pt x="1170432" y="64262"/>
                      <a:pt x="1181100" y="70104"/>
                      <a:pt x="1184148" y="80137"/>
                    </a:cubicBezTo>
                    <a:cubicBezTo>
                      <a:pt x="1187196" y="90170"/>
                      <a:pt x="1181354" y="100838"/>
                      <a:pt x="1171321" y="103886"/>
                    </a:cubicBezTo>
                    <a:cubicBezTo>
                      <a:pt x="1147191" y="111125"/>
                      <a:pt x="1123315" y="118872"/>
                      <a:pt x="1099693" y="127127"/>
                    </a:cubicBezTo>
                    <a:cubicBezTo>
                      <a:pt x="1089787" y="130556"/>
                      <a:pt x="1078865" y="125349"/>
                      <a:pt x="1075436" y="115443"/>
                    </a:cubicBezTo>
                    <a:cubicBezTo>
                      <a:pt x="1072007" y="105537"/>
                      <a:pt x="1077214" y="94615"/>
                      <a:pt x="1087120" y="91186"/>
                    </a:cubicBezTo>
                    <a:close/>
                    <a:moveTo>
                      <a:pt x="1234694" y="47117"/>
                    </a:moveTo>
                    <a:cubicBezTo>
                      <a:pt x="1259586" y="41021"/>
                      <a:pt x="1284605" y="35433"/>
                      <a:pt x="1310005" y="30480"/>
                    </a:cubicBezTo>
                    <a:cubicBezTo>
                      <a:pt x="1320292" y="28448"/>
                      <a:pt x="1330325" y="35179"/>
                      <a:pt x="1332357" y="45466"/>
                    </a:cubicBezTo>
                    <a:cubicBezTo>
                      <a:pt x="1334389" y="55753"/>
                      <a:pt x="1327658" y="65786"/>
                      <a:pt x="1317371" y="67818"/>
                    </a:cubicBezTo>
                    <a:cubicBezTo>
                      <a:pt x="1292606" y="72644"/>
                      <a:pt x="1268095" y="78105"/>
                      <a:pt x="1243838" y="84074"/>
                    </a:cubicBezTo>
                    <a:cubicBezTo>
                      <a:pt x="1233678" y="86614"/>
                      <a:pt x="1223264" y="80391"/>
                      <a:pt x="1220724" y="70104"/>
                    </a:cubicBezTo>
                    <a:cubicBezTo>
                      <a:pt x="1218184" y="59817"/>
                      <a:pt x="1224407" y="49530"/>
                      <a:pt x="1234694" y="46990"/>
                    </a:cubicBezTo>
                    <a:close/>
                    <a:moveTo>
                      <a:pt x="1385951" y="17272"/>
                    </a:moveTo>
                    <a:cubicBezTo>
                      <a:pt x="1411224" y="13589"/>
                      <a:pt x="1436751" y="10414"/>
                      <a:pt x="1462532" y="7874"/>
                    </a:cubicBezTo>
                    <a:cubicBezTo>
                      <a:pt x="1472946" y="6858"/>
                      <a:pt x="1482344" y="14478"/>
                      <a:pt x="1483360" y="24892"/>
                    </a:cubicBezTo>
                    <a:cubicBezTo>
                      <a:pt x="1484376" y="35306"/>
                      <a:pt x="1476756" y="44704"/>
                      <a:pt x="1466342" y="45720"/>
                    </a:cubicBezTo>
                    <a:cubicBezTo>
                      <a:pt x="1441196" y="48260"/>
                      <a:pt x="1416304" y="51308"/>
                      <a:pt x="1391539" y="54991"/>
                    </a:cubicBezTo>
                    <a:cubicBezTo>
                      <a:pt x="1381125" y="56515"/>
                      <a:pt x="1371473" y="49276"/>
                      <a:pt x="1369949" y="38862"/>
                    </a:cubicBezTo>
                    <a:cubicBezTo>
                      <a:pt x="1368425" y="28448"/>
                      <a:pt x="1375664" y="18796"/>
                      <a:pt x="1386078" y="17272"/>
                    </a:cubicBezTo>
                    <a:close/>
                    <a:moveTo>
                      <a:pt x="1539367" y="2159"/>
                    </a:moveTo>
                    <a:cubicBezTo>
                      <a:pt x="1564894" y="889"/>
                      <a:pt x="1590548" y="127"/>
                      <a:pt x="1616329" y="0"/>
                    </a:cubicBezTo>
                    <a:cubicBezTo>
                      <a:pt x="1626870" y="0"/>
                      <a:pt x="1635379" y="8382"/>
                      <a:pt x="1635506" y="18923"/>
                    </a:cubicBezTo>
                    <a:cubicBezTo>
                      <a:pt x="1635633" y="29464"/>
                      <a:pt x="1627124" y="37973"/>
                      <a:pt x="1616583" y="37973"/>
                    </a:cubicBezTo>
                    <a:cubicBezTo>
                      <a:pt x="1591310" y="38100"/>
                      <a:pt x="1566291" y="38862"/>
                      <a:pt x="1541399" y="40132"/>
                    </a:cubicBezTo>
                    <a:cubicBezTo>
                      <a:pt x="1530858" y="40640"/>
                      <a:pt x="1521968" y="32639"/>
                      <a:pt x="1521333" y="22098"/>
                    </a:cubicBezTo>
                    <a:cubicBezTo>
                      <a:pt x="1520698" y="11557"/>
                      <a:pt x="1528826" y="2667"/>
                      <a:pt x="1539367" y="2032"/>
                    </a:cubicBezTo>
                    <a:close/>
                    <a:moveTo>
                      <a:pt x="1693545" y="1270"/>
                    </a:moveTo>
                    <a:cubicBezTo>
                      <a:pt x="1719326" y="2286"/>
                      <a:pt x="1744980" y="4064"/>
                      <a:pt x="1770507" y="6223"/>
                    </a:cubicBezTo>
                    <a:cubicBezTo>
                      <a:pt x="1781048" y="7112"/>
                      <a:pt x="1788668" y="16383"/>
                      <a:pt x="1787779" y="26924"/>
                    </a:cubicBezTo>
                    <a:cubicBezTo>
                      <a:pt x="1786890" y="37465"/>
                      <a:pt x="1777619" y="45085"/>
                      <a:pt x="1767078" y="44196"/>
                    </a:cubicBezTo>
                    <a:cubicBezTo>
                      <a:pt x="1742186" y="42037"/>
                      <a:pt x="1717167" y="40386"/>
                      <a:pt x="1691894" y="39370"/>
                    </a:cubicBezTo>
                    <a:cubicBezTo>
                      <a:pt x="1681353" y="38989"/>
                      <a:pt x="1673225" y="30099"/>
                      <a:pt x="1673606" y="19558"/>
                    </a:cubicBezTo>
                    <a:cubicBezTo>
                      <a:pt x="1673987" y="9017"/>
                      <a:pt x="1682877" y="889"/>
                      <a:pt x="1693418" y="1270"/>
                    </a:cubicBezTo>
                    <a:close/>
                    <a:moveTo>
                      <a:pt x="1846961" y="14859"/>
                    </a:moveTo>
                    <a:cubicBezTo>
                      <a:pt x="1872488" y="18415"/>
                      <a:pt x="1897888" y="22479"/>
                      <a:pt x="1923034" y="27051"/>
                    </a:cubicBezTo>
                    <a:cubicBezTo>
                      <a:pt x="1933321" y="28956"/>
                      <a:pt x="1940179" y="38862"/>
                      <a:pt x="1938274" y="49276"/>
                    </a:cubicBezTo>
                    <a:cubicBezTo>
                      <a:pt x="1936369" y="59690"/>
                      <a:pt x="1926463" y="66421"/>
                      <a:pt x="1916049" y="64516"/>
                    </a:cubicBezTo>
                    <a:cubicBezTo>
                      <a:pt x="1891411" y="59944"/>
                      <a:pt x="1866646" y="56007"/>
                      <a:pt x="1841754" y="52578"/>
                    </a:cubicBezTo>
                    <a:cubicBezTo>
                      <a:pt x="1831340" y="51181"/>
                      <a:pt x="1823974" y="41529"/>
                      <a:pt x="1825498" y="31115"/>
                    </a:cubicBezTo>
                    <a:cubicBezTo>
                      <a:pt x="1827022" y="20701"/>
                      <a:pt x="1836547" y="13335"/>
                      <a:pt x="1846961" y="14859"/>
                    </a:cubicBezTo>
                    <a:close/>
                    <a:moveTo>
                      <a:pt x="1998726" y="43053"/>
                    </a:moveTo>
                    <a:cubicBezTo>
                      <a:pt x="2023872" y="48895"/>
                      <a:pt x="2048637" y="55499"/>
                      <a:pt x="2073275" y="62484"/>
                    </a:cubicBezTo>
                    <a:cubicBezTo>
                      <a:pt x="2083435" y="65405"/>
                      <a:pt x="2089277" y="75946"/>
                      <a:pt x="2086356" y="85979"/>
                    </a:cubicBezTo>
                    <a:cubicBezTo>
                      <a:pt x="2083435" y="96012"/>
                      <a:pt x="2072894" y="101981"/>
                      <a:pt x="2062861" y="99060"/>
                    </a:cubicBezTo>
                    <a:cubicBezTo>
                      <a:pt x="2038858" y="92202"/>
                      <a:pt x="2014474" y="85852"/>
                      <a:pt x="1989963" y="80137"/>
                    </a:cubicBezTo>
                    <a:cubicBezTo>
                      <a:pt x="1979676" y="77724"/>
                      <a:pt x="1973326" y="67437"/>
                      <a:pt x="1975739" y="57277"/>
                    </a:cubicBezTo>
                    <a:cubicBezTo>
                      <a:pt x="1978152" y="47117"/>
                      <a:pt x="1988439" y="40640"/>
                      <a:pt x="1998599" y="43053"/>
                    </a:cubicBezTo>
                    <a:close/>
                    <a:moveTo>
                      <a:pt x="2146808" y="85471"/>
                    </a:moveTo>
                    <a:cubicBezTo>
                      <a:pt x="2171192" y="93726"/>
                      <a:pt x="2195322" y="102616"/>
                      <a:pt x="2219198" y="111887"/>
                    </a:cubicBezTo>
                    <a:cubicBezTo>
                      <a:pt x="2228977" y="115697"/>
                      <a:pt x="2233803" y="126746"/>
                      <a:pt x="2229993" y="136525"/>
                    </a:cubicBezTo>
                    <a:cubicBezTo>
                      <a:pt x="2226183" y="146304"/>
                      <a:pt x="2215134" y="151130"/>
                      <a:pt x="2205355" y="147320"/>
                    </a:cubicBezTo>
                    <a:cubicBezTo>
                      <a:pt x="2182114" y="138176"/>
                      <a:pt x="2158492" y="129540"/>
                      <a:pt x="2134616" y="121412"/>
                    </a:cubicBezTo>
                    <a:cubicBezTo>
                      <a:pt x="2124710" y="117983"/>
                      <a:pt x="2119249" y="107188"/>
                      <a:pt x="2122678" y="97282"/>
                    </a:cubicBezTo>
                    <a:cubicBezTo>
                      <a:pt x="2126107" y="87376"/>
                      <a:pt x="2136902" y="81915"/>
                      <a:pt x="2146808" y="85344"/>
                    </a:cubicBezTo>
                    <a:close/>
                    <a:moveTo>
                      <a:pt x="2290318" y="141732"/>
                    </a:moveTo>
                    <a:cubicBezTo>
                      <a:pt x="2313813" y="152273"/>
                      <a:pt x="2337054" y="163322"/>
                      <a:pt x="2359914" y="175006"/>
                    </a:cubicBezTo>
                    <a:cubicBezTo>
                      <a:pt x="2369312" y="179832"/>
                      <a:pt x="2372995" y="191262"/>
                      <a:pt x="2368296" y="200660"/>
                    </a:cubicBezTo>
                    <a:cubicBezTo>
                      <a:pt x="2363597" y="210058"/>
                      <a:pt x="2352040" y="213741"/>
                      <a:pt x="2342642" y="209042"/>
                    </a:cubicBezTo>
                    <a:cubicBezTo>
                      <a:pt x="2320290" y="197739"/>
                      <a:pt x="2297684" y="186817"/>
                      <a:pt x="2274697" y="176530"/>
                    </a:cubicBezTo>
                    <a:cubicBezTo>
                      <a:pt x="2265045" y="172212"/>
                      <a:pt x="2260854" y="160909"/>
                      <a:pt x="2265172" y="151384"/>
                    </a:cubicBezTo>
                    <a:cubicBezTo>
                      <a:pt x="2269490" y="141859"/>
                      <a:pt x="2280793" y="137541"/>
                      <a:pt x="2290318" y="141859"/>
                    </a:cubicBezTo>
                    <a:close/>
                    <a:moveTo>
                      <a:pt x="2427732" y="211582"/>
                    </a:moveTo>
                    <a:cubicBezTo>
                      <a:pt x="2450084" y="224282"/>
                      <a:pt x="2472182" y="237617"/>
                      <a:pt x="2493772" y="251333"/>
                    </a:cubicBezTo>
                    <a:cubicBezTo>
                      <a:pt x="2502662" y="256921"/>
                      <a:pt x="2505329" y="268732"/>
                      <a:pt x="2499614" y="277622"/>
                    </a:cubicBezTo>
                    <a:cubicBezTo>
                      <a:pt x="2493899" y="286512"/>
                      <a:pt x="2482215" y="289179"/>
                      <a:pt x="2473325" y="283464"/>
                    </a:cubicBezTo>
                    <a:cubicBezTo>
                      <a:pt x="2452116" y="270002"/>
                      <a:pt x="2430653" y="257048"/>
                      <a:pt x="2408809" y="244729"/>
                    </a:cubicBezTo>
                    <a:cubicBezTo>
                      <a:pt x="2399665" y="239522"/>
                      <a:pt x="2396490" y="227838"/>
                      <a:pt x="2401697" y="218694"/>
                    </a:cubicBezTo>
                    <a:cubicBezTo>
                      <a:pt x="2406904" y="209550"/>
                      <a:pt x="2418588" y="206375"/>
                      <a:pt x="2427732" y="211582"/>
                    </a:cubicBezTo>
                    <a:close/>
                    <a:moveTo>
                      <a:pt x="2557907" y="294132"/>
                    </a:moveTo>
                    <a:cubicBezTo>
                      <a:pt x="2578989" y="308864"/>
                      <a:pt x="2599690" y="324231"/>
                      <a:pt x="2619883" y="339979"/>
                    </a:cubicBezTo>
                    <a:cubicBezTo>
                      <a:pt x="2628138" y="346456"/>
                      <a:pt x="2629662" y="358394"/>
                      <a:pt x="2623312" y="366649"/>
                    </a:cubicBezTo>
                    <a:cubicBezTo>
                      <a:pt x="2616962" y="374904"/>
                      <a:pt x="2604897" y="376428"/>
                      <a:pt x="2596642" y="370078"/>
                    </a:cubicBezTo>
                    <a:cubicBezTo>
                      <a:pt x="2576830" y="354711"/>
                      <a:pt x="2556637" y="339852"/>
                      <a:pt x="2536063" y="325374"/>
                    </a:cubicBezTo>
                    <a:cubicBezTo>
                      <a:pt x="2527427" y="319278"/>
                      <a:pt x="2525395" y="307467"/>
                      <a:pt x="2531364" y="298831"/>
                    </a:cubicBezTo>
                    <a:cubicBezTo>
                      <a:pt x="2537333" y="290195"/>
                      <a:pt x="2549271" y="288163"/>
                      <a:pt x="2557907" y="294132"/>
                    </a:cubicBezTo>
                    <a:close/>
                    <a:moveTo>
                      <a:pt x="2679700" y="388620"/>
                    </a:moveTo>
                    <a:cubicBezTo>
                      <a:pt x="2699258" y="405257"/>
                      <a:pt x="2718435" y="422402"/>
                      <a:pt x="2737104" y="440055"/>
                    </a:cubicBezTo>
                    <a:cubicBezTo>
                      <a:pt x="2744724" y="447294"/>
                      <a:pt x="2745105" y="459359"/>
                      <a:pt x="2737993" y="466979"/>
                    </a:cubicBezTo>
                    <a:cubicBezTo>
                      <a:pt x="2730881" y="474599"/>
                      <a:pt x="2718689" y="474980"/>
                      <a:pt x="2711069" y="467868"/>
                    </a:cubicBezTo>
                    <a:cubicBezTo>
                      <a:pt x="2692781" y="450723"/>
                      <a:pt x="2674112" y="433959"/>
                      <a:pt x="2654935" y="417703"/>
                    </a:cubicBezTo>
                    <a:cubicBezTo>
                      <a:pt x="2646934" y="410845"/>
                      <a:pt x="2646045" y="398907"/>
                      <a:pt x="2652776" y="390906"/>
                    </a:cubicBezTo>
                    <a:cubicBezTo>
                      <a:pt x="2659507" y="382905"/>
                      <a:pt x="2671572" y="382016"/>
                      <a:pt x="2679573" y="388747"/>
                    </a:cubicBezTo>
                    <a:close/>
                    <a:moveTo>
                      <a:pt x="2791968" y="494284"/>
                    </a:moveTo>
                    <a:cubicBezTo>
                      <a:pt x="2809875" y="512699"/>
                      <a:pt x="2827274" y="531622"/>
                      <a:pt x="2844292" y="550926"/>
                    </a:cubicBezTo>
                    <a:cubicBezTo>
                      <a:pt x="2851277" y="558800"/>
                      <a:pt x="2850515" y="570864"/>
                      <a:pt x="2842641" y="577849"/>
                    </a:cubicBezTo>
                    <a:cubicBezTo>
                      <a:pt x="2834767" y="584834"/>
                      <a:pt x="2822702" y="584072"/>
                      <a:pt x="2815717" y="576198"/>
                    </a:cubicBezTo>
                    <a:cubicBezTo>
                      <a:pt x="2799080" y="557403"/>
                      <a:pt x="2782062" y="538988"/>
                      <a:pt x="2764663" y="520954"/>
                    </a:cubicBezTo>
                    <a:cubicBezTo>
                      <a:pt x="2757297" y="513461"/>
                      <a:pt x="2757551" y="501396"/>
                      <a:pt x="2765044" y="494030"/>
                    </a:cubicBezTo>
                    <a:cubicBezTo>
                      <a:pt x="2772537" y="486664"/>
                      <a:pt x="2784602" y="486918"/>
                      <a:pt x="2791968" y="494411"/>
                    </a:cubicBezTo>
                    <a:close/>
                    <a:moveTo>
                      <a:pt x="2893949" y="609980"/>
                    </a:moveTo>
                    <a:cubicBezTo>
                      <a:pt x="2909951" y="630046"/>
                      <a:pt x="2925572" y="650493"/>
                      <a:pt x="2940685" y="671194"/>
                    </a:cubicBezTo>
                    <a:cubicBezTo>
                      <a:pt x="2946908" y="679703"/>
                      <a:pt x="2945003" y="691641"/>
                      <a:pt x="2936494" y="697864"/>
                    </a:cubicBezTo>
                    <a:cubicBezTo>
                      <a:pt x="2927985" y="704087"/>
                      <a:pt x="2916047" y="702182"/>
                      <a:pt x="2909824" y="693673"/>
                    </a:cubicBezTo>
                    <a:cubicBezTo>
                      <a:pt x="2895092" y="673353"/>
                      <a:pt x="2879852" y="653414"/>
                      <a:pt x="2864104" y="633856"/>
                    </a:cubicBezTo>
                    <a:cubicBezTo>
                      <a:pt x="2857500" y="625601"/>
                      <a:pt x="2858897" y="613663"/>
                      <a:pt x="2867025" y="607059"/>
                    </a:cubicBezTo>
                    <a:cubicBezTo>
                      <a:pt x="2875153" y="600455"/>
                      <a:pt x="2887218" y="601852"/>
                      <a:pt x="2893822" y="609980"/>
                    </a:cubicBezTo>
                    <a:close/>
                    <a:moveTo>
                      <a:pt x="2984373" y="734694"/>
                    </a:moveTo>
                    <a:cubicBezTo>
                      <a:pt x="2998470" y="756157"/>
                      <a:pt x="3012059" y="778001"/>
                      <a:pt x="3025140" y="800099"/>
                    </a:cubicBezTo>
                    <a:cubicBezTo>
                      <a:pt x="3030474" y="809116"/>
                      <a:pt x="3027426" y="820800"/>
                      <a:pt x="3018409" y="826134"/>
                    </a:cubicBezTo>
                    <a:cubicBezTo>
                      <a:pt x="3009392" y="831468"/>
                      <a:pt x="2997708" y="828420"/>
                      <a:pt x="2992374" y="819403"/>
                    </a:cubicBezTo>
                    <a:cubicBezTo>
                      <a:pt x="2979547" y="797813"/>
                      <a:pt x="2966339" y="776477"/>
                      <a:pt x="2952623" y="755522"/>
                    </a:cubicBezTo>
                    <a:cubicBezTo>
                      <a:pt x="2946908" y="746759"/>
                      <a:pt x="2949321" y="734948"/>
                      <a:pt x="2958084" y="729106"/>
                    </a:cubicBezTo>
                    <a:cubicBezTo>
                      <a:pt x="2966847" y="723264"/>
                      <a:pt x="2978658" y="725804"/>
                      <a:pt x="2984500" y="734567"/>
                    </a:cubicBezTo>
                    <a:close/>
                    <a:moveTo>
                      <a:pt x="3062859" y="867282"/>
                    </a:moveTo>
                    <a:cubicBezTo>
                      <a:pt x="3074797" y="889888"/>
                      <a:pt x="3086227" y="912875"/>
                      <a:pt x="3097149" y="936243"/>
                    </a:cubicBezTo>
                    <a:cubicBezTo>
                      <a:pt x="3101594" y="945768"/>
                      <a:pt x="3097530" y="957071"/>
                      <a:pt x="3088005" y="961516"/>
                    </a:cubicBezTo>
                    <a:cubicBezTo>
                      <a:pt x="3078480" y="965961"/>
                      <a:pt x="3067177" y="961897"/>
                      <a:pt x="3062732" y="952372"/>
                    </a:cubicBezTo>
                    <a:cubicBezTo>
                      <a:pt x="3052064" y="929639"/>
                      <a:pt x="3040888" y="907160"/>
                      <a:pt x="3029204" y="885062"/>
                    </a:cubicBezTo>
                    <a:cubicBezTo>
                      <a:pt x="3024251" y="875791"/>
                      <a:pt x="3027807" y="864234"/>
                      <a:pt x="3037205" y="859281"/>
                    </a:cubicBezTo>
                    <a:cubicBezTo>
                      <a:pt x="3046603" y="854328"/>
                      <a:pt x="3058033" y="857884"/>
                      <a:pt x="3062986" y="867282"/>
                    </a:cubicBezTo>
                    <a:close/>
                    <a:moveTo>
                      <a:pt x="3128391" y="1006855"/>
                    </a:moveTo>
                    <a:cubicBezTo>
                      <a:pt x="3138170" y="1030604"/>
                      <a:pt x="3147314" y="1054607"/>
                      <a:pt x="3156077" y="1078864"/>
                    </a:cubicBezTo>
                    <a:cubicBezTo>
                      <a:pt x="3159633" y="1088770"/>
                      <a:pt x="3154426" y="1099692"/>
                      <a:pt x="3144520" y="1103248"/>
                    </a:cubicBezTo>
                    <a:cubicBezTo>
                      <a:pt x="3134614" y="1106804"/>
                      <a:pt x="3123692" y="1101597"/>
                      <a:pt x="3120136" y="1091691"/>
                    </a:cubicBezTo>
                    <a:cubicBezTo>
                      <a:pt x="3111627" y="1067942"/>
                      <a:pt x="3102737" y="1044574"/>
                      <a:pt x="3093085" y="1021460"/>
                    </a:cubicBezTo>
                    <a:cubicBezTo>
                      <a:pt x="3089021" y="1011681"/>
                      <a:pt x="3093720" y="1000632"/>
                      <a:pt x="3103499" y="996568"/>
                    </a:cubicBezTo>
                    <a:cubicBezTo>
                      <a:pt x="3113278" y="992504"/>
                      <a:pt x="3124327" y="997203"/>
                      <a:pt x="3128391" y="1006982"/>
                    </a:cubicBezTo>
                    <a:close/>
                    <a:moveTo>
                      <a:pt x="3180207" y="1152143"/>
                    </a:moveTo>
                    <a:cubicBezTo>
                      <a:pt x="3187700" y="1176654"/>
                      <a:pt x="3194558" y="1201419"/>
                      <a:pt x="3200908" y="1226438"/>
                    </a:cubicBezTo>
                    <a:cubicBezTo>
                      <a:pt x="3203448" y="1236598"/>
                      <a:pt x="3197352" y="1247012"/>
                      <a:pt x="3187065" y="1249552"/>
                    </a:cubicBezTo>
                    <a:cubicBezTo>
                      <a:pt x="3176778" y="1252092"/>
                      <a:pt x="3166491" y="1245996"/>
                      <a:pt x="3163951" y="1235709"/>
                    </a:cubicBezTo>
                    <a:cubicBezTo>
                      <a:pt x="3157855" y="1211325"/>
                      <a:pt x="3151124" y="1187068"/>
                      <a:pt x="3143758" y="1163192"/>
                    </a:cubicBezTo>
                    <a:cubicBezTo>
                      <a:pt x="3140710" y="1153159"/>
                      <a:pt x="3146425" y="1142491"/>
                      <a:pt x="3156458" y="1139443"/>
                    </a:cubicBezTo>
                    <a:cubicBezTo>
                      <a:pt x="3166491" y="1136395"/>
                      <a:pt x="3177159" y="1142110"/>
                      <a:pt x="3180207" y="1152143"/>
                    </a:cubicBezTo>
                    <a:close/>
                    <a:moveTo>
                      <a:pt x="3217926" y="1301622"/>
                    </a:moveTo>
                    <a:cubicBezTo>
                      <a:pt x="3223006" y="1326768"/>
                      <a:pt x="3227451" y="1352041"/>
                      <a:pt x="3231388" y="1377568"/>
                    </a:cubicBezTo>
                    <a:cubicBezTo>
                      <a:pt x="3233039" y="1387982"/>
                      <a:pt x="3225800" y="1397634"/>
                      <a:pt x="3215386" y="1399285"/>
                    </a:cubicBezTo>
                    <a:cubicBezTo>
                      <a:pt x="3204972" y="1400936"/>
                      <a:pt x="3195320" y="1393697"/>
                      <a:pt x="3193669" y="1383283"/>
                    </a:cubicBezTo>
                    <a:cubicBezTo>
                      <a:pt x="3189859" y="1358391"/>
                      <a:pt x="3185414" y="1333626"/>
                      <a:pt x="3180461" y="1309115"/>
                    </a:cubicBezTo>
                    <a:cubicBezTo>
                      <a:pt x="3178429" y="1298828"/>
                      <a:pt x="3185033" y="1288795"/>
                      <a:pt x="3195320" y="1286636"/>
                    </a:cubicBezTo>
                    <a:cubicBezTo>
                      <a:pt x="3205607" y="1284477"/>
                      <a:pt x="3215640" y="1291208"/>
                      <a:pt x="3217799" y="1301495"/>
                    </a:cubicBezTo>
                    <a:close/>
                    <a:moveTo>
                      <a:pt x="3241167" y="1453895"/>
                    </a:moveTo>
                    <a:cubicBezTo>
                      <a:pt x="3243834" y="1479295"/>
                      <a:pt x="3245866" y="1504949"/>
                      <a:pt x="3247390" y="1530730"/>
                    </a:cubicBezTo>
                    <a:cubicBezTo>
                      <a:pt x="3248025" y="1541271"/>
                      <a:pt x="3240024" y="1550288"/>
                      <a:pt x="3229483" y="1550796"/>
                    </a:cubicBezTo>
                    <a:cubicBezTo>
                      <a:pt x="3218942" y="1551304"/>
                      <a:pt x="3209925" y="1543430"/>
                      <a:pt x="3209417" y="1532889"/>
                    </a:cubicBezTo>
                    <a:cubicBezTo>
                      <a:pt x="3208020" y="1507743"/>
                      <a:pt x="3205988" y="1482724"/>
                      <a:pt x="3203321" y="1457832"/>
                    </a:cubicBezTo>
                    <a:cubicBezTo>
                      <a:pt x="3202178" y="1447418"/>
                      <a:pt x="3209798" y="1438020"/>
                      <a:pt x="3220339" y="1436877"/>
                    </a:cubicBezTo>
                    <a:cubicBezTo>
                      <a:pt x="3230880" y="1435734"/>
                      <a:pt x="3240151" y="1443354"/>
                      <a:pt x="3241294" y="1453895"/>
                    </a:cubicBezTo>
                    <a:close/>
                    <a:moveTo>
                      <a:pt x="3250184" y="1607692"/>
                    </a:moveTo>
                    <a:cubicBezTo>
                      <a:pt x="3250184" y="1613534"/>
                      <a:pt x="3250311" y="1619376"/>
                      <a:pt x="3250311" y="1625091"/>
                    </a:cubicBezTo>
                    <a:lnTo>
                      <a:pt x="3231261" y="1625091"/>
                    </a:lnTo>
                    <a:lnTo>
                      <a:pt x="3250311" y="1625091"/>
                    </a:lnTo>
                    <a:cubicBezTo>
                      <a:pt x="3250311" y="1645156"/>
                      <a:pt x="3249930" y="1665095"/>
                      <a:pt x="3249168" y="1684908"/>
                    </a:cubicBezTo>
                    <a:cubicBezTo>
                      <a:pt x="3248787" y="1695448"/>
                      <a:pt x="3239897" y="1703576"/>
                      <a:pt x="3229483" y="1703195"/>
                    </a:cubicBezTo>
                    <a:cubicBezTo>
                      <a:pt x="3219069" y="1702814"/>
                      <a:pt x="3210814" y="1693924"/>
                      <a:pt x="3211195" y="1683511"/>
                    </a:cubicBezTo>
                    <a:cubicBezTo>
                      <a:pt x="3211957" y="1664080"/>
                      <a:pt x="3212211" y="1644648"/>
                      <a:pt x="3212211" y="1625091"/>
                    </a:cubicBezTo>
                    <a:cubicBezTo>
                      <a:pt x="3212211" y="1619376"/>
                      <a:pt x="3212211" y="1613661"/>
                      <a:pt x="3212084" y="1608073"/>
                    </a:cubicBezTo>
                    <a:cubicBezTo>
                      <a:pt x="3211957" y="1597532"/>
                      <a:pt x="3220466" y="1588896"/>
                      <a:pt x="3230880" y="1588769"/>
                    </a:cubicBezTo>
                    <a:cubicBezTo>
                      <a:pt x="3241294" y="1588642"/>
                      <a:pt x="3250057" y="1597151"/>
                      <a:pt x="3250184" y="1607565"/>
                    </a:cubicBezTo>
                    <a:close/>
                    <a:moveTo>
                      <a:pt x="3244596" y="1761742"/>
                    </a:moveTo>
                    <a:cubicBezTo>
                      <a:pt x="3242437" y="1787523"/>
                      <a:pt x="3239770" y="1813051"/>
                      <a:pt x="3236341" y="1838451"/>
                    </a:cubicBezTo>
                    <a:cubicBezTo>
                      <a:pt x="3234944" y="1848864"/>
                      <a:pt x="3225419" y="1856230"/>
                      <a:pt x="3215005" y="1854833"/>
                    </a:cubicBezTo>
                    <a:cubicBezTo>
                      <a:pt x="3204591" y="1853436"/>
                      <a:pt x="3197225" y="1843911"/>
                      <a:pt x="3198622" y="1833498"/>
                    </a:cubicBezTo>
                    <a:cubicBezTo>
                      <a:pt x="3201924" y="1808733"/>
                      <a:pt x="3204591" y="1783714"/>
                      <a:pt x="3206623" y="1758695"/>
                    </a:cubicBezTo>
                    <a:cubicBezTo>
                      <a:pt x="3207512" y="1748153"/>
                      <a:pt x="3216656" y="1740406"/>
                      <a:pt x="3227197" y="1741295"/>
                    </a:cubicBezTo>
                    <a:cubicBezTo>
                      <a:pt x="3237738" y="1742184"/>
                      <a:pt x="3245485" y="1751328"/>
                      <a:pt x="3244596" y="1761870"/>
                    </a:cubicBezTo>
                    <a:close/>
                    <a:moveTo>
                      <a:pt x="3224530" y="1914650"/>
                    </a:moveTo>
                    <a:cubicBezTo>
                      <a:pt x="3219958" y="1940050"/>
                      <a:pt x="3214751" y="1965196"/>
                      <a:pt x="3209036" y="1990215"/>
                    </a:cubicBezTo>
                    <a:cubicBezTo>
                      <a:pt x="3206623" y="2000502"/>
                      <a:pt x="3196463" y="2006852"/>
                      <a:pt x="3186176" y="2004566"/>
                    </a:cubicBezTo>
                    <a:cubicBezTo>
                      <a:pt x="3175889" y="2002280"/>
                      <a:pt x="3169539" y="1991993"/>
                      <a:pt x="3171825" y="1981706"/>
                    </a:cubicBezTo>
                    <a:cubicBezTo>
                      <a:pt x="3177413" y="1957322"/>
                      <a:pt x="3182493" y="1932684"/>
                      <a:pt x="3186938" y="1907919"/>
                    </a:cubicBezTo>
                    <a:cubicBezTo>
                      <a:pt x="3188843" y="1897505"/>
                      <a:pt x="3198749" y="1890647"/>
                      <a:pt x="3209036" y="1892552"/>
                    </a:cubicBezTo>
                    <a:cubicBezTo>
                      <a:pt x="3219323" y="1894457"/>
                      <a:pt x="3226308" y="1904363"/>
                      <a:pt x="3224403" y="1914650"/>
                    </a:cubicBezTo>
                    <a:close/>
                    <a:moveTo>
                      <a:pt x="3189859" y="2064891"/>
                    </a:moveTo>
                    <a:cubicBezTo>
                      <a:pt x="3182874" y="2089656"/>
                      <a:pt x="3175381" y="2114294"/>
                      <a:pt x="3167253" y="2138551"/>
                    </a:cubicBezTo>
                    <a:cubicBezTo>
                      <a:pt x="3163951" y="2148584"/>
                      <a:pt x="3153156" y="2153918"/>
                      <a:pt x="3143123" y="2150616"/>
                    </a:cubicBezTo>
                    <a:cubicBezTo>
                      <a:pt x="3133090" y="2147314"/>
                      <a:pt x="3127756" y="2136519"/>
                      <a:pt x="3131058" y="2126486"/>
                    </a:cubicBezTo>
                    <a:cubicBezTo>
                      <a:pt x="3138932" y="2102737"/>
                      <a:pt x="3146298" y="2078734"/>
                      <a:pt x="3153156" y="2054477"/>
                    </a:cubicBezTo>
                    <a:cubicBezTo>
                      <a:pt x="3155950" y="2044317"/>
                      <a:pt x="3166491" y="2038475"/>
                      <a:pt x="3176651" y="2041269"/>
                    </a:cubicBezTo>
                    <a:cubicBezTo>
                      <a:pt x="3186811" y="2044063"/>
                      <a:pt x="3192653" y="2054604"/>
                      <a:pt x="3189859" y="2064764"/>
                    </a:cubicBezTo>
                    <a:close/>
                    <a:moveTo>
                      <a:pt x="3141218" y="2211068"/>
                    </a:moveTo>
                    <a:cubicBezTo>
                      <a:pt x="3131947" y="2235071"/>
                      <a:pt x="3122041" y="2258820"/>
                      <a:pt x="3111627" y="2282315"/>
                    </a:cubicBezTo>
                    <a:cubicBezTo>
                      <a:pt x="3107309" y="2291967"/>
                      <a:pt x="3096133" y="2296285"/>
                      <a:pt x="3086481" y="2291967"/>
                    </a:cubicBezTo>
                    <a:cubicBezTo>
                      <a:pt x="3076829" y="2287649"/>
                      <a:pt x="3072511" y="2276473"/>
                      <a:pt x="3076829" y="2266821"/>
                    </a:cubicBezTo>
                    <a:cubicBezTo>
                      <a:pt x="3086989" y="2243961"/>
                      <a:pt x="3096641" y="2220720"/>
                      <a:pt x="3105658" y="2197225"/>
                    </a:cubicBezTo>
                    <a:cubicBezTo>
                      <a:pt x="3109468" y="2187446"/>
                      <a:pt x="3120517" y="2182493"/>
                      <a:pt x="3130296" y="2186303"/>
                    </a:cubicBezTo>
                    <a:cubicBezTo>
                      <a:pt x="3140075" y="2190113"/>
                      <a:pt x="3145028" y="2201162"/>
                      <a:pt x="3141218" y="2210941"/>
                    </a:cubicBezTo>
                    <a:close/>
                    <a:moveTo>
                      <a:pt x="3078734" y="2351911"/>
                    </a:moveTo>
                    <a:cubicBezTo>
                      <a:pt x="3067177" y="2374898"/>
                      <a:pt x="3055112" y="2397631"/>
                      <a:pt x="3042539" y="2419983"/>
                    </a:cubicBezTo>
                    <a:cubicBezTo>
                      <a:pt x="3037332" y="2429127"/>
                      <a:pt x="3025775" y="2432429"/>
                      <a:pt x="3016631" y="2427222"/>
                    </a:cubicBezTo>
                    <a:cubicBezTo>
                      <a:pt x="3007487" y="2422015"/>
                      <a:pt x="3004185" y="2410458"/>
                      <a:pt x="3009392" y="2401314"/>
                    </a:cubicBezTo>
                    <a:cubicBezTo>
                      <a:pt x="3021711" y="2379470"/>
                      <a:pt x="3033395" y="2357372"/>
                      <a:pt x="3044698" y="2334893"/>
                    </a:cubicBezTo>
                    <a:cubicBezTo>
                      <a:pt x="3049397" y="2325495"/>
                      <a:pt x="3060827" y="2321685"/>
                      <a:pt x="3070225" y="2326384"/>
                    </a:cubicBezTo>
                    <a:cubicBezTo>
                      <a:pt x="3079623" y="2331083"/>
                      <a:pt x="3083433" y="2342513"/>
                      <a:pt x="3078734" y="2351911"/>
                    </a:cubicBezTo>
                    <a:close/>
                    <a:moveTo>
                      <a:pt x="3003169" y="2486277"/>
                    </a:moveTo>
                    <a:cubicBezTo>
                      <a:pt x="2989580" y="2508121"/>
                      <a:pt x="2975356" y="2529457"/>
                      <a:pt x="2960751" y="2550539"/>
                    </a:cubicBezTo>
                    <a:cubicBezTo>
                      <a:pt x="2954782" y="2559175"/>
                      <a:pt x="2942844" y="2561334"/>
                      <a:pt x="2934208" y="2555365"/>
                    </a:cubicBezTo>
                    <a:cubicBezTo>
                      <a:pt x="2925572" y="2549396"/>
                      <a:pt x="2923413" y="2537458"/>
                      <a:pt x="2929382" y="2528822"/>
                    </a:cubicBezTo>
                    <a:cubicBezTo>
                      <a:pt x="2943733" y="2508248"/>
                      <a:pt x="2957449" y="2487293"/>
                      <a:pt x="2970784" y="2466084"/>
                    </a:cubicBezTo>
                    <a:cubicBezTo>
                      <a:pt x="2976372" y="2457194"/>
                      <a:pt x="2988183" y="2454527"/>
                      <a:pt x="2997073" y="2459988"/>
                    </a:cubicBezTo>
                    <a:cubicBezTo>
                      <a:pt x="3005963" y="2465449"/>
                      <a:pt x="3008630" y="2477387"/>
                      <a:pt x="3003169" y="2486277"/>
                    </a:cubicBezTo>
                    <a:close/>
                    <a:moveTo>
                      <a:pt x="2915285" y="2612896"/>
                    </a:moveTo>
                    <a:cubicBezTo>
                      <a:pt x="2899664" y="2633343"/>
                      <a:pt x="2883535" y="2653282"/>
                      <a:pt x="2867025" y="2672967"/>
                    </a:cubicBezTo>
                    <a:cubicBezTo>
                      <a:pt x="2860294" y="2680968"/>
                      <a:pt x="2848229" y="2681984"/>
                      <a:pt x="2840228" y="2675253"/>
                    </a:cubicBezTo>
                    <a:cubicBezTo>
                      <a:pt x="2832227" y="2668522"/>
                      <a:pt x="2831211" y="2656457"/>
                      <a:pt x="2837942" y="2648456"/>
                    </a:cubicBezTo>
                    <a:cubicBezTo>
                      <a:pt x="2854071" y="2629279"/>
                      <a:pt x="2869819" y="2609721"/>
                      <a:pt x="2885186" y="2589782"/>
                    </a:cubicBezTo>
                    <a:cubicBezTo>
                      <a:pt x="2891536" y="2581400"/>
                      <a:pt x="2903601" y="2579876"/>
                      <a:pt x="2911856" y="2586226"/>
                    </a:cubicBezTo>
                    <a:cubicBezTo>
                      <a:pt x="2920111" y="2592576"/>
                      <a:pt x="2921762" y="2604641"/>
                      <a:pt x="2915412" y="2612896"/>
                    </a:cubicBezTo>
                    <a:close/>
                    <a:moveTo>
                      <a:pt x="2815971" y="2730625"/>
                    </a:moveTo>
                    <a:cubicBezTo>
                      <a:pt x="2798445" y="2749420"/>
                      <a:pt x="2780538" y="2767835"/>
                      <a:pt x="2762250" y="2785870"/>
                    </a:cubicBezTo>
                    <a:cubicBezTo>
                      <a:pt x="2754757" y="2793235"/>
                      <a:pt x="2742692" y="2793109"/>
                      <a:pt x="2735326" y="2785616"/>
                    </a:cubicBezTo>
                    <a:cubicBezTo>
                      <a:pt x="2727960" y="2778123"/>
                      <a:pt x="2728087" y="2766057"/>
                      <a:pt x="2735580" y="2758691"/>
                    </a:cubicBezTo>
                    <a:cubicBezTo>
                      <a:pt x="2753487" y="2741166"/>
                      <a:pt x="2771013" y="2723132"/>
                      <a:pt x="2788158" y="2704717"/>
                    </a:cubicBezTo>
                    <a:cubicBezTo>
                      <a:pt x="2795270" y="2696970"/>
                      <a:pt x="2807335" y="2696589"/>
                      <a:pt x="2815082" y="2703701"/>
                    </a:cubicBezTo>
                    <a:cubicBezTo>
                      <a:pt x="2822829" y="2710813"/>
                      <a:pt x="2823210" y="2722878"/>
                      <a:pt x="2816098" y="2730625"/>
                    </a:cubicBezTo>
                    <a:close/>
                    <a:moveTo>
                      <a:pt x="2705989" y="2838448"/>
                    </a:moveTo>
                    <a:cubicBezTo>
                      <a:pt x="2686812" y="2855592"/>
                      <a:pt x="2667254" y="2872229"/>
                      <a:pt x="2647188" y="2888359"/>
                    </a:cubicBezTo>
                    <a:cubicBezTo>
                      <a:pt x="2639060" y="2894963"/>
                      <a:pt x="2626995" y="2893692"/>
                      <a:pt x="2620391" y="2885564"/>
                    </a:cubicBezTo>
                    <a:cubicBezTo>
                      <a:pt x="2613787" y="2877437"/>
                      <a:pt x="2615057" y="2865372"/>
                      <a:pt x="2623185" y="2858767"/>
                    </a:cubicBezTo>
                    <a:cubicBezTo>
                      <a:pt x="2642743" y="2843020"/>
                      <a:pt x="2661793" y="2826763"/>
                      <a:pt x="2680589" y="2810000"/>
                    </a:cubicBezTo>
                    <a:cubicBezTo>
                      <a:pt x="2688463" y="2803014"/>
                      <a:pt x="2700528" y="2803650"/>
                      <a:pt x="2707513" y="2811523"/>
                    </a:cubicBezTo>
                    <a:cubicBezTo>
                      <a:pt x="2714498" y="2819398"/>
                      <a:pt x="2713863" y="2831463"/>
                      <a:pt x="2705989" y="2838448"/>
                    </a:cubicBezTo>
                    <a:close/>
                    <a:moveTo>
                      <a:pt x="2586228" y="2935475"/>
                    </a:moveTo>
                    <a:cubicBezTo>
                      <a:pt x="2565527" y="2950715"/>
                      <a:pt x="2544445" y="2965447"/>
                      <a:pt x="2522982" y="2979671"/>
                    </a:cubicBezTo>
                    <a:cubicBezTo>
                      <a:pt x="2514219" y="2985513"/>
                      <a:pt x="2502408" y="2983100"/>
                      <a:pt x="2496566" y="2974337"/>
                    </a:cubicBezTo>
                    <a:cubicBezTo>
                      <a:pt x="2490724" y="2965574"/>
                      <a:pt x="2493137" y="2953763"/>
                      <a:pt x="2501900" y="2947921"/>
                    </a:cubicBezTo>
                    <a:cubicBezTo>
                      <a:pt x="2522855" y="2934079"/>
                      <a:pt x="2543429" y="2919601"/>
                      <a:pt x="2563622" y="2904741"/>
                    </a:cubicBezTo>
                    <a:cubicBezTo>
                      <a:pt x="2572131" y="2898519"/>
                      <a:pt x="2584069" y="2900297"/>
                      <a:pt x="2590292" y="2908806"/>
                    </a:cubicBezTo>
                    <a:cubicBezTo>
                      <a:pt x="2596515" y="2917314"/>
                      <a:pt x="2594737" y="2929253"/>
                      <a:pt x="2586228" y="2935475"/>
                    </a:cubicBezTo>
                    <a:close/>
                    <a:moveTo>
                      <a:pt x="2457831" y="3020692"/>
                    </a:moveTo>
                    <a:cubicBezTo>
                      <a:pt x="2435733" y="3033900"/>
                      <a:pt x="2413381" y="3046600"/>
                      <a:pt x="2390648" y="3058665"/>
                    </a:cubicBezTo>
                    <a:cubicBezTo>
                      <a:pt x="2381377" y="3063618"/>
                      <a:pt x="2369820" y="3060189"/>
                      <a:pt x="2364867" y="3050918"/>
                    </a:cubicBezTo>
                    <a:cubicBezTo>
                      <a:pt x="2359914" y="3041647"/>
                      <a:pt x="2363343" y="3030090"/>
                      <a:pt x="2372614" y="3025137"/>
                    </a:cubicBezTo>
                    <a:cubicBezTo>
                      <a:pt x="2394839" y="3013326"/>
                      <a:pt x="2416683" y="3000880"/>
                      <a:pt x="2438146" y="2988053"/>
                    </a:cubicBezTo>
                    <a:cubicBezTo>
                      <a:pt x="2447163" y="2982592"/>
                      <a:pt x="2458847" y="2985640"/>
                      <a:pt x="2464308" y="2994657"/>
                    </a:cubicBezTo>
                    <a:cubicBezTo>
                      <a:pt x="2469769" y="3003674"/>
                      <a:pt x="2466721" y="3015358"/>
                      <a:pt x="2457704" y="3020819"/>
                    </a:cubicBezTo>
                    <a:close/>
                    <a:moveTo>
                      <a:pt x="2321814" y="3093463"/>
                    </a:moveTo>
                    <a:cubicBezTo>
                      <a:pt x="2298573" y="3104512"/>
                      <a:pt x="2275078" y="3115053"/>
                      <a:pt x="2251329" y="3124959"/>
                    </a:cubicBezTo>
                    <a:cubicBezTo>
                      <a:pt x="2241677" y="3129023"/>
                      <a:pt x="2230501" y="3124451"/>
                      <a:pt x="2226437" y="3114672"/>
                    </a:cubicBezTo>
                    <a:cubicBezTo>
                      <a:pt x="2222373" y="3104893"/>
                      <a:pt x="2226945" y="3093844"/>
                      <a:pt x="2236724" y="3089780"/>
                    </a:cubicBezTo>
                    <a:cubicBezTo>
                      <a:pt x="2259965" y="3080128"/>
                      <a:pt x="2282952" y="3069841"/>
                      <a:pt x="2305558" y="3059046"/>
                    </a:cubicBezTo>
                    <a:cubicBezTo>
                      <a:pt x="2315083" y="3054474"/>
                      <a:pt x="2326386" y="3058538"/>
                      <a:pt x="2330958" y="3068063"/>
                    </a:cubicBezTo>
                    <a:cubicBezTo>
                      <a:pt x="2335530" y="3077588"/>
                      <a:pt x="2331466" y="3088891"/>
                      <a:pt x="2321941" y="3093463"/>
                    </a:cubicBezTo>
                    <a:close/>
                    <a:moveTo>
                      <a:pt x="2179574" y="3153026"/>
                    </a:moveTo>
                    <a:cubicBezTo>
                      <a:pt x="2155444" y="3161789"/>
                      <a:pt x="2131060" y="3169917"/>
                      <a:pt x="2106422" y="3177537"/>
                    </a:cubicBezTo>
                    <a:cubicBezTo>
                      <a:pt x="2096389" y="3180712"/>
                      <a:pt x="2085721" y="3174997"/>
                      <a:pt x="2082546" y="3164964"/>
                    </a:cubicBezTo>
                    <a:cubicBezTo>
                      <a:pt x="2079371" y="3154931"/>
                      <a:pt x="2085086" y="3144263"/>
                      <a:pt x="2095119" y="3141088"/>
                    </a:cubicBezTo>
                    <a:cubicBezTo>
                      <a:pt x="2119122" y="3133595"/>
                      <a:pt x="2142998" y="3125594"/>
                      <a:pt x="2166493" y="3117085"/>
                    </a:cubicBezTo>
                    <a:cubicBezTo>
                      <a:pt x="2176399" y="3113529"/>
                      <a:pt x="2187321" y="3118609"/>
                      <a:pt x="2190877" y="3128515"/>
                    </a:cubicBezTo>
                    <a:cubicBezTo>
                      <a:pt x="2194433" y="3138421"/>
                      <a:pt x="2189353" y="3149343"/>
                      <a:pt x="2179447" y="3152899"/>
                    </a:cubicBezTo>
                    <a:close/>
                    <a:moveTo>
                      <a:pt x="2032127" y="3198492"/>
                    </a:moveTo>
                    <a:cubicBezTo>
                      <a:pt x="2007362" y="3204842"/>
                      <a:pt x="1982343" y="3210684"/>
                      <a:pt x="1957070" y="3216018"/>
                    </a:cubicBezTo>
                    <a:cubicBezTo>
                      <a:pt x="1946783" y="3218177"/>
                      <a:pt x="1936623" y="3211573"/>
                      <a:pt x="1934591" y="3201286"/>
                    </a:cubicBezTo>
                    <a:cubicBezTo>
                      <a:pt x="1932559" y="3190999"/>
                      <a:pt x="1939036" y="3180839"/>
                      <a:pt x="1949323" y="3178807"/>
                    </a:cubicBezTo>
                    <a:cubicBezTo>
                      <a:pt x="1973961" y="3173727"/>
                      <a:pt x="1998472" y="3168012"/>
                      <a:pt x="2022602" y="3161789"/>
                    </a:cubicBezTo>
                    <a:cubicBezTo>
                      <a:pt x="2032762" y="3159122"/>
                      <a:pt x="2043176" y="3165345"/>
                      <a:pt x="2045843" y="3175505"/>
                    </a:cubicBezTo>
                    <a:cubicBezTo>
                      <a:pt x="2048510" y="3185665"/>
                      <a:pt x="2042287" y="3196079"/>
                      <a:pt x="2032127" y="3198746"/>
                    </a:cubicBezTo>
                    <a:close/>
                    <a:moveTo>
                      <a:pt x="1881251" y="3230115"/>
                    </a:moveTo>
                    <a:cubicBezTo>
                      <a:pt x="1855978" y="3234179"/>
                      <a:pt x="1830451" y="3237481"/>
                      <a:pt x="1804797" y="3240402"/>
                    </a:cubicBezTo>
                    <a:cubicBezTo>
                      <a:pt x="1794383" y="3241545"/>
                      <a:pt x="1784985" y="3234052"/>
                      <a:pt x="1783715" y="3223511"/>
                    </a:cubicBezTo>
                    <a:cubicBezTo>
                      <a:pt x="1782445" y="3212970"/>
                      <a:pt x="1790065" y="3203699"/>
                      <a:pt x="1800606" y="3202429"/>
                    </a:cubicBezTo>
                    <a:cubicBezTo>
                      <a:pt x="1825625" y="3199635"/>
                      <a:pt x="1850517" y="3196333"/>
                      <a:pt x="1875155" y="3192396"/>
                    </a:cubicBezTo>
                    <a:cubicBezTo>
                      <a:pt x="1885569" y="3190745"/>
                      <a:pt x="1895348" y="3197857"/>
                      <a:pt x="1896999" y="3208271"/>
                    </a:cubicBezTo>
                    <a:cubicBezTo>
                      <a:pt x="1898650" y="3218685"/>
                      <a:pt x="1891538" y="3228464"/>
                      <a:pt x="1881124" y="3230115"/>
                    </a:cubicBezTo>
                    <a:close/>
                    <a:moveTo>
                      <a:pt x="1727962" y="3247006"/>
                    </a:moveTo>
                    <a:cubicBezTo>
                      <a:pt x="1702435" y="3248657"/>
                      <a:pt x="1676781" y="3249673"/>
                      <a:pt x="1651000" y="3250054"/>
                    </a:cubicBezTo>
                    <a:cubicBezTo>
                      <a:pt x="1640459" y="3250181"/>
                      <a:pt x="1631823" y="3241799"/>
                      <a:pt x="1631696" y="3231258"/>
                    </a:cubicBezTo>
                    <a:cubicBezTo>
                      <a:pt x="1631569" y="3220717"/>
                      <a:pt x="1639951" y="3212081"/>
                      <a:pt x="1650492" y="3211954"/>
                    </a:cubicBezTo>
                    <a:cubicBezTo>
                      <a:pt x="1675765" y="3211573"/>
                      <a:pt x="1700784" y="3210557"/>
                      <a:pt x="1725676" y="3209033"/>
                    </a:cubicBezTo>
                    <a:cubicBezTo>
                      <a:pt x="1736217" y="3208398"/>
                      <a:pt x="1745234" y="3216399"/>
                      <a:pt x="1745869" y="3226813"/>
                    </a:cubicBezTo>
                    <a:cubicBezTo>
                      <a:pt x="1746504" y="3237227"/>
                      <a:pt x="1738503" y="3246371"/>
                      <a:pt x="1728089" y="3247006"/>
                    </a:cubicBezTo>
                    <a:close/>
                    <a:moveTo>
                      <a:pt x="1573784" y="3249419"/>
                    </a:moveTo>
                    <a:cubicBezTo>
                      <a:pt x="1548003" y="3248657"/>
                      <a:pt x="1522349" y="3247260"/>
                      <a:pt x="1496822" y="3245228"/>
                    </a:cubicBezTo>
                    <a:cubicBezTo>
                      <a:pt x="1486281" y="3244466"/>
                      <a:pt x="1478534" y="3235195"/>
                      <a:pt x="1479296" y="3224781"/>
                    </a:cubicBezTo>
                    <a:cubicBezTo>
                      <a:pt x="1480058" y="3214367"/>
                      <a:pt x="1489329" y="3206493"/>
                      <a:pt x="1499743" y="3207255"/>
                    </a:cubicBezTo>
                    <a:cubicBezTo>
                      <a:pt x="1524635" y="3209160"/>
                      <a:pt x="1549654" y="3210557"/>
                      <a:pt x="1574927" y="3211319"/>
                    </a:cubicBezTo>
                    <a:cubicBezTo>
                      <a:pt x="1585468" y="3211700"/>
                      <a:pt x="1593723" y="3220463"/>
                      <a:pt x="1593342" y="3231004"/>
                    </a:cubicBezTo>
                    <a:cubicBezTo>
                      <a:pt x="1592961" y="3241545"/>
                      <a:pt x="1584198" y="3249800"/>
                      <a:pt x="1573657" y="3249419"/>
                    </a:cubicBezTo>
                    <a:close/>
                    <a:moveTo>
                      <a:pt x="1419987" y="3237481"/>
                    </a:moveTo>
                    <a:cubicBezTo>
                      <a:pt x="1394333" y="3234306"/>
                      <a:pt x="1368933" y="3230496"/>
                      <a:pt x="1343787" y="3226051"/>
                    </a:cubicBezTo>
                    <a:cubicBezTo>
                      <a:pt x="1333373" y="3224273"/>
                      <a:pt x="1326515" y="3214367"/>
                      <a:pt x="1328293" y="3203953"/>
                    </a:cubicBezTo>
                    <a:cubicBezTo>
                      <a:pt x="1330071" y="3193539"/>
                      <a:pt x="1339977" y="3186681"/>
                      <a:pt x="1350391" y="3188459"/>
                    </a:cubicBezTo>
                    <a:cubicBezTo>
                      <a:pt x="1375029" y="3192777"/>
                      <a:pt x="1399794" y="3196460"/>
                      <a:pt x="1424813" y="3199635"/>
                    </a:cubicBezTo>
                    <a:cubicBezTo>
                      <a:pt x="1435227" y="3200905"/>
                      <a:pt x="1442593" y="3210430"/>
                      <a:pt x="1441323" y="3220971"/>
                    </a:cubicBezTo>
                    <a:cubicBezTo>
                      <a:pt x="1440053" y="3231512"/>
                      <a:pt x="1430528" y="3238751"/>
                      <a:pt x="1419987" y="3237481"/>
                    </a:cubicBezTo>
                    <a:close/>
                    <a:moveTo>
                      <a:pt x="1268095" y="3211065"/>
                    </a:moveTo>
                    <a:cubicBezTo>
                      <a:pt x="1242949" y="3205477"/>
                      <a:pt x="1218057" y="3199254"/>
                      <a:pt x="1193292" y="3192396"/>
                    </a:cubicBezTo>
                    <a:cubicBezTo>
                      <a:pt x="1183132" y="3189602"/>
                      <a:pt x="1177163" y="3179188"/>
                      <a:pt x="1179957" y="3169028"/>
                    </a:cubicBezTo>
                    <a:cubicBezTo>
                      <a:pt x="1182751" y="3158868"/>
                      <a:pt x="1193165" y="3152899"/>
                      <a:pt x="1203325" y="3155693"/>
                    </a:cubicBezTo>
                    <a:cubicBezTo>
                      <a:pt x="1227455" y="3162297"/>
                      <a:pt x="1251839" y="3168393"/>
                      <a:pt x="1276350" y="3173854"/>
                    </a:cubicBezTo>
                    <a:cubicBezTo>
                      <a:pt x="1286637" y="3176140"/>
                      <a:pt x="1293114" y="3186300"/>
                      <a:pt x="1290828" y="3196587"/>
                    </a:cubicBezTo>
                    <a:cubicBezTo>
                      <a:pt x="1288542" y="3206874"/>
                      <a:pt x="1278382" y="3213351"/>
                      <a:pt x="1268095" y="3211065"/>
                    </a:cubicBezTo>
                    <a:close/>
                    <a:moveTo>
                      <a:pt x="1119505" y="3170298"/>
                    </a:moveTo>
                    <a:cubicBezTo>
                      <a:pt x="1094994" y="3162297"/>
                      <a:pt x="1070737" y="3153788"/>
                      <a:pt x="1046861" y="3144644"/>
                    </a:cubicBezTo>
                    <a:cubicBezTo>
                      <a:pt x="1037082" y="3140961"/>
                      <a:pt x="1032129" y="3129912"/>
                      <a:pt x="1035812" y="3120006"/>
                    </a:cubicBezTo>
                    <a:cubicBezTo>
                      <a:pt x="1039495" y="3110100"/>
                      <a:pt x="1050544" y="3105274"/>
                      <a:pt x="1060450" y="3108957"/>
                    </a:cubicBezTo>
                    <a:cubicBezTo>
                      <a:pt x="1083818" y="3117847"/>
                      <a:pt x="1107567" y="3126229"/>
                      <a:pt x="1131443" y="3134103"/>
                    </a:cubicBezTo>
                    <a:cubicBezTo>
                      <a:pt x="1141476" y="3137405"/>
                      <a:pt x="1146937" y="3148073"/>
                      <a:pt x="1143635" y="3158106"/>
                    </a:cubicBezTo>
                    <a:cubicBezTo>
                      <a:pt x="1140333" y="3168139"/>
                      <a:pt x="1129665" y="3173600"/>
                      <a:pt x="1119632" y="3170298"/>
                    </a:cubicBezTo>
                    <a:close/>
                    <a:moveTo>
                      <a:pt x="975741" y="3115180"/>
                    </a:moveTo>
                    <a:cubicBezTo>
                      <a:pt x="952119" y="3104893"/>
                      <a:pt x="928751" y="3093971"/>
                      <a:pt x="905764" y="3082668"/>
                    </a:cubicBezTo>
                    <a:cubicBezTo>
                      <a:pt x="896366" y="3077969"/>
                      <a:pt x="892429" y="3066539"/>
                      <a:pt x="897128" y="3057141"/>
                    </a:cubicBezTo>
                    <a:cubicBezTo>
                      <a:pt x="901827" y="3047743"/>
                      <a:pt x="913257" y="3043806"/>
                      <a:pt x="922655" y="3048505"/>
                    </a:cubicBezTo>
                    <a:cubicBezTo>
                      <a:pt x="945134" y="3059681"/>
                      <a:pt x="967867" y="3070222"/>
                      <a:pt x="990981" y="3080255"/>
                    </a:cubicBezTo>
                    <a:cubicBezTo>
                      <a:pt x="1000633" y="3084446"/>
                      <a:pt x="1005078" y="3095749"/>
                      <a:pt x="1000760" y="3105274"/>
                    </a:cubicBezTo>
                    <a:cubicBezTo>
                      <a:pt x="996442" y="3114799"/>
                      <a:pt x="985266" y="3119371"/>
                      <a:pt x="975741" y="3115053"/>
                    </a:cubicBezTo>
                    <a:close/>
                    <a:moveTo>
                      <a:pt x="837565" y="3046727"/>
                    </a:moveTo>
                    <a:cubicBezTo>
                      <a:pt x="815086" y="3034281"/>
                      <a:pt x="792861" y="3021200"/>
                      <a:pt x="771017" y="3007738"/>
                    </a:cubicBezTo>
                    <a:cubicBezTo>
                      <a:pt x="762127" y="3002150"/>
                      <a:pt x="759333" y="2990466"/>
                      <a:pt x="764794" y="2981576"/>
                    </a:cubicBezTo>
                    <a:cubicBezTo>
                      <a:pt x="770255" y="2972686"/>
                      <a:pt x="782066" y="2969892"/>
                      <a:pt x="790956" y="2975353"/>
                    </a:cubicBezTo>
                    <a:cubicBezTo>
                      <a:pt x="812292" y="2988561"/>
                      <a:pt x="834009" y="3001261"/>
                      <a:pt x="855980" y="3013453"/>
                    </a:cubicBezTo>
                    <a:cubicBezTo>
                      <a:pt x="865124" y="3018533"/>
                      <a:pt x="868553" y="3030217"/>
                      <a:pt x="863346" y="3039361"/>
                    </a:cubicBezTo>
                    <a:cubicBezTo>
                      <a:pt x="858139" y="3048505"/>
                      <a:pt x="846582" y="3051934"/>
                      <a:pt x="837438" y="3046727"/>
                    </a:cubicBezTo>
                    <a:close/>
                    <a:moveTo>
                      <a:pt x="706374" y="2965574"/>
                    </a:moveTo>
                    <a:cubicBezTo>
                      <a:pt x="685165" y="2950969"/>
                      <a:pt x="664337" y="2935984"/>
                      <a:pt x="643890" y="2920489"/>
                    </a:cubicBezTo>
                    <a:cubicBezTo>
                      <a:pt x="635508" y="2914139"/>
                      <a:pt x="633857" y="2902201"/>
                      <a:pt x="640207" y="2893820"/>
                    </a:cubicBezTo>
                    <a:cubicBezTo>
                      <a:pt x="646557" y="2885438"/>
                      <a:pt x="658495" y="2883787"/>
                      <a:pt x="666877" y="2890137"/>
                    </a:cubicBezTo>
                    <a:cubicBezTo>
                      <a:pt x="686816" y="2905250"/>
                      <a:pt x="707263" y="2919982"/>
                      <a:pt x="727964" y="2934205"/>
                    </a:cubicBezTo>
                    <a:cubicBezTo>
                      <a:pt x="736600" y="2940174"/>
                      <a:pt x="738886" y="2951985"/>
                      <a:pt x="732917" y="2960748"/>
                    </a:cubicBezTo>
                    <a:cubicBezTo>
                      <a:pt x="726948" y="2969511"/>
                      <a:pt x="715137" y="2971670"/>
                      <a:pt x="706374" y="2965701"/>
                    </a:cubicBezTo>
                    <a:close/>
                    <a:moveTo>
                      <a:pt x="583565" y="2872610"/>
                    </a:moveTo>
                    <a:cubicBezTo>
                      <a:pt x="563880" y="2856101"/>
                      <a:pt x="544449" y="2839210"/>
                      <a:pt x="525526" y="2821810"/>
                    </a:cubicBezTo>
                    <a:cubicBezTo>
                      <a:pt x="517779" y="2814698"/>
                      <a:pt x="517271" y="2802634"/>
                      <a:pt x="524383" y="2794887"/>
                    </a:cubicBezTo>
                    <a:cubicBezTo>
                      <a:pt x="531495" y="2787139"/>
                      <a:pt x="543560" y="2786632"/>
                      <a:pt x="551307" y="2793744"/>
                    </a:cubicBezTo>
                    <a:cubicBezTo>
                      <a:pt x="569849" y="2810762"/>
                      <a:pt x="588645" y="2827272"/>
                      <a:pt x="607949" y="2843401"/>
                    </a:cubicBezTo>
                    <a:cubicBezTo>
                      <a:pt x="616077" y="2850132"/>
                      <a:pt x="617093" y="2862197"/>
                      <a:pt x="610362" y="2870198"/>
                    </a:cubicBezTo>
                    <a:cubicBezTo>
                      <a:pt x="603631" y="2878198"/>
                      <a:pt x="591566" y="2879342"/>
                      <a:pt x="583565" y="2872610"/>
                    </a:cubicBezTo>
                    <a:close/>
                    <a:moveTo>
                      <a:pt x="470027" y="2768344"/>
                    </a:moveTo>
                    <a:cubicBezTo>
                      <a:pt x="451993" y="2750056"/>
                      <a:pt x="434340" y="2731387"/>
                      <a:pt x="417068" y="2712337"/>
                    </a:cubicBezTo>
                    <a:cubicBezTo>
                      <a:pt x="410083" y="2704463"/>
                      <a:pt x="410718" y="2692525"/>
                      <a:pt x="418465" y="2685413"/>
                    </a:cubicBezTo>
                    <a:cubicBezTo>
                      <a:pt x="426212" y="2678301"/>
                      <a:pt x="438277" y="2679063"/>
                      <a:pt x="445389" y="2686810"/>
                    </a:cubicBezTo>
                    <a:cubicBezTo>
                      <a:pt x="462153" y="2705479"/>
                      <a:pt x="479425" y="2723767"/>
                      <a:pt x="497078" y="2741547"/>
                    </a:cubicBezTo>
                    <a:cubicBezTo>
                      <a:pt x="504444" y="2749039"/>
                      <a:pt x="504444" y="2761104"/>
                      <a:pt x="496951" y="2768470"/>
                    </a:cubicBezTo>
                    <a:cubicBezTo>
                      <a:pt x="489458" y="2775837"/>
                      <a:pt x="477393" y="2775837"/>
                      <a:pt x="470027" y="2768344"/>
                    </a:cubicBezTo>
                    <a:close/>
                    <a:moveTo>
                      <a:pt x="366903" y="2653790"/>
                    </a:moveTo>
                    <a:cubicBezTo>
                      <a:pt x="350647" y="2633978"/>
                      <a:pt x="334899" y="2613658"/>
                      <a:pt x="319532" y="2593084"/>
                    </a:cubicBezTo>
                    <a:cubicBezTo>
                      <a:pt x="313309" y="2584575"/>
                      <a:pt x="314960" y="2572764"/>
                      <a:pt x="323469" y="2566414"/>
                    </a:cubicBezTo>
                    <a:cubicBezTo>
                      <a:pt x="331978" y="2560064"/>
                      <a:pt x="343789" y="2561842"/>
                      <a:pt x="350139" y="2570351"/>
                    </a:cubicBezTo>
                    <a:cubicBezTo>
                      <a:pt x="365125" y="2590544"/>
                      <a:pt x="380492" y="2610229"/>
                      <a:pt x="396367" y="2629660"/>
                    </a:cubicBezTo>
                    <a:cubicBezTo>
                      <a:pt x="402971" y="2637788"/>
                      <a:pt x="401828" y="2649853"/>
                      <a:pt x="393700" y="2656457"/>
                    </a:cubicBezTo>
                    <a:cubicBezTo>
                      <a:pt x="385572" y="2663061"/>
                      <a:pt x="373507" y="2661918"/>
                      <a:pt x="366903" y="2653790"/>
                    </a:cubicBezTo>
                    <a:close/>
                    <a:moveTo>
                      <a:pt x="274955" y="2530092"/>
                    </a:moveTo>
                    <a:cubicBezTo>
                      <a:pt x="260604" y="2508756"/>
                      <a:pt x="246888" y="2487166"/>
                      <a:pt x="233553" y="2465195"/>
                    </a:cubicBezTo>
                    <a:cubicBezTo>
                      <a:pt x="228092" y="2456178"/>
                      <a:pt x="231013" y="2444494"/>
                      <a:pt x="240030" y="2439033"/>
                    </a:cubicBezTo>
                    <a:cubicBezTo>
                      <a:pt x="249047" y="2433572"/>
                      <a:pt x="260731" y="2436493"/>
                      <a:pt x="266192" y="2445510"/>
                    </a:cubicBezTo>
                    <a:cubicBezTo>
                      <a:pt x="279146" y="2466973"/>
                      <a:pt x="292735" y="2488182"/>
                      <a:pt x="306705" y="2508883"/>
                    </a:cubicBezTo>
                    <a:cubicBezTo>
                      <a:pt x="312547" y="2517646"/>
                      <a:pt x="310261" y="2529457"/>
                      <a:pt x="301498" y="2535299"/>
                    </a:cubicBezTo>
                    <a:cubicBezTo>
                      <a:pt x="292735" y="2541141"/>
                      <a:pt x="280924" y="2538855"/>
                      <a:pt x="275082" y="2530092"/>
                    </a:cubicBezTo>
                    <a:close/>
                    <a:moveTo>
                      <a:pt x="195326" y="2398139"/>
                    </a:moveTo>
                    <a:cubicBezTo>
                      <a:pt x="183134" y="2375660"/>
                      <a:pt x="171450" y="2352800"/>
                      <a:pt x="160274" y="2329559"/>
                    </a:cubicBezTo>
                    <a:cubicBezTo>
                      <a:pt x="155702" y="2320034"/>
                      <a:pt x="159639" y="2308731"/>
                      <a:pt x="169164" y="2304159"/>
                    </a:cubicBezTo>
                    <a:cubicBezTo>
                      <a:pt x="178689" y="2299587"/>
                      <a:pt x="189992" y="2303524"/>
                      <a:pt x="194564" y="2313049"/>
                    </a:cubicBezTo>
                    <a:cubicBezTo>
                      <a:pt x="205486" y="2335655"/>
                      <a:pt x="216916" y="2358007"/>
                      <a:pt x="228854" y="2379978"/>
                    </a:cubicBezTo>
                    <a:cubicBezTo>
                      <a:pt x="233807" y="2389249"/>
                      <a:pt x="230378" y="2400806"/>
                      <a:pt x="221234" y="2405759"/>
                    </a:cubicBezTo>
                    <a:cubicBezTo>
                      <a:pt x="212090" y="2410712"/>
                      <a:pt x="200406" y="2407283"/>
                      <a:pt x="195453" y="2398139"/>
                    </a:cubicBezTo>
                    <a:close/>
                    <a:moveTo>
                      <a:pt x="128524" y="2259201"/>
                    </a:moveTo>
                    <a:cubicBezTo>
                      <a:pt x="118491" y="2235579"/>
                      <a:pt x="108966" y="2211703"/>
                      <a:pt x="100076" y="2187573"/>
                    </a:cubicBezTo>
                    <a:cubicBezTo>
                      <a:pt x="96393" y="2177667"/>
                      <a:pt x="101473" y="2166745"/>
                      <a:pt x="111379" y="2163062"/>
                    </a:cubicBezTo>
                    <a:cubicBezTo>
                      <a:pt x="121285" y="2159379"/>
                      <a:pt x="132207" y="2164459"/>
                      <a:pt x="135890" y="2174365"/>
                    </a:cubicBezTo>
                    <a:cubicBezTo>
                      <a:pt x="144653" y="2197987"/>
                      <a:pt x="153797" y="2221355"/>
                      <a:pt x="163576" y="2244342"/>
                    </a:cubicBezTo>
                    <a:cubicBezTo>
                      <a:pt x="167640" y="2253994"/>
                      <a:pt x="163195" y="2265170"/>
                      <a:pt x="153543" y="2269361"/>
                    </a:cubicBezTo>
                    <a:cubicBezTo>
                      <a:pt x="143891" y="2273552"/>
                      <a:pt x="132715" y="2268980"/>
                      <a:pt x="128524" y="2259328"/>
                    </a:cubicBezTo>
                    <a:close/>
                    <a:moveTo>
                      <a:pt x="75184" y="2114675"/>
                    </a:moveTo>
                    <a:cubicBezTo>
                      <a:pt x="67437" y="2090291"/>
                      <a:pt x="60325" y="2065526"/>
                      <a:pt x="53721" y="2040634"/>
                    </a:cubicBezTo>
                    <a:cubicBezTo>
                      <a:pt x="51054" y="2030474"/>
                      <a:pt x="57150" y="2020060"/>
                      <a:pt x="67310" y="2017393"/>
                    </a:cubicBezTo>
                    <a:cubicBezTo>
                      <a:pt x="77470" y="2014726"/>
                      <a:pt x="87884" y="2020822"/>
                      <a:pt x="90551" y="2030982"/>
                    </a:cubicBezTo>
                    <a:cubicBezTo>
                      <a:pt x="97028" y="2055366"/>
                      <a:pt x="104013" y="2079369"/>
                      <a:pt x="111506" y="2103245"/>
                    </a:cubicBezTo>
                    <a:cubicBezTo>
                      <a:pt x="114681" y="2113278"/>
                      <a:pt x="109093" y="2123946"/>
                      <a:pt x="99060" y="2127121"/>
                    </a:cubicBezTo>
                    <a:cubicBezTo>
                      <a:pt x="89027" y="2130296"/>
                      <a:pt x="78359" y="2124708"/>
                      <a:pt x="75184" y="2114675"/>
                    </a:cubicBezTo>
                    <a:close/>
                    <a:moveTo>
                      <a:pt x="35814" y="1965577"/>
                    </a:moveTo>
                    <a:cubicBezTo>
                      <a:pt x="30480" y="1940558"/>
                      <a:pt x="25654" y="1915285"/>
                      <a:pt x="21590" y="1889885"/>
                    </a:cubicBezTo>
                    <a:cubicBezTo>
                      <a:pt x="19939" y="1879471"/>
                      <a:pt x="26924" y="1869692"/>
                      <a:pt x="37338" y="1868041"/>
                    </a:cubicBezTo>
                    <a:cubicBezTo>
                      <a:pt x="47752" y="1866390"/>
                      <a:pt x="57531" y="1873375"/>
                      <a:pt x="59182" y="1883789"/>
                    </a:cubicBezTo>
                    <a:cubicBezTo>
                      <a:pt x="63246" y="1908681"/>
                      <a:pt x="67945" y="1933319"/>
                      <a:pt x="73152" y="1957703"/>
                    </a:cubicBezTo>
                    <a:cubicBezTo>
                      <a:pt x="75311" y="1967990"/>
                      <a:pt x="68834" y="1978150"/>
                      <a:pt x="58547" y="1980309"/>
                    </a:cubicBezTo>
                    <a:cubicBezTo>
                      <a:pt x="48260" y="1982468"/>
                      <a:pt x="38100" y="1975991"/>
                      <a:pt x="35941" y="1965704"/>
                    </a:cubicBezTo>
                    <a:close/>
                    <a:moveTo>
                      <a:pt x="10795" y="1813558"/>
                    </a:moveTo>
                    <a:cubicBezTo>
                      <a:pt x="7874" y="1788158"/>
                      <a:pt x="5461" y="1762504"/>
                      <a:pt x="3810" y="1736851"/>
                    </a:cubicBezTo>
                    <a:cubicBezTo>
                      <a:pt x="3048" y="1726309"/>
                      <a:pt x="11049" y="1717292"/>
                      <a:pt x="21463" y="1716530"/>
                    </a:cubicBezTo>
                    <a:cubicBezTo>
                      <a:pt x="31877" y="1715768"/>
                      <a:pt x="41021" y="1723770"/>
                      <a:pt x="41783" y="1734183"/>
                    </a:cubicBezTo>
                    <a:cubicBezTo>
                      <a:pt x="43434" y="1759329"/>
                      <a:pt x="45847" y="1784348"/>
                      <a:pt x="48641" y="1809113"/>
                    </a:cubicBezTo>
                    <a:cubicBezTo>
                      <a:pt x="49911" y="1819527"/>
                      <a:pt x="42418" y="1829052"/>
                      <a:pt x="31877" y="1830195"/>
                    </a:cubicBezTo>
                    <a:cubicBezTo>
                      <a:pt x="21336" y="1831338"/>
                      <a:pt x="11938" y="1823973"/>
                      <a:pt x="10795" y="1813431"/>
                    </a:cubicBezTo>
                    <a:close/>
                    <a:moveTo>
                      <a:pt x="381" y="1659889"/>
                    </a:moveTo>
                    <a:cubicBezTo>
                      <a:pt x="127" y="1648331"/>
                      <a:pt x="0" y="1636648"/>
                      <a:pt x="0" y="1625091"/>
                    </a:cubicBezTo>
                    <a:lnTo>
                      <a:pt x="19050" y="1625091"/>
                    </a:lnTo>
                    <a:lnTo>
                      <a:pt x="35179" y="1635378"/>
                    </a:lnTo>
                    <a:cubicBezTo>
                      <a:pt x="30607" y="1642490"/>
                      <a:pt x="21971" y="1645792"/>
                      <a:pt x="13843" y="1643378"/>
                    </a:cubicBezTo>
                    <a:cubicBezTo>
                      <a:pt x="5715" y="1640965"/>
                      <a:pt x="0" y="1633473"/>
                      <a:pt x="0" y="1624964"/>
                    </a:cubicBezTo>
                    <a:cubicBezTo>
                      <a:pt x="0" y="1599183"/>
                      <a:pt x="635" y="1573402"/>
                      <a:pt x="1778" y="1547875"/>
                    </a:cubicBezTo>
                    <a:cubicBezTo>
                      <a:pt x="2286" y="1537334"/>
                      <a:pt x="11176" y="1529206"/>
                      <a:pt x="21717" y="1529714"/>
                    </a:cubicBezTo>
                    <a:cubicBezTo>
                      <a:pt x="32258" y="1530222"/>
                      <a:pt x="40386" y="1539112"/>
                      <a:pt x="39878" y="1549653"/>
                    </a:cubicBezTo>
                    <a:cubicBezTo>
                      <a:pt x="38735" y="1574672"/>
                      <a:pt x="38100" y="1599818"/>
                      <a:pt x="38100" y="1624964"/>
                    </a:cubicBezTo>
                    <a:lnTo>
                      <a:pt x="19050" y="1624964"/>
                    </a:lnTo>
                    <a:lnTo>
                      <a:pt x="2921" y="1614677"/>
                    </a:lnTo>
                    <a:cubicBezTo>
                      <a:pt x="7493" y="1607565"/>
                      <a:pt x="16129" y="1604263"/>
                      <a:pt x="24257" y="1606676"/>
                    </a:cubicBezTo>
                    <a:cubicBezTo>
                      <a:pt x="32385" y="1609089"/>
                      <a:pt x="38100" y="1616582"/>
                      <a:pt x="38100" y="1624964"/>
                    </a:cubicBezTo>
                    <a:cubicBezTo>
                      <a:pt x="38100" y="1636393"/>
                      <a:pt x="38227" y="1647696"/>
                      <a:pt x="38481" y="1658999"/>
                    </a:cubicBezTo>
                    <a:cubicBezTo>
                      <a:pt x="38735" y="1669540"/>
                      <a:pt x="30353" y="1678176"/>
                      <a:pt x="19812" y="1678430"/>
                    </a:cubicBezTo>
                    <a:cubicBezTo>
                      <a:pt x="9271" y="1678684"/>
                      <a:pt x="635" y="1670302"/>
                      <a:pt x="381" y="1659761"/>
                    </a:cubicBezTo>
                    <a:close/>
                  </a:path>
                </a:pathLst>
              </a:custGeom>
              <a:solidFill>
                <a:srgbClr val="C00000"/>
              </a:solidFill>
            </p:spPr>
            <p:txBody>
              <a:bodyPr/>
              <a:lstStyle/>
              <a:p>
                <a:endParaRPr lang="pt-BR" sz="800" noProof="0" dirty="0"/>
              </a:p>
            </p:txBody>
          </p:sp>
          <p:sp>
            <p:nvSpPr>
              <p:cNvPr id="17" name="TextBox 38">
                <a:extLst>
                  <a:ext uri="{FF2B5EF4-FFF2-40B4-BE49-F238E27FC236}">
                    <a16:creationId xmlns:a16="http://schemas.microsoft.com/office/drawing/2014/main" id="{318D235F-AABB-B25C-065F-1CF7975C38B7}"/>
                  </a:ext>
                </a:extLst>
              </p:cNvPr>
              <p:cNvSpPr txBox="1"/>
              <p:nvPr/>
            </p:nvSpPr>
            <p:spPr>
              <a:xfrm>
                <a:off x="0" y="76200"/>
                <a:ext cx="3250260" cy="317407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4392"/>
                  </a:lnSpc>
                </a:pPr>
                <a:r>
                  <a:rPr lang="pt-BR" sz="4400" b="1" noProof="0" dirty="0">
                    <a:solidFill>
                      <a:srgbClr val="CD222B"/>
                    </a:solidFill>
                    <a:latin typeface="AMX Black" pitchFamily="2" charset="0"/>
                    <a:ea typeface="Source Sans Pro Bold"/>
                    <a:cs typeface="Source Sans Pro Bold"/>
                    <a:sym typeface="Source Sans Pro Bold"/>
                  </a:rPr>
                  <a:t>1</a:t>
                </a:r>
                <a:endParaRPr lang="pt-BR" sz="4066" b="1" noProof="0" dirty="0">
                  <a:solidFill>
                    <a:srgbClr val="CD222B"/>
                  </a:solidFill>
                  <a:latin typeface="AMX Black" pitchFamily="2" charset="0"/>
                  <a:ea typeface="Source Sans Pro Bold"/>
                  <a:cs typeface="Source Sans Pro Bold"/>
                  <a:sym typeface="Source Sans Pro Bold"/>
                </a:endParaRPr>
              </a:p>
            </p:txBody>
          </p:sp>
        </p:grpSp>
        <p:sp>
          <p:nvSpPr>
            <p:cNvPr id="10" name="Freeform 39">
              <a:extLst>
                <a:ext uri="{FF2B5EF4-FFF2-40B4-BE49-F238E27FC236}">
                  <a16:creationId xmlns:a16="http://schemas.microsoft.com/office/drawing/2014/main" id="{7FF12088-C67A-ED7B-2559-9AD2DD318743}"/>
                </a:ext>
              </a:extLst>
            </p:cNvPr>
            <p:cNvSpPr/>
            <p:nvPr/>
          </p:nvSpPr>
          <p:spPr>
            <a:xfrm>
              <a:off x="7693921" y="3173139"/>
              <a:ext cx="2003990" cy="1211117"/>
            </a:xfrm>
            <a:custGeom>
              <a:avLst/>
              <a:gdLst/>
              <a:ahLst/>
              <a:cxnLst/>
              <a:rect l="l" t="t" r="r" b="b"/>
              <a:pathLst>
                <a:path w="3005985" h="1816675">
                  <a:moveTo>
                    <a:pt x="0" y="0"/>
                  </a:moveTo>
                  <a:lnTo>
                    <a:pt x="3005985" y="0"/>
                  </a:lnTo>
                  <a:lnTo>
                    <a:pt x="3005985" y="1816675"/>
                  </a:lnTo>
                  <a:lnTo>
                    <a:pt x="0" y="18166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 sz="800" noProof="0" dirty="0"/>
            </a:p>
          </p:txBody>
        </p:sp>
        <p:sp>
          <p:nvSpPr>
            <p:cNvPr id="11" name="Freeform 40">
              <a:extLst>
                <a:ext uri="{FF2B5EF4-FFF2-40B4-BE49-F238E27FC236}">
                  <a16:creationId xmlns:a16="http://schemas.microsoft.com/office/drawing/2014/main" id="{6DD5C006-4BEB-C03F-77BE-4AEBE866597D}"/>
                </a:ext>
              </a:extLst>
            </p:cNvPr>
            <p:cNvSpPr/>
            <p:nvPr/>
          </p:nvSpPr>
          <p:spPr>
            <a:xfrm>
              <a:off x="6090622" y="3883730"/>
              <a:ext cx="2003990" cy="1211123"/>
            </a:xfrm>
            <a:custGeom>
              <a:avLst/>
              <a:gdLst/>
              <a:ahLst/>
              <a:cxnLst/>
              <a:rect l="l" t="t" r="r" b="b"/>
              <a:pathLst>
                <a:path w="3005985" h="1816684">
                  <a:moveTo>
                    <a:pt x="0" y="0"/>
                  </a:moveTo>
                  <a:lnTo>
                    <a:pt x="3005985" y="0"/>
                  </a:lnTo>
                  <a:lnTo>
                    <a:pt x="3005985" y="1816684"/>
                  </a:lnTo>
                  <a:lnTo>
                    <a:pt x="0" y="18166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 sz="800" noProof="0" dirty="0"/>
            </a:p>
          </p:txBody>
        </p:sp>
        <p:sp>
          <p:nvSpPr>
            <p:cNvPr id="12" name="Freeform 41">
              <a:extLst>
                <a:ext uri="{FF2B5EF4-FFF2-40B4-BE49-F238E27FC236}">
                  <a16:creationId xmlns:a16="http://schemas.microsoft.com/office/drawing/2014/main" id="{CC93029F-CF57-CC78-1981-741B4335990B}"/>
                </a:ext>
              </a:extLst>
            </p:cNvPr>
            <p:cNvSpPr/>
            <p:nvPr/>
          </p:nvSpPr>
          <p:spPr>
            <a:xfrm>
              <a:off x="4477157" y="3173139"/>
              <a:ext cx="2003990" cy="1211117"/>
            </a:xfrm>
            <a:custGeom>
              <a:avLst/>
              <a:gdLst/>
              <a:ahLst/>
              <a:cxnLst/>
              <a:rect l="l" t="t" r="r" b="b"/>
              <a:pathLst>
                <a:path w="3005985" h="1816675">
                  <a:moveTo>
                    <a:pt x="0" y="0"/>
                  </a:moveTo>
                  <a:lnTo>
                    <a:pt x="3005985" y="0"/>
                  </a:lnTo>
                  <a:lnTo>
                    <a:pt x="3005985" y="1816675"/>
                  </a:lnTo>
                  <a:lnTo>
                    <a:pt x="0" y="18166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 sz="800" noProof="0" dirty="0"/>
            </a:p>
          </p:txBody>
        </p:sp>
        <p:sp>
          <p:nvSpPr>
            <p:cNvPr id="13" name="Freeform 42">
              <a:extLst>
                <a:ext uri="{FF2B5EF4-FFF2-40B4-BE49-F238E27FC236}">
                  <a16:creationId xmlns:a16="http://schemas.microsoft.com/office/drawing/2014/main" id="{3718EC8E-644A-AF6F-A203-0ABEBE773C79}"/>
                </a:ext>
              </a:extLst>
            </p:cNvPr>
            <p:cNvSpPr/>
            <p:nvPr/>
          </p:nvSpPr>
          <p:spPr>
            <a:xfrm>
              <a:off x="2873858" y="3883730"/>
              <a:ext cx="2003990" cy="1211123"/>
            </a:xfrm>
            <a:custGeom>
              <a:avLst/>
              <a:gdLst/>
              <a:ahLst/>
              <a:cxnLst/>
              <a:rect l="l" t="t" r="r" b="b"/>
              <a:pathLst>
                <a:path w="3005985" h="1816684">
                  <a:moveTo>
                    <a:pt x="0" y="0"/>
                  </a:moveTo>
                  <a:lnTo>
                    <a:pt x="3005985" y="0"/>
                  </a:lnTo>
                  <a:lnTo>
                    <a:pt x="3005985" y="1816684"/>
                  </a:lnTo>
                  <a:lnTo>
                    <a:pt x="0" y="18166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 sz="800" noProof="0" dirty="0"/>
            </a:p>
          </p:txBody>
        </p:sp>
        <p:sp>
          <p:nvSpPr>
            <p:cNvPr id="14" name="Freeform 43">
              <a:extLst>
                <a:ext uri="{FF2B5EF4-FFF2-40B4-BE49-F238E27FC236}">
                  <a16:creationId xmlns:a16="http://schemas.microsoft.com/office/drawing/2014/main" id="{49BEF40C-97E4-0ADC-E0F4-04CC1CA7B21B}"/>
                </a:ext>
              </a:extLst>
            </p:cNvPr>
            <p:cNvSpPr/>
            <p:nvPr/>
          </p:nvSpPr>
          <p:spPr>
            <a:xfrm>
              <a:off x="1299217" y="3173139"/>
              <a:ext cx="2003990" cy="1211117"/>
            </a:xfrm>
            <a:custGeom>
              <a:avLst/>
              <a:gdLst/>
              <a:ahLst/>
              <a:cxnLst/>
              <a:rect l="l" t="t" r="r" b="b"/>
              <a:pathLst>
                <a:path w="3005985" h="1816675">
                  <a:moveTo>
                    <a:pt x="0" y="0"/>
                  </a:moveTo>
                  <a:lnTo>
                    <a:pt x="3005985" y="0"/>
                  </a:lnTo>
                  <a:lnTo>
                    <a:pt x="3005985" y="1816675"/>
                  </a:lnTo>
                  <a:lnTo>
                    <a:pt x="0" y="18166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 sz="800" noProof="0" dirty="0"/>
            </a:p>
          </p:txBody>
        </p:sp>
      </p:grpSp>
      <p:sp>
        <p:nvSpPr>
          <p:cNvPr id="37" name="AutoShape 48">
            <a:extLst>
              <a:ext uri="{FF2B5EF4-FFF2-40B4-BE49-F238E27FC236}">
                <a16:creationId xmlns:a16="http://schemas.microsoft.com/office/drawing/2014/main" id="{70A07250-3F64-890E-E9E5-7976143E27EB}"/>
              </a:ext>
            </a:extLst>
          </p:cNvPr>
          <p:cNvSpPr/>
          <p:nvPr/>
        </p:nvSpPr>
        <p:spPr>
          <a:xfrm flipV="1">
            <a:off x="2819110" y="4312134"/>
            <a:ext cx="2" cy="655772"/>
          </a:xfrm>
          <a:prstGeom prst="line">
            <a:avLst/>
          </a:prstGeom>
          <a:ln w="19050" cap="rnd">
            <a:solidFill>
              <a:srgbClr val="CD222B"/>
            </a:solidFill>
            <a:prstDash val="solid"/>
            <a:headEnd type="oval" w="lg" len="lg"/>
            <a:tailEnd type="oval" w="lg" len="lg"/>
          </a:ln>
        </p:spPr>
        <p:txBody>
          <a:bodyPr/>
          <a:lstStyle/>
          <a:p>
            <a:endParaRPr lang="pt-BR" sz="800" noProof="0" dirty="0"/>
          </a:p>
        </p:txBody>
      </p:sp>
      <p:sp>
        <p:nvSpPr>
          <p:cNvPr id="38" name="AutoShape 51">
            <a:extLst>
              <a:ext uri="{FF2B5EF4-FFF2-40B4-BE49-F238E27FC236}">
                <a16:creationId xmlns:a16="http://schemas.microsoft.com/office/drawing/2014/main" id="{70ACC6DB-C7FA-13D4-0B8D-099A9757D6A2}"/>
              </a:ext>
            </a:extLst>
          </p:cNvPr>
          <p:cNvSpPr/>
          <p:nvPr/>
        </p:nvSpPr>
        <p:spPr>
          <a:xfrm flipH="1" flipV="1">
            <a:off x="5248617" y="7172319"/>
            <a:ext cx="6348" cy="735170"/>
          </a:xfrm>
          <a:prstGeom prst="line">
            <a:avLst/>
          </a:prstGeom>
          <a:ln w="19050" cap="rnd">
            <a:solidFill>
              <a:srgbClr val="393939"/>
            </a:solidFill>
            <a:prstDash val="solid"/>
            <a:headEnd type="oval" w="lg" len="lg"/>
            <a:tailEnd type="oval" w="lg" len="lg"/>
          </a:ln>
        </p:spPr>
        <p:txBody>
          <a:bodyPr/>
          <a:lstStyle/>
          <a:p>
            <a:endParaRPr lang="pt-BR" sz="800" noProof="0" dirty="0"/>
          </a:p>
        </p:txBody>
      </p:sp>
      <p:sp>
        <p:nvSpPr>
          <p:cNvPr id="41" name="AutoShape 48">
            <a:extLst>
              <a:ext uri="{FF2B5EF4-FFF2-40B4-BE49-F238E27FC236}">
                <a16:creationId xmlns:a16="http://schemas.microsoft.com/office/drawing/2014/main" id="{8C078417-6282-52BF-B659-493BF3BD0673}"/>
              </a:ext>
            </a:extLst>
          </p:cNvPr>
          <p:cNvSpPr/>
          <p:nvPr/>
        </p:nvSpPr>
        <p:spPr>
          <a:xfrm flipV="1">
            <a:off x="7656674" y="4368243"/>
            <a:ext cx="2" cy="655772"/>
          </a:xfrm>
          <a:prstGeom prst="line">
            <a:avLst/>
          </a:prstGeom>
          <a:ln w="19050" cap="rnd">
            <a:solidFill>
              <a:srgbClr val="CD222B"/>
            </a:solidFill>
            <a:prstDash val="solid"/>
            <a:headEnd type="oval" w="lg" len="lg"/>
            <a:tailEnd type="oval" w="lg" len="lg"/>
          </a:ln>
        </p:spPr>
        <p:txBody>
          <a:bodyPr/>
          <a:lstStyle/>
          <a:p>
            <a:endParaRPr lang="pt-BR" sz="800" noProof="0" dirty="0"/>
          </a:p>
        </p:txBody>
      </p:sp>
      <p:sp>
        <p:nvSpPr>
          <p:cNvPr id="42" name="AutoShape 48">
            <a:extLst>
              <a:ext uri="{FF2B5EF4-FFF2-40B4-BE49-F238E27FC236}">
                <a16:creationId xmlns:a16="http://schemas.microsoft.com/office/drawing/2014/main" id="{1A5A228B-C340-8183-FFD6-09200BC10DA0}"/>
              </a:ext>
            </a:extLst>
          </p:cNvPr>
          <p:cNvSpPr/>
          <p:nvPr/>
        </p:nvSpPr>
        <p:spPr>
          <a:xfrm flipV="1">
            <a:off x="12508675" y="4332333"/>
            <a:ext cx="2" cy="655772"/>
          </a:xfrm>
          <a:prstGeom prst="line">
            <a:avLst/>
          </a:prstGeom>
          <a:ln w="19050" cap="rnd">
            <a:solidFill>
              <a:srgbClr val="CD222B"/>
            </a:solidFill>
            <a:prstDash val="solid"/>
            <a:headEnd type="oval" w="lg" len="lg"/>
            <a:tailEnd type="oval" w="lg" len="lg"/>
          </a:ln>
        </p:spPr>
        <p:txBody>
          <a:bodyPr/>
          <a:lstStyle/>
          <a:p>
            <a:endParaRPr lang="pt-BR" sz="800" noProof="0" dirty="0"/>
          </a:p>
        </p:txBody>
      </p:sp>
      <p:sp>
        <p:nvSpPr>
          <p:cNvPr id="43" name="AutoShape 51">
            <a:extLst>
              <a:ext uri="{FF2B5EF4-FFF2-40B4-BE49-F238E27FC236}">
                <a16:creationId xmlns:a16="http://schemas.microsoft.com/office/drawing/2014/main" id="{45E8D4EE-CBC9-6C1B-4C50-B757022AEC0A}"/>
              </a:ext>
            </a:extLst>
          </p:cNvPr>
          <p:cNvSpPr/>
          <p:nvPr/>
        </p:nvSpPr>
        <p:spPr>
          <a:xfrm flipH="1" flipV="1">
            <a:off x="10146591" y="7212118"/>
            <a:ext cx="2" cy="695371"/>
          </a:xfrm>
          <a:prstGeom prst="line">
            <a:avLst/>
          </a:prstGeom>
          <a:ln w="19050" cap="rnd">
            <a:solidFill>
              <a:srgbClr val="393939"/>
            </a:solidFill>
            <a:prstDash val="solid"/>
            <a:headEnd type="oval" w="lg" len="lg"/>
            <a:tailEnd type="oval" w="lg" len="lg"/>
          </a:ln>
        </p:spPr>
        <p:txBody>
          <a:bodyPr/>
          <a:lstStyle/>
          <a:p>
            <a:endParaRPr lang="pt-BR" sz="800" noProof="0" dirty="0"/>
          </a:p>
        </p:txBody>
      </p:sp>
      <p:sp>
        <p:nvSpPr>
          <p:cNvPr id="44" name="AutoShape 51">
            <a:extLst>
              <a:ext uri="{FF2B5EF4-FFF2-40B4-BE49-F238E27FC236}">
                <a16:creationId xmlns:a16="http://schemas.microsoft.com/office/drawing/2014/main" id="{D0FA46FC-3B81-5AD2-C212-3BF97287FC90}"/>
              </a:ext>
            </a:extLst>
          </p:cNvPr>
          <p:cNvSpPr/>
          <p:nvPr/>
        </p:nvSpPr>
        <p:spPr>
          <a:xfrm flipH="1" flipV="1">
            <a:off x="14990091" y="7068542"/>
            <a:ext cx="17273" cy="838947"/>
          </a:xfrm>
          <a:prstGeom prst="line">
            <a:avLst/>
          </a:prstGeom>
          <a:ln w="19050" cap="rnd">
            <a:solidFill>
              <a:srgbClr val="393939"/>
            </a:solidFill>
            <a:prstDash val="solid"/>
            <a:headEnd type="oval" w="lg" len="lg"/>
            <a:tailEnd type="oval" w="lg" len="lg"/>
          </a:ln>
        </p:spPr>
        <p:txBody>
          <a:bodyPr/>
          <a:lstStyle/>
          <a:p>
            <a:endParaRPr lang="pt-BR" sz="800" noProof="0" dirty="0"/>
          </a:p>
        </p:txBody>
      </p:sp>
      <p:sp>
        <p:nvSpPr>
          <p:cNvPr id="45" name="TextBox 9">
            <a:extLst>
              <a:ext uri="{FF2B5EF4-FFF2-40B4-BE49-F238E27FC236}">
                <a16:creationId xmlns:a16="http://schemas.microsoft.com/office/drawing/2014/main" id="{C175B068-7EC9-1C0B-2D33-6FAAC3752BB1}"/>
              </a:ext>
            </a:extLst>
          </p:cNvPr>
          <p:cNvSpPr txBox="1"/>
          <p:nvPr/>
        </p:nvSpPr>
        <p:spPr>
          <a:xfrm>
            <a:off x="789862" y="1225046"/>
            <a:ext cx="7025508" cy="146193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/>
            <a:r>
              <a:rPr lang="en-US" sz="6000" b="1" dirty="0" err="1">
                <a:solidFill>
                  <a:srgbClr val="393939"/>
                </a:solidFill>
                <a:latin typeface="AMX Black" pitchFamily="2" charset="0"/>
                <a:ea typeface="ITC Franklin Gothic LT Semi-Bold"/>
                <a:cs typeface="ITC Franklin Gothic LT Semi-Bold"/>
                <a:sym typeface="ITC Franklin Gothic LT Semi-Bold"/>
              </a:rPr>
              <a:t>Gestão</a:t>
            </a:r>
            <a:r>
              <a:rPr lang="en-US" sz="6000" b="1" dirty="0">
                <a:solidFill>
                  <a:srgbClr val="393939"/>
                </a:solidFill>
                <a:latin typeface="AMX Black" pitchFamily="2" charset="0"/>
                <a:ea typeface="ITC Franklin Gothic LT Semi-Bold"/>
                <a:cs typeface="ITC Franklin Gothic LT Semi-Bold"/>
                <a:sym typeface="ITC Franklin Gothic LT Semi-Bold"/>
              </a:rPr>
              <a:t> 360°</a:t>
            </a:r>
          </a:p>
          <a:p>
            <a:pPr algn="l"/>
            <a:r>
              <a:rPr lang="en-US" sz="3500" dirty="0" err="1">
                <a:solidFill>
                  <a:srgbClr val="393939"/>
                </a:solidFill>
                <a:latin typeface="Amx"/>
                <a:ea typeface="ITC Franklin Gothic LT Semi-Bold"/>
                <a:cs typeface="ITC Franklin Gothic LT Semi-Bold"/>
                <a:sym typeface="ITC Franklin Gothic LT Semi-Bold"/>
              </a:rPr>
              <a:t>Cronograma</a:t>
            </a:r>
            <a:r>
              <a:rPr lang="en-US" sz="3500" dirty="0">
                <a:solidFill>
                  <a:srgbClr val="393939"/>
                </a:solidFill>
                <a:latin typeface="Amx"/>
                <a:ea typeface="ITC Franklin Gothic LT Semi-Bold"/>
                <a:cs typeface="ITC Franklin Gothic LT Semi-Bold"/>
                <a:sym typeface="ITC Franklin Gothic LT Semi-Bold"/>
              </a:rPr>
              <a:t> de </a:t>
            </a:r>
            <a:r>
              <a:rPr lang="en-US" sz="3500" dirty="0" err="1">
                <a:solidFill>
                  <a:srgbClr val="393939"/>
                </a:solidFill>
                <a:latin typeface="Amx"/>
                <a:ea typeface="ITC Franklin Gothic LT Semi-Bold"/>
                <a:cs typeface="ITC Franklin Gothic LT Semi-Bold"/>
                <a:sym typeface="ITC Franklin Gothic LT Semi-Bold"/>
              </a:rPr>
              <a:t>construção</a:t>
            </a:r>
            <a:r>
              <a:rPr lang="en-US" sz="3500" dirty="0">
                <a:solidFill>
                  <a:srgbClr val="393939"/>
                </a:solidFill>
                <a:latin typeface="Amx"/>
                <a:ea typeface="ITC Franklin Gothic LT Semi-Bold"/>
                <a:cs typeface="ITC Franklin Gothic LT Semi-Bold"/>
                <a:sym typeface="ITC Franklin Gothic LT Semi-Bold"/>
              </a:rPr>
              <a:t> - </a:t>
            </a:r>
            <a:r>
              <a:rPr lang="en-US" sz="3500" dirty="0" err="1">
                <a:solidFill>
                  <a:srgbClr val="393939"/>
                </a:solidFill>
                <a:latin typeface="Amx"/>
                <a:ea typeface="ITC Franklin Gothic LT Semi-Bold"/>
                <a:cs typeface="ITC Franklin Gothic LT Semi-Bold"/>
                <a:sym typeface="ITC Franklin Gothic LT Semi-Bold"/>
              </a:rPr>
              <a:t>projeto</a:t>
            </a:r>
            <a:endParaRPr lang="en-US" sz="3500" dirty="0">
              <a:solidFill>
                <a:srgbClr val="393939"/>
              </a:solidFill>
              <a:latin typeface="Amx"/>
              <a:ea typeface="ITC Franklin Gothic LT Semi-Bold"/>
              <a:cs typeface="ITC Franklin Gothic LT Semi-Bold"/>
              <a:sym typeface="ITC Franklin Gothic LT Semi-Bold"/>
            </a:endParaRPr>
          </a:p>
        </p:txBody>
      </p:sp>
      <p:cxnSp>
        <p:nvCxnSpPr>
          <p:cNvPr id="46" name="Conector Reto 30">
            <a:extLst>
              <a:ext uri="{FF2B5EF4-FFF2-40B4-BE49-F238E27FC236}">
                <a16:creationId xmlns:a16="http://schemas.microsoft.com/office/drawing/2014/main" id="{BCD8D588-F8EE-8016-4D7B-7F8D76B323B7}"/>
              </a:ext>
            </a:extLst>
          </p:cNvPr>
          <p:cNvCxnSpPr>
            <a:cxnSpLocks/>
          </p:cNvCxnSpPr>
          <p:nvPr/>
        </p:nvCxnSpPr>
        <p:spPr>
          <a:xfrm>
            <a:off x="687291" y="2780121"/>
            <a:ext cx="7128079" cy="0"/>
          </a:xfrm>
          <a:prstGeom prst="line">
            <a:avLst/>
          </a:prstGeom>
          <a:ln w="6350">
            <a:gradFill flip="none" rotWithShape="1">
              <a:gsLst>
                <a:gs pos="0">
                  <a:schemeClr val="bg1"/>
                </a:gs>
                <a:gs pos="51000">
                  <a:schemeClr val="bg2">
                    <a:lumMod val="25000"/>
                  </a:schemeClr>
                </a:gs>
                <a:gs pos="81000">
                  <a:schemeClr val="bg2">
                    <a:lumMod val="25000"/>
                  </a:schemeClr>
                </a:gs>
                <a:gs pos="21000">
                  <a:schemeClr val="bg2">
                    <a:lumMod val="25000"/>
                  </a:schemeClr>
                </a:gs>
                <a:gs pos="100000">
                  <a:schemeClr val="bg1"/>
                </a:gs>
              </a:gsLst>
              <a:lin ang="0" scaled="1"/>
              <a:tileRect/>
            </a:gra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8" name="TextBox 44">
            <a:extLst>
              <a:ext uri="{FF2B5EF4-FFF2-40B4-BE49-F238E27FC236}">
                <a16:creationId xmlns:a16="http://schemas.microsoft.com/office/drawing/2014/main" id="{5EF728B6-B47F-FA4B-ADFE-8C64DAB50AFC}"/>
              </a:ext>
            </a:extLst>
          </p:cNvPr>
          <p:cNvSpPr txBox="1"/>
          <p:nvPr/>
        </p:nvSpPr>
        <p:spPr>
          <a:xfrm>
            <a:off x="1271475" y="3829433"/>
            <a:ext cx="3106744" cy="4154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2700" b="1" dirty="0">
                <a:solidFill>
                  <a:srgbClr val="393939"/>
                </a:solidFill>
                <a:latin typeface="Amx"/>
                <a:ea typeface="Source Sans Pro"/>
                <a:cs typeface="Source Sans Pro"/>
                <a:sym typeface="Source Sans Pro"/>
              </a:rPr>
              <a:t>Set/25 kick-off</a:t>
            </a:r>
          </a:p>
        </p:txBody>
      </p:sp>
      <p:sp>
        <p:nvSpPr>
          <p:cNvPr id="49" name="TextBox 45">
            <a:extLst>
              <a:ext uri="{FF2B5EF4-FFF2-40B4-BE49-F238E27FC236}">
                <a16:creationId xmlns:a16="http://schemas.microsoft.com/office/drawing/2014/main" id="{7C2148B1-7A67-B224-BABD-F257782451D0}"/>
              </a:ext>
            </a:extLst>
          </p:cNvPr>
          <p:cNvSpPr txBox="1"/>
          <p:nvPr/>
        </p:nvSpPr>
        <p:spPr>
          <a:xfrm>
            <a:off x="5227641" y="2998436"/>
            <a:ext cx="4878820" cy="12464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2700" b="1" dirty="0">
                <a:solidFill>
                  <a:srgbClr val="393939"/>
                </a:solidFill>
                <a:latin typeface="Amx"/>
                <a:ea typeface="Source Sans Pro"/>
                <a:cs typeface="Source Sans Pro"/>
                <a:sym typeface="Source Sans Pro"/>
              </a:rPr>
              <a:t>Mar -Mai/26</a:t>
            </a:r>
          </a:p>
          <a:p>
            <a:pPr algn="ctr"/>
            <a:r>
              <a:rPr lang="en-US" sz="2700" b="1" dirty="0" err="1">
                <a:solidFill>
                  <a:srgbClr val="393939"/>
                </a:solidFill>
                <a:latin typeface="Amx"/>
                <a:ea typeface="Source Sans Pro"/>
                <a:cs typeface="Source Sans Pro"/>
                <a:sym typeface="Source Sans Pro"/>
              </a:rPr>
              <a:t>Estrutura</a:t>
            </a:r>
            <a:r>
              <a:rPr lang="en-US" sz="2700" b="1" dirty="0">
                <a:solidFill>
                  <a:srgbClr val="393939"/>
                </a:solidFill>
                <a:latin typeface="Amx"/>
                <a:ea typeface="Source Sans Pro"/>
                <a:cs typeface="Source Sans Pro"/>
                <a:sym typeface="Source Sans Pro"/>
              </a:rPr>
              <a:t> de </a:t>
            </a:r>
            <a:r>
              <a:rPr lang="en-US" sz="2700" b="1" dirty="0" err="1">
                <a:solidFill>
                  <a:srgbClr val="393939"/>
                </a:solidFill>
                <a:latin typeface="Amx"/>
                <a:ea typeface="Source Sans Pro"/>
                <a:cs typeface="Source Sans Pro"/>
                <a:sym typeface="Source Sans Pro"/>
              </a:rPr>
              <a:t>aprendizagem</a:t>
            </a:r>
            <a:endParaRPr lang="en-US" sz="2700" b="1" dirty="0">
              <a:solidFill>
                <a:srgbClr val="393939"/>
              </a:solidFill>
              <a:latin typeface="Amx"/>
              <a:ea typeface="Source Sans Pro"/>
              <a:cs typeface="Source Sans Pro"/>
            </a:endParaRPr>
          </a:p>
          <a:p>
            <a:pPr algn="ctr"/>
            <a:r>
              <a:rPr lang="en-US" sz="2700" b="1" dirty="0" err="1">
                <a:solidFill>
                  <a:srgbClr val="393939"/>
                </a:solidFill>
                <a:latin typeface="Amx"/>
                <a:ea typeface="Source Sans Pro"/>
              </a:rPr>
              <a:t>Construção</a:t>
            </a:r>
            <a:r>
              <a:rPr lang="en-US" sz="2700" b="1" dirty="0">
                <a:solidFill>
                  <a:srgbClr val="393939"/>
                </a:solidFill>
                <a:latin typeface="Amx"/>
                <a:ea typeface="Source Sans Pro"/>
              </a:rPr>
              <a:t> e </a:t>
            </a:r>
            <a:r>
              <a:rPr lang="en-US" sz="2700" b="1" dirty="0" err="1">
                <a:solidFill>
                  <a:srgbClr val="393939"/>
                </a:solidFill>
                <a:latin typeface="Amx"/>
                <a:ea typeface="Source Sans Pro"/>
              </a:rPr>
              <a:t>Validação</a:t>
            </a:r>
            <a:endParaRPr lang="en-US" sz="2700" b="1" dirty="0">
              <a:solidFill>
                <a:srgbClr val="393939"/>
              </a:solidFill>
            </a:endParaRPr>
          </a:p>
        </p:txBody>
      </p:sp>
      <p:sp>
        <p:nvSpPr>
          <p:cNvPr id="50" name="TextBox 47">
            <a:extLst>
              <a:ext uri="{FF2B5EF4-FFF2-40B4-BE49-F238E27FC236}">
                <a16:creationId xmlns:a16="http://schemas.microsoft.com/office/drawing/2014/main" id="{B525C86C-8059-66E7-3622-064091A9033F}"/>
              </a:ext>
            </a:extLst>
          </p:cNvPr>
          <p:cNvSpPr txBox="1"/>
          <p:nvPr/>
        </p:nvSpPr>
        <p:spPr>
          <a:xfrm>
            <a:off x="7719625" y="7977746"/>
            <a:ext cx="4901343" cy="8309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2700" b="1" dirty="0">
                <a:solidFill>
                  <a:srgbClr val="393939"/>
                </a:solidFill>
                <a:latin typeface="Amx"/>
                <a:ea typeface="Source Sans Pro"/>
                <a:cs typeface="Source Sans Pro"/>
                <a:sym typeface="Source Sans Pro"/>
              </a:rPr>
              <a:t>Maio</a:t>
            </a:r>
          </a:p>
          <a:p>
            <a:pPr algn="ctr"/>
            <a:r>
              <a:rPr lang="en-US" sz="2700" b="1" dirty="0" err="1">
                <a:solidFill>
                  <a:srgbClr val="393939"/>
                </a:solidFill>
                <a:latin typeface="Amx"/>
                <a:ea typeface="Source Sans Pro"/>
                <a:cs typeface="Source Sans Pro"/>
                <a:sym typeface="Source Sans Pro"/>
              </a:rPr>
              <a:t>Lançamento</a:t>
            </a:r>
            <a:r>
              <a:rPr lang="en-US" sz="2700" b="1" dirty="0">
                <a:solidFill>
                  <a:srgbClr val="393939"/>
                </a:solidFill>
                <a:latin typeface="Amx"/>
                <a:ea typeface="Source Sans Pro"/>
                <a:cs typeface="Source Sans Pro"/>
                <a:sym typeface="Source Sans Pro"/>
              </a:rPr>
              <a:t> </a:t>
            </a:r>
            <a:r>
              <a:rPr lang="en-US" sz="2700" b="1" dirty="0" err="1">
                <a:solidFill>
                  <a:srgbClr val="393939"/>
                </a:solidFill>
                <a:latin typeface="Amx"/>
                <a:ea typeface="Source Sans Pro"/>
                <a:cs typeface="Source Sans Pro"/>
                <a:sym typeface="Source Sans Pro"/>
              </a:rPr>
              <a:t>Repasse</a:t>
            </a:r>
            <a:r>
              <a:rPr lang="en-US" sz="2700" b="1" dirty="0">
                <a:solidFill>
                  <a:srgbClr val="393939"/>
                </a:solidFill>
                <a:latin typeface="Amx"/>
                <a:ea typeface="Source Sans Pro"/>
                <a:cs typeface="Source Sans Pro"/>
                <a:sym typeface="Source Sans Pro"/>
              </a:rPr>
              <a:t> </a:t>
            </a:r>
            <a:endParaRPr lang="en-US" sz="2700" b="1" dirty="0">
              <a:solidFill>
                <a:srgbClr val="393939"/>
              </a:solidFill>
              <a:latin typeface="Amx"/>
              <a:ea typeface="Source Sans Pro"/>
              <a:cs typeface="Source Sans Pro"/>
            </a:endParaRPr>
          </a:p>
        </p:txBody>
      </p:sp>
      <p:sp>
        <p:nvSpPr>
          <p:cNvPr id="51" name="TextBox 60">
            <a:extLst>
              <a:ext uri="{FF2B5EF4-FFF2-40B4-BE49-F238E27FC236}">
                <a16:creationId xmlns:a16="http://schemas.microsoft.com/office/drawing/2014/main" id="{98BAD0FA-A601-BD93-6E32-CDF05FD530F7}"/>
              </a:ext>
            </a:extLst>
          </p:cNvPr>
          <p:cNvSpPr txBox="1"/>
          <p:nvPr/>
        </p:nvSpPr>
        <p:spPr>
          <a:xfrm>
            <a:off x="10340712" y="3413934"/>
            <a:ext cx="4368009" cy="8309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2700" b="1" dirty="0">
                <a:solidFill>
                  <a:srgbClr val="393939"/>
                </a:solidFill>
                <a:latin typeface="Amx"/>
                <a:ea typeface="Source Sans Pro"/>
                <a:cs typeface="Source Sans Pro"/>
                <a:sym typeface="Source Sans Pro"/>
              </a:rPr>
              <a:t>Jun -Out  </a:t>
            </a:r>
          </a:p>
          <a:p>
            <a:pPr algn="ctr"/>
            <a:r>
              <a:rPr lang="en-US" sz="2700" b="1" dirty="0">
                <a:solidFill>
                  <a:srgbClr val="393939"/>
                </a:solidFill>
                <a:latin typeface="Amx"/>
                <a:ea typeface="Source Sans Pro"/>
                <a:cs typeface="Source Sans Pro"/>
                <a:sym typeface="Source Sans Pro"/>
              </a:rPr>
              <a:t>Piloto + </a:t>
            </a:r>
            <a:r>
              <a:rPr lang="en-US" sz="2700" b="1" dirty="0" err="1">
                <a:solidFill>
                  <a:srgbClr val="393939"/>
                </a:solidFill>
                <a:latin typeface="Amx"/>
                <a:ea typeface="Source Sans Pro"/>
                <a:cs typeface="Source Sans Pro"/>
                <a:sym typeface="Source Sans Pro"/>
              </a:rPr>
              <a:t>Roullout</a:t>
            </a:r>
            <a:endParaRPr lang="en-US" sz="2700" b="1" dirty="0">
              <a:solidFill>
                <a:srgbClr val="393939"/>
              </a:solidFill>
              <a:latin typeface="Amx"/>
              <a:ea typeface="Source Sans Pro"/>
              <a:cs typeface="Source Sans Pro"/>
            </a:endParaRPr>
          </a:p>
        </p:txBody>
      </p:sp>
      <p:sp>
        <p:nvSpPr>
          <p:cNvPr id="52" name="TextBox 61">
            <a:extLst>
              <a:ext uri="{FF2B5EF4-FFF2-40B4-BE49-F238E27FC236}">
                <a16:creationId xmlns:a16="http://schemas.microsoft.com/office/drawing/2014/main" id="{D56271D6-4935-DC61-A4B5-B8C16722E5C6}"/>
              </a:ext>
            </a:extLst>
          </p:cNvPr>
          <p:cNvSpPr txBox="1"/>
          <p:nvPr/>
        </p:nvSpPr>
        <p:spPr>
          <a:xfrm>
            <a:off x="13253056" y="7977746"/>
            <a:ext cx="3512888" cy="12464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2700" b="1" dirty="0">
                <a:solidFill>
                  <a:srgbClr val="393939"/>
                </a:solidFill>
                <a:latin typeface="Amx"/>
                <a:ea typeface="Source Sans Pro"/>
                <a:cs typeface="Source Sans Pro"/>
                <a:sym typeface="Source Sans Pro"/>
              </a:rPr>
              <a:t>Jun - Out</a:t>
            </a:r>
          </a:p>
          <a:p>
            <a:pPr algn="ctr"/>
            <a:r>
              <a:rPr lang="en-US" sz="2700" b="1" dirty="0" err="1">
                <a:solidFill>
                  <a:srgbClr val="393939"/>
                </a:solidFill>
                <a:latin typeface="Amx"/>
                <a:ea typeface="Source Sans Pro"/>
                <a:cs typeface="Source Sans Pro"/>
                <a:sym typeface="Source Sans Pro"/>
              </a:rPr>
              <a:t>Devolutivas</a:t>
            </a:r>
            <a:r>
              <a:rPr lang="en-US" sz="2700" b="1" dirty="0">
                <a:solidFill>
                  <a:srgbClr val="393939"/>
                </a:solidFill>
                <a:latin typeface="Amx"/>
                <a:ea typeface="Source Sans Pro"/>
                <a:cs typeface="Source Sans Pro"/>
                <a:sym typeface="Source Sans Pro"/>
              </a:rPr>
              <a:t> de </a:t>
            </a:r>
            <a:r>
              <a:rPr lang="en-US" sz="2700" b="1" dirty="0" err="1">
                <a:solidFill>
                  <a:srgbClr val="393939"/>
                </a:solidFill>
                <a:latin typeface="Amx"/>
                <a:ea typeface="Source Sans Pro"/>
                <a:cs typeface="Source Sans Pro"/>
                <a:sym typeface="Source Sans Pro"/>
              </a:rPr>
              <a:t>turmas</a:t>
            </a:r>
            <a:endParaRPr lang="en-US" sz="2700" b="1" dirty="0">
              <a:solidFill>
                <a:srgbClr val="393939"/>
              </a:solidFill>
              <a:latin typeface="Amx"/>
              <a:ea typeface="Source Sans Pro"/>
              <a:cs typeface="Source Sans Pro"/>
              <a:sym typeface="Source Sans Pro"/>
            </a:endParaRPr>
          </a:p>
          <a:p>
            <a:pPr algn="ctr"/>
            <a:r>
              <a:rPr lang="en-US" sz="2700" b="1" dirty="0">
                <a:solidFill>
                  <a:srgbClr val="393939"/>
                </a:solidFill>
                <a:latin typeface="Amx"/>
                <a:ea typeface="Source Sans Pro"/>
                <a:cs typeface="Source Sans Pro"/>
                <a:sym typeface="Source Sans Pro"/>
              </a:rPr>
              <a:t>(</a:t>
            </a:r>
            <a:r>
              <a:rPr lang="en-US" sz="2700" b="1" dirty="0" err="1">
                <a:solidFill>
                  <a:srgbClr val="393939"/>
                </a:solidFill>
                <a:latin typeface="Amx"/>
                <a:ea typeface="Source Sans Pro"/>
                <a:cs typeface="Source Sans Pro"/>
                <a:sym typeface="Source Sans Pro"/>
              </a:rPr>
              <a:t>insumos</a:t>
            </a:r>
            <a:r>
              <a:rPr lang="en-US" sz="2700" b="1" dirty="0">
                <a:solidFill>
                  <a:srgbClr val="393939"/>
                </a:solidFill>
                <a:latin typeface="Amx"/>
                <a:ea typeface="Source Sans Pro"/>
                <a:cs typeface="Source Sans Pro"/>
                <a:sym typeface="Source Sans Pro"/>
              </a:rPr>
              <a:t> canal)</a:t>
            </a:r>
          </a:p>
        </p:txBody>
      </p:sp>
      <p:sp>
        <p:nvSpPr>
          <p:cNvPr id="53" name="TextBox 44">
            <a:extLst>
              <a:ext uri="{FF2B5EF4-FFF2-40B4-BE49-F238E27FC236}">
                <a16:creationId xmlns:a16="http://schemas.microsoft.com/office/drawing/2014/main" id="{A0999042-0724-7B46-BC61-46C6A7D496F8}"/>
              </a:ext>
            </a:extLst>
          </p:cNvPr>
          <p:cNvSpPr txBox="1"/>
          <p:nvPr/>
        </p:nvSpPr>
        <p:spPr>
          <a:xfrm>
            <a:off x="3714923" y="7977746"/>
            <a:ext cx="3106744" cy="8309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2700" b="1" dirty="0">
                <a:solidFill>
                  <a:srgbClr val="393939"/>
                </a:solidFill>
                <a:latin typeface="Amx"/>
                <a:ea typeface="Source Sans Pro"/>
                <a:cs typeface="Source Sans Pro"/>
                <a:sym typeface="Source Sans Pro"/>
              </a:rPr>
              <a:t>Out - Nov/26  </a:t>
            </a:r>
            <a:r>
              <a:rPr lang="en-US" sz="2700" b="1" dirty="0" err="1">
                <a:solidFill>
                  <a:srgbClr val="393939"/>
                </a:solidFill>
                <a:latin typeface="Amx"/>
                <a:ea typeface="Source Sans Pro"/>
                <a:cs typeface="Source Sans Pro"/>
                <a:sym typeface="Source Sans Pro"/>
              </a:rPr>
              <a:t>Diagnóstico</a:t>
            </a:r>
            <a:r>
              <a:rPr lang="en-US" sz="2700" b="1" dirty="0">
                <a:solidFill>
                  <a:srgbClr val="393939"/>
                </a:solidFill>
                <a:latin typeface="Amx"/>
                <a:ea typeface="Source Sans Pro"/>
                <a:cs typeface="Source Sans Pro"/>
                <a:sym typeface="Source Sans Pro"/>
              </a:rPr>
              <a:t> </a:t>
            </a:r>
          </a:p>
        </p:txBody>
      </p:sp>
      <p:pic>
        <p:nvPicPr>
          <p:cNvPr id="62" name="Gráfico 61">
            <a:extLst>
              <a:ext uri="{FF2B5EF4-FFF2-40B4-BE49-F238E27FC236}">
                <a16:creationId xmlns:a16="http://schemas.microsoft.com/office/drawing/2014/main" id="{A9C864F4-25F1-7472-E2FB-6057CC36F71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0800000">
            <a:off x="15149102" y="1212998"/>
            <a:ext cx="4698072" cy="3963552"/>
          </a:xfrm>
          <a:prstGeom prst="rect">
            <a:avLst/>
          </a:prstGeom>
        </p:spPr>
      </p:pic>
      <p:grpSp>
        <p:nvGrpSpPr>
          <p:cNvPr id="68" name="Agrupar 67">
            <a:extLst>
              <a:ext uri="{FF2B5EF4-FFF2-40B4-BE49-F238E27FC236}">
                <a16:creationId xmlns:a16="http://schemas.microsoft.com/office/drawing/2014/main" id="{85C3BBA3-479D-F2ED-5814-A858D24F3296}"/>
              </a:ext>
            </a:extLst>
          </p:cNvPr>
          <p:cNvGrpSpPr/>
          <p:nvPr/>
        </p:nvGrpSpPr>
        <p:grpSpPr>
          <a:xfrm>
            <a:off x="9933715" y="9405812"/>
            <a:ext cx="6854807" cy="618964"/>
            <a:chOff x="9933715" y="9488939"/>
            <a:chExt cx="6854807" cy="618964"/>
          </a:xfrm>
        </p:grpSpPr>
        <p:sp>
          <p:nvSpPr>
            <p:cNvPr id="60" name="TextBox 60">
              <a:extLst>
                <a:ext uri="{FF2B5EF4-FFF2-40B4-BE49-F238E27FC236}">
                  <a16:creationId xmlns:a16="http://schemas.microsoft.com/office/drawing/2014/main" id="{4FB48117-BD69-4424-2495-390A564F37E2}"/>
                </a:ext>
              </a:extLst>
            </p:cNvPr>
            <p:cNvSpPr txBox="1"/>
            <p:nvPr/>
          </p:nvSpPr>
          <p:spPr>
            <a:xfrm>
              <a:off x="9933715" y="9600956"/>
              <a:ext cx="6854807" cy="506947"/>
            </a:xfrm>
            <a:prstGeom prst="roundRect">
              <a:avLst/>
            </a:prstGeom>
            <a:gradFill flip="none" rotWithShape="1">
              <a:gsLst>
                <a:gs pos="0">
                  <a:schemeClr val="bg1">
                    <a:lumMod val="95000"/>
                    <a:shade val="67500"/>
                    <a:satMod val="115000"/>
                  </a:schemeClr>
                </a:gs>
                <a:gs pos="100000">
                  <a:schemeClr val="bg1">
                    <a:lumMod val="95000"/>
                    <a:shade val="100000"/>
                    <a:satMod val="115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4031"/>
                </a:lnSpc>
              </a:pPr>
              <a:r>
                <a:rPr lang="en-US" sz="2400" dirty="0">
                  <a:solidFill>
                    <a:srgbClr val="393939"/>
                  </a:solidFill>
                  <a:latin typeface="Amx"/>
                  <a:ea typeface="Source Sans Pro"/>
                  <a:cs typeface="Source Sans Pro"/>
                  <a:sym typeface="Source Sans Pro"/>
                </a:rPr>
                <a:t>Jun -Out– Dez </a:t>
              </a:r>
              <a:r>
                <a:rPr lang="en-US" sz="2400" dirty="0" err="1">
                  <a:solidFill>
                    <a:srgbClr val="393939"/>
                  </a:solidFill>
                  <a:latin typeface="Amx"/>
                  <a:ea typeface="Source Sans Pro"/>
                  <a:cs typeface="Source Sans Pro"/>
                  <a:sym typeface="Source Sans Pro"/>
                </a:rPr>
                <a:t>Acompanhamento</a:t>
              </a:r>
              <a:r>
                <a:rPr lang="en-US" sz="2400" dirty="0">
                  <a:solidFill>
                    <a:srgbClr val="393939"/>
                  </a:solidFill>
                  <a:latin typeface="Amx"/>
                  <a:ea typeface="Source Sans Pro"/>
                  <a:cs typeface="Source Sans Pro"/>
                  <a:sym typeface="Source Sans Pro"/>
                </a:rPr>
                <a:t>, KPIS e </a:t>
              </a:r>
              <a:r>
                <a:rPr lang="en-US" sz="2400" dirty="0" err="1">
                  <a:solidFill>
                    <a:srgbClr val="393939"/>
                  </a:solidFill>
                  <a:latin typeface="Amx"/>
                  <a:ea typeface="Source Sans Pro"/>
                  <a:cs typeface="Source Sans Pro"/>
                  <a:sym typeface="Source Sans Pro"/>
                </a:rPr>
                <a:t>resultados</a:t>
              </a:r>
              <a:endParaRPr lang="en-US" sz="2400" dirty="0">
                <a:solidFill>
                  <a:srgbClr val="393939"/>
                </a:solidFill>
                <a:latin typeface="Amx"/>
                <a:ea typeface="Source Sans Pro"/>
                <a:cs typeface="Source Sans Pro"/>
              </a:endParaRPr>
            </a:p>
          </p:txBody>
        </p:sp>
        <p:cxnSp>
          <p:nvCxnSpPr>
            <p:cNvPr id="64" name="Conector de Seta Reta 63">
              <a:extLst>
                <a:ext uri="{FF2B5EF4-FFF2-40B4-BE49-F238E27FC236}">
                  <a16:creationId xmlns:a16="http://schemas.microsoft.com/office/drawing/2014/main" id="{69AD7427-03D5-BAB6-4B46-E4E9190D5EDA}"/>
                </a:ext>
              </a:extLst>
            </p:cNvPr>
            <p:cNvCxnSpPr>
              <a:cxnSpLocks/>
            </p:cNvCxnSpPr>
            <p:nvPr/>
          </p:nvCxnSpPr>
          <p:spPr>
            <a:xfrm>
              <a:off x="9933716" y="9488939"/>
              <a:ext cx="6854806" cy="0"/>
            </a:xfrm>
            <a:prstGeom prst="straightConnector1">
              <a:avLst/>
            </a:prstGeom>
            <a:ln w="38100">
              <a:solidFill>
                <a:srgbClr val="CD222B"/>
              </a:solidFill>
              <a:prstDash val="dash"/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9" name="Freeform 13">
            <a:extLst>
              <a:ext uri="{FF2B5EF4-FFF2-40B4-BE49-F238E27FC236}">
                <a16:creationId xmlns:a16="http://schemas.microsoft.com/office/drawing/2014/main" id="{0EA78FFA-CF89-9F5C-A464-F50D8E0177F2}"/>
              </a:ext>
            </a:extLst>
          </p:cNvPr>
          <p:cNvSpPr/>
          <p:nvPr/>
        </p:nvSpPr>
        <p:spPr>
          <a:xfrm>
            <a:off x="12375546" y="-99403"/>
            <a:ext cx="2421697" cy="793665"/>
          </a:xfrm>
          <a:custGeom>
            <a:avLst/>
            <a:gdLst/>
            <a:ahLst/>
            <a:cxnLst/>
            <a:rect l="l" t="t" r="r" b="b"/>
            <a:pathLst>
              <a:path w="2266950" h="742950">
                <a:moveTo>
                  <a:pt x="0" y="0"/>
                </a:moveTo>
                <a:lnTo>
                  <a:pt x="2266950" y="0"/>
                </a:lnTo>
                <a:lnTo>
                  <a:pt x="2266950" y="742950"/>
                </a:lnTo>
                <a:lnTo>
                  <a:pt x="0" y="74295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-420" r="-420"/>
            </a:stretch>
          </a:blipFill>
        </p:spPr>
        <p:txBody>
          <a:bodyPr/>
          <a:lstStyle/>
          <a:p>
            <a:endParaRPr lang="pt-BR" sz="800" noProof="0" dirty="0"/>
          </a:p>
        </p:txBody>
      </p:sp>
    </p:spTree>
    <p:extLst>
      <p:ext uri="{BB962C8B-B14F-4D97-AF65-F5344CB8AC3E}">
        <p14:creationId xmlns:p14="http://schemas.microsoft.com/office/powerpoint/2010/main" val="1050982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500"/>
                            </p:stCondLst>
                            <p:childTnLst>
                              <p:par>
                                <p:cTn id="32" presetID="2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5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6000"/>
                            </p:stCondLst>
                            <p:childTnLst>
                              <p:par>
                                <p:cTn id="40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70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7500"/>
                            </p:stCondLst>
                            <p:childTnLst>
                              <p:par>
                                <p:cTn id="48" presetID="2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850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9000"/>
                            </p:stCondLst>
                            <p:childTnLst>
                              <p:par>
                                <p:cTn id="56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0000"/>
                            </p:stCondLst>
                            <p:childTnLst>
                              <p:par>
                                <p:cTn id="6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500"/>
                            </p:stCondLst>
                            <p:childTnLst>
                              <p:par>
                                <p:cTn id="6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8" grpId="0" animBg="1"/>
      <p:bldP spid="41" grpId="0" animBg="1"/>
      <p:bldP spid="42" grpId="0" animBg="1"/>
      <p:bldP spid="43" grpId="0" animBg="1"/>
      <p:bldP spid="44" grpId="0" animBg="1"/>
      <p:bldP spid="45" grpId="0"/>
      <p:bldP spid="48" grpId="0"/>
      <p:bldP spid="49" grpId="0"/>
      <p:bldP spid="50" grpId="0"/>
      <p:bldP spid="51" grpId="0"/>
      <p:bldP spid="52" grpId="0"/>
      <p:bldP spid="5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A291C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CA0D44E-D871-3543-0C35-9DB9034B06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9">
            <a:extLst>
              <a:ext uri="{FF2B5EF4-FFF2-40B4-BE49-F238E27FC236}">
                <a16:creationId xmlns:a16="http://schemas.microsoft.com/office/drawing/2014/main" id="{99B79540-AA8B-D523-C95B-34E7CE59AF38}"/>
              </a:ext>
            </a:extLst>
          </p:cNvPr>
          <p:cNvSpPr txBox="1"/>
          <p:nvPr/>
        </p:nvSpPr>
        <p:spPr>
          <a:xfrm>
            <a:off x="789862" y="1308173"/>
            <a:ext cx="7025508" cy="146193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/>
            <a:r>
              <a:rPr lang="en-US" sz="6000" b="1" dirty="0" err="1">
                <a:solidFill>
                  <a:srgbClr val="393939"/>
                </a:solidFill>
                <a:latin typeface="AMX Black" pitchFamily="2" charset="0"/>
                <a:ea typeface="ITC Franklin Gothic LT Semi-Bold"/>
                <a:cs typeface="ITC Franklin Gothic LT Semi-Bold"/>
                <a:sym typeface="ITC Franklin Gothic LT Semi-Bold"/>
              </a:rPr>
              <a:t>Gestão</a:t>
            </a:r>
            <a:r>
              <a:rPr lang="en-US" sz="6000" b="1" dirty="0">
                <a:solidFill>
                  <a:srgbClr val="393939"/>
                </a:solidFill>
                <a:latin typeface="AMX Black" pitchFamily="2" charset="0"/>
                <a:ea typeface="ITC Franklin Gothic LT Semi-Bold"/>
                <a:cs typeface="ITC Franklin Gothic LT Semi-Bold"/>
                <a:sym typeface="ITC Franklin Gothic LT Semi-Bold"/>
              </a:rPr>
              <a:t> 360°</a:t>
            </a:r>
          </a:p>
          <a:p>
            <a:pPr algn="l"/>
            <a:r>
              <a:rPr lang="en-US" sz="3500" dirty="0" err="1">
                <a:solidFill>
                  <a:srgbClr val="393939"/>
                </a:solidFill>
                <a:latin typeface="Amx"/>
                <a:ea typeface="ITC Franklin Gothic LT Semi-Bold"/>
                <a:cs typeface="ITC Franklin Gothic LT Semi-Bold"/>
                <a:sym typeface="ITC Franklin Gothic LT Semi-Bold"/>
              </a:rPr>
              <a:t>Cronograma</a:t>
            </a:r>
            <a:r>
              <a:rPr lang="en-US" sz="3500" dirty="0">
                <a:solidFill>
                  <a:srgbClr val="393939"/>
                </a:solidFill>
                <a:latin typeface="Amx"/>
                <a:ea typeface="ITC Franklin Gothic LT Semi-Bold"/>
                <a:cs typeface="ITC Franklin Gothic LT Semi-Bold"/>
                <a:sym typeface="ITC Franklin Gothic LT Semi-Bold"/>
              </a:rPr>
              <a:t> de </a:t>
            </a:r>
            <a:r>
              <a:rPr lang="en-US" sz="3500" dirty="0" err="1">
                <a:solidFill>
                  <a:srgbClr val="393939"/>
                </a:solidFill>
                <a:latin typeface="Amx"/>
                <a:ea typeface="ITC Franklin Gothic LT Semi-Bold"/>
                <a:cs typeface="ITC Franklin Gothic LT Semi-Bold"/>
                <a:sym typeface="ITC Franklin Gothic LT Semi-Bold"/>
              </a:rPr>
              <a:t>turmas</a:t>
            </a:r>
            <a:endParaRPr lang="en-US" sz="3500" dirty="0">
              <a:solidFill>
                <a:srgbClr val="393939"/>
              </a:solidFill>
              <a:latin typeface="Amx"/>
              <a:ea typeface="ITC Franklin Gothic LT Semi-Bold"/>
              <a:cs typeface="ITC Franklin Gothic LT Semi-Bold"/>
              <a:sym typeface="ITC Franklin Gothic LT Semi-Bold"/>
            </a:endParaRPr>
          </a:p>
        </p:txBody>
      </p:sp>
      <p:cxnSp>
        <p:nvCxnSpPr>
          <p:cNvPr id="17" name="Conector Reto 30">
            <a:extLst>
              <a:ext uri="{FF2B5EF4-FFF2-40B4-BE49-F238E27FC236}">
                <a16:creationId xmlns:a16="http://schemas.microsoft.com/office/drawing/2014/main" id="{CA5D0A26-C2A5-80B1-0FB0-0C8E2457BED0}"/>
              </a:ext>
            </a:extLst>
          </p:cNvPr>
          <p:cNvCxnSpPr>
            <a:cxnSpLocks/>
          </p:cNvCxnSpPr>
          <p:nvPr/>
        </p:nvCxnSpPr>
        <p:spPr>
          <a:xfrm>
            <a:off x="687291" y="2863248"/>
            <a:ext cx="4887032" cy="0"/>
          </a:xfrm>
          <a:prstGeom prst="line">
            <a:avLst/>
          </a:prstGeom>
          <a:ln w="6350">
            <a:gradFill flip="none" rotWithShape="1">
              <a:gsLst>
                <a:gs pos="0">
                  <a:schemeClr val="bg1"/>
                </a:gs>
                <a:gs pos="51000">
                  <a:schemeClr val="bg2">
                    <a:lumMod val="25000"/>
                  </a:schemeClr>
                </a:gs>
                <a:gs pos="81000">
                  <a:schemeClr val="bg2">
                    <a:lumMod val="25000"/>
                  </a:schemeClr>
                </a:gs>
                <a:gs pos="21000">
                  <a:schemeClr val="bg2">
                    <a:lumMod val="25000"/>
                  </a:schemeClr>
                </a:gs>
                <a:gs pos="100000">
                  <a:schemeClr val="bg1"/>
                </a:gs>
              </a:gsLst>
              <a:lin ang="0" scaled="1"/>
              <a:tileRect/>
            </a:gra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00" name="Agrupar 99">
            <a:extLst>
              <a:ext uri="{FF2B5EF4-FFF2-40B4-BE49-F238E27FC236}">
                <a16:creationId xmlns:a16="http://schemas.microsoft.com/office/drawing/2014/main" id="{34107F3D-26E0-283C-E10E-073C53898196}"/>
              </a:ext>
            </a:extLst>
          </p:cNvPr>
          <p:cNvGrpSpPr/>
          <p:nvPr/>
        </p:nvGrpSpPr>
        <p:grpSpPr>
          <a:xfrm>
            <a:off x="1055078" y="7582485"/>
            <a:ext cx="17334552" cy="256507"/>
            <a:chOff x="984739" y="7596553"/>
            <a:chExt cx="17334552" cy="159835"/>
          </a:xfrm>
        </p:grpSpPr>
        <p:sp>
          <p:nvSpPr>
            <p:cNvPr id="32" name="Retângulo 31">
              <a:extLst>
                <a:ext uri="{FF2B5EF4-FFF2-40B4-BE49-F238E27FC236}">
                  <a16:creationId xmlns:a16="http://schemas.microsoft.com/office/drawing/2014/main" id="{AD899883-4693-2E09-2CB6-FDFB1ED729AD}"/>
                </a:ext>
              </a:extLst>
            </p:cNvPr>
            <p:cNvSpPr/>
            <p:nvPr/>
          </p:nvSpPr>
          <p:spPr>
            <a:xfrm>
              <a:off x="4636724" y="7596553"/>
              <a:ext cx="3659034" cy="159835"/>
            </a:xfrm>
            <a:prstGeom prst="rect">
              <a:avLst/>
            </a:prstGeom>
            <a:solidFill>
              <a:srgbClr val="39393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8" name="Retângulo 37">
              <a:extLst>
                <a:ext uri="{FF2B5EF4-FFF2-40B4-BE49-F238E27FC236}">
                  <a16:creationId xmlns:a16="http://schemas.microsoft.com/office/drawing/2014/main" id="{56302C6B-870A-798A-C3A9-E08024A9049B}"/>
                </a:ext>
              </a:extLst>
            </p:cNvPr>
            <p:cNvSpPr/>
            <p:nvPr/>
          </p:nvSpPr>
          <p:spPr>
            <a:xfrm>
              <a:off x="8295758" y="7596553"/>
              <a:ext cx="2212679" cy="159835"/>
            </a:xfrm>
            <a:prstGeom prst="rect">
              <a:avLst/>
            </a:prstGeom>
            <a:solidFill>
              <a:srgbClr val="CD222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9" name="Retângulo 38">
              <a:extLst>
                <a:ext uri="{FF2B5EF4-FFF2-40B4-BE49-F238E27FC236}">
                  <a16:creationId xmlns:a16="http://schemas.microsoft.com/office/drawing/2014/main" id="{C0157322-EA3F-EA27-7202-32303AE2A667}"/>
                </a:ext>
              </a:extLst>
            </p:cNvPr>
            <p:cNvSpPr/>
            <p:nvPr/>
          </p:nvSpPr>
          <p:spPr>
            <a:xfrm>
              <a:off x="984739" y="7596553"/>
              <a:ext cx="3659034" cy="159835"/>
            </a:xfrm>
            <a:prstGeom prst="rect">
              <a:avLst/>
            </a:prstGeom>
            <a:solidFill>
              <a:srgbClr val="CD222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0" name="Retângulo 39">
              <a:extLst>
                <a:ext uri="{FF2B5EF4-FFF2-40B4-BE49-F238E27FC236}">
                  <a16:creationId xmlns:a16="http://schemas.microsoft.com/office/drawing/2014/main" id="{E574E836-8812-604E-CC9C-A868E87DD1D9}"/>
                </a:ext>
              </a:extLst>
            </p:cNvPr>
            <p:cNvSpPr/>
            <p:nvPr/>
          </p:nvSpPr>
          <p:spPr>
            <a:xfrm>
              <a:off x="10508437" y="7596553"/>
              <a:ext cx="2212679" cy="159835"/>
            </a:xfrm>
            <a:prstGeom prst="rect">
              <a:avLst/>
            </a:prstGeom>
            <a:solidFill>
              <a:srgbClr val="39393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1" name="Retângulo 40">
              <a:extLst>
                <a:ext uri="{FF2B5EF4-FFF2-40B4-BE49-F238E27FC236}">
                  <a16:creationId xmlns:a16="http://schemas.microsoft.com/office/drawing/2014/main" id="{DCC17094-5D54-F783-529A-8FF3FD3B579D}"/>
                </a:ext>
              </a:extLst>
            </p:cNvPr>
            <p:cNvSpPr/>
            <p:nvPr/>
          </p:nvSpPr>
          <p:spPr>
            <a:xfrm>
              <a:off x="12703531" y="7596553"/>
              <a:ext cx="2212679" cy="159835"/>
            </a:xfrm>
            <a:prstGeom prst="rect">
              <a:avLst/>
            </a:prstGeom>
            <a:solidFill>
              <a:srgbClr val="CD222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2" name="Retângulo 41">
              <a:extLst>
                <a:ext uri="{FF2B5EF4-FFF2-40B4-BE49-F238E27FC236}">
                  <a16:creationId xmlns:a16="http://schemas.microsoft.com/office/drawing/2014/main" id="{208F4B88-4794-D9E2-C280-51025EB4F7D4}"/>
                </a:ext>
              </a:extLst>
            </p:cNvPr>
            <p:cNvSpPr/>
            <p:nvPr/>
          </p:nvSpPr>
          <p:spPr>
            <a:xfrm>
              <a:off x="14898625" y="7596553"/>
              <a:ext cx="3420666" cy="159835"/>
            </a:xfrm>
            <a:prstGeom prst="rect">
              <a:avLst/>
            </a:prstGeom>
            <a:solidFill>
              <a:srgbClr val="39393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66" name="TextBox 25">
            <a:extLst>
              <a:ext uri="{FF2B5EF4-FFF2-40B4-BE49-F238E27FC236}">
                <a16:creationId xmlns:a16="http://schemas.microsoft.com/office/drawing/2014/main" id="{D767CF2C-9F5D-723B-969F-7CFD143CE500}"/>
              </a:ext>
            </a:extLst>
          </p:cNvPr>
          <p:cNvSpPr txBox="1"/>
          <p:nvPr/>
        </p:nvSpPr>
        <p:spPr>
          <a:xfrm>
            <a:off x="1357272" y="8051562"/>
            <a:ext cx="3146962" cy="4897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60"/>
              </a:lnSpc>
            </a:pPr>
            <a:r>
              <a:rPr lang="en-US" sz="2800" spc="160" dirty="0">
                <a:solidFill>
                  <a:srgbClr val="393939"/>
                </a:solidFill>
                <a:latin typeface="Amx"/>
                <a:ea typeface="Aileron"/>
                <a:cs typeface="Aileron"/>
                <a:sym typeface="Aileron"/>
              </a:rPr>
              <a:t>Maio</a:t>
            </a:r>
          </a:p>
        </p:txBody>
      </p:sp>
      <p:sp>
        <p:nvSpPr>
          <p:cNvPr id="70" name="TextBox 34">
            <a:extLst>
              <a:ext uri="{FF2B5EF4-FFF2-40B4-BE49-F238E27FC236}">
                <a16:creationId xmlns:a16="http://schemas.microsoft.com/office/drawing/2014/main" id="{065EB9C1-E3E1-6E13-2081-8BAA9A2782BE}"/>
              </a:ext>
            </a:extLst>
          </p:cNvPr>
          <p:cNvSpPr txBox="1"/>
          <p:nvPr/>
        </p:nvSpPr>
        <p:spPr>
          <a:xfrm>
            <a:off x="4914998" y="8045438"/>
            <a:ext cx="3146962" cy="5019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60"/>
              </a:lnSpc>
            </a:pPr>
            <a:r>
              <a:rPr lang="en-US" sz="2800" spc="160" dirty="0">
                <a:solidFill>
                  <a:srgbClr val="393939"/>
                </a:solidFill>
                <a:latin typeface="Amx"/>
                <a:ea typeface="+mn-lt"/>
                <a:cs typeface="+mn-lt"/>
                <a:sym typeface="Aileron"/>
              </a:rPr>
              <a:t>Junho</a:t>
            </a:r>
            <a:endParaRPr lang="en-US" sz="2800" spc="160" dirty="0">
              <a:solidFill>
                <a:srgbClr val="393939"/>
              </a:solidFill>
              <a:latin typeface="Amx"/>
              <a:ea typeface="Aileron"/>
              <a:cs typeface="Aileron"/>
              <a:sym typeface="Aileron"/>
            </a:endParaRPr>
          </a:p>
        </p:txBody>
      </p:sp>
      <p:sp>
        <p:nvSpPr>
          <p:cNvPr id="71" name="TextBox 37">
            <a:extLst>
              <a:ext uri="{FF2B5EF4-FFF2-40B4-BE49-F238E27FC236}">
                <a16:creationId xmlns:a16="http://schemas.microsoft.com/office/drawing/2014/main" id="{09A26513-850C-B954-29EB-11D08DD53D24}"/>
              </a:ext>
            </a:extLst>
          </p:cNvPr>
          <p:cNvSpPr txBox="1"/>
          <p:nvPr/>
        </p:nvSpPr>
        <p:spPr>
          <a:xfrm>
            <a:off x="10041295" y="8051562"/>
            <a:ext cx="3146962" cy="4897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60"/>
              </a:lnSpc>
            </a:pPr>
            <a:r>
              <a:rPr lang="en-US" sz="2800" spc="160" dirty="0">
                <a:solidFill>
                  <a:srgbClr val="393939"/>
                </a:solidFill>
                <a:latin typeface="Amx"/>
                <a:ea typeface="Aileron"/>
                <a:cs typeface="Aileron"/>
                <a:sym typeface="Aileron"/>
              </a:rPr>
              <a:t>Agosto</a:t>
            </a:r>
          </a:p>
        </p:txBody>
      </p:sp>
      <p:sp>
        <p:nvSpPr>
          <p:cNvPr id="72" name="TextBox 40">
            <a:extLst>
              <a:ext uri="{FF2B5EF4-FFF2-40B4-BE49-F238E27FC236}">
                <a16:creationId xmlns:a16="http://schemas.microsoft.com/office/drawing/2014/main" id="{7A862B01-0BA1-9033-EB53-251ED567C658}"/>
              </a:ext>
            </a:extLst>
          </p:cNvPr>
          <p:cNvSpPr txBox="1"/>
          <p:nvPr/>
        </p:nvSpPr>
        <p:spPr>
          <a:xfrm>
            <a:off x="12791455" y="8051562"/>
            <a:ext cx="2212680" cy="4897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160"/>
              </a:lnSpc>
            </a:pPr>
            <a:r>
              <a:rPr lang="en-US" sz="2800" spc="160" dirty="0" err="1">
                <a:solidFill>
                  <a:srgbClr val="393939"/>
                </a:solidFill>
                <a:latin typeface="Amx"/>
                <a:ea typeface="Aileron"/>
                <a:cs typeface="Aileron"/>
                <a:sym typeface="Aileron"/>
              </a:rPr>
              <a:t>Setembro</a:t>
            </a:r>
            <a:endParaRPr lang="en-US" sz="2800" spc="160" dirty="0">
              <a:solidFill>
                <a:srgbClr val="393939"/>
              </a:solidFill>
              <a:latin typeface="Amx"/>
              <a:ea typeface="Aileron"/>
              <a:cs typeface="Aileron"/>
              <a:sym typeface="Aileron"/>
            </a:endParaRPr>
          </a:p>
        </p:txBody>
      </p:sp>
      <p:sp>
        <p:nvSpPr>
          <p:cNvPr id="79" name="TextBox 34">
            <a:extLst>
              <a:ext uri="{FF2B5EF4-FFF2-40B4-BE49-F238E27FC236}">
                <a16:creationId xmlns:a16="http://schemas.microsoft.com/office/drawing/2014/main" id="{48855552-B579-8FB1-CE34-CD45E894FCA6}"/>
              </a:ext>
            </a:extLst>
          </p:cNvPr>
          <p:cNvSpPr txBox="1"/>
          <p:nvPr/>
        </p:nvSpPr>
        <p:spPr>
          <a:xfrm>
            <a:off x="7828616" y="8045438"/>
            <a:ext cx="3146962" cy="5019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60"/>
              </a:lnSpc>
            </a:pPr>
            <a:r>
              <a:rPr lang="en-US" sz="2800" spc="160" dirty="0" err="1">
                <a:solidFill>
                  <a:srgbClr val="393939"/>
                </a:solidFill>
                <a:latin typeface="Amx"/>
                <a:ea typeface="+mn-lt"/>
                <a:cs typeface="+mn-lt"/>
                <a:sym typeface="Aileron"/>
              </a:rPr>
              <a:t>Julho</a:t>
            </a:r>
            <a:endParaRPr lang="en-US" sz="2800" spc="160" dirty="0">
              <a:solidFill>
                <a:srgbClr val="393939"/>
              </a:solidFill>
              <a:latin typeface="Amx"/>
              <a:ea typeface="Aileron"/>
              <a:cs typeface="Aileron"/>
              <a:sym typeface="Aileron"/>
            </a:endParaRPr>
          </a:p>
        </p:txBody>
      </p:sp>
      <p:sp>
        <p:nvSpPr>
          <p:cNvPr id="80" name="TextBox 40">
            <a:extLst>
              <a:ext uri="{FF2B5EF4-FFF2-40B4-BE49-F238E27FC236}">
                <a16:creationId xmlns:a16="http://schemas.microsoft.com/office/drawing/2014/main" id="{D9AED6F0-FFAD-F9BC-02E2-C445531677B1}"/>
              </a:ext>
            </a:extLst>
          </p:cNvPr>
          <p:cNvSpPr txBox="1"/>
          <p:nvPr/>
        </p:nvSpPr>
        <p:spPr>
          <a:xfrm>
            <a:off x="14797243" y="8051562"/>
            <a:ext cx="3146962" cy="4897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60"/>
              </a:lnSpc>
            </a:pPr>
            <a:r>
              <a:rPr lang="en-US" sz="2800" spc="160" dirty="0" err="1">
                <a:solidFill>
                  <a:srgbClr val="393939"/>
                </a:solidFill>
                <a:latin typeface="Amx"/>
                <a:ea typeface="Aileron"/>
                <a:cs typeface="Aileron"/>
                <a:sym typeface="Aileron"/>
              </a:rPr>
              <a:t>Outubro</a:t>
            </a:r>
            <a:endParaRPr lang="en-US" sz="2800" spc="160" dirty="0">
              <a:solidFill>
                <a:srgbClr val="393939"/>
              </a:solidFill>
              <a:latin typeface="Amx"/>
              <a:ea typeface="Aileron"/>
              <a:cs typeface="Aileron"/>
              <a:sym typeface="Aileron"/>
            </a:endParaRPr>
          </a:p>
        </p:txBody>
      </p:sp>
      <p:grpSp>
        <p:nvGrpSpPr>
          <p:cNvPr id="81" name="Group 21">
            <a:extLst>
              <a:ext uri="{FF2B5EF4-FFF2-40B4-BE49-F238E27FC236}">
                <a16:creationId xmlns:a16="http://schemas.microsoft.com/office/drawing/2014/main" id="{851080DC-E7D0-CE15-49FC-D4DB6315B5DC}"/>
              </a:ext>
            </a:extLst>
          </p:cNvPr>
          <p:cNvGrpSpPr/>
          <p:nvPr/>
        </p:nvGrpSpPr>
        <p:grpSpPr>
          <a:xfrm>
            <a:off x="254890" y="5746277"/>
            <a:ext cx="3146962" cy="1006608"/>
            <a:chOff x="0" y="-28575"/>
            <a:chExt cx="4195949" cy="1342145"/>
          </a:xfrm>
        </p:grpSpPr>
        <p:sp>
          <p:nvSpPr>
            <p:cNvPr id="83" name="TextBox 22">
              <a:extLst>
                <a:ext uri="{FF2B5EF4-FFF2-40B4-BE49-F238E27FC236}">
                  <a16:creationId xmlns:a16="http://schemas.microsoft.com/office/drawing/2014/main" id="{395A078C-76CF-0C66-68D3-489FA428EB9B}"/>
                </a:ext>
              </a:extLst>
            </p:cNvPr>
            <p:cNvSpPr txBox="1"/>
            <p:nvPr/>
          </p:nvSpPr>
          <p:spPr>
            <a:xfrm>
              <a:off x="0" y="-28575"/>
              <a:ext cx="4195949" cy="7181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160"/>
                </a:lnSpc>
              </a:pPr>
              <a:r>
                <a:rPr lang="en-US" sz="3500" b="1" spc="160" dirty="0" err="1">
                  <a:solidFill>
                    <a:srgbClr val="393939"/>
                  </a:solidFill>
                  <a:latin typeface="AMX" pitchFamily="2" charset="0"/>
                  <a:ea typeface="Aileron"/>
                  <a:cs typeface="Aileron"/>
                  <a:sym typeface="Aileron"/>
                </a:rPr>
                <a:t>Lançamento</a:t>
              </a:r>
              <a:endParaRPr lang="en-US" sz="3500" b="1" spc="160" dirty="0">
                <a:solidFill>
                  <a:srgbClr val="393939"/>
                </a:solidFill>
                <a:latin typeface="AMX" pitchFamily="2" charset="0"/>
                <a:ea typeface="Aileron"/>
                <a:cs typeface="Aileron"/>
                <a:sym typeface="Aileron"/>
              </a:endParaRPr>
            </a:p>
          </p:txBody>
        </p:sp>
        <p:sp>
          <p:nvSpPr>
            <p:cNvPr id="86" name="TextBox 23">
              <a:extLst>
                <a:ext uri="{FF2B5EF4-FFF2-40B4-BE49-F238E27FC236}">
                  <a16:creationId xmlns:a16="http://schemas.microsoft.com/office/drawing/2014/main" id="{DB1B7DA5-BD38-4178-8A60-C837359B2C1A}"/>
                </a:ext>
              </a:extLst>
            </p:cNvPr>
            <p:cNvSpPr txBox="1"/>
            <p:nvPr/>
          </p:nvSpPr>
          <p:spPr>
            <a:xfrm>
              <a:off x="0" y="800523"/>
              <a:ext cx="4195949" cy="51304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299"/>
                </a:lnSpc>
              </a:pPr>
              <a:r>
                <a:rPr lang="en-US" sz="2150" b="1" spc="109" dirty="0">
                  <a:solidFill>
                    <a:srgbClr val="393939"/>
                  </a:solidFill>
                  <a:latin typeface="AMX" pitchFamily="2" charset="0"/>
                  <a:ea typeface="Aileron"/>
                  <a:cs typeface="Aileron"/>
                  <a:sym typeface="Aileron"/>
                </a:rPr>
                <a:t>14 </a:t>
              </a:r>
              <a:r>
                <a:rPr lang="en-US" sz="2150" b="1" spc="109" dirty="0" err="1">
                  <a:solidFill>
                    <a:srgbClr val="393939"/>
                  </a:solidFill>
                  <a:latin typeface="AMX" pitchFamily="2" charset="0"/>
                  <a:ea typeface="Aileron"/>
                  <a:cs typeface="Aileron"/>
                  <a:sym typeface="Aileron"/>
                </a:rPr>
                <a:t>ou</a:t>
              </a:r>
              <a:r>
                <a:rPr lang="en-US" sz="2150" b="1" spc="109" dirty="0">
                  <a:solidFill>
                    <a:srgbClr val="393939"/>
                  </a:solidFill>
                  <a:latin typeface="AMX" pitchFamily="2" charset="0"/>
                  <a:ea typeface="Aileron"/>
                  <a:cs typeface="Aileron"/>
                  <a:sym typeface="Aileron"/>
                </a:rPr>
                <a:t> 21/05 </a:t>
              </a:r>
            </a:p>
          </p:txBody>
        </p:sp>
      </p:grpSp>
      <p:grpSp>
        <p:nvGrpSpPr>
          <p:cNvPr id="87" name="Group 24">
            <a:extLst>
              <a:ext uri="{FF2B5EF4-FFF2-40B4-BE49-F238E27FC236}">
                <a16:creationId xmlns:a16="http://schemas.microsoft.com/office/drawing/2014/main" id="{02F14256-5AA1-379F-3D22-F5D1816C8A0F}"/>
              </a:ext>
            </a:extLst>
          </p:cNvPr>
          <p:cNvGrpSpPr/>
          <p:nvPr/>
        </p:nvGrpSpPr>
        <p:grpSpPr>
          <a:xfrm>
            <a:off x="3952893" y="5331407"/>
            <a:ext cx="3242860" cy="1895673"/>
            <a:chOff x="-127864" y="-28575"/>
            <a:chExt cx="4323813" cy="2527564"/>
          </a:xfrm>
        </p:grpSpPr>
        <p:sp>
          <p:nvSpPr>
            <p:cNvPr id="88" name="TextBox 25">
              <a:extLst>
                <a:ext uri="{FF2B5EF4-FFF2-40B4-BE49-F238E27FC236}">
                  <a16:creationId xmlns:a16="http://schemas.microsoft.com/office/drawing/2014/main" id="{BAD7B943-6850-EF97-817D-FBF58733E845}"/>
                </a:ext>
              </a:extLst>
            </p:cNvPr>
            <p:cNvSpPr txBox="1"/>
            <p:nvPr/>
          </p:nvSpPr>
          <p:spPr>
            <a:xfrm>
              <a:off x="0" y="-28575"/>
              <a:ext cx="4195949" cy="143629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160"/>
                </a:lnSpc>
              </a:pPr>
              <a:r>
                <a:rPr lang="en-US" sz="3500" b="1" spc="160" dirty="0" err="1">
                  <a:solidFill>
                    <a:srgbClr val="393939"/>
                  </a:solidFill>
                  <a:latin typeface="AMX" pitchFamily="2" charset="0"/>
                  <a:ea typeface="Aileron"/>
                  <a:cs typeface="Aileron"/>
                  <a:sym typeface="Aileron"/>
                </a:rPr>
                <a:t>Turma</a:t>
              </a:r>
              <a:r>
                <a:rPr lang="en-US" sz="3500" b="1" spc="160" dirty="0">
                  <a:solidFill>
                    <a:srgbClr val="393939"/>
                  </a:solidFill>
                  <a:latin typeface="AMX" pitchFamily="2" charset="0"/>
                  <a:ea typeface="Aileron"/>
                  <a:cs typeface="Aileron"/>
                  <a:sym typeface="Aileron"/>
                </a:rPr>
                <a:t> 1 (PILOTO)</a:t>
              </a:r>
            </a:p>
          </p:txBody>
        </p:sp>
        <p:sp>
          <p:nvSpPr>
            <p:cNvPr id="89" name="TextBox 26">
              <a:extLst>
                <a:ext uri="{FF2B5EF4-FFF2-40B4-BE49-F238E27FC236}">
                  <a16:creationId xmlns:a16="http://schemas.microsoft.com/office/drawing/2014/main" id="{E3D59B1F-B292-D709-C7E2-1907DA54FB4E}"/>
                </a:ext>
              </a:extLst>
            </p:cNvPr>
            <p:cNvSpPr txBox="1"/>
            <p:nvPr/>
          </p:nvSpPr>
          <p:spPr>
            <a:xfrm>
              <a:off x="-127864" y="1421685"/>
              <a:ext cx="4195949" cy="1077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299"/>
                </a:lnSpc>
              </a:pPr>
              <a:r>
                <a:rPr lang="en-US" sz="2150" b="1" spc="109">
                  <a:solidFill>
                    <a:srgbClr val="393939"/>
                  </a:solidFill>
                  <a:latin typeface="AMX" pitchFamily="2" charset="0"/>
                  <a:ea typeface="Aileron"/>
                  <a:cs typeface="Aileron"/>
                  <a:sym typeface="Aileron"/>
                </a:rPr>
                <a:t>16 e 18/6</a:t>
              </a:r>
            </a:p>
            <a:p>
              <a:pPr algn="ctr">
                <a:lnSpc>
                  <a:spcPts val="3299"/>
                </a:lnSpc>
              </a:pPr>
              <a:endParaRPr lang="en-US" sz="2200" b="1" spc="109">
                <a:solidFill>
                  <a:srgbClr val="393939"/>
                </a:solidFill>
                <a:latin typeface="AMX" pitchFamily="2" charset="0"/>
                <a:ea typeface="Aileron"/>
                <a:cs typeface="Aileron"/>
                <a:sym typeface="Aileron"/>
              </a:endParaRPr>
            </a:p>
          </p:txBody>
        </p:sp>
      </p:grpSp>
      <p:grpSp>
        <p:nvGrpSpPr>
          <p:cNvPr id="90" name="Group 27">
            <a:extLst>
              <a:ext uri="{FF2B5EF4-FFF2-40B4-BE49-F238E27FC236}">
                <a16:creationId xmlns:a16="http://schemas.microsoft.com/office/drawing/2014/main" id="{91CCB426-81D0-B857-722D-052FFE73C698}"/>
              </a:ext>
            </a:extLst>
          </p:cNvPr>
          <p:cNvGrpSpPr/>
          <p:nvPr/>
        </p:nvGrpSpPr>
        <p:grpSpPr>
          <a:xfrm>
            <a:off x="7868078" y="5787489"/>
            <a:ext cx="3280312" cy="1006608"/>
            <a:chOff x="0" y="-28575"/>
            <a:chExt cx="4373749" cy="1342145"/>
          </a:xfrm>
        </p:grpSpPr>
        <p:sp>
          <p:nvSpPr>
            <p:cNvPr id="91" name="TextBox 28">
              <a:extLst>
                <a:ext uri="{FF2B5EF4-FFF2-40B4-BE49-F238E27FC236}">
                  <a16:creationId xmlns:a16="http://schemas.microsoft.com/office/drawing/2014/main" id="{066776E8-D74D-B74F-7D2D-55AA4AD900E0}"/>
                </a:ext>
              </a:extLst>
            </p:cNvPr>
            <p:cNvSpPr txBox="1"/>
            <p:nvPr/>
          </p:nvSpPr>
          <p:spPr>
            <a:xfrm>
              <a:off x="0" y="-28575"/>
              <a:ext cx="4373749" cy="7181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160"/>
                </a:lnSpc>
              </a:pPr>
              <a:r>
                <a:rPr lang="en-US" sz="3500" b="1" spc="160" dirty="0" err="1">
                  <a:solidFill>
                    <a:srgbClr val="393939"/>
                  </a:solidFill>
                  <a:latin typeface="AMX" pitchFamily="2" charset="0"/>
                  <a:ea typeface="Aileron"/>
                  <a:cs typeface="Aileron"/>
                  <a:sym typeface="Aileron"/>
                </a:rPr>
                <a:t>Turma</a:t>
              </a:r>
              <a:r>
                <a:rPr lang="en-US" sz="3500" b="1" spc="160" dirty="0">
                  <a:solidFill>
                    <a:srgbClr val="393939"/>
                  </a:solidFill>
                  <a:latin typeface="AMX" pitchFamily="2" charset="0"/>
                  <a:ea typeface="Aileron"/>
                  <a:cs typeface="Aileron"/>
                  <a:sym typeface="Aileron"/>
                </a:rPr>
                <a:t> 2</a:t>
              </a:r>
            </a:p>
          </p:txBody>
        </p:sp>
        <p:sp>
          <p:nvSpPr>
            <p:cNvPr id="92" name="TextBox 29">
              <a:extLst>
                <a:ext uri="{FF2B5EF4-FFF2-40B4-BE49-F238E27FC236}">
                  <a16:creationId xmlns:a16="http://schemas.microsoft.com/office/drawing/2014/main" id="{49FCE32F-EE9E-9920-790D-00494DED9F2C}"/>
                </a:ext>
              </a:extLst>
            </p:cNvPr>
            <p:cNvSpPr txBox="1"/>
            <p:nvPr/>
          </p:nvSpPr>
          <p:spPr>
            <a:xfrm>
              <a:off x="0" y="800523"/>
              <a:ext cx="4373749" cy="51304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299"/>
                </a:lnSpc>
              </a:pPr>
              <a:r>
                <a:rPr lang="en-US" sz="2150" b="1" spc="109">
                  <a:solidFill>
                    <a:srgbClr val="393939"/>
                  </a:solidFill>
                  <a:latin typeface="AMX" pitchFamily="2" charset="0"/>
                  <a:ea typeface="Aileron"/>
                  <a:cs typeface="Aileron"/>
                  <a:sym typeface="Aileron"/>
                </a:rPr>
                <a:t>14 e 16/07</a:t>
              </a:r>
            </a:p>
          </p:txBody>
        </p:sp>
      </p:grpSp>
      <p:grpSp>
        <p:nvGrpSpPr>
          <p:cNvPr id="93" name="Group 21">
            <a:extLst>
              <a:ext uri="{FF2B5EF4-FFF2-40B4-BE49-F238E27FC236}">
                <a16:creationId xmlns:a16="http://schemas.microsoft.com/office/drawing/2014/main" id="{4ED34361-3D24-F207-8352-AAA4D7444151}"/>
              </a:ext>
            </a:extLst>
          </p:cNvPr>
          <p:cNvGrpSpPr/>
          <p:nvPr/>
        </p:nvGrpSpPr>
        <p:grpSpPr>
          <a:xfrm>
            <a:off x="1982269" y="3939615"/>
            <a:ext cx="3174982" cy="1039980"/>
            <a:chOff x="792013" y="-96634"/>
            <a:chExt cx="4233309" cy="1386641"/>
          </a:xfrm>
        </p:grpSpPr>
        <p:sp>
          <p:nvSpPr>
            <p:cNvPr id="94" name="TextBox 22">
              <a:extLst>
                <a:ext uri="{FF2B5EF4-FFF2-40B4-BE49-F238E27FC236}">
                  <a16:creationId xmlns:a16="http://schemas.microsoft.com/office/drawing/2014/main" id="{1B71BA24-9F53-7699-434F-C94E236DC435}"/>
                </a:ext>
              </a:extLst>
            </p:cNvPr>
            <p:cNvSpPr txBox="1"/>
            <p:nvPr/>
          </p:nvSpPr>
          <p:spPr>
            <a:xfrm>
              <a:off x="829373" y="-96634"/>
              <a:ext cx="4195949" cy="7181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160"/>
                </a:lnSpc>
              </a:pPr>
              <a:r>
                <a:rPr lang="en-US" sz="3500" b="1" spc="160" dirty="0" err="1">
                  <a:solidFill>
                    <a:srgbClr val="393939"/>
                  </a:solidFill>
                  <a:latin typeface="AMX" pitchFamily="2" charset="0"/>
                  <a:ea typeface="Aileron"/>
                  <a:cs typeface="Aileron"/>
                  <a:sym typeface="Aileron"/>
                </a:rPr>
                <a:t>Repasse</a:t>
              </a:r>
              <a:endParaRPr lang="en-US" sz="3500" b="1" spc="160" dirty="0">
                <a:solidFill>
                  <a:srgbClr val="393939"/>
                </a:solidFill>
                <a:latin typeface="AMX" pitchFamily="2" charset="0"/>
                <a:ea typeface="Aileron"/>
                <a:cs typeface="Aileron"/>
                <a:sym typeface="Aileron"/>
              </a:endParaRPr>
            </a:p>
          </p:txBody>
        </p:sp>
        <p:sp>
          <p:nvSpPr>
            <p:cNvPr id="95" name="TextBox 23">
              <a:extLst>
                <a:ext uri="{FF2B5EF4-FFF2-40B4-BE49-F238E27FC236}">
                  <a16:creationId xmlns:a16="http://schemas.microsoft.com/office/drawing/2014/main" id="{A2C8BBE4-B6AB-22C2-671B-40E3D8AB05F2}"/>
                </a:ext>
              </a:extLst>
            </p:cNvPr>
            <p:cNvSpPr txBox="1"/>
            <p:nvPr/>
          </p:nvSpPr>
          <p:spPr>
            <a:xfrm>
              <a:off x="792013" y="776960"/>
              <a:ext cx="4195949" cy="51304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299"/>
                </a:lnSpc>
              </a:pPr>
              <a:r>
                <a:rPr lang="en-US" sz="2150" b="1" spc="109" dirty="0">
                  <a:solidFill>
                    <a:srgbClr val="393939"/>
                  </a:solidFill>
                  <a:latin typeface="AMX" pitchFamily="2" charset="0"/>
                  <a:ea typeface="Aileron"/>
                  <a:cs typeface="Aileron"/>
                  <a:sym typeface="Aileron"/>
                </a:rPr>
                <a:t>22/05 </a:t>
              </a:r>
            </a:p>
          </p:txBody>
        </p:sp>
      </p:grpSp>
      <p:grpSp>
        <p:nvGrpSpPr>
          <p:cNvPr id="123" name="Agrupar 122">
            <a:extLst>
              <a:ext uri="{FF2B5EF4-FFF2-40B4-BE49-F238E27FC236}">
                <a16:creationId xmlns:a16="http://schemas.microsoft.com/office/drawing/2014/main" id="{C9F56BC5-555D-CC63-1888-72CDB2F08EAA}"/>
              </a:ext>
            </a:extLst>
          </p:cNvPr>
          <p:cNvGrpSpPr/>
          <p:nvPr/>
        </p:nvGrpSpPr>
        <p:grpSpPr>
          <a:xfrm>
            <a:off x="5844927" y="3925561"/>
            <a:ext cx="3445241" cy="1121159"/>
            <a:chOff x="5764917" y="3696961"/>
            <a:chExt cx="3445241" cy="1121159"/>
          </a:xfrm>
        </p:grpSpPr>
        <p:sp>
          <p:nvSpPr>
            <p:cNvPr id="96" name="CaixaDeTexto 95">
              <a:extLst>
                <a:ext uri="{FF2B5EF4-FFF2-40B4-BE49-F238E27FC236}">
                  <a16:creationId xmlns:a16="http://schemas.microsoft.com/office/drawing/2014/main" id="{BF1FC21A-F32A-7BD1-1375-4F86AF834A86}"/>
                </a:ext>
              </a:extLst>
            </p:cNvPr>
            <p:cNvSpPr txBox="1"/>
            <p:nvPr/>
          </p:nvSpPr>
          <p:spPr>
            <a:xfrm>
              <a:off x="5764917" y="3696961"/>
              <a:ext cx="3445241" cy="334194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/>
            <a:p>
              <a:pPr algn="ctr">
                <a:lnSpc>
                  <a:spcPts val="1439"/>
                </a:lnSpc>
              </a:pPr>
              <a:r>
                <a:rPr lang="en-US" sz="3500" b="1" spc="160" dirty="0" err="1">
                  <a:solidFill>
                    <a:srgbClr val="B2B2B2"/>
                  </a:solidFill>
                  <a:latin typeface="AMX" pitchFamily="2" charset="0"/>
                  <a:sym typeface="Calibri (MS) Bold"/>
                </a:rPr>
                <a:t>Turma</a:t>
              </a:r>
              <a:r>
                <a:rPr lang="en-US" sz="3500" b="1" spc="160" dirty="0">
                  <a:solidFill>
                    <a:srgbClr val="B2B2B2"/>
                  </a:solidFill>
                  <a:latin typeface="AMX" pitchFamily="2" charset="0"/>
                  <a:sym typeface="Calibri (MS) Bold"/>
                </a:rPr>
                <a:t> 11  PGN </a:t>
              </a:r>
            </a:p>
          </p:txBody>
        </p:sp>
        <p:sp>
          <p:nvSpPr>
            <p:cNvPr id="97" name="CaixaDeTexto 96">
              <a:extLst>
                <a:ext uri="{FF2B5EF4-FFF2-40B4-BE49-F238E27FC236}">
                  <a16:creationId xmlns:a16="http://schemas.microsoft.com/office/drawing/2014/main" id="{6E81915A-3681-326C-1065-2DCBEEAC7463}"/>
                </a:ext>
              </a:extLst>
            </p:cNvPr>
            <p:cNvSpPr txBox="1"/>
            <p:nvPr/>
          </p:nvSpPr>
          <p:spPr>
            <a:xfrm>
              <a:off x="6398510" y="4064067"/>
              <a:ext cx="2178055" cy="754053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/>
            <a:p>
              <a:pPr algn="ctr"/>
              <a:r>
                <a:rPr lang="en-US" sz="2150" b="1" spc="160" dirty="0">
                  <a:solidFill>
                    <a:srgbClr val="B2B2B2"/>
                  </a:solidFill>
                  <a:latin typeface="AMX" pitchFamily="2" charset="0"/>
                  <a:sym typeface="Calibri (MS) Bold"/>
                </a:rPr>
                <a:t> </a:t>
              </a:r>
              <a:r>
                <a:rPr lang="en-US" sz="2150" b="1" spc="160" dirty="0">
                  <a:solidFill>
                    <a:srgbClr val="B2B2B2"/>
                  </a:solidFill>
                  <a:latin typeface="AMX" pitchFamily="2" charset="0"/>
                  <a:ea typeface="+mn-lt"/>
                  <a:cs typeface="+mn-lt"/>
                  <a:sym typeface="Calibri (MS) Bold"/>
                </a:rPr>
                <a:t>05, 07, 12, 14, 19 E 21/06</a:t>
              </a:r>
            </a:p>
          </p:txBody>
        </p:sp>
      </p:grpSp>
      <p:sp>
        <p:nvSpPr>
          <p:cNvPr id="98" name="AutoShape 48">
            <a:extLst>
              <a:ext uri="{FF2B5EF4-FFF2-40B4-BE49-F238E27FC236}">
                <a16:creationId xmlns:a16="http://schemas.microsoft.com/office/drawing/2014/main" id="{05500D88-CE31-EB14-0917-CD2D447AF248}"/>
              </a:ext>
            </a:extLst>
          </p:cNvPr>
          <p:cNvSpPr/>
          <p:nvPr/>
        </p:nvSpPr>
        <p:spPr>
          <a:xfrm flipV="1">
            <a:off x="1808016" y="7010517"/>
            <a:ext cx="0" cy="655772"/>
          </a:xfrm>
          <a:prstGeom prst="line">
            <a:avLst/>
          </a:prstGeom>
          <a:ln w="28575" cap="rnd">
            <a:solidFill>
              <a:srgbClr val="CD222B"/>
            </a:solidFill>
            <a:prstDash val="solid"/>
            <a:headEnd type="oval" w="lg" len="lg"/>
            <a:tailEnd type="oval" w="lg" len="lg"/>
          </a:ln>
        </p:spPr>
        <p:txBody>
          <a:bodyPr/>
          <a:lstStyle/>
          <a:p>
            <a:endParaRPr lang="pt-BR" sz="800" noProof="0" dirty="0"/>
          </a:p>
        </p:txBody>
      </p:sp>
      <p:sp>
        <p:nvSpPr>
          <p:cNvPr id="99" name="AutoShape 48">
            <a:extLst>
              <a:ext uri="{FF2B5EF4-FFF2-40B4-BE49-F238E27FC236}">
                <a16:creationId xmlns:a16="http://schemas.microsoft.com/office/drawing/2014/main" id="{187A6D87-3466-ECC5-77D0-9D22ED339F60}"/>
              </a:ext>
            </a:extLst>
          </p:cNvPr>
          <p:cNvSpPr/>
          <p:nvPr/>
        </p:nvSpPr>
        <p:spPr>
          <a:xfrm flipV="1">
            <a:off x="3569760" y="5289509"/>
            <a:ext cx="0" cy="2376780"/>
          </a:xfrm>
          <a:prstGeom prst="line">
            <a:avLst/>
          </a:prstGeom>
          <a:ln w="28575" cap="rnd">
            <a:solidFill>
              <a:srgbClr val="CD222B"/>
            </a:solidFill>
            <a:prstDash val="solid"/>
            <a:headEnd type="oval" w="lg" len="lg"/>
            <a:tailEnd type="oval" w="lg" len="lg"/>
          </a:ln>
        </p:spPr>
        <p:txBody>
          <a:bodyPr/>
          <a:lstStyle/>
          <a:p>
            <a:endParaRPr lang="pt-BR" sz="800" noProof="0" dirty="0"/>
          </a:p>
        </p:txBody>
      </p:sp>
      <p:grpSp>
        <p:nvGrpSpPr>
          <p:cNvPr id="101" name="Group 27">
            <a:extLst>
              <a:ext uri="{FF2B5EF4-FFF2-40B4-BE49-F238E27FC236}">
                <a16:creationId xmlns:a16="http://schemas.microsoft.com/office/drawing/2014/main" id="{5E847D4C-0DE5-C617-C901-123E2F95419B}"/>
              </a:ext>
            </a:extLst>
          </p:cNvPr>
          <p:cNvGrpSpPr/>
          <p:nvPr/>
        </p:nvGrpSpPr>
        <p:grpSpPr>
          <a:xfrm>
            <a:off x="9885345" y="3922595"/>
            <a:ext cx="3280312" cy="1488608"/>
            <a:chOff x="0" y="-28574"/>
            <a:chExt cx="4373749" cy="1984812"/>
          </a:xfrm>
        </p:grpSpPr>
        <p:sp>
          <p:nvSpPr>
            <p:cNvPr id="102" name="TextBox 28">
              <a:extLst>
                <a:ext uri="{FF2B5EF4-FFF2-40B4-BE49-F238E27FC236}">
                  <a16:creationId xmlns:a16="http://schemas.microsoft.com/office/drawing/2014/main" id="{8CB37EF7-0C4D-50A3-14FD-D355E15B363F}"/>
                </a:ext>
              </a:extLst>
            </p:cNvPr>
            <p:cNvSpPr txBox="1"/>
            <p:nvPr/>
          </p:nvSpPr>
          <p:spPr>
            <a:xfrm>
              <a:off x="0" y="-28574"/>
              <a:ext cx="4373749" cy="7181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160"/>
                </a:lnSpc>
              </a:pPr>
              <a:r>
                <a:rPr lang="en-US" sz="3500" b="1" spc="160" dirty="0" err="1">
                  <a:solidFill>
                    <a:srgbClr val="393939"/>
                  </a:solidFill>
                  <a:latin typeface="AMX" pitchFamily="2" charset="0"/>
                  <a:ea typeface="Aileron"/>
                  <a:cs typeface="Aileron"/>
                  <a:sym typeface="Aileron"/>
                </a:rPr>
                <a:t>Turma</a:t>
              </a:r>
              <a:r>
                <a:rPr lang="en-US" sz="3500" b="1" spc="160" dirty="0">
                  <a:solidFill>
                    <a:srgbClr val="393939"/>
                  </a:solidFill>
                  <a:latin typeface="AMX" pitchFamily="2" charset="0"/>
                  <a:ea typeface="Aileron"/>
                  <a:cs typeface="Aileron"/>
                  <a:sym typeface="Aileron"/>
                </a:rPr>
                <a:t> 3</a:t>
              </a:r>
            </a:p>
          </p:txBody>
        </p:sp>
        <p:sp>
          <p:nvSpPr>
            <p:cNvPr id="103" name="TextBox 29">
              <a:extLst>
                <a:ext uri="{FF2B5EF4-FFF2-40B4-BE49-F238E27FC236}">
                  <a16:creationId xmlns:a16="http://schemas.microsoft.com/office/drawing/2014/main" id="{30F05FF0-DDDF-B9FC-FEBE-CC7026240D90}"/>
                </a:ext>
              </a:extLst>
            </p:cNvPr>
            <p:cNvSpPr txBox="1"/>
            <p:nvPr/>
          </p:nvSpPr>
          <p:spPr>
            <a:xfrm>
              <a:off x="0" y="869444"/>
              <a:ext cx="4373749" cy="108679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299"/>
                </a:lnSpc>
              </a:pPr>
              <a:r>
                <a:rPr lang="en-US" sz="2150" b="1" spc="109" dirty="0">
                  <a:solidFill>
                    <a:srgbClr val="393939"/>
                  </a:solidFill>
                  <a:latin typeface="AMX" pitchFamily="2" charset="0"/>
                  <a:ea typeface="Aileron"/>
                  <a:cs typeface="Aileron"/>
                  <a:sym typeface="Aileron"/>
                </a:rPr>
                <a:t>11 e 13/08</a:t>
              </a:r>
            </a:p>
            <a:p>
              <a:pPr algn="ctr">
                <a:lnSpc>
                  <a:spcPts val="3300"/>
                </a:lnSpc>
              </a:pPr>
              <a:endParaRPr lang="en-US" sz="2200" b="1" spc="109" dirty="0">
                <a:solidFill>
                  <a:srgbClr val="393939"/>
                </a:solidFill>
                <a:latin typeface="AMX" pitchFamily="2" charset="0"/>
                <a:ea typeface="Aileron"/>
                <a:cs typeface="Aileron"/>
                <a:sym typeface="Aileron"/>
              </a:endParaRPr>
            </a:p>
          </p:txBody>
        </p:sp>
      </p:grpSp>
      <p:grpSp>
        <p:nvGrpSpPr>
          <p:cNvPr id="104" name="Group 27">
            <a:extLst>
              <a:ext uri="{FF2B5EF4-FFF2-40B4-BE49-F238E27FC236}">
                <a16:creationId xmlns:a16="http://schemas.microsoft.com/office/drawing/2014/main" id="{DC36F22C-2DDE-CF77-B728-BDE92A0CFC2E}"/>
              </a:ext>
            </a:extLst>
          </p:cNvPr>
          <p:cNvGrpSpPr/>
          <p:nvPr/>
        </p:nvGrpSpPr>
        <p:grpSpPr>
          <a:xfrm>
            <a:off x="12248198" y="5822929"/>
            <a:ext cx="3280312" cy="1406965"/>
            <a:chOff x="-130629" y="-28574"/>
            <a:chExt cx="4373749" cy="1875955"/>
          </a:xfrm>
        </p:grpSpPr>
        <p:sp>
          <p:nvSpPr>
            <p:cNvPr id="105" name="TextBox 28">
              <a:extLst>
                <a:ext uri="{FF2B5EF4-FFF2-40B4-BE49-F238E27FC236}">
                  <a16:creationId xmlns:a16="http://schemas.microsoft.com/office/drawing/2014/main" id="{16DD2F1B-C15C-A98F-4C17-C79BBC249E52}"/>
                </a:ext>
              </a:extLst>
            </p:cNvPr>
            <p:cNvSpPr txBox="1"/>
            <p:nvPr/>
          </p:nvSpPr>
          <p:spPr>
            <a:xfrm>
              <a:off x="-130629" y="-28574"/>
              <a:ext cx="4373749" cy="7181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160"/>
                </a:lnSpc>
              </a:pPr>
              <a:r>
                <a:rPr lang="en-US" sz="3500" b="1" spc="160" dirty="0" err="1">
                  <a:solidFill>
                    <a:srgbClr val="393939"/>
                  </a:solidFill>
                  <a:latin typeface="AMX" pitchFamily="2" charset="0"/>
                  <a:ea typeface="Aileron"/>
                  <a:cs typeface="Aileron"/>
                  <a:sym typeface="Aileron"/>
                </a:rPr>
                <a:t>Turma</a:t>
              </a:r>
              <a:r>
                <a:rPr lang="en-US" sz="3500" b="1" spc="160" dirty="0">
                  <a:solidFill>
                    <a:srgbClr val="393939"/>
                  </a:solidFill>
                  <a:latin typeface="AMX" pitchFamily="2" charset="0"/>
                  <a:ea typeface="Aileron"/>
                  <a:cs typeface="Aileron"/>
                  <a:sym typeface="Aileron"/>
                </a:rPr>
                <a:t> 4</a:t>
              </a:r>
            </a:p>
          </p:txBody>
        </p:sp>
        <p:sp>
          <p:nvSpPr>
            <p:cNvPr id="106" name="TextBox 29">
              <a:extLst>
                <a:ext uri="{FF2B5EF4-FFF2-40B4-BE49-F238E27FC236}">
                  <a16:creationId xmlns:a16="http://schemas.microsoft.com/office/drawing/2014/main" id="{D4535A1A-FDE8-9989-AB81-9522AC38705E}"/>
                </a:ext>
              </a:extLst>
            </p:cNvPr>
            <p:cNvSpPr txBox="1"/>
            <p:nvPr/>
          </p:nvSpPr>
          <p:spPr>
            <a:xfrm>
              <a:off x="-130629" y="760587"/>
              <a:ext cx="4373749" cy="108679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299"/>
                </a:lnSpc>
              </a:pPr>
              <a:r>
                <a:rPr lang="en-US" sz="2150" b="1" spc="109" dirty="0">
                  <a:solidFill>
                    <a:srgbClr val="393939"/>
                  </a:solidFill>
                  <a:latin typeface="AMX" pitchFamily="2" charset="0"/>
                  <a:sym typeface="Aileron"/>
                </a:rPr>
                <a:t>08 e 10/09</a:t>
              </a:r>
              <a:endParaRPr lang="pt-BR" b="1" dirty="0">
                <a:solidFill>
                  <a:srgbClr val="393939"/>
                </a:solidFill>
                <a:latin typeface="AMX" pitchFamily="2" charset="0"/>
              </a:endParaRPr>
            </a:p>
            <a:p>
              <a:pPr algn="ctr">
                <a:lnSpc>
                  <a:spcPts val="3300"/>
                </a:lnSpc>
              </a:pPr>
              <a:endParaRPr lang="en-US" sz="2200" b="1" spc="109" dirty="0">
                <a:solidFill>
                  <a:srgbClr val="393939"/>
                </a:solidFill>
                <a:latin typeface="AMX" pitchFamily="2" charset="0"/>
                <a:ea typeface="Aileron"/>
                <a:cs typeface="Aileron"/>
                <a:sym typeface="Aileron"/>
              </a:endParaRPr>
            </a:p>
          </p:txBody>
        </p:sp>
      </p:grpSp>
      <p:grpSp>
        <p:nvGrpSpPr>
          <p:cNvPr id="107" name="Group 27">
            <a:extLst>
              <a:ext uri="{FF2B5EF4-FFF2-40B4-BE49-F238E27FC236}">
                <a16:creationId xmlns:a16="http://schemas.microsoft.com/office/drawing/2014/main" id="{604D1FE7-05F6-CBC7-8D34-AA9E132A09EA}"/>
              </a:ext>
            </a:extLst>
          </p:cNvPr>
          <p:cNvGrpSpPr/>
          <p:nvPr/>
        </p:nvGrpSpPr>
        <p:grpSpPr>
          <a:xfrm>
            <a:off x="14387952" y="3945876"/>
            <a:ext cx="3280312" cy="1488608"/>
            <a:chOff x="0" y="-28574"/>
            <a:chExt cx="4373749" cy="1984812"/>
          </a:xfrm>
        </p:grpSpPr>
        <p:sp>
          <p:nvSpPr>
            <p:cNvPr id="108" name="TextBox 28">
              <a:extLst>
                <a:ext uri="{FF2B5EF4-FFF2-40B4-BE49-F238E27FC236}">
                  <a16:creationId xmlns:a16="http://schemas.microsoft.com/office/drawing/2014/main" id="{EEB7C014-1875-CE59-EDBD-D09056047EFC}"/>
                </a:ext>
              </a:extLst>
            </p:cNvPr>
            <p:cNvSpPr txBox="1"/>
            <p:nvPr/>
          </p:nvSpPr>
          <p:spPr>
            <a:xfrm>
              <a:off x="0" y="-28574"/>
              <a:ext cx="4373749" cy="138747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160"/>
                </a:lnSpc>
              </a:pPr>
              <a:r>
                <a:rPr lang="en-US" sz="3500" b="1" spc="160" dirty="0" err="1">
                  <a:solidFill>
                    <a:srgbClr val="393939"/>
                  </a:solidFill>
                  <a:latin typeface="AMX" pitchFamily="2" charset="0"/>
                  <a:ea typeface="Aileron"/>
                  <a:cs typeface="Aileron"/>
                  <a:sym typeface="Aileron"/>
                </a:rPr>
                <a:t>Turma</a:t>
              </a:r>
              <a:r>
                <a:rPr lang="en-US" sz="3500" b="1" spc="160" dirty="0">
                  <a:solidFill>
                    <a:srgbClr val="393939"/>
                  </a:solidFill>
                  <a:latin typeface="AMX" pitchFamily="2" charset="0"/>
                  <a:ea typeface="Aileron"/>
                  <a:cs typeface="Aileron"/>
                  <a:sym typeface="Aileron"/>
                </a:rPr>
                <a:t> 5</a:t>
              </a:r>
              <a:r>
                <a:rPr lang="en-US" sz="3200" b="1" spc="160" dirty="0">
                  <a:solidFill>
                    <a:srgbClr val="393939"/>
                  </a:solidFill>
                  <a:latin typeface="AMX" pitchFamily="2" charset="0"/>
                  <a:ea typeface="Aileron"/>
                  <a:cs typeface="Aileron"/>
                  <a:sym typeface="Aileron"/>
                </a:rPr>
                <a:t> </a:t>
              </a:r>
            </a:p>
            <a:p>
              <a:pPr algn="ctr">
                <a:lnSpc>
                  <a:spcPts val="4160"/>
                </a:lnSpc>
              </a:pPr>
              <a:endParaRPr lang="en-US" sz="3200" b="1" spc="160" dirty="0">
                <a:solidFill>
                  <a:srgbClr val="393939"/>
                </a:solidFill>
                <a:latin typeface="AMX" pitchFamily="2" charset="0"/>
                <a:ea typeface="Aileron"/>
                <a:cs typeface="Aileron"/>
                <a:sym typeface="Aileron"/>
              </a:endParaRPr>
            </a:p>
          </p:txBody>
        </p:sp>
        <p:sp>
          <p:nvSpPr>
            <p:cNvPr id="109" name="TextBox 29">
              <a:extLst>
                <a:ext uri="{FF2B5EF4-FFF2-40B4-BE49-F238E27FC236}">
                  <a16:creationId xmlns:a16="http://schemas.microsoft.com/office/drawing/2014/main" id="{B63B608B-09B7-2385-908C-3BEC2F9CCCE6}"/>
                </a:ext>
              </a:extLst>
            </p:cNvPr>
            <p:cNvSpPr txBox="1"/>
            <p:nvPr/>
          </p:nvSpPr>
          <p:spPr>
            <a:xfrm>
              <a:off x="0" y="869444"/>
              <a:ext cx="4373749" cy="108679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300"/>
                </a:lnSpc>
              </a:pPr>
              <a:r>
                <a:rPr lang="en-US" sz="2200" b="1" spc="109" dirty="0">
                  <a:solidFill>
                    <a:srgbClr val="393939"/>
                  </a:solidFill>
                  <a:latin typeface="AMX" pitchFamily="2" charset="0"/>
                  <a:sym typeface="Aileron"/>
                </a:rPr>
                <a:t>13 e 15/10</a:t>
              </a:r>
              <a:endParaRPr lang="pt-BR" b="1" dirty="0">
                <a:solidFill>
                  <a:srgbClr val="393939"/>
                </a:solidFill>
                <a:latin typeface="AMX" pitchFamily="2" charset="0"/>
              </a:endParaRPr>
            </a:p>
            <a:p>
              <a:pPr algn="ctr">
                <a:lnSpc>
                  <a:spcPts val="3300"/>
                </a:lnSpc>
              </a:pPr>
              <a:endParaRPr lang="en-US" sz="2200" b="1" spc="109" dirty="0">
                <a:solidFill>
                  <a:srgbClr val="393939"/>
                </a:solidFill>
                <a:latin typeface="AMX" pitchFamily="2" charset="0"/>
                <a:ea typeface="Aileron"/>
                <a:cs typeface="Aileron"/>
                <a:sym typeface="Aileron"/>
              </a:endParaRPr>
            </a:p>
          </p:txBody>
        </p:sp>
      </p:grpSp>
      <p:sp>
        <p:nvSpPr>
          <p:cNvPr id="110" name="AutoShape 48">
            <a:extLst>
              <a:ext uri="{FF2B5EF4-FFF2-40B4-BE49-F238E27FC236}">
                <a16:creationId xmlns:a16="http://schemas.microsoft.com/office/drawing/2014/main" id="{A44A0096-F3CB-72F5-3D7E-BCE417B279BD}"/>
              </a:ext>
            </a:extLst>
          </p:cNvPr>
          <p:cNvSpPr/>
          <p:nvPr/>
        </p:nvSpPr>
        <p:spPr>
          <a:xfrm flipV="1">
            <a:off x="9480477" y="6995816"/>
            <a:ext cx="0" cy="655772"/>
          </a:xfrm>
          <a:prstGeom prst="line">
            <a:avLst/>
          </a:prstGeom>
          <a:ln w="28575" cap="rnd">
            <a:solidFill>
              <a:srgbClr val="CD222B"/>
            </a:solidFill>
            <a:prstDash val="solid"/>
            <a:headEnd type="oval" w="lg" len="lg"/>
            <a:tailEnd type="oval" w="lg" len="lg"/>
          </a:ln>
        </p:spPr>
        <p:txBody>
          <a:bodyPr/>
          <a:lstStyle/>
          <a:p>
            <a:endParaRPr lang="pt-BR" sz="800" noProof="0" dirty="0"/>
          </a:p>
        </p:txBody>
      </p:sp>
      <p:sp>
        <p:nvSpPr>
          <p:cNvPr id="111" name="AutoShape 48">
            <a:extLst>
              <a:ext uri="{FF2B5EF4-FFF2-40B4-BE49-F238E27FC236}">
                <a16:creationId xmlns:a16="http://schemas.microsoft.com/office/drawing/2014/main" id="{B164F8E9-AA41-E2ED-01A7-932E065ED4EA}"/>
              </a:ext>
            </a:extLst>
          </p:cNvPr>
          <p:cNvSpPr/>
          <p:nvPr/>
        </p:nvSpPr>
        <p:spPr>
          <a:xfrm flipV="1">
            <a:off x="11515662" y="5274808"/>
            <a:ext cx="0" cy="2376780"/>
          </a:xfrm>
          <a:prstGeom prst="line">
            <a:avLst/>
          </a:prstGeom>
          <a:ln w="28575" cap="rnd">
            <a:solidFill>
              <a:srgbClr val="393939"/>
            </a:solidFill>
            <a:prstDash val="solid"/>
            <a:headEnd type="oval" w="lg" len="lg"/>
            <a:tailEnd type="oval" w="lg" len="lg"/>
          </a:ln>
        </p:spPr>
        <p:txBody>
          <a:bodyPr/>
          <a:lstStyle/>
          <a:p>
            <a:endParaRPr lang="pt-BR" sz="800" noProof="0" dirty="0"/>
          </a:p>
        </p:txBody>
      </p:sp>
      <p:sp>
        <p:nvSpPr>
          <p:cNvPr id="112" name="AutoShape 48">
            <a:extLst>
              <a:ext uri="{FF2B5EF4-FFF2-40B4-BE49-F238E27FC236}">
                <a16:creationId xmlns:a16="http://schemas.microsoft.com/office/drawing/2014/main" id="{4817F001-7DDC-0CC8-22B6-85C43565E3B8}"/>
              </a:ext>
            </a:extLst>
          </p:cNvPr>
          <p:cNvSpPr/>
          <p:nvPr/>
        </p:nvSpPr>
        <p:spPr>
          <a:xfrm flipV="1">
            <a:off x="5484373" y="6995816"/>
            <a:ext cx="0" cy="655772"/>
          </a:xfrm>
          <a:prstGeom prst="line">
            <a:avLst/>
          </a:prstGeom>
          <a:ln w="28575" cap="rnd">
            <a:solidFill>
              <a:srgbClr val="393939"/>
            </a:solidFill>
            <a:prstDash val="solid"/>
            <a:headEnd type="oval" w="lg" len="lg"/>
            <a:tailEnd type="oval" w="lg" len="lg"/>
          </a:ln>
        </p:spPr>
        <p:txBody>
          <a:bodyPr/>
          <a:lstStyle/>
          <a:p>
            <a:endParaRPr lang="pt-BR" sz="800" noProof="0" dirty="0"/>
          </a:p>
        </p:txBody>
      </p:sp>
      <p:sp>
        <p:nvSpPr>
          <p:cNvPr id="113" name="AutoShape 48">
            <a:extLst>
              <a:ext uri="{FF2B5EF4-FFF2-40B4-BE49-F238E27FC236}">
                <a16:creationId xmlns:a16="http://schemas.microsoft.com/office/drawing/2014/main" id="{B74549DE-F1EF-2821-B94C-591AF23F45E5}"/>
              </a:ext>
            </a:extLst>
          </p:cNvPr>
          <p:cNvSpPr/>
          <p:nvPr/>
        </p:nvSpPr>
        <p:spPr>
          <a:xfrm flipV="1">
            <a:off x="7576708" y="5274808"/>
            <a:ext cx="0" cy="2376780"/>
          </a:xfrm>
          <a:prstGeom prst="line">
            <a:avLst/>
          </a:prstGeom>
          <a:ln w="28575" cap="rnd">
            <a:solidFill>
              <a:srgbClr val="393939"/>
            </a:solidFill>
            <a:prstDash val="solid"/>
            <a:headEnd type="oval" w="lg" len="lg"/>
            <a:tailEnd type="oval" w="lg" len="lg"/>
          </a:ln>
        </p:spPr>
        <p:txBody>
          <a:bodyPr/>
          <a:lstStyle/>
          <a:p>
            <a:endParaRPr lang="pt-BR" sz="800" noProof="0" dirty="0"/>
          </a:p>
        </p:txBody>
      </p:sp>
      <p:sp>
        <p:nvSpPr>
          <p:cNvPr id="114" name="AutoShape 48">
            <a:extLst>
              <a:ext uri="{FF2B5EF4-FFF2-40B4-BE49-F238E27FC236}">
                <a16:creationId xmlns:a16="http://schemas.microsoft.com/office/drawing/2014/main" id="{69EFE864-76F5-4372-C0A7-4919EBF30D21}"/>
              </a:ext>
            </a:extLst>
          </p:cNvPr>
          <p:cNvSpPr/>
          <p:nvPr/>
        </p:nvSpPr>
        <p:spPr>
          <a:xfrm flipV="1">
            <a:off x="13888354" y="6995816"/>
            <a:ext cx="0" cy="655772"/>
          </a:xfrm>
          <a:prstGeom prst="line">
            <a:avLst/>
          </a:prstGeom>
          <a:ln w="28575" cap="rnd">
            <a:solidFill>
              <a:srgbClr val="CD222B"/>
            </a:solidFill>
            <a:prstDash val="solid"/>
            <a:headEnd type="oval" w="lg" len="lg"/>
            <a:tailEnd type="oval" w="lg" len="lg"/>
          </a:ln>
        </p:spPr>
        <p:txBody>
          <a:bodyPr/>
          <a:lstStyle/>
          <a:p>
            <a:endParaRPr lang="pt-BR" sz="800" noProof="0" dirty="0"/>
          </a:p>
        </p:txBody>
      </p:sp>
      <p:sp>
        <p:nvSpPr>
          <p:cNvPr id="115" name="AutoShape 48">
            <a:extLst>
              <a:ext uri="{FF2B5EF4-FFF2-40B4-BE49-F238E27FC236}">
                <a16:creationId xmlns:a16="http://schemas.microsoft.com/office/drawing/2014/main" id="{F0AD4114-05AD-C63C-A3B6-DF0EE938D47C}"/>
              </a:ext>
            </a:extLst>
          </p:cNvPr>
          <p:cNvSpPr/>
          <p:nvPr/>
        </p:nvSpPr>
        <p:spPr>
          <a:xfrm flipV="1">
            <a:off x="16029047" y="5274808"/>
            <a:ext cx="0" cy="2376780"/>
          </a:xfrm>
          <a:prstGeom prst="line">
            <a:avLst/>
          </a:prstGeom>
          <a:ln w="28575" cap="rnd">
            <a:solidFill>
              <a:srgbClr val="393939"/>
            </a:solidFill>
            <a:prstDash val="solid"/>
            <a:headEnd type="oval" w="lg" len="lg"/>
            <a:tailEnd type="oval" w="lg" len="lg"/>
          </a:ln>
        </p:spPr>
        <p:txBody>
          <a:bodyPr/>
          <a:lstStyle/>
          <a:p>
            <a:endParaRPr lang="pt-BR" sz="800" noProof="0" dirty="0"/>
          </a:p>
        </p:txBody>
      </p:sp>
      <p:sp>
        <p:nvSpPr>
          <p:cNvPr id="116" name="CaixaDeTexto 115">
            <a:extLst>
              <a:ext uri="{FF2B5EF4-FFF2-40B4-BE49-F238E27FC236}">
                <a16:creationId xmlns:a16="http://schemas.microsoft.com/office/drawing/2014/main" id="{1D8D27AF-4D1C-F2D0-AF10-94F6B90FB722}"/>
              </a:ext>
            </a:extLst>
          </p:cNvPr>
          <p:cNvSpPr txBox="1"/>
          <p:nvPr/>
        </p:nvSpPr>
        <p:spPr>
          <a:xfrm>
            <a:off x="9337554" y="9202376"/>
            <a:ext cx="84545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>
                <a:solidFill>
                  <a:srgbClr val="393939"/>
                </a:solidFill>
                <a:latin typeface="AMX" pitchFamily="2" charset="0"/>
              </a:rPr>
              <a:t>*Se houver necessidade de repescagem ou novas contratações</a:t>
            </a:r>
          </a:p>
        </p:txBody>
      </p:sp>
      <p:sp>
        <p:nvSpPr>
          <p:cNvPr id="121" name="Freeform 13">
            <a:extLst>
              <a:ext uri="{FF2B5EF4-FFF2-40B4-BE49-F238E27FC236}">
                <a16:creationId xmlns:a16="http://schemas.microsoft.com/office/drawing/2014/main" id="{B412AF9D-868C-E0DF-1B45-CF2072E936B5}"/>
              </a:ext>
            </a:extLst>
          </p:cNvPr>
          <p:cNvSpPr/>
          <p:nvPr/>
        </p:nvSpPr>
        <p:spPr>
          <a:xfrm>
            <a:off x="12375546" y="-99403"/>
            <a:ext cx="2421697" cy="793665"/>
          </a:xfrm>
          <a:custGeom>
            <a:avLst/>
            <a:gdLst/>
            <a:ahLst/>
            <a:cxnLst/>
            <a:rect l="l" t="t" r="r" b="b"/>
            <a:pathLst>
              <a:path w="2266950" h="742950">
                <a:moveTo>
                  <a:pt x="0" y="0"/>
                </a:moveTo>
                <a:lnTo>
                  <a:pt x="2266950" y="0"/>
                </a:lnTo>
                <a:lnTo>
                  <a:pt x="2266950" y="742950"/>
                </a:lnTo>
                <a:lnTo>
                  <a:pt x="0" y="74295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 l="-420" r="-420"/>
            </a:stretch>
          </a:blipFill>
        </p:spPr>
        <p:txBody>
          <a:bodyPr/>
          <a:lstStyle/>
          <a:p>
            <a:endParaRPr lang="pt-BR" sz="800" noProof="0" dirty="0"/>
          </a:p>
        </p:txBody>
      </p:sp>
      <p:pic>
        <p:nvPicPr>
          <p:cNvPr id="122" name="Gráfico 121">
            <a:extLst>
              <a:ext uri="{FF2B5EF4-FFF2-40B4-BE49-F238E27FC236}">
                <a16:creationId xmlns:a16="http://schemas.microsoft.com/office/drawing/2014/main" id="{F934EC83-F25A-B5F3-287C-8D500149DD5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 flipH="1">
            <a:off x="16723735" y="1157442"/>
            <a:ext cx="4880391" cy="4117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0535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75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750"/>
                            </p:stCondLst>
                            <p:childTnLst>
                              <p:par>
                                <p:cTn id="3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25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750"/>
                            </p:stCondLst>
                            <p:childTnLst>
                              <p:par>
                                <p:cTn id="43" presetID="2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75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250"/>
                            </p:stCondLst>
                            <p:childTnLst>
                              <p:par>
                                <p:cTn id="51" presetID="2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250"/>
                            </p:stCondLst>
                            <p:childTnLst>
                              <p:par>
                                <p:cTn id="5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750"/>
                            </p:stCondLst>
                            <p:childTnLst>
                              <p:par>
                                <p:cTn id="59" presetID="2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6750"/>
                            </p:stCondLst>
                            <p:childTnLst>
                              <p:par>
                                <p:cTn id="6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7250"/>
                            </p:stCondLst>
                            <p:childTnLst>
                              <p:par>
                                <p:cTn id="67" presetID="2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8250"/>
                            </p:stCondLst>
                            <p:childTnLst>
                              <p:par>
                                <p:cTn id="7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8750"/>
                            </p:stCondLst>
                            <p:childTnLst>
                              <p:par>
                                <p:cTn id="75" presetID="2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9750"/>
                            </p:stCondLst>
                            <p:childTnLst>
                              <p:par>
                                <p:cTn id="7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0250"/>
                            </p:stCondLst>
                            <p:childTnLst>
                              <p:par>
                                <p:cTn id="83" presetID="2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1250"/>
                            </p:stCondLst>
                            <p:childTnLst>
                              <p:par>
                                <p:cTn id="8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1750"/>
                            </p:stCondLst>
                            <p:childTnLst>
                              <p:par>
                                <p:cTn id="91" presetID="2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2750"/>
                            </p:stCondLst>
                            <p:childTnLst>
                              <p:par>
                                <p:cTn id="9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3250"/>
                            </p:stCondLst>
                            <p:childTnLst>
                              <p:par>
                                <p:cTn id="9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66" grpId="0"/>
      <p:bldP spid="70" grpId="0"/>
      <p:bldP spid="71" grpId="0"/>
      <p:bldP spid="72" grpId="0"/>
      <p:bldP spid="79" grpId="0"/>
      <p:bldP spid="80" grpId="0"/>
      <p:bldP spid="98" grpId="0" animBg="1"/>
      <p:bldP spid="99" grpId="0" animBg="1"/>
      <p:bldP spid="110" grpId="0" animBg="1"/>
      <p:bldP spid="111" grpId="0" animBg="1"/>
      <p:bldP spid="112" grpId="0" animBg="1"/>
      <p:bldP spid="113" grpId="0" animBg="1"/>
      <p:bldP spid="114" grpId="0" animBg="1"/>
      <p:bldP spid="115" grpId="0" animBg="1"/>
      <p:bldP spid="11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A291C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207C397-F415-4C84-E63F-C829E1F658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>
            <a:extLst>
              <a:ext uri="{FF2B5EF4-FFF2-40B4-BE49-F238E27FC236}">
                <a16:creationId xmlns:a16="http://schemas.microsoft.com/office/drawing/2014/main" id="{985720A6-FDDE-87AA-0AAE-C303881416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42" t="273" r="20829" b="-273"/>
          <a:stretch>
            <a:fillRect/>
          </a:stretch>
        </p:blipFill>
        <p:spPr>
          <a:xfrm>
            <a:off x="10406247" y="0"/>
            <a:ext cx="7881754" cy="10343450"/>
          </a:xfrm>
          <a:prstGeom prst="rect">
            <a:avLst/>
          </a:prstGeom>
        </p:spPr>
      </p:pic>
      <p:sp>
        <p:nvSpPr>
          <p:cNvPr id="82" name="CaixaDeTexto 81">
            <a:extLst>
              <a:ext uri="{FF2B5EF4-FFF2-40B4-BE49-F238E27FC236}">
                <a16:creationId xmlns:a16="http://schemas.microsoft.com/office/drawing/2014/main" id="{19C08F47-939D-71AE-79D0-4328CDE614C2}"/>
              </a:ext>
            </a:extLst>
          </p:cNvPr>
          <p:cNvSpPr txBox="1"/>
          <p:nvPr/>
        </p:nvSpPr>
        <p:spPr>
          <a:xfrm>
            <a:off x="2625554" y="8559980"/>
            <a:ext cx="73022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>
                <a:solidFill>
                  <a:srgbClr val="393939"/>
                </a:solidFill>
                <a:latin typeface="AMX" pitchFamily="2" charset="0"/>
              </a:rPr>
              <a:t>*Considerando orçamento </a:t>
            </a:r>
            <a:r>
              <a:rPr lang="pt-BR" sz="2400" dirty="0" err="1">
                <a:solidFill>
                  <a:srgbClr val="393939"/>
                </a:solidFill>
                <a:latin typeface="AMX" pitchFamily="2" charset="0"/>
              </a:rPr>
              <a:t>Praxis</a:t>
            </a:r>
            <a:endParaRPr lang="pt-BR" sz="2400" dirty="0">
              <a:solidFill>
                <a:srgbClr val="393939"/>
              </a:solidFill>
              <a:latin typeface="AMX" pitchFamily="2" charset="0"/>
            </a:endParaRPr>
          </a:p>
        </p:txBody>
      </p:sp>
      <p:sp>
        <p:nvSpPr>
          <p:cNvPr id="19" name="TextBox 9">
            <a:extLst>
              <a:ext uri="{FF2B5EF4-FFF2-40B4-BE49-F238E27FC236}">
                <a16:creationId xmlns:a16="http://schemas.microsoft.com/office/drawing/2014/main" id="{E5E9C1E5-98EF-23C0-8426-1AD7E6236A16}"/>
              </a:ext>
            </a:extLst>
          </p:cNvPr>
          <p:cNvSpPr txBox="1"/>
          <p:nvPr/>
        </p:nvSpPr>
        <p:spPr>
          <a:xfrm>
            <a:off x="2785908" y="3978858"/>
            <a:ext cx="7073726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3500" b="1" dirty="0" err="1">
                <a:solidFill>
                  <a:srgbClr val="393939"/>
                </a:solidFill>
                <a:latin typeface="Amx"/>
                <a:ea typeface="ITC Franklin Gothic LT Semi-Bold"/>
                <a:cs typeface="ITC Franklin Gothic LT Semi-Bold"/>
                <a:sym typeface="ITC Franklin Gothic LT Semi-Bold"/>
              </a:rPr>
              <a:t>Diagnóstico</a:t>
            </a:r>
            <a:r>
              <a:rPr lang="en-US" sz="3500" b="1" dirty="0">
                <a:solidFill>
                  <a:srgbClr val="393939"/>
                </a:solidFill>
                <a:latin typeface="Amx"/>
                <a:ea typeface="ITC Franklin Gothic LT Semi-Bold"/>
                <a:cs typeface="ITC Franklin Gothic LT Semi-Bold"/>
                <a:sym typeface="ITC Franklin Gothic LT Semi-Bold"/>
              </a:rPr>
              <a:t>/ </a:t>
            </a:r>
            <a:r>
              <a:rPr lang="en-US" sz="3500" b="1" dirty="0" err="1">
                <a:solidFill>
                  <a:srgbClr val="393939"/>
                </a:solidFill>
                <a:latin typeface="Amx"/>
                <a:ea typeface="ITC Franklin Gothic LT Semi-Bold"/>
                <a:cs typeface="ITC Franklin Gothic LT Semi-Bold"/>
                <a:sym typeface="ITC Franklin Gothic LT Semi-Bold"/>
              </a:rPr>
              <a:t>Arquitetura</a:t>
            </a:r>
            <a:r>
              <a:rPr lang="en-US" sz="3500" b="1" dirty="0">
                <a:solidFill>
                  <a:srgbClr val="393939"/>
                </a:solidFill>
                <a:latin typeface="Amx"/>
                <a:ea typeface="ITC Franklin Gothic LT Semi-Bold"/>
                <a:cs typeface="ITC Franklin Gothic LT Semi-Bold"/>
                <a:sym typeface="ITC Franklin Gothic LT Semi-Bold"/>
              </a:rPr>
              <a:t> 30k</a:t>
            </a:r>
          </a:p>
          <a:p>
            <a:pPr algn="l"/>
            <a:r>
              <a:rPr lang="en-US" sz="3500" b="1" dirty="0" err="1">
                <a:solidFill>
                  <a:srgbClr val="393939"/>
                </a:solidFill>
                <a:latin typeface="Amx"/>
                <a:ea typeface="ITC Franklin Gothic LT Semi-Bold"/>
                <a:cs typeface="ITC Franklin Gothic LT Semi-Bold"/>
                <a:sym typeface="ITC Franklin Gothic LT Semi-Bold"/>
              </a:rPr>
              <a:t>Aplicação</a:t>
            </a:r>
            <a:r>
              <a:rPr lang="en-US" sz="3500" b="1" dirty="0">
                <a:solidFill>
                  <a:srgbClr val="393939"/>
                </a:solidFill>
                <a:latin typeface="Amx"/>
                <a:ea typeface="ITC Franklin Gothic LT Semi-Bold"/>
                <a:cs typeface="ITC Franklin Gothic LT Semi-Bold"/>
                <a:sym typeface="ITC Franklin Gothic LT Semi-Bold"/>
              </a:rPr>
              <a:t>  Workshops – 197,6k</a:t>
            </a:r>
          </a:p>
        </p:txBody>
      </p:sp>
      <p:sp>
        <p:nvSpPr>
          <p:cNvPr id="32" name="CaixaDeTexto 31">
            <a:extLst>
              <a:ext uri="{FF2B5EF4-FFF2-40B4-BE49-F238E27FC236}">
                <a16:creationId xmlns:a16="http://schemas.microsoft.com/office/drawing/2014/main" id="{3C7D32DE-7C19-E793-F7FB-6F261DA86272}"/>
              </a:ext>
            </a:extLst>
          </p:cNvPr>
          <p:cNvSpPr txBox="1"/>
          <p:nvPr/>
        </p:nvSpPr>
        <p:spPr>
          <a:xfrm>
            <a:off x="2625554" y="6283866"/>
            <a:ext cx="5908846" cy="116955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3500" b="1" dirty="0">
                <a:solidFill>
                  <a:srgbClr val="CD222B"/>
                </a:solidFill>
                <a:latin typeface="Amx"/>
                <a:ea typeface="ITC Franklin Gothic LT Semi-Bold"/>
                <a:cs typeface="ITC Franklin Gothic LT Semi-Bold"/>
                <a:sym typeface="ITC Franklin Gothic LT Semi-Bold"/>
              </a:rPr>
              <a:t>Total de </a:t>
            </a:r>
            <a:r>
              <a:rPr lang="en-US" sz="3500" b="1" dirty="0" err="1">
                <a:solidFill>
                  <a:srgbClr val="CD222B"/>
                </a:solidFill>
                <a:latin typeface="Amx"/>
                <a:ea typeface="ITC Franklin Gothic LT Semi-Bold"/>
                <a:cs typeface="ITC Franklin Gothic LT Semi-Bold"/>
                <a:sym typeface="ITC Franklin Gothic LT Semi-Bold"/>
              </a:rPr>
              <a:t>aplicação</a:t>
            </a:r>
            <a:r>
              <a:rPr lang="en-US" sz="3500" b="1" dirty="0">
                <a:solidFill>
                  <a:srgbClr val="CD222B"/>
                </a:solidFill>
                <a:latin typeface="Amx"/>
                <a:ea typeface="ITC Franklin Gothic LT Semi-Bold"/>
                <a:cs typeface="ITC Franklin Gothic LT Semi-Bold"/>
                <a:sym typeface="ITC Franklin Gothic LT Semi-Bold"/>
              </a:rPr>
              <a:t> 5 </a:t>
            </a:r>
            <a:r>
              <a:rPr lang="en-US" sz="3500" b="1" dirty="0" err="1">
                <a:solidFill>
                  <a:srgbClr val="CD222B"/>
                </a:solidFill>
                <a:latin typeface="Amx"/>
                <a:ea typeface="ITC Franklin Gothic LT Semi-Bold"/>
                <a:cs typeface="ITC Franklin Gothic LT Semi-Bold"/>
                <a:sym typeface="ITC Franklin Gothic LT Semi-Bold"/>
              </a:rPr>
              <a:t>turmas</a:t>
            </a:r>
            <a:r>
              <a:rPr lang="en-US" sz="3500" b="1" dirty="0">
                <a:solidFill>
                  <a:srgbClr val="CD222B"/>
                </a:solidFill>
                <a:latin typeface="Amx"/>
                <a:ea typeface="ITC Franklin Gothic LT Semi-Bold"/>
                <a:cs typeface="ITC Franklin Gothic LT Semi-Bold"/>
                <a:sym typeface="ITC Franklin Gothic LT Semi-Bold"/>
              </a:rPr>
              <a:t> + </a:t>
            </a:r>
            <a:r>
              <a:rPr lang="en-US" sz="3500" b="1" dirty="0" err="1">
                <a:solidFill>
                  <a:srgbClr val="CD222B"/>
                </a:solidFill>
                <a:latin typeface="Amx"/>
                <a:ea typeface="ITC Franklin Gothic LT Semi-Bold"/>
                <a:cs typeface="ITC Franklin Gothic LT Semi-Bold"/>
                <a:sym typeface="ITC Franklin Gothic LT Semi-Bold"/>
              </a:rPr>
              <a:t>Diagnóstico</a:t>
            </a:r>
            <a:endParaRPr lang="en-US" sz="3500" b="1" dirty="0">
              <a:solidFill>
                <a:srgbClr val="CD222B"/>
              </a:solidFill>
              <a:latin typeface="Amx"/>
              <a:ea typeface="ITC Franklin Gothic LT Semi-Bold"/>
              <a:cs typeface="ITC Franklin Gothic LT Semi-Bold"/>
              <a:sym typeface="ITC Franklin Gothic LT Semi-Bold"/>
            </a:endParaRPr>
          </a:p>
        </p:txBody>
      </p:sp>
      <p:pic>
        <p:nvPicPr>
          <p:cNvPr id="36" name="Gráfico 35" descr="Cofrinho com preenchimento sólido">
            <a:extLst>
              <a:ext uri="{FF2B5EF4-FFF2-40B4-BE49-F238E27FC236}">
                <a16:creationId xmlns:a16="http://schemas.microsoft.com/office/drawing/2014/main" id="{3C09AD86-D629-607F-00D9-CBF28AD4347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56745" y="3581181"/>
            <a:ext cx="1870693" cy="1870693"/>
          </a:xfrm>
          <a:prstGeom prst="rect">
            <a:avLst/>
          </a:prstGeom>
        </p:spPr>
      </p:pic>
      <p:sp>
        <p:nvSpPr>
          <p:cNvPr id="38" name="CaixaDeTexto 37">
            <a:extLst>
              <a:ext uri="{FF2B5EF4-FFF2-40B4-BE49-F238E27FC236}">
                <a16:creationId xmlns:a16="http://schemas.microsoft.com/office/drawing/2014/main" id="{78483333-6715-B323-FB36-7DE67E1379F2}"/>
              </a:ext>
            </a:extLst>
          </p:cNvPr>
          <p:cNvSpPr txBox="1"/>
          <p:nvPr/>
        </p:nvSpPr>
        <p:spPr>
          <a:xfrm>
            <a:off x="2625554" y="5279937"/>
            <a:ext cx="4649721" cy="1015663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6000" b="1" dirty="0">
                <a:solidFill>
                  <a:srgbClr val="CD222B"/>
                </a:solidFill>
                <a:latin typeface="Amx"/>
                <a:ea typeface="ITC Franklin Gothic LT Semi-Bold"/>
                <a:cs typeface="ITC Franklin Gothic LT Semi-Bold"/>
                <a:sym typeface="ITC Franklin Gothic LT Semi-Bold"/>
              </a:rPr>
              <a:t>194.600K *</a:t>
            </a:r>
            <a:endParaRPr lang="pt-BR" sz="6000" b="1" dirty="0">
              <a:solidFill>
                <a:srgbClr val="CD222B"/>
              </a:solidFill>
            </a:endParaRPr>
          </a:p>
        </p:txBody>
      </p:sp>
      <p:grpSp>
        <p:nvGrpSpPr>
          <p:cNvPr id="5" name="Agrupar 4">
            <a:extLst>
              <a:ext uri="{FF2B5EF4-FFF2-40B4-BE49-F238E27FC236}">
                <a16:creationId xmlns:a16="http://schemas.microsoft.com/office/drawing/2014/main" id="{6FC66B93-BB29-56F0-6336-F9A07E99E5AC}"/>
              </a:ext>
            </a:extLst>
          </p:cNvPr>
          <p:cNvGrpSpPr/>
          <p:nvPr/>
        </p:nvGrpSpPr>
        <p:grpSpPr>
          <a:xfrm>
            <a:off x="756745" y="9549930"/>
            <a:ext cx="16478834" cy="369332"/>
            <a:chOff x="479426" y="6315815"/>
            <a:chExt cx="10985889" cy="246221"/>
          </a:xfrm>
        </p:grpSpPr>
        <p:sp>
          <p:nvSpPr>
            <p:cNvPr id="6" name="CaixaDeTexto 5">
              <a:extLst>
                <a:ext uri="{FF2B5EF4-FFF2-40B4-BE49-F238E27FC236}">
                  <a16:creationId xmlns:a16="http://schemas.microsoft.com/office/drawing/2014/main" id="{2B34315E-661E-ACAA-28D2-21228B99D496}"/>
                </a:ext>
              </a:extLst>
            </p:cNvPr>
            <p:cNvSpPr txBox="1"/>
            <p:nvPr userDrawn="1"/>
          </p:nvSpPr>
          <p:spPr>
            <a:xfrm>
              <a:off x="479426" y="6315815"/>
              <a:ext cx="2491745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pt-BR" sz="1800" i="1" spc="450" dirty="0">
                  <a:solidFill>
                    <a:srgbClr val="393939"/>
                  </a:solidFill>
                  <a:latin typeface="AMX" pitchFamily="2" charset="77"/>
                </a:rPr>
                <a:t>GESTÃO 360°_VAREJO</a:t>
              </a:r>
            </a:p>
          </p:txBody>
        </p:sp>
        <p:cxnSp>
          <p:nvCxnSpPr>
            <p:cNvPr id="7" name="Conector Reto 10">
              <a:extLst>
                <a:ext uri="{FF2B5EF4-FFF2-40B4-BE49-F238E27FC236}">
                  <a16:creationId xmlns:a16="http://schemas.microsoft.com/office/drawing/2014/main" id="{5A5DA285-3BD7-A209-590D-0A599BE3A99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821647" y="6451601"/>
              <a:ext cx="8643668" cy="0"/>
            </a:xfrm>
            <a:prstGeom prst="line">
              <a:avLst/>
            </a:prstGeom>
            <a:ln w="6350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8" name="Gráfico 7">
            <a:extLst>
              <a:ext uri="{FF2B5EF4-FFF2-40B4-BE49-F238E27FC236}">
                <a16:creationId xmlns:a16="http://schemas.microsoft.com/office/drawing/2014/main" id="{A04E5697-3B7A-74E6-4D2F-BFFF3D0E17B8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6242896" y="400096"/>
            <a:ext cx="1421932" cy="517065"/>
          </a:xfrm>
          <a:prstGeom prst="rect">
            <a:avLst/>
          </a:prstGeom>
        </p:spPr>
      </p:pic>
      <p:sp>
        <p:nvSpPr>
          <p:cNvPr id="10" name="Freeform 13">
            <a:extLst>
              <a:ext uri="{FF2B5EF4-FFF2-40B4-BE49-F238E27FC236}">
                <a16:creationId xmlns:a16="http://schemas.microsoft.com/office/drawing/2014/main" id="{D5E00790-AC25-BC9C-0A72-FE3029823371}"/>
              </a:ext>
            </a:extLst>
          </p:cNvPr>
          <p:cNvSpPr/>
          <p:nvPr/>
        </p:nvSpPr>
        <p:spPr>
          <a:xfrm>
            <a:off x="13920391" y="8922521"/>
            <a:ext cx="4364984" cy="1430541"/>
          </a:xfrm>
          <a:custGeom>
            <a:avLst/>
            <a:gdLst/>
            <a:ahLst/>
            <a:cxnLst/>
            <a:rect l="l" t="t" r="r" b="b"/>
            <a:pathLst>
              <a:path w="2266950" h="742950">
                <a:moveTo>
                  <a:pt x="0" y="0"/>
                </a:moveTo>
                <a:lnTo>
                  <a:pt x="2266950" y="0"/>
                </a:lnTo>
                <a:lnTo>
                  <a:pt x="2266950" y="742950"/>
                </a:lnTo>
                <a:lnTo>
                  <a:pt x="0" y="74295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-420" r="-420"/>
            </a:stretch>
          </a:blipFill>
        </p:spPr>
        <p:txBody>
          <a:bodyPr/>
          <a:lstStyle/>
          <a:p>
            <a:endParaRPr lang="pt-BR" sz="800" noProof="0" dirty="0"/>
          </a:p>
        </p:txBody>
      </p:sp>
      <p:pic>
        <p:nvPicPr>
          <p:cNvPr id="11" name="Gráfico 10">
            <a:extLst>
              <a:ext uri="{FF2B5EF4-FFF2-40B4-BE49-F238E27FC236}">
                <a16:creationId xmlns:a16="http://schemas.microsoft.com/office/drawing/2014/main" id="{47CDE61B-A06B-0744-24E3-AEAD7ACAF12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016358" y="-498305"/>
            <a:ext cx="2013778" cy="3612956"/>
          </a:xfrm>
          <a:prstGeom prst="rect">
            <a:avLst/>
          </a:prstGeom>
        </p:spPr>
      </p:pic>
      <p:sp>
        <p:nvSpPr>
          <p:cNvPr id="12" name="TextBox 9">
            <a:extLst>
              <a:ext uri="{FF2B5EF4-FFF2-40B4-BE49-F238E27FC236}">
                <a16:creationId xmlns:a16="http://schemas.microsoft.com/office/drawing/2014/main" id="{C3ABBA3E-A80B-75F6-657F-2611B2ECAC5F}"/>
              </a:ext>
            </a:extLst>
          </p:cNvPr>
          <p:cNvSpPr txBox="1"/>
          <p:nvPr/>
        </p:nvSpPr>
        <p:spPr>
          <a:xfrm>
            <a:off x="789862" y="1308173"/>
            <a:ext cx="7025508" cy="146193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/>
            <a:r>
              <a:rPr lang="en-US" sz="6000" b="1" dirty="0" err="1">
                <a:solidFill>
                  <a:srgbClr val="393939"/>
                </a:solidFill>
                <a:latin typeface="AMX Black" pitchFamily="2" charset="0"/>
                <a:ea typeface="ITC Franklin Gothic LT Semi-Bold"/>
                <a:cs typeface="ITC Franklin Gothic LT Semi-Bold"/>
                <a:sym typeface="ITC Franklin Gothic LT Semi-Bold"/>
              </a:rPr>
              <a:t>Gestão</a:t>
            </a:r>
            <a:r>
              <a:rPr lang="en-US" sz="6000" b="1" dirty="0">
                <a:solidFill>
                  <a:srgbClr val="393939"/>
                </a:solidFill>
                <a:latin typeface="AMX Black" pitchFamily="2" charset="0"/>
                <a:ea typeface="ITC Franklin Gothic LT Semi-Bold"/>
                <a:cs typeface="ITC Franklin Gothic LT Semi-Bold"/>
                <a:sym typeface="ITC Franklin Gothic LT Semi-Bold"/>
              </a:rPr>
              <a:t> 360°</a:t>
            </a:r>
          </a:p>
          <a:p>
            <a:pPr algn="l"/>
            <a:r>
              <a:rPr lang="en-US" sz="3500" dirty="0">
                <a:solidFill>
                  <a:srgbClr val="393939"/>
                </a:solidFill>
                <a:latin typeface="Amx"/>
                <a:ea typeface="ITC Franklin Gothic LT Semi-Bold"/>
                <a:cs typeface="ITC Franklin Gothic LT Semi-Bold"/>
                <a:sym typeface="ITC Franklin Gothic LT Semi-Bold"/>
              </a:rPr>
              <a:t>Saving do </a:t>
            </a:r>
            <a:r>
              <a:rPr lang="en-US" sz="3500" dirty="0" err="1">
                <a:solidFill>
                  <a:srgbClr val="393939"/>
                </a:solidFill>
                <a:latin typeface="Amx"/>
                <a:ea typeface="ITC Franklin Gothic LT Semi-Bold"/>
                <a:cs typeface="ITC Franklin Gothic LT Semi-Bold"/>
                <a:sym typeface="ITC Franklin Gothic LT Semi-Bold"/>
              </a:rPr>
              <a:t>projeto</a:t>
            </a:r>
            <a:endParaRPr lang="en-US" sz="3500" dirty="0">
              <a:solidFill>
                <a:srgbClr val="393939"/>
              </a:solidFill>
              <a:latin typeface="Amx"/>
              <a:ea typeface="ITC Franklin Gothic LT Semi-Bold"/>
              <a:cs typeface="ITC Franklin Gothic LT Semi-Bold"/>
              <a:sym typeface="ITC Franklin Gothic LT Semi-Bold"/>
            </a:endParaRPr>
          </a:p>
        </p:txBody>
      </p:sp>
      <p:cxnSp>
        <p:nvCxnSpPr>
          <p:cNvPr id="13" name="Conector Reto 30">
            <a:extLst>
              <a:ext uri="{FF2B5EF4-FFF2-40B4-BE49-F238E27FC236}">
                <a16:creationId xmlns:a16="http://schemas.microsoft.com/office/drawing/2014/main" id="{FB564FD6-3371-AD07-3F53-E80221CE9B6F}"/>
              </a:ext>
            </a:extLst>
          </p:cNvPr>
          <p:cNvCxnSpPr>
            <a:cxnSpLocks/>
          </p:cNvCxnSpPr>
          <p:nvPr/>
        </p:nvCxnSpPr>
        <p:spPr>
          <a:xfrm>
            <a:off x="687291" y="2863248"/>
            <a:ext cx="4887032" cy="0"/>
          </a:xfrm>
          <a:prstGeom prst="line">
            <a:avLst/>
          </a:prstGeom>
          <a:ln w="6350">
            <a:gradFill flip="none" rotWithShape="1">
              <a:gsLst>
                <a:gs pos="0">
                  <a:schemeClr val="bg1"/>
                </a:gs>
                <a:gs pos="51000">
                  <a:schemeClr val="bg2">
                    <a:lumMod val="25000"/>
                  </a:schemeClr>
                </a:gs>
                <a:gs pos="81000">
                  <a:schemeClr val="bg2">
                    <a:lumMod val="25000"/>
                  </a:schemeClr>
                </a:gs>
                <a:gs pos="21000">
                  <a:schemeClr val="bg2">
                    <a:lumMod val="25000"/>
                  </a:schemeClr>
                </a:gs>
                <a:gs pos="100000">
                  <a:schemeClr val="bg1"/>
                </a:gs>
              </a:gsLst>
              <a:lin ang="0" scaled="1"/>
              <a:tileRect/>
            </a:gra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75292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25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75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25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75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" grpId="0"/>
      <p:bldP spid="19" grpId="0"/>
      <p:bldP spid="32" grpId="0"/>
      <p:bldP spid="38" grpId="0"/>
      <p:bldP spid="10" grpId="0" animBg="1"/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13">
            <a:extLst>
              <a:ext uri="{FF2B5EF4-FFF2-40B4-BE49-F238E27FC236}">
                <a16:creationId xmlns:a16="http://schemas.microsoft.com/office/drawing/2014/main" id="{E4F8F6C0-9868-0E64-CAA8-681C50734C58}"/>
              </a:ext>
            </a:extLst>
          </p:cNvPr>
          <p:cNvGrpSpPr/>
          <p:nvPr/>
        </p:nvGrpSpPr>
        <p:grpSpPr>
          <a:xfrm>
            <a:off x="10294780" y="-2443516"/>
            <a:ext cx="10942999" cy="10765426"/>
            <a:chOff x="0" y="0"/>
            <a:chExt cx="14755901" cy="14516456"/>
          </a:xfrm>
        </p:grpSpPr>
        <p:sp>
          <p:nvSpPr>
            <p:cNvPr id="24" name="Freeform 14" descr="Logotipo, nome da empresa  O conteúdo gerado por IA pode estar incorreto.">
              <a:extLst>
                <a:ext uri="{FF2B5EF4-FFF2-40B4-BE49-F238E27FC236}">
                  <a16:creationId xmlns:a16="http://schemas.microsoft.com/office/drawing/2014/main" id="{6E7B38CE-B455-2E7D-0EFB-EE70272F8F6C}"/>
                </a:ext>
              </a:extLst>
            </p:cNvPr>
            <p:cNvSpPr/>
            <p:nvPr/>
          </p:nvSpPr>
          <p:spPr>
            <a:xfrm>
              <a:off x="0" y="0"/>
              <a:ext cx="14755876" cy="14516481"/>
            </a:xfrm>
            <a:custGeom>
              <a:avLst/>
              <a:gdLst/>
              <a:ahLst/>
              <a:cxnLst/>
              <a:rect l="l" t="t" r="r" b="b"/>
              <a:pathLst>
                <a:path w="14755876" h="14516481">
                  <a:moveTo>
                    <a:pt x="0" y="0"/>
                  </a:moveTo>
                  <a:lnTo>
                    <a:pt x="14755876" y="0"/>
                  </a:lnTo>
                  <a:lnTo>
                    <a:pt x="14755876" y="14516481"/>
                  </a:lnTo>
                  <a:lnTo>
                    <a:pt x="0" y="1451648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40934" r="-48146" b="-26131"/>
              </a:stretch>
            </a:blipFill>
          </p:spPr>
          <p:txBody>
            <a:bodyPr/>
            <a:lstStyle/>
            <a:p>
              <a:endParaRPr lang="pt-BR" sz="800" noProof="0" dirty="0"/>
            </a:p>
          </p:txBody>
        </p:sp>
      </p:grpSp>
      <p:pic>
        <p:nvPicPr>
          <p:cNvPr id="17" name="Imagem 16">
            <a:extLst>
              <a:ext uri="{FF2B5EF4-FFF2-40B4-BE49-F238E27FC236}">
                <a16:creationId xmlns:a16="http://schemas.microsoft.com/office/drawing/2014/main" id="{158D2978-35BC-C418-8428-E6D39D40771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13" r="28105"/>
          <a:stretch>
            <a:fillRect/>
          </a:stretch>
        </p:blipFill>
        <p:spPr>
          <a:xfrm>
            <a:off x="7936346" y="622313"/>
            <a:ext cx="10351653" cy="9664687"/>
          </a:xfrm>
          <a:prstGeom prst="rect">
            <a:avLst/>
          </a:prstGeom>
        </p:spPr>
      </p:pic>
      <p:sp>
        <p:nvSpPr>
          <p:cNvPr id="7" name="AutoShape 7"/>
          <p:cNvSpPr/>
          <p:nvPr/>
        </p:nvSpPr>
        <p:spPr>
          <a:xfrm rot="2520">
            <a:off x="4265314" y="9748838"/>
            <a:ext cx="12975031" cy="0"/>
          </a:xfrm>
          <a:prstGeom prst="line">
            <a:avLst/>
          </a:prstGeom>
          <a:ln w="9525" cap="rnd">
            <a:solidFill>
              <a:srgbClr val="E8E8E8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A2D0DF28-4232-2601-A155-B0CF5CB50FC3}"/>
              </a:ext>
            </a:extLst>
          </p:cNvPr>
          <p:cNvSpPr txBox="1"/>
          <p:nvPr/>
        </p:nvSpPr>
        <p:spPr>
          <a:xfrm>
            <a:off x="864335" y="3480586"/>
            <a:ext cx="6750775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500" dirty="0">
                <a:solidFill>
                  <a:schemeClr val="bg1"/>
                </a:solidFill>
                <a:latin typeface="AMX" pitchFamily="2" charset="0"/>
              </a:rPr>
              <a:t>Como forma de reconhecimento os </a:t>
            </a:r>
            <a:r>
              <a:rPr lang="pt-BR" sz="3500" dirty="0" err="1">
                <a:solidFill>
                  <a:schemeClr val="bg1"/>
                </a:solidFill>
                <a:latin typeface="AMX" pitchFamily="2" charset="0"/>
              </a:rPr>
              <a:t>Gn’s</a:t>
            </a:r>
            <a:r>
              <a:rPr lang="pt-BR" sz="3500" dirty="0">
                <a:solidFill>
                  <a:schemeClr val="bg1"/>
                </a:solidFill>
                <a:latin typeface="AMX" pitchFamily="2" charset="0"/>
              </a:rPr>
              <a:t> que concluírem com sucesso a missão PGN 360º receberão o Selo XXXXXXX. </a:t>
            </a:r>
          </a:p>
          <a:p>
            <a:endParaRPr lang="pt-BR" sz="3500" dirty="0">
              <a:solidFill>
                <a:schemeClr val="bg1"/>
              </a:solidFill>
              <a:latin typeface="AMX" pitchFamily="2" charset="0"/>
            </a:endParaRPr>
          </a:p>
          <a:p>
            <a:r>
              <a:rPr lang="pt-BR" sz="3500" dirty="0">
                <a:solidFill>
                  <a:schemeClr val="bg1"/>
                </a:solidFill>
                <a:latin typeface="AMX" pitchFamily="2" charset="0"/>
              </a:rPr>
              <a:t>Para que possam publicar em suas redes sociais e profissionais mais essa conquista.</a:t>
            </a:r>
          </a:p>
        </p:txBody>
      </p:sp>
      <p:sp>
        <p:nvSpPr>
          <p:cNvPr id="6" name="TextBox 9">
            <a:extLst>
              <a:ext uri="{FF2B5EF4-FFF2-40B4-BE49-F238E27FC236}">
                <a16:creationId xmlns:a16="http://schemas.microsoft.com/office/drawing/2014/main" id="{41682B46-DBBD-64E1-1E79-394F23BACA7E}"/>
              </a:ext>
            </a:extLst>
          </p:cNvPr>
          <p:cNvSpPr txBox="1"/>
          <p:nvPr/>
        </p:nvSpPr>
        <p:spPr>
          <a:xfrm>
            <a:off x="910838" y="2098994"/>
            <a:ext cx="7025508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/>
            <a:r>
              <a:rPr lang="en-US" sz="6000" b="1" dirty="0">
                <a:solidFill>
                  <a:schemeClr val="bg1"/>
                </a:solidFill>
                <a:latin typeface="AMX Black" pitchFamily="2" charset="0"/>
                <a:ea typeface="ITC Franklin Gothic LT Semi-Bold"/>
                <a:cs typeface="ITC Franklin Gothic LT Semi-Bold"/>
                <a:sym typeface="ITC Franklin Gothic LT Semi-Bold"/>
              </a:rPr>
              <a:t>Selo do GN XXXX</a:t>
            </a:r>
          </a:p>
        </p:txBody>
      </p:sp>
      <p:pic>
        <p:nvPicPr>
          <p:cNvPr id="20" name="Imagem 19">
            <a:extLst>
              <a:ext uri="{FF2B5EF4-FFF2-40B4-BE49-F238E27FC236}">
                <a16:creationId xmlns:a16="http://schemas.microsoft.com/office/drawing/2014/main" id="{FE3ADAE8-7F97-A350-825B-1A39DC3E710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" r="276"/>
          <a:stretch/>
        </p:blipFill>
        <p:spPr>
          <a:xfrm>
            <a:off x="7812904" y="2617650"/>
            <a:ext cx="3799809" cy="3800635"/>
          </a:xfrm>
          <a:prstGeom prst="rect">
            <a:avLst/>
          </a:prstGeom>
          <a:effectLst/>
          <a:scene3d>
            <a:camera prst="perspectiveLeft"/>
            <a:lightRig rig="threePt" dir="t"/>
          </a:scene3d>
        </p:spPr>
      </p:pic>
      <p:cxnSp>
        <p:nvCxnSpPr>
          <p:cNvPr id="25" name="Conector Reto 30">
            <a:extLst>
              <a:ext uri="{FF2B5EF4-FFF2-40B4-BE49-F238E27FC236}">
                <a16:creationId xmlns:a16="http://schemas.microsoft.com/office/drawing/2014/main" id="{65CD4919-397C-0462-D3B3-24F09999AD8A}"/>
              </a:ext>
            </a:extLst>
          </p:cNvPr>
          <p:cNvCxnSpPr>
            <a:cxnSpLocks/>
          </p:cNvCxnSpPr>
          <p:nvPr/>
        </p:nvCxnSpPr>
        <p:spPr>
          <a:xfrm>
            <a:off x="864335" y="3232613"/>
            <a:ext cx="6379876" cy="0"/>
          </a:xfrm>
          <a:prstGeom prst="line">
            <a:avLst/>
          </a:prstGeom>
          <a:ln w="19050">
            <a:gradFill flip="none" rotWithShape="1">
              <a:gsLst>
                <a:gs pos="50000">
                  <a:schemeClr val="bg1"/>
                </a:gs>
                <a:gs pos="100000">
                  <a:srgbClr val="4A452A"/>
                </a:gs>
                <a:gs pos="0">
                  <a:schemeClr val="bg2">
                    <a:lumMod val="25000"/>
                  </a:schemeClr>
                </a:gs>
                <a:gs pos="90000">
                  <a:schemeClr val="bg2">
                    <a:lumMod val="25000"/>
                  </a:schemeClr>
                </a:gs>
                <a:gs pos="10000">
                  <a:schemeClr val="bg2">
                    <a:lumMod val="25000"/>
                  </a:schemeClr>
                </a:gs>
              </a:gsLst>
              <a:lin ang="0" scaled="1"/>
              <a:tileRect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33F6C8-C7DB-819A-EB47-880AF0D458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>
            <a:extLst>
              <a:ext uri="{FF2B5EF4-FFF2-40B4-BE49-F238E27FC236}">
                <a16:creationId xmlns:a16="http://schemas.microsoft.com/office/drawing/2014/main" id="{4F0F5669-F66A-02DC-29F8-A69E12AD38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12904">
            <a:off x="13602424" y="4273890"/>
            <a:ext cx="8619632" cy="8619632"/>
          </a:xfrm>
          <a:prstGeom prst="rect">
            <a:avLst/>
          </a:prstGeom>
        </p:spPr>
      </p:pic>
      <p:sp>
        <p:nvSpPr>
          <p:cNvPr id="7" name="AutoShape 7">
            <a:extLst>
              <a:ext uri="{FF2B5EF4-FFF2-40B4-BE49-F238E27FC236}">
                <a16:creationId xmlns:a16="http://schemas.microsoft.com/office/drawing/2014/main" id="{B2C3791D-84D9-1128-945E-38EB3D3FD8A2}"/>
              </a:ext>
            </a:extLst>
          </p:cNvPr>
          <p:cNvSpPr/>
          <p:nvPr/>
        </p:nvSpPr>
        <p:spPr>
          <a:xfrm rot="2520">
            <a:off x="4265314" y="9748838"/>
            <a:ext cx="12975031" cy="0"/>
          </a:xfrm>
          <a:prstGeom prst="line">
            <a:avLst/>
          </a:prstGeom>
          <a:ln w="9525" cap="rnd">
            <a:solidFill>
              <a:srgbClr val="E8E8E8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16" name="TextBox 16">
            <a:extLst>
              <a:ext uri="{FF2B5EF4-FFF2-40B4-BE49-F238E27FC236}">
                <a16:creationId xmlns:a16="http://schemas.microsoft.com/office/drawing/2014/main" id="{08E4728B-5307-6D22-FEFA-0EAE298692BE}"/>
              </a:ext>
            </a:extLst>
          </p:cNvPr>
          <p:cNvSpPr txBox="1"/>
          <p:nvPr/>
        </p:nvSpPr>
        <p:spPr>
          <a:xfrm>
            <a:off x="1066109" y="1586826"/>
            <a:ext cx="7622471" cy="16619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5400" b="1" spc="260" dirty="0">
                <a:solidFill>
                  <a:schemeClr val="bg1"/>
                </a:solidFill>
                <a:latin typeface="AMX" pitchFamily="2" charset="0"/>
                <a:ea typeface="ITC Franklin Gothic LT Semi-Bold"/>
                <a:cs typeface="ITC Franklin Gothic LT Semi-Bold"/>
                <a:sym typeface="ITC Franklin Gothic LT Semi-Bold"/>
              </a:rPr>
              <a:t>Um </a:t>
            </a:r>
            <a:r>
              <a:rPr lang="en-US" sz="5400" b="1" spc="260" dirty="0" err="1">
                <a:solidFill>
                  <a:schemeClr val="bg1"/>
                </a:solidFill>
                <a:latin typeface="AMX" pitchFamily="2" charset="0"/>
                <a:ea typeface="ITC Franklin Gothic LT Semi-Bold"/>
                <a:cs typeface="ITC Franklin Gothic LT Semi-Bold"/>
                <a:sym typeface="ITC Franklin Gothic LT Semi-Bold"/>
              </a:rPr>
              <a:t>convite</a:t>
            </a:r>
            <a:r>
              <a:rPr lang="en-US" sz="5400" b="1" spc="260" dirty="0">
                <a:solidFill>
                  <a:schemeClr val="bg1"/>
                </a:solidFill>
                <a:latin typeface="AMX" pitchFamily="2" charset="0"/>
                <a:ea typeface="ITC Franklin Gothic LT Semi-Bold"/>
                <a:cs typeface="ITC Franklin Gothic LT Semi-Bold"/>
                <a:sym typeface="ITC Franklin Gothic LT Semi-Bold"/>
              </a:rPr>
              <a:t> </a:t>
            </a:r>
            <a:r>
              <a:rPr lang="en-US" sz="5400" b="1" spc="260" dirty="0" err="1">
                <a:solidFill>
                  <a:schemeClr val="bg1"/>
                </a:solidFill>
                <a:latin typeface="AMX" pitchFamily="2" charset="0"/>
                <a:ea typeface="ITC Franklin Gothic LT Semi-Bold"/>
                <a:cs typeface="ITC Franklin Gothic LT Semi-Bold"/>
                <a:sym typeface="ITC Franklin Gothic LT Semi-Bold"/>
              </a:rPr>
              <a:t>rumo</a:t>
            </a:r>
            <a:r>
              <a:rPr lang="en-US" sz="5400" b="1" spc="260" dirty="0">
                <a:solidFill>
                  <a:schemeClr val="bg1"/>
                </a:solidFill>
                <a:latin typeface="AMX" pitchFamily="2" charset="0"/>
                <a:ea typeface="ITC Franklin Gothic LT Semi-Bold"/>
                <a:cs typeface="ITC Franklin Gothic LT Semi-Bold"/>
                <a:sym typeface="ITC Franklin Gothic LT Semi-Bold"/>
              </a:rPr>
              <a:t> a </a:t>
            </a:r>
            <a:r>
              <a:rPr lang="en-US" sz="5400" b="1" spc="260" dirty="0" err="1">
                <a:solidFill>
                  <a:schemeClr val="bg1"/>
                </a:solidFill>
                <a:latin typeface="AMX" pitchFamily="2" charset="0"/>
                <a:ea typeface="ITC Franklin Gothic LT Semi-Bold"/>
                <a:cs typeface="ITC Franklin Gothic LT Semi-Bold"/>
                <a:sym typeface="ITC Franklin Gothic LT Semi-Bold"/>
              </a:rPr>
              <a:t>seu</a:t>
            </a:r>
            <a:r>
              <a:rPr lang="en-US" sz="5400" b="1" spc="260" dirty="0">
                <a:solidFill>
                  <a:schemeClr val="bg1"/>
                </a:solidFill>
                <a:latin typeface="AMX" pitchFamily="2" charset="0"/>
                <a:ea typeface="ITC Franklin Gothic LT Semi-Bold"/>
                <a:cs typeface="ITC Franklin Gothic LT Semi-Bold"/>
                <a:sym typeface="ITC Franklin Gothic LT Semi-Bold"/>
              </a:rPr>
              <a:t> </a:t>
            </a:r>
            <a:r>
              <a:rPr lang="en-US" sz="5400" b="1" spc="260" dirty="0" err="1">
                <a:solidFill>
                  <a:schemeClr val="bg1"/>
                </a:solidFill>
                <a:latin typeface="AMX" pitchFamily="2" charset="0"/>
                <a:ea typeface="ITC Franklin Gothic LT Semi-Bold"/>
                <a:cs typeface="ITC Franklin Gothic LT Semi-Bold"/>
                <a:sym typeface="ITC Franklin Gothic LT Semi-Bold"/>
              </a:rPr>
              <a:t>desenvolvimento</a:t>
            </a:r>
            <a:endParaRPr lang="en-US" sz="5400" b="1" spc="260" dirty="0">
              <a:solidFill>
                <a:schemeClr val="bg1"/>
              </a:solidFill>
              <a:latin typeface="AMX" pitchFamily="2" charset="0"/>
              <a:ea typeface="ITC Franklin Gothic LT Semi-Bold"/>
              <a:cs typeface="ITC Franklin Gothic LT Semi-Bold"/>
              <a:sym typeface="ITC Franklin Gothic LT Semi-Bold"/>
            </a:endParaRPr>
          </a:p>
        </p:txBody>
      </p:sp>
      <p:cxnSp>
        <p:nvCxnSpPr>
          <p:cNvPr id="13" name="Conector Reto 30">
            <a:extLst>
              <a:ext uri="{FF2B5EF4-FFF2-40B4-BE49-F238E27FC236}">
                <a16:creationId xmlns:a16="http://schemas.microsoft.com/office/drawing/2014/main" id="{76B73430-C0F8-3220-8C99-D4179008F903}"/>
              </a:ext>
            </a:extLst>
          </p:cNvPr>
          <p:cNvCxnSpPr>
            <a:cxnSpLocks/>
          </p:cNvCxnSpPr>
          <p:nvPr/>
        </p:nvCxnSpPr>
        <p:spPr>
          <a:xfrm>
            <a:off x="1066109" y="3402968"/>
            <a:ext cx="7622471" cy="0"/>
          </a:xfrm>
          <a:prstGeom prst="line">
            <a:avLst/>
          </a:prstGeom>
          <a:ln w="19050">
            <a:gradFill flip="none" rotWithShape="1">
              <a:gsLst>
                <a:gs pos="50000">
                  <a:schemeClr val="bg1"/>
                </a:gs>
                <a:gs pos="100000">
                  <a:srgbClr val="4A452A"/>
                </a:gs>
                <a:gs pos="0">
                  <a:schemeClr val="bg2">
                    <a:lumMod val="25000"/>
                  </a:schemeClr>
                </a:gs>
                <a:gs pos="90000">
                  <a:schemeClr val="bg2">
                    <a:lumMod val="25000"/>
                  </a:schemeClr>
                </a:gs>
                <a:gs pos="10000">
                  <a:schemeClr val="bg2">
                    <a:lumMod val="25000"/>
                  </a:schemeClr>
                </a:gs>
              </a:gsLst>
              <a:lin ang="0" scaled="1"/>
              <a:tileRect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Imagem 1" descr="Logotipo&#10;&#10;O conteúdo gerado por IA pode estar incorreto.">
            <a:extLst>
              <a:ext uri="{FF2B5EF4-FFF2-40B4-BE49-F238E27FC236}">
                <a16:creationId xmlns:a16="http://schemas.microsoft.com/office/drawing/2014/main" id="{5A4A268D-4CFA-0F8D-BA99-2651699B09D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553" r="39215"/>
          <a:stretch>
            <a:fillRect/>
          </a:stretch>
        </p:blipFill>
        <p:spPr>
          <a:xfrm>
            <a:off x="13392651" y="0"/>
            <a:ext cx="4895349" cy="3676752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DEE64DCB-549E-5021-FE87-FDE2C60A5BE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2320" y="3740314"/>
            <a:ext cx="3185498" cy="4807926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0C4D5C51-665A-EBD7-5694-EB6C33EECCE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109" y="3775780"/>
            <a:ext cx="4772460" cy="4772460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13B39A1A-C25C-FD63-8189-A2093D3020F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346" y="3775779"/>
            <a:ext cx="4807927" cy="4807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807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7"/>
          <p:cNvSpPr/>
          <p:nvPr/>
        </p:nvSpPr>
        <p:spPr>
          <a:xfrm rot="2520">
            <a:off x="4265314" y="9748838"/>
            <a:ext cx="12975031" cy="0"/>
          </a:xfrm>
          <a:prstGeom prst="line">
            <a:avLst/>
          </a:prstGeom>
          <a:ln w="9525" cap="rnd">
            <a:solidFill>
              <a:srgbClr val="E8E8E8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>
              <a:latin typeface="Amx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867934" y="1790271"/>
            <a:ext cx="7379954" cy="20261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7920"/>
              </a:lnSpc>
            </a:pPr>
            <a:r>
              <a:rPr lang="en-US" sz="6000" b="1" dirty="0" err="1">
                <a:solidFill>
                  <a:srgbClr val="393939"/>
                </a:solidFill>
                <a:latin typeface="AMX Black" pitchFamily="2" charset="0"/>
                <a:ea typeface="ITC Franklin Gothic LT Semi-Bold"/>
                <a:cs typeface="ITC Franklin Gothic LT Semi-Bold"/>
                <a:sym typeface="ITC Franklin Gothic LT Semi-Bold"/>
              </a:rPr>
              <a:t>Programa</a:t>
            </a:r>
            <a:r>
              <a:rPr lang="en-US" sz="6000" b="1" dirty="0">
                <a:solidFill>
                  <a:srgbClr val="393939"/>
                </a:solidFill>
                <a:latin typeface="AMX Black" pitchFamily="2" charset="0"/>
                <a:ea typeface="ITC Franklin Gothic LT Semi-Bold"/>
                <a:cs typeface="ITC Franklin Gothic LT Semi-Bold"/>
                <a:sym typeface="ITC Franklin Gothic LT Semi-Bold"/>
              </a:rPr>
              <a:t> </a:t>
            </a:r>
          </a:p>
          <a:p>
            <a:pPr algn="l">
              <a:lnSpc>
                <a:spcPts val="7920"/>
              </a:lnSpc>
            </a:pPr>
            <a:r>
              <a:rPr lang="en-US" sz="6000" b="1" dirty="0" err="1">
                <a:solidFill>
                  <a:srgbClr val="393939"/>
                </a:solidFill>
                <a:latin typeface="AMX Black" pitchFamily="2" charset="0"/>
                <a:ea typeface="ITC Franklin Gothic LT Semi-Bold"/>
                <a:cs typeface="ITC Franklin Gothic LT Semi-Bold"/>
                <a:sym typeface="ITC Franklin Gothic LT Semi-Bold"/>
              </a:rPr>
              <a:t>Gestão</a:t>
            </a:r>
            <a:r>
              <a:rPr lang="en-US" sz="6000" b="1" dirty="0">
                <a:solidFill>
                  <a:srgbClr val="393939"/>
                </a:solidFill>
                <a:latin typeface="AMX Black" pitchFamily="2" charset="0"/>
                <a:ea typeface="ITC Franklin Gothic LT Semi-Bold"/>
                <a:cs typeface="ITC Franklin Gothic LT Semi-Bold"/>
                <a:sym typeface="ITC Franklin Gothic LT Semi-Bold"/>
              </a:rPr>
              <a:t> de </a:t>
            </a:r>
            <a:r>
              <a:rPr lang="en-US" sz="6000" b="1" dirty="0" err="1">
                <a:solidFill>
                  <a:srgbClr val="393939"/>
                </a:solidFill>
                <a:latin typeface="AMX Black" pitchFamily="2" charset="0"/>
                <a:ea typeface="ITC Franklin Gothic LT Semi-Bold"/>
                <a:cs typeface="ITC Franklin Gothic LT Semi-Bold"/>
                <a:sym typeface="ITC Franklin Gothic LT Semi-Bold"/>
              </a:rPr>
              <a:t>Negócios</a:t>
            </a:r>
            <a:endParaRPr lang="en-US" sz="6000" b="1" dirty="0">
              <a:solidFill>
                <a:srgbClr val="393939"/>
              </a:solidFill>
              <a:latin typeface="AMX Black" pitchFamily="2" charset="0"/>
              <a:ea typeface="ITC Franklin Gothic LT Semi-Bold"/>
              <a:cs typeface="ITC Franklin Gothic LT Semi-Bold"/>
              <a:sym typeface="ITC Franklin Gothic LT Semi-Bold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788828" y="4186048"/>
            <a:ext cx="8093185" cy="430887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/>
            <a:r>
              <a:rPr lang="en-US" sz="3500" dirty="0">
                <a:solidFill>
                  <a:srgbClr val="393939"/>
                </a:solidFill>
                <a:latin typeface="Amx"/>
                <a:ea typeface="Source Sans Pro"/>
                <a:cs typeface="Source Sans Pro"/>
                <a:sym typeface="Source Sans Pro"/>
              </a:rPr>
              <a:t>Um </a:t>
            </a:r>
            <a:r>
              <a:rPr lang="en-US" sz="3500" dirty="0" err="1">
                <a:solidFill>
                  <a:srgbClr val="393939"/>
                </a:solidFill>
                <a:latin typeface="Amx"/>
                <a:ea typeface="Source Sans Pro"/>
                <a:cs typeface="Source Sans Pro"/>
                <a:sym typeface="Source Sans Pro"/>
              </a:rPr>
              <a:t>programa</a:t>
            </a:r>
            <a:r>
              <a:rPr lang="en-US" sz="3500" dirty="0">
                <a:solidFill>
                  <a:srgbClr val="393939"/>
                </a:solidFill>
                <a:latin typeface="Amx"/>
                <a:ea typeface="Source Sans Pro"/>
                <a:cs typeface="Source Sans Pro"/>
                <a:sym typeface="Source Sans Pro"/>
              </a:rPr>
              <a:t> </a:t>
            </a:r>
            <a:r>
              <a:rPr lang="en-US" sz="3500" dirty="0" err="1">
                <a:solidFill>
                  <a:srgbClr val="393939"/>
                </a:solidFill>
                <a:latin typeface="Amx"/>
                <a:ea typeface="Source Sans Pro"/>
                <a:cs typeface="Source Sans Pro"/>
                <a:sym typeface="Source Sans Pro"/>
              </a:rPr>
              <a:t>que</a:t>
            </a:r>
            <a:r>
              <a:rPr lang="en-US" sz="3500" dirty="0">
                <a:solidFill>
                  <a:srgbClr val="393939"/>
                </a:solidFill>
                <a:latin typeface="Amx"/>
                <a:ea typeface="Source Sans Pro"/>
                <a:cs typeface="Source Sans Pro"/>
                <a:sym typeface="Source Sans Pro"/>
              </a:rPr>
              <a:t> </a:t>
            </a:r>
            <a:r>
              <a:rPr lang="en-US" sz="3500" dirty="0" err="1">
                <a:solidFill>
                  <a:srgbClr val="393939"/>
                </a:solidFill>
                <a:latin typeface="Amx"/>
                <a:ea typeface="Source Sans Pro"/>
                <a:cs typeface="Source Sans Pro"/>
                <a:sym typeface="Source Sans Pro"/>
              </a:rPr>
              <a:t>já</a:t>
            </a:r>
            <a:r>
              <a:rPr lang="en-US" sz="3500" dirty="0">
                <a:solidFill>
                  <a:srgbClr val="393939"/>
                </a:solidFill>
                <a:latin typeface="Amx"/>
                <a:ea typeface="Source Sans Pro"/>
                <a:cs typeface="Source Sans Pro"/>
                <a:sym typeface="Source Sans Pro"/>
              </a:rPr>
              <a:t> </a:t>
            </a:r>
            <a:r>
              <a:rPr lang="en-US" sz="3500" dirty="0" err="1">
                <a:solidFill>
                  <a:srgbClr val="393939"/>
                </a:solidFill>
                <a:latin typeface="Amx"/>
                <a:ea typeface="Source Sans Pro"/>
                <a:cs typeface="Source Sans Pro"/>
                <a:sym typeface="Source Sans Pro"/>
              </a:rPr>
              <a:t>nasce</a:t>
            </a:r>
            <a:r>
              <a:rPr lang="en-US" sz="3500" dirty="0">
                <a:solidFill>
                  <a:srgbClr val="393939"/>
                </a:solidFill>
                <a:latin typeface="Amx"/>
                <a:ea typeface="Source Sans Pro"/>
                <a:cs typeface="Source Sans Pro"/>
                <a:sym typeface="Source Sans Pro"/>
              </a:rPr>
              <a:t> </a:t>
            </a:r>
            <a:r>
              <a:rPr lang="en-US" sz="3500" dirty="0" err="1">
                <a:solidFill>
                  <a:srgbClr val="393939"/>
                </a:solidFill>
                <a:latin typeface="Amx"/>
                <a:ea typeface="Source Sans Pro"/>
                <a:cs typeface="Source Sans Pro"/>
                <a:sym typeface="Source Sans Pro"/>
              </a:rPr>
              <a:t>aderente</a:t>
            </a:r>
            <a:br>
              <a:rPr lang="en-US" sz="3500" dirty="0">
                <a:solidFill>
                  <a:srgbClr val="393939"/>
                </a:solidFill>
                <a:latin typeface="Amx"/>
                <a:ea typeface="Source Sans Pro"/>
                <a:cs typeface="Source Sans Pro"/>
                <a:sym typeface="Source Sans Pro"/>
              </a:rPr>
            </a:br>
            <a:r>
              <a:rPr lang="en-US" sz="3500" dirty="0" err="1">
                <a:solidFill>
                  <a:srgbClr val="393939"/>
                </a:solidFill>
                <a:latin typeface="Amx"/>
                <a:ea typeface="Source Sans Pro"/>
                <a:cs typeface="Source Sans Pro"/>
                <a:sym typeface="Source Sans Pro"/>
              </a:rPr>
              <a:t>ao</a:t>
            </a:r>
            <a:r>
              <a:rPr lang="en-US" sz="3500" dirty="0">
                <a:solidFill>
                  <a:srgbClr val="393939"/>
                </a:solidFill>
                <a:latin typeface="Amx"/>
                <a:ea typeface="Source Sans Pro"/>
                <a:cs typeface="Source Sans Pro"/>
                <a:sym typeface="Source Sans Pro"/>
              </a:rPr>
              <a:t> </a:t>
            </a:r>
            <a:r>
              <a:rPr lang="en-US" sz="3500" dirty="0" err="1">
                <a:solidFill>
                  <a:srgbClr val="393939"/>
                </a:solidFill>
                <a:latin typeface="Amx"/>
                <a:ea typeface="Source Sans Pro"/>
                <a:cs typeface="Source Sans Pro"/>
                <a:sym typeface="Source Sans Pro"/>
              </a:rPr>
              <a:t>próposito</a:t>
            </a:r>
            <a:r>
              <a:rPr lang="en-US" sz="3500" dirty="0">
                <a:solidFill>
                  <a:srgbClr val="393939"/>
                </a:solidFill>
                <a:latin typeface="Amx"/>
                <a:ea typeface="Source Sans Pro"/>
                <a:cs typeface="Source Sans Pro"/>
                <a:sym typeface="Source Sans Pro"/>
              </a:rPr>
              <a:t> do canal </a:t>
            </a:r>
            <a:r>
              <a:rPr lang="en-US" sz="3500" dirty="0" err="1">
                <a:solidFill>
                  <a:srgbClr val="393939"/>
                </a:solidFill>
                <a:latin typeface="Amx"/>
                <a:ea typeface="Source Sans Pro"/>
                <a:cs typeface="Source Sans Pro"/>
                <a:sym typeface="Source Sans Pro"/>
              </a:rPr>
              <a:t>Varejo</a:t>
            </a:r>
            <a:endParaRPr lang="en-US" sz="3500" dirty="0">
              <a:solidFill>
                <a:srgbClr val="393939"/>
              </a:solidFill>
              <a:latin typeface="Amx"/>
              <a:ea typeface="Source Sans Pro"/>
              <a:cs typeface="Source Sans Pro"/>
              <a:sym typeface="Source Sans Pro"/>
            </a:endParaRPr>
          </a:p>
          <a:p>
            <a:pPr algn="l"/>
            <a:endParaRPr lang="en-US" sz="3500" dirty="0">
              <a:solidFill>
                <a:srgbClr val="393939"/>
              </a:solidFill>
              <a:latin typeface="Amx"/>
              <a:ea typeface="Source Sans Pro"/>
              <a:cs typeface="Source Sans Pro"/>
              <a:sym typeface="Source Sans Pro"/>
            </a:endParaRPr>
          </a:p>
          <a:p>
            <a:pPr marL="647700" lvl="1" indent="-323850" algn="l">
              <a:buFont typeface="Arial"/>
              <a:buChar char="•"/>
            </a:pPr>
            <a:r>
              <a:rPr lang="en-US" sz="3500" dirty="0" err="1">
                <a:solidFill>
                  <a:srgbClr val="393939"/>
                </a:solidFill>
                <a:latin typeface="Amx"/>
                <a:ea typeface="Source Sans Pro"/>
                <a:cs typeface="Source Sans Pro"/>
                <a:sym typeface="Source Sans Pro"/>
              </a:rPr>
              <a:t>Líderes</a:t>
            </a:r>
            <a:r>
              <a:rPr lang="en-US" sz="3500" dirty="0">
                <a:solidFill>
                  <a:srgbClr val="393939"/>
                </a:solidFill>
                <a:latin typeface="Amx"/>
                <a:ea typeface="Source Sans Pro"/>
                <a:cs typeface="Source Sans Pro"/>
                <a:sym typeface="Source Sans Pro"/>
              </a:rPr>
              <a:t> </a:t>
            </a:r>
            <a:r>
              <a:rPr lang="en-US" sz="3500" dirty="0" err="1">
                <a:solidFill>
                  <a:srgbClr val="393939"/>
                </a:solidFill>
                <a:latin typeface="Amx"/>
                <a:ea typeface="Source Sans Pro"/>
                <a:cs typeface="Source Sans Pro"/>
                <a:sym typeface="Source Sans Pro"/>
              </a:rPr>
              <a:t>conectados</a:t>
            </a:r>
            <a:r>
              <a:rPr lang="en-US" sz="3500" dirty="0">
                <a:solidFill>
                  <a:srgbClr val="393939"/>
                </a:solidFill>
                <a:latin typeface="Amx"/>
                <a:ea typeface="Source Sans Pro"/>
                <a:cs typeface="Source Sans Pro"/>
                <a:sym typeface="Source Sans Pro"/>
              </a:rPr>
              <a:t> com o mercado;</a:t>
            </a:r>
          </a:p>
          <a:p>
            <a:pPr marL="647700" lvl="1" indent="-323850" algn="l">
              <a:buFont typeface="Arial"/>
              <a:buChar char="•"/>
            </a:pPr>
            <a:r>
              <a:rPr lang="en-US" sz="3500" dirty="0" err="1">
                <a:solidFill>
                  <a:srgbClr val="393939"/>
                </a:solidFill>
                <a:latin typeface="Amx"/>
                <a:ea typeface="Source Sans Pro"/>
                <a:cs typeface="Source Sans Pro"/>
                <a:sym typeface="Source Sans Pro"/>
              </a:rPr>
              <a:t>Diagnóstico</a:t>
            </a:r>
            <a:r>
              <a:rPr lang="en-US" sz="3500" dirty="0">
                <a:solidFill>
                  <a:srgbClr val="393939"/>
                </a:solidFill>
                <a:latin typeface="Amx"/>
                <a:ea typeface="Source Sans Pro"/>
                <a:cs typeface="Source Sans Pro"/>
                <a:sym typeface="Source Sans Pro"/>
              </a:rPr>
              <a:t> </a:t>
            </a:r>
            <a:r>
              <a:rPr lang="en-US" sz="3500" dirty="0" err="1">
                <a:solidFill>
                  <a:srgbClr val="393939"/>
                </a:solidFill>
                <a:latin typeface="Amx"/>
                <a:ea typeface="Source Sans Pro"/>
                <a:cs typeface="Source Sans Pro"/>
                <a:sym typeface="Source Sans Pro"/>
              </a:rPr>
              <a:t>que</a:t>
            </a:r>
            <a:r>
              <a:rPr lang="en-US" sz="3500" dirty="0">
                <a:solidFill>
                  <a:srgbClr val="393939"/>
                </a:solidFill>
                <a:latin typeface="Amx"/>
                <a:ea typeface="Source Sans Pro"/>
                <a:cs typeface="Source Sans Pro"/>
                <a:sym typeface="Source Sans Pro"/>
              </a:rPr>
              <a:t> </a:t>
            </a:r>
            <a:r>
              <a:rPr lang="en-US" sz="3500" dirty="0" err="1">
                <a:solidFill>
                  <a:srgbClr val="393939"/>
                </a:solidFill>
                <a:latin typeface="Amx"/>
                <a:ea typeface="Source Sans Pro"/>
                <a:cs typeface="Source Sans Pro"/>
                <a:sym typeface="Source Sans Pro"/>
              </a:rPr>
              <a:t>reflete</a:t>
            </a:r>
            <a:r>
              <a:rPr lang="en-US" sz="3500" dirty="0">
                <a:solidFill>
                  <a:srgbClr val="393939"/>
                </a:solidFill>
                <a:latin typeface="Amx"/>
                <a:ea typeface="Source Sans Pro"/>
                <a:cs typeface="Source Sans Pro"/>
                <a:sym typeface="Source Sans Pro"/>
              </a:rPr>
              <a:t> o </a:t>
            </a:r>
            <a:r>
              <a:rPr lang="en-US" sz="3500" dirty="0" err="1">
                <a:solidFill>
                  <a:srgbClr val="393939"/>
                </a:solidFill>
                <a:latin typeface="Amx"/>
                <a:ea typeface="Source Sans Pro"/>
                <a:cs typeface="Source Sans Pro"/>
                <a:sym typeface="Source Sans Pro"/>
              </a:rPr>
              <a:t>dia</a:t>
            </a:r>
            <a:r>
              <a:rPr lang="en-US" sz="3500" dirty="0">
                <a:solidFill>
                  <a:srgbClr val="393939"/>
                </a:solidFill>
                <a:latin typeface="Amx"/>
                <a:ea typeface="Source Sans Pro"/>
                <a:cs typeface="Source Sans Pro"/>
                <a:sym typeface="Source Sans Pro"/>
              </a:rPr>
              <a:t> a </a:t>
            </a:r>
            <a:r>
              <a:rPr lang="en-US" sz="3500" dirty="0" err="1">
                <a:solidFill>
                  <a:srgbClr val="393939"/>
                </a:solidFill>
                <a:latin typeface="Amx"/>
                <a:ea typeface="Source Sans Pro"/>
                <a:cs typeface="Source Sans Pro"/>
                <a:sym typeface="Source Sans Pro"/>
              </a:rPr>
              <a:t>dia</a:t>
            </a:r>
            <a:br>
              <a:rPr lang="en-US" sz="3500" dirty="0">
                <a:solidFill>
                  <a:srgbClr val="393939"/>
                </a:solidFill>
                <a:latin typeface="Amx"/>
                <a:ea typeface="Source Sans Pro"/>
                <a:cs typeface="Source Sans Pro"/>
                <a:sym typeface="Source Sans Pro"/>
              </a:rPr>
            </a:br>
            <a:r>
              <a:rPr lang="en-US" sz="3500" dirty="0">
                <a:solidFill>
                  <a:srgbClr val="393939"/>
                </a:solidFill>
                <a:latin typeface="Amx"/>
                <a:ea typeface="Source Sans Pro"/>
                <a:cs typeface="Source Sans Pro"/>
                <a:sym typeface="Source Sans Pro"/>
              </a:rPr>
              <a:t>e o </a:t>
            </a:r>
            <a:r>
              <a:rPr lang="en-US" sz="3500" dirty="0" err="1">
                <a:solidFill>
                  <a:srgbClr val="393939"/>
                </a:solidFill>
                <a:latin typeface="Amx"/>
                <a:ea typeface="Source Sans Pro"/>
                <a:cs typeface="Source Sans Pro"/>
                <a:sym typeface="Source Sans Pro"/>
              </a:rPr>
              <a:t>desejo</a:t>
            </a:r>
            <a:r>
              <a:rPr lang="en-US" sz="3500" dirty="0">
                <a:solidFill>
                  <a:srgbClr val="393939"/>
                </a:solidFill>
                <a:latin typeface="Amx"/>
                <a:ea typeface="Source Sans Pro"/>
                <a:cs typeface="Source Sans Pro"/>
                <a:sym typeface="Source Sans Pro"/>
              </a:rPr>
              <a:t> de ser </a:t>
            </a:r>
            <a:r>
              <a:rPr lang="en-US" sz="3500" dirty="0" err="1">
                <a:solidFill>
                  <a:srgbClr val="393939"/>
                </a:solidFill>
                <a:latin typeface="Amx"/>
                <a:ea typeface="Source Sans Pro"/>
                <a:cs typeface="Source Sans Pro"/>
                <a:sym typeface="Source Sans Pro"/>
              </a:rPr>
              <a:t>maior</a:t>
            </a:r>
            <a:r>
              <a:rPr lang="en-US" sz="3500" dirty="0">
                <a:solidFill>
                  <a:srgbClr val="393939"/>
                </a:solidFill>
                <a:latin typeface="Amx"/>
                <a:ea typeface="Source Sans Pro"/>
                <a:cs typeface="Source Sans Pro"/>
                <a:sym typeface="Source Sans Pro"/>
              </a:rPr>
              <a:t>;</a:t>
            </a:r>
          </a:p>
          <a:p>
            <a:pPr marL="647700" lvl="1" indent="-323850" algn="l">
              <a:buFont typeface="Arial"/>
              <a:buChar char="•"/>
            </a:pPr>
            <a:r>
              <a:rPr lang="en-US" sz="3500" dirty="0">
                <a:solidFill>
                  <a:srgbClr val="393939"/>
                </a:solidFill>
                <a:latin typeface="Amx"/>
                <a:ea typeface="Source Sans Pro"/>
                <a:cs typeface="Source Sans Pro"/>
                <a:sym typeface="Source Sans Pro"/>
              </a:rPr>
              <a:t>Um </a:t>
            </a:r>
            <a:r>
              <a:rPr lang="en-US" sz="3500" dirty="0" err="1">
                <a:solidFill>
                  <a:srgbClr val="393939"/>
                </a:solidFill>
                <a:latin typeface="Amx"/>
                <a:ea typeface="Source Sans Pro"/>
                <a:cs typeface="Source Sans Pro"/>
                <a:sym typeface="Source Sans Pro"/>
              </a:rPr>
              <a:t>programa</a:t>
            </a:r>
            <a:r>
              <a:rPr lang="en-US" sz="3500" dirty="0">
                <a:solidFill>
                  <a:srgbClr val="393939"/>
                </a:solidFill>
                <a:latin typeface="Amx"/>
                <a:ea typeface="Source Sans Pro"/>
                <a:cs typeface="Source Sans Pro"/>
                <a:sym typeface="Source Sans Pro"/>
              </a:rPr>
              <a:t> de </a:t>
            </a:r>
            <a:r>
              <a:rPr lang="en-US" sz="3500" dirty="0" err="1">
                <a:solidFill>
                  <a:srgbClr val="393939"/>
                </a:solidFill>
                <a:latin typeface="Amx"/>
                <a:ea typeface="Source Sans Pro"/>
                <a:cs typeface="Source Sans Pro"/>
                <a:sym typeface="Source Sans Pro"/>
              </a:rPr>
              <a:t>qualificação</a:t>
            </a:r>
            <a:r>
              <a:rPr lang="en-US" sz="3500" dirty="0">
                <a:solidFill>
                  <a:srgbClr val="393939"/>
                </a:solidFill>
                <a:latin typeface="Amx"/>
                <a:ea typeface="Source Sans Pro"/>
                <a:cs typeface="Source Sans Pro"/>
                <a:sym typeface="Source Sans Pro"/>
              </a:rPr>
              <a:t> </a:t>
            </a:r>
            <a:r>
              <a:rPr lang="en-US" sz="3500" dirty="0" err="1">
                <a:solidFill>
                  <a:srgbClr val="393939"/>
                </a:solidFill>
                <a:latin typeface="Amx"/>
                <a:ea typeface="Source Sans Pro"/>
                <a:cs typeface="Source Sans Pro"/>
                <a:sym typeface="Source Sans Pro"/>
              </a:rPr>
              <a:t>profissional</a:t>
            </a:r>
            <a:r>
              <a:rPr lang="en-US" sz="3500" dirty="0">
                <a:solidFill>
                  <a:srgbClr val="393939"/>
                </a:solidFill>
                <a:latin typeface="Amx"/>
                <a:ea typeface="Source Sans Pro"/>
                <a:cs typeface="Source Sans Pro"/>
                <a:sym typeface="Source Sans Pro"/>
              </a:rPr>
              <a:t> e </a:t>
            </a:r>
            <a:r>
              <a:rPr lang="en-US" sz="3500" dirty="0" err="1">
                <a:solidFill>
                  <a:srgbClr val="393939"/>
                </a:solidFill>
                <a:latin typeface="Amx"/>
                <a:ea typeface="Source Sans Pro"/>
                <a:cs typeface="Source Sans Pro"/>
                <a:sym typeface="Source Sans Pro"/>
              </a:rPr>
              <a:t>pessoal</a:t>
            </a:r>
            <a:r>
              <a:rPr lang="en-US" sz="3500" dirty="0">
                <a:solidFill>
                  <a:srgbClr val="393939"/>
                </a:solidFill>
                <a:latin typeface="Amx"/>
                <a:ea typeface="Source Sans Pro"/>
                <a:cs typeface="Source Sans Pro"/>
                <a:sym typeface="Source Sans Pro"/>
              </a:rPr>
              <a:t>.</a:t>
            </a:r>
          </a:p>
        </p:txBody>
      </p:sp>
      <p:grpSp>
        <p:nvGrpSpPr>
          <p:cNvPr id="11" name="Group 11"/>
          <p:cNvGrpSpPr/>
          <p:nvPr/>
        </p:nvGrpSpPr>
        <p:grpSpPr>
          <a:xfrm>
            <a:off x="11289786" y="-4382128"/>
            <a:ext cx="14148829" cy="11940513"/>
            <a:chOff x="0" y="0"/>
            <a:chExt cx="15544800" cy="13118605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5544800" cy="13118592"/>
            </a:xfrm>
            <a:custGeom>
              <a:avLst/>
              <a:gdLst/>
              <a:ahLst/>
              <a:cxnLst/>
              <a:rect l="l" t="t" r="r" b="b"/>
              <a:pathLst>
                <a:path w="15544800" h="13118592">
                  <a:moveTo>
                    <a:pt x="0" y="0"/>
                  </a:moveTo>
                  <a:lnTo>
                    <a:pt x="15544800" y="0"/>
                  </a:lnTo>
                  <a:lnTo>
                    <a:pt x="15544800" y="13118592"/>
                  </a:lnTo>
                  <a:lnTo>
                    <a:pt x="0" y="131185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13" name="Freeform 13"/>
          <p:cNvSpPr/>
          <p:nvPr/>
        </p:nvSpPr>
        <p:spPr>
          <a:xfrm>
            <a:off x="16426411" y="6296621"/>
            <a:ext cx="2266950" cy="742950"/>
          </a:xfrm>
          <a:custGeom>
            <a:avLst/>
            <a:gdLst/>
            <a:ahLst/>
            <a:cxnLst/>
            <a:rect l="l" t="t" r="r" b="b"/>
            <a:pathLst>
              <a:path w="2266950" h="742950">
                <a:moveTo>
                  <a:pt x="0" y="0"/>
                </a:moveTo>
                <a:lnTo>
                  <a:pt x="2266950" y="0"/>
                </a:lnTo>
                <a:lnTo>
                  <a:pt x="2266950" y="742950"/>
                </a:lnTo>
                <a:lnTo>
                  <a:pt x="0" y="74295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420" r="-420"/>
            </a:stretch>
          </a:blipFill>
        </p:spPr>
        <p:txBody>
          <a:bodyPr/>
          <a:lstStyle/>
          <a:p>
            <a:endParaRPr lang="pt-BR">
              <a:latin typeface="Amx"/>
            </a:endParaRPr>
          </a:p>
        </p:txBody>
      </p:sp>
      <p:grpSp>
        <p:nvGrpSpPr>
          <p:cNvPr id="28" name="Agrupar 27">
            <a:extLst>
              <a:ext uri="{FF2B5EF4-FFF2-40B4-BE49-F238E27FC236}">
                <a16:creationId xmlns:a16="http://schemas.microsoft.com/office/drawing/2014/main" id="{C7EAD990-D77B-7166-74DE-18B066CC8D7F}"/>
              </a:ext>
            </a:extLst>
          </p:cNvPr>
          <p:cNvGrpSpPr/>
          <p:nvPr/>
        </p:nvGrpSpPr>
        <p:grpSpPr>
          <a:xfrm>
            <a:off x="6438901" y="1052658"/>
            <a:ext cx="11925300" cy="9224831"/>
            <a:chOff x="6438901" y="1052658"/>
            <a:chExt cx="11925300" cy="9224831"/>
          </a:xfrm>
        </p:grpSpPr>
        <p:sp>
          <p:nvSpPr>
            <p:cNvPr id="17" name="Freeform 17" descr="Uma imagem com lua  Descrição gerada automaticamente"/>
            <p:cNvSpPr/>
            <p:nvPr/>
          </p:nvSpPr>
          <p:spPr>
            <a:xfrm>
              <a:off x="6438901" y="8077200"/>
              <a:ext cx="11925300" cy="2200289"/>
            </a:xfrm>
            <a:custGeom>
              <a:avLst/>
              <a:gdLst/>
              <a:ahLst/>
              <a:cxnLst/>
              <a:rect l="l" t="t" r="r" b="b"/>
              <a:pathLst>
                <a:path w="11501785" h="9371110">
                  <a:moveTo>
                    <a:pt x="0" y="0"/>
                  </a:moveTo>
                  <a:lnTo>
                    <a:pt x="11501785" y="0"/>
                  </a:lnTo>
                  <a:lnTo>
                    <a:pt x="11501785" y="9371110"/>
                  </a:lnTo>
                  <a:lnTo>
                    <a:pt x="0" y="93711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81204" b="98704" l="49219" r="98073">
                            <a14:foregroundMark x1="51875" y1="97407" x2="55885" y2="97778"/>
                            <a14:foregroundMark x1="71771" y1="96389" x2="89688" y2="94444"/>
                            <a14:foregroundMark x1="89688" y1="94444" x2="90625" y2="94444"/>
                            <a14:foregroundMark x1="73698" y1="87315" x2="79531" y2="86759"/>
                            <a14:foregroundMark x1="79531" y1="86759" x2="91927" y2="92130"/>
                            <a14:foregroundMark x1="93125" y1="93981" x2="98073" y2="96481"/>
                            <a14:foregroundMark x1="50469" y1="98519" x2="49219" y2="98704"/>
                            <a14:backgroundMark x1="72135" y1="82778" x2="73958" y2="82315"/>
                            <a14:backgroundMark x1="72917" y1="83704" x2="74219" y2="83889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 l="-88937" t="-381441" b="2"/>
              </a:stretch>
            </a:blipFill>
          </p:spPr>
          <p:txBody>
            <a:bodyPr/>
            <a:lstStyle/>
            <a:p>
              <a:endParaRPr lang="pt-BR">
                <a:latin typeface="Amx"/>
              </a:endParaRPr>
            </a:p>
          </p:txBody>
        </p:sp>
        <p:pic>
          <p:nvPicPr>
            <p:cNvPr id="21" name="Imagem 20">
              <a:extLst>
                <a:ext uri="{FF2B5EF4-FFF2-40B4-BE49-F238E27FC236}">
                  <a16:creationId xmlns:a16="http://schemas.microsoft.com/office/drawing/2014/main" id="{8FB9A544-2CB4-6364-6930-6D81D484C6A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623" r="25858"/>
            <a:stretch>
              <a:fillRect/>
            </a:stretch>
          </p:blipFill>
          <p:spPr>
            <a:xfrm>
              <a:off x="10691454" y="1052658"/>
              <a:ext cx="3469389" cy="8599043"/>
            </a:xfrm>
            <a:prstGeom prst="rect">
              <a:avLst/>
            </a:prstGeom>
          </p:spPr>
        </p:pic>
      </p:grpSp>
      <p:cxnSp>
        <p:nvCxnSpPr>
          <p:cNvPr id="26" name="Conector Reto 30">
            <a:extLst>
              <a:ext uri="{FF2B5EF4-FFF2-40B4-BE49-F238E27FC236}">
                <a16:creationId xmlns:a16="http://schemas.microsoft.com/office/drawing/2014/main" id="{D101EC85-790E-3400-408C-76A35562B579}"/>
              </a:ext>
            </a:extLst>
          </p:cNvPr>
          <p:cNvCxnSpPr>
            <a:cxnSpLocks/>
          </p:cNvCxnSpPr>
          <p:nvPr/>
        </p:nvCxnSpPr>
        <p:spPr>
          <a:xfrm>
            <a:off x="534164" y="3831136"/>
            <a:ext cx="7343744" cy="0"/>
          </a:xfrm>
          <a:prstGeom prst="line">
            <a:avLst/>
          </a:prstGeom>
          <a:ln w="6350">
            <a:gradFill flip="none" rotWithShape="1">
              <a:gsLst>
                <a:gs pos="0">
                  <a:schemeClr val="bg1"/>
                </a:gs>
                <a:gs pos="51000">
                  <a:schemeClr val="bg2">
                    <a:lumMod val="25000"/>
                  </a:schemeClr>
                </a:gs>
                <a:gs pos="81000">
                  <a:schemeClr val="bg2">
                    <a:lumMod val="25000"/>
                  </a:schemeClr>
                </a:gs>
                <a:gs pos="21000">
                  <a:schemeClr val="bg2">
                    <a:lumMod val="25000"/>
                  </a:schemeClr>
                </a:gs>
                <a:gs pos="100000">
                  <a:schemeClr val="bg1"/>
                </a:gs>
              </a:gsLst>
              <a:lin ang="0" scaled="1"/>
              <a:tileRect/>
            </a:gra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50A6E2-18BA-DAA3-0400-4F15F946AC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3">
            <a:extLst>
              <a:ext uri="{FF2B5EF4-FFF2-40B4-BE49-F238E27FC236}">
                <a16:creationId xmlns:a16="http://schemas.microsoft.com/office/drawing/2014/main" id="{277308B5-A635-E5B7-8DF0-3E2BB23727FC}"/>
              </a:ext>
            </a:extLst>
          </p:cNvPr>
          <p:cNvGrpSpPr/>
          <p:nvPr/>
        </p:nvGrpSpPr>
        <p:grpSpPr>
          <a:xfrm>
            <a:off x="10502598" y="-1820657"/>
            <a:ext cx="10942999" cy="10765426"/>
            <a:chOff x="0" y="0"/>
            <a:chExt cx="14755901" cy="14516456"/>
          </a:xfrm>
        </p:grpSpPr>
        <p:sp>
          <p:nvSpPr>
            <p:cNvPr id="21" name="Freeform 14" descr="Logotipo, nome da empresa  O conteúdo gerado por IA pode estar incorreto.">
              <a:extLst>
                <a:ext uri="{FF2B5EF4-FFF2-40B4-BE49-F238E27FC236}">
                  <a16:creationId xmlns:a16="http://schemas.microsoft.com/office/drawing/2014/main" id="{2570D322-9115-48D8-9ECE-239CD2A4F677}"/>
                </a:ext>
              </a:extLst>
            </p:cNvPr>
            <p:cNvSpPr/>
            <p:nvPr/>
          </p:nvSpPr>
          <p:spPr>
            <a:xfrm>
              <a:off x="0" y="0"/>
              <a:ext cx="14755876" cy="14516481"/>
            </a:xfrm>
            <a:custGeom>
              <a:avLst/>
              <a:gdLst/>
              <a:ahLst/>
              <a:cxnLst/>
              <a:rect l="l" t="t" r="r" b="b"/>
              <a:pathLst>
                <a:path w="14755876" h="14516481">
                  <a:moveTo>
                    <a:pt x="0" y="0"/>
                  </a:moveTo>
                  <a:lnTo>
                    <a:pt x="14755876" y="0"/>
                  </a:lnTo>
                  <a:lnTo>
                    <a:pt x="14755876" y="14516481"/>
                  </a:lnTo>
                  <a:lnTo>
                    <a:pt x="0" y="1451648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40934" r="-48146" b="-26131"/>
              </a:stretch>
            </a:blipFill>
          </p:spPr>
          <p:txBody>
            <a:bodyPr/>
            <a:lstStyle/>
            <a:p>
              <a:endParaRPr lang="pt-BR" sz="800" noProof="0" dirty="0"/>
            </a:p>
          </p:txBody>
        </p:sp>
      </p:grpSp>
      <p:pic>
        <p:nvPicPr>
          <p:cNvPr id="14" name="Imagem 13">
            <a:extLst>
              <a:ext uri="{FF2B5EF4-FFF2-40B4-BE49-F238E27FC236}">
                <a16:creationId xmlns:a16="http://schemas.microsoft.com/office/drawing/2014/main" id="{ACBA78E3-28FA-EEE1-C1B8-2F64513D1B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13" r="28105" b="2730"/>
          <a:stretch>
            <a:fillRect/>
          </a:stretch>
        </p:blipFill>
        <p:spPr>
          <a:xfrm>
            <a:off x="8799379" y="886134"/>
            <a:ext cx="10351653" cy="9400866"/>
          </a:xfrm>
          <a:prstGeom prst="rect">
            <a:avLst/>
          </a:prstGeom>
        </p:spPr>
      </p:pic>
      <p:sp>
        <p:nvSpPr>
          <p:cNvPr id="7" name="AutoShape 7">
            <a:extLst>
              <a:ext uri="{FF2B5EF4-FFF2-40B4-BE49-F238E27FC236}">
                <a16:creationId xmlns:a16="http://schemas.microsoft.com/office/drawing/2014/main" id="{BDF104B7-E4ED-1469-89E9-6C63ABD08CA1}"/>
              </a:ext>
            </a:extLst>
          </p:cNvPr>
          <p:cNvSpPr/>
          <p:nvPr/>
        </p:nvSpPr>
        <p:spPr>
          <a:xfrm rot="2520">
            <a:off x="4265314" y="9748838"/>
            <a:ext cx="12975031" cy="0"/>
          </a:xfrm>
          <a:prstGeom prst="line">
            <a:avLst/>
          </a:prstGeom>
          <a:ln w="9525" cap="rnd">
            <a:solidFill>
              <a:srgbClr val="E8E8E8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8" name="Retângulo: Cantos Arredondados 7">
            <a:extLst>
              <a:ext uri="{FF2B5EF4-FFF2-40B4-BE49-F238E27FC236}">
                <a16:creationId xmlns:a16="http://schemas.microsoft.com/office/drawing/2014/main" id="{744F5D58-67B2-61D0-4271-4B707397632F}"/>
              </a:ext>
            </a:extLst>
          </p:cNvPr>
          <p:cNvSpPr/>
          <p:nvPr/>
        </p:nvSpPr>
        <p:spPr>
          <a:xfrm>
            <a:off x="1066109" y="4048113"/>
            <a:ext cx="4157354" cy="4157354"/>
          </a:xfrm>
          <a:prstGeom prst="roundRect">
            <a:avLst>
              <a:gd name="adj" fmla="val 1208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100" noProof="0" dirty="0">
              <a:solidFill>
                <a:srgbClr val="393939"/>
              </a:solidFill>
              <a:latin typeface="AMX" pitchFamily="2" charset="0"/>
            </a:endParaRPr>
          </a:p>
        </p:txBody>
      </p:sp>
      <p:pic>
        <p:nvPicPr>
          <p:cNvPr id="16" name="Imagem 15">
            <a:extLst>
              <a:ext uri="{FF2B5EF4-FFF2-40B4-BE49-F238E27FC236}">
                <a16:creationId xmlns:a16="http://schemas.microsoft.com/office/drawing/2014/main" id="{677098DC-0E18-2848-2941-16428EDE425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9379" y="2946873"/>
            <a:ext cx="3551089" cy="3780581"/>
          </a:xfrm>
          <a:prstGeom prst="rect">
            <a:avLst/>
          </a:prstGeom>
          <a:scene3d>
            <a:camera prst="perspectiveHeroicExtremeLeftFacing"/>
            <a:lightRig rig="threePt" dir="t"/>
          </a:scene3d>
        </p:spPr>
      </p:pic>
      <p:sp>
        <p:nvSpPr>
          <p:cNvPr id="26" name="TextBox 16">
            <a:extLst>
              <a:ext uri="{FF2B5EF4-FFF2-40B4-BE49-F238E27FC236}">
                <a16:creationId xmlns:a16="http://schemas.microsoft.com/office/drawing/2014/main" id="{9CD16E2E-6FEE-5DC7-2521-33D6C2919AF2}"/>
              </a:ext>
            </a:extLst>
          </p:cNvPr>
          <p:cNvSpPr txBox="1"/>
          <p:nvPr/>
        </p:nvSpPr>
        <p:spPr>
          <a:xfrm>
            <a:off x="1066109" y="1586826"/>
            <a:ext cx="7622471" cy="16619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5400" b="1" spc="260" dirty="0">
                <a:solidFill>
                  <a:schemeClr val="bg1"/>
                </a:solidFill>
                <a:latin typeface="AMX" pitchFamily="2" charset="0"/>
                <a:ea typeface="ITC Franklin Gothic LT Semi-Bold"/>
                <a:cs typeface="ITC Franklin Gothic LT Semi-Bold"/>
                <a:sym typeface="ITC Franklin Gothic LT Semi-Bold"/>
              </a:rPr>
              <a:t>Um </a:t>
            </a:r>
            <a:r>
              <a:rPr lang="en-US" sz="5400" b="1" spc="260" dirty="0" err="1">
                <a:solidFill>
                  <a:schemeClr val="bg1"/>
                </a:solidFill>
                <a:latin typeface="AMX" pitchFamily="2" charset="0"/>
                <a:ea typeface="ITC Franklin Gothic LT Semi-Bold"/>
                <a:cs typeface="ITC Franklin Gothic LT Semi-Bold"/>
                <a:sym typeface="ITC Franklin Gothic LT Semi-Bold"/>
              </a:rPr>
              <a:t>convite</a:t>
            </a:r>
            <a:r>
              <a:rPr lang="en-US" sz="5400" b="1" spc="260" dirty="0">
                <a:solidFill>
                  <a:schemeClr val="bg1"/>
                </a:solidFill>
                <a:latin typeface="AMX" pitchFamily="2" charset="0"/>
                <a:ea typeface="ITC Franklin Gothic LT Semi-Bold"/>
                <a:cs typeface="ITC Franklin Gothic LT Semi-Bold"/>
                <a:sym typeface="ITC Franklin Gothic LT Semi-Bold"/>
              </a:rPr>
              <a:t> </a:t>
            </a:r>
            <a:r>
              <a:rPr lang="en-US" sz="5400" b="1" spc="260" dirty="0" err="1">
                <a:solidFill>
                  <a:schemeClr val="bg1"/>
                </a:solidFill>
                <a:latin typeface="AMX" pitchFamily="2" charset="0"/>
                <a:ea typeface="ITC Franklin Gothic LT Semi-Bold"/>
                <a:cs typeface="ITC Franklin Gothic LT Semi-Bold"/>
                <a:sym typeface="ITC Franklin Gothic LT Semi-Bold"/>
              </a:rPr>
              <a:t>rumo</a:t>
            </a:r>
            <a:r>
              <a:rPr lang="en-US" sz="5400" b="1" spc="260" dirty="0">
                <a:solidFill>
                  <a:schemeClr val="bg1"/>
                </a:solidFill>
                <a:latin typeface="AMX" pitchFamily="2" charset="0"/>
                <a:ea typeface="ITC Franklin Gothic LT Semi-Bold"/>
                <a:cs typeface="ITC Franklin Gothic LT Semi-Bold"/>
                <a:sym typeface="ITC Franklin Gothic LT Semi-Bold"/>
              </a:rPr>
              <a:t> a </a:t>
            </a:r>
            <a:r>
              <a:rPr lang="en-US" sz="5400" b="1" spc="260" dirty="0" err="1">
                <a:solidFill>
                  <a:schemeClr val="bg1"/>
                </a:solidFill>
                <a:latin typeface="AMX" pitchFamily="2" charset="0"/>
                <a:ea typeface="ITC Franklin Gothic LT Semi-Bold"/>
                <a:cs typeface="ITC Franklin Gothic LT Semi-Bold"/>
                <a:sym typeface="ITC Franklin Gothic LT Semi-Bold"/>
              </a:rPr>
              <a:t>seu</a:t>
            </a:r>
            <a:r>
              <a:rPr lang="en-US" sz="5400" b="1" spc="260" dirty="0">
                <a:solidFill>
                  <a:schemeClr val="bg1"/>
                </a:solidFill>
                <a:latin typeface="AMX" pitchFamily="2" charset="0"/>
                <a:ea typeface="ITC Franklin Gothic LT Semi-Bold"/>
                <a:cs typeface="ITC Franklin Gothic LT Semi-Bold"/>
                <a:sym typeface="ITC Franklin Gothic LT Semi-Bold"/>
              </a:rPr>
              <a:t> </a:t>
            </a:r>
            <a:r>
              <a:rPr lang="en-US" sz="5400" b="1" spc="260" dirty="0" err="1">
                <a:solidFill>
                  <a:schemeClr val="bg1"/>
                </a:solidFill>
                <a:latin typeface="AMX" pitchFamily="2" charset="0"/>
                <a:ea typeface="ITC Franklin Gothic LT Semi-Bold"/>
                <a:cs typeface="ITC Franklin Gothic LT Semi-Bold"/>
                <a:sym typeface="ITC Franklin Gothic LT Semi-Bold"/>
              </a:rPr>
              <a:t>desenvolvimento</a:t>
            </a:r>
            <a:endParaRPr lang="en-US" sz="5400" b="1" spc="260" dirty="0">
              <a:solidFill>
                <a:schemeClr val="bg1"/>
              </a:solidFill>
              <a:latin typeface="AMX" pitchFamily="2" charset="0"/>
              <a:ea typeface="ITC Franklin Gothic LT Semi-Bold"/>
              <a:cs typeface="ITC Franklin Gothic LT Semi-Bold"/>
              <a:sym typeface="ITC Franklin Gothic LT Semi-Bold"/>
            </a:endParaRPr>
          </a:p>
        </p:txBody>
      </p:sp>
      <p:cxnSp>
        <p:nvCxnSpPr>
          <p:cNvPr id="27" name="Conector Reto 30">
            <a:extLst>
              <a:ext uri="{FF2B5EF4-FFF2-40B4-BE49-F238E27FC236}">
                <a16:creationId xmlns:a16="http://schemas.microsoft.com/office/drawing/2014/main" id="{D3A3E7A8-2688-E75E-3233-6DEC2A8CCD68}"/>
              </a:ext>
            </a:extLst>
          </p:cNvPr>
          <p:cNvCxnSpPr>
            <a:cxnSpLocks/>
          </p:cNvCxnSpPr>
          <p:nvPr/>
        </p:nvCxnSpPr>
        <p:spPr>
          <a:xfrm>
            <a:off x="1066109" y="3402968"/>
            <a:ext cx="7622471" cy="0"/>
          </a:xfrm>
          <a:prstGeom prst="line">
            <a:avLst/>
          </a:prstGeom>
          <a:ln w="19050">
            <a:gradFill flip="none" rotWithShape="1">
              <a:gsLst>
                <a:gs pos="50000">
                  <a:schemeClr val="bg1"/>
                </a:gs>
                <a:gs pos="100000">
                  <a:srgbClr val="4A452A"/>
                </a:gs>
                <a:gs pos="0">
                  <a:schemeClr val="bg2">
                    <a:lumMod val="25000"/>
                  </a:schemeClr>
                </a:gs>
                <a:gs pos="90000">
                  <a:schemeClr val="bg2">
                    <a:lumMod val="25000"/>
                  </a:schemeClr>
                </a:gs>
                <a:gs pos="10000">
                  <a:schemeClr val="bg2">
                    <a:lumMod val="25000"/>
                  </a:schemeClr>
                </a:gs>
              </a:gsLst>
              <a:lin ang="0" scaled="1"/>
              <a:tileRect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Imagem 3">
            <a:extLst>
              <a:ext uri="{FF2B5EF4-FFF2-40B4-BE49-F238E27FC236}">
                <a16:creationId xmlns:a16="http://schemas.microsoft.com/office/drawing/2014/main" id="{3D436ECE-2C9F-1EF5-6ADA-44CB8D14367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6762" y="4398766"/>
            <a:ext cx="3456048" cy="3456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7358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47BC9F-9225-90A5-CE11-017988924E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9">
            <a:extLst>
              <a:ext uri="{FF2B5EF4-FFF2-40B4-BE49-F238E27FC236}">
                <a16:creationId xmlns:a16="http://schemas.microsoft.com/office/drawing/2014/main" id="{80F6AFFC-4440-3E3D-D878-69AD332D50A2}"/>
              </a:ext>
            </a:extLst>
          </p:cNvPr>
          <p:cNvGrpSpPr/>
          <p:nvPr/>
        </p:nvGrpSpPr>
        <p:grpSpPr>
          <a:xfrm>
            <a:off x="-9849" y="0"/>
            <a:ext cx="18307707" cy="10287000"/>
            <a:chOff x="0" y="0"/>
            <a:chExt cx="24410276" cy="13716000"/>
          </a:xfrm>
        </p:grpSpPr>
        <p:sp>
          <p:nvSpPr>
            <p:cNvPr id="10" name="Freeform 10" descr="Padrão do plano de fundo  O conteúdo gerado por IA pode estar incorreto.">
              <a:extLst>
                <a:ext uri="{FF2B5EF4-FFF2-40B4-BE49-F238E27FC236}">
                  <a16:creationId xmlns:a16="http://schemas.microsoft.com/office/drawing/2014/main" id="{FF0E2367-5F53-9472-548D-C8853ED1481A}"/>
                </a:ext>
              </a:extLst>
            </p:cNvPr>
            <p:cNvSpPr/>
            <p:nvPr/>
          </p:nvSpPr>
          <p:spPr>
            <a:xfrm>
              <a:off x="0" y="0"/>
              <a:ext cx="24410288" cy="13716000"/>
            </a:xfrm>
            <a:custGeom>
              <a:avLst/>
              <a:gdLst/>
              <a:ahLst/>
              <a:cxnLst/>
              <a:rect l="l" t="t" r="r" b="b"/>
              <a:pathLst>
                <a:path w="24410288" h="13716000">
                  <a:moveTo>
                    <a:pt x="0" y="0"/>
                  </a:moveTo>
                  <a:lnTo>
                    <a:pt x="24410288" y="0"/>
                  </a:lnTo>
                  <a:lnTo>
                    <a:pt x="24410288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1" b="-31"/>
              </a:stretch>
            </a:blipFill>
          </p:spPr>
          <p:txBody>
            <a:bodyPr/>
            <a:lstStyle/>
            <a:p>
              <a:endParaRPr lang="pt-BR" dirty="0"/>
            </a:p>
          </p:txBody>
        </p:sp>
      </p:grpSp>
      <p:sp>
        <p:nvSpPr>
          <p:cNvPr id="17" name="Retângulo: Cantos Arredondados 16">
            <a:extLst>
              <a:ext uri="{FF2B5EF4-FFF2-40B4-BE49-F238E27FC236}">
                <a16:creationId xmlns:a16="http://schemas.microsoft.com/office/drawing/2014/main" id="{03858033-E98E-A2F5-BDEA-AD8ABE2F4F0F}"/>
              </a:ext>
            </a:extLst>
          </p:cNvPr>
          <p:cNvSpPr/>
          <p:nvPr/>
        </p:nvSpPr>
        <p:spPr>
          <a:xfrm>
            <a:off x="2316139" y="2841202"/>
            <a:ext cx="10226381" cy="4154770"/>
          </a:xfrm>
          <a:prstGeom prst="roundRect">
            <a:avLst>
              <a:gd name="adj" fmla="val 3007"/>
            </a:avLst>
          </a:prstGeom>
          <a:gradFill flip="none" rotWithShape="1">
            <a:gsLst>
              <a:gs pos="45000">
                <a:srgbClr val="580008"/>
              </a:gs>
              <a:gs pos="97000">
                <a:srgbClr val="DA291C">
                  <a:shade val="67500"/>
                  <a:satMod val="115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grpSp>
        <p:nvGrpSpPr>
          <p:cNvPr id="22" name="Group 13">
            <a:extLst>
              <a:ext uri="{FF2B5EF4-FFF2-40B4-BE49-F238E27FC236}">
                <a16:creationId xmlns:a16="http://schemas.microsoft.com/office/drawing/2014/main" id="{0DA5EFF3-EE98-71C7-2BEE-193821361179}"/>
              </a:ext>
            </a:extLst>
          </p:cNvPr>
          <p:cNvGrpSpPr/>
          <p:nvPr/>
        </p:nvGrpSpPr>
        <p:grpSpPr>
          <a:xfrm>
            <a:off x="10774500" y="-2611773"/>
            <a:ext cx="10435904" cy="10266559"/>
            <a:chOff x="0" y="0"/>
            <a:chExt cx="14755901" cy="14516456"/>
          </a:xfrm>
        </p:grpSpPr>
        <p:sp>
          <p:nvSpPr>
            <p:cNvPr id="23" name="Freeform 14" descr="Logotipo, nome da empresa  O conteúdo gerado por IA pode estar incorreto.">
              <a:extLst>
                <a:ext uri="{FF2B5EF4-FFF2-40B4-BE49-F238E27FC236}">
                  <a16:creationId xmlns:a16="http://schemas.microsoft.com/office/drawing/2014/main" id="{754889F2-79CA-F9E7-B0DB-336055BEF5F1}"/>
                </a:ext>
              </a:extLst>
            </p:cNvPr>
            <p:cNvSpPr/>
            <p:nvPr/>
          </p:nvSpPr>
          <p:spPr>
            <a:xfrm>
              <a:off x="0" y="0"/>
              <a:ext cx="14755876" cy="14516481"/>
            </a:xfrm>
            <a:custGeom>
              <a:avLst/>
              <a:gdLst/>
              <a:ahLst/>
              <a:cxnLst/>
              <a:rect l="l" t="t" r="r" b="b"/>
              <a:pathLst>
                <a:path w="14755876" h="14516481">
                  <a:moveTo>
                    <a:pt x="0" y="0"/>
                  </a:moveTo>
                  <a:lnTo>
                    <a:pt x="14755876" y="0"/>
                  </a:lnTo>
                  <a:lnTo>
                    <a:pt x="14755876" y="14516481"/>
                  </a:lnTo>
                  <a:lnTo>
                    <a:pt x="0" y="1451648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t="-40934" r="-48146" b="-26131"/>
              </a:stretch>
            </a:blipFill>
          </p:spPr>
          <p:txBody>
            <a:bodyPr/>
            <a:lstStyle/>
            <a:p>
              <a:endParaRPr lang="pt-BR" sz="800" noProof="0" dirty="0"/>
            </a:p>
          </p:txBody>
        </p:sp>
      </p:grpSp>
      <p:grpSp>
        <p:nvGrpSpPr>
          <p:cNvPr id="4" name="Group 4">
            <a:extLst>
              <a:ext uri="{FF2B5EF4-FFF2-40B4-BE49-F238E27FC236}">
                <a16:creationId xmlns:a16="http://schemas.microsoft.com/office/drawing/2014/main" id="{E195E682-A101-DDD2-7D33-8A3D51CBCA4A}"/>
              </a:ext>
            </a:extLst>
          </p:cNvPr>
          <p:cNvGrpSpPr/>
          <p:nvPr/>
        </p:nvGrpSpPr>
        <p:grpSpPr>
          <a:xfrm>
            <a:off x="809625" y="634365"/>
            <a:ext cx="1844926" cy="691515"/>
            <a:chOff x="0" y="0"/>
            <a:chExt cx="2459901" cy="922020"/>
          </a:xfrm>
        </p:grpSpPr>
        <p:sp>
          <p:nvSpPr>
            <p:cNvPr id="5" name="Freeform 5" descr="Imagem em preto e branco  O conteúdo gerado por IA pode estar incorreto.">
              <a:extLst>
                <a:ext uri="{FF2B5EF4-FFF2-40B4-BE49-F238E27FC236}">
                  <a16:creationId xmlns:a16="http://schemas.microsoft.com/office/drawing/2014/main" id="{6EE61C7E-2ABE-C489-825B-A6EBA574E37B}"/>
                </a:ext>
              </a:extLst>
            </p:cNvPr>
            <p:cNvSpPr/>
            <p:nvPr/>
          </p:nvSpPr>
          <p:spPr>
            <a:xfrm>
              <a:off x="0" y="0"/>
              <a:ext cx="2459863" cy="922020"/>
            </a:xfrm>
            <a:custGeom>
              <a:avLst/>
              <a:gdLst/>
              <a:ahLst/>
              <a:cxnLst/>
              <a:rect l="l" t="t" r="r" b="b"/>
              <a:pathLst>
                <a:path w="2459863" h="922020">
                  <a:moveTo>
                    <a:pt x="0" y="0"/>
                  </a:moveTo>
                  <a:lnTo>
                    <a:pt x="2459863" y="0"/>
                  </a:lnTo>
                  <a:lnTo>
                    <a:pt x="2459863" y="922020"/>
                  </a:lnTo>
                  <a:lnTo>
                    <a:pt x="0" y="9220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t="-128" r="-1" b="-129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6" name="TextBox 6">
            <a:extLst>
              <a:ext uri="{FF2B5EF4-FFF2-40B4-BE49-F238E27FC236}">
                <a16:creationId xmlns:a16="http://schemas.microsoft.com/office/drawing/2014/main" id="{1E6F14A5-FFFC-6C86-312C-E26649276DB0}"/>
              </a:ext>
            </a:extLst>
          </p:cNvPr>
          <p:cNvSpPr txBox="1"/>
          <p:nvPr/>
        </p:nvSpPr>
        <p:spPr>
          <a:xfrm>
            <a:off x="318602" y="9586112"/>
            <a:ext cx="4084320" cy="276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60"/>
              </a:lnSpc>
            </a:pPr>
            <a:r>
              <a:rPr lang="en-US" sz="1800" i="1" spc="450">
                <a:solidFill>
                  <a:srgbClr val="262626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GESTÃO 360º - DM</a:t>
            </a:r>
          </a:p>
        </p:txBody>
      </p:sp>
      <p:sp>
        <p:nvSpPr>
          <p:cNvPr id="7" name="AutoShape 7">
            <a:extLst>
              <a:ext uri="{FF2B5EF4-FFF2-40B4-BE49-F238E27FC236}">
                <a16:creationId xmlns:a16="http://schemas.microsoft.com/office/drawing/2014/main" id="{E076F349-6D88-2F54-FE5E-132D9051289D}"/>
              </a:ext>
            </a:extLst>
          </p:cNvPr>
          <p:cNvSpPr/>
          <p:nvPr/>
        </p:nvSpPr>
        <p:spPr>
          <a:xfrm rot="2520">
            <a:off x="3481822" y="9748551"/>
            <a:ext cx="13758524" cy="0"/>
          </a:xfrm>
          <a:prstGeom prst="line">
            <a:avLst/>
          </a:prstGeom>
          <a:ln w="9525" cap="rnd">
            <a:solidFill>
              <a:srgbClr val="E8E8E8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grpSp>
        <p:nvGrpSpPr>
          <p:cNvPr id="19" name="Group 19">
            <a:extLst>
              <a:ext uri="{FF2B5EF4-FFF2-40B4-BE49-F238E27FC236}">
                <a16:creationId xmlns:a16="http://schemas.microsoft.com/office/drawing/2014/main" id="{81C78E3D-FC60-82FB-E88B-BCA20273EFE2}"/>
              </a:ext>
            </a:extLst>
          </p:cNvPr>
          <p:cNvGrpSpPr/>
          <p:nvPr/>
        </p:nvGrpSpPr>
        <p:grpSpPr>
          <a:xfrm>
            <a:off x="0" y="8692663"/>
            <a:ext cx="2795550" cy="1594337"/>
            <a:chOff x="0" y="0"/>
            <a:chExt cx="3251200" cy="1854200"/>
          </a:xfrm>
        </p:grpSpPr>
        <p:sp>
          <p:nvSpPr>
            <p:cNvPr id="20" name="Freeform 20" descr="Uma imagem contendo Texto  O conteúdo gerado por IA pode estar incorreto.">
              <a:extLst>
                <a:ext uri="{FF2B5EF4-FFF2-40B4-BE49-F238E27FC236}">
                  <a16:creationId xmlns:a16="http://schemas.microsoft.com/office/drawing/2014/main" id="{8931265B-F595-FCD4-5253-DF7C2DEB25E4}"/>
                </a:ext>
              </a:extLst>
            </p:cNvPr>
            <p:cNvSpPr/>
            <p:nvPr/>
          </p:nvSpPr>
          <p:spPr>
            <a:xfrm>
              <a:off x="0" y="0"/>
              <a:ext cx="3251200" cy="1854200"/>
            </a:xfrm>
            <a:custGeom>
              <a:avLst/>
              <a:gdLst/>
              <a:ahLst/>
              <a:cxnLst/>
              <a:rect l="l" t="t" r="r" b="b"/>
              <a:pathLst>
                <a:path w="3251200" h="1854200">
                  <a:moveTo>
                    <a:pt x="0" y="0"/>
                  </a:moveTo>
                  <a:lnTo>
                    <a:pt x="3251200" y="0"/>
                  </a:lnTo>
                  <a:lnTo>
                    <a:pt x="3251200" y="1854200"/>
                  </a:lnTo>
                  <a:lnTo>
                    <a:pt x="0" y="1854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130" r="-130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16" name="Retângulo: Único Canto Arredondado 15">
            <a:extLst>
              <a:ext uri="{FF2B5EF4-FFF2-40B4-BE49-F238E27FC236}">
                <a16:creationId xmlns:a16="http://schemas.microsoft.com/office/drawing/2014/main" id="{028F68FD-0578-3900-803D-EF01902DC7E9}"/>
              </a:ext>
            </a:extLst>
          </p:cNvPr>
          <p:cNvSpPr/>
          <p:nvPr/>
        </p:nvSpPr>
        <p:spPr>
          <a:xfrm rot="10800000" flipH="1">
            <a:off x="-18288" y="-18287"/>
            <a:ext cx="2925593" cy="1403762"/>
          </a:xfrm>
          <a:prstGeom prst="round1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800" noProof="0" dirty="0"/>
          </a:p>
        </p:txBody>
      </p:sp>
      <p:pic>
        <p:nvPicPr>
          <p:cNvPr id="21" name="Gráfico 27">
            <a:extLst>
              <a:ext uri="{FF2B5EF4-FFF2-40B4-BE49-F238E27FC236}">
                <a16:creationId xmlns:a16="http://schemas.microsoft.com/office/drawing/2014/main" id="{DD57823F-30BD-6C6F-3860-39138309E20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0738" y="371131"/>
            <a:ext cx="1661896" cy="624925"/>
          </a:xfrm>
          <a:prstGeom prst="rect">
            <a:avLst/>
          </a:prstGeom>
        </p:spPr>
      </p:pic>
      <p:grpSp>
        <p:nvGrpSpPr>
          <p:cNvPr id="2" name="Group 13">
            <a:extLst>
              <a:ext uri="{FF2B5EF4-FFF2-40B4-BE49-F238E27FC236}">
                <a16:creationId xmlns:a16="http://schemas.microsoft.com/office/drawing/2014/main" id="{A38F2886-0787-21DD-039E-0E81F15E2387}"/>
              </a:ext>
            </a:extLst>
          </p:cNvPr>
          <p:cNvGrpSpPr/>
          <p:nvPr/>
        </p:nvGrpSpPr>
        <p:grpSpPr>
          <a:xfrm>
            <a:off x="10774500" y="-2611773"/>
            <a:ext cx="10435904" cy="10266559"/>
            <a:chOff x="0" y="0"/>
            <a:chExt cx="14755901" cy="14516456"/>
          </a:xfrm>
        </p:grpSpPr>
        <p:sp>
          <p:nvSpPr>
            <p:cNvPr id="3" name="Freeform 14" descr="Logotipo, nome da empresa  O conteúdo gerado por IA pode estar incorreto.">
              <a:extLst>
                <a:ext uri="{FF2B5EF4-FFF2-40B4-BE49-F238E27FC236}">
                  <a16:creationId xmlns:a16="http://schemas.microsoft.com/office/drawing/2014/main" id="{8EEA198D-8DDB-8E4F-5DAD-7FD8C4E07FB6}"/>
                </a:ext>
              </a:extLst>
            </p:cNvPr>
            <p:cNvSpPr/>
            <p:nvPr/>
          </p:nvSpPr>
          <p:spPr>
            <a:xfrm>
              <a:off x="0" y="0"/>
              <a:ext cx="14755876" cy="14516481"/>
            </a:xfrm>
            <a:custGeom>
              <a:avLst/>
              <a:gdLst/>
              <a:ahLst/>
              <a:cxnLst/>
              <a:rect l="l" t="t" r="r" b="b"/>
              <a:pathLst>
                <a:path w="14755876" h="14516481">
                  <a:moveTo>
                    <a:pt x="0" y="0"/>
                  </a:moveTo>
                  <a:lnTo>
                    <a:pt x="14755876" y="0"/>
                  </a:lnTo>
                  <a:lnTo>
                    <a:pt x="14755876" y="14516481"/>
                  </a:lnTo>
                  <a:lnTo>
                    <a:pt x="0" y="1451648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t="-40934" r="-48146" b="-26131"/>
              </a:stretch>
            </a:blipFill>
          </p:spPr>
          <p:txBody>
            <a:bodyPr/>
            <a:lstStyle/>
            <a:p>
              <a:endParaRPr lang="pt-BR" sz="800" noProof="0" dirty="0"/>
            </a:p>
          </p:txBody>
        </p:sp>
      </p:grpSp>
      <p:pic>
        <p:nvPicPr>
          <p:cNvPr id="11" name="Imagem 10">
            <a:extLst>
              <a:ext uri="{FF2B5EF4-FFF2-40B4-BE49-F238E27FC236}">
                <a16:creationId xmlns:a16="http://schemas.microsoft.com/office/drawing/2014/main" id="{BC579F57-C5A7-AD40-5F3B-1F937580854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61" r="14576"/>
          <a:stretch>
            <a:fillRect/>
          </a:stretch>
        </p:blipFill>
        <p:spPr>
          <a:xfrm>
            <a:off x="5571677" y="980122"/>
            <a:ext cx="9905282" cy="10207256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A579B25D-887E-9FCB-2B26-38E553F2CB83}"/>
              </a:ext>
            </a:extLst>
          </p:cNvPr>
          <p:cNvSpPr txBox="1"/>
          <p:nvPr/>
        </p:nvSpPr>
        <p:spPr>
          <a:xfrm>
            <a:off x="2811042" y="3087316"/>
            <a:ext cx="6777736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8000" spc="600" dirty="0">
                <a:solidFill>
                  <a:schemeClr val="bg1"/>
                </a:solidFill>
                <a:latin typeface="AMX Black" pitchFamily="2" charset="0"/>
              </a:rPr>
              <a:t>PROGRAMA</a:t>
            </a:r>
            <a:r>
              <a:rPr lang="pt-BR" sz="7200" b="1" dirty="0">
                <a:solidFill>
                  <a:schemeClr val="bg1"/>
                </a:solidFill>
                <a:latin typeface="AMX" pitchFamily="2" charset="0"/>
              </a:rPr>
              <a:t> </a:t>
            </a:r>
            <a:r>
              <a:rPr lang="pt-BR" sz="8000" b="1" dirty="0">
                <a:solidFill>
                  <a:schemeClr val="bg1"/>
                </a:solidFill>
                <a:latin typeface="AMX Black" pitchFamily="2" charset="0"/>
              </a:rPr>
              <a:t>GESTÃO 360º</a:t>
            </a:r>
          </a:p>
        </p:txBody>
      </p:sp>
      <p:cxnSp>
        <p:nvCxnSpPr>
          <p:cNvPr id="14" name="Conector Reto 30">
            <a:extLst>
              <a:ext uri="{FF2B5EF4-FFF2-40B4-BE49-F238E27FC236}">
                <a16:creationId xmlns:a16="http://schemas.microsoft.com/office/drawing/2014/main" id="{13502D5B-DC63-9682-356D-C30D36B7404D}"/>
              </a:ext>
            </a:extLst>
          </p:cNvPr>
          <p:cNvCxnSpPr>
            <a:cxnSpLocks/>
          </p:cNvCxnSpPr>
          <p:nvPr/>
        </p:nvCxnSpPr>
        <p:spPr>
          <a:xfrm>
            <a:off x="2394684" y="5636379"/>
            <a:ext cx="7414332" cy="0"/>
          </a:xfrm>
          <a:prstGeom prst="line">
            <a:avLst/>
          </a:prstGeom>
          <a:ln w="19050">
            <a:gradFill flip="none" rotWithShape="1">
              <a:gsLst>
                <a:gs pos="50000">
                  <a:schemeClr val="bg1"/>
                </a:gs>
                <a:gs pos="100000">
                  <a:srgbClr val="4A452A">
                    <a:alpha val="0"/>
                  </a:srgbClr>
                </a:gs>
                <a:gs pos="0">
                  <a:schemeClr val="bg2">
                    <a:lumMod val="0"/>
                    <a:alpha val="0"/>
                  </a:schemeClr>
                </a:gs>
                <a:gs pos="90000">
                  <a:schemeClr val="bg2">
                    <a:lumMod val="25000"/>
                    <a:alpha val="0"/>
                  </a:schemeClr>
                </a:gs>
                <a:gs pos="10000">
                  <a:schemeClr val="bg2">
                    <a:lumMod val="25000"/>
                    <a:alpha val="0"/>
                  </a:schemeClr>
                </a:gs>
              </a:gsLst>
              <a:lin ang="0" scaled="1"/>
              <a:tileRect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250503E6-F7E9-8863-4620-738EFA9E3338}"/>
              </a:ext>
            </a:extLst>
          </p:cNvPr>
          <p:cNvSpPr txBox="1"/>
          <p:nvPr/>
        </p:nvSpPr>
        <p:spPr>
          <a:xfrm>
            <a:off x="2858986" y="5734018"/>
            <a:ext cx="1102129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6000" dirty="0">
                <a:solidFill>
                  <a:srgbClr val="FF3030"/>
                </a:solidFill>
                <a:latin typeface="AMX Medium" pitchFamily="2" charset="0"/>
              </a:rPr>
              <a:t>VAREJO</a:t>
            </a:r>
            <a:endParaRPr lang="pt-BR" sz="6000" dirty="0"/>
          </a:p>
        </p:txBody>
      </p:sp>
    </p:spTree>
    <p:extLst>
      <p:ext uri="{BB962C8B-B14F-4D97-AF65-F5344CB8AC3E}">
        <p14:creationId xmlns:p14="http://schemas.microsoft.com/office/powerpoint/2010/main" val="1692954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8" grpId="0"/>
      <p:bldP spid="1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Imagem 41">
            <a:extLst>
              <a:ext uri="{FF2B5EF4-FFF2-40B4-BE49-F238E27FC236}">
                <a16:creationId xmlns:a16="http://schemas.microsoft.com/office/drawing/2014/main" id="{64322097-59EE-8D5D-A4B8-479D80C914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66" r="34098"/>
          <a:stretch>
            <a:fillRect/>
          </a:stretch>
        </p:blipFill>
        <p:spPr>
          <a:xfrm>
            <a:off x="7349656" y="1868881"/>
            <a:ext cx="3864006" cy="7889358"/>
          </a:xfrm>
          <a:prstGeom prst="rect">
            <a:avLst/>
          </a:prstGeom>
        </p:spPr>
      </p:pic>
      <p:sp>
        <p:nvSpPr>
          <p:cNvPr id="52" name="Texto Explicativo: Linha Dobrada Dupla sem Borda 51">
            <a:extLst>
              <a:ext uri="{FF2B5EF4-FFF2-40B4-BE49-F238E27FC236}">
                <a16:creationId xmlns:a16="http://schemas.microsoft.com/office/drawing/2014/main" id="{D2014651-52DA-3005-201B-2987BCE21F81}"/>
              </a:ext>
            </a:extLst>
          </p:cNvPr>
          <p:cNvSpPr/>
          <p:nvPr/>
        </p:nvSpPr>
        <p:spPr>
          <a:xfrm>
            <a:off x="14351773" y="7987925"/>
            <a:ext cx="914400" cy="612648"/>
          </a:xfrm>
          <a:prstGeom prst="callout3">
            <a:avLst>
              <a:gd name="adj1" fmla="val -262966"/>
              <a:gd name="adj2" fmla="val -498333"/>
              <a:gd name="adj3" fmla="val -263366"/>
              <a:gd name="adj4" fmla="val -499175"/>
              <a:gd name="adj5" fmla="val -82495"/>
              <a:gd name="adj6" fmla="val -415409"/>
              <a:gd name="adj7" fmla="val -82848"/>
              <a:gd name="adj8" fmla="val -358862"/>
            </a:avLst>
          </a:prstGeom>
          <a:noFill/>
          <a:ln w="28575">
            <a:solidFill>
              <a:srgbClr val="CD222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51" name="Texto Explicativo: Linha Dobrada Dupla sem Borda 50">
            <a:extLst>
              <a:ext uri="{FF2B5EF4-FFF2-40B4-BE49-F238E27FC236}">
                <a16:creationId xmlns:a16="http://schemas.microsoft.com/office/drawing/2014/main" id="{F16DBC7A-206F-9620-38B0-156DFFB557BE}"/>
              </a:ext>
            </a:extLst>
          </p:cNvPr>
          <p:cNvSpPr/>
          <p:nvPr/>
        </p:nvSpPr>
        <p:spPr>
          <a:xfrm>
            <a:off x="14567465" y="5771934"/>
            <a:ext cx="914400" cy="612648"/>
          </a:xfrm>
          <a:prstGeom prst="callout3">
            <a:avLst>
              <a:gd name="adj1" fmla="val -262966"/>
              <a:gd name="adj2" fmla="val -498333"/>
              <a:gd name="adj3" fmla="val -263366"/>
              <a:gd name="adj4" fmla="val -499175"/>
              <a:gd name="adj5" fmla="val -200654"/>
              <a:gd name="adj6" fmla="val -409159"/>
              <a:gd name="adj7" fmla="val -202562"/>
              <a:gd name="adj8" fmla="val -318237"/>
            </a:avLst>
          </a:prstGeom>
          <a:noFill/>
          <a:ln w="28575">
            <a:solidFill>
              <a:srgbClr val="CD222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53" name="Texto Explicativo: Linha Dobrada Dupla sem Borda 52">
            <a:extLst>
              <a:ext uri="{FF2B5EF4-FFF2-40B4-BE49-F238E27FC236}">
                <a16:creationId xmlns:a16="http://schemas.microsoft.com/office/drawing/2014/main" id="{25B761BE-50FA-8369-7337-E38DED7B9E0D}"/>
              </a:ext>
            </a:extLst>
          </p:cNvPr>
          <p:cNvSpPr/>
          <p:nvPr/>
        </p:nvSpPr>
        <p:spPr>
          <a:xfrm>
            <a:off x="12350048" y="6057679"/>
            <a:ext cx="914400" cy="612648"/>
          </a:xfrm>
          <a:prstGeom prst="callout3">
            <a:avLst>
              <a:gd name="adj1" fmla="val -262966"/>
              <a:gd name="adj2" fmla="val -498333"/>
              <a:gd name="adj3" fmla="val -263366"/>
              <a:gd name="adj4" fmla="val -499175"/>
              <a:gd name="adj5" fmla="val -58507"/>
              <a:gd name="adj6" fmla="val -618980"/>
              <a:gd name="adj7" fmla="val -58861"/>
              <a:gd name="adj8" fmla="val -687434"/>
            </a:avLst>
          </a:prstGeom>
          <a:noFill/>
          <a:ln w="28575">
            <a:solidFill>
              <a:srgbClr val="CD222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61" name="Texto Explicativo: Linha Dobrada Dupla sem Borda 60">
            <a:extLst>
              <a:ext uri="{FF2B5EF4-FFF2-40B4-BE49-F238E27FC236}">
                <a16:creationId xmlns:a16="http://schemas.microsoft.com/office/drawing/2014/main" id="{89C25E02-F700-CB27-BD31-7669269307C5}"/>
              </a:ext>
            </a:extLst>
          </p:cNvPr>
          <p:cNvSpPr/>
          <p:nvPr/>
        </p:nvSpPr>
        <p:spPr>
          <a:xfrm>
            <a:off x="13035848" y="8739436"/>
            <a:ext cx="914400" cy="612648"/>
          </a:xfrm>
          <a:prstGeom prst="callout3">
            <a:avLst>
              <a:gd name="adj1" fmla="val -262966"/>
              <a:gd name="adj2" fmla="val -498333"/>
              <a:gd name="adj3" fmla="val -263366"/>
              <a:gd name="adj4" fmla="val -499175"/>
              <a:gd name="adj5" fmla="val -133134"/>
              <a:gd name="adj6" fmla="val -624337"/>
              <a:gd name="adj7" fmla="val -133488"/>
              <a:gd name="adj8" fmla="val -710648"/>
            </a:avLst>
          </a:prstGeom>
          <a:noFill/>
          <a:ln w="28575">
            <a:solidFill>
              <a:srgbClr val="CD222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grpSp>
        <p:nvGrpSpPr>
          <p:cNvPr id="6" name="Group 6"/>
          <p:cNvGrpSpPr/>
          <p:nvPr/>
        </p:nvGrpSpPr>
        <p:grpSpPr>
          <a:xfrm>
            <a:off x="8214956" y="7053969"/>
            <a:ext cx="300447" cy="300447"/>
            <a:chOff x="0" y="0"/>
            <a:chExt cx="400596" cy="400596"/>
          </a:xfrm>
          <a:solidFill>
            <a:schemeClr val="bg1"/>
          </a:solidFill>
        </p:grpSpPr>
        <p:sp>
          <p:nvSpPr>
            <p:cNvPr id="7" name="Freeform 7"/>
            <p:cNvSpPr/>
            <p:nvPr/>
          </p:nvSpPr>
          <p:spPr>
            <a:xfrm>
              <a:off x="0" y="0"/>
              <a:ext cx="400558" cy="400558"/>
            </a:xfrm>
            <a:custGeom>
              <a:avLst/>
              <a:gdLst/>
              <a:ahLst/>
              <a:cxnLst/>
              <a:rect l="l" t="t" r="r" b="b"/>
              <a:pathLst>
                <a:path w="400558" h="400558">
                  <a:moveTo>
                    <a:pt x="0" y="200279"/>
                  </a:moveTo>
                  <a:cubicBezTo>
                    <a:pt x="0" y="89662"/>
                    <a:pt x="89662" y="0"/>
                    <a:pt x="200279" y="0"/>
                  </a:cubicBezTo>
                  <a:cubicBezTo>
                    <a:pt x="310896" y="0"/>
                    <a:pt x="400558" y="89662"/>
                    <a:pt x="400558" y="200279"/>
                  </a:cubicBezTo>
                  <a:cubicBezTo>
                    <a:pt x="400558" y="310896"/>
                    <a:pt x="310896" y="400558"/>
                    <a:pt x="200279" y="400558"/>
                  </a:cubicBezTo>
                  <a:cubicBezTo>
                    <a:pt x="89662" y="400558"/>
                    <a:pt x="0" y="310896"/>
                    <a:pt x="0" y="200279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pt-BR">
                <a:latin typeface="Amx"/>
              </a:endParaRPr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2819491" y="6972458"/>
            <a:ext cx="4921596" cy="1838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00"/>
              </a:lnSpc>
            </a:pPr>
            <a:r>
              <a:rPr lang="en-US" sz="3500" spc="-18" dirty="0">
                <a:solidFill>
                  <a:srgbClr val="C00000"/>
                </a:solidFill>
                <a:latin typeface="Amx"/>
                <a:ea typeface="TT Rounds Condensed Bold"/>
                <a:cs typeface="TT Rounds Condensed Bold"/>
                <a:sym typeface="TT Rounds Condensed Bold"/>
              </a:rPr>
              <a:t>SATISFAÇÃO GERAL DO PROGRAMA </a:t>
            </a:r>
          </a:p>
          <a:p>
            <a:pPr algn="l">
              <a:lnSpc>
                <a:spcPts val="7200"/>
              </a:lnSpc>
            </a:pPr>
            <a:r>
              <a:rPr lang="en-US" sz="7200" b="1" spc="-36" dirty="0">
                <a:solidFill>
                  <a:srgbClr val="C00000"/>
                </a:solidFill>
                <a:latin typeface="Amx"/>
                <a:ea typeface="TT Rounds Condensed Bold"/>
                <a:cs typeface="TT Rounds Condensed Bold"/>
                <a:sym typeface="TT Rounds Condensed Bold"/>
              </a:rPr>
              <a:t>93%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273465" y="4935667"/>
            <a:ext cx="4710408" cy="13721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600"/>
              </a:lnSpc>
            </a:pPr>
            <a:r>
              <a:rPr lang="en-US" sz="3500" spc="-18" dirty="0">
                <a:solidFill>
                  <a:srgbClr val="C00000"/>
                </a:solidFill>
                <a:latin typeface="Amx"/>
                <a:ea typeface="TT Rounds Condensed Bold"/>
                <a:cs typeface="TT Rounds Condensed Bold"/>
                <a:sym typeface="TT Rounds Condensed Bold"/>
              </a:rPr>
              <a:t>NÚMERO DE TREINADOS</a:t>
            </a:r>
          </a:p>
          <a:p>
            <a:pPr algn="l">
              <a:lnSpc>
                <a:spcPts val="7080"/>
              </a:lnSpc>
            </a:pPr>
            <a:r>
              <a:rPr lang="en-US" sz="6600" b="1" spc="-35" dirty="0">
                <a:solidFill>
                  <a:srgbClr val="C00000"/>
                </a:solidFill>
                <a:latin typeface="Amx"/>
                <a:ea typeface="TT Rounds Condensed Bold"/>
                <a:cs typeface="TT Rounds Condensed Bold"/>
                <a:sym typeface="TT Rounds Condensed Bold"/>
              </a:rPr>
              <a:t>168 </a:t>
            </a:r>
          </a:p>
        </p:txBody>
      </p:sp>
      <p:sp>
        <p:nvSpPr>
          <p:cNvPr id="13" name="AutoShape 13"/>
          <p:cNvSpPr/>
          <p:nvPr/>
        </p:nvSpPr>
        <p:spPr>
          <a:xfrm rot="10783680">
            <a:off x="11213640" y="9361618"/>
            <a:ext cx="4016331" cy="0"/>
          </a:xfrm>
          <a:prstGeom prst="line">
            <a:avLst/>
          </a:prstGeom>
          <a:ln w="9525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>
              <a:latin typeface="Amx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11309771" y="6846462"/>
            <a:ext cx="5980082" cy="20903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560"/>
              </a:lnSpc>
              <a:spcBef>
                <a:spcPct val="0"/>
              </a:spcBef>
            </a:pPr>
            <a:r>
              <a:rPr lang="en-US" sz="3500" u="none" strike="noStrike" spc="-22" dirty="0">
                <a:solidFill>
                  <a:srgbClr val="C00000"/>
                </a:solidFill>
                <a:latin typeface="Amx"/>
                <a:ea typeface="TT Rounds Condensed Bold"/>
                <a:cs typeface="TT Rounds Condensed Bold"/>
                <a:sym typeface="TT Rounds Condensed Bold"/>
              </a:rPr>
              <a:t>TOTAL DE ADESÃO</a:t>
            </a:r>
            <a:r>
              <a:rPr lang="en-US" sz="3500" spc="-22" dirty="0">
                <a:solidFill>
                  <a:srgbClr val="C00000"/>
                </a:solidFill>
                <a:latin typeface="Amx"/>
                <a:ea typeface="TT Rounds Condensed Bold"/>
                <a:cs typeface="TT Rounds Condensed Bold"/>
                <a:sym typeface="TT Rounds Condensed Bold"/>
              </a:rPr>
              <a:t> SÍNCRONOS + ASSÍNCRONOS</a:t>
            </a:r>
            <a:r>
              <a:rPr lang="en-US" sz="3500" u="none" strike="noStrike" spc="-22" dirty="0">
                <a:solidFill>
                  <a:srgbClr val="C00000"/>
                </a:solidFill>
                <a:latin typeface="Amx"/>
                <a:ea typeface="TT Rounds Condensed Bold"/>
                <a:cs typeface="TT Rounds Condensed Bold"/>
                <a:sym typeface="TT Rounds Condensed Bold"/>
              </a:rPr>
              <a:t> (</a:t>
            </a:r>
            <a:r>
              <a:rPr lang="en-US" sz="3500" u="none" strike="noStrike" spc="-23" dirty="0">
                <a:solidFill>
                  <a:srgbClr val="C00000"/>
                </a:solidFill>
                <a:latin typeface="Amx"/>
                <a:ea typeface="TT Rounds Condensed Bold"/>
                <a:cs typeface="TT Rounds Condensed Bold"/>
                <a:sym typeface="TT Rounds Condensed Bold"/>
              </a:rPr>
              <a:t>32 </a:t>
            </a:r>
            <a:r>
              <a:rPr lang="en-US" sz="3500" u="none" strike="noStrike" spc="-23" dirty="0" err="1">
                <a:solidFill>
                  <a:srgbClr val="C00000"/>
                </a:solidFill>
                <a:latin typeface="Amx"/>
                <a:ea typeface="TT Rounds Condensed Bold"/>
                <a:cs typeface="TT Rounds Condensed Bold"/>
                <a:sym typeface="TT Rounds Condensed Bold"/>
              </a:rPr>
              <a:t>cursos</a:t>
            </a:r>
            <a:r>
              <a:rPr lang="en-US" sz="3500" u="none" strike="noStrike" spc="-23" dirty="0">
                <a:solidFill>
                  <a:srgbClr val="C00000"/>
                </a:solidFill>
                <a:latin typeface="Amx"/>
                <a:ea typeface="TT Rounds Condensed Bold"/>
                <a:cs typeface="TT Rounds Condensed Bold"/>
                <a:sym typeface="TT Rounds Condensed Bold"/>
              </a:rPr>
              <a:t>)</a:t>
            </a:r>
          </a:p>
          <a:p>
            <a:pPr marL="0" lvl="0" indent="0" algn="l">
              <a:lnSpc>
                <a:spcPts val="7080"/>
              </a:lnSpc>
              <a:spcBef>
                <a:spcPct val="0"/>
              </a:spcBef>
            </a:pPr>
            <a:r>
              <a:rPr lang="en-US" sz="7200" b="1" u="none" strike="noStrike" spc="-35" dirty="0">
                <a:solidFill>
                  <a:srgbClr val="C00000"/>
                </a:solidFill>
                <a:latin typeface="Amx"/>
                <a:ea typeface="TT Rounds Condensed Bold"/>
                <a:cs typeface="TT Rounds Condensed Bold"/>
                <a:sym typeface="TT Rounds Condensed Bold"/>
              </a:rPr>
              <a:t>77%</a:t>
            </a:r>
          </a:p>
        </p:txBody>
      </p:sp>
      <p:sp>
        <p:nvSpPr>
          <p:cNvPr id="18" name="AutoShape 18"/>
          <p:cNvSpPr/>
          <p:nvPr/>
        </p:nvSpPr>
        <p:spPr>
          <a:xfrm rot="-8317019">
            <a:off x="10383660" y="6195165"/>
            <a:ext cx="2064201" cy="0"/>
          </a:xfrm>
          <a:prstGeom prst="line">
            <a:avLst/>
          </a:prstGeom>
          <a:ln w="9525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>
              <a:latin typeface="Amx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11889734" y="3809030"/>
            <a:ext cx="5984323" cy="22159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/>
            <a:r>
              <a:rPr lang="en-US" sz="3500" spc="-22" dirty="0">
                <a:solidFill>
                  <a:srgbClr val="C00000"/>
                </a:solidFill>
                <a:latin typeface="Amx"/>
                <a:ea typeface="TT Rounds Condensed Bold"/>
                <a:cs typeface="TT Rounds Condensed Bold"/>
                <a:sym typeface="TT Rounds Condensed Bold"/>
              </a:rPr>
              <a:t>QUANTIDADE DE TURMAS</a:t>
            </a:r>
          </a:p>
          <a:p>
            <a:pPr algn="l"/>
            <a:r>
              <a:rPr lang="en-US" sz="3500" spc="-22" dirty="0">
                <a:solidFill>
                  <a:srgbClr val="C00000"/>
                </a:solidFill>
                <a:latin typeface="Amx"/>
                <a:ea typeface="TT Rounds Condensed Bold"/>
                <a:cs typeface="TT Rounds Condensed Bold"/>
                <a:sym typeface="TT Rounds Condensed Bold"/>
              </a:rPr>
              <a:t>SÍNCRONAS (TEAMS)</a:t>
            </a:r>
            <a:endParaRPr lang="en-US" sz="3500" b="1" spc="-22" dirty="0">
              <a:solidFill>
                <a:srgbClr val="C00000"/>
              </a:solidFill>
              <a:latin typeface="Amx"/>
              <a:ea typeface="TT Rounds Condensed Bold"/>
              <a:cs typeface="TT Rounds Condensed Bold"/>
              <a:sym typeface="TT Rounds Condensed Bold"/>
            </a:endParaRPr>
          </a:p>
          <a:p>
            <a:pPr algn="l"/>
            <a:r>
              <a:rPr lang="en-US" sz="7200" b="1" spc="-36" dirty="0">
                <a:solidFill>
                  <a:srgbClr val="C00000"/>
                </a:solidFill>
                <a:latin typeface="Amx"/>
                <a:ea typeface="TT Rounds Condensed Bold"/>
                <a:cs typeface="TT Rounds Condensed Bold"/>
                <a:sym typeface="TT Rounds Condensed Bold"/>
              </a:rPr>
              <a:t>10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705042" y="1620098"/>
            <a:ext cx="7261096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6000" b="1" spc="-29" dirty="0" err="1">
                <a:solidFill>
                  <a:srgbClr val="393939"/>
                </a:solidFill>
                <a:latin typeface="AMX Black" pitchFamily="2" charset="0"/>
                <a:ea typeface="TT Rounds Condensed Bold"/>
                <a:cs typeface="TT Rounds Condensed Bold"/>
                <a:sym typeface="TT Rounds Condensed Bold"/>
              </a:rPr>
              <a:t>Programa</a:t>
            </a:r>
            <a:r>
              <a:rPr lang="en-US" sz="6000" b="1" spc="-29" dirty="0">
                <a:solidFill>
                  <a:srgbClr val="393939"/>
                </a:solidFill>
                <a:latin typeface="AMX Black" pitchFamily="2" charset="0"/>
                <a:ea typeface="TT Rounds Condensed Bold"/>
                <a:cs typeface="TT Rounds Condensed Bold"/>
                <a:sym typeface="TT Rounds Condensed Bold"/>
              </a:rPr>
              <a:t> </a:t>
            </a:r>
            <a:r>
              <a:rPr lang="en-US" sz="6000" b="1" spc="-29" dirty="0" err="1">
                <a:solidFill>
                  <a:srgbClr val="393939"/>
                </a:solidFill>
                <a:latin typeface="AMX Black" pitchFamily="2" charset="0"/>
                <a:ea typeface="TT Rounds Condensed Bold"/>
                <a:cs typeface="TT Rounds Condensed Bold"/>
                <a:sym typeface="TT Rounds Condensed Bold"/>
              </a:rPr>
              <a:t>Gestão</a:t>
            </a:r>
            <a:r>
              <a:rPr lang="en-US" sz="6000" b="1" spc="-29" dirty="0">
                <a:solidFill>
                  <a:srgbClr val="393939"/>
                </a:solidFill>
                <a:latin typeface="AMX Black" pitchFamily="2" charset="0"/>
                <a:ea typeface="TT Rounds Condensed Bold"/>
                <a:cs typeface="TT Rounds Condensed Bold"/>
                <a:sym typeface="TT Rounds Condensed Bold"/>
              </a:rPr>
              <a:t> de </a:t>
            </a:r>
            <a:r>
              <a:rPr lang="en-US" sz="6000" b="1" spc="-29" dirty="0" err="1">
                <a:solidFill>
                  <a:srgbClr val="393939"/>
                </a:solidFill>
                <a:latin typeface="AMX Black" pitchFamily="2" charset="0"/>
                <a:ea typeface="TT Rounds Condensed Bold"/>
                <a:cs typeface="TT Rounds Condensed Bold"/>
                <a:sym typeface="TT Rounds Condensed Bold"/>
              </a:rPr>
              <a:t>Negócios</a:t>
            </a:r>
            <a:r>
              <a:rPr lang="en-US" sz="6000" b="1" spc="-29" dirty="0">
                <a:solidFill>
                  <a:srgbClr val="393939"/>
                </a:solidFill>
                <a:latin typeface="AMX Black" pitchFamily="2" charset="0"/>
                <a:ea typeface="TT Rounds Condensed Bold"/>
                <a:cs typeface="TT Rounds Condensed Bold"/>
                <a:sym typeface="TT Rounds Condensed Bold"/>
              </a:rPr>
              <a:t> | VAREJO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705042" y="3831377"/>
            <a:ext cx="6584537" cy="495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839"/>
              </a:lnSpc>
            </a:pPr>
            <a:r>
              <a:rPr lang="en-US" sz="3500" spc="-19" dirty="0">
                <a:latin typeface="Amx"/>
                <a:ea typeface="TT Rounds Condensed"/>
                <a:cs typeface="TT Rounds Condensed"/>
                <a:sym typeface="TT Rounds Condensed"/>
              </a:rPr>
              <a:t>2024 - 2026</a:t>
            </a:r>
          </a:p>
        </p:txBody>
      </p:sp>
      <p:grpSp>
        <p:nvGrpSpPr>
          <p:cNvPr id="32" name="Group 32"/>
          <p:cNvGrpSpPr/>
          <p:nvPr/>
        </p:nvGrpSpPr>
        <p:grpSpPr>
          <a:xfrm>
            <a:off x="9664877" y="6247882"/>
            <a:ext cx="300447" cy="300447"/>
            <a:chOff x="0" y="0"/>
            <a:chExt cx="400596" cy="400596"/>
          </a:xfrm>
          <a:solidFill>
            <a:schemeClr val="bg1"/>
          </a:solidFill>
        </p:grpSpPr>
        <p:sp>
          <p:nvSpPr>
            <p:cNvPr id="33" name="Freeform 33"/>
            <p:cNvSpPr/>
            <p:nvPr/>
          </p:nvSpPr>
          <p:spPr>
            <a:xfrm>
              <a:off x="0" y="0"/>
              <a:ext cx="400558" cy="400558"/>
            </a:xfrm>
            <a:custGeom>
              <a:avLst/>
              <a:gdLst/>
              <a:ahLst/>
              <a:cxnLst/>
              <a:rect l="l" t="t" r="r" b="b"/>
              <a:pathLst>
                <a:path w="400558" h="400558">
                  <a:moveTo>
                    <a:pt x="0" y="200279"/>
                  </a:moveTo>
                  <a:cubicBezTo>
                    <a:pt x="0" y="89662"/>
                    <a:pt x="89662" y="0"/>
                    <a:pt x="200279" y="0"/>
                  </a:cubicBezTo>
                  <a:cubicBezTo>
                    <a:pt x="310896" y="0"/>
                    <a:pt x="400558" y="89662"/>
                    <a:pt x="400558" y="200279"/>
                  </a:cubicBezTo>
                  <a:cubicBezTo>
                    <a:pt x="400558" y="310896"/>
                    <a:pt x="310896" y="400558"/>
                    <a:pt x="200279" y="400558"/>
                  </a:cubicBezTo>
                  <a:cubicBezTo>
                    <a:pt x="89662" y="400558"/>
                    <a:pt x="0" y="310896"/>
                    <a:pt x="0" y="200279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pt-BR">
                <a:latin typeface="Amx"/>
              </a:endParaRPr>
            </a:p>
          </p:txBody>
        </p:sp>
      </p:grpSp>
      <p:sp>
        <p:nvSpPr>
          <p:cNvPr id="43" name="Retângulo: Cantos Diagonais Arredondados 42">
            <a:extLst>
              <a:ext uri="{FF2B5EF4-FFF2-40B4-BE49-F238E27FC236}">
                <a16:creationId xmlns:a16="http://schemas.microsoft.com/office/drawing/2014/main" id="{7B2C3C1E-692C-B01A-2C85-E0F8B5AE7ABC}"/>
              </a:ext>
            </a:extLst>
          </p:cNvPr>
          <p:cNvSpPr/>
          <p:nvPr/>
        </p:nvSpPr>
        <p:spPr>
          <a:xfrm>
            <a:off x="10966727" y="1889607"/>
            <a:ext cx="6323126" cy="1056057"/>
          </a:xfrm>
          <a:prstGeom prst="round2DiagRect">
            <a:avLst>
              <a:gd name="adj1" fmla="val 14510"/>
              <a:gd name="adj2" fmla="val 0"/>
            </a:avLst>
          </a:prstGeom>
          <a:gradFill flip="none" rotWithShape="1">
            <a:gsLst>
              <a:gs pos="0">
                <a:schemeClr val="bg1">
                  <a:shade val="67500"/>
                  <a:satMod val="115000"/>
                </a:schemeClr>
              </a:gs>
              <a:gs pos="100000">
                <a:schemeClr val="bg1">
                  <a:shade val="100000"/>
                  <a:satMod val="115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200" b="1" dirty="0">
                <a:solidFill>
                  <a:srgbClr val="C00000"/>
                </a:solidFill>
                <a:latin typeface="AMX"/>
              </a:rPr>
              <a:t>Atualização de Conteúdos 2026</a:t>
            </a:r>
          </a:p>
        </p:txBody>
      </p:sp>
      <p:sp>
        <p:nvSpPr>
          <p:cNvPr id="44" name="Freeform 13">
            <a:extLst>
              <a:ext uri="{FF2B5EF4-FFF2-40B4-BE49-F238E27FC236}">
                <a16:creationId xmlns:a16="http://schemas.microsoft.com/office/drawing/2014/main" id="{C81454B5-0F20-E874-5289-3AB53D623B01}"/>
              </a:ext>
            </a:extLst>
          </p:cNvPr>
          <p:cNvSpPr/>
          <p:nvPr/>
        </p:nvSpPr>
        <p:spPr>
          <a:xfrm>
            <a:off x="11213662" y="-201038"/>
            <a:ext cx="2603784" cy="853341"/>
          </a:xfrm>
          <a:custGeom>
            <a:avLst/>
            <a:gdLst/>
            <a:ahLst/>
            <a:cxnLst/>
            <a:rect l="l" t="t" r="r" b="b"/>
            <a:pathLst>
              <a:path w="2266950" h="742950">
                <a:moveTo>
                  <a:pt x="0" y="0"/>
                </a:moveTo>
                <a:lnTo>
                  <a:pt x="2266950" y="0"/>
                </a:lnTo>
                <a:lnTo>
                  <a:pt x="2266950" y="742950"/>
                </a:lnTo>
                <a:lnTo>
                  <a:pt x="0" y="74295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420" r="-420"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15" name="Group 15"/>
          <p:cNvGrpSpPr/>
          <p:nvPr/>
        </p:nvGrpSpPr>
        <p:grpSpPr>
          <a:xfrm>
            <a:off x="9928506" y="4002806"/>
            <a:ext cx="319497" cy="319497"/>
            <a:chOff x="0" y="0"/>
            <a:chExt cx="425996" cy="425996"/>
          </a:xfrm>
          <a:solidFill>
            <a:schemeClr val="bg1"/>
          </a:solidFill>
        </p:grpSpPr>
        <p:sp>
          <p:nvSpPr>
            <p:cNvPr id="16" name="Freeform 16"/>
            <p:cNvSpPr/>
            <p:nvPr/>
          </p:nvSpPr>
          <p:spPr>
            <a:xfrm>
              <a:off x="12700" y="12700"/>
              <a:ext cx="400558" cy="400558"/>
            </a:xfrm>
            <a:custGeom>
              <a:avLst/>
              <a:gdLst/>
              <a:ahLst/>
              <a:cxnLst/>
              <a:rect l="l" t="t" r="r" b="b"/>
              <a:pathLst>
                <a:path w="400558" h="400558">
                  <a:moveTo>
                    <a:pt x="0" y="200279"/>
                  </a:moveTo>
                  <a:cubicBezTo>
                    <a:pt x="0" y="89662"/>
                    <a:pt x="89662" y="0"/>
                    <a:pt x="200279" y="0"/>
                  </a:cubicBezTo>
                  <a:cubicBezTo>
                    <a:pt x="310896" y="0"/>
                    <a:pt x="400558" y="89662"/>
                    <a:pt x="400558" y="200279"/>
                  </a:cubicBezTo>
                  <a:cubicBezTo>
                    <a:pt x="400558" y="310896"/>
                    <a:pt x="310896" y="400558"/>
                    <a:pt x="200279" y="400558"/>
                  </a:cubicBezTo>
                  <a:cubicBezTo>
                    <a:pt x="89662" y="400558"/>
                    <a:pt x="0" y="310896"/>
                    <a:pt x="0" y="200279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pt-BR">
                <a:latin typeface="Amx"/>
              </a:endParaRPr>
            </a:p>
          </p:txBody>
        </p:sp>
        <p:sp>
          <p:nvSpPr>
            <p:cNvPr id="17" name="Freeform 17"/>
            <p:cNvSpPr/>
            <p:nvPr/>
          </p:nvSpPr>
          <p:spPr>
            <a:xfrm>
              <a:off x="0" y="0"/>
              <a:ext cx="425958" cy="425958"/>
            </a:xfrm>
            <a:custGeom>
              <a:avLst/>
              <a:gdLst/>
              <a:ahLst/>
              <a:cxnLst/>
              <a:rect l="l" t="t" r="r" b="b"/>
              <a:pathLst>
                <a:path w="425958" h="425958">
                  <a:moveTo>
                    <a:pt x="0" y="212979"/>
                  </a:moveTo>
                  <a:cubicBezTo>
                    <a:pt x="0" y="95377"/>
                    <a:pt x="95377" y="0"/>
                    <a:pt x="212979" y="0"/>
                  </a:cubicBezTo>
                  <a:lnTo>
                    <a:pt x="212979" y="12700"/>
                  </a:lnTo>
                  <a:lnTo>
                    <a:pt x="212979" y="0"/>
                  </a:lnTo>
                  <a:cubicBezTo>
                    <a:pt x="330581" y="0"/>
                    <a:pt x="425958" y="95377"/>
                    <a:pt x="425958" y="212979"/>
                  </a:cubicBezTo>
                  <a:cubicBezTo>
                    <a:pt x="425958" y="330581"/>
                    <a:pt x="330581" y="425958"/>
                    <a:pt x="212979" y="425958"/>
                  </a:cubicBezTo>
                  <a:lnTo>
                    <a:pt x="212979" y="413258"/>
                  </a:lnTo>
                  <a:lnTo>
                    <a:pt x="212979" y="425958"/>
                  </a:lnTo>
                  <a:cubicBezTo>
                    <a:pt x="95377" y="425958"/>
                    <a:pt x="0" y="330581"/>
                    <a:pt x="0" y="212979"/>
                  </a:cubicBezTo>
                  <a:lnTo>
                    <a:pt x="12700" y="212979"/>
                  </a:lnTo>
                  <a:lnTo>
                    <a:pt x="23622" y="219456"/>
                  </a:lnTo>
                  <a:cubicBezTo>
                    <a:pt x="20701" y="224409"/>
                    <a:pt x="14859" y="226695"/>
                    <a:pt x="9398" y="225171"/>
                  </a:cubicBezTo>
                  <a:cubicBezTo>
                    <a:pt x="3937" y="223647"/>
                    <a:pt x="0" y="218694"/>
                    <a:pt x="0" y="212979"/>
                  </a:cubicBezTo>
                  <a:moveTo>
                    <a:pt x="25400" y="212979"/>
                  </a:moveTo>
                  <a:lnTo>
                    <a:pt x="12700" y="212979"/>
                  </a:lnTo>
                  <a:lnTo>
                    <a:pt x="1778" y="206502"/>
                  </a:lnTo>
                  <a:cubicBezTo>
                    <a:pt x="4699" y="201549"/>
                    <a:pt x="10541" y="199263"/>
                    <a:pt x="16002" y="200787"/>
                  </a:cubicBezTo>
                  <a:cubicBezTo>
                    <a:pt x="21463" y="202311"/>
                    <a:pt x="25400" y="207264"/>
                    <a:pt x="25400" y="212979"/>
                  </a:cubicBezTo>
                  <a:cubicBezTo>
                    <a:pt x="25400" y="316611"/>
                    <a:pt x="109347" y="400558"/>
                    <a:pt x="212979" y="400558"/>
                  </a:cubicBezTo>
                  <a:cubicBezTo>
                    <a:pt x="316611" y="400558"/>
                    <a:pt x="400558" y="316611"/>
                    <a:pt x="400558" y="212979"/>
                  </a:cubicBezTo>
                  <a:lnTo>
                    <a:pt x="413258" y="212979"/>
                  </a:lnTo>
                  <a:lnTo>
                    <a:pt x="400558" y="212979"/>
                  </a:lnTo>
                  <a:cubicBezTo>
                    <a:pt x="400558" y="109347"/>
                    <a:pt x="316611" y="25400"/>
                    <a:pt x="212979" y="25400"/>
                  </a:cubicBezTo>
                  <a:lnTo>
                    <a:pt x="212979" y="12700"/>
                  </a:lnTo>
                  <a:lnTo>
                    <a:pt x="212979" y="25400"/>
                  </a:lnTo>
                  <a:cubicBezTo>
                    <a:pt x="109347" y="25400"/>
                    <a:pt x="25400" y="109347"/>
                    <a:pt x="25400" y="212979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pt-BR">
                <a:latin typeface="Amx"/>
              </a:endParaRPr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7665691" y="4262936"/>
            <a:ext cx="300447" cy="300447"/>
            <a:chOff x="0" y="0"/>
            <a:chExt cx="400596" cy="400596"/>
          </a:xfrm>
          <a:solidFill>
            <a:schemeClr val="bg1"/>
          </a:solidFill>
        </p:grpSpPr>
        <p:sp>
          <p:nvSpPr>
            <p:cNvPr id="30" name="Freeform 30"/>
            <p:cNvSpPr/>
            <p:nvPr/>
          </p:nvSpPr>
          <p:spPr>
            <a:xfrm>
              <a:off x="0" y="0"/>
              <a:ext cx="400558" cy="400558"/>
            </a:xfrm>
            <a:custGeom>
              <a:avLst/>
              <a:gdLst/>
              <a:ahLst/>
              <a:cxnLst/>
              <a:rect l="l" t="t" r="r" b="b"/>
              <a:pathLst>
                <a:path w="400558" h="400558">
                  <a:moveTo>
                    <a:pt x="0" y="200279"/>
                  </a:moveTo>
                  <a:cubicBezTo>
                    <a:pt x="0" y="89662"/>
                    <a:pt x="89662" y="0"/>
                    <a:pt x="200279" y="0"/>
                  </a:cubicBezTo>
                  <a:cubicBezTo>
                    <a:pt x="310896" y="0"/>
                    <a:pt x="400558" y="89662"/>
                    <a:pt x="400558" y="200279"/>
                  </a:cubicBezTo>
                  <a:cubicBezTo>
                    <a:pt x="400558" y="310896"/>
                    <a:pt x="310896" y="400558"/>
                    <a:pt x="200279" y="400558"/>
                  </a:cubicBezTo>
                  <a:cubicBezTo>
                    <a:pt x="89662" y="400558"/>
                    <a:pt x="0" y="310896"/>
                    <a:pt x="0" y="200279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pt-BR">
                <a:latin typeface="Amx"/>
              </a:endParaRPr>
            </a:p>
          </p:txBody>
        </p:sp>
      </p:grpSp>
      <p:cxnSp>
        <p:nvCxnSpPr>
          <p:cNvPr id="62" name="Conector Reto 30">
            <a:extLst>
              <a:ext uri="{FF2B5EF4-FFF2-40B4-BE49-F238E27FC236}">
                <a16:creationId xmlns:a16="http://schemas.microsoft.com/office/drawing/2014/main" id="{AAB4FCD9-6DE3-CB8E-A1A6-05AA8E077720}"/>
              </a:ext>
            </a:extLst>
          </p:cNvPr>
          <p:cNvCxnSpPr>
            <a:cxnSpLocks/>
          </p:cNvCxnSpPr>
          <p:nvPr/>
        </p:nvCxnSpPr>
        <p:spPr>
          <a:xfrm>
            <a:off x="397343" y="3582883"/>
            <a:ext cx="6952313" cy="0"/>
          </a:xfrm>
          <a:prstGeom prst="line">
            <a:avLst/>
          </a:prstGeom>
          <a:ln w="6350">
            <a:gradFill flip="none" rotWithShape="1">
              <a:gsLst>
                <a:gs pos="0">
                  <a:schemeClr val="bg1"/>
                </a:gs>
                <a:gs pos="51000">
                  <a:schemeClr val="bg2">
                    <a:lumMod val="25000"/>
                  </a:schemeClr>
                </a:gs>
                <a:gs pos="81000">
                  <a:schemeClr val="bg2">
                    <a:lumMod val="25000"/>
                  </a:schemeClr>
                </a:gs>
                <a:gs pos="21000">
                  <a:schemeClr val="bg2">
                    <a:lumMod val="25000"/>
                  </a:schemeClr>
                </a:gs>
                <a:gs pos="100000">
                  <a:schemeClr val="bg1"/>
                </a:gs>
              </a:gsLst>
              <a:lin ang="0" scaled="1"/>
              <a:tileRect/>
            </a:gra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0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75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500"/>
                            </p:stCondLst>
                            <p:childTnLst>
                              <p:par>
                                <p:cTn id="6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animBg="1"/>
      <p:bldP spid="51" grpId="0" animBg="1"/>
      <p:bldP spid="53" grpId="0" animBg="1"/>
      <p:bldP spid="61" grpId="0" animBg="1"/>
      <p:bldP spid="10" grpId="0"/>
      <p:bldP spid="11" grpId="0"/>
      <p:bldP spid="14" grpId="0"/>
      <p:bldP spid="20" grpId="0"/>
      <p:bldP spid="25" grpId="0"/>
      <p:bldP spid="26" grpId="0"/>
      <p:bldP spid="4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: Cantos Diagonais Arredondados 7">
            <a:extLst>
              <a:ext uri="{FF2B5EF4-FFF2-40B4-BE49-F238E27FC236}">
                <a16:creationId xmlns:a16="http://schemas.microsoft.com/office/drawing/2014/main" id="{2EDEB103-CAD6-DB44-0190-8027B0B2A23C}"/>
              </a:ext>
            </a:extLst>
          </p:cNvPr>
          <p:cNvSpPr/>
          <p:nvPr/>
        </p:nvSpPr>
        <p:spPr>
          <a:xfrm>
            <a:off x="9763554" y="4615471"/>
            <a:ext cx="7554977" cy="1056057"/>
          </a:xfrm>
          <a:prstGeom prst="round2DiagRect">
            <a:avLst>
              <a:gd name="adj1" fmla="val 14510"/>
              <a:gd name="adj2" fmla="val 0"/>
            </a:avLst>
          </a:prstGeom>
          <a:gradFill flip="none" rotWithShape="1">
            <a:gsLst>
              <a:gs pos="0">
                <a:schemeClr val="bg1">
                  <a:shade val="67500"/>
                  <a:satMod val="115000"/>
                </a:schemeClr>
              </a:gs>
              <a:gs pos="100000">
                <a:schemeClr val="bg1">
                  <a:shade val="100000"/>
                  <a:satMod val="115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3500" b="1" dirty="0">
                <a:solidFill>
                  <a:srgbClr val="C00000"/>
                </a:solidFill>
                <a:latin typeface="AMX"/>
              </a:rPr>
              <a:t>         Atualização de Conteúdos 2026</a:t>
            </a:r>
          </a:p>
        </p:txBody>
      </p:sp>
      <p:sp>
        <p:nvSpPr>
          <p:cNvPr id="10" name="Retângulo: Cantos Diagonais Arredondados 9">
            <a:extLst>
              <a:ext uri="{FF2B5EF4-FFF2-40B4-BE49-F238E27FC236}">
                <a16:creationId xmlns:a16="http://schemas.microsoft.com/office/drawing/2014/main" id="{E7803ECA-35D1-34F2-0090-729E2DDF6362}"/>
              </a:ext>
            </a:extLst>
          </p:cNvPr>
          <p:cNvSpPr/>
          <p:nvPr/>
        </p:nvSpPr>
        <p:spPr>
          <a:xfrm>
            <a:off x="9763554" y="7126500"/>
            <a:ext cx="6861901" cy="1056057"/>
          </a:xfrm>
          <a:prstGeom prst="round2DiagRect">
            <a:avLst>
              <a:gd name="adj1" fmla="val 14510"/>
              <a:gd name="adj2" fmla="val 0"/>
            </a:avLst>
          </a:prstGeom>
          <a:gradFill flip="none" rotWithShape="1">
            <a:gsLst>
              <a:gs pos="0">
                <a:schemeClr val="bg1">
                  <a:shade val="67500"/>
                  <a:satMod val="115000"/>
                </a:schemeClr>
              </a:gs>
              <a:gs pos="100000">
                <a:schemeClr val="bg1">
                  <a:shade val="100000"/>
                  <a:satMod val="115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3500" b="1" dirty="0">
                <a:solidFill>
                  <a:srgbClr val="C00000"/>
                </a:solidFill>
                <a:latin typeface="AMX"/>
              </a:rPr>
              <a:t>         Trilha EAD Ativa – 32 cursos</a:t>
            </a:r>
          </a:p>
        </p:txBody>
      </p:sp>
      <p:sp>
        <p:nvSpPr>
          <p:cNvPr id="3" name="Retângulo: Cantos Diagonais Arredondados 2">
            <a:extLst>
              <a:ext uri="{FF2B5EF4-FFF2-40B4-BE49-F238E27FC236}">
                <a16:creationId xmlns:a16="http://schemas.microsoft.com/office/drawing/2014/main" id="{B5E58AB5-114F-09C5-A584-07FA4ACA7CB0}"/>
              </a:ext>
            </a:extLst>
          </p:cNvPr>
          <p:cNvSpPr/>
          <p:nvPr/>
        </p:nvSpPr>
        <p:spPr>
          <a:xfrm>
            <a:off x="2334054" y="4615471"/>
            <a:ext cx="5384801" cy="1056057"/>
          </a:xfrm>
          <a:prstGeom prst="round2DiagRect">
            <a:avLst>
              <a:gd name="adj1" fmla="val 14510"/>
              <a:gd name="adj2" fmla="val 0"/>
            </a:avLst>
          </a:prstGeom>
          <a:gradFill flip="none" rotWithShape="1">
            <a:gsLst>
              <a:gs pos="0">
                <a:schemeClr val="bg1">
                  <a:shade val="67500"/>
                  <a:satMod val="115000"/>
                </a:schemeClr>
              </a:gs>
              <a:gs pos="100000">
                <a:schemeClr val="bg1">
                  <a:shade val="100000"/>
                  <a:satMod val="115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3500" b="1" dirty="0">
                <a:solidFill>
                  <a:srgbClr val="C00000"/>
                </a:solidFill>
                <a:latin typeface="AMX"/>
              </a:rPr>
              <a:t>         + 160 GNS treinados</a:t>
            </a:r>
          </a:p>
        </p:txBody>
      </p:sp>
      <p:sp>
        <p:nvSpPr>
          <p:cNvPr id="4" name="Retângulo: Cantos Diagonais Arredondados 3">
            <a:extLst>
              <a:ext uri="{FF2B5EF4-FFF2-40B4-BE49-F238E27FC236}">
                <a16:creationId xmlns:a16="http://schemas.microsoft.com/office/drawing/2014/main" id="{8708F214-5170-BADC-CF63-561C5AAA169F}"/>
              </a:ext>
            </a:extLst>
          </p:cNvPr>
          <p:cNvSpPr/>
          <p:nvPr/>
        </p:nvSpPr>
        <p:spPr>
          <a:xfrm>
            <a:off x="2334054" y="7126500"/>
            <a:ext cx="5384801" cy="1056057"/>
          </a:xfrm>
          <a:prstGeom prst="round2DiagRect">
            <a:avLst>
              <a:gd name="adj1" fmla="val 14510"/>
              <a:gd name="adj2" fmla="val 0"/>
            </a:avLst>
          </a:prstGeom>
          <a:gradFill flip="none" rotWithShape="1">
            <a:gsLst>
              <a:gs pos="0">
                <a:schemeClr val="bg1">
                  <a:shade val="67500"/>
                  <a:satMod val="115000"/>
                </a:schemeClr>
              </a:gs>
              <a:gs pos="100000">
                <a:schemeClr val="bg1">
                  <a:shade val="100000"/>
                  <a:satMod val="115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3500" b="1" dirty="0">
                <a:solidFill>
                  <a:srgbClr val="C00000"/>
                </a:solidFill>
                <a:latin typeface="AMX"/>
              </a:rPr>
              <a:t>         10 turmas realizadas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B25FE8E2-4375-7496-E399-DA199B0ECA95}"/>
              </a:ext>
            </a:extLst>
          </p:cNvPr>
          <p:cNvSpPr txBox="1"/>
          <p:nvPr/>
        </p:nvSpPr>
        <p:spPr>
          <a:xfrm>
            <a:off x="779794" y="1589278"/>
            <a:ext cx="1097246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6000" b="1" dirty="0">
                <a:solidFill>
                  <a:srgbClr val="393939"/>
                </a:solidFill>
                <a:latin typeface="AMX Black" pitchFamily="2" charset="0"/>
              </a:rPr>
              <a:t>Programa Gestão de Negócios: </a:t>
            </a:r>
          </a:p>
        </p:txBody>
      </p:sp>
      <p:grpSp>
        <p:nvGrpSpPr>
          <p:cNvPr id="29" name="Agrupar 28">
            <a:extLst>
              <a:ext uri="{FF2B5EF4-FFF2-40B4-BE49-F238E27FC236}">
                <a16:creationId xmlns:a16="http://schemas.microsoft.com/office/drawing/2014/main" id="{A6C9E0C7-C4EA-AA22-69E8-8C8473221436}"/>
              </a:ext>
            </a:extLst>
          </p:cNvPr>
          <p:cNvGrpSpPr/>
          <p:nvPr/>
        </p:nvGrpSpPr>
        <p:grpSpPr>
          <a:xfrm>
            <a:off x="8209294" y="4103731"/>
            <a:ext cx="2101787" cy="2079537"/>
            <a:chOff x="8209294" y="4103731"/>
            <a:chExt cx="2101787" cy="2079537"/>
          </a:xfrm>
        </p:grpSpPr>
        <p:sp>
          <p:nvSpPr>
            <p:cNvPr id="9" name="Elipse 8">
              <a:extLst>
                <a:ext uri="{FF2B5EF4-FFF2-40B4-BE49-F238E27FC236}">
                  <a16:creationId xmlns:a16="http://schemas.microsoft.com/office/drawing/2014/main" id="{58F3B327-6523-D1E0-0036-97D7C3ACA240}"/>
                </a:ext>
              </a:extLst>
            </p:cNvPr>
            <p:cNvSpPr/>
            <p:nvPr/>
          </p:nvSpPr>
          <p:spPr>
            <a:xfrm>
              <a:off x="8209294" y="4103731"/>
              <a:ext cx="2101787" cy="2079537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shade val="67500"/>
                    <a:satMod val="115000"/>
                  </a:schemeClr>
                </a:gs>
                <a:gs pos="100000">
                  <a:schemeClr val="bg1">
                    <a:shade val="100000"/>
                    <a:satMod val="11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200" b="1" dirty="0">
                <a:solidFill>
                  <a:srgbClr val="C00000"/>
                </a:solidFill>
                <a:latin typeface="AMX"/>
              </a:endParaRPr>
            </a:p>
          </p:txBody>
        </p:sp>
        <p:pic>
          <p:nvPicPr>
            <p:cNvPr id="17" name="Gráfico 16" descr="Bateria com preenchimento sólido">
              <a:extLst>
                <a:ext uri="{FF2B5EF4-FFF2-40B4-BE49-F238E27FC236}">
                  <a16:creationId xmlns:a16="http://schemas.microsoft.com/office/drawing/2014/main" id="{AF6C1A60-7C98-4D2E-4FD1-A54A4F839DB6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8409076" y="4213877"/>
              <a:ext cx="1775438" cy="1775438"/>
            </a:xfrm>
            <a:prstGeom prst="rect">
              <a:avLst/>
            </a:prstGeom>
          </p:spPr>
        </p:pic>
      </p:grpSp>
      <p:grpSp>
        <p:nvGrpSpPr>
          <p:cNvPr id="30" name="Agrupar 29">
            <a:extLst>
              <a:ext uri="{FF2B5EF4-FFF2-40B4-BE49-F238E27FC236}">
                <a16:creationId xmlns:a16="http://schemas.microsoft.com/office/drawing/2014/main" id="{BEEE9130-621C-508E-81A9-6A468E903C06}"/>
              </a:ext>
            </a:extLst>
          </p:cNvPr>
          <p:cNvGrpSpPr/>
          <p:nvPr/>
        </p:nvGrpSpPr>
        <p:grpSpPr>
          <a:xfrm>
            <a:off x="8221289" y="6614760"/>
            <a:ext cx="2101787" cy="2079537"/>
            <a:chOff x="8221289" y="6614760"/>
            <a:chExt cx="2101787" cy="2079537"/>
          </a:xfrm>
        </p:grpSpPr>
        <p:sp>
          <p:nvSpPr>
            <p:cNvPr id="12" name="Elipse 11">
              <a:extLst>
                <a:ext uri="{FF2B5EF4-FFF2-40B4-BE49-F238E27FC236}">
                  <a16:creationId xmlns:a16="http://schemas.microsoft.com/office/drawing/2014/main" id="{B127006E-D42D-719C-D532-3DD8BC262188}"/>
                </a:ext>
              </a:extLst>
            </p:cNvPr>
            <p:cNvSpPr/>
            <p:nvPr/>
          </p:nvSpPr>
          <p:spPr>
            <a:xfrm>
              <a:off x="8221289" y="6614760"/>
              <a:ext cx="2101787" cy="2079537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shade val="67500"/>
                    <a:satMod val="115000"/>
                  </a:schemeClr>
                </a:gs>
                <a:gs pos="100000">
                  <a:schemeClr val="bg1">
                    <a:shade val="100000"/>
                    <a:satMod val="11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200" b="1" dirty="0">
                <a:solidFill>
                  <a:srgbClr val="C00000"/>
                </a:solidFill>
                <a:latin typeface="AMX"/>
              </a:endParaRPr>
            </a:p>
          </p:txBody>
        </p:sp>
        <p:pic>
          <p:nvPicPr>
            <p:cNvPr id="22" name="Gráfico 21" descr="Marca de verificação do selo com preenchimento sólido">
              <a:extLst>
                <a:ext uri="{FF2B5EF4-FFF2-40B4-BE49-F238E27FC236}">
                  <a16:creationId xmlns:a16="http://schemas.microsoft.com/office/drawing/2014/main" id="{33DC0313-B10C-E252-F05C-DB743C522D13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8359487" y="6735974"/>
              <a:ext cx="1825390" cy="1825390"/>
            </a:xfrm>
            <a:prstGeom prst="rect">
              <a:avLst/>
            </a:prstGeom>
          </p:spPr>
        </p:pic>
      </p:grpSp>
      <p:sp>
        <p:nvSpPr>
          <p:cNvPr id="23" name="CaixaDeTexto 22">
            <a:extLst>
              <a:ext uri="{FF2B5EF4-FFF2-40B4-BE49-F238E27FC236}">
                <a16:creationId xmlns:a16="http://schemas.microsoft.com/office/drawing/2014/main" id="{95D3F016-EC35-2521-9727-30996916E109}"/>
              </a:ext>
            </a:extLst>
          </p:cNvPr>
          <p:cNvSpPr txBox="1"/>
          <p:nvPr/>
        </p:nvSpPr>
        <p:spPr>
          <a:xfrm>
            <a:off x="779794" y="2564962"/>
            <a:ext cx="12300836" cy="7850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3400" dirty="0">
                <a:solidFill>
                  <a:srgbClr val="393939"/>
                </a:solidFill>
                <a:latin typeface="AMX"/>
              </a:rPr>
              <a:t>Um olhar do passado - Agente Autorizado</a:t>
            </a:r>
          </a:p>
        </p:txBody>
      </p:sp>
      <p:grpSp>
        <p:nvGrpSpPr>
          <p:cNvPr id="27" name="Agrupar 26">
            <a:extLst>
              <a:ext uri="{FF2B5EF4-FFF2-40B4-BE49-F238E27FC236}">
                <a16:creationId xmlns:a16="http://schemas.microsoft.com/office/drawing/2014/main" id="{921E06A7-9FCE-557C-44AB-1381A2BDF4CF}"/>
              </a:ext>
            </a:extLst>
          </p:cNvPr>
          <p:cNvGrpSpPr/>
          <p:nvPr/>
        </p:nvGrpSpPr>
        <p:grpSpPr>
          <a:xfrm>
            <a:off x="779794" y="4103731"/>
            <a:ext cx="2101787" cy="2079537"/>
            <a:chOff x="779794" y="4103731"/>
            <a:chExt cx="2101787" cy="2079537"/>
          </a:xfrm>
        </p:grpSpPr>
        <p:sp>
          <p:nvSpPr>
            <p:cNvPr id="7" name="Elipse 6">
              <a:extLst>
                <a:ext uri="{FF2B5EF4-FFF2-40B4-BE49-F238E27FC236}">
                  <a16:creationId xmlns:a16="http://schemas.microsoft.com/office/drawing/2014/main" id="{01A6F5ED-E0C4-F17C-5C0C-A218B43EC96A}"/>
                </a:ext>
              </a:extLst>
            </p:cNvPr>
            <p:cNvSpPr/>
            <p:nvPr/>
          </p:nvSpPr>
          <p:spPr>
            <a:xfrm>
              <a:off x="779794" y="4103731"/>
              <a:ext cx="2101787" cy="2079537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shade val="67500"/>
                    <a:satMod val="115000"/>
                  </a:schemeClr>
                </a:gs>
                <a:gs pos="100000">
                  <a:schemeClr val="bg1">
                    <a:shade val="100000"/>
                    <a:satMod val="11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200" b="1" dirty="0">
                <a:solidFill>
                  <a:srgbClr val="C00000"/>
                </a:solidFill>
                <a:latin typeface="AMX"/>
              </a:endParaRPr>
            </a:p>
          </p:txBody>
        </p:sp>
        <p:pic>
          <p:nvPicPr>
            <p:cNvPr id="13" name="Gráfico 12" descr="Astronauta feminina com preenchimento sólido">
              <a:extLst>
                <a:ext uri="{FF2B5EF4-FFF2-40B4-BE49-F238E27FC236}">
                  <a16:creationId xmlns:a16="http://schemas.microsoft.com/office/drawing/2014/main" id="{34FDE12D-CAF1-2330-3335-00EB74A85C65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969469" y="4265021"/>
              <a:ext cx="1724294" cy="1724294"/>
            </a:xfrm>
            <a:prstGeom prst="rect">
              <a:avLst/>
            </a:prstGeom>
          </p:spPr>
        </p:pic>
      </p:grpSp>
      <p:grpSp>
        <p:nvGrpSpPr>
          <p:cNvPr id="28" name="Agrupar 27">
            <a:extLst>
              <a:ext uri="{FF2B5EF4-FFF2-40B4-BE49-F238E27FC236}">
                <a16:creationId xmlns:a16="http://schemas.microsoft.com/office/drawing/2014/main" id="{9309518F-7F72-6FB5-A9DD-4E250638F545}"/>
              </a:ext>
            </a:extLst>
          </p:cNvPr>
          <p:cNvGrpSpPr/>
          <p:nvPr/>
        </p:nvGrpSpPr>
        <p:grpSpPr>
          <a:xfrm>
            <a:off x="791789" y="6614760"/>
            <a:ext cx="2101787" cy="2079537"/>
            <a:chOff x="791789" y="6614760"/>
            <a:chExt cx="2101787" cy="2079537"/>
          </a:xfrm>
        </p:grpSpPr>
        <p:sp>
          <p:nvSpPr>
            <p:cNvPr id="5" name="Elipse 4">
              <a:extLst>
                <a:ext uri="{FF2B5EF4-FFF2-40B4-BE49-F238E27FC236}">
                  <a16:creationId xmlns:a16="http://schemas.microsoft.com/office/drawing/2014/main" id="{5E1A7C23-950B-CD9F-E40E-ECBBC083F54A}"/>
                </a:ext>
              </a:extLst>
            </p:cNvPr>
            <p:cNvSpPr/>
            <p:nvPr/>
          </p:nvSpPr>
          <p:spPr>
            <a:xfrm>
              <a:off x="791789" y="6614760"/>
              <a:ext cx="2101787" cy="2079537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shade val="67500"/>
                    <a:satMod val="115000"/>
                  </a:schemeClr>
                </a:gs>
                <a:gs pos="100000">
                  <a:schemeClr val="bg1">
                    <a:shade val="100000"/>
                    <a:satMod val="11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200" b="1" dirty="0">
                <a:solidFill>
                  <a:srgbClr val="C00000"/>
                </a:solidFill>
                <a:latin typeface="AMX"/>
              </a:endParaRPr>
            </a:p>
          </p:txBody>
        </p:sp>
        <p:pic>
          <p:nvPicPr>
            <p:cNvPr id="15" name="Gráfico 14" descr="Gráfico de barras com preenchimento sólido">
              <a:extLst>
                <a:ext uri="{FF2B5EF4-FFF2-40B4-BE49-F238E27FC236}">
                  <a16:creationId xmlns:a16="http://schemas.microsoft.com/office/drawing/2014/main" id="{C93A8F5F-405E-176D-A0EF-C21FA1487902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969469" y="6773788"/>
              <a:ext cx="1668446" cy="1668446"/>
            </a:xfrm>
            <a:prstGeom prst="rect">
              <a:avLst/>
            </a:prstGeom>
          </p:spPr>
        </p:pic>
      </p:grpSp>
      <p:cxnSp>
        <p:nvCxnSpPr>
          <p:cNvPr id="16" name="Conector Reto 30">
            <a:extLst>
              <a:ext uri="{FF2B5EF4-FFF2-40B4-BE49-F238E27FC236}">
                <a16:creationId xmlns:a16="http://schemas.microsoft.com/office/drawing/2014/main" id="{9B3C48A2-0561-5382-83A0-7CDD8D19CF84}"/>
              </a:ext>
            </a:extLst>
          </p:cNvPr>
          <p:cNvCxnSpPr>
            <a:cxnSpLocks/>
          </p:cNvCxnSpPr>
          <p:nvPr/>
        </p:nvCxnSpPr>
        <p:spPr>
          <a:xfrm>
            <a:off x="969469" y="2619610"/>
            <a:ext cx="10782794" cy="0"/>
          </a:xfrm>
          <a:prstGeom prst="line">
            <a:avLst/>
          </a:prstGeom>
          <a:ln w="6350">
            <a:gradFill flip="none" rotWithShape="1">
              <a:gsLst>
                <a:gs pos="0">
                  <a:schemeClr val="bg1"/>
                </a:gs>
                <a:gs pos="51000">
                  <a:schemeClr val="bg2">
                    <a:lumMod val="25000"/>
                  </a:schemeClr>
                </a:gs>
                <a:gs pos="81000">
                  <a:schemeClr val="bg2">
                    <a:lumMod val="25000"/>
                  </a:schemeClr>
                </a:gs>
                <a:gs pos="21000">
                  <a:schemeClr val="bg2">
                    <a:lumMod val="25000"/>
                  </a:schemeClr>
                </a:gs>
                <a:gs pos="100000">
                  <a:schemeClr val="bg1"/>
                </a:gs>
              </a:gsLst>
              <a:lin ang="0" scaled="1"/>
              <a:tileRect/>
            </a:gra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3" grpId="0" animBg="1"/>
      <p:bldP spid="4" grpId="0" animBg="1"/>
      <p:bldP spid="11" grpId="0"/>
      <p:bldP spid="2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Imagem 35">
            <a:extLst>
              <a:ext uri="{FF2B5EF4-FFF2-40B4-BE49-F238E27FC236}">
                <a16:creationId xmlns:a16="http://schemas.microsoft.com/office/drawing/2014/main" id="{F670E180-FB2C-A54A-93CD-32927AB84D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115"/>
          <a:stretch>
            <a:fillRect/>
          </a:stretch>
        </p:blipFill>
        <p:spPr>
          <a:xfrm rot="548034">
            <a:off x="6941141" y="-2437272"/>
            <a:ext cx="7604576" cy="5748687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9D347A73-89F9-73FE-AF7D-F8F995A62673}"/>
              </a:ext>
            </a:extLst>
          </p:cNvPr>
          <p:cNvSpPr txBox="1"/>
          <p:nvPr/>
        </p:nvSpPr>
        <p:spPr>
          <a:xfrm>
            <a:off x="599557" y="1397777"/>
            <a:ext cx="790041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6000" b="1" dirty="0">
                <a:solidFill>
                  <a:schemeClr val="bg1"/>
                </a:solidFill>
                <a:latin typeface="AMX Black" pitchFamily="2" charset="0"/>
              </a:rPr>
              <a:t>Início da Jornada</a:t>
            </a:r>
            <a:endParaRPr lang="pt-BR" sz="7200" b="1" noProof="0" dirty="0">
              <a:solidFill>
                <a:schemeClr val="bg1"/>
              </a:solidFill>
              <a:latin typeface="AMX Black" pitchFamily="2" charset="0"/>
            </a:endParaRPr>
          </a:p>
        </p:txBody>
      </p:sp>
      <p:cxnSp>
        <p:nvCxnSpPr>
          <p:cNvPr id="8" name="Conector Reto 30">
            <a:extLst>
              <a:ext uri="{FF2B5EF4-FFF2-40B4-BE49-F238E27FC236}">
                <a16:creationId xmlns:a16="http://schemas.microsoft.com/office/drawing/2014/main" id="{E83DF22C-3D3B-8350-499A-D6D36EC8CA6E}"/>
              </a:ext>
            </a:extLst>
          </p:cNvPr>
          <p:cNvCxnSpPr>
            <a:cxnSpLocks/>
          </p:cNvCxnSpPr>
          <p:nvPr/>
        </p:nvCxnSpPr>
        <p:spPr>
          <a:xfrm>
            <a:off x="424666" y="2413440"/>
            <a:ext cx="6379876" cy="0"/>
          </a:xfrm>
          <a:prstGeom prst="line">
            <a:avLst/>
          </a:prstGeom>
          <a:ln w="19050">
            <a:gradFill flip="none" rotWithShape="1">
              <a:gsLst>
                <a:gs pos="50000">
                  <a:schemeClr val="bg1"/>
                </a:gs>
                <a:gs pos="100000">
                  <a:srgbClr val="4A452A"/>
                </a:gs>
                <a:gs pos="0">
                  <a:schemeClr val="bg2">
                    <a:lumMod val="25000"/>
                  </a:schemeClr>
                </a:gs>
                <a:gs pos="90000">
                  <a:schemeClr val="bg2">
                    <a:lumMod val="25000"/>
                  </a:schemeClr>
                </a:gs>
                <a:gs pos="10000">
                  <a:schemeClr val="bg2">
                    <a:lumMod val="25000"/>
                  </a:schemeClr>
                </a:gs>
              </a:gsLst>
              <a:lin ang="0" scaled="1"/>
              <a:tileRect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CaixaDeTexto 8">
            <a:extLst>
              <a:ext uri="{FF2B5EF4-FFF2-40B4-BE49-F238E27FC236}">
                <a16:creationId xmlns:a16="http://schemas.microsoft.com/office/drawing/2014/main" id="{724637B2-9075-17DF-6A74-28589EB63E60}"/>
              </a:ext>
            </a:extLst>
          </p:cNvPr>
          <p:cNvSpPr txBox="1"/>
          <p:nvPr/>
        </p:nvSpPr>
        <p:spPr>
          <a:xfrm>
            <a:off x="618329" y="2415937"/>
            <a:ext cx="637326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200" b="1" dirty="0">
                <a:solidFill>
                  <a:schemeClr val="bg1"/>
                </a:solidFill>
                <a:latin typeface="AMX" panose="020B0604020202020204" charset="0"/>
                <a:cs typeface="AMX" panose="020B0604020202020204" charset="0"/>
              </a:rPr>
              <a:t>Webinar de lançamento. </a:t>
            </a:r>
          </a:p>
        </p:txBody>
      </p:sp>
      <p:grpSp>
        <p:nvGrpSpPr>
          <p:cNvPr id="10" name="Group 15">
            <a:extLst>
              <a:ext uri="{FF2B5EF4-FFF2-40B4-BE49-F238E27FC236}">
                <a16:creationId xmlns:a16="http://schemas.microsoft.com/office/drawing/2014/main" id="{196DDF55-4697-0E50-D374-79A3878F936F}"/>
              </a:ext>
            </a:extLst>
          </p:cNvPr>
          <p:cNvGrpSpPr/>
          <p:nvPr/>
        </p:nvGrpSpPr>
        <p:grpSpPr>
          <a:xfrm>
            <a:off x="612216" y="6233573"/>
            <a:ext cx="561601" cy="616418"/>
            <a:chOff x="0" y="0"/>
            <a:chExt cx="1123201" cy="1232836"/>
          </a:xfrm>
        </p:grpSpPr>
        <p:sp>
          <p:nvSpPr>
            <p:cNvPr id="11" name="Freeform 16">
              <a:extLst>
                <a:ext uri="{FF2B5EF4-FFF2-40B4-BE49-F238E27FC236}">
                  <a16:creationId xmlns:a16="http://schemas.microsoft.com/office/drawing/2014/main" id="{6ECD7B34-FA27-CDD9-05CC-E7D8F7423F0D}"/>
                </a:ext>
              </a:extLst>
            </p:cNvPr>
            <p:cNvSpPr/>
            <p:nvPr/>
          </p:nvSpPr>
          <p:spPr>
            <a:xfrm>
              <a:off x="0" y="0"/>
              <a:ext cx="1123188" cy="1125220"/>
            </a:xfrm>
            <a:custGeom>
              <a:avLst/>
              <a:gdLst/>
              <a:ahLst/>
              <a:cxnLst/>
              <a:rect l="l" t="t" r="r" b="b"/>
              <a:pathLst>
                <a:path w="1123188" h="1125220">
                  <a:moveTo>
                    <a:pt x="0" y="562610"/>
                  </a:moveTo>
                  <a:cubicBezTo>
                    <a:pt x="0" y="251841"/>
                    <a:pt x="251460" y="0"/>
                    <a:pt x="561594" y="0"/>
                  </a:cubicBezTo>
                  <a:cubicBezTo>
                    <a:pt x="871728" y="0"/>
                    <a:pt x="1123188" y="251841"/>
                    <a:pt x="1123188" y="562610"/>
                  </a:cubicBezTo>
                  <a:cubicBezTo>
                    <a:pt x="1123188" y="873379"/>
                    <a:pt x="871728" y="1125220"/>
                    <a:pt x="561594" y="1125220"/>
                  </a:cubicBezTo>
                  <a:cubicBezTo>
                    <a:pt x="251460" y="1125220"/>
                    <a:pt x="0" y="873379"/>
                    <a:pt x="0" y="562610"/>
                  </a:cubicBezTo>
                  <a:close/>
                </a:path>
              </a:pathLst>
            </a:custGeom>
            <a:solidFill>
              <a:srgbClr val="CD222B"/>
            </a:solidFill>
          </p:spPr>
          <p:txBody>
            <a:bodyPr/>
            <a:lstStyle/>
            <a:p>
              <a:endParaRPr lang="pt-BR" sz="1000" noProof="0" dirty="0">
                <a:solidFill>
                  <a:schemeClr val="bg1"/>
                </a:solidFill>
              </a:endParaRPr>
            </a:p>
          </p:txBody>
        </p:sp>
        <p:sp>
          <p:nvSpPr>
            <p:cNvPr id="12" name="TextBox 17">
              <a:extLst>
                <a:ext uri="{FF2B5EF4-FFF2-40B4-BE49-F238E27FC236}">
                  <a16:creationId xmlns:a16="http://schemas.microsoft.com/office/drawing/2014/main" id="{A310A3CE-D7CF-AE7F-08C2-1A671479D92E}"/>
                </a:ext>
              </a:extLst>
            </p:cNvPr>
            <p:cNvSpPr txBox="1"/>
            <p:nvPr/>
          </p:nvSpPr>
          <p:spPr>
            <a:xfrm>
              <a:off x="0" y="40902"/>
              <a:ext cx="1123201" cy="1191934"/>
            </a:xfrm>
            <a:prstGeom prst="rect">
              <a:avLst/>
            </a:prstGeom>
          </p:spPr>
          <p:txBody>
            <a:bodyPr lIns="33867" tIns="108000" rIns="33867" bIns="33867" rtlCol="0" anchor="ctr"/>
            <a:lstStyle/>
            <a:p>
              <a:pPr algn="ctr">
                <a:lnSpc>
                  <a:spcPts val="2400"/>
                </a:lnSpc>
              </a:pPr>
              <a:r>
                <a:rPr lang="pt-BR" sz="3600" b="1" noProof="0" dirty="0">
                  <a:solidFill>
                    <a:schemeClr val="bg1"/>
                  </a:solidFill>
                  <a:latin typeface="AMX Black" pitchFamily="2" charset="0"/>
                  <a:ea typeface="Calibri (MS) Bold"/>
                  <a:cs typeface="Calibri (MS) Bold"/>
                  <a:sym typeface="Calibri (MS) Bold"/>
                </a:rPr>
                <a:t>2</a:t>
              </a:r>
            </a:p>
          </p:txBody>
        </p:sp>
      </p:grpSp>
      <p:sp>
        <p:nvSpPr>
          <p:cNvPr id="13" name="TextBox 22">
            <a:extLst>
              <a:ext uri="{FF2B5EF4-FFF2-40B4-BE49-F238E27FC236}">
                <a16:creationId xmlns:a16="http://schemas.microsoft.com/office/drawing/2014/main" id="{B6AEDAD1-BB83-D6CC-571A-62B11BD996AB}"/>
              </a:ext>
            </a:extLst>
          </p:cNvPr>
          <p:cNvSpPr txBox="1"/>
          <p:nvPr/>
        </p:nvSpPr>
        <p:spPr>
          <a:xfrm>
            <a:off x="1065011" y="6294315"/>
            <a:ext cx="5080551" cy="29751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44403" lvl="1" indent="-249724">
              <a:spcBef>
                <a:spcPts val="800"/>
              </a:spcBef>
              <a:buFont typeface="Arial"/>
              <a:buChar char="⚬"/>
            </a:pPr>
            <a:r>
              <a:rPr lang="pt-BR" sz="2000" dirty="0">
                <a:solidFill>
                  <a:srgbClr val="FFFFFF"/>
                </a:solidFill>
                <a:latin typeface="AMX Medium" pitchFamily="2" charset="0"/>
                <a:ea typeface="Source Sans Pro"/>
                <a:cs typeface="Source Sans Pro"/>
                <a:sym typeface="Source Sans Pro"/>
              </a:rPr>
              <a:t>Liderança por Influência (influência</a:t>
            </a:r>
            <a:br>
              <a:rPr lang="pt-BR" sz="2000" dirty="0">
                <a:solidFill>
                  <a:srgbClr val="FFFFFF"/>
                </a:solidFill>
                <a:latin typeface="AMX Medium" pitchFamily="2" charset="0"/>
                <a:ea typeface="Source Sans Pro"/>
                <a:cs typeface="Source Sans Pro"/>
                <a:sym typeface="Source Sans Pro"/>
              </a:rPr>
            </a:br>
            <a:r>
              <a:rPr lang="pt-BR" sz="2000" dirty="0">
                <a:solidFill>
                  <a:srgbClr val="FFFFFF"/>
                </a:solidFill>
                <a:latin typeface="AMX Medium" pitchFamily="2" charset="0"/>
                <a:ea typeface="Source Sans Pro"/>
                <a:cs typeface="Source Sans Pro"/>
                <a:sym typeface="Source Sans Pro"/>
              </a:rPr>
              <a:t>sem autoridade);</a:t>
            </a:r>
          </a:p>
          <a:p>
            <a:pPr marL="444403" lvl="1" indent="-249724">
              <a:spcBef>
                <a:spcPts val="800"/>
              </a:spcBef>
              <a:buFont typeface="Arial"/>
              <a:buChar char="⚬"/>
            </a:pPr>
            <a:r>
              <a:rPr lang="pt-BR" sz="2000" dirty="0">
                <a:solidFill>
                  <a:srgbClr val="FFFFFF"/>
                </a:solidFill>
                <a:latin typeface="AMX Medium" pitchFamily="2" charset="0"/>
                <a:ea typeface="Source Sans Pro"/>
                <a:cs typeface="Source Sans Pro"/>
                <a:sym typeface="Source Sans Pro"/>
              </a:rPr>
              <a:t>Gestão Ágil;</a:t>
            </a:r>
          </a:p>
          <a:p>
            <a:pPr marL="444403" lvl="1" indent="-249724">
              <a:spcBef>
                <a:spcPts val="800"/>
              </a:spcBef>
              <a:buFont typeface="Arial"/>
              <a:buChar char="⚬"/>
            </a:pPr>
            <a:r>
              <a:rPr lang="pt-BR" sz="2000" dirty="0">
                <a:solidFill>
                  <a:srgbClr val="FFFFFF"/>
                </a:solidFill>
                <a:latin typeface="AMX Medium" pitchFamily="2" charset="0"/>
                <a:ea typeface="Source Sans Pro"/>
                <a:cs typeface="Source Sans Pro"/>
                <a:sym typeface="Source Sans Pro"/>
              </a:rPr>
              <a:t>Senso de urgência; </a:t>
            </a:r>
          </a:p>
          <a:p>
            <a:pPr marL="444403" lvl="1" indent="-249724">
              <a:spcBef>
                <a:spcPts val="800"/>
              </a:spcBef>
              <a:buFont typeface="Arial"/>
              <a:buChar char="⚬"/>
            </a:pPr>
            <a:r>
              <a:rPr lang="pt-BR" sz="2000" dirty="0">
                <a:solidFill>
                  <a:srgbClr val="FFFFFF"/>
                </a:solidFill>
                <a:latin typeface="AMX Medium" pitchFamily="2" charset="0"/>
                <a:ea typeface="Source Sans Pro"/>
                <a:cs typeface="Source Sans Pro"/>
                <a:sym typeface="Source Sans Pro"/>
              </a:rPr>
              <a:t>Organização da rotina;</a:t>
            </a:r>
          </a:p>
          <a:p>
            <a:pPr marL="444403" lvl="1" indent="-249724">
              <a:spcBef>
                <a:spcPts val="800"/>
              </a:spcBef>
              <a:buFont typeface="Arial"/>
              <a:buChar char="⚬"/>
            </a:pPr>
            <a:r>
              <a:rPr lang="pt-BR" sz="2000" dirty="0">
                <a:solidFill>
                  <a:srgbClr val="FFFFFF"/>
                </a:solidFill>
                <a:latin typeface="AMX Medium" pitchFamily="2" charset="0"/>
                <a:ea typeface="Source Sans Pro"/>
                <a:cs typeface="Source Sans Pro"/>
                <a:sym typeface="Source Sans Pro"/>
              </a:rPr>
              <a:t>Gestão do Tempo e Produtividade Comercial;</a:t>
            </a:r>
          </a:p>
          <a:p>
            <a:pPr marL="444403" lvl="1" indent="-249724">
              <a:spcBef>
                <a:spcPts val="800"/>
              </a:spcBef>
              <a:buFont typeface="Arial"/>
              <a:buChar char="⚬"/>
            </a:pPr>
            <a:r>
              <a:rPr lang="pt-BR" sz="2000" dirty="0">
                <a:solidFill>
                  <a:srgbClr val="FFFFFF"/>
                </a:solidFill>
                <a:latin typeface="AMX Medium" pitchFamily="2" charset="0"/>
                <a:ea typeface="Source Sans Pro"/>
                <a:cs typeface="Source Sans Pro"/>
                <a:sym typeface="Source Sans Pro"/>
              </a:rPr>
              <a:t>Planejamento de Vendas no canal Varejo.</a:t>
            </a:r>
          </a:p>
        </p:txBody>
      </p:sp>
      <p:grpSp>
        <p:nvGrpSpPr>
          <p:cNvPr id="14" name="Group 15">
            <a:extLst>
              <a:ext uri="{FF2B5EF4-FFF2-40B4-BE49-F238E27FC236}">
                <a16:creationId xmlns:a16="http://schemas.microsoft.com/office/drawing/2014/main" id="{8E69B828-5B37-0F01-2386-BC2ABD66AF12}"/>
              </a:ext>
            </a:extLst>
          </p:cNvPr>
          <p:cNvGrpSpPr/>
          <p:nvPr/>
        </p:nvGrpSpPr>
        <p:grpSpPr>
          <a:xfrm>
            <a:off x="6510194" y="6796183"/>
            <a:ext cx="584455" cy="676930"/>
            <a:chOff x="-45720" y="0"/>
            <a:chExt cx="1168908" cy="1353860"/>
          </a:xfrm>
        </p:grpSpPr>
        <p:sp>
          <p:nvSpPr>
            <p:cNvPr id="15" name="Freeform 16">
              <a:extLst>
                <a:ext uri="{FF2B5EF4-FFF2-40B4-BE49-F238E27FC236}">
                  <a16:creationId xmlns:a16="http://schemas.microsoft.com/office/drawing/2014/main" id="{E93F4E51-D8C2-4179-1FEA-CC099EE0B6AA}"/>
                </a:ext>
              </a:extLst>
            </p:cNvPr>
            <p:cNvSpPr/>
            <p:nvPr/>
          </p:nvSpPr>
          <p:spPr>
            <a:xfrm>
              <a:off x="0" y="0"/>
              <a:ext cx="1123188" cy="1125220"/>
            </a:xfrm>
            <a:custGeom>
              <a:avLst/>
              <a:gdLst/>
              <a:ahLst/>
              <a:cxnLst/>
              <a:rect l="l" t="t" r="r" b="b"/>
              <a:pathLst>
                <a:path w="1123188" h="1125220">
                  <a:moveTo>
                    <a:pt x="0" y="562610"/>
                  </a:moveTo>
                  <a:cubicBezTo>
                    <a:pt x="0" y="251841"/>
                    <a:pt x="251460" y="0"/>
                    <a:pt x="561594" y="0"/>
                  </a:cubicBezTo>
                  <a:cubicBezTo>
                    <a:pt x="871728" y="0"/>
                    <a:pt x="1123188" y="251841"/>
                    <a:pt x="1123188" y="562610"/>
                  </a:cubicBezTo>
                  <a:cubicBezTo>
                    <a:pt x="1123188" y="873379"/>
                    <a:pt x="871728" y="1125220"/>
                    <a:pt x="561594" y="1125220"/>
                  </a:cubicBezTo>
                  <a:cubicBezTo>
                    <a:pt x="251460" y="1125220"/>
                    <a:pt x="0" y="873379"/>
                    <a:pt x="0" y="562610"/>
                  </a:cubicBezTo>
                  <a:close/>
                </a:path>
              </a:pathLst>
            </a:custGeom>
            <a:solidFill>
              <a:srgbClr val="CD222B"/>
            </a:solidFill>
          </p:spPr>
          <p:txBody>
            <a:bodyPr/>
            <a:lstStyle/>
            <a:p>
              <a:endParaRPr lang="pt-BR" sz="1000" noProof="0" dirty="0">
                <a:solidFill>
                  <a:schemeClr val="bg1"/>
                </a:solidFill>
              </a:endParaRPr>
            </a:p>
          </p:txBody>
        </p:sp>
        <p:sp>
          <p:nvSpPr>
            <p:cNvPr id="16" name="TextBox 17">
              <a:extLst>
                <a:ext uri="{FF2B5EF4-FFF2-40B4-BE49-F238E27FC236}">
                  <a16:creationId xmlns:a16="http://schemas.microsoft.com/office/drawing/2014/main" id="{F94644F5-77A8-A7FD-A09A-7D8816520085}"/>
                </a:ext>
              </a:extLst>
            </p:cNvPr>
            <p:cNvSpPr txBox="1"/>
            <p:nvPr/>
          </p:nvSpPr>
          <p:spPr>
            <a:xfrm>
              <a:off x="-45720" y="161926"/>
              <a:ext cx="1123201" cy="1191934"/>
            </a:xfrm>
            <a:prstGeom prst="rect">
              <a:avLst/>
            </a:prstGeom>
          </p:spPr>
          <p:txBody>
            <a:bodyPr lIns="33867" tIns="36000" rIns="33867" bIns="33867" rtlCol="0" anchor="ctr"/>
            <a:lstStyle/>
            <a:p>
              <a:pPr algn="ctr">
                <a:lnSpc>
                  <a:spcPts val="2400"/>
                </a:lnSpc>
              </a:pPr>
              <a:r>
                <a:rPr lang="pt-BR" sz="3200" b="1" dirty="0">
                  <a:solidFill>
                    <a:schemeClr val="bg1"/>
                  </a:solidFill>
                  <a:latin typeface="AMX Black" pitchFamily="2" charset="0"/>
                  <a:ea typeface="Calibri (MS) Bold"/>
                  <a:cs typeface="Calibri (MS) Bold"/>
                  <a:sym typeface="Calibri (MS) Bold"/>
                </a:rPr>
                <a:t>4</a:t>
              </a:r>
              <a:endParaRPr lang="pt-BR" sz="3200" b="1" noProof="0" dirty="0">
                <a:solidFill>
                  <a:schemeClr val="bg1"/>
                </a:solidFill>
                <a:latin typeface="AMX Black" pitchFamily="2" charset="0"/>
                <a:ea typeface="Calibri (MS) Bold"/>
                <a:cs typeface="Calibri (MS) Bold"/>
                <a:sym typeface="Calibri (MS) Bold"/>
              </a:endParaRPr>
            </a:p>
          </p:txBody>
        </p:sp>
      </p:grpSp>
      <p:sp>
        <p:nvSpPr>
          <p:cNvPr id="17" name="TextBox 22">
            <a:extLst>
              <a:ext uri="{FF2B5EF4-FFF2-40B4-BE49-F238E27FC236}">
                <a16:creationId xmlns:a16="http://schemas.microsoft.com/office/drawing/2014/main" id="{C4AA0C17-3139-B44A-2DEA-1587A35D361B}"/>
              </a:ext>
            </a:extLst>
          </p:cNvPr>
          <p:cNvSpPr txBox="1"/>
          <p:nvPr/>
        </p:nvSpPr>
        <p:spPr>
          <a:xfrm>
            <a:off x="7027846" y="6870021"/>
            <a:ext cx="5318659" cy="22570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44403" lvl="1" indent="-249724">
              <a:spcBef>
                <a:spcPts val="800"/>
              </a:spcBef>
              <a:buFont typeface="Arial"/>
              <a:buChar char="⚬"/>
            </a:pPr>
            <a:r>
              <a:rPr lang="pt-BR" sz="2000" dirty="0">
                <a:solidFill>
                  <a:srgbClr val="FFFFFF"/>
                </a:solidFill>
                <a:latin typeface="AMX Medium" pitchFamily="2" charset="0"/>
                <a:ea typeface="Source Sans Pro"/>
                <a:cs typeface="Source Sans Pro"/>
                <a:sym typeface="Source Sans Pro"/>
              </a:rPr>
              <a:t>Competências Emocionais: Resiliência e Adaptabilidade;</a:t>
            </a:r>
          </a:p>
          <a:p>
            <a:pPr marL="444403" lvl="1" indent="-249724">
              <a:spcBef>
                <a:spcPts val="800"/>
              </a:spcBef>
              <a:buFont typeface="Arial"/>
              <a:buChar char="⚬"/>
            </a:pPr>
            <a:r>
              <a:rPr lang="pt-BR" sz="2000" dirty="0">
                <a:solidFill>
                  <a:srgbClr val="FFFFFF"/>
                </a:solidFill>
                <a:latin typeface="AMX Medium" pitchFamily="2" charset="0"/>
                <a:ea typeface="Source Sans Pro"/>
                <a:cs typeface="Source Sans Pro"/>
                <a:sym typeface="Source Sans Pro"/>
              </a:rPr>
              <a:t>Protagonismo;</a:t>
            </a:r>
          </a:p>
          <a:p>
            <a:pPr marL="444403" lvl="1" indent="-249724">
              <a:spcBef>
                <a:spcPts val="800"/>
              </a:spcBef>
              <a:buFont typeface="Arial"/>
              <a:buChar char="⚬"/>
            </a:pPr>
            <a:r>
              <a:rPr lang="pt-BR" sz="2000" dirty="0">
                <a:solidFill>
                  <a:srgbClr val="FFFFFF"/>
                </a:solidFill>
                <a:latin typeface="AMX Medium" pitchFamily="2" charset="0"/>
                <a:ea typeface="Source Sans Pro"/>
                <a:cs typeface="Source Sans Pro"/>
                <a:sym typeface="Source Sans Pro"/>
              </a:rPr>
              <a:t>Senso de Dono;</a:t>
            </a:r>
          </a:p>
          <a:p>
            <a:pPr marL="444403" lvl="1" indent="-249724">
              <a:spcBef>
                <a:spcPts val="800"/>
              </a:spcBef>
              <a:buFont typeface="Arial"/>
              <a:buChar char="⚬"/>
            </a:pPr>
            <a:r>
              <a:rPr lang="pt-BR" sz="2000" dirty="0">
                <a:solidFill>
                  <a:srgbClr val="FFFFFF"/>
                </a:solidFill>
                <a:latin typeface="AMX Medium" pitchFamily="2" charset="0"/>
                <a:ea typeface="Source Sans Pro"/>
                <a:cs typeface="Source Sans Pro"/>
                <a:sym typeface="Source Sans Pro"/>
              </a:rPr>
              <a:t>A missão do Gerente de Negócios no canal;</a:t>
            </a:r>
          </a:p>
          <a:p>
            <a:pPr marL="444403" lvl="1" indent="-249724">
              <a:spcBef>
                <a:spcPts val="800"/>
              </a:spcBef>
              <a:buFont typeface="Arial"/>
              <a:buChar char="⚬"/>
            </a:pPr>
            <a:r>
              <a:rPr lang="pt-BR" sz="2000" dirty="0">
                <a:solidFill>
                  <a:srgbClr val="FFFFFF"/>
                </a:solidFill>
                <a:latin typeface="AMX Medium" pitchFamily="2" charset="0"/>
                <a:ea typeface="Source Sans Pro"/>
                <a:cs typeface="Source Sans Pro"/>
                <a:sym typeface="Source Sans Pro"/>
              </a:rPr>
              <a:t>Responsabilidades do GN.</a:t>
            </a:r>
          </a:p>
        </p:txBody>
      </p:sp>
      <p:grpSp>
        <p:nvGrpSpPr>
          <p:cNvPr id="18" name="Group 15">
            <a:extLst>
              <a:ext uri="{FF2B5EF4-FFF2-40B4-BE49-F238E27FC236}">
                <a16:creationId xmlns:a16="http://schemas.microsoft.com/office/drawing/2014/main" id="{7F805299-8E7B-5FD4-0649-7EEDEDDD772F}"/>
              </a:ext>
            </a:extLst>
          </p:cNvPr>
          <p:cNvGrpSpPr/>
          <p:nvPr/>
        </p:nvGrpSpPr>
        <p:grpSpPr>
          <a:xfrm>
            <a:off x="605495" y="3599457"/>
            <a:ext cx="575042" cy="629865"/>
            <a:chOff x="-26894" y="0"/>
            <a:chExt cx="1150082" cy="1259730"/>
          </a:xfrm>
        </p:grpSpPr>
        <p:sp>
          <p:nvSpPr>
            <p:cNvPr id="19" name="Freeform 16">
              <a:extLst>
                <a:ext uri="{FF2B5EF4-FFF2-40B4-BE49-F238E27FC236}">
                  <a16:creationId xmlns:a16="http://schemas.microsoft.com/office/drawing/2014/main" id="{5DF47013-8F9D-775F-CA29-EBC1A4219292}"/>
                </a:ext>
              </a:extLst>
            </p:cNvPr>
            <p:cNvSpPr/>
            <p:nvPr/>
          </p:nvSpPr>
          <p:spPr>
            <a:xfrm>
              <a:off x="0" y="0"/>
              <a:ext cx="1123188" cy="1125220"/>
            </a:xfrm>
            <a:custGeom>
              <a:avLst/>
              <a:gdLst/>
              <a:ahLst/>
              <a:cxnLst/>
              <a:rect l="l" t="t" r="r" b="b"/>
              <a:pathLst>
                <a:path w="1123188" h="1125220">
                  <a:moveTo>
                    <a:pt x="0" y="562610"/>
                  </a:moveTo>
                  <a:cubicBezTo>
                    <a:pt x="0" y="251841"/>
                    <a:pt x="251460" y="0"/>
                    <a:pt x="561594" y="0"/>
                  </a:cubicBezTo>
                  <a:cubicBezTo>
                    <a:pt x="871728" y="0"/>
                    <a:pt x="1123188" y="251841"/>
                    <a:pt x="1123188" y="562610"/>
                  </a:cubicBezTo>
                  <a:cubicBezTo>
                    <a:pt x="1123188" y="873379"/>
                    <a:pt x="871728" y="1125220"/>
                    <a:pt x="561594" y="1125220"/>
                  </a:cubicBezTo>
                  <a:cubicBezTo>
                    <a:pt x="251460" y="1125220"/>
                    <a:pt x="0" y="873379"/>
                    <a:pt x="0" y="56261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pt-BR" sz="1000" noProof="0" dirty="0"/>
            </a:p>
          </p:txBody>
        </p:sp>
        <p:sp>
          <p:nvSpPr>
            <p:cNvPr id="20" name="TextBox 17">
              <a:extLst>
                <a:ext uri="{FF2B5EF4-FFF2-40B4-BE49-F238E27FC236}">
                  <a16:creationId xmlns:a16="http://schemas.microsoft.com/office/drawing/2014/main" id="{DB2A0729-D1AA-F150-FB55-1525127487BF}"/>
                </a:ext>
              </a:extLst>
            </p:cNvPr>
            <p:cNvSpPr txBox="1"/>
            <p:nvPr/>
          </p:nvSpPr>
          <p:spPr>
            <a:xfrm>
              <a:off x="-26894" y="67796"/>
              <a:ext cx="1123201" cy="1191934"/>
            </a:xfrm>
            <a:prstGeom prst="rect">
              <a:avLst/>
            </a:prstGeom>
          </p:spPr>
          <p:txBody>
            <a:bodyPr lIns="33867" tIns="108000" rIns="33867" bIns="33867" rtlCol="0" anchor="ctr"/>
            <a:lstStyle/>
            <a:p>
              <a:pPr algn="ctr">
                <a:lnSpc>
                  <a:spcPts val="2400"/>
                </a:lnSpc>
              </a:pPr>
              <a:r>
                <a:rPr lang="pt-BR" sz="3600" b="1" noProof="0" dirty="0">
                  <a:solidFill>
                    <a:srgbClr val="D91313"/>
                  </a:solidFill>
                  <a:latin typeface="AMX Black" pitchFamily="2" charset="0"/>
                  <a:ea typeface="Calibri (MS) Bold"/>
                  <a:cs typeface="Calibri (MS) Bold"/>
                  <a:sym typeface="Calibri (MS) Bold"/>
                </a:rPr>
                <a:t>1</a:t>
              </a:r>
            </a:p>
          </p:txBody>
        </p:sp>
      </p:grpSp>
      <p:sp>
        <p:nvSpPr>
          <p:cNvPr id="21" name="TextBox 22">
            <a:extLst>
              <a:ext uri="{FF2B5EF4-FFF2-40B4-BE49-F238E27FC236}">
                <a16:creationId xmlns:a16="http://schemas.microsoft.com/office/drawing/2014/main" id="{8CADE44E-80CF-157A-4526-56D6F6D86609}"/>
              </a:ext>
            </a:extLst>
          </p:cNvPr>
          <p:cNvSpPr txBox="1"/>
          <p:nvPr/>
        </p:nvSpPr>
        <p:spPr>
          <a:xfrm>
            <a:off x="1083120" y="3624389"/>
            <a:ext cx="4775691" cy="22570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44403" lvl="1" indent="-249724">
              <a:spcBef>
                <a:spcPts val="800"/>
              </a:spcBef>
              <a:buFont typeface="Arial"/>
              <a:buChar char="⚬"/>
            </a:pPr>
            <a:r>
              <a:rPr lang="pt-BR" sz="2000" dirty="0">
                <a:solidFill>
                  <a:srgbClr val="FFFFFF"/>
                </a:solidFill>
                <a:latin typeface="AMX Medium" pitchFamily="2" charset="0"/>
                <a:ea typeface="Source Sans Pro"/>
                <a:cs typeface="Source Sans Pro"/>
                <a:sym typeface="Source Sans Pro"/>
              </a:rPr>
              <a:t>Tendências do Varejo no Brasil;</a:t>
            </a:r>
          </a:p>
          <a:p>
            <a:pPr marL="444403" lvl="1" indent="-249724">
              <a:spcBef>
                <a:spcPts val="800"/>
              </a:spcBef>
              <a:buFont typeface="Arial"/>
              <a:buChar char="⚬"/>
            </a:pPr>
            <a:r>
              <a:rPr lang="pt-BR" sz="2000" dirty="0">
                <a:solidFill>
                  <a:srgbClr val="FFFFFF"/>
                </a:solidFill>
                <a:latin typeface="AMX Medium" pitchFamily="2" charset="0"/>
                <a:ea typeface="Source Sans Pro"/>
                <a:cs typeface="Source Sans Pro"/>
                <a:sym typeface="Source Sans Pro"/>
              </a:rPr>
              <a:t>O canal Varejo na Claro;</a:t>
            </a:r>
          </a:p>
          <a:p>
            <a:pPr marL="444403" lvl="1" indent="-249724">
              <a:spcBef>
                <a:spcPts val="800"/>
              </a:spcBef>
              <a:buFont typeface="Arial"/>
              <a:buChar char="⚬"/>
            </a:pPr>
            <a:r>
              <a:rPr lang="pt-BR" sz="2000" dirty="0">
                <a:solidFill>
                  <a:srgbClr val="FFFFFF"/>
                </a:solidFill>
                <a:latin typeface="AMX Medium" pitchFamily="2" charset="0"/>
                <a:ea typeface="Source Sans Pro"/>
                <a:cs typeface="Source Sans Pro"/>
                <a:sym typeface="Source Sans Pro"/>
              </a:rPr>
              <a:t>Visão analítica e Pensamento Sistêmico;</a:t>
            </a:r>
          </a:p>
          <a:p>
            <a:pPr marL="444403" lvl="1" indent="-249724">
              <a:spcBef>
                <a:spcPts val="800"/>
              </a:spcBef>
              <a:buFont typeface="Arial"/>
              <a:buChar char="⚬"/>
            </a:pPr>
            <a:r>
              <a:rPr lang="pt-BR" sz="2000" dirty="0">
                <a:solidFill>
                  <a:srgbClr val="FFFFFF"/>
                </a:solidFill>
                <a:latin typeface="AMX Medium" pitchFamily="2" charset="0"/>
                <a:ea typeface="Source Sans Pro"/>
                <a:cs typeface="Source Sans Pro"/>
                <a:sym typeface="Source Sans Pro"/>
              </a:rPr>
              <a:t>O papel das partes - Claro + Varejistas;</a:t>
            </a:r>
          </a:p>
          <a:p>
            <a:pPr marL="444403" lvl="1" indent="-249724">
              <a:spcBef>
                <a:spcPts val="800"/>
              </a:spcBef>
              <a:buFont typeface="Arial"/>
              <a:buChar char="⚬"/>
            </a:pPr>
            <a:r>
              <a:rPr lang="pt-BR" sz="2000" dirty="0">
                <a:solidFill>
                  <a:srgbClr val="FFFFFF"/>
                </a:solidFill>
                <a:latin typeface="AMX Medium" pitchFamily="2" charset="0"/>
                <a:ea typeface="Source Sans Pro"/>
                <a:cs typeface="Source Sans Pro"/>
                <a:sym typeface="Source Sans Pro"/>
              </a:rPr>
              <a:t>Gestão de resultados e KPIs.</a:t>
            </a:r>
          </a:p>
        </p:txBody>
      </p:sp>
      <p:grpSp>
        <p:nvGrpSpPr>
          <p:cNvPr id="22" name="Group 15">
            <a:extLst>
              <a:ext uri="{FF2B5EF4-FFF2-40B4-BE49-F238E27FC236}">
                <a16:creationId xmlns:a16="http://schemas.microsoft.com/office/drawing/2014/main" id="{366B6C69-B67F-AB10-542E-AF2FFB94410A}"/>
              </a:ext>
            </a:extLst>
          </p:cNvPr>
          <p:cNvGrpSpPr/>
          <p:nvPr/>
        </p:nvGrpSpPr>
        <p:grpSpPr>
          <a:xfrm>
            <a:off x="6521621" y="3625692"/>
            <a:ext cx="561601" cy="602971"/>
            <a:chOff x="0" y="0"/>
            <a:chExt cx="1123201" cy="1205942"/>
          </a:xfrm>
        </p:grpSpPr>
        <p:sp>
          <p:nvSpPr>
            <p:cNvPr id="23" name="Freeform 16">
              <a:extLst>
                <a:ext uri="{FF2B5EF4-FFF2-40B4-BE49-F238E27FC236}">
                  <a16:creationId xmlns:a16="http://schemas.microsoft.com/office/drawing/2014/main" id="{6708910C-90C2-0613-F8FD-92CF5441D0FF}"/>
                </a:ext>
              </a:extLst>
            </p:cNvPr>
            <p:cNvSpPr/>
            <p:nvPr/>
          </p:nvSpPr>
          <p:spPr>
            <a:xfrm>
              <a:off x="0" y="0"/>
              <a:ext cx="1123188" cy="1125220"/>
            </a:xfrm>
            <a:custGeom>
              <a:avLst/>
              <a:gdLst/>
              <a:ahLst/>
              <a:cxnLst/>
              <a:rect l="l" t="t" r="r" b="b"/>
              <a:pathLst>
                <a:path w="1123188" h="1125220">
                  <a:moveTo>
                    <a:pt x="0" y="562610"/>
                  </a:moveTo>
                  <a:cubicBezTo>
                    <a:pt x="0" y="251841"/>
                    <a:pt x="251460" y="0"/>
                    <a:pt x="561594" y="0"/>
                  </a:cubicBezTo>
                  <a:cubicBezTo>
                    <a:pt x="871728" y="0"/>
                    <a:pt x="1123188" y="251841"/>
                    <a:pt x="1123188" y="562610"/>
                  </a:cubicBezTo>
                  <a:cubicBezTo>
                    <a:pt x="1123188" y="873379"/>
                    <a:pt x="871728" y="1125220"/>
                    <a:pt x="561594" y="1125220"/>
                  </a:cubicBezTo>
                  <a:cubicBezTo>
                    <a:pt x="251460" y="1125220"/>
                    <a:pt x="0" y="873379"/>
                    <a:pt x="0" y="56261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pt-BR" sz="900" noProof="0" dirty="0"/>
            </a:p>
          </p:txBody>
        </p:sp>
        <p:sp>
          <p:nvSpPr>
            <p:cNvPr id="24" name="TextBox 17">
              <a:extLst>
                <a:ext uri="{FF2B5EF4-FFF2-40B4-BE49-F238E27FC236}">
                  <a16:creationId xmlns:a16="http://schemas.microsoft.com/office/drawing/2014/main" id="{06DDA0B0-AFEE-224B-4D57-2D231414E474}"/>
                </a:ext>
              </a:extLst>
            </p:cNvPr>
            <p:cNvSpPr txBox="1"/>
            <p:nvPr/>
          </p:nvSpPr>
          <p:spPr>
            <a:xfrm>
              <a:off x="0" y="14008"/>
              <a:ext cx="1123201" cy="1191934"/>
            </a:xfrm>
            <a:prstGeom prst="rect">
              <a:avLst/>
            </a:prstGeom>
          </p:spPr>
          <p:txBody>
            <a:bodyPr lIns="33867" tIns="108000" rIns="33867" bIns="33867" rtlCol="0" anchor="ctr"/>
            <a:lstStyle/>
            <a:p>
              <a:pPr algn="ctr">
                <a:lnSpc>
                  <a:spcPts val="2400"/>
                </a:lnSpc>
              </a:pPr>
              <a:r>
                <a:rPr lang="pt-BR" sz="3200" b="1" noProof="0" dirty="0">
                  <a:solidFill>
                    <a:srgbClr val="D91313"/>
                  </a:solidFill>
                  <a:latin typeface="AMX Black" pitchFamily="2" charset="0"/>
                  <a:ea typeface="Calibri (MS) Bold"/>
                  <a:cs typeface="Calibri (MS) Bold"/>
                  <a:sym typeface="Calibri (MS) Bold"/>
                </a:rPr>
                <a:t>3</a:t>
              </a:r>
            </a:p>
          </p:txBody>
        </p:sp>
      </p:grpSp>
      <p:sp>
        <p:nvSpPr>
          <p:cNvPr id="25" name="TextBox 22">
            <a:extLst>
              <a:ext uri="{FF2B5EF4-FFF2-40B4-BE49-F238E27FC236}">
                <a16:creationId xmlns:a16="http://schemas.microsoft.com/office/drawing/2014/main" id="{BEB97391-C4E7-2A59-B734-82ECC7E5DDFD}"/>
              </a:ext>
            </a:extLst>
          </p:cNvPr>
          <p:cNvSpPr txBox="1"/>
          <p:nvPr/>
        </p:nvSpPr>
        <p:spPr>
          <a:xfrm>
            <a:off x="7008607" y="3624389"/>
            <a:ext cx="5318658" cy="26673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44403" lvl="1" indent="-249724">
              <a:spcBef>
                <a:spcPts val="800"/>
              </a:spcBef>
              <a:buFont typeface="Arial"/>
              <a:buChar char="⚬"/>
            </a:pPr>
            <a:r>
              <a:rPr lang="pt-BR" sz="2000" dirty="0">
                <a:solidFill>
                  <a:srgbClr val="FFFFFF"/>
                </a:solidFill>
                <a:latin typeface="AMX Medium" pitchFamily="2" charset="0"/>
                <a:ea typeface="Source Sans Pro"/>
                <a:cs typeface="Source Sans Pro"/>
                <a:sym typeface="Source Sans Pro"/>
              </a:rPr>
              <a:t>Perfis de Clientes e Comportamento de Compra no Varejo;</a:t>
            </a:r>
          </a:p>
          <a:p>
            <a:pPr marL="444403" lvl="1" indent="-249724">
              <a:spcBef>
                <a:spcPts val="800"/>
              </a:spcBef>
              <a:buFont typeface="Arial"/>
              <a:buChar char="⚬"/>
            </a:pPr>
            <a:r>
              <a:rPr lang="pt-BR" sz="2000" dirty="0">
                <a:solidFill>
                  <a:srgbClr val="FFFFFF"/>
                </a:solidFill>
                <a:latin typeface="AMX Medium" pitchFamily="2" charset="0"/>
                <a:ea typeface="Source Sans Pro"/>
                <a:cs typeface="Source Sans Pro"/>
                <a:sym typeface="Source Sans Pro"/>
              </a:rPr>
              <a:t>Trade Marketing;</a:t>
            </a:r>
          </a:p>
          <a:p>
            <a:pPr marL="444403" lvl="1" indent="-249724">
              <a:spcBef>
                <a:spcPts val="800"/>
              </a:spcBef>
              <a:buFont typeface="Arial"/>
              <a:buChar char="⚬"/>
            </a:pPr>
            <a:r>
              <a:rPr lang="pt-BR" sz="2000" dirty="0">
                <a:solidFill>
                  <a:srgbClr val="FFFFFF"/>
                </a:solidFill>
                <a:latin typeface="AMX Medium" pitchFamily="2" charset="0"/>
                <a:ea typeface="Source Sans Pro"/>
                <a:cs typeface="Source Sans Pro"/>
                <a:sym typeface="Source Sans Pro"/>
              </a:rPr>
              <a:t>Gestão da carteira de clientes;</a:t>
            </a:r>
          </a:p>
          <a:p>
            <a:pPr marL="444403" lvl="1" indent="-249724">
              <a:spcBef>
                <a:spcPts val="800"/>
              </a:spcBef>
              <a:buFont typeface="Arial"/>
              <a:buChar char="⚬"/>
            </a:pPr>
            <a:r>
              <a:rPr lang="pt-BR" sz="2000" dirty="0">
                <a:solidFill>
                  <a:srgbClr val="FFFFFF"/>
                </a:solidFill>
                <a:latin typeface="AMX Medium" pitchFamily="2" charset="0"/>
                <a:ea typeface="Source Sans Pro"/>
                <a:cs typeface="Source Sans Pro"/>
                <a:sym typeface="Source Sans Pro"/>
              </a:rPr>
              <a:t>Técnicas de Vendas;</a:t>
            </a:r>
          </a:p>
          <a:p>
            <a:pPr marL="444403" lvl="1" indent="-249724">
              <a:spcBef>
                <a:spcPts val="800"/>
              </a:spcBef>
              <a:buFont typeface="Arial"/>
              <a:buChar char="⚬"/>
            </a:pPr>
            <a:r>
              <a:rPr lang="pt-BR" sz="2000" dirty="0">
                <a:solidFill>
                  <a:srgbClr val="FFFFFF"/>
                </a:solidFill>
                <a:latin typeface="AMX Medium" pitchFamily="2" charset="0"/>
                <a:ea typeface="Source Sans Pro"/>
                <a:cs typeface="Source Sans Pro"/>
                <a:sym typeface="Source Sans Pro"/>
              </a:rPr>
              <a:t>Negociação em vendas;</a:t>
            </a:r>
          </a:p>
          <a:p>
            <a:pPr marL="444403" lvl="1" indent="-249724">
              <a:spcBef>
                <a:spcPts val="800"/>
              </a:spcBef>
              <a:buFont typeface="Arial"/>
              <a:buChar char="⚬"/>
            </a:pPr>
            <a:r>
              <a:rPr lang="pt-BR" sz="2000" dirty="0">
                <a:solidFill>
                  <a:srgbClr val="FFFFFF"/>
                </a:solidFill>
                <a:latin typeface="AMX Medium" pitchFamily="2" charset="0"/>
                <a:ea typeface="Source Sans Pro"/>
                <a:cs typeface="Source Sans Pro"/>
                <a:sym typeface="Source Sans Pro"/>
              </a:rPr>
              <a:t>Construindo Planos de Ação em Vendas.</a:t>
            </a:r>
          </a:p>
        </p:txBody>
      </p:sp>
      <p:grpSp>
        <p:nvGrpSpPr>
          <p:cNvPr id="26" name="Group 15">
            <a:extLst>
              <a:ext uri="{FF2B5EF4-FFF2-40B4-BE49-F238E27FC236}">
                <a16:creationId xmlns:a16="http://schemas.microsoft.com/office/drawing/2014/main" id="{5411BC58-AAB7-82EB-E77B-11D902FEA693}"/>
              </a:ext>
            </a:extLst>
          </p:cNvPr>
          <p:cNvGrpSpPr/>
          <p:nvPr/>
        </p:nvGrpSpPr>
        <p:grpSpPr>
          <a:xfrm>
            <a:off x="12812025" y="7860099"/>
            <a:ext cx="2284057" cy="595967"/>
            <a:chOff x="-2" y="-66674"/>
            <a:chExt cx="4568114" cy="1191934"/>
          </a:xfrm>
        </p:grpSpPr>
        <p:sp>
          <p:nvSpPr>
            <p:cNvPr id="27" name="Freeform 16">
              <a:extLst>
                <a:ext uri="{FF2B5EF4-FFF2-40B4-BE49-F238E27FC236}">
                  <a16:creationId xmlns:a16="http://schemas.microsoft.com/office/drawing/2014/main" id="{52EBC723-FF69-AA88-BA61-8F3298B596C2}"/>
                </a:ext>
              </a:extLst>
            </p:cNvPr>
            <p:cNvSpPr/>
            <p:nvPr/>
          </p:nvSpPr>
          <p:spPr>
            <a:xfrm>
              <a:off x="-2" y="-44604"/>
              <a:ext cx="4568114" cy="1125220"/>
            </a:xfrm>
            <a:prstGeom prst="roundRect">
              <a:avLst>
                <a:gd name="adj" fmla="val 50000"/>
              </a:avLst>
            </a:prstGeom>
            <a:solidFill>
              <a:srgbClr val="FFFFFF"/>
            </a:solidFill>
          </p:spPr>
          <p:txBody>
            <a:bodyPr/>
            <a:lstStyle/>
            <a:p>
              <a:endParaRPr lang="pt-BR" sz="800" noProof="0" dirty="0"/>
            </a:p>
          </p:txBody>
        </p:sp>
        <p:sp>
          <p:nvSpPr>
            <p:cNvPr id="28" name="TextBox 17">
              <a:extLst>
                <a:ext uri="{FF2B5EF4-FFF2-40B4-BE49-F238E27FC236}">
                  <a16:creationId xmlns:a16="http://schemas.microsoft.com/office/drawing/2014/main" id="{E51EEE77-7FCE-45D5-EC34-19FBECA97965}"/>
                </a:ext>
              </a:extLst>
            </p:cNvPr>
            <p:cNvSpPr txBox="1"/>
            <p:nvPr/>
          </p:nvSpPr>
          <p:spPr>
            <a:xfrm>
              <a:off x="0" y="-66674"/>
              <a:ext cx="4568112" cy="1191934"/>
            </a:xfrm>
            <a:prstGeom prst="rect">
              <a:avLst/>
            </a:prstGeom>
          </p:spPr>
          <p:txBody>
            <a:bodyPr lIns="33867" tIns="72000" rIns="33867" bIns="33867" rtlCol="0" anchor="ctr"/>
            <a:lstStyle/>
            <a:p>
              <a:pPr algn="ctr">
                <a:lnSpc>
                  <a:spcPts val="2400"/>
                </a:lnSpc>
              </a:pPr>
              <a:r>
                <a:rPr lang="pt-BR" sz="2400" b="1" dirty="0">
                  <a:solidFill>
                    <a:srgbClr val="D91313"/>
                  </a:solidFill>
                  <a:latin typeface="AMX Black" pitchFamily="2" charset="0"/>
                  <a:ea typeface="Calibri (MS) Bold"/>
                  <a:cs typeface="Calibri (MS) Bold"/>
                  <a:sym typeface="Calibri (MS) Bold"/>
                </a:rPr>
                <a:t>Pós-Jornada</a:t>
              </a:r>
              <a:endParaRPr lang="pt-BR" sz="2400" b="1" noProof="0" dirty="0">
                <a:solidFill>
                  <a:srgbClr val="D91313"/>
                </a:solidFill>
                <a:latin typeface="AMX Black" pitchFamily="2" charset="0"/>
                <a:ea typeface="Calibri (MS) Bold"/>
                <a:cs typeface="Calibri (MS) Bold"/>
                <a:sym typeface="Calibri (MS) Bold"/>
              </a:endParaRPr>
            </a:p>
          </p:txBody>
        </p:sp>
      </p:grpSp>
      <p:sp>
        <p:nvSpPr>
          <p:cNvPr id="29" name="TextBox 22">
            <a:extLst>
              <a:ext uri="{FF2B5EF4-FFF2-40B4-BE49-F238E27FC236}">
                <a16:creationId xmlns:a16="http://schemas.microsoft.com/office/drawing/2014/main" id="{DE8F06F2-A1D1-BECC-C721-37F545A68FFE}"/>
              </a:ext>
            </a:extLst>
          </p:cNvPr>
          <p:cNvSpPr txBox="1"/>
          <p:nvPr/>
        </p:nvSpPr>
        <p:spPr>
          <a:xfrm>
            <a:off x="12927892" y="8601238"/>
            <a:ext cx="3495380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44403" lvl="1" indent="-249724">
              <a:buFont typeface="Arial"/>
              <a:buChar char="⚬"/>
            </a:pPr>
            <a:r>
              <a:rPr lang="pt-BR" sz="2000" dirty="0" err="1">
                <a:solidFill>
                  <a:srgbClr val="FFFFFF"/>
                </a:solidFill>
                <a:latin typeface="AMX Medium" pitchFamily="2" charset="0"/>
                <a:ea typeface="Source Sans Pro"/>
                <a:cs typeface="Source Sans Pro"/>
                <a:sym typeface="Source Sans Pro"/>
              </a:rPr>
              <a:t>Videocast</a:t>
            </a:r>
            <a:r>
              <a:rPr lang="pt-BR" sz="2000" dirty="0">
                <a:solidFill>
                  <a:srgbClr val="FFFFFF"/>
                </a:solidFill>
                <a:latin typeface="AMX Medium" pitchFamily="2" charset="0"/>
                <a:ea typeface="Source Sans Pro"/>
                <a:cs typeface="Source Sans Pro"/>
                <a:sym typeface="Source Sans Pro"/>
              </a:rPr>
              <a:t>;</a:t>
            </a:r>
          </a:p>
          <a:p>
            <a:pPr marL="444403" lvl="1" indent="-249724">
              <a:buFont typeface="Arial"/>
              <a:buChar char="⚬"/>
            </a:pPr>
            <a:r>
              <a:rPr lang="pt-BR" sz="2000" dirty="0">
                <a:solidFill>
                  <a:srgbClr val="FFFFFF"/>
                </a:solidFill>
                <a:latin typeface="AMX Medium" pitchFamily="2" charset="0"/>
                <a:ea typeface="Source Sans Pro"/>
                <a:cs typeface="Source Sans Pro"/>
                <a:sym typeface="Source Sans Pro"/>
              </a:rPr>
              <a:t>Vídeo de encerramento. </a:t>
            </a:r>
          </a:p>
        </p:txBody>
      </p:sp>
      <p:grpSp>
        <p:nvGrpSpPr>
          <p:cNvPr id="37" name="Group 15">
            <a:extLst>
              <a:ext uri="{FF2B5EF4-FFF2-40B4-BE49-F238E27FC236}">
                <a16:creationId xmlns:a16="http://schemas.microsoft.com/office/drawing/2014/main" id="{6FAACA78-B7A5-B1DB-D86E-1679CFC4E327}"/>
              </a:ext>
            </a:extLst>
          </p:cNvPr>
          <p:cNvGrpSpPr/>
          <p:nvPr/>
        </p:nvGrpSpPr>
        <p:grpSpPr>
          <a:xfrm>
            <a:off x="12643768" y="5292814"/>
            <a:ext cx="568957" cy="661432"/>
            <a:chOff x="-14724" y="0"/>
            <a:chExt cx="1137912" cy="1322864"/>
          </a:xfrm>
        </p:grpSpPr>
        <p:sp>
          <p:nvSpPr>
            <p:cNvPr id="38" name="Freeform 16">
              <a:extLst>
                <a:ext uri="{FF2B5EF4-FFF2-40B4-BE49-F238E27FC236}">
                  <a16:creationId xmlns:a16="http://schemas.microsoft.com/office/drawing/2014/main" id="{255ABD4A-9D22-B5B0-E7F9-AE15A6252A60}"/>
                </a:ext>
              </a:extLst>
            </p:cNvPr>
            <p:cNvSpPr/>
            <p:nvPr/>
          </p:nvSpPr>
          <p:spPr>
            <a:xfrm>
              <a:off x="0" y="0"/>
              <a:ext cx="1123188" cy="1125220"/>
            </a:xfrm>
            <a:custGeom>
              <a:avLst/>
              <a:gdLst/>
              <a:ahLst/>
              <a:cxnLst/>
              <a:rect l="l" t="t" r="r" b="b"/>
              <a:pathLst>
                <a:path w="1123188" h="1125220">
                  <a:moveTo>
                    <a:pt x="0" y="562610"/>
                  </a:moveTo>
                  <a:cubicBezTo>
                    <a:pt x="0" y="251841"/>
                    <a:pt x="251460" y="0"/>
                    <a:pt x="561594" y="0"/>
                  </a:cubicBezTo>
                  <a:cubicBezTo>
                    <a:pt x="871728" y="0"/>
                    <a:pt x="1123188" y="251841"/>
                    <a:pt x="1123188" y="562610"/>
                  </a:cubicBezTo>
                  <a:cubicBezTo>
                    <a:pt x="1123188" y="873379"/>
                    <a:pt x="871728" y="1125220"/>
                    <a:pt x="561594" y="1125220"/>
                  </a:cubicBezTo>
                  <a:cubicBezTo>
                    <a:pt x="251460" y="1125220"/>
                    <a:pt x="0" y="873379"/>
                    <a:pt x="0" y="562610"/>
                  </a:cubicBezTo>
                  <a:close/>
                </a:path>
              </a:pathLst>
            </a:custGeom>
            <a:solidFill>
              <a:srgbClr val="CD222B"/>
            </a:solidFill>
          </p:spPr>
          <p:txBody>
            <a:bodyPr/>
            <a:lstStyle/>
            <a:p>
              <a:endParaRPr lang="pt-BR" sz="1000" noProof="0" dirty="0">
                <a:solidFill>
                  <a:schemeClr val="bg1"/>
                </a:solidFill>
              </a:endParaRPr>
            </a:p>
          </p:txBody>
        </p:sp>
        <p:sp>
          <p:nvSpPr>
            <p:cNvPr id="39" name="TextBox 17">
              <a:extLst>
                <a:ext uri="{FF2B5EF4-FFF2-40B4-BE49-F238E27FC236}">
                  <a16:creationId xmlns:a16="http://schemas.microsoft.com/office/drawing/2014/main" id="{1F1BD3CE-8B02-894F-6B61-0321ECBF00B9}"/>
                </a:ext>
              </a:extLst>
            </p:cNvPr>
            <p:cNvSpPr txBox="1"/>
            <p:nvPr/>
          </p:nvSpPr>
          <p:spPr>
            <a:xfrm>
              <a:off x="-14724" y="130930"/>
              <a:ext cx="1123200" cy="1191934"/>
            </a:xfrm>
            <a:prstGeom prst="rect">
              <a:avLst/>
            </a:prstGeom>
          </p:spPr>
          <p:txBody>
            <a:bodyPr lIns="33867" tIns="36000" rIns="33867" bIns="33867" rtlCol="0" anchor="ctr"/>
            <a:lstStyle/>
            <a:p>
              <a:pPr algn="ctr">
                <a:lnSpc>
                  <a:spcPts val="2400"/>
                </a:lnSpc>
              </a:pPr>
              <a:r>
                <a:rPr lang="pt-BR" sz="3200" b="1" dirty="0">
                  <a:solidFill>
                    <a:schemeClr val="bg1"/>
                  </a:solidFill>
                  <a:latin typeface="AMX Black" pitchFamily="2" charset="0"/>
                  <a:ea typeface="Calibri (MS) Bold"/>
                  <a:cs typeface="Calibri (MS) Bold"/>
                  <a:sym typeface="Calibri (MS) Bold"/>
                </a:rPr>
                <a:t>6</a:t>
              </a:r>
              <a:endParaRPr lang="pt-BR" sz="3200" b="1" noProof="0" dirty="0">
                <a:solidFill>
                  <a:schemeClr val="bg1"/>
                </a:solidFill>
                <a:latin typeface="AMX Black" pitchFamily="2" charset="0"/>
                <a:ea typeface="Calibri (MS) Bold"/>
                <a:cs typeface="Calibri (MS) Bold"/>
                <a:sym typeface="Calibri (MS) Bold"/>
              </a:endParaRPr>
            </a:p>
          </p:txBody>
        </p:sp>
      </p:grpSp>
      <p:grpSp>
        <p:nvGrpSpPr>
          <p:cNvPr id="40" name="Group 15">
            <a:extLst>
              <a:ext uri="{FF2B5EF4-FFF2-40B4-BE49-F238E27FC236}">
                <a16:creationId xmlns:a16="http://schemas.microsoft.com/office/drawing/2014/main" id="{BBB57282-4C6F-A559-04AD-AB4313906A74}"/>
              </a:ext>
            </a:extLst>
          </p:cNvPr>
          <p:cNvGrpSpPr/>
          <p:nvPr/>
        </p:nvGrpSpPr>
        <p:grpSpPr>
          <a:xfrm>
            <a:off x="12628270" y="2385237"/>
            <a:ext cx="561601" cy="602971"/>
            <a:chOff x="0" y="0"/>
            <a:chExt cx="1123201" cy="1205942"/>
          </a:xfrm>
        </p:grpSpPr>
        <p:sp>
          <p:nvSpPr>
            <p:cNvPr id="41" name="Freeform 16">
              <a:extLst>
                <a:ext uri="{FF2B5EF4-FFF2-40B4-BE49-F238E27FC236}">
                  <a16:creationId xmlns:a16="http://schemas.microsoft.com/office/drawing/2014/main" id="{D703D8B2-4B52-D096-EC7D-E60FFA12311B}"/>
                </a:ext>
              </a:extLst>
            </p:cNvPr>
            <p:cNvSpPr/>
            <p:nvPr/>
          </p:nvSpPr>
          <p:spPr>
            <a:xfrm>
              <a:off x="0" y="0"/>
              <a:ext cx="1123188" cy="1125220"/>
            </a:xfrm>
            <a:custGeom>
              <a:avLst/>
              <a:gdLst/>
              <a:ahLst/>
              <a:cxnLst/>
              <a:rect l="l" t="t" r="r" b="b"/>
              <a:pathLst>
                <a:path w="1123188" h="1125220">
                  <a:moveTo>
                    <a:pt x="0" y="562610"/>
                  </a:moveTo>
                  <a:cubicBezTo>
                    <a:pt x="0" y="251841"/>
                    <a:pt x="251460" y="0"/>
                    <a:pt x="561594" y="0"/>
                  </a:cubicBezTo>
                  <a:cubicBezTo>
                    <a:pt x="871728" y="0"/>
                    <a:pt x="1123188" y="251841"/>
                    <a:pt x="1123188" y="562610"/>
                  </a:cubicBezTo>
                  <a:cubicBezTo>
                    <a:pt x="1123188" y="873379"/>
                    <a:pt x="871728" y="1125220"/>
                    <a:pt x="561594" y="1125220"/>
                  </a:cubicBezTo>
                  <a:cubicBezTo>
                    <a:pt x="251460" y="1125220"/>
                    <a:pt x="0" y="873379"/>
                    <a:pt x="0" y="56261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pt-BR" sz="900" noProof="0" dirty="0"/>
            </a:p>
          </p:txBody>
        </p:sp>
        <p:sp>
          <p:nvSpPr>
            <p:cNvPr id="42" name="TextBox 17">
              <a:extLst>
                <a:ext uri="{FF2B5EF4-FFF2-40B4-BE49-F238E27FC236}">
                  <a16:creationId xmlns:a16="http://schemas.microsoft.com/office/drawing/2014/main" id="{97D9AE2A-E30A-F5B0-9388-C0DFA51466C8}"/>
                </a:ext>
              </a:extLst>
            </p:cNvPr>
            <p:cNvSpPr txBox="1"/>
            <p:nvPr/>
          </p:nvSpPr>
          <p:spPr>
            <a:xfrm>
              <a:off x="0" y="14008"/>
              <a:ext cx="1123201" cy="1191934"/>
            </a:xfrm>
            <a:prstGeom prst="rect">
              <a:avLst/>
            </a:prstGeom>
          </p:spPr>
          <p:txBody>
            <a:bodyPr lIns="33867" tIns="108000" rIns="33867" bIns="33867" rtlCol="0" anchor="ctr"/>
            <a:lstStyle/>
            <a:p>
              <a:pPr algn="ctr">
                <a:lnSpc>
                  <a:spcPts val="2400"/>
                </a:lnSpc>
              </a:pPr>
              <a:r>
                <a:rPr lang="pt-BR" sz="3200" b="1" noProof="0" dirty="0">
                  <a:solidFill>
                    <a:srgbClr val="D91313"/>
                  </a:solidFill>
                  <a:latin typeface="AMX Black" pitchFamily="2" charset="0"/>
                  <a:ea typeface="Calibri (MS) Bold"/>
                  <a:cs typeface="Calibri (MS) Bold"/>
                  <a:sym typeface="Calibri (MS) Bold"/>
                </a:rPr>
                <a:t>5</a:t>
              </a:r>
            </a:p>
          </p:txBody>
        </p:sp>
      </p:grpSp>
      <p:sp>
        <p:nvSpPr>
          <p:cNvPr id="43" name="TextBox 22">
            <a:extLst>
              <a:ext uri="{FF2B5EF4-FFF2-40B4-BE49-F238E27FC236}">
                <a16:creationId xmlns:a16="http://schemas.microsoft.com/office/drawing/2014/main" id="{43A49982-4E41-0ABB-AC45-A259AF26ED91}"/>
              </a:ext>
            </a:extLst>
          </p:cNvPr>
          <p:cNvSpPr txBox="1"/>
          <p:nvPr/>
        </p:nvSpPr>
        <p:spPr>
          <a:xfrm>
            <a:off x="13088602" y="5395940"/>
            <a:ext cx="4850134" cy="174406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44403" lvl="1" indent="-249724">
              <a:spcBef>
                <a:spcPts val="800"/>
              </a:spcBef>
              <a:buFont typeface="Arial"/>
              <a:buChar char="⚬"/>
            </a:pPr>
            <a:r>
              <a:rPr lang="pt-BR" sz="2000" dirty="0">
                <a:solidFill>
                  <a:srgbClr val="FFFFFF"/>
                </a:solidFill>
                <a:latin typeface="AMX Medium" pitchFamily="2" charset="0"/>
                <a:ea typeface="Source Sans Pro"/>
                <a:cs typeface="Source Sans Pro"/>
                <a:sym typeface="Source Sans Pro"/>
              </a:rPr>
              <a:t>Autoconhecimento, Autogestão e </a:t>
            </a:r>
            <a:r>
              <a:rPr lang="pt-BR" sz="2000" dirty="0" err="1">
                <a:solidFill>
                  <a:srgbClr val="FFFFFF"/>
                </a:solidFill>
                <a:latin typeface="AMX Medium" pitchFamily="2" charset="0"/>
                <a:ea typeface="Source Sans Pro"/>
                <a:cs typeface="Source Sans Pro"/>
                <a:sym typeface="Source Sans Pro"/>
              </a:rPr>
              <a:t>Accountability</a:t>
            </a:r>
            <a:r>
              <a:rPr lang="pt-BR" sz="2000" dirty="0">
                <a:solidFill>
                  <a:srgbClr val="FFFFFF"/>
                </a:solidFill>
                <a:latin typeface="AMX Medium" pitchFamily="2" charset="0"/>
                <a:ea typeface="Source Sans Pro"/>
                <a:cs typeface="Source Sans Pro"/>
                <a:sym typeface="Source Sans Pro"/>
              </a:rPr>
              <a:t>;</a:t>
            </a:r>
          </a:p>
          <a:p>
            <a:pPr marL="444403" lvl="1" indent="-249724">
              <a:spcBef>
                <a:spcPts val="800"/>
              </a:spcBef>
              <a:buFont typeface="Arial"/>
              <a:buChar char="⚬"/>
            </a:pPr>
            <a:r>
              <a:rPr lang="pt-BR" sz="2000" dirty="0">
                <a:solidFill>
                  <a:srgbClr val="FFFFFF"/>
                </a:solidFill>
                <a:latin typeface="AMX Medium" pitchFamily="2" charset="0"/>
                <a:ea typeface="Source Sans Pro"/>
                <a:cs typeface="Source Sans Pro"/>
                <a:sym typeface="Source Sans Pro"/>
              </a:rPr>
              <a:t>Programa de Excelência do Varejo (PEV); </a:t>
            </a:r>
          </a:p>
          <a:p>
            <a:pPr marL="444403" lvl="1" indent="-249724">
              <a:spcBef>
                <a:spcPts val="800"/>
              </a:spcBef>
              <a:buFont typeface="Arial"/>
              <a:buChar char="⚬"/>
            </a:pPr>
            <a:r>
              <a:rPr lang="pt-BR" sz="2000" dirty="0">
                <a:solidFill>
                  <a:srgbClr val="FFFFFF"/>
                </a:solidFill>
                <a:latin typeface="AMX Medium" pitchFamily="2" charset="0"/>
                <a:ea typeface="Source Sans Pro"/>
                <a:cs typeface="Source Sans Pro"/>
                <a:sym typeface="Source Sans Pro"/>
              </a:rPr>
              <a:t>Engajamento e Motivação de equipes.</a:t>
            </a:r>
          </a:p>
        </p:txBody>
      </p:sp>
      <p:sp>
        <p:nvSpPr>
          <p:cNvPr id="2" name="TextBox 22">
            <a:extLst>
              <a:ext uri="{FF2B5EF4-FFF2-40B4-BE49-F238E27FC236}">
                <a16:creationId xmlns:a16="http://schemas.microsoft.com/office/drawing/2014/main" id="{BC326718-B6B7-6AF4-8F4D-BA92A99C23D2}"/>
              </a:ext>
            </a:extLst>
          </p:cNvPr>
          <p:cNvSpPr txBox="1"/>
          <p:nvPr/>
        </p:nvSpPr>
        <p:spPr>
          <a:xfrm>
            <a:off x="13157500" y="2460757"/>
            <a:ext cx="5318658" cy="24622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44403" lvl="1" indent="-249724">
              <a:spcBef>
                <a:spcPts val="800"/>
              </a:spcBef>
              <a:buFont typeface="Arial"/>
              <a:buChar char="⚬"/>
            </a:pPr>
            <a:r>
              <a:rPr lang="pt-BR" sz="2000" dirty="0">
                <a:solidFill>
                  <a:srgbClr val="FFFFFF"/>
                </a:solidFill>
                <a:latin typeface="AMX Medium" pitchFamily="2" charset="0"/>
                <a:ea typeface="Source Sans Pro"/>
                <a:cs typeface="Source Sans Pro"/>
                <a:sym typeface="Source Sans Pro"/>
              </a:rPr>
              <a:t>Escuta Ativa e Empatia;</a:t>
            </a:r>
          </a:p>
          <a:p>
            <a:pPr marL="444403" lvl="1" indent="-249724">
              <a:spcBef>
                <a:spcPts val="800"/>
              </a:spcBef>
              <a:buFont typeface="Arial"/>
              <a:buChar char="⚬"/>
            </a:pPr>
            <a:r>
              <a:rPr lang="pt-BR" sz="2000" dirty="0">
                <a:solidFill>
                  <a:srgbClr val="FFFFFF"/>
                </a:solidFill>
                <a:latin typeface="AMX Medium" pitchFamily="2" charset="0"/>
                <a:ea typeface="Source Sans Pro"/>
                <a:cs typeface="Source Sans Pro"/>
                <a:sym typeface="Source Sans Pro"/>
              </a:rPr>
              <a:t>Agilidade Emocional;</a:t>
            </a:r>
          </a:p>
          <a:p>
            <a:pPr marL="444403" lvl="1" indent="-249724">
              <a:spcBef>
                <a:spcPts val="800"/>
              </a:spcBef>
              <a:buFont typeface="Arial"/>
              <a:buChar char="⚬"/>
            </a:pPr>
            <a:r>
              <a:rPr lang="pt-BR" sz="2000" dirty="0">
                <a:solidFill>
                  <a:srgbClr val="FFFFFF"/>
                </a:solidFill>
                <a:latin typeface="AMX Medium" pitchFamily="2" charset="0"/>
                <a:ea typeface="Source Sans Pro"/>
                <a:cs typeface="Source Sans Pro"/>
                <a:sym typeface="Source Sans Pro"/>
              </a:rPr>
              <a:t>A importância dos relacionamentos interpessoais no canal Varejo (Relacionamento com redes varejistas</a:t>
            </a:r>
            <a:br>
              <a:rPr lang="pt-BR" sz="2000" dirty="0">
                <a:solidFill>
                  <a:srgbClr val="FFFFFF"/>
                </a:solidFill>
                <a:latin typeface="AMX Medium" pitchFamily="2" charset="0"/>
                <a:ea typeface="Source Sans Pro"/>
                <a:cs typeface="Source Sans Pro"/>
                <a:sym typeface="Source Sans Pro"/>
              </a:rPr>
            </a:br>
            <a:r>
              <a:rPr lang="pt-BR" sz="2000" dirty="0">
                <a:solidFill>
                  <a:srgbClr val="FFFFFF"/>
                </a:solidFill>
                <a:latin typeface="AMX Medium" pitchFamily="2" charset="0"/>
                <a:ea typeface="Source Sans Pro"/>
                <a:cs typeface="Source Sans Pro"/>
                <a:sym typeface="Source Sans Pro"/>
              </a:rPr>
              <a:t>e Agências);</a:t>
            </a:r>
          </a:p>
          <a:p>
            <a:pPr marL="444403" lvl="1" indent="-249724">
              <a:spcBef>
                <a:spcPts val="800"/>
              </a:spcBef>
              <a:buFont typeface="Arial"/>
              <a:buChar char="⚬"/>
            </a:pPr>
            <a:r>
              <a:rPr lang="pt-BR" sz="2000" dirty="0">
                <a:solidFill>
                  <a:srgbClr val="FFFFFF"/>
                </a:solidFill>
                <a:latin typeface="AMX Medium" pitchFamily="2" charset="0"/>
                <a:ea typeface="Source Sans Pro"/>
                <a:cs typeface="Source Sans Pro"/>
                <a:sym typeface="Source Sans Pro"/>
              </a:rPr>
              <a:t>Boas práticas em T&amp;D.</a:t>
            </a:r>
          </a:p>
        </p:txBody>
      </p:sp>
    </p:spTree>
    <p:extLst>
      <p:ext uri="{BB962C8B-B14F-4D97-AF65-F5344CB8AC3E}">
        <p14:creationId xmlns:p14="http://schemas.microsoft.com/office/powerpoint/2010/main" val="4178326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75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25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25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75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675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725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8250"/>
                            </p:stCondLst>
                            <p:childTnLst>
                              <p:par>
                                <p:cTn id="5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875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9750"/>
                            </p:stCondLst>
                            <p:childTnLst>
                              <p:par>
                                <p:cTn id="6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250"/>
                            </p:stCondLst>
                            <p:childTnLst>
                              <p:par>
                                <p:cTn id="64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1250"/>
                            </p:stCondLst>
                            <p:childTnLst>
                              <p:par>
                                <p:cTn id="6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3" grpId="0"/>
      <p:bldP spid="17" grpId="0"/>
      <p:bldP spid="21" grpId="0"/>
      <p:bldP spid="25" grpId="0"/>
      <p:bldP spid="29" grpId="0"/>
      <p:bldP spid="43" grpId="0"/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ângulo: Cantos Diagonais Arredondados 10">
            <a:extLst>
              <a:ext uri="{FF2B5EF4-FFF2-40B4-BE49-F238E27FC236}">
                <a16:creationId xmlns:a16="http://schemas.microsoft.com/office/drawing/2014/main" id="{A061F287-C473-6A8E-0B63-86A32BFE38FB}"/>
              </a:ext>
            </a:extLst>
          </p:cNvPr>
          <p:cNvSpPr/>
          <p:nvPr/>
        </p:nvSpPr>
        <p:spPr>
          <a:xfrm>
            <a:off x="2399516" y="5747957"/>
            <a:ext cx="3815493" cy="1056057"/>
          </a:xfrm>
          <a:prstGeom prst="round2DiagRect">
            <a:avLst>
              <a:gd name="adj1" fmla="val 14510"/>
              <a:gd name="adj2" fmla="val 0"/>
            </a:avLst>
          </a:prstGeom>
          <a:gradFill flip="none" rotWithShape="1">
            <a:gsLst>
              <a:gs pos="0">
                <a:schemeClr val="bg1">
                  <a:shade val="67500"/>
                  <a:satMod val="115000"/>
                </a:schemeClr>
              </a:gs>
              <a:gs pos="100000">
                <a:schemeClr val="bg1">
                  <a:shade val="100000"/>
                  <a:satMod val="115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3500" b="1" dirty="0">
                <a:solidFill>
                  <a:srgbClr val="C00000"/>
                </a:solidFill>
                <a:latin typeface="AMX"/>
              </a:rPr>
              <a:t>         Dados do BI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595783" y="1756610"/>
            <a:ext cx="6199871" cy="22313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832"/>
              </a:lnSpc>
            </a:pPr>
            <a:r>
              <a:rPr lang="en-US" sz="6000" b="1" spc="-29" dirty="0" err="1">
                <a:solidFill>
                  <a:srgbClr val="393939"/>
                </a:solidFill>
                <a:latin typeface="AMX Black" pitchFamily="2" charset="0"/>
                <a:ea typeface="TT Rounds Condensed Bold"/>
                <a:cs typeface="TT Rounds Condensed Bold"/>
                <a:sym typeface="TT Rounds Condensed Bold"/>
              </a:rPr>
              <a:t>Programa</a:t>
            </a:r>
            <a:r>
              <a:rPr lang="en-US" sz="6000" b="1" spc="-29" dirty="0">
                <a:solidFill>
                  <a:srgbClr val="393939"/>
                </a:solidFill>
                <a:latin typeface="AMX Black" pitchFamily="2" charset="0"/>
                <a:ea typeface="TT Rounds Condensed Bold"/>
                <a:cs typeface="TT Rounds Condensed Bold"/>
                <a:sym typeface="TT Rounds Condensed Bold"/>
              </a:rPr>
              <a:t> </a:t>
            </a:r>
            <a:r>
              <a:rPr lang="en-US" sz="6000" b="1" spc="-29" dirty="0" err="1">
                <a:solidFill>
                  <a:srgbClr val="393939"/>
                </a:solidFill>
                <a:latin typeface="AMX Black" pitchFamily="2" charset="0"/>
                <a:ea typeface="TT Rounds Condensed Bold"/>
                <a:cs typeface="TT Rounds Condensed Bold"/>
                <a:sym typeface="TT Rounds Condensed Bold"/>
              </a:rPr>
              <a:t>Gestão</a:t>
            </a:r>
            <a:r>
              <a:rPr lang="en-US" sz="6000" b="1" spc="-29" dirty="0">
                <a:solidFill>
                  <a:srgbClr val="393939"/>
                </a:solidFill>
                <a:latin typeface="AMX Black" pitchFamily="2" charset="0"/>
                <a:ea typeface="TT Rounds Condensed Bold"/>
                <a:cs typeface="TT Rounds Condensed Bold"/>
                <a:sym typeface="TT Rounds Condensed Bold"/>
              </a:rPr>
              <a:t> de </a:t>
            </a:r>
            <a:r>
              <a:rPr lang="en-US" sz="6000" b="1" spc="-29" dirty="0" err="1">
                <a:solidFill>
                  <a:srgbClr val="393939"/>
                </a:solidFill>
                <a:latin typeface="AMX Black" pitchFamily="2" charset="0"/>
                <a:ea typeface="TT Rounds Condensed Bold"/>
                <a:cs typeface="TT Rounds Condensed Bold"/>
                <a:sym typeface="TT Rounds Condensed Bold"/>
              </a:rPr>
              <a:t>Negócios</a:t>
            </a:r>
            <a:r>
              <a:rPr lang="en-US" sz="6000" b="1" spc="-29" dirty="0">
                <a:solidFill>
                  <a:srgbClr val="393939"/>
                </a:solidFill>
                <a:latin typeface="AMX Black" pitchFamily="2" charset="0"/>
                <a:ea typeface="TT Rounds Condensed Bold"/>
                <a:cs typeface="TT Rounds Condensed Bold"/>
                <a:sym typeface="TT Rounds Condensed Bold"/>
              </a:rPr>
              <a:t> </a:t>
            </a:r>
            <a:br>
              <a:rPr lang="en-US" sz="6000" b="1" spc="-29" dirty="0">
                <a:solidFill>
                  <a:srgbClr val="393939"/>
                </a:solidFill>
                <a:latin typeface="AMX Black" pitchFamily="2" charset="0"/>
                <a:ea typeface="TT Rounds Condensed Bold"/>
                <a:cs typeface="TT Rounds Condensed Bold"/>
                <a:sym typeface="TT Rounds Condensed Bold"/>
              </a:rPr>
            </a:br>
            <a:r>
              <a:rPr lang="en-US" sz="6000" b="1" spc="-29" dirty="0">
                <a:solidFill>
                  <a:srgbClr val="393939"/>
                </a:solidFill>
                <a:latin typeface="AMX Black" pitchFamily="2" charset="0"/>
                <a:ea typeface="TT Rounds Condensed Bold"/>
                <a:cs typeface="TT Rounds Condensed Bold"/>
                <a:sym typeface="TT Rounds Condensed Bold"/>
              </a:rPr>
              <a:t>| </a:t>
            </a:r>
            <a:r>
              <a:rPr lang="en-US" sz="6000" b="1" spc="-29" dirty="0" err="1">
                <a:solidFill>
                  <a:srgbClr val="393939"/>
                </a:solidFill>
                <a:latin typeface="AMX Black" pitchFamily="2" charset="0"/>
                <a:ea typeface="TT Rounds Condensed Bold"/>
                <a:cs typeface="TT Rounds Condensed Bold"/>
                <a:sym typeface="TT Rounds Condensed Bold"/>
              </a:rPr>
              <a:t>Varejo</a:t>
            </a:r>
            <a:endParaRPr lang="en-US" sz="6000" b="1" spc="-29" dirty="0">
              <a:solidFill>
                <a:srgbClr val="393939"/>
              </a:solidFill>
              <a:latin typeface="AMX Black" pitchFamily="2" charset="0"/>
              <a:ea typeface="TT Rounds Condensed Bold"/>
              <a:cs typeface="TT Rounds Condensed Bold"/>
              <a:sym typeface="TT Rounds Condensed Bold"/>
            </a:endParaRPr>
          </a:p>
        </p:txBody>
      </p:sp>
      <p:grpSp>
        <p:nvGrpSpPr>
          <p:cNvPr id="12" name="Agrupar 11">
            <a:extLst>
              <a:ext uri="{FF2B5EF4-FFF2-40B4-BE49-F238E27FC236}">
                <a16:creationId xmlns:a16="http://schemas.microsoft.com/office/drawing/2014/main" id="{CFE9D904-386B-A076-F233-42E7D75F3E4A}"/>
              </a:ext>
            </a:extLst>
          </p:cNvPr>
          <p:cNvGrpSpPr/>
          <p:nvPr/>
        </p:nvGrpSpPr>
        <p:grpSpPr>
          <a:xfrm>
            <a:off x="595783" y="5143502"/>
            <a:ext cx="2278951" cy="2254826"/>
            <a:chOff x="595783" y="5143502"/>
            <a:chExt cx="2278951" cy="2254826"/>
          </a:xfrm>
        </p:grpSpPr>
        <p:sp>
          <p:nvSpPr>
            <p:cNvPr id="9" name="Elipse 8">
              <a:extLst>
                <a:ext uri="{FF2B5EF4-FFF2-40B4-BE49-F238E27FC236}">
                  <a16:creationId xmlns:a16="http://schemas.microsoft.com/office/drawing/2014/main" id="{A84D6624-A99B-EC60-264C-8CFF8F1C6CA3}"/>
                </a:ext>
              </a:extLst>
            </p:cNvPr>
            <p:cNvSpPr/>
            <p:nvPr/>
          </p:nvSpPr>
          <p:spPr>
            <a:xfrm>
              <a:off x="595783" y="5143502"/>
              <a:ext cx="2278951" cy="2254826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shade val="67500"/>
                    <a:satMod val="115000"/>
                  </a:schemeClr>
                </a:gs>
                <a:gs pos="100000">
                  <a:schemeClr val="bg1">
                    <a:shade val="100000"/>
                    <a:satMod val="11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200" b="1" dirty="0">
                <a:solidFill>
                  <a:srgbClr val="C00000"/>
                </a:solidFill>
                <a:latin typeface="AMX"/>
              </a:endParaRPr>
            </a:p>
          </p:txBody>
        </p:sp>
        <p:pic>
          <p:nvPicPr>
            <p:cNvPr id="34" name="Gráfico 33" descr="Internet estrutura de tópicos">
              <a:extLst>
                <a:ext uri="{FF2B5EF4-FFF2-40B4-BE49-F238E27FC236}">
                  <a16:creationId xmlns:a16="http://schemas.microsoft.com/office/drawing/2014/main" id="{EF49BF3F-27A7-51B9-01BB-0CFEDAD4AD70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865754" y="5400742"/>
              <a:ext cx="1767301" cy="1767301"/>
            </a:xfrm>
            <a:prstGeom prst="rect">
              <a:avLst/>
            </a:prstGeom>
          </p:spPr>
        </p:pic>
      </p:grpSp>
      <p:pic>
        <p:nvPicPr>
          <p:cNvPr id="4" name="Imagem 3" descr="Tabela&#10;&#10;O conteúdo gerado por IA pode estar incorreto.">
            <a:extLst>
              <a:ext uri="{FF2B5EF4-FFF2-40B4-BE49-F238E27FC236}">
                <a16:creationId xmlns:a16="http://schemas.microsoft.com/office/drawing/2014/main" id="{281A29F3-63AA-F665-971B-9D56DB0647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77428" y="1446026"/>
            <a:ext cx="11028286" cy="7988919"/>
          </a:xfrm>
          <a:prstGeom prst="rect">
            <a:avLst/>
          </a:prstGeom>
        </p:spPr>
      </p:pic>
      <p:cxnSp>
        <p:nvCxnSpPr>
          <p:cNvPr id="10" name="Conector Reto 30">
            <a:extLst>
              <a:ext uri="{FF2B5EF4-FFF2-40B4-BE49-F238E27FC236}">
                <a16:creationId xmlns:a16="http://schemas.microsoft.com/office/drawing/2014/main" id="{FB9DEE48-0CCB-1258-1118-368699D87142}"/>
              </a:ext>
            </a:extLst>
          </p:cNvPr>
          <p:cNvCxnSpPr>
            <a:cxnSpLocks/>
          </p:cNvCxnSpPr>
          <p:nvPr/>
        </p:nvCxnSpPr>
        <p:spPr>
          <a:xfrm>
            <a:off x="252810" y="4141192"/>
            <a:ext cx="6102645" cy="0"/>
          </a:xfrm>
          <a:prstGeom prst="line">
            <a:avLst/>
          </a:prstGeom>
          <a:ln w="6350">
            <a:gradFill flip="none" rotWithShape="1">
              <a:gsLst>
                <a:gs pos="0">
                  <a:schemeClr val="bg1"/>
                </a:gs>
                <a:gs pos="51000">
                  <a:schemeClr val="bg2">
                    <a:lumMod val="25000"/>
                  </a:schemeClr>
                </a:gs>
                <a:gs pos="81000">
                  <a:schemeClr val="bg2">
                    <a:lumMod val="25000"/>
                  </a:schemeClr>
                </a:gs>
                <a:gs pos="21000">
                  <a:schemeClr val="bg2">
                    <a:lumMod val="25000"/>
                  </a:schemeClr>
                </a:gs>
                <a:gs pos="100000">
                  <a:schemeClr val="bg1"/>
                </a:gs>
              </a:gsLst>
              <a:lin ang="0" scaled="1"/>
              <a:tileRect/>
            </a:gra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80160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ítulo 1">
            <a:extLst>
              <a:ext uri="{FF2B5EF4-FFF2-40B4-BE49-F238E27FC236}">
                <a16:creationId xmlns:a16="http://schemas.microsoft.com/office/drawing/2014/main" id="{428C262F-87DB-E416-E262-0DD865F53E22}"/>
              </a:ext>
            </a:extLst>
          </p:cNvPr>
          <p:cNvSpPr txBox="1">
            <a:spLocks/>
          </p:cNvSpPr>
          <p:nvPr/>
        </p:nvSpPr>
        <p:spPr>
          <a:xfrm>
            <a:off x="424666" y="1350772"/>
            <a:ext cx="8656608" cy="996308"/>
          </a:xfrm>
          <a:prstGeom prst="rect">
            <a:avLst/>
          </a:prstGeom>
        </p:spPr>
        <p:txBody>
          <a:bodyPr lIns="137160" tIns="68580" rIns="137160" bIns="6858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6000" b="1" dirty="0">
                <a:solidFill>
                  <a:schemeClr val="bg1"/>
                </a:solidFill>
                <a:latin typeface="AMX Black" pitchFamily="2" charset="0"/>
                <a:cs typeface="Calibri Light"/>
              </a:rPr>
              <a:t>Depoimentos </a:t>
            </a:r>
            <a:endParaRPr lang="pt-BR" sz="7200" dirty="0">
              <a:solidFill>
                <a:schemeClr val="bg1"/>
              </a:solidFill>
              <a:latin typeface="AMX Black" pitchFamily="2" charset="0"/>
            </a:endParaRPr>
          </a:p>
        </p:txBody>
      </p:sp>
      <p:sp>
        <p:nvSpPr>
          <p:cNvPr id="19" name="Título 1">
            <a:extLst>
              <a:ext uri="{FF2B5EF4-FFF2-40B4-BE49-F238E27FC236}">
                <a16:creationId xmlns:a16="http://schemas.microsoft.com/office/drawing/2014/main" id="{EB5990F0-138A-FE04-8544-440091AF0D41}"/>
              </a:ext>
            </a:extLst>
          </p:cNvPr>
          <p:cNvSpPr txBox="1">
            <a:spLocks/>
          </p:cNvSpPr>
          <p:nvPr/>
        </p:nvSpPr>
        <p:spPr>
          <a:xfrm>
            <a:off x="455534" y="2564569"/>
            <a:ext cx="9591789" cy="586435"/>
          </a:xfrm>
          <a:prstGeom prst="rect">
            <a:avLst/>
          </a:prstGeom>
        </p:spPr>
        <p:txBody>
          <a:bodyPr lIns="137160" tIns="68580" rIns="137160" bIns="68580" anchor="t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3500" dirty="0">
                <a:solidFill>
                  <a:schemeClr val="bg1"/>
                </a:solidFill>
                <a:latin typeface="AMX" pitchFamily="2" charset="0"/>
                <a:cs typeface="Calibri Light"/>
              </a:rPr>
              <a:t>Whatsapp/Chat/Avaliação:</a:t>
            </a:r>
            <a:endParaRPr lang="pt-BR" sz="3500" dirty="0">
              <a:solidFill>
                <a:schemeClr val="bg1"/>
              </a:solidFill>
              <a:latin typeface="AMX" pitchFamily="2" charset="0"/>
            </a:endParaRPr>
          </a:p>
        </p:txBody>
      </p:sp>
      <p:grpSp>
        <p:nvGrpSpPr>
          <p:cNvPr id="18" name="Group 9">
            <a:extLst>
              <a:ext uri="{FF2B5EF4-FFF2-40B4-BE49-F238E27FC236}">
                <a16:creationId xmlns:a16="http://schemas.microsoft.com/office/drawing/2014/main" id="{9B161D92-2128-E12E-B734-7081D6A30718}"/>
              </a:ext>
            </a:extLst>
          </p:cNvPr>
          <p:cNvGrpSpPr/>
          <p:nvPr/>
        </p:nvGrpSpPr>
        <p:grpSpPr>
          <a:xfrm rot="5400000">
            <a:off x="10054919" y="-1366708"/>
            <a:ext cx="4049782" cy="5230934"/>
            <a:chOff x="-15245829" y="10452013"/>
            <a:chExt cx="4355719" cy="5626100"/>
          </a:xfrm>
        </p:grpSpPr>
        <p:sp>
          <p:nvSpPr>
            <p:cNvPr id="25" name="Freeform 10">
              <a:extLst>
                <a:ext uri="{FF2B5EF4-FFF2-40B4-BE49-F238E27FC236}">
                  <a16:creationId xmlns:a16="http://schemas.microsoft.com/office/drawing/2014/main" id="{580E3FA0-48E7-6F93-DFF3-795C45A449F8}"/>
                </a:ext>
              </a:extLst>
            </p:cNvPr>
            <p:cNvSpPr/>
            <p:nvPr/>
          </p:nvSpPr>
          <p:spPr>
            <a:xfrm>
              <a:off x="-15245829" y="10452013"/>
              <a:ext cx="4355719" cy="5626100"/>
            </a:xfrm>
            <a:custGeom>
              <a:avLst/>
              <a:gdLst/>
              <a:ahLst/>
              <a:cxnLst/>
              <a:rect l="l" t="t" r="r" b="b"/>
              <a:pathLst>
                <a:path w="4355719" h="5626100">
                  <a:moveTo>
                    <a:pt x="0" y="0"/>
                  </a:moveTo>
                  <a:lnTo>
                    <a:pt x="4355719" y="0"/>
                  </a:lnTo>
                  <a:lnTo>
                    <a:pt x="4355719" y="5626100"/>
                  </a:lnTo>
                  <a:lnTo>
                    <a:pt x="0" y="56261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30" name="CaixaDeTexto 82">
            <a:extLst>
              <a:ext uri="{FF2B5EF4-FFF2-40B4-BE49-F238E27FC236}">
                <a16:creationId xmlns:a16="http://schemas.microsoft.com/office/drawing/2014/main" id="{0F67BABF-69B5-A4AF-1799-A93D608B1767}"/>
              </a:ext>
            </a:extLst>
          </p:cNvPr>
          <p:cNvSpPr txBox="1"/>
          <p:nvPr/>
        </p:nvSpPr>
        <p:spPr>
          <a:xfrm>
            <a:off x="6400800" y="6667500"/>
            <a:ext cx="3473964" cy="276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pt-BR" sz="1200"/>
          </a:p>
        </p:txBody>
      </p:sp>
      <p:grpSp>
        <p:nvGrpSpPr>
          <p:cNvPr id="5" name="Agrupar 4">
            <a:extLst>
              <a:ext uri="{FF2B5EF4-FFF2-40B4-BE49-F238E27FC236}">
                <a16:creationId xmlns:a16="http://schemas.microsoft.com/office/drawing/2014/main" id="{41962A1A-FF41-92F9-3502-5A52C2E29033}"/>
              </a:ext>
            </a:extLst>
          </p:cNvPr>
          <p:cNvGrpSpPr/>
          <p:nvPr/>
        </p:nvGrpSpPr>
        <p:grpSpPr>
          <a:xfrm>
            <a:off x="582850" y="3792541"/>
            <a:ext cx="5216769" cy="2701918"/>
            <a:chOff x="268387" y="1373612"/>
            <a:chExt cx="5578538" cy="2232441"/>
          </a:xfrm>
        </p:grpSpPr>
        <p:sp>
          <p:nvSpPr>
            <p:cNvPr id="6" name="Retângulo: Cantos Diagonais Arredondados 5">
              <a:extLst>
                <a:ext uri="{FF2B5EF4-FFF2-40B4-BE49-F238E27FC236}">
                  <a16:creationId xmlns:a16="http://schemas.microsoft.com/office/drawing/2014/main" id="{4B503D9F-E3C8-A31F-C464-E934B09E898E}"/>
                </a:ext>
              </a:extLst>
            </p:cNvPr>
            <p:cNvSpPr/>
            <p:nvPr/>
          </p:nvSpPr>
          <p:spPr>
            <a:xfrm>
              <a:off x="496986" y="1583029"/>
              <a:ext cx="5333998" cy="2023024"/>
            </a:xfrm>
            <a:prstGeom prst="round2DiagRect">
              <a:avLst>
                <a:gd name="adj1" fmla="val 44774"/>
                <a:gd name="adj2" fmla="val 0"/>
              </a:avLst>
            </a:prstGeom>
            <a:solidFill>
              <a:schemeClr val="bg1">
                <a:alpha val="21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7" name="Retângulo: Cantos Diagonais Arredondados 6">
              <a:extLst>
                <a:ext uri="{FF2B5EF4-FFF2-40B4-BE49-F238E27FC236}">
                  <a16:creationId xmlns:a16="http://schemas.microsoft.com/office/drawing/2014/main" id="{C1D4268B-8BA6-68E1-7E48-A5A81D0ABB7F}"/>
                </a:ext>
              </a:extLst>
            </p:cNvPr>
            <p:cNvSpPr/>
            <p:nvPr/>
          </p:nvSpPr>
          <p:spPr>
            <a:xfrm>
              <a:off x="268387" y="1373612"/>
              <a:ext cx="5333998" cy="2023024"/>
            </a:xfrm>
            <a:prstGeom prst="round2DiagRect">
              <a:avLst>
                <a:gd name="adj1" fmla="val 34758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8" name="TextBox 12">
              <a:extLst>
                <a:ext uri="{FF2B5EF4-FFF2-40B4-BE49-F238E27FC236}">
                  <a16:creationId xmlns:a16="http://schemas.microsoft.com/office/drawing/2014/main" id="{E01C7A75-F0DE-B7B8-2D83-CF0E77024991}"/>
                </a:ext>
              </a:extLst>
            </p:cNvPr>
            <p:cNvSpPr txBox="1"/>
            <p:nvPr/>
          </p:nvSpPr>
          <p:spPr>
            <a:xfrm>
              <a:off x="460135" y="1554106"/>
              <a:ext cx="5386790" cy="1589364"/>
            </a:xfrm>
            <a:prstGeom prst="rect">
              <a:avLst/>
            </a:prstGeom>
          </p:spPr>
          <p:txBody>
            <a:bodyPr wrap="square" lIns="288000" tIns="0" rIns="288000" bIns="0" rtlCol="0" anchor="t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pt-BR" sz="2500" dirty="0">
                  <a:solidFill>
                    <a:srgbClr val="393939"/>
                  </a:solidFill>
                  <a:latin typeface="AMX" pitchFamily="2" charset="0"/>
                  <a:ea typeface="Source Sans Pro"/>
                  <a:cs typeface="Source Sans Pro"/>
                  <a:sym typeface="Source Sans Pro"/>
                </a:rPr>
                <a:t>“</a:t>
              </a:r>
              <a:r>
                <a:rPr lang="pt-BR" sz="2500" noProof="0" dirty="0">
                  <a:solidFill>
                    <a:srgbClr val="393939"/>
                  </a:solidFill>
                  <a:latin typeface="AMX" pitchFamily="2" charset="0"/>
                  <a:ea typeface="Source Sans Pro"/>
                  <a:cs typeface="Source Sans Pro"/>
                  <a:sym typeface="Source Sans Pro"/>
                </a:rPr>
                <a:t>A cada encontro um ensinamento </a:t>
              </a:r>
              <a:r>
                <a:rPr lang="pt-BR" sz="2500" b="1" noProof="0" dirty="0">
                  <a:solidFill>
                    <a:srgbClr val="393939"/>
                  </a:solidFill>
                  <a:latin typeface="AMX" pitchFamily="2" charset="0"/>
                  <a:ea typeface="Source Sans Pro"/>
                  <a:cs typeface="Source Sans Pro"/>
                  <a:sym typeface="Source Sans Pro"/>
                </a:rPr>
                <a:t>não só pro trabalho, mas sim pra vida."..."As atividades em grupo foram enriquecedoras</a:t>
              </a:r>
              <a:r>
                <a:rPr lang="pt-BR" sz="2500" noProof="0" dirty="0">
                  <a:solidFill>
                    <a:srgbClr val="393939"/>
                  </a:solidFill>
                  <a:latin typeface="AMX" pitchFamily="2" charset="0"/>
                  <a:ea typeface="Source Sans Pro"/>
                  <a:cs typeface="Source Sans Pro"/>
                  <a:sym typeface="Source Sans Pro"/>
                </a:rPr>
                <a:t>.” </a:t>
              </a:r>
            </a:p>
          </p:txBody>
        </p:sp>
      </p:grpSp>
      <p:cxnSp>
        <p:nvCxnSpPr>
          <p:cNvPr id="9" name="Conector Reto 30">
            <a:extLst>
              <a:ext uri="{FF2B5EF4-FFF2-40B4-BE49-F238E27FC236}">
                <a16:creationId xmlns:a16="http://schemas.microsoft.com/office/drawing/2014/main" id="{D5BCB0AB-8D7C-945B-BEB6-D7072CF1B4CA}"/>
              </a:ext>
            </a:extLst>
          </p:cNvPr>
          <p:cNvCxnSpPr>
            <a:cxnSpLocks/>
          </p:cNvCxnSpPr>
          <p:nvPr/>
        </p:nvCxnSpPr>
        <p:spPr>
          <a:xfrm>
            <a:off x="-11375" y="2377199"/>
            <a:ext cx="6379876" cy="0"/>
          </a:xfrm>
          <a:prstGeom prst="line">
            <a:avLst/>
          </a:prstGeom>
          <a:ln w="19050">
            <a:gradFill flip="none" rotWithShape="1">
              <a:gsLst>
                <a:gs pos="50000">
                  <a:schemeClr val="bg1"/>
                </a:gs>
                <a:gs pos="100000">
                  <a:srgbClr val="4A452A"/>
                </a:gs>
                <a:gs pos="0">
                  <a:schemeClr val="bg2">
                    <a:lumMod val="25000"/>
                  </a:schemeClr>
                </a:gs>
                <a:gs pos="90000">
                  <a:schemeClr val="bg2">
                    <a:lumMod val="25000"/>
                  </a:schemeClr>
                </a:gs>
                <a:gs pos="10000">
                  <a:schemeClr val="bg2">
                    <a:lumMod val="25000"/>
                  </a:schemeClr>
                </a:gs>
              </a:gsLst>
              <a:lin ang="0" scaled="1"/>
              <a:tileRect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0" name="Agrupar 9">
            <a:extLst>
              <a:ext uri="{FF2B5EF4-FFF2-40B4-BE49-F238E27FC236}">
                <a16:creationId xmlns:a16="http://schemas.microsoft.com/office/drawing/2014/main" id="{B0A10B77-5CD5-6814-AC99-DF6FBB6F10D1}"/>
              </a:ext>
            </a:extLst>
          </p:cNvPr>
          <p:cNvGrpSpPr/>
          <p:nvPr/>
        </p:nvGrpSpPr>
        <p:grpSpPr>
          <a:xfrm>
            <a:off x="553791" y="6667500"/>
            <a:ext cx="5076602" cy="2701918"/>
            <a:chOff x="268387" y="1373612"/>
            <a:chExt cx="5428651" cy="2232441"/>
          </a:xfrm>
        </p:grpSpPr>
        <p:sp>
          <p:nvSpPr>
            <p:cNvPr id="11" name="Retângulo: Cantos Diagonais Arredondados 10">
              <a:extLst>
                <a:ext uri="{FF2B5EF4-FFF2-40B4-BE49-F238E27FC236}">
                  <a16:creationId xmlns:a16="http://schemas.microsoft.com/office/drawing/2014/main" id="{28DD2243-D836-5D89-925D-A8865E76ADE2}"/>
                </a:ext>
              </a:extLst>
            </p:cNvPr>
            <p:cNvSpPr/>
            <p:nvPr/>
          </p:nvSpPr>
          <p:spPr>
            <a:xfrm>
              <a:off x="496986" y="1583029"/>
              <a:ext cx="5200052" cy="2023024"/>
            </a:xfrm>
            <a:prstGeom prst="round2DiagRect">
              <a:avLst>
                <a:gd name="adj1" fmla="val 44774"/>
                <a:gd name="adj2" fmla="val 0"/>
              </a:avLst>
            </a:prstGeom>
            <a:solidFill>
              <a:schemeClr val="bg1">
                <a:alpha val="21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2" name="Retângulo: Cantos Diagonais Arredondados 11">
              <a:extLst>
                <a:ext uri="{FF2B5EF4-FFF2-40B4-BE49-F238E27FC236}">
                  <a16:creationId xmlns:a16="http://schemas.microsoft.com/office/drawing/2014/main" id="{205452B7-C748-2F3B-12F3-3CA12FE58A3D}"/>
                </a:ext>
              </a:extLst>
            </p:cNvPr>
            <p:cNvSpPr/>
            <p:nvPr/>
          </p:nvSpPr>
          <p:spPr>
            <a:xfrm>
              <a:off x="268387" y="1373612"/>
              <a:ext cx="5200052" cy="2023024"/>
            </a:xfrm>
            <a:prstGeom prst="round2DiagRect">
              <a:avLst>
                <a:gd name="adj1" fmla="val 34758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BF0FD274-A04E-3F6E-0418-FDC17479A1AB}"/>
                </a:ext>
              </a:extLst>
            </p:cNvPr>
            <p:cNvSpPr txBox="1"/>
            <p:nvPr/>
          </p:nvSpPr>
          <p:spPr>
            <a:xfrm>
              <a:off x="460135" y="1599437"/>
              <a:ext cx="4812069" cy="1589364"/>
            </a:xfrm>
            <a:prstGeom prst="rect">
              <a:avLst/>
            </a:prstGeom>
          </p:spPr>
          <p:txBody>
            <a:bodyPr wrap="square" lIns="288000" tIns="0" rIns="288000" bIns="0" rtlCol="0" anchor="t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pt-BR" sz="2500" noProof="0" dirty="0">
                  <a:solidFill>
                    <a:srgbClr val="393939"/>
                  </a:solidFill>
                  <a:latin typeface="AMX" pitchFamily="2" charset="0"/>
                  <a:ea typeface="Source Sans Pro"/>
                  <a:cs typeface="Source Sans Pro"/>
                  <a:sym typeface="Source Sans Pro"/>
                </a:rPr>
                <a:t>“O </a:t>
              </a:r>
              <a:r>
                <a:rPr lang="pt-BR" sz="2500" b="1" noProof="0" dirty="0">
                  <a:solidFill>
                    <a:srgbClr val="393939"/>
                  </a:solidFill>
                  <a:latin typeface="AMX" pitchFamily="2" charset="0"/>
                  <a:ea typeface="Source Sans Pro"/>
                  <a:cs typeface="Source Sans Pro"/>
                  <a:sym typeface="Source Sans Pro"/>
                </a:rPr>
                <a:t>conteúdo foi de extrema importância para o nosso dia a dia</a:t>
              </a:r>
              <a:r>
                <a:rPr lang="pt-BR" sz="2500" noProof="0" dirty="0">
                  <a:solidFill>
                    <a:srgbClr val="393939"/>
                  </a:solidFill>
                  <a:latin typeface="AMX" pitchFamily="2" charset="0"/>
                  <a:ea typeface="Source Sans Pro"/>
                  <a:cs typeface="Source Sans Pro"/>
                  <a:sym typeface="Source Sans Pro"/>
                </a:rPr>
                <a:t>, a comunicação foi de forma clara e a energia da equipe foi contagiante.” </a:t>
              </a:r>
            </a:p>
          </p:txBody>
        </p:sp>
      </p:grpSp>
      <p:grpSp>
        <p:nvGrpSpPr>
          <p:cNvPr id="14" name="Agrupar 13">
            <a:extLst>
              <a:ext uri="{FF2B5EF4-FFF2-40B4-BE49-F238E27FC236}">
                <a16:creationId xmlns:a16="http://schemas.microsoft.com/office/drawing/2014/main" id="{B03C614F-DDDA-49CE-B7D3-6D5B8E013C04}"/>
              </a:ext>
            </a:extLst>
          </p:cNvPr>
          <p:cNvGrpSpPr/>
          <p:nvPr/>
        </p:nvGrpSpPr>
        <p:grpSpPr>
          <a:xfrm>
            <a:off x="6236097" y="2736025"/>
            <a:ext cx="4495800" cy="3230105"/>
            <a:chOff x="268387" y="1373612"/>
            <a:chExt cx="5578538" cy="2232441"/>
          </a:xfrm>
        </p:grpSpPr>
        <p:sp>
          <p:nvSpPr>
            <p:cNvPr id="20" name="Retângulo: Cantos Diagonais Arredondados 19">
              <a:extLst>
                <a:ext uri="{FF2B5EF4-FFF2-40B4-BE49-F238E27FC236}">
                  <a16:creationId xmlns:a16="http://schemas.microsoft.com/office/drawing/2014/main" id="{8A43875F-179E-0E28-FD01-E6C7D334DABB}"/>
                </a:ext>
              </a:extLst>
            </p:cNvPr>
            <p:cNvSpPr/>
            <p:nvPr/>
          </p:nvSpPr>
          <p:spPr>
            <a:xfrm>
              <a:off x="496986" y="1583029"/>
              <a:ext cx="5333998" cy="2023024"/>
            </a:xfrm>
            <a:prstGeom prst="round2DiagRect">
              <a:avLst>
                <a:gd name="adj1" fmla="val 44774"/>
                <a:gd name="adj2" fmla="val 0"/>
              </a:avLst>
            </a:prstGeom>
            <a:solidFill>
              <a:schemeClr val="bg1">
                <a:alpha val="21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6" name="Retângulo: Cantos Diagonais Arredondados 25">
              <a:extLst>
                <a:ext uri="{FF2B5EF4-FFF2-40B4-BE49-F238E27FC236}">
                  <a16:creationId xmlns:a16="http://schemas.microsoft.com/office/drawing/2014/main" id="{7EC0794F-A580-293C-3421-7A3B1D0AAA8A}"/>
                </a:ext>
              </a:extLst>
            </p:cNvPr>
            <p:cNvSpPr/>
            <p:nvPr/>
          </p:nvSpPr>
          <p:spPr>
            <a:xfrm>
              <a:off x="268387" y="1373612"/>
              <a:ext cx="5333998" cy="2023024"/>
            </a:xfrm>
            <a:prstGeom prst="round2DiagRect">
              <a:avLst>
                <a:gd name="adj1" fmla="val 34758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7" name="TextBox 12">
              <a:extLst>
                <a:ext uri="{FF2B5EF4-FFF2-40B4-BE49-F238E27FC236}">
                  <a16:creationId xmlns:a16="http://schemas.microsoft.com/office/drawing/2014/main" id="{4F3D2D31-8F1F-C83B-C523-36A0F901A11A}"/>
                </a:ext>
              </a:extLst>
            </p:cNvPr>
            <p:cNvSpPr txBox="1"/>
            <p:nvPr/>
          </p:nvSpPr>
          <p:spPr>
            <a:xfrm>
              <a:off x="460135" y="1625921"/>
              <a:ext cx="5386790" cy="1589364"/>
            </a:xfrm>
            <a:prstGeom prst="rect">
              <a:avLst/>
            </a:prstGeom>
          </p:spPr>
          <p:txBody>
            <a:bodyPr wrap="square" lIns="288000" tIns="0" rIns="288000" bIns="0" rtlCol="0" anchor="t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pt-BR" sz="2500" noProof="0" dirty="0">
                  <a:solidFill>
                    <a:srgbClr val="393939"/>
                  </a:solidFill>
                  <a:latin typeface="AMX" pitchFamily="2" charset="0"/>
                  <a:ea typeface="Source Sans Pro"/>
                  <a:cs typeface="Source Sans Pro"/>
                  <a:sym typeface="Source Sans Pro"/>
                </a:rPr>
                <a:t>“Os temas foram incríveis, a abordagem sensacional, turma maravilhosa, </a:t>
              </a:r>
              <a:r>
                <a:rPr lang="pt-BR" sz="2500" b="1" noProof="0" dirty="0">
                  <a:solidFill>
                    <a:srgbClr val="393939"/>
                  </a:solidFill>
                  <a:latin typeface="AMX" pitchFamily="2" charset="0"/>
                  <a:ea typeface="Source Sans Pro"/>
                  <a:cs typeface="Source Sans Pro"/>
                  <a:sym typeface="Source Sans Pro"/>
                </a:rPr>
                <a:t>o melhor programa que participei</a:t>
              </a:r>
              <a:r>
                <a:rPr lang="pt-BR" sz="2500" noProof="0" dirty="0">
                  <a:solidFill>
                    <a:srgbClr val="393939"/>
                  </a:solidFill>
                  <a:latin typeface="AMX" pitchFamily="2" charset="0"/>
                  <a:ea typeface="Source Sans Pro"/>
                  <a:cs typeface="Source Sans Pro"/>
                  <a:sym typeface="Source Sans Pro"/>
                </a:rPr>
                <a:t>. Sem dúvidas vou levar para a vida.”</a:t>
              </a:r>
            </a:p>
          </p:txBody>
        </p:sp>
      </p:grpSp>
      <p:grpSp>
        <p:nvGrpSpPr>
          <p:cNvPr id="28" name="Agrupar 27">
            <a:extLst>
              <a:ext uri="{FF2B5EF4-FFF2-40B4-BE49-F238E27FC236}">
                <a16:creationId xmlns:a16="http://schemas.microsoft.com/office/drawing/2014/main" id="{C6EAFD17-9D91-6F10-BE43-F69087523E3B}"/>
              </a:ext>
            </a:extLst>
          </p:cNvPr>
          <p:cNvGrpSpPr/>
          <p:nvPr/>
        </p:nvGrpSpPr>
        <p:grpSpPr>
          <a:xfrm>
            <a:off x="6126058" y="6097749"/>
            <a:ext cx="4537364" cy="3230105"/>
            <a:chOff x="268387" y="1373612"/>
            <a:chExt cx="5630112" cy="2232441"/>
          </a:xfrm>
        </p:grpSpPr>
        <p:sp>
          <p:nvSpPr>
            <p:cNvPr id="31" name="Retângulo: Cantos Diagonais Arredondados 30">
              <a:extLst>
                <a:ext uri="{FF2B5EF4-FFF2-40B4-BE49-F238E27FC236}">
                  <a16:creationId xmlns:a16="http://schemas.microsoft.com/office/drawing/2014/main" id="{09C58B67-004E-2F77-FF77-068DBF5A91FE}"/>
                </a:ext>
              </a:extLst>
            </p:cNvPr>
            <p:cNvSpPr/>
            <p:nvPr/>
          </p:nvSpPr>
          <p:spPr>
            <a:xfrm>
              <a:off x="496986" y="1583029"/>
              <a:ext cx="5333998" cy="2023024"/>
            </a:xfrm>
            <a:prstGeom prst="round2DiagRect">
              <a:avLst>
                <a:gd name="adj1" fmla="val 44774"/>
                <a:gd name="adj2" fmla="val 0"/>
              </a:avLst>
            </a:prstGeom>
            <a:solidFill>
              <a:schemeClr val="bg1">
                <a:alpha val="21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2" name="Retângulo: Cantos Diagonais Arredondados 31">
              <a:extLst>
                <a:ext uri="{FF2B5EF4-FFF2-40B4-BE49-F238E27FC236}">
                  <a16:creationId xmlns:a16="http://schemas.microsoft.com/office/drawing/2014/main" id="{6CAD4696-5D9A-06DD-252B-464AC190558D}"/>
                </a:ext>
              </a:extLst>
            </p:cNvPr>
            <p:cNvSpPr/>
            <p:nvPr/>
          </p:nvSpPr>
          <p:spPr>
            <a:xfrm>
              <a:off x="268387" y="1373612"/>
              <a:ext cx="5333998" cy="2023024"/>
            </a:xfrm>
            <a:prstGeom prst="round2DiagRect">
              <a:avLst>
                <a:gd name="adj1" fmla="val 34758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3" name="TextBox 12">
              <a:extLst>
                <a:ext uri="{FF2B5EF4-FFF2-40B4-BE49-F238E27FC236}">
                  <a16:creationId xmlns:a16="http://schemas.microsoft.com/office/drawing/2014/main" id="{A4861D84-D02D-1189-D6FD-9556DF0FAEEC}"/>
                </a:ext>
              </a:extLst>
            </p:cNvPr>
            <p:cNvSpPr txBox="1"/>
            <p:nvPr/>
          </p:nvSpPr>
          <p:spPr>
            <a:xfrm>
              <a:off x="511709" y="1625921"/>
              <a:ext cx="5386790" cy="1595365"/>
            </a:xfrm>
            <a:prstGeom prst="rect">
              <a:avLst/>
            </a:prstGeom>
          </p:spPr>
          <p:txBody>
            <a:bodyPr wrap="square" lIns="288000" tIns="0" rIns="288000" bIns="0" rtlCol="0" anchor="t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pt-BR" sz="2500" noProof="0" dirty="0">
                  <a:solidFill>
                    <a:srgbClr val="393939"/>
                  </a:solidFill>
                  <a:latin typeface="AMX" pitchFamily="2" charset="0"/>
                  <a:ea typeface="Source Sans Pro"/>
                  <a:cs typeface="Source Sans Pro"/>
                  <a:sym typeface="Source Sans Pro"/>
                </a:rPr>
                <a:t>“A </a:t>
              </a:r>
              <a:r>
                <a:rPr lang="pt-BR" sz="2500" b="1" noProof="0" dirty="0">
                  <a:solidFill>
                    <a:srgbClr val="393939"/>
                  </a:solidFill>
                  <a:latin typeface="AMX" pitchFamily="2" charset="0"/>
                  <a:ea typeface="Source Sans Pro"/>
                  <a:cs typeface="Source Sans Pro"/>
                  <a:sym typeface="Source Sans Pro"/>
                </a:rPr>
                <a:t>aderência</a:t>
              </a:r>
              <a:r>
                <a:rPr lang="pt-BR" sz="2500" noProof="0" dirty="0">
                  <a:solidFill>
                    <a:srgbClr val="393939"/>
                  </a:solidFill>
                  <a:latin typeface="AMX" pitchFamily="2" charset="0"/>
                  <a:ea typeface="Source Sans Pro"/>
                  <a:cs typeface="Source Sans Pro"/>
                  <a:sym typeface="Source Sans Pro"/>
                </a:rPr>
                <a:t> à nossa realidade no </a:t>
              </a:r>
              <a:r>
                <a:rPr lang="pt-BR" sz="2500" b="1" noProof="0" dirty="0">
                  <a:solidFill>
                    <a:srgbClr val="393939"/>
                  </a:solidFill>
                  <a:latin typeface="AMX" pitchFamily="2" charset="0"/>
                  <a:ea typeface="Source Sans Pro"/>
                  <a:cs typeface="Source Sans Pro"/>
                  <a:sym typeface="Source Sans Pro"/>
                </a:rPr>
                <a:t>dia a dia</a:t>
              </a:r>
              <a:r>
                <a:rPr lang="pt-BR" sz="2500" noProof="0" dirty="0">
                  <a:solidFill>
                    <a:srgbClr val="393939"/>
                  </a:solidFill>
                  <a:latin typeface="AMX" pitchFamily="2" charset="0"/>
                  <a:ea typeface="Source Sans Pro"/>
                  <a:cs typeface="Source Sans Pro"/>
                  <a:sym typeface="Source Sans Pro"/>
                </a:rPr>
                <a:t>, </a:t>
              </a:r>
              <a:r>
                <a:rPr lang="pt-BR" sz="2500" b="1" noProof="0" dirty="0">
                  <a:solidFill>
                    <a:srgbClr val="393939"/>
                  </a:solidFill>
                  <a:latin typeface="AMX" pitchFamily="2" charset="0"/>
                  <a:ea typeface="Source Sans Pro"/>
                  <a:cs typeface="Source Sans Pro"/>
                  <a:sym typeface="Source Sans Pro"/>
                </a:rPr>
                <a:t>qualidade das fontes </a:t>
              </a:r>
              <a:r>
                <a:rPr lang="pt-BR" sz="2500" noProof="0" dirty="0">
                  <a:solidFill>
                    <a:srgbClr val="393939"/>
                  </a:solidFill>
                  <a:latin typeface="AMX" pitchFamily="2" charset="0"/>
                  <a:ea typeface="Source Sans Pro"/>
                  <a:cs typeface="Source Sans Pro"/>
                  <a:sym typeface="Source Sans Pro"/>
                </a:rPr>
                <a:t>utilizadas, </a:t>
              </a:r>
              <a:r>
                <a:rPr lang="pt-BR" sz="2500" b="1" noProof="0" dirty="0">
                  <a:solidFill>
                    <a:srgbClr val="393939"/>
                  </a:solidFill>
                  <a:latin typeface="AMX" pitchFamily="2" charset="0"/>
                  <a:ea typeface="Source Sans Pro"/>
                  <a:cs typeface="Source Sans Pro"/>
                  <a:sym typeface="Source Sans Pro"/>
                </a:rPr>
                <a:t>a diversidade de ferramentas de interação</a:t>
              </a:r>
              <a:r>
                <a:rPr lang="pt-BR" sz="2500" noProof="0" dirty="0">
                  <a:solidFill>
                    <a:srgbClr val="393939"/>
                  </a:solidFill>
                  <a:latin typeface="AMX" pitchFamily="2" charset="0"/>
                  <a:ea typeface="Source Sans Pro"/>
                  <a:cs typeface="Source Sans Pro"/>
                  <a:sym typeface="Source Sans Pro"/>
                </a:rPr>
                <a:t>.”</a:t>
              </a:r>
            </a:p>
          </p:txBody>
        </p:sp>
      </p:grpSp>
      <p:grpSp>
        <p:nvGrpSpPr>
          <p:cNvPr id="34" name="Agrupar 33">
            <a:extLst>
              <a:ext uri="{FF2B5EF4-FFF2-40B4-BE49-F238E27FC236}">
                <a16:creationId xmlns:a16="http://schemas.microsoft.com/office/drawing/2014/main" id="{11A4167F-B2C5-8AB8-D5CB-3842019F17D1}"/>
              </a:ext>
            </a:extLst>
          </p:cNvPr>
          <p:cNvGrpSpPr/>
          <p:nvPr/>
        </p:nvGrpSpPr>
        <p:grpSpPr>
          <a:xfrm>
            <a:off x="10950516" y="2607868"/>
            <a:ext cx="7149696" cy="6633395"/>
            <a:chOff x="268387" y="1404811"/>
            <a:chExt cx="5562597" cy="2083488"/>
          </a:xfrm>
        </p:grpSpPr>
        <p:sp>
          <p:nvSpPr>
            <p:cNvPr id="35" name="Retângulo: Cantos Diagonais Arredondados 34">
              <a:extLst>
                <a:ext uri="{FF2B5EF4-FFF2-40B4-BE49-F238E27FC236}">
                  <a16:creationId xmlns:a16="http://schemas.microsoft.com/office/drawing/2014/main" id="{FDD306D5-6E79-AA89-5FA3-EF4DDF024AF7}"/>
                </a:ext>
              </a:extLst>
            </p:cNvPr>
            <p:cNvSpPr/>
            <p:nvPr/>
          </p:nvSpPr>
          <p:spPr>
            <a:xfrm>
              <a:off x="496986" y="1583029"/>
              <a:ext cx="5333998" cy="1905270"/>
            </a:xfrm>
            <a:prstGeom prst="round2DiagRect">
              <a:avLst>
                <a:gd name="adj1" fmla="val 27645"/>
                <a:gd name="adj2" fmla="val 0"/>
              </a:avLst>
            </a:prstGeom>
            <a:solidFill>
              <a:schemeClr val="bg1">
                <a:alpha val="21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6" name="Retângulo: Cantos Diagonais Arredondados 35">
              <a:extLst>
                <a:ext uri="{FF2B5EF4-FFF2-40B4-BE49-F238E27FC236}">
                  <a16:creationId xmlns:a16="http://schemas.microsoft.com/office/drawing/2014/main" id="{8A78F7F6-A8AE-31CD-F1D1-7E6A1CF6E4CE}"/>
                </a:ext>
              </a:extLst>
            </p:cNvPr>
            <p:cNvSpPr/>
            <p:nvPr/>
          </p:nvSpPr>
          <p:spPr>
            <a:xfrm>
              <a:off x="268387" y="1404811"/>
              <a:ext cx="5333998" cy="1991825"/>
            </a:xfrm>
            <a:prstGeom prst="round2DiagRect">
              <a:avLst>
                <a:gd name="adj1" fmla="val 26046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37" name="TextBox 12">
              <a:extLst>
                <a:ext uri="{FF2B5EF4-FFF2-40B4-BE49-F238E27FC236}">
                  <a16:creationId xmlns:a16="http://schemas.microsoft.com/office/drawing/2014/main" id="{BDD5DAB9-0C17-B907-D36A-5F2B63B984CE}"/>
                </a:ext>
              </a:extLst>
            </p:cNvPr>
            <p:cNvSpPr txBox="1"/>
            <p:nvPr/>
          </p:nvSpPr>
          <p:spPr>
            <a:xfrm>
              <a:off x="556427" y="1600872"/>
              <a:ext cx="5015970" cy="1691721"/>
            </a:xfrm>
            <a:prstGeom prst="rect">
              <a:avLst/>
            </a:prstGeom>
          </p:spPr>
          <p:txBody>
            <a:bodyPr wrap="square" lIns="288000" tIns="0" rIns="288000" bIns="0" rtlCol="0" anchor="t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pt-BR" sz="2500" dirty="0">
                  <a:solidFill>
                    <a:srgbClr val="393939"/>
                  </a:solidFill>
                  <a:latin typeface="AMX" pitchFamily="2" charset="0"/>
                  <a:ea typeface="Source Sans Pro"/>
                  <a:cs typeface="Source Sans Pro"/>
                  <a:sym typeface="Source Sans Pro"/>
                </a:rPr>
                <a:t>“</a:t>
              </a:r>
              <a:r>
                <a:rPr lang="pt-BR" sz="2500" noProof="0" dirty="0">
                  <a:solidFill>
                    <a:srgbClr val="393939"/>
                  </a:solidFill>
                  <a:latin typeface="AMX" pitchFamily="2" charset="0"/>
                  <a:ea typeface="Source Sans Pro"/>
                  <a:cs typeface="Source Sans Pro"/>
                  <a:sym typeface="Source Sans Pro"/>
                </a:rPr>
                <a:t>Em minha opinião, algumas características destacadas no treinamento foram a </a:t>
              </a:r>
              <a:r>
                <a:rPr lang="pt-BR" sz="2500" b="1" noProof="0" dirty="0">
                  <a:solidFill>
                    <a:srgbClr val="393939"/>
                  </a:solidFill>
                  <a:latin typeface="AMX" pitchFamily="2" charset="0"/>
                  <a:ea typeface="Source Sans Pro"/>
                  <a:cs typeface="Source Sans Pro"/>
                  <a:sym typeface="Source Sans Pro"/>
                </a:rPr>
                <a:t>qualidade do conteúdo apresentado, a abordagem prática das habilidades ensinadas</a:t>
              </a:r>
              <a:r>
                <a:rPr lang="pt-BR" sz="2500" noProof="0" dirty="0">
                  <a:solidFill>
                    <a:srgbClr val="393939"/>
                  </a:solidFill>
                  <a:latin typeface="AMX" pitchFamily="2" charset="0"/>
                  <a:ea typeface="Source Sans Pro"/>
                  <a:cs typeface="Source Sans Pro"/>
                  <a:sym typeface="Source Sans Pro"/>
                </a:rPr>
                <a:t> e a interatividade entre os participantes. Acredito que a </a:t>
              </a:r>
              <a:r>
                <a:rPr lang="pt-BR" sz="2500" b="1" noProof="0" dirty="0">
                  <a:solidFill>
                    <a:srgbClr val="393939"/>
                  </a:solidFill>
                  <a:latin typeface="AMX" pitchFamily="2" charset="0"/>
                  <a:ea typeface="Source Sans Pro"/>
                  <a:cs typeface="Source Sans Pro"/>
                  <a:sym typeface="Source Sans Pro"/>
                </a:rPr>
                <a:t>profundidade dos temas</a:t>
              </a:r>
              <a:r>
                <a:rPr lang="pt-BR" sz="2500" noProof="0" dirty="0">
                  <a:solidFill>
                    <a:srgbClr val="393939"/>
                  </a:solidFill>
                  <a:latin typeface="AMX" pitchFamily="2" charset="0"/>
                  <a:ea typeface="Source Sans Pro"/>
                  <a:cs typeface="Source Sans Pro"/>
                  <a:sym typeface="Source Sans Pro"/>
                </a:rPr>
                <a:t> abordados e a forma como foram </a:t>
              </a:r>
              <a:r>
                <a:rPr lang="pt-BR" sz="2500" b="1" noProof="0" dirty="0">
                  <a:solidFill>
                    <a:srgbClr val="393939"/>
                  </a:solidFill>
                  <a:latin typeface="AMX" pitchFamily="2" charset="0"/>
                  <a:ea typeface="Source Sans Pro"/>
                  <a:cs typeface="Source Sans Pro"/>
                  <a:sym typeface="Source Sans Pro"/>
                </a:rPr>
                <a:t>contextualizados com exemplos reais</a:t>
              </a:r>
              <a:r>
                <a:rPr lang="pt-BR" sz="2500" noProof="0" dirty="0">
                  <a:solidFill>
                    <a:srgbClr val="393939"/>
                  </a:solidFill>
                  <a:latin typeface="AMX" pitchFamily="2" charset="0"/>
                  <a:ea typeface="Source Sans Pro"/>
                  <a:cs typeface="Source Sans Pro"/>
                  <a:sym typeface="Source Sans Pro"/>
                </a:rPr>
                <a:t> foram pontos fortes do treinamento. Além disso, a oportunidade de </a:t>
              </a:r>
              <a:r>
                <a:rPr lang="pt-BR" sz="2500" b="1" noProof="0" dirty="0">
                  <a:solidFill>
                    <a:srgbClr val="393939"/>
                  </a:solidFill>
                  <a:latin typeface="AMX" pitchFamily="2" charset="0"/>
                  <a:ea typeface="Source Sans Pro"/>
                  <a:cs typeface="Source Sans Pro"/>
                  <a:sym typeface="Source Sans Pro"/>
                </a:rPr>
                <a:t>praticar as habilidades aprendidas </a:t>
              </a:r>
              <a:r>
                <a:rPr lang="pt-BR" sz="2500" noProof="0" dirty="0">
                  <a:solidFill>
                    <a:srgbClr val="393939"/>
                  </a:solidFill>
                  <a:latin typeface="AMX" pitchFamily="2" charset="0"/>
                  <a:ea typeface="Source Sans Pro"/>
                  <a:cs typeface="Source Sans Pro"/>
                  <a:sym typeface="Source Sans Pro"/>
                </a:rPr>
                <a:t>por meio de exercícios e simulações contribuiu significativamente para minha compreensão e confiança.”</a:t>
              </a:r>
            </a:p>
          </p:txBody>
        </p:sp>
      </p:grpSp>
      <p:sp>
        <p:nvSpPr>
          <p:cNvPr id="39" name="Freeform 13">
            <a:extLst>
              <a:ext uri="{FF2B5EF4-FFF2-40B4-BE49-F238E27FC236}">
                <a16:creationId xmlns:a16="http://schemas.microsoft.com/office/drawing/2014/main" id="{6BAE539F-98ED-0004-144B-2C5BE91381B4}"/>
              </a:ext>
            </a:extLst>
          </p:cNvPr>
          <p:cNvSpPr/>
          <p:nvPr/>
        </p:nvSpPr>
        <p:spPr>
          <a:xfrm>
            <a:off x="15292753" y="9073043"/>
            <a:ext cx="3704127" cy="1213957"/>
          </a:xfrm>
          <a:custGeom>
            <a:avLst/>
            <a:gdLst/>
            <a:ahLst/>
            <a:cxnLst/>
            <a:rect l="l" t="t" r="r" b="b"/>
            <a:pathLst>
              <a:path w="2266950" h="742950">
                <a:moveTo>
                  <a:pt x="0" y="0"/>
                </a:moveTo>
                <a:lnTo>
                  <a:pt x="2266950" y="0"/>
                </a:lnTo>
                <a:lnTo>
                  <a:pt x="2266950" y="742950"/>
                </a:lnTo>
                <a:lnTo>
                  <a:pt x="0" y="74295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420" r="-420"/>
            </a:stretch>
          </a:blipFill>
        </p:spPr>
        <p:txBody>
          <a:bodyPr/>
          <a:lstStyle/>
          <a:p>
            <a:endParaRPr lang="pt-BR" sz="800" noProof="0" dirty="0"/>
          </a:p>
        </p:txBody>
      </p:sp>
    </p:spTree>
    <p:extLst>
      <p:ext uri="{BB962C8B-B14F-4D97-AF65-F5344CB8AC3E}">
        <p14:creationId xmlns:p14="http://schemas.microsoft.com/office/powerpoint/2010/main" val="964213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75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250"/>
                            </p:stCondLst>
                            <p:childTnLst>
                              <p:par>
                                <p:cTn id="34" presetID="5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000"/>
                            </p:stCondLst>
                            <p:childTnLst>
                              <p:par>
                                <p:cTn id="40" presetID="5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2A15BC-697D-E704-DA1E-C11CFBD965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1AB2FE34-A84C-379A-104E-344BB9456476}"/>
              </a:ext>
            </a:extLst>
          </p:cNvPr>
          <p:cNvGrpSpPr/>
          <p:nvPr/>
        </p:nvGrpSpPr>
        <p:grpSpPr>
          <a:xfrm>
            <a:off x="0" y="0"/>
            <a:ext cx="18288000" cy="10290734"/>
            <a:chOff x="0" y="0"/>
            <a:chExt cx="24384000" cy="13720978"/>
          </a:xfrm>
        </p:grpSpPr>
        <p:sp>
          <p:nvSpPr>
            <p:cNvPr id="3" name="Freeform 3" descr="Uma imagem contendo Padrão do plano de fundo  O conteúdo gerado por IA pode estar incorreto.">
              <a:extLst>
                <a:ext uri="{FF2B5EF4-FFF2-40B4-BE49-F238E27FC236}">
                  <a16:creationId xmlns:a16="http://schemas.microsoft.com/office/drawing/2014/main" id="{AC5A96CC-2859-BA39-77D9-FA61EA3887C1}"/>
                </a:ext>
              </a:extLst>
            </p:cNvPr>
            <p:cNvSpPr/>
            <p:nvPr/>
          </p:nvSpPr>
          <p:spPr>
            <a:xfrm>
              <a:off x="0" y="0"/>
              <a:ext cx="24384000" cy="13720953"/>
            </a:xfrm>
            <a:custGeom>
              <a:avLst/>
              <a:gdLst/>
              <a:ahLst/>
              <a:cxnLst/>
              <a:rect l="l" t="t" r="r" b="b"/>
              <a:pathLst>
                <a:path w="24384000" h="13720953">
                  <a:moveTo>
                    <a:pt x="0" y="0"/>
                  </a:moveTo>
                  <a:lnTo>
                    <a:pt x="24384000" y="0"/>
                  </a:lnTo>
                  <a:lnTo>
                    <a:pt x="24384000" y="13720953"/>
                  </a:lnTo>
                  <a:lnTo>
                    <a:pt x="0" y="1372095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18" r="-18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4" name="Group 4">
            <a:extLst>
              <a:ext uri="{FF2B5EF4-FFF2-40B4-BE49-F238E27FC236}">
                <a16:creationId xmlns:a16="http://schemas.microsoft.com/office/drawing/2014/main" id="{403E3541-575A-2603-3220-1CB152B0D89B}"/>
              </a:ext>
            </a:extLst>
          </p:cNvPr>
          <p:cNvGrpSpPr/>
          <p:nvPr/>
        </p:nvGrpSpPr>
        <p:grpSpPr>
          <a:xfrm>
            <a:off x="809625" y="634365"/>
            <a:ext cx="1844926" cy="691515"/>
            <a:chOff x="0" y="0"/>
            <a:chExt cx="2459901" cy="922020"/>
          </a:xfrm>
        </p:grpSpPr>
        <p:sp>
          <p:nvSpPr>
            <p:cNvPr id="5" name="Freeform 5" descr="Imagem em preto e branco  O conteúdo gerado por IA pode estar incorreto.">
              <a:extLst>
                <a:ext uri="{FF2B5EF4-FFF2-40B4-BE49-F238E27FC236}">
                  <a16:creationId xmlns:a16="http://schemas.microsoft.com/office/drawing/2014/main" id="{79AAA48D-664C-CE40-8E4A-C5B4DF305A62}"/>
                </a:ext>
              </a:extLst>
            </p:cNvPr>
            <p:cNvSpPr/>
            <p:nvPr/>
          </p:nvSpPr>
          <p:spPr>
            <a:xfrm>
              <a:off x="0" y="0"/>
              <a:ext cx="2459863" cy="922020"/>
            </a:xfrm>
            <a:custGeom>
              <a:avLst/>
              <a:gdLst/>
              <a:ahLst/>
              <a:cxnLst/>
              <a:rect l="l" t="t" r="r" b="b"/>
              <a:pathLst>
                <a:path w="2459863" h="922020">
                  <a:moveTo>
                    <a:pt x="0" y="0"/>
                  </a:moveTo>
                  <a:lnTo>
                    <a:pt x="2459863" y="0"/>
                  </a:lnTo>
                  <a:lnTo>
                    <a:pt x="2459863" y="922020"/>
                  </a:lnTo>
                  <a:lnTo>
                    <a:pt x="0" y="9220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128" r="-1" b="-129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6" name="TextBox 6">
            <a:extLst>
              <a:ext uri="{FF2B5EF4-FFF2-40B4-BE49-F238E27FC236}">
                <a16:creationId xmlns:a16="http://schemas.microsoft.com/office/drawing/2014/main" id="{B5C254CD-899A-49DC-EBC2-7639F5A4CAFA}"/>
              </a:ext>
            </a:extLst>
          </p:cNvPr>
          <p:cNvSpPr txBox="1"/>
          <p:nvPr/>
        </p:nvSpPr>
        <p:spPr>
          <a:xfrm>
            <a:off x="318602" y="9586112"/>
            <a:ext cx="4084320" cy="276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60"/>
              </a:lnSpc>
            </a:pPr>
            <a:r>
              <a:rPr lang="en-US" sz="1800" i="1" spc="450">
                <a:solidFill>
                  <a:srgbClr val="262626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GESTÃO 360º - DM</a:t>
            </a:r>
          </a:p>
        </p:txBody>
      </p:sp>
      <p:sp>
        <p:nvSpPr>
          <p:cNvPr id="7" name="AutoShape 7">
            <a:extLst>
              <a:ext uri="{FF2B5EF4-FFF2-40B4-BE49-F238E27FC236}">
                <a16:creationId xmlns:a16="http://schemas.microsoft.com/office/drawing/2014/main" id="{1A94B2D5-7FE5-A001-70FF-924F136517BA}"/>
              </a:ext>
            </a:extLst>
          </p:cNvPr>
          <p:cNvSpPr/>
          <p:nvPr/>
        </p:nvSpPr>
        <p:spPr>
          <a:xfrm rot="2520">
            <a:off x="4265314" y="9748838"/>
            <a:ext cx="12975031" cy="0"/>
          </a:xfrm>
          <a:prstGeom prst="line">
            <a:avLst/>
          </a:prstGeom>
          <a:ln w="9525" cap="rnd">
            <a:solidFill>
              <a:srgbClr val="E8E8E8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83D627D1-9CC2-3DEA-1D26-C245A1A425ED}"/>
              </a:ext>
            </a:extLst>
          </p:cNvPr>
          <p:cNvSpPr/>
          <p:nvPr/>
        </p:nvSpPr>
        <p:spPr>
          <a:xfrm>
            <a:off x="16002000" y="628983"/>
            <a:ext cx="1413548" cy="514017"/>
          </a:xfrm>
          <a:custGeom>
            <a:avLst/>
            <a:gdLst/>
            <a:ahLst/>
            <a:cxnLst/>
            <a:rect l="l" t="t" r="r" b="b"/>
            <a:pathLst>
              <a:path w="1413548" h="514017">
                <a:moveTo>
                  <a:pt x="0" y="0"/>
                </a:moveTo>
                <a:lnTo>
                  <a:pt x="1413548" y="0"/>
                </a:lnTo>
                <a:lnTo>
                  <a:pt x="1413548" y="514017"/>
                </a:lnTo>
                <a:lnTo>
                  <a:pt x="0" y="51401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841" r="-841"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9" name="Group 9">
            <a:extLst>
              <a:ext uri="{FF2B5EF4-FFF2-40B4-BE49-F238E27FC236}">
                <a16:creationId xmlns:a16="http://schemas.microsoft.com/office/drawing/2014/main" id="{5897D669-2C45-A34B-E25F-E83704F03AC6}"/>
              </a:ext>
            </a:extLst>
          </p:cNvPr>
          <p:cNvGrpSpPr/>
          <p:nvPr/>
        </p:nvGrpSpPr>
        <p:grpSpPr>
          <a:xfrm>
            <a:off x="-9849" y="0"/>
            <a:ext cx="18307707" cy="10287000"/>
            <a:chOff x="0" y="0"/>
            <a:chExt cx="24410276" cy="13716000"/>
          </a:xfrm>
        </p:grpSpPr>
        <p:sp>
          <p:nvSpPr>
            <p:cNvPr id="10" name="Freeform 10" descr="Padrão do plano de fundo  O conteúdo gerado por IA pode estar incorreto.">
              <a:extLst>
                <a:ext uri="{FF2B5EF4-FFF2-40B4-BE49-F238E27FC236}">
                  <a16:creationId xmlns:a16="http://schemas.microsoft.com/office/drawing/2014/main" id="{DBA11C6C-EC2C-ECA7-435C-A95379CB8951}"/>
                </a:ext>
              </a:extLst>
            </p:cNvPr>
            <p:cNvSpPr/>
            <p:nvPr/>
          </p:nvSpPr>
          <p:spPr>
            <a:xfrm>
              <a:off x="0" y="0"/>
              <a:ext cx="24410288" cy="13716000"/>
            </a:xfrm>
            <a:custGeom>
              <a:avLst/>
              <a:gdLst/>
              <a:ahLst/>
              <a:cxnLst/>
              <a:rect l="l" t="t" r="r" b="b"/>
              <a:pathLst>
                <a:path w="24410288" h="13716000">
                  <a:moveTo>
                    <a:pt x="0" y="0"/>
                  </a:moveTo>
                  <a:lnTo>
                    <a:pt x="24410288" y="0"/>
                  </a:lnTo>
                  <a:lnTo>
                    <a:pt x="24410288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t="-31" b="-31"/>
              </a:stretch>
            </a:blipFill>
          </p:spPr>
          <p:txBody>
            <a:bodyPr/>
            <a:lstStyle/>
            <a:p>
              <a:endParaRPr lang="pt-BR" dirty="0"/>
            </a:p>
          </p:txBody>
        </p:sp>
      </p:grpSp>
      <p:grpSp>
        <p:nvGrpSpPr>
          <p:cNvPr id="13" name="Group 13">
            <a:extLst>
              <a:ext uri="{FF2B5EF4-FFF2-40B4-BE49-F238E27FC236}">
                <a16:creationId xmlns:a16="http://schemas.microsoft.com/office/drawing/2014/main" id="{A807C005-1676-A440-6D1F-B157F461E334}"/>
              </a:ext>
            </a:extLst>
          </p:cNvPr>
          <p:cNvGrpSpPr/>
          <p:nvPr/>
        </p:nvGrpSpPr>
        <p:grpSpPr>
          <a:xfrm>
            <a:off x="10961637" y="-2465059"/>
            <a:ext cx="11066907" cy="10887361"/>
            <a:chOff x="-9360957" y="2194983"/>
            <a:chExt cx="14755876" cy="14516481"/>
          </a:xfrm>
        </p:grpSpPr>
        <p:sp>
          <p:nvSpPr>
            <p:cNvPr id="14" name="Freeform 14" descr="Logotipo, nome da empresa  O conteúdo gerado por IA pode estar incorreto.">
              <a:extLst>
                <a:ext uri="{FF2B5EF4-FFF2-40B4-BE49-F238E27FC236}">
                  <a16:creationId xmlns:a16="http://schemas.microsoft.com/office/drawing/2014/main" id="{B6A6B617-1BD4-69F4-592F-266CC0C10AE3}"/>
                </a:ext>
              </a:extLst>
            </p:cNvPr>
            <p:cNvSpPr/>
            <p:nvPr/>
          </p:nvSpPr>
          <p:spPr>
            <a:xfrm>
              <a:off x="-9360957" y="2194983"/>
              <a:ext cx="14755876" cy="14516481"/>
            </a:xfrm>
            <a:custGeom>
              <a:avLst/>
              <a:gdLst/>
              <a:ahLst/>
              <a:cxnLst/>
              <a:rect l="l" t="t" r="r" b="b"/>
              <a:pathLst>
                <a:path w="14755876" h="14516481">
                  <a:moveTo>
                    <a:pt x="0" y="0"/>
                  </a:moveTo>
                  <a:lnTo>
                    <a:pt x="14755876" y="0"/>
                  </a:lnTo>
                  <a:lnTo>
                    <a:pt x="14755876" y="14516481"/>
                  </a:lnTo>
                  <a:lnTo>
                    <a:pt x="0" y="1451648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t="-40934" r="-48146" b="-26131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11" name="Group 19">
            <a:extLst>
              <a:ext uri="{FF2B5EF4-FFF2-40B4-BE49-F238E27FC236}">
                <a16:creationId xmlns:a16="http://schemas.microsoft.com/office/drawing/2014/main" id="{628C2965-A51A-33E4-3558-F8A33B129737}"/>
              </a:ext>
            </a:extLst>
          </p:cNvPr>
          <p:cNvGrpSpPr/>
          <p:nvPr/>
        </p:nvGrpSpPr>
        <p:grpSpPr>
          <a:xfrm>
            <a:off x="0" y="8692663"/>
            <a:ext cx="2795550" cy="1594337"/>
            <a:chOff x="0" y="0"/>
            <a:chExt cx="3251200" cy="1854200"/>
          </a:xfrm>
        </p:grpSpPr>
        <p:sp>
          <p:nvSpPr>
            <p:cNvPr id="12" name="Freeform 20" descr="Uma imagem contendo Texto  O conteúdo gerado por IA pode estar incorreto.">
              <a:extLst>
                <a:ext uri="{FF2B5EF4-FFF2-40B4-BE49-F238E27FC236}">
                  <a16:creationId xmlns:a16="http://schemas.microsoft.com/office/drawing/2014/main" id="{0F3B007F-F6BE-A242-0E12-F3EAA3582B3F}"/>
                </a:ext>
              </a:extLst>
            </p:cNvPr>
            <p:cNvSpPr/>
            <p:nvPr/>
          </p:nvSpPr>
          <p:spPr>
            <a:xfrm>
              <a:off x="0" y="0"/>
              <a:ext cx="3251200" cy="1854200"/>
            </a:xfrm>
            <a:custGeom>
              <a:avLst/>
              <a:gdLst/>
              <a:ahLst/>
              <a:cxnLst/>
              <a:rect l="l" t="t" r="r" b="b"/>
              <a:pathLst>
                <a:path w="3251200" h="1854200">
                  <a:moveTo>
                    <a:pt x="0" y="0"/>
                  </a:moveTo>
                  <a:lnTo>
                    <a:pt x="3251200" y="0"/>
                  </a:lnTo>
                  <a:lnTo>
                    <a:pt x="3251200" y="1854200"/>
                  </a:lnTo>
                  <a:lnTo>
                    <a:pt x="0" y="1854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-130" r="-130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16" name="Retângulo: Único Canto Arredondado 15">
            <a:extLst>
              <a:ext uri="{FF2B5EF4-FFF2-40B4-BE49-F238E27FC236}">
                <a16:creationId xmlns:a16="http://schemas.microsoft.com/office/drawing/2014/main" id="{F7F19797-322F-589F-0284-8B7229A123EB}"/>
              </a:ext>
            </a:extLst>
          </p:cNvPr>
          <p:cNvSpPr/>
          <p:nvPr/>
        </p:nvSpPr>
        <p:spPr>
          <a:xfrm rot="10800000" flipH="1">
            <a:off x="-18288" y="-18287"/>
            <a:ext cx="2925593" cy="1403762"/>
          </a:xfrm>
          <a:prstGeom prst="round1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800" noProof="0" dirty="0"/>
          </a:p>
        </p:txBody>
      </p:sp>
      <p:pic>
        <p:nvPicPr>
          <p:cNvPr id="17" name="Gráfico 27">
            <a:extLst>
              <a:ext uri="{FF2B5EF4-FFF2-40B4-BE49-F238E27FC236}">
                <a16:creationId xmlns:a16="http://schemas.microsoft.com/office/drawing/2014/main" id="{78537E7C-B1B6-2E12-78DA-9BADB70D25A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0738" y="371131"/>
            <a:ext cx="1661896" cy="624925"/>
          </a:xfrm>
          <a:prstGeom prst="rect">
            <a:avLst/>
          </a:prstGeom>
        </p:spPr>
      </p:pic>
      <p:sp>
        <p:nvSpPr>
          <p:cNvPr id="19" name="Retângulo: Cantos Arredondados 18">
            <a:extLst>
              <a:ext uri="{FF2B5EF4-FFF2-40B4-BE49-F238E27FC236}">
                <a16:creationId xmlns:a16="http://schemas.microsoft.com/office/drawing/2014/main" id="{3C1470A3-F99C-917E-D54E-DDB100CAF76F}"/>
              </a:ext>
            </a:extLst>
          </p:cNvPr>
          <p:cNvSpPr/>
          <p:nvPr/>
        </p:nvSpPr>
        <p:spPr>
          <a:xfrm>
            <a:off x="2316139" y="2841202"/>
            <a:ext cx="9040949" cy="4154770"/>
          </a:xfrm>
          <a:prstGeom prst="roundRect">
            <a:avLst>
              <a:gd name="adj" fmla="val 3007"/>
            </a:avLst>
          </a:prstGeom>
          <a:gradFill flip="none" rotWithShape="1">
            <a:gsLst>
              <a:gs pos="45000">
                <a:srgbClr val="580008"/>
              </a:gs>
              <a:gs pos="97000">
                <a:srgbClr val="DA291C">
                  <a:shade val="67500"/>
                  <a:satMod val="115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6" name="CaixaDeTexto 25">
            <a:extLst>
              <a:ext uri="{FF2B5EF4-FFF2-40B4-BE49-F238E27FC236}">
                <a16:creationId xmlns:a16="http://schemas.microsoft.com/office/drawing/2014/main" id="{A6F1FC91-CE5F-A6B1-D8D5-6305DFA6E4FA}"/>
              </a:ext>
            </a:extLst>
          </p:cNvPr>
          <p:cNvSpPr txBox="1"/>
          <p:nvPr/>
        </p:nvSpPr>
        <p:spPr>
          <a:xfrm>
            <a:off x="2811042" y="3087316"/>
            <a:ext cx="6777736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8000" spc="600" dirty="0">
                <a:solidFill>
                  <a:schemeClr val="bg1"/>
                </a:solidFill>
                <a:latin typeface="AMX Black" pitchFamily="2" charset="0"/>
              </a:rPr>
              <a:t>PROGRAMA</a:t>
            </a:r>
            <a:r>
              <a:rPr lang="pt-BR" sz="7200" b="1" dirty="0">
                <a:solidFill>
                  <a:schemeClr val="bg1"/>
                </a:solidFill>
                <a:latin typeface="AMX" pitchFamily="2" charset="0"/>
              </a:rPr>
              <a:t> </a:t>
            </a:r>
            <a:r>
              <a:rPr lang="pt-BR" sz="8000" b="1" dirty="0">
                <a:solidFill>
                  <a:schemeClr val="bg1"/>
                </a:solidFill>
                <a:latin typeface="AMX Black" pitchFamily="2" charset="0"/>
              </a:rPr>
              <a:t>GESTÃO 360º</a:t>
            </a:r>
          </a:p>
        </p:txBody>
      </p:sp>
      <p:pic>
        <p:nvPicPr>
          <p:cNvPr id="22" name="Imagem 21">
            <a:extLst>
              <a:ext uri="{FF2B5EF4-FFF2-40B4-BE49-F238E27FC236}">
                <a16:creationId xmlns:a16="http://schemas.microsoft.com/office/drawing/2014/main" id="{4B42011A-DFBF-AFE0-13F3-40ABC55E075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03" t="3893" r="38935" b="53239"/>
          <a:stretch>
            <a:fillRect/>
          </a:stretch>
        </p:blipFill>
        <p:spPr>
          <a:xfrm>
            <a:off x="8379498" y="582632"/>
            <a:ext cx="8623785" cy="9704367"/>
          </a:xfrm>
          <a:prstGeom prst="rect">
            <a:avLst/>
          </a:prstGeom>
        </p:spPr>
      </p:pic>
      <p:cxnSp>
        <p:nvCxnSpPr>
          <p:cNvPr id="15" name="Conector Reto 30">
            <a:extLst>
              <a:ext uri="{FF2B5EF4-FFF2-40B4-BE49-F238E27FC236}">
                <a16:creationId xmlns:a16="http://schemas.microsoft.com/office/drawing/2014/main" id="{CDC01DAD-5BE3-0343-BB0F-4B0CA89E92C0}"/>
              </a:ext>
            </a:extLst>
          </p:cNvPr>
          <p:cNvCxnSpPr>
            <a:cxnSpLocks/>
          </p:cNvCxnSpPr>
          <p:nvPr/>
        </p:nvCxnSpPr>
        <p:spPr>
          <a:xfrm>
            <a:off x="2394684" y="5636379"/>
            <a:ext cx="7414332" cy="0"/>
          </a:xfrm>
          <a:prstGeom prst="line">
            <a:avLst/>
          </a:prstGeom>
          <a:ln w="19050">
            <a:gradFill flip="none" rotWithShape="1">
              <a:gsLst>
                <a:gs pos="50000">
                  <a:schemeClr val="bg1"/>
                </a:gs>
                <a:gs pos="100000">
                  <a:srgbClr val="4A452A">
                    <a:alpha val="0"/>
                  </a:srgbClr>
                </a:gs>
                <a:gs pos="0">
                  <a:schemeClr val="bg2">
                    <a:lumMod val="0"/>
                    <a:alpha val="0"/>
                  </a:schemeClr>
                </a:gs>
                <a:gs pos="90000">
                  <a:schemeClr val="bg2">
                    <a:lumMod val="25000"/>
                    <a:alpha val="0"/>
                  </a:schemeClr>
                </a:gs>
                <a:gs pos="10000">
                  <a:schemeClr val="bg2">
                    <a:lumMod val="25000"/>
                    <a:alpha val="0"/>
                  </a:schemeClr>
                </a:gs>
              </a:gsLst>
              <a:lin ang="0" scaled="1"/>
              <a:tileRect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6779ECA9-CEB7-B212-2457-7DCBC7198920}"/>
              </a:ext>
            </a:extLst>
          </p:cNvPr>
          <p:cNvSpPr txBox="1"/>
          <p:nvPr/>
        </p:nvSpPr>
        <p:spPr>
          <a:xfrm>
            <a:off x="2858986" y="5734018"/>
            <a:ext cx="1102129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6000" dirty="0">
                <a:solidFill>
                  <a:srgbClr val="FF3030"/>
                </a:solidFill>
                <a:latin typeface="AMX Medium" pitchFamily="2" charset="0"/>
              </a:rPr>
              <a:t>VAREJO</a:t>
            </a:r>
            <a:endParaRPr lang="pt-BR" sz="6000" dirty="0"/>
          </a:p>
        </p:txBody>
      </p:sp>
    </p:spTree>
    <p:extLst>
      <p:ext uri="{BB962C8B-B14F-4D97-AF65-F5344CB8AC3E}">
        <p14:creationId xmlns:p14="http://schemas.microsoft.com/office/powerpoint/2010/main" val="2755290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6" grpId="0"/>
      <p:bldP spid="2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7"/>
          <p:cNvSpPr/>
          <p:nvPr/>
        </p:nvSpPr>
        <p:spPr>
          <a:xfrm rot="2520">
            <a:off x="4265314" y="9748838"/>
            <a:ext cx="12975031" cy="0"/>
          </a:xfrm>
          <a:prstGeom prst="line">
            <a:avLst/>
          </a:prstGeom>
          <a:ln w="9525" cap="rnd">
            <a:solidFill>
              <a:srgbClr val="E8E8E8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13" name="Freeform 13"/>
          <p:cNvSpPr/>
          <p:nvPr/>
        </p:nvSpPr>
        <p:spPr>
          <a:xfrm>
            <a:off x="-975258" y="8555434"/>
            <a:ext cx="2266950" cy="742950"/>
          </a:xfrm>
          <a:custGeom>
            <a:avLst/>
            <a:gdLst/>
            <a:ahLst/>
            <a:cxnLst/>
            <a:rect l="l" t="t" r="r" b="b"/>
            <a:pathLst>
              <a:path w="2266950" h="742950">
                <a:moveTo>
                  <a:pt x="0" y="0"/>
                </a:moveTo>
                <a:lnTo>
                  <a:pt x="2266950" y="0"/>
                </a:lnTo>
                <a:lnTo>
                  <a:pt x="2266950" y="742950"/>
                </a:lnTo>
                <a:lnTo>
                  <a:pt x="0" y="74295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 l="-420" r="-420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2ADD8FE7-C648-B0D7-8A4F-279A499AFC95}"/>
              </a:ext>
            </a:extLst>
          </p:cNvPr>
          <p:cNvSpPr txBox="1"/>
          <p:nvPr/>
        </p:nvSpPr>
        <p:spPr>
          <a:xfrm>
            <a:off x="802166" y="3573884"/>
            <a:ext cx="9734215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500" b="1" dirty="0">
                <a:solidFill>
                  <a:srgbClr val="CD222B"/>
                </a:solidFill>
                <a:latin typeface="AMX"/>
              </a:rPr>
              <a:t>Uma missão para além dos limites do cosmos</a:t>
            </a:r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9223EB0D-AEB0-EE1D-132B-D5D68B753AE3}"/>
              </a:ext>
            </a:extLst>
          </p:cNvPr>
          <p:cNvSpPr txBox="1"/>
          <p:nvPr/>
        </p:nvSpPr>
        <p:spPr>
          <a:xfrm>
            <a:off x="802166" y="1481583"/>
            <a:ext cx="694737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6000" b="1" dirty="0">
                <a:solidFill>
                  <a:srgbClr val="393939"/>
                </a:solidFill>
                <a:latin typeface="AMX Black" pitchFamily="2" charset="0"/>
              </a:rPr>
              <a:t>Programa Gestão de Negócios 360 º 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D9B4EEBA-8C65-3E91-75E7-44B73D13E2FD}"/>
              </a:ext>
            </a:extLst>
          </p:cNvPr>
          <p:cNvSpPr txBox="1"/>
          <p:nvPr/>
        </p:nvSpPr>
        <p:spPr>
          <a:xfrm>
            <a:off x="802167" y="4383969"/>
            <a:ext cx="9734214" cy="38625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500" dirty="0">
                <a:solidFill>
                  <a:srgbClr val="393939"/>
                </a:solidFill>
                <a:latin typeface="AMX" pitchFamily="2" charset="0"/>
              </a:rPr>
              <a:t>Um programa mais curto, prático e personalizado, com cases, dados, depoimentos e dinâmicas.​</a:t>
            </a:r>
          </a:p>
          <a:p>
            <a:endParaRPr lang="pt-BR" sz="3500" dirty="0">
              <a:solidFill>
                <a:srgbClr val="393939"/>
              </a:solidFill>
              <a:latin typeface="AMX" pitchFamily="2" charset="0"/>
            </a:endParaRPr>
          </a:p>
          <a:p>
            <a:r>
              <a:rPr lang="pt-BR" sz="3500" dirty="0">
                <a:solidFill>
                  <a:srgbClr val="393939"/>
                </a:solidFill>
                <a:latin typeface="AMX" pitchFamily="2" charset="0"/>
              </a:rPr>
              <a:t>​Com foco TOTAL nas competências e habilidades mais referenciadas no diagnóstico e nas necessidades do canal reforçando as competências do programa e no foco nos cases.</a:t>
            </a:r>
          </a:p>
        </p:txBody>
      </p:sp>
      <p:cxnSp>
        <p:nvCxnSpPr>
          <p:cNvPr id="9" name="Conector Reto 30">
            <a:extLst>
              <a:ext uri="{FF2B5EF4-FFF2-40B4-BE49-F238E27FC236}">
                <a16:creationId xmlns:a16="http://schemas.microsoft.com/office/drawing/2014/main" id="{9C73476D-2DF3-982F-B219-013A35B91068}"/>
              </a:ext>
            </a:extLst>
          </p:cNvPr>
          <p:cNvCxnSpPr>
            <a:cxnSpLocks/>
          </p:cNvCxnSpPr>
          <p:nvPr/>
        </p:nvCxnSpPr>
        <p:spPr>
          <a:xfrm>
            <a:off x="802166" y="3420575"/>
            <a:ext cx="9093263" cy="0"/>
          </a:xfrm>
          <a:prstGeom prst="line">
            <a:avLst/>
          </a:prstGeom>
          <a:ln w="6350">
            <a:gradFill flip="none" rotWithShape="1">
              <a:gsLst>
                <a:gs pos="0">
                  <a:schemeClr val="bg1"/>
                </a:gs>
                <a:gs pos="51000">
                  <a:schemeClr val="bg2">
                    <a:lumMod val="25000"/>
                  </a:schemeClr>
                </a:gs>
                <a:gs pos="81000">
                  <a:schemeClr val="bg2">
                    <a:lumMod val="25000"/>
                  </a:schemeClr>
                </a:gs>
                <a:gs pos="21000">
                  <a:schemeClr val="bg2">
                    <a:lumMod val="25000"/>
                  </a:schemeClr>
                </a:gs>
                <a:gs pos="100000">
                  <a:schemeClr val="bg1"/>
                </a:gs>
              </a:gsLst>
              <a:lin ang="0" scaled="1"/>
              <a:tileRect/>
            </a:gra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6" name="Group 11">
            <a:extLst>
              <a:ext uri="{FF2B5EF4-FFF2-40B4-BE49-F238E27FC236}">
                <a16:creationId xmlns:a16="http://schemas.microsoft.com/office/drawing/2014/main" id="{7CCBDE58-BBE1-0502-3F44-9C60A466B16B}"/>
              </a:ext>
            </a:extLst>
          </p:cNvPr>
          <p:cNvGrpSpPr/>
          <p:nvPr/>
        </p:nvGrpSpPr>
        <p:grpSpPr>
          <a:xfrm>
            <a:off x="11289786" y="-4382128"/>
            <a:ext cx="14148829" cy="11940513"/>
            <a:chOff x="0" y="0"/>
            <a:chExt cx="15544800" cy="13118605"/>
          </a:xfrm>
        </p:grpSpPr>
        <p:sp>
          <p:nvSpPr>
            <p:cNvPr id="17" name="Freeform 12">
              <a:extLst>
                <a:ext uri="{FF2B5EF4-FFF2-40B4-BE49-F238E27FC236}">
                  <a16:creationId xmlns:a16="http://schemas.microsoft.com/office/drawing/2014/main" id="{203545F9-3314-5ED5-D4D4-B98209E75F88}"/>
                </a:ext>
              </a:extLst>
            </p:cNvPr>
            <p:cNvSpPr/>
            <p:nvPr/>
          </p:nvSpPr>
          <p:spPr>
            <a:xfrm>
              <a:off x="0" y="0"/>
              <a:ext cx="15544800" cy="13118592"/>
            </a:xfrm>
            <a:custGeom>
              <a:avLst/>
              <a:gdLst/>
              <a:ahLst/>
              <a:cxnLst/>
              <a:rect l="l" t="t" r="r" b="b"/>
              <a:pathLst>
                <a:path w="15544800" h="13118592">
                  <a:moveTo>
                    <a:pt x="0" y="0"/>
                  </a:moveTo>
                  <a:lnTo>
                    <a:pt x="15544800" y="0"/>
                  </a:lnTo>
                  <a:lnTo>
                    <a:pt x="15544800" y="13118592"/>
                  </a:lnTo>
                  <a:lnTo>
                    <a:pt x="0" y="131185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22" name="Freeform 13">
            <a:extLst>
              <a:ext uri="{FF2B5EF4-FFF2-40B4-BE49-F238E27FC236}">
                <a16:creationId xmlns:a16="http://schemas.microsoft.com/office/drawing/2014/main" id="{0DFF783E-6E29-2686-76B3-990689097BF2}"/>
              </a:ext>
            </a:extLst>
          </p:cNvPr>
          <p:cNvSpPr/>
          <p:nvPr/>
        </p:nvSpPr>
        <p:spPr>
          <a:xfrm>
            <a:off x="16426411" y="6296621"/>
            <a:ext cx="2266950" cy="742950"/>
          </a:xfrm>
          <a:custGeom>
            <a:avLst/>
            <a:gdLst/>
            <a:ahLst/>
            <a:cxnLst/>
            <a:rect l="l" t="t" r="r" b="b"/>
            <a:pathLst>
              <a:path w="2266950" h="742950">
                <a:moveTo>
                  <a:pt x="0" y="0"/>
                </a:moveTo>
                <a:lnTo>
                  <a:pt x="2266950" y="0"/>
                </a:lnTo>
                <a:lnTo>
                  <a:pt x="2266950" y="742950"/>
                </a:lnTo>
                <a:lnTo>
                  <a:pt x="0" y="74295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 l="-420" r="-420"/>
            </a:stretch>
          </a:blipFill>
        </p:spPr>
        <p:txBody>
          <a:bodyPr/>
          <a:lstStyle/>
          <a:p>
            <a:endParaRPr lang="pt-BR">
              <a:latin typeface="Amx"/>
            </a:endParaRPr>
          </a:p>
        </p:txBody>
      </p:sp>
      <p:grpSp>
        <p:nvGrpSpPr>
          <p:cNvPr id="23" name="Agrupar 22">
            <a:extLst>
              <a:ext uri="{FF2B5EF4-FFF2-40B4-BE49-F238E27FC236}">
                <a16:creationId xmlns:a16="http://schemas.microsoft.com/office/drawing/2014/main" id="{35DE1E67-6EB2-C8D7-45AE-98D3DCE33B10}"/>
              </a:ext>
            </a:extLst>
          </p:cNvPr>
          <p:cNvGrpSpPr/>
          <p:nvPr/>
        </p:nvGrpSpPr>
        <p:grpSpPr>
          <a:xfrm>
            <a:off x="6438901" y="1052658"/>
            <a:ext cx="11925300" cy="9224831"/>
            <a:chOff x="6438901" y="1052658"/>
            <a:chExt cx="11925300" cy="9224831"/>
          </a:xfrm>
        </p:grpSpPr>
        <p:sp>
          <p:nvSpPr>
            <p:cNvPr id="24" name="Freeform 17" descr="Uma imagem com lua  Descrição gerada automaticamente">
              <a:extLst>
                <a:ext uri="{FF2B5EF4-FFF2-40B4-BE49-F238E27FC236}">
                  <a16:creationId xmlns:a16="http://schemas.microsoft.com/office/drawing/2014/main" id="{F13FB6EA-F5A0-AA5F-5E13-0F02F42E00E3}"/>
                </a:ext>
              </a:extLst>
            </p:cNvPr>
            <p:cNvSpPr/>
            <p:nvPr/>
          </p:nvSpPr>
          <p:spPr>
            <a:xfrm>
              <a:off x="6438901" y="8077200"/>
              <a:ext cx="11925300" cy="2200289"/>
            </a:xfrm>
            <a:custGeom>
              <a:avLst/>
              <a:gdLst/>
              <a:ahLst/>
              <a:cxnLst/>
              <a:rect l="l" t="t" r="r" b="b"/>
              <a:pathLst>
                <a:path w="11501785" h="9371110">
                  <a:moveTo>
                    <a:pt x="0" y="0"/>
                  </a:moveTo>
                  <a:lnTo>
                    <a:pt x="11501785" y="0"/>
                  </a:lnTo>
                  <a:lnTo>
                    <a:pt x="11501785" y="9371110"/>
                  </a:lnTo>
                  <a:lnTo>
                    <a:pt x="0" y="93711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81204" b="98704" l="49219" r="98073">
                            <a14:foregroundMark x1="51875" y1="97407" x2="55885" y2="97778"/>
                            <a14:foregroundMark x1="71771" y1="96389" x2="89688" y2="94444"/>
                            <a14:foregroundMark x1="89688" y1="94444" x2="90625" y2="94444"/>
                            <a14:foregroundMark x1="73698" y1="87315" x2="79531" y2="86759"/>
                            <a14:foregroundMark x1="79531" y1="86759" x2="91927" y2="92130"/>
                            <a14:foregroundMark x1="93125" y1="93981" x2="98073" y2="96481"/>
                            <a14:foregroundMark x1="50469" y1="98519" x2="49219" y2="98704"/>
                            <a14:backgroundMark x1="72135" y1="82778" x2="73958" y2="82315"/>
                            <a14:backgroundMark x1="72917" y1="83704" x2="74219" y2="83889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 l="-88937" t="-381441" b="2"/>
              </a:stretch>
            </a:blipFill>
          </p:spPr>
          <p:txBody>
            <a:bodyPr/>
            <a:lstStyle/>
            <a:p>
              <a:endParaRPr lang="pt-BR">
                <a:latin typeface="Amx"/>
              </a:endParaRPr>
            </a:p>
          </p:txBody>
        </p:sp>
        <p:pic>
          <p:nvPicPr>
            <p:cNvPr id="25" name="Imagem 24">
              <a:extLst>
                <a:ext uri="{FF2B5EF4-FFF2-40B4-BE49-F238E27FC236}">
                  <a16:creationId xmlns:a16="http://schemas.microsoft.com/office/drawing/2014/main" id="{56D915C2-9F92-1B4F-D5F6-01061AC5344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623" r="25858"/>
            <a:stretch>
              <a:fillRect/>
            </a:stretch>
          </p:blipFill>
          <p:spPr>
            <a:xfrm>
              <a:off x="10691454" y="1052658"/>
              <a:ext cx="3469389" cy="8599043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6" grpId="0"/>
      <p:bldP spid="2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05ec3496-d55f-4088-b91d-c078abc80e92">
      <Terms xmlns="http://schemas.microsoft.com/office/infopath/2007/PartnerControls"/>
    </lcf76f155ced4ddcb4097134ff3c332f>
    <TaxCatchAll xmlns="81d509b4-a50c-4eb4-9c41-c741e6a75022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30BAA0BFA4660643A687B2FDCEE2805C" ma:contentTypeVersion="16" ma:contentTypeDescription="Crie um novo documento." ma:contentTypeScope="" ma:versionID="6bb22af931fc60397c74301ec42d8558">
  <xsd:schema xmlns:xsd="http://www.w3.org/2001/XMLSchema" xmlns:xs="http://www.w3.org/2001/XMLSchema" xmlns:p="http://schemas.microsoft.com/office/2006/metadata/properties" xmlns:ns2="05ec3496-d55f-4088-b91d-c078abc80e92" xmlns:ns3="81d509b4-a50c-4eb4-9c41-c741e6a75022" targetNamespace="http://schemas.microsoft.com/office/2006/metadata/properties" ma:root="true" ma:fieldsID="691c8d6bfdcba53aab92b8dfcb9871d2" ns2:_="" ns3:_="">
    <xsd:import namespace="05ec3496-d55f-4088-b91d-c078abc80e92"/>
    <xsd:import namespace="81d509b4-a50c-4eb4-9c41-c741e6a7502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LengthInSecond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5ec3496-d55f-4088-b91d-c078abc80e9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LengthInSeconds" ma:index="1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DateTaken" ma:index="11" nillable="true" ma:displayName="MediaServiceDateTaken" ma:hidden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Marcações de imagem" ma:readOnly="false" ma:fieldId="{5cf76f15-5ced-4ddc-b409-7134ff3c332f}" ma:taxonomyMulti="true" ma:sspId="b62656bb-9f06-4eb9-a633-2fef78b9ad9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description="" ma:indexed="true" ma:internalName="MediaServiceLocation" ma:readOnly="true">
      <xsd:simpleType>
        <xsd:restriction base="dms:Text"/>
      </xsd:simpleType>
    </xsd:element>
    <xsd:element name="MediaServiceObjectDetectorVersions" ma:index="2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3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1d509b4-a50c-4eb4-9c41-c741e6a75022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82c19a5d-29b4-4c37-a0bc-18ab980d9013}" ma:internalName="TaxCatchAll" ma:showField="CatchAllData" ma:web="81d509b4-a50c-4eb4-9c41-c741e6a7502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8" nillable="true" ma:displayName="Compartilhado com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Detalhes de Compartilhado Com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1B75947-6FB4-4226-986D-ADFB2DF4F89F}">
  <ds:schemaRefs>
    <ds:schemaRef ds:uri="25d93dd6-5485-4437-87e8-1b16c0814f2b"/>
    <ds:schemaRef ds:uri="701f6f29-1a7e-41ed-afa4-deab67fb524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  <ds:schemaRef ds:uri="05ec3496-d55f-4088-b91d-c078abc80e92"/>
    <ds:schemaRef ds:uri="81d509b4-a50c-4eb4-9c41-c741e6a75022"/>
  </ds:schemaRefs>
</ds:datastoreItem>
</file>

<file path=customXml/itemProps2.xml><?xml version="1.0" encoding="utf-8"?>
<ds:datastoreItem xmlns:ds="http://schemas.openxmlformats.org/officeDocument/2006/customXml" ds:itemID="{B0ED651E-5A6B-4D2B-A447-FF4E9E52790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5ec3496-d55f-4088-b91d-c078abc80e92"/>
    <ds:schemaRef ds:uri="81d509b4-a50c-4eb4-9c41-c741e6a7502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B407F014-FAB9-407C-BB34-2B144413A85D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132</TotalTime>
  <Words>1996</Words>
  <Application>Microsoft Office PowerPoint</Application>
  <PresentationFormat>Personalizar</PresentationFormat>
  <Paragraphs>278</Paragraphs>
  <Slides>21</Slides>
  <Notes>17</Notes>
  <HiddenSlides>1</HiddenSlides>
  <MMClips>0</MMClips>
  <ScaleCrop>false</ScaleCrop>
  <HeadingPairs>
    <vt:vector size="6" baseType="variant">
      <vt:variant>
        <vt:lpstr>Fontes usadas</vt:lpstr>
      </vt:variant>
      <vt:variant>
        <vt:i4>9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21</vt:i4>
      </vt:variant>
    </vt:vector>
  </HeadingPairs>
  <TitlesOfParts>
    <vt:vector size="31" baseType="lpstr">
      <vt:lpstr>Amx</vt:lpstr>
      <vt:lpstr>Aptos</vt:lpstr>
      <vt:lpstr>Arial</vt:lpstr>
      <vt:lpstr>AMX Medium</vt:lpstr>
      <vt:lpstr>Source Sans Pro Italics</vt:lpstr>
      <vt:lpstr>Amx</vt:lpstr>
      <vt:lpstr>Source Sans Pro Bold Italics</vt:lpstr>
      <vt:lpstr>AMX Black</vt:lpstr>
      <vt:lpstr>Calibri</vt:lpstr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Cópia de PGN 360_Encontros Síncronos- DI e DG_2026.pptx</dc:title>
  <cp:lastModifiedBy>Juliana Faria</cp:lastModifiedBy>
  <cp:revision>11</cp:revision>
  <dcterms:created xsi:type="dcterms:W3CDTF">2006-08-16T00:00:00Z</dcterms:created>
  <dcterms:modified xsi:type="dcterms:W3CDTF">2026-05-14T17:22:23Z</dcterms:modified>
  <dc:identifier>DAHHlPgVJPA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0x01010030BAA0BFA4660643A687B2FDCEE2805C</vt:lpwstr>
  </property>
  <property fmtid="{D5CDD505-2E9C-101B-9397-08002B2CF9AE}" pid="3" name="MediaServiceImageTags">
    <vt:lpwstr/>
  </property>
</Properties>
</file>