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147376792" r:id="rId6"/>
    <p:sldId id="2147376793" r:id="rId7"/>
    <p:sldId id="269" r:id="rId8"/>
    <p:sldId id="2147376812" r:id="rId9"/>
    <p:sldId id="2147376811" r:id="rId10"/>
    <p:sldId id="348" r:id="rId11"/>
    <p:sldId id="2147376790" r:id="rId12"/>
    <p:sldId id="259" r:id="rId13"/>
    <p:sldId id="2147376804" r:id="rId14"/>
    <p:sldId id="2147376805" r:id="rId15"/>
    <p:sldId id="2147376813" r:id="rId16"/>
    <p:sldId id="2147376818" r:id="rId17"/>
    <p:sldId id="258" r:id="rId18"/>
    <p:sldId id="2147376814" r:id="rId19"/>
    <p:sldId id="2147376815" r:id="rId20"/>
    <p:sldId id="2147376809" r:id="rId21"/>
    <p:sldId id="260" r:id="rId22"/>
    <p:sldId id="2147376806" r:id="rId23"/>
    <p:sldId id="2147376816" r:id="rId24"/>
    <p:sldId id="2147376817" r:id="rId25"/>
  </p:sldIdLst>
  <p:sldSz cx="18288000" cy="10287000"/>
  <p:notesSz cx="6858000" cy="9144000"/>
  <p:embeddedFontLst>
    <p:embeddedFont>
      <p:font typeface="Amx" panose="020B0604020202020204" charset="0"/>
      <p:regular r:id="rId28"/>
      <p:bold r:id="rId29"/>
      <p:italic r:id="rId30"/>
      <p:boldItalic r:id="rId31"/>
    </p:embeddedFont>
    <p:embeddedFont>
      <p:font typeface="Amx" panose="020B0604020202020204" charset="0"/>
      <p:regular r:id="rId28"/>
      <p:bold r:id="rId29"/>
      <p:italic r:id="rId30"/>
      <p:boldItalic r:id="rId31"/>
    </p:embeddedFont>
    <p:embeddedFont>
      <p:font typeface="AMX Black" panose="020B0604020202020204" charset="0"/>
      <p:bold r:id="rId32"/>
      <p:boldItalic r:id="rId33"/>
    </p:embeddedFont>
    <p:embeddedFont>
      <p:font typeface="AMX Medium" panose="020B0604020202020204" charset="0"/>
      <p:regular r:id="rId34"/>
      <p:italic r:id="rId35"/>
    </p:embeddedFont>
    <p:embeddedFont>
      <p:font typeface="Source Sans Pro Bold Italics" panose="020B0604020202020204" charset="0"/>
      <p:regular r:id="rId36"/>
    </p:embeddedFont>
    <p:embeddedFont>
      <p:font typeface="Source Sans Pro Italic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939"/>
    <a:srgbClr val="CD222B"/>
    <a:srgbClr val="96000F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BACB85-5302-4D0C-8428-FE2907F29BCD}" v="22" dt="2026-05-07T18:46:49.563"/>
    <p1510:client id="{6B094990-27F5-4DD3-BA55-CC893D62E6EF}" v="759" dt="2026-05-07T15:35:48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25" autoAdjust="0"/>
  </p:normalViewPr>
  <p:slideViewPr>
    <p:cSldViewPr snapToGrid="0">
      <p:cViewPr varScale="1">
        <p:scale>
          <a:sx n="34" d="100"/>
          <a:sy n="34" d="100"/>
        </p:scale>
        <p:origin x="1188" y="280"/>
      </p:cViewPr>
      <p:guideLst>
        <p:guide orient="horz" pos="2136"/>
        <p:guide pos="2880"/>
        <p:guide orient="horz" pos="31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Faria" userId="29a68c0a-18d7-4ef8-be9b-a5c25a6cb4c3" providerId="ADAL" clId="{D1CA292B-10B4-412C-88CF-94165651ED52}"/>
    <pc:docChg chg="undo custSel addSld delSld modSld sldOrd modMainMaster">
      <pc:chgData name="Juliana Faria" userId="29a68c0a-18d7-4ef8-be9b-a5c25a6cb4c3" providerId="ADAL" clId="{D1CA292B-10B4-412C-88CF-94165651ED52}" dt="2026-05-07T18:46:49.563" v="4080"/>
      <pc:docMkLst>
        <pc:docMk/>
      </pc:docMkLst>
      <pc:sldChg chg="addSp delSp modSp mod modTransition addAnim delAnim modAnim">
        <pc:chgData name="Juliana Faria" userId="29a68c0a-18d7-4ef8-be9b-a5c25a6cb4c3" providerId="ADAL" clId="{D1CA292B-10B4-412C-88CF-94165651ED52}" dt="2026-05-06T18:25:54.575" v="3020"/>
        <pc:sldMkLst>
          <pc:docMk/>
          <pc:sldMk cId="0" sldId="256"/>
        </pc:sldMkLst>
        <pc:spChg chg="del">
          <ac:chgData name="Juliana Faria" userId="29a68c0a-18d7-4ef8-be9b-a5c25a6cb4c3" providerId="ADAL" clId="{D1CA292B-10B4-412C-88CF-94165651ED52}" dt="2026-05-06T12:43:27.977" v="85" actId="478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Juliana Faria" userId="29a68c0a-18d7-4ef8-be9b-a5c25a6cb4c3" providerId="ADAL" clId="{D1CA292B-10B4-412C-88CF-94165651ED52}" dt="2026-05-06T12:42:31.635" v="73" actId="1035"/>
          <ac:spMkLst>
            <pc:docMk/>
            <pc:sldMk cId="0" sldId="256"/>
            <ac:spMk id="16" creationId="{A2FA1852-56F2-16B3-E0B3-4B1CE89EE7D8}"/>
          </ac:spMkLst>
        </pc:spChg>
        <pc:spChg chg="mod">
          <ac:chgData name="Juliana Faria" userId="29a68c0a-18d7-4ef8-be9b-a5c25a6cb4c3" providerId="ADAL" clId="{D1CA292B-10B4-412C-88CF-94165651ED52}" dt="2026-05-06T12:41:37.350" v="55"/>
          <ac:spMkLst>
            <pc:docMk/>
            <pc:sldMk cId="0" sldId="256"/>
            <ac:spMk id="23" creationId="{8B1860FB-DA6B-5A68-1849-D62A1E1D4A2D}"/>
          </ac:spMkLst>
        </pc:spChg>
        <pc:spChg chg="del">
          <ac:chgData name="Juliana Faria" userId="29a68c0a-18d7-4ef8-be9b-a5c25a6cb4c3" providerId="ADAL" clId="{D1CA292B-10B4-412C-88CF-94165651ED52}" dt="2026-05-06T12:41:56.140" v="65" actId="478"/>
          <ac:spMkLst>
            <pc:docMk/>
            <pc:sldMk cId="0" sldId="256"/>
            <ac:spMk id="29" creationId="{7915564C-7C91-2606-30DE-2AF2FEDDA3F6}"/>
          </ac:spMkLst>
        </pc:spChg>
        <pc:grpChg chg="del mod">
          <ac:chgData name="Juliana Faria" userId="29a68c0a-18d7-4ef8-be9b-a5c25a6cb4c3" providerId="ADAL" clId="{D1CA292B-10B4-412C-88CF-94165651ED52}" dt="2026-05-06T12:42:51.689" v="80" actId="478"/>
          <ac:grpSpMkLst>
            <pc:docMk/>
            <pc:sldMk cId="0" sldId="256"/>
            <ac:grpSpMk id="2" creationId="{00000000-0000-0000-0000-000000000000}"/>
          </ac:grpSpMkLst>
        </pc:grpChg>
        <pc:grpChg chg="mod ord">
          <ac:chgData name="Juliana Faria" userId="29a68c0a-18d7-4ef8-be9b-a5c25a6cb4c3" providerId="ADAL" clId="{D1CA292B-10B4-412C-88CF-94165651ED52}" dt="2026-05-06T12:42:44.313" v="78" actId="167"/>
          <ac:grpSpMkLst>
            <pc:docMk/>
            <pc:sldMk cId="0" sldId="256"/>
            <ac:grpSpMk id="9" creationId="{00000000-0000-0000-0000-000000000000}"/>
          </ac:grpSpMkLst>
        </pc:grpChg>
        <pc:grpChg chg="del mod">
          <ac:chgData name="Juliana Faria" userId="29a68c0a-18d7-4ef8-be9b-a5c25a6cb4c3" providerId="ADAL" clId="{D1CA292B-10B4-412C-88CF-94165651ED52}" dt="2026-05-06T13:24:50.783" v="478" actId="478"/>
          <ac:grpSpMkLst>
            <pc:docMk/>
            <pc:sldMk cId="0" sldId="256"/>
            <ac:grpSpMk id="11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2:41:33.641" v="52" actId="478"/>
          <ac:grpSpMkLst>
            <pc:docMk/>
            <pc:sldMk cId="0" sldId="256"/>
            <ac:grpSpMk id="13" creationId="{00000000-0000-0000-0000-000000000000}"/>
          </ac:grpSpMkLst>
        </pc:grpChg>
        <pc:grpChg chg="add del mod">
          <ac:chgData name="Juliana Faria" userId="29a68c0a-18d7-4ef8-be9b-a5c25a6cb4c3" providerId="ADAL" clId="{D1CA292B-10B4-412C-88CF-94165651ED52}" dt="2026-05-06T13:44:26.674" v="612" actId="478"/>
          <ac:grpSpMkLst>
            <pc:docMk/>
            <pc:sldMk cId="0" sldId="256"/>
            <ac:grpSpMk id="17" creationId="{00000000-0000-0000-0000-000000000000}"/>
          </ac:grpSpMkLst>
        </pc:grpChg>
        <pc:grpChg chg="mod">
          <ac:chgData name="Juliana Faria" userId="29a68c0a-18d7-4ef8-be9b-a5c25a6cb4c3" providerId="ADAL" clId="{D1CA292B-10B4-412C-88CF-94165651ED52}" dt="2026-05-06T12:42:19.340" v="68" actId="14100"/>
          <ac:grpSpMkLst>
            <pc:docMk/>
            <pc:sldMk cId="0" sldId="256"/>
            <ac:grpSpMk id="19" creationId="{00000000-0000-0000-0000-000000000000}"/>
          </ac:grpSpMkLst>
        </pc:grpChg>
        <pc:grpChg chg="add mod ord">
          <ac:chgData name="Juliana Faria" userId="29a68c0a-18d7-4ef8-be9b-a5c25a6cb4c3" providerId="ADAL" clId="{D1CA292B-10B4-412C-88CF-94165651ED52}" dt="2026-05-06T13:50:38.140" v="637" actId="1076"/>
          <ac:grpSpMkLst>
            <pc:docMk/>
            <pc:sldMk cId="0" sldId="256"/>
            <ac:grpSpMk id="22" creationId="{C922CDC9-E178-D9E2-B88A-F0DC4B76635D}"/>
          </ac:grpSpMkLst>
        </pc:grpChg>
        <pc:picChg chg="add del mod">
          <ac:chgData name="Juliana Faria" userId="29a68c0a-18d7-4ef8-be9b-a5c25a6cb4c3" providerId="ADAL" clId="{D1CA292B-10B4-412C-88CF-94165651ED52}" dt="2026-05-06T12:41:50.566" v="60" actId="478"/>
          <ac:picMkLst>
            <pc:docMk/>
            <pc:sldMk cId="0" sldId="256"/>
            <ac:picMk id="15" creationId="{78E9DA0F-52D1-F7ED-008B-5C6553AD7FB2}"/>
          </ac:picMkLst>
        </pc:picChg>
        <pc:picChg chg="add del mod">
          <ac:chgData name="Juliana Faria" userId="29a68c0a-18d7-4ef8-be9b-a5c25a6cb4c3" providerId="ADAL" clId="{D1CA292B-10B4-412C-88CF-94165651ED52}" dt="2026-05-06T12:42:34.512" v="74" actId="1076"/>
          <ac:picMkLst>
            <pc:docMk/>
            <pc:sldMk cId="0" sldId="256"/>
            <ac:picMk id="21" creationId="{15856375-D71F-1A03-8A07-FB3602E216B2}"/>
          </ac:picMkLst>
        </pc:picChg>
        <pc:picChg chg="add del mod">
          <ac:chgData name="Juliana Faria" userId="29a68c0a-18d7-4ef8-be9b-a5c25a6cb4c3" providerId="ADAL" clId="{D1CA292B-10B4-412C-88CF-94165651ED52}" dt="2026-05-06T12:44:20.492" v="92" actId="478"/>
          <ac:picMkLst>
            <pc:docMk/>
            <pc:sldMk cId="0" sldId="256"/>
            <ac:picMk id="25" creationId="{68CF46C8-E90F-8774-63D8-90A260BB1667}"/>
          </ac:picMkLst>
        </pc:picChg>
        <pc:picChg chg="add del mod">
          <ac:chgData name="Juliana Faria" userId="29a68c0a-18d7-4ef8-be9b-a5c25a6cb4c3" providerId="ADAL" clId="{D1CA292B-10B4-412C-88CF-94165651ED52}" dt="2026-05-06T12:44:43.505" v="98" actId="478"/>
          <ac:picMkLst>
            <pc:docMk/>
            <pc:sldMk cId="0" sldId="256"/>
            <ac:picMk id="27" creationId="{40B07DDD-2701-3515-EAAB-A8DDBB794352}"/>
          </ac:picMkLst>
        </pc:picChg>
        <pc:picChg chg="add del mod">
          <ac:chgData name="Juliana Faria" userId="29a68c0a-18d7-4ef8-be9b-a5c25a6cb4c3" providerId="ADAL" clId="{D1CA292B-10B4-412C-88CF-94165651ED52}" dt="2026-05-06T13:11:09.471" v="376" actId="478"/>
          <ac:picMkLst>
            <pc:docMk/>
            <pc:sldMk cId="0" sldId="256"/>
            <ac:picMk id="30" creationId="{0DB72B85-3EBD-25AB-8FC1-1890819D3699}"/>
          </ac:picMkLst>
        </pc:picChg>
        <pc:picChg chg="add del mod">
          <ac:chgData name="Juliana Faria" userId="29a68c0a-18d7-4ef8-be9b-a5c25a6cb4c3" providerId="ADAL" clId="{D1CA292B-10B4-412C-88CF-94165651ED52}" dt="2026-05-06T13:44:27.499" v="613" actId="478"/>
          <ac:picMkLst>
            <pc:docMk/>
            <pc:sldMk cId="0" sldId="256"/>
            <ac:picMk id="32" creationId="{B780916C-A725-1375-5295-3458F8AAFD29}"/>
          </ac:picMkLst>
        </pc:picChg>
        <pc:picChg chg="add del mod">
          <ac:chgData name="Juliana Faria" userId="29a68c0a-18d7-4ef8-be9b-a5c25a6cb4c3" providerId="ADAL" clId="{D1CA292B-10B4-412C-88CF-94165651ED52}" dt="2026-05-06T13:44:21.021" v="604" actId="931"/>
          <ac:picMkLst>
            <pc:docMk/>
            <pc:sldMk cId="0" sldId="256"/>
            <ac:picMk id="34" creationId="{EC83594B-4A57-0C9C-729E-45258E7EECCC}"/>
          </ac:picMkLst>
        </pc:picChg>
        <pc:picChg chg="add del mod modCrop">
          <ac:chgData name="Juliana Faria" userId="29a68c0a-18d7-4ef8-be9b-a5c25a6cb4c3" providerId="ADAL" clId="{D1CA292B-10B4-412C-88CF-94165651ED52}" dt="2026-05-06T13:50:19.162" v="632" actId="478"/>
          <ac:picMkLst>
            <pc:docMk/>
            <pc:sldMk cId="0" sldId="256"/>
            <ac:picMk id="36" creationId="{AFFA87DB-7D65-F9F8-6C4D-3C30097C1E59}"/>
          </ac:picMkLst>
        </pc:picChg>
        <pc:picChg chg="add mod modCrop">
          <ac:chgData name="Juliana Faria" userId="29a68c0a-18d7-4ef8-be9b-a5c25a6cb4c3" providerId="ADAL" clId="{D1CA292B-10B4-412C-88CF-94165651ED52}" dt="2026-05-06T15:19:07.632" v="924" actId="732"/>
          <ac:picMkLst>
            <pc:docMk/>
            <pc:sldMk cId="0" sldId="256"/>
            <ac:picMk id="38" creationId="{633E69C6-0EEB-6676-EF9E-A41767E0746D}"/>
          </ac:picMkLst>
        </pc:picChg>
        <pc:picChg chg="mod">
          <ac:chgData name="Juliana Faria" userId="29a68c0a-18d7-4ef8-be9b-a5c25a6cb4c3" providerId="ADAL" clId="{D1CA292B-10B4-412C-88CF-94165651ED52}" dt="2026-05-06T15:19:11.113" v="925" actId="1076"/>
          <ac:picMkLst>
            <pc:docMk/>
            <pc:sldMk cId="0" sldId="256"/>
            <ac:picMk id="1026" creationId="{E74AE661-A2B4-073E-58D3-306498C9AF9C}"/>
          </ac:picMkLst>
        </pc:pic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5:35:02.873" v="4009"/>
        <pc:sldMkLst>
          <pc:docMk/>
          <pc:sldMk cId="0" sldId="258"/>
        </pc:sldMkLst>
        <pc:spChg chg="add del mod">
          <ac:chgData name="Juliana Faria" userId="29a68c0a-18d7-4ef8-be9b-a5c25a6cb4c3" providerId="ADAL" clId="{D1CA292B-10B4-412C-88CF-94165651ED52}" dt="2026-05-06T17:09:32.747" v="2410" actId="478"/>
          <ac:spMkLst>
            <pc:docMk/>
            <pc:sldMk cId="0" sldId="258"/>
            <ac:spMk id="2" creationId="{0D639273-45AA-D6B8-ADFB-9F2D3FF44D10}"/>
          </ac:spMkLst>
        </pc:spChg>
        <pc:spChg chg="del">
          <ac:chgData name="Juliana Faria" userId="29a68c0a-18d7-4ef8-be9b-a5c25a6cb4c3" providerId="ADAL" clId="{D1CA292B-10B4-412C-88CF-94165651ED52}" dt="2026-05-06T17:00:47.885" v="2236" actId="478"/>
          <ac:spMkLst>
            <pc:docMk/>
            <pc:sldMk cId="0" sldId="258"/>
            <ac:spMk id="3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7T12:22:35.076" v="3891" actId="20577"/>
          <ac:spMkLst>
            <pc:docMk/>
            <pc:sldMk cId="0" sldId="258"/>
            <ac:spMk id="4" creationId="{E830BFE9-67F2-98AC-F0CA-290500ABA534}"/>
          </ac:spMkLst>
        </pc:spChg>
        <pc:spChg chg="add del mod">
          <ac:chgData name="Juliana Faria" userId="29a68c0a-18d7-4ef8-be9b-a5c25a6cb4c3" providerId="ADAL" clId="{D1CA292B-10B4-412C-88CF-94165651ED52}" dt="2026-05-06T17:05:13.074" v="2319" actId="478"/>
          <ac:spMkLst>
            <pc:docMk/>
            <pc:sldMk cId="0" sldId="258"/>
            <ac:spMk id="5" creationId="{9D76DBCA-4C47-3EF2-E8C5-4EF4BED4F928}"/>
          </ac:spMkLst>
        </pc:spChg>
        <pc:spChg chg="del">
          <ac:chgData name="Juliana Faria" userId="29a68c0a-18d7-4ef8-be9b-a5c25a6cb4c3" providerId="ADAL" clId="{D1CA292B-10B4-412C-88CF-94165651ED52}" dt="2026-05-06T17:00:47.324" v="2235" actId="478"/>
          <ac:spMkLst>
            <pc:docMk/>
            <pc:sldMk cId="0" sldId="258"/>
            <ac:spMk id="6" creationId="{00000000-0000-0000-0000-000000000000}"/>
          </ac:spMkLst>
        </pc:spChg>
        <pc:spChg chg="add del mod">
          <ac:chgData name="Juliana Faria" userId="29a68c0a-18d7-4ef8-be9b-a5c25a6cb4c3" providerId="ADAL" clId="{D1CA292B-10B4-412C-88CF-94165651ED52}" dt="2026-05-06T17:05:11.304" v="2318" actId="478"/>
          <ac:spMkLst>
            <pc:docMk/>
            <pc:sldMk cId="0" sldId="258"/>
            <ac:spMk id="9" creationId="{55528A90-AD05-39BC-B259-7405B0EBFB4B}"/>
          </ac:spMkLst>
        </pc:spChg>
        <pc:spChg chg="del">
          <ac:chgData name="Juliana Faria" userId="29a68c0a-18d7-4ef8-be9b-a5c25a6cb4c3" providerId="ADAL" clId="{D1CA292B-10B4-412C-88CF-94165651ED52}" dt="2026-05-06T16:53:33.869" v="2099" actId="478"/>
          <ac:spMkLst>
            <pc:docMk/>
            <pc:sldMk cId="0" sldId="258"/>
            <ac:spMk id="10" creationId="{00000000-0000-0000-0000-000000000000}"/>
          </ac:spMkLst>
        </pc:spChg>
        <pc:spChg chg="add del mod">
          <ac:chgData name="Juliana Faria" userId="29a68c0a-18d7-4ef8-be9b-a5c25a6cb4c3" providerId="ADAL" clId="{D1CA292B-10B4-412C-88CF-94165651ED52}" dt="2026-05-06T17:05:14.100" v="2320" actId="478"/>
          <ac:spMkLst>
            <pc:docMk/>
            <pc:sldMk cId="0" sldId="258"/>
            <ac:spMk id="13" creationId="{DCEF29AF-A92E-A8D4-4FD3-88BEFCB2027C}"/>
          </ac:spMkLst>
        </pc:spChg>
        <pc:spChg chg="del">
          <ac:chgData name="Juliana Faria" userId="29a68c0a-18d7-4ef8-be9b-a5c25a6cb4c3" providerId="ADAL" clId="{D1CA292B-10B4-412C-88CF-94165651ED52}" dt="2026-05-06T17:01:33.520" v="2251" actId="478"/>
          <ac:spMkLst>
            <pc:docMk/>
            <pc:sldMk cId="0" sldId="258"/>
            <ac:spMk id="14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7:00:33.321" v="2231" actId="478"/>
          <ac:spMkLst>
            <pc:docMk/>
            <pc:sldMk cId="0" sldId="258"/>
            <ac:spMk id="16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7:01:41.659" v="2253" actId="478"/>
          <ac:spMkLst>
            <pc:docMk/>
            <pc:sldMk cId="0" sldId="258"/>
            <ac:spMk id="17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7:00:28.607" v="2229"/>
          <ac:spMkLst>
            <pc:docMk/>
            <pc:sldMk cId="0" sldId="258"/>
            <ac:spMk id="19" creationId="{8B638EF6-D1E0-6880-F5A8-2784F6828AD6}"/>
          </ac:spMkLst>
        </pc:spChg>
        <pc:spChg chg="del">
          <ac:chgData name="Juliana Faria" userId="29a68c0a-18d7-4ef8-be9b-a5c25a6cb4c3" providerId="ADAL" clId="{D1CA292B-10B4-412C-88CF-94165651ED52}" dt="2026-05-06T17:00:32.097" v="2230" actId="478"/>
          <ac:spMkLst>
            <pc:docMk/>
            <pc:sldMk cId="0" sldId="258"/>
            <ac:spMk id="20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7:01:43.833" v="2254" actId="478"/>
          <ac:spMkLst>
            <pc:docMk/>
            <pc:sldMk cId="0" sldId="258"/>
            <ac:spMk id="21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7T12:22:52.957" v="3898" actId="20577"/>
          <ac:spMkLst>
            <pc:docMk/>
            <pc:sldMk cId="0" sldId="258"/>
            <ac:spMk id="22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7T15:34:36.471" v="3992" actId="1035"/>
          <ac:spMkLst>
            <pc:docMk/>
            <pc:sldMk cId="0" sldId="258"/>
            <ac:spMk id="26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7T15:34:41.623" v="4000" actId="1035"/>
          <ac:spMkLst>
            <pc:docMk/>
            <pc:sldMk cId="0" sldId="258"/>
            <ac:spMk id="30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7:00:55.931" v="2241" actId="478"/>
          <ac:spMkLst>
            <pc:docMk/>
            <pc:sldMk cId="0" sldId="258"/>
            <ac:spMk id="36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7:00:28.607" v="2229"/>
          <ac:spMkLst>
            <pc:docMk/>
            <pc:sldMk cId="0" sldId="258"/>
            <ac:spMk id="41" creationId="{19FAD0B9-F540-351A-3A2E-211C5EACB090}"/>
          </ac:spMkLst>
        </pc:spChg>
        <pc:spChg chg="mod">
          <ac:chgData name="Juliana Faria" userId="29a68c0a-18d7-4ef8-be9b-a5c25a6cb4c3" providerId="ADAL" clId="{D1CA292B-10B4-412C-88CF-94165651ED52}" dt="2026-05-06T17:00:28.607" v="2229"/>
          <ac:spMkLst>
            <pc:docMk/>
            <pc:sldMk cId="0" sldId="258"/>
            <ac:spMk id="43" creationId="{FEAACB77-7F73-3F2F-CE82-5D4FC7206EED}"/>
          </ac:spMkLst>
        </pc:spChg>
        <pc:spChg chg="mod">
          <ac:chgData name="Juliana Faria" userId="29a68c0a-18d7-4ef8-be9b-a5c25a6cb4c3" providerId="ADAL" clId="{D1CA292B-10B4-412C-88CF-94165651ED52}" dt="2026-05-06T17:12:15.441" v="2458" actId="1076"/>
          <ac:spMkLst>
            <pc:docMk/>
            <pc:sldMk cId="0" sldId="258"/>
            <ac:spMk id="44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7:08:41.937" v="2385" actId="1076"/>
          <ac:spMkLst>
            <pc:docMk/>
            <pc:sldMk cId="0" sldId="258"/>
            <ac:spMk id="51" creationId="{D04B7E0B-16AD-88AF-CF8C-6ACB2FAE1ED1}"/>
          </ac:spMkLst>
        </pc:spChg>
        <pc:spChg chg="mod">
          <ac:chgData name="Juliana Faria" userId="29a68c0a-18d7-4ef8-be9b-a5c25a6cb4c3" providerId="ADAL" clId="{D1CA292B-10B4-412C-88CF-94165651ED52}" dt="2026-05-06T17:11:06.310" v="2434" actId="1076"/>
          <ac:spMkLst>
            <pc:docMk/>
            <pc:sldMk cId="0" sldId="258"/>
            <ac:spMk id="52" creationId="{F797FF88-F812-8079-AB95-930B845A60AB}"/>
          </ac:spMkLst>
        </pc:spChg>
        <pc:spChg chg="mod">
          <ac:chgData name="Juliana Faria" userId="29a68c0a-18d7-4ef8-be9b-a5c25a6cb4c3" providerId="ADAL" clId="{D1CA292B-10B4-412C-88CF-94165651ED52}" dt="2026-05-06T17:00:28.607" v="2229"/>
          <ac:spMkLst>
            <pc:docMk/>
            <pc:sldMk cId="0" sldId="258"/>
            <ac:spMk id="53" creationId="{71ADB451-6121-5612-EEFA-D8CE0A04C7E9}"/>
          </ac:spMkLst>
        </pc:spChg>
        <pc:spChg chg="mod">
          <ac:chgData name="Juliana Faria" userId="29a68c0a-18d7-4ef8-be9b-a5c25a6cb4c3" providerId="ADAL" clId="{D1CA292B-10B4-412C-88CF-94165651ED52}" dt="2026-05-06T17:07:15.565" v="2361" actId="403"/>
          <ac:spMkLst>
            <pc:docMk/>
            <pc:sldMk cId="0" sldId="258"/>
            <ac:spMk id="55" creationId="{53D7516C-FF14-1358-5952-D14D6CDF2A93}"/>
          </ac:spMkLst>
        </pc:spChg>
        <pc:spChg chg="mod">
          <ac:chgData name="Juliana Faria" userId="29a68c0a-18d7-4ef8-be9b-a5c25a6cb4c3" providerId="ADAL" clId="{D1CA292B-10B4-412C-88CF-94165651ED52}" dt="2026-05-06T17:07:15.565" v="2361" actId="403"/>
          <ac:spMkLst>
            <pc:docMk/>
            <pc:sldMk cId="0" sldId="258"/>
            <ac:spMk id="56" creationId="{F1CC0E45-6F2B-2813-9DF3-89BBC4FDC762}"/>
          </ac:spMkLst>
        </pc:spChg>
        <pc:spChg chg="add mod">
          <ac:chgData name="Juliana Faria" userId="29a68c0a-18d7-4ef8-be9b-a5c25a6cb4c3" providerId="ADAL" clId="{D1CA292B-10B4-412C-88CF-94165651ED52}" dt="2026-05-06T17:01:17.987" v="2249"/>
          <ac:spMkLst>
            <pc:docMk/>
            <pc:sldMk cId="0" sldId="258"/>
            <ac:spMk id="57" creationId="{A25053B8-BDD0-1853-C9BB-0AA93B3C2813}"/>
          </ac:spMkLst>
        </pc:spChg>
        <pc:spChg chg="add mod">
          <ac:chgData name="Juliana Faria" userId="29a68c0a-18d7-4ef8-be9b-a5c25a6cb4c3" providerId="ADAL" clId="{D1CA292B-10B4-412C-88CF-94165651ED52}" dt="2026-05-06T18:20:42.942" v="2915" actId="1035"/>
          <ac:spMkLst>
            <pc:docMk/>
            <pc:sldMk cId="0" sldId="258"/>
            <ac:spMk id="59" creationId="{AFA7CAD8-4CD5-69B7-917D-4E6E4E65E0D2}"/>
          </ac:spMkLst>
        </pc:spChg>
        <pc:spChg chg="mod">
          <ac:chgData name="Juliana Faria" userId="29a68c0a-18d7-4ef8-be9b-a5c25a6cb4c3" providerId="ADAL" clId="{D1CA292B-10B4-412C-88CF-94165651ED52}" dt="2026-05-06T17:07:15.565" v="2361" actId="403"/>
          <ac:spMkLst>
            <pc:docMk/>
            <pc:sldMk cId="0" sldId="258"/>
            <ac:spMk id="61" creationId="{2C5EBFE5-D080-35B8-4A4E-0865520BA0FB}"/>
          </ac:spMkLst>
        </pc:spChg>
        <pc:spChg chg="mod">
          <ac:chgData name="Juliana Faria" userId="29a68c0a-18d7-4ef8-be9b-a5c25a6cb4c3" providerId="ADAL" clId="{D1CA292B-10B4-412C-88CF-94165651ED52}" dt="2026-05-07T12:22:32.466" v="3890" actId="20577"/>
          <ac:spMkLst>
            <pc:docMk/>
            <pc:sldMk cId="0" sldId="258"/>
            <ac:spMk id="62" creationId="{765B9EE8-22A5-F69A-D64F-023FAA2782D7}"/>
          </ac:spMkLst>
        </pc:spChg>
        <pc:spChg chg="mod">
          <ac:chgData name="Juliana Faria" userId="29a68c0a-18d7-4ef8-be9b-a5c25a6cb4c3" providerId="ADAL" clId="{D1CA292B-10B4-412C-88CF-94165651ED52}" dt="2026-05-06T17:07:26.956" v="2363"/>
          <ac:spMkLst>
            <pc:docMk/>
            <pc:sldMk cId="0" sldId="258"/>
            <ac:spMk id="64" creationId="{D5EF4752-E311-FB8A-95BE-4E1A4E02E691}"/>
          </ac:spMkLst>
        </pc:spChg>
        <pc:spChg chg="mod">
          <ac:chgData name="Juliana Faria" userId="29a68c0a-18d7-4ef8-be9b-a5c25a6cb4c3" providerId="ADAL" clId="{D1CA292B-10B4-412C-88CF-94165651ED52}" dt="2026-05-06T17:07:34.685" v="2366" actId="20577"/>
          <ac:spMkLst>
            <pc:docMk/>
            <pc:sldMk cId="0" sldId="258"/>
            <ac:spMk id="65" creationId="{91176B80-CCAE-F5C3-8FF8-06BF3184F76F}"/>
          </ac:spMkLst>
        </pc:spChg>
        <pc:spChg chg="mod">
          <ac:chgData name="Juliana Faria" userId="29a68c0a-18d7-4ef8-be9b-a5c25a6cb4c3" providerId="ADAL" clId="{D1CA292B-10B4-412C-88CF-94165651ED52}" dt="2026-05-06T17:07:26.956" v="2363"/>
          <ac:spMkLst>
            <pc:docMk/>
            <pc:sldMk cId="0" sldId="258"/>
            <ac:spMk id="67" creationId="{500884AE-8B99-C17B-D67F-F80E7469CCA1}"/>
          </ac:spMkLst>
        </pc:spChg>
        <pc:spChg chg="mod">
          <ac:chgData name="Juliana Faria" userId="29a68c0a-18d7-4ef8-be9b-a5c25a6cb4c3" providerId="ADAL" clId="{D1CA292B-10B4-412C-88CF-94165651ED52}" dt="2026-05-06T17:07:31.913" v="2365" actId="20577"/>
          <ac:spMkLst>
            <pc:docMk/>
            <pc:sldMk cId="0" sldId="258"/>
            <ac:spMk id="68" creationId="{7F8E3D27-794C-22D1-CF82-18398359E1A8}"/>
          </ac:spMkLst>
        </pc:spChg>
        <pc:spChg chg="add del">
          <ac:chgData name="Juliana Faria" userId="29a68c0a-18d7-4ef8-be9b-a5c25a6cb4c3" providerId="ADAL" clId="{D1CA292B-10B4-412C-88CF-94165651ED52}" dt="2026-05-06T17:09:55.617" v="2412" actId="478"/>
          <ac:spMkLst>
            <pc:docMk/>
            <pc:sldMk cId="0" sldId="258"/>
            <ac:spMk id="69" creationId="{2D33D642-7D1C-A770-9432-F1AC833405EE}"/>
          </ac:spMkLst>
        </pc:spChg>
        <pc:spChg chg="add del mod">
          <ac:chgData name="Juliana Faria" userId="29a68c0a-18d7-4ef8-be9b-a5c25a6cb4c3" providerId="ADAL" clId="{D1CA292B-10B4-412C-88CF-94165651ED52}" dt="2026-05-06T17:10:29.070" v="2421" actId="478"/>
          <ac:spMkLst>
            <pc:docMk/>
            <pc:sldMk cId="0" sldId="258"/>
            <ac:spMk id="70" creationId="{B99BABB5-ACE9-B2A9-DE0C-A0B8A620570E}"/>
          </ac:spMkLst>
        </pc:spChg>
        <pc:spChg chg="add mod">
          <ac:chgData name="Juliana Faria" userId="29a68c0a-18d7-4ef8-be9b-a5c25a6cb4c3" providerId="ADAL" clId="{D1CA292B-10B4-412C-88CF-94165651ED52}" dt="2026-05-06T17:12:08.335" v="2455" actId="1076"/>
          <ac:spMkLst>
            <pc:docMk/>
            <pc:sldMk cId="0" sldId="258"/>
            <ac:spMk id="76" creationId="{BBAE2C38-40B0-6E5E-832D-4A9262097145}"/>
          </ac:spMkLst>
        </pc:spChg>
        <pc:grpChg chg="del">
          <ac:chgData name="Juliana Faria" userId="29a68c0a-18d7-4ef8-be9b-a5c25a6cb4c3" providerId="ADAL" clId="{D1CA292B-10B4-412C-88CF-94165651ED52}" dt="2026-05-06T16:49:11.938" v="2019" actId="478"/>
          <ac:grpSpMkLst>
            <pc:docMk/>
            <pc:sldMk cId="0" sldId="258"/>
            <ac:grpSpMk id="11" creationId="{00000000-0000-0000-0000-000000000000}"/>
          </ac:grpSpMkLst>
        </pc:grpChg>
        <pc:grpChg chg="add mod ord">
          <ac:chgData name="Juliana Faria" userId="29a68c0a-18d7-4ef8-be9b-a5c25a6cb4c3" providerId="ADAL" clId="{D1CA292B-10B4-412C-88CF-94165651ED52}" dt="2026-05-06T17:10:57.164" v="2432" actId="166"/>
          <ac:grpSpMkLst>
            <pc:docMk/>
            <pc:sldMk cId="0" sldId="258"/>
            <ac:grpSpMk id="18" creationId="{3766BFA5-1364-448C-243D-78DF92C4D448}"/>
          </ac:grpSpMkLst>
        </pc:grpChg>
        <pc:grpChg chg="del">
          <ac:chgData name="Juliana Faria" userId="29a68c0a-18d7-4ef8-be9b-a5c25a6cb4c3" providerId="ADAL" clId="{D1CA292B-10B4-412C-88CF-94165651ED52}" dt="2026-05-06T17:02:45.441" v="2281" actId="478"/>
          <ac:grpSpMkLst>
            <pc:docMk/>
            <pc:sldMk cId="0" sldId="258"/>
            <ac:grpSpMk id="23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2:41.003" v="2279" actId="478"/>
          <ac:grpSpMkLst>
            <pc:docMk/>
            <pc:sldMk cId="0" sldId="258"/>
            <ac:grpSpMk id="27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2:42.159" v="2280" actId="478"/>
          <ac:grpSpMkLst>
            <pc:docMk/>
            <pc:sldMk cId="0" sldId="258"/>
            <ac:grpSpMk id="31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0:53.789" v="2240" actId="478"/>
          <ac:grpSpMkLst>
            <pc:docMk/>
            <pc:sldMk cId="0" sldId="258"/>
            <ac:grpSpMk id="34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0:53.136" v="2239" actId="478"/>
          <ac:grpSpMkLst>
            <pc:docMk/>
            <pc:sldMk cId="0" sldId="258"/>
            <ac:grpSpMk id="37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0:52.236" v="2238" actId="478"/>
          <ac:grpSpMkLst>
            <pc:docMk/>
            <pc:sldMk cId="0" sldId="258"/>
            <ac:grpSpMk id="39" creationId="{00000000-0000-0000-0000-000000000000}"/>
          </ac:grpSpMkLst>
        </pc:grpChg>
        <pc:grpChg chg="add mod">
          <ac:chgData name="Juliana Faria" userId="29a68c0a-18d7-4ef8-be9b-a5c25a6cb4c3" providerId="ADAL" clId="{D1CA292B-10B4-412C-88CF-94165651ED52}" dt="2026-05-06T17:11:25.689" v="2439" actId="1076"/>
          <ac:grpSpMkLst>
            <pc:docMk/>
            <pc:sldMk cId="0" sldId="258"/>
            <ac:grpSpMk id="42" creationId="{FB364BB6-7307-6E12-2358-BA469A2D7E83}"/>
          </ac:grpSpMkLst>
        </pc:grpChg>
        <pc:grpChg chg="del">
          <ac:chgData name="Juliana Faria" userId="29a68c0a-18d7-4ef8-be9b-a5c25a6cb4c3" providerId="ADAL" clId="{D1CA292B-10B4-412C-88CF-94165651ED52}" dt="2026-05-06T17:00:44.870" v="2234" actId="478"/>
          <ac:grpSpMkLst>
            <pc:docMk/>
            <pc:sldMk cId="0" sldId="258"/>
            <ac:grpSpMk id="45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0:43.549" v="2233" actId="478"/>
          <ac:grpSpMkLst>
            <pc:docMk/>
            <pc:sldMk cId="0" sldId="258"/>
            <ac:grpSpMk id="48" creationId="{00000000-0000-0000-0000-000000000000}"/>
          </ac:grpSpMkLst>
        </pc:grpChg>
        <pc:grpChg chg="add mod">
          <ac:chgData name="Juliana Faria" userId="29a68c0a-18d7-4ef8-be9b-a5c25a6cb4c3" providerId="ADAL" clId="{D1CA292B-10B4-412C-88CF-94165651ED52}" dt="2026-05-07T15:34:41.623" v="4000" actId="1035"/>
          <ac:grpSpMkLst>
            <pc:docMk/>
            <pc:sldMk cId="0" sldId="258"/>
            <ac:grpSpMk id="54" creationId="{352E8963-002E-F11C-CFD5-D10B6A442054}"/>
          </ac:grpSpMkLst>
        </pc:grpChg>
        <pc:grpChg chg="add mod">
          <ac:chgData name="Juliana Faria" userId="29a68c0a-18d7-4ef8-be9b-a5c25a6cb4c3" providerId="ADAL" clId="{D1CA292B-10B4-412C-88CF-94165651ED52}" dt="2026-05-07T15:34:36.471" v="3992" actId="1035"/>
          <ac:grpSpMkLst>
            <pc:docMk/>
            <pc:sldMk cId="0" sldId="258"/>
            <ac:grpSpMk id="60" creationId="{14C8DD19-AF19-819E-1D00-F3723B4DAAA7}"/>
          </ac:grpSpMkLst>
        </pc:grpChg>
        <pc:grpChg chg="add mod">
          <ac:chgData name="Juliana Faria" userId="29a68c0a-18d7-4ef8-be9b-a5c25a6cb4c3" providerId="ADAL" clId="{D1CA292B-10B4-412C-88CF-94165651ED52}" dt="2026-05-07T15:34:36.471" v="3992" actId="1035"/>
          <ac:grpSpMkLst>
            <pc:docMk/>
            <pc:sldMk cId="0" sldId="258"/>
            <ac:grpSpMk id="63" creationId="{6142FB35-5A27-C7E8-5045-C8BB292C2C30}"/>
          </ac:grpSpMkLst>
        </pc:grpChg>
        <pc:grpChg chg="add mod">
          <ac:chgData name="Juliana Faria" userId="29a68c0a-18d7-4ef8-be9b-a5c25a6cb4c3" providerId="ADAL" clId="{D1CA292B-10B4-412C-88CF-94165651ED52}" dt="2026-05-07T15:34:41.623" v="4000" actId="1035"/>
          <ac:grpSpMkLst>
            <pc:docMk/>
            <pc:sldMk cId="0" sldId="258"/>
            <ac:grpSpMk id="66" creationId="{F7880A63-3490-952A-928A-DB450668F062}"/>
          </ac:grpSpMkLst>
        </pc:grpChg>
        <pc:picChg chg="del">
          <ac:chgData name="Juliana Faria" userId="29a68c0a-18d7-4ef8-be9b-a5c25a6cb4c3" providerId="ADAL" clId="{D1CA292B-10B4-412C-88CF-94165651ED52}" dt="2026-05-06T16:53:32.775" v="2098" actId="478"/>
          <ac:picMkLst>
            <pc:docMk/>
            <pc:sldMk cId="0" sldId="258"/>
            <ac:picMk id="7" creationId="{83EA4088-CD33-8DA1-4654-A63DE08419A9}"/>
          </ac:picMkLst>
        </pc:picChg>
        <pc:picChg chg="add mod ord">
          <ac:chgData name="Juliana Faria" userId="29a68c0a-18d7-4ef8-be9b-a5c25a6cb4c3" providerId="ADAL" clId="{D1CA292B-10B4-412C-88CF-94165651ED52}" dt="2026-05-06T17:11:36.947" v="2444" actId="688"/>
          <ac:picMkLst>
            <pc:docMk/>
            <pc:sldMk cId="0" sldId="258"/>
            <ac:picMk id="15" creationId="{E9E1FFBD-D313-FC53-04D4-4EBEA9284FB1}"/>
          </ac:picMkLst>
        </pc:picChg>
        <pc:cxnChg chg="add mod">
          <ac:chgData name="Juliana Faria" userId="29a68c0a-18d7-4ef8-be9b-a5c25a6cb4c3" providerId="ADAL" clId="{D1CA292B-10B4-412C-88CF-94165651ED52}" dt="2026-05-06T18:20:42.942" v="2915" actId="1035"/>
          <ac:cxnSpMkLst>
            <pc:docMk/>
            <pc:sldMk cId="0" sldId="258"/>
            <ac:cxnSpMk id="58" creationId="{EC94D53D-77AB-5C59-5FB7-820B3429B194}"/>
          </ac:cxnSpMkLst>
        </pc:cxnChg>
        <pc:cxnChg chg="add mod ord">
          <ac:chgData name="Juliana Faria" userId="29a68c0a-18d7-4ef8-be9b-a5c25a6cb4c3" providerId="ADAL" clId="{D1CA292B-10B4-412C-88CF-94165651ED52}" dt="2026-05-06T18:44:50" v="3300" actId="14100"/>
          <ac:cxnSpMkLst>
            <pc:docMk/>
            <pc:sldMk cId="0" sldId="258"/>
            <ac:cxnSpMk id="72" creationId="{0D899680-6ADA-1483-A0C0-469459622507}"/>
          </ac:cxnSpMkLst>
        </pc:cxnChg>
        <pc:cxnChg chg="add mod ord">
          <ac:chgData name="Juliana Faria" userId="29a68c0a-18d7-4ef8-be9b-a5c25a6cb4c3" providerId="ADAL" clId="{D1CA292B-10B4-412C-88CF-94165651ED52}" dt="2026-05-06T18:44:57.417" v="3302" actId="14100"/>
          <ac:cxnSpMkLst>
            <pc:docMk/>
            <pc:sldMk cId="0" sldId="258"/>
            <ac:cxnSpMk id="79" creationId="{C13C74C3-548B-0383-7438-7047EB42A512}"/>
          </ac:cxnSpMkLst>
        </pc:cxnChg>
        <pc:cxnChg chg="add mod ord">
          <ac:chgData name="Juliana Faria" userId="29a68c0a-18d7-4ef8-be9b-a5c25a6cb4c3" providerId="ADAL" clId="{D1CA292B-10B4-412C-88CF-94165651ED52}" dt="2026-05-06T18:45:39.119" v="3311" actId="167"/>
          <ac:cxnSpMkLst>
            <pc:docMk/>
            <pc:sldMk cId="0" sldId="258"/>
            <ac:cxnSpMk id="83" creationId="{F45D3023-3870-0B87-B5FA-A65D4B455B40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6T19:00:31.298" v="3547"/>
        <pc:sldMkLst>
          <pc:docMk/>
          <pc:sldMk cId="0" sldId="259"/>
        </pc:sldMkLst>
        <pc:spChg chg="add mod">
          <ac:chgData name="Juliana Faria" userId="29a68c0a-18d7-4ef8-be9b-a5c25a6cb4c3" providerId="ADAL" clId="{D1CA292B-10B4-412C-88CF-94165651ED52}" dt="2026-05-06T16:08:03.033" v="1575" actId="1076"/>
          <ac:spMkLst>
            <pc:docMk/>
            <pc:sldMk cId="0" sldId="259"/>
            <ac:spMk id="6" creationId="{D9B4EEBA-8C65-3E91-75E7-44B73D13E2FD}"/>
          </ac:spMkLst>
        </pc:spChg>
        <pc:spChg chg="del">
          <ac:chgData name="Juliana Faria" userId="29a68c0a-18d7-4ef8-be9b-a5c25a6cb4c3" providerId="ADAL" clId="{D1CA292B-10B4-412C-88CF-94165651ED52}" dt="2026-05-06T13:04:31.345" v="319" actId="478"/>
          <ac:spMkLst>
            <pc:docMk/>
            <pc:sldMk cId="0" sldId="259"/>
            <ac:spMk id="8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3:04:40.761" v="323" actId="1076"/>
          <ac:spMkLst>
            <pc:docMk/>
            <pc:sldMk cId="0" sldId="259"/>
            <ac:spMk id="13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6:07:50.207" v="1573" actId="478"/>
          <ac:spMkLst>
            <pc:docMk/>
            <pc:sldMk cId="0" sldId="259"/>
            <ac:spMk id="14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6:07:49.331" v="1572" actId="478"/>
          <ac:spMkLst>
            <pc:docMk/>
            <pc:sldMk cId="0" sldId="259"/>
            <ac:spMk id="15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9:00:27.932" v="3546"/>
          <ac:spMkLst>
            <pc:docMk/>
            <pc:sldMk cId="0" sldId="259"/>
            <ac:spMk id="17" creationId="{203545F9-3314-5ED5-D4D4-B98209E75F88}"/>
          </ac:spMkLst>
        </pc:spChg>
        <pc:spChg chg="del mod">
          <ac:chgData name="Juliana Faria" userId="29a68c0a-18d7-4ef8-be9b-a5c25a6cb4c3" providerId="ADAL" clId="{D1CA292B-10B4-412C-88CF-94165651ED52}" dt="2026-05-06T16:07:48.509" v="1571" actId="478"/>
          <ac:spMkLst>
            <pc:docMk/>
            <pc:sldMk cId="0" sldId="259"/>
            <ac:spMk id="18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3:03:35.038" v="301" actId="478"/>
          <ac:spMkLst>
            <pc:docMk/>
            <pc:sldMk cId="0" sldId="259"/>
            <ac:spMk id="19" creationId="{4F73C49D-68B7-3986-3856-CB97AB8613FC}"/>
          </ac:spMkLst>
        </pc:spChg>
        <pc:spChg chg="mod">
          <ac:chgData name="Juliana Faria" userId="29a68c0a-18d7-4ef8-be9b-a5c25a6cb4c3" providerId="ADAL" clId="{D1CA292B-10B4-412C-88CF-94165651ED52}" dt="2026-05-06T16:08:03.033" v="1575" actId="1076"/>
          <ac:spMkLst>
            <pc:docMk/>
            <pc:sldMk cId="0" sldId="259"/>
            <ac:spMk id="20" creationId="{2ADD8FE7-C648-B0D7-8A4F-279A499AFC95}"/>
          </ac:spMkLst>
        </pc:spChg>
        <pc:spChg chg="mod">
          <ac:chgData name="Juliana Faria" userId="29a68c0a-18d7-4ef8-be9b-a5c25a6cb4c3" providerId="ADAL" clId="{D1CA292B-10B4-412C-88CF-94165651ED52}" dt="2026-05-06T16:08:03.033" v="1575" actId="1076"/>
          <ac:spMkLst>
            <pc:docMk/>
            <pc:sldMk cId="0" sldId="259"/>
            <ac:spMk id="21" creationId="{9223EB0D-AEB0-EE1D-132B-D5D68B753AE3}"/>
          </ac:spMkLst>
        </pc:spChg>
        <pc:spChg chg="add mod">
          <ac:chgData name="Juliana Faria" userId="29a68c0a-18d7-4ef8-be9b-a5c25a6cb4c3" providerId="ADAL" clId="{D1CA292B-10B4-412C-88CF-94165651ED52}" dt="2026-05-06T19:00:27.932" v="3546"/>
          <ac:spMkLst>
            <pc:docMk/>
            <pc:sldMk cId="0" sldId="259"/>
            <ac:spMk id="22" creationId="{0DFF783E-6E29-2686-76B3-990689097BF2}"/>
          </ac:spMkLst>
        </pc:spChg>
        <pc:spChg chg="mod">
          <ac:chgData name="Juliana Faria" userId="29a68c0a-18d7-4ef8-be9b-a5c25a6cb4c3" providerId="ADAL" clId="{D1CA292B-10B4-412C-88CF-94165651ED52}" dt="2026-05-06T19:00:27.932" v="3546"/>
          <ac:spMkLst>
            <pc:docMk/>
            <pc:sldMk cId="0" sldId="259"/>
            <ac:spMk id="24" creationId="{F13FB6EA-F5A0-AA5F-5E13-0F02F42E00E3}"/>
          </ac:spMkLst>
        </pc:spChg>
        <pc:grpChg chg="del">
          <ac:chgData name="Juliana Faria" userId="29a68c0a-18d7-4ef8-be9b-a5c25a6cb4c3" providerId="ADAL" clId="{D1CA292B-10B4-412C-88CF-94165651ED52}" dt="2026-05-06T13:04:25.401" v="314" actId="478"/>
          <ac:grpSpMkLst>
            <pc:docMk/>
            <pc:sldMk cId="0" sldId="259"/>
            <ac:grpSpMk id="2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3:04:26.249" v="315" actId="478"/>
          <ac:grpSpMkLst>
            <pc:docMk/>
            <pc:sldMk cId="0" sldId="259"/>
            <ac:grpSpMk id="4" creationId="{00000000-0000-0000-0000-000000000000}"/>
          </ac:grpSpMkLst>
        </pc:grpChg>
        <pc:grpChg chg="del mod">
          <ac:chgData name="Juliana Faria" userId="29a68c0a-18d7-4ef8-be9b-a5c25a6cb4c3" providerId="ADAL" clId="{D1CA292B-10B4-412C-88CF-94165651ED52}" dt="2026-05-06T19:00:27.053" v="3545" actId="478"/>
          <ac:grpSpMkLst>
            <pc:docMk/>
            <pc:sldMk cId="0" sldId="259"/>
            <ac:grpSpMk id="11" creationId="{00000000-0000-0000-0000-000000000000}"/>
          </ac:grpSpMkLst>
        </pc:grpChg>
        <pc:grpChg chg="add mod">
          <ac:chgData name="Juliana Faria" userId="29a68c0a-18d7-4ef8-be9b-a5c25a6cb4c3" providerId="ADAL" clId="{D1CA292B-10B4-412C-88CF-94165651ED52}" dt="2026-05-06T19:00:27.932" v="3546"/>
          <ac:grpSpMkLst>
            <pc:docMk/>
            <pc:sldMk cId="0" sldId="259"/>
            <ac:grpSpMk id="16" creationId="{7CCBDE58-BBE1-0502-3F44-9C60A466B16B}"/>
          </ac:grpSpMkLst>
        </pc:grpChg>
        <pc:grpChg chg="add mod">
          <ac:chgData name="Juliana Faria" userId="29a68c0a-18d7-4ef8-be9b-a5c25a6cb4c3" providerId="ADAL" clId="{D1CA292B-10B4-412C-88CF-94165651ED52}" dt="2026-05-06T19:00:27.932" v="3546"/>
          <ac:grpSpMkLst>
            <pc:docMk/>
            <pc:sldMk cId="0" sldId="259"/>
            <ac:grpSpMk id="23" creationId="{35DE1E67-6EB2-C8D7-45AE-98D3DCE33B10}"/>
          </ac:grpSpMkLst>
        </pc:grpChg>
        <pc:picChg chg="mod">
          <ac:chgData name="Juliana Faria" userId="29a68c0a-18d7-4ef8-be9b-a5c25a6cb4c3" providerId="ADAL" clId="{D1CA292B-10B4-412C-88CF-94165651ED52}" dt="2026-05-06T19:00:27.932" v="3546"/>
          <ac:picMkLst>
            <pc:docMk/>
            <pc:sldMk cId="0" sldId="259"/>
            <ac:picMk id="25" creationId="{56D915C2-9F92-1B4F-D5F6-01061AC5344D}"/>
          </ac:picMkLst>
        </pc:picChg>
        <pc:cxnChg chg="add mod">
          <ac:chgData name="Juliana Faria" userId="29a68c0a-18d7-4ef8-be9b-a5c25a6cb4c3" providerId="ADAL" clId="{D1CA292B-10B4-412C-88CF-94165651ED52}" dt="2026-05-06T16:08:03.033" v="1575" actId="1076"/>
          <ac:cxnSpMkLst>
            <pc:docMk/>
            <pc:sldMk cId="0" sldId="259"/>
            <ac:cxnSpMk id="9" creationId="{9C73476D-2DF3-982F-B219-013A35B91068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6T19:51:13.526" v="3804" actId="732"/>
        <pc:sldMkLst>
          <pc:docMk/>
          <pc:sldMk cId="0" sldId="260"/>
        </pc:sldMkLst>
        <pc:spChg chg="add mod">
          <ac:chgData name="Juliana Faria" userId="29a68c0a-18d7-4ef8-be9b-a5c25a6cb4c3" providerId="ADAL" clId="{D1CA292B-10B4-412C-88CF-94165651ED52}" dt="2026-05-06T19:37:50.268" v="3708" actId="1076"/>
          <ac:spMkLst>
            <pc:docMk/>
            <pc:sldMk cId="0" sldId="260"/>
            <ac:spMk id="6" creationId="{41682B46-DBBD-64E1-1E79-394F23BACA7E}"/>
          </ac:spMkLst>
        </pc:spChg>
        <pc:spChg chg="del">
          <ac:chgData name="Juliana Faria" userId="29a68c0a-18d7-4ef8-be9b-a5c25a6cb4c3" providerId="ADAL" clId="{D1CA292B-10B4-412C-88CF-94165651ED52}" dt="2026-05-06T18:17:04.429" v="2842" actId="478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Juliana Faria" userId="29a68c0a-18d7-4ef8-be9b-a5c25a6cb4c3" providerId="ADAL" clId="{D1CA292B-10B4-412C-88CF-94165651ED52}" dt="2026-05-06T18:17:29.047" v="2848"/>
          <ac:spMkLst>
            <pc:docMk/>
            <pc:sldMk cId="0" sldId="260"/>
            <ac:spMk id="10" creationId="{13AF7F94-53BE-E700-0A4F-9E7E8F12F302}"/>
          </ac:spMkLst>
        </pc:spChg>
        <pc:spChg chg="del mod">
          <ac:chgData name="Juliana Faria" userId="29a68c0a-18d7-4ef8-be9b-a5c25a6cb4c3" providerId="ADAL" clId="{D1CA292B-10B4-412C-88CF-94165651ED52}" dt="2026-05-06T18:17:45.337" v="2858" actId="478"/>
          <ac:spMkLst>
            <pc:docMk/>
            <pc:sldMk cId="0" sldId="260"/>
            <ac:spMk id="16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9:37:50.268" v="3708" actId="1076"/>
          <ac:spMkLst>
            <pc:docMk/>
            <pc:sldMk cId="0" sldId="260"/>
            <ac:spMk id="19" creationId="{A2D0DF28-4232-2601-A155-B0CF5CB50FC3}"/>
          </ac:spMkLst>
        </pc:spChg>
        <pc:spChg chg="del mod">
          <ac:chgData name="Juliana Faria" userId="29a68c0a-18d7-4ef8-be9b-a5c25a6cb4c3" providerId="ADAL" clId="{D1CA292B-10B4-412C-88CF-94165651ED52}" dt="2026-05-06T19:30:55.365" v="3614" actId="478"/>
          <ac:spMkLst>
            <pc:docMk/>
            <pc:sldMk cId="0" sldId="260"/>
            <ac:spMk id="23" creationId="{2F669E15-8CDD-29F3-C191-E3CDFFBD0485}"/>
          </ac:spMkLst>
        </pc:spChg>
        <pc:spChg chg="mod">
          <ac:chgData name="Juliana Faria" userId="29a68c0a-18d7-4ef8-be9b-a5c25a6cb4c3" providerId="ADAL" clId="{D1CA292B-10B4-412C-88CF-94165651ED52}" dt="2026-05-06T19:37:15.358" v="3697"/>
          <ac:spMkLst>
            <pc:docMk/>
            <pc:sldMk cId="0" sldId="260"/>
            <ac:spMk id="24" creationId="{6E7B38CE-B455-2E7D-0EFB-EE70272F8F6C}"/>
          </ac:spMkLst>
        </pc:spChg>
        <pc:grpChg chg="del">
          <ac:chgData name="Juliana Faria" userId="29a68c0a-18d7-4ef8-be9b-a5c25a6cb4c3" providerId="ADAL" clId="{D1CA292B-10B4-412C-88CF-94165651ED52}" dt="2026-05-06T18:17:00.916" v="2839" actId="478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8:17:01.726" v="2840" actId="478"/>
          <ac:grpSpMkLst>
            <pc:docMk/>
            <pc:sldMk cId="0" sldId="260"/>
            <ac:grpSpMk id="4" creationId="{00000000-0000-0000-0000-000000000000}"/>
          </ac:grpSpMkLst>
        </pc:grpChg>
        <pc:grpChg chg="del mod">
          <ac:chgData name="Juliana Faria" userId="29a68c0a-18d7-4ef8-be9b-a5c25a6cb4c3" providerId="ADAL" clId="{D1CA292B-10B4-412C-88CF-94165651ED52}" dt="2026-05-06T19:37:46.884" v="3707" actId="478"/>
          <ac:grpSpMkLst>
            <pc:docMk/>
            <pc:sldMk cId="0" sldId="260"/>
            <ac:grpSpMk id="11" creationId="{00000000-0000-0000-0000-000000000000}"/>
          </ac:grpSpMkLst>
        </pc:grpChg>
        <pc:grpChg chg="add mod ord">
          <ac:chgData name="Juliana Faria" userId="29a68c0a-18d7-4ef8-be9b-a5c25a6cb4c3" providerId="ADAL" clId="{D1CA292B-10B4-412C-88CF-94165651ED52}" dt="2026-05-06T19:37:43.192" v="3705" actId="1076"/>
          <ac:grpSpMkLst>
            <pc:docMk/>
            <pc:sldMk cId="0" sldId="260"/>
            <ac:grpSpMk id="21" creationId="{E4F8F6C0-9868-0E64-CAA8-681C50734C58}"/>
          </ac:grpSpMkLst>
        </pc:grpChg>
        <pc:picChg chg="add mod ord modCrop">
          <ac:chgData name="Juliana Faria" userId="29a68c0a-18d7-4ef8-be9b-a5c25a6cb4c3" providerId="ADAL" clId="{D1CA292B-10B4-412C-88CF-94165651ED52}" dt="2026-05-06T19:33:29.606" v="3636" actId="732"/>
          <ac:picMkLst>
            <pc:docMk/>
            <pc:sldMk cId="0" sldId="260"/>
            <ac:picMk id="17" creationId="{158D2978-35BC-C418-8428-E6D39D407719}"/>
          </ac:picMkLst>
        </pc:picChg>
        <pc:picChg chg="add mod modCrop">
          <ac:chgData name="Juliana Faria" userId="29a68c0a-18d7-4ef8-be9b-a5c25a6cb4c3" providerId="ADAL" clId="{D1CA292B-10B4-412C-88CF-94165651ED52}" dt="2026-05-06T19:51:13.526" v="3804" actId="732"/>
          <ac:picMkLst>
            <pc:docMk/>
            <pc:sldMk cId="0" sldId="260"/>
            <ac:picMk id="20" creationId="{FE3ADAE8-7F97-A350-825B-1A39DC3E710D}"/>
          </ac:picMkLst>
        </pc:picChg>
        <pc:picChg chg="del mod">
          <ac:chgData name="Juliana Faria" userId="29a68c0a-18d7-4ef8-be9b-a5c25a6cb4c3" providerId="ADAL" clId="{D1CA292B-10B4-412C-88CF-94165651ED52}" dt="2026-05-06T19:32:05.798" v="3625" actId="478"/>
          <ac:picMkLst>
            <pc:docMk/>
            <pc:sldMk cId="0" sldId="260"/>
            <ac:picMk id="22" creationId="{A8C101BC-40AD-1C14-2414-C9B20BCE89EE}"/>
          </ac:picMkLst>
        </pc:picChg>
        <pc:cxnChg chg="add del mod">
          <ac:chgData name="Juliana Faria" userId="29a68c0a-18d7-4ef8-be9b-a5c25a6cb4c3" providerId="ADAL" clId="{D1CA292B-10B4-412C-88CF-94165651ED52}" dt="2026-05-06T19:37:25.139" v="3701" actId="478"/>
          <ac:cxnSpMkLst>
            <pc:docMk/>
            <pc:sldMk cId="0" sldId="260"/>
            <ac:cxnSpMk id="9" creationId="{DE77B0AB-0831-0B32-F6D1-8F1B95A7490C}"/>
          </ac:cxnSpMkLst>
        </pc:cxnChg>
        <pc:cxnChg chg="add mod">
          <ac:chgData name="Juliana Faria" userId="29a68c0a-18d7-4ef8-be9b-a5c25a6cb4c3" providerId="ADAL" clId="{D1CA292B-10B4-412C-88CF-94165651ED52}" dt="2026-05-06T18:17:29.047" v="2848"/>
          <ac:cxnSpMkLst>
            <pc:docMk/>
            <pc:sldMk cId="0" sldId="260"/>
            <ac:cxnSpMk id="13" creationId="{E911F9B1-EBDB-1860-6D67-903B5A51E08A}"/>
          </ac:cxnSpMkLst>
        </pc:cxnChg>
        <pc:cxnChg chg="add mod">
          <ac:chgData name="Juliana Faria" userId="29a68c0a-18d7-4ef8-be9b-a5c25a6cb4c3" providerId="ADAL" clId="{D1CA292B-10B4-412C-88CF-94165651ED52}" dt="2026-05-06T19:37:50.268" v="3708" actId="1076"/>
          <ac:cxnSpMkLst>
            <pc:docMk/>
            <pc:sldMk cId="0" sldId="260"/>
            <ac:cxnSpMk id="25" creationId="{65CD4919-397C-0462-D3B3-24F09999AD8A}"/>
          </ac:cxnSpMkLst>
        </pc:cxnChg>
      </pc:sldChg>
      <pc:sldChg chg="modSp del mod">
        <pc:chgData name="Juliana Faria" userId="29a68c0a-18d7-4ef8-be9b-a5c25a6cb4c3" providerId="ADAL" clId="{D1CA292B-10B4-412C-88CF-94165651ED52}" dt="2026-05-06T17:39:04.242" v="2731" actId="47"/>
        <pc:sldMkLst>
          <pc:docMk/>
          <pc:sldMk cId="0" sldId="263"/>
        </pc:sldMkLst>
        <pc:spChg chg="mod">
          <ac:chgData name="Juliana Faria" userId="29a68c0a-18d7-4ef8-be9b-a5c25a6cb4c3" providerId="ADAL" clId="{D1CA292B-10B4-412C-88CF-94165651ED52}" dt="2026-05-06T12:40:56.042" v="49" actId="207"/>
          <ac:spMkLst>
            <pc:docMk/>
            <pc:sldMk cId="0" sldId="263"/>
            <ac:spMk id="41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2:40:29.898" v="48" actId="207"/>
          <ac:spMkLst>
            <pc:docMk/>
            <pc:sldMk cId="0" sldId="263"/>
            <ac:spMk id="43" creationId="{00000000-0000-0000-0000-000000000000}"/>
          </ac:spMkLst>
        </pc:spChg>
      </pc:sldChg>
      <pc:sldChg chg="del">
        <pc:chgData name="Juliana Faria" userId="29a68c0a-18d7-4ef8-be9b-a5c25a6cb4c3" providerId="ADAL" clId="{D1CA292B-10B4-412C-88CF-94165651ED52}" dt="2026-05-06T17:38:37.949" v="2725" actId="47"/>
        <pc:sldMkLst>
          <pc:docMk/>
          <pc:sldMk cId="0" sldId="265"/>
        </pc:sldMkLst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2:18:10.716" v="3819" actId="20577"/>
        <pc:sldMkLst>
          <pc:docMk/>
          <pc:sldMk cId="0" sldId="269"/>
        </pc:sldMkLst>
        <pc:spChg chg="del">
          <ac:chgData name="Juliana Faria" userId="29a68c0a-18d7-4ef8-be9b-a5c25a6cb4c3" providerId="ADAL" clId="{D1CA292B-10B4-412C-88CF-94165651ED52}" dt="2026-05-06T12:49:09.415" v="161" actId="478"/>
          <ac:spMkLst>
            <pc:docMk/>
            <pc:sldMk cId="0" sldId="269"/>
            <ac:spMk id="2" creationId="{00000000-0000-0000-0000-000000000000}"/>
          </ac:spMkLst>
        </pc:spChg>
        <pc:spChg chg="add mod ord">
          <ac:chgData name="Juliana Faria" userId="29a68c0a-18d7-4ef8-be9b-a5c25a6cb4c3" providerId="ADAL" clId="{D1CA292B-10B4-412C-88CF-94165651ED52}" dt="2026-05-06T15:57:40.228" v="1370" actId="255"/>
          <ac:spMkLst>
            <pc:docMk/>
            <pc:sldMk cId="0" sldId="269"/>
            <ac:spMk id="3" creationId="{B5E58AB5-114F-09C5-A584-07FA4ACA7CB0}"/>
          </ac:spMkLst>
        </pc:spChg>
        <pc:spChg chg="add mod ord">
          <ac:chgData name="Juliana Faria" userId="29a68c0a-18d7-4ef8-be9b-a5c25a6cb4c3" providerId="ADAL" clId="{D1CA292B-10B4-412C-88CF-94165651ED52}" dt="2026-05-06T16:29:54.109" v="1925" actId="1036"/>
          <ac:spMkLst>
            <pc:docMk/>
            <pc:sldMk cId="0" sldId="269"/>
            <ac:spMk id="4" creationId="{8708F214-5170-BADC-CF63-561C5AAA169F}"/>
          </ac:spMkLst>
        </pc:spChg>
        <pc:spChg chg="add mod ord">
          <ac:chgData name="Juliana Faria" userId="29a68c0a-18d7-4ef8-be9b-a5c25a6cb4c3" providerId="ADAL" clId="{D1CA292B-10B4-412C-88CF-94165651ED52}" dt="2026-05-06T18:31:45.777" v="3104" actId="164"/>
          <ac:spMkLst>
            <pc:docMk/>
            <pc:sldMk cId="0" sldId="269"/>
            <ac:spMk id="5" creationId="{5E1A7C23-950B-CD9F-E40E-ECBBC083F54A}"/>
          </ac:spMkLst>
        </pc:spChg>
        <pc:spChg chg="del">
          <ac:chgData name="Juliana Faria" userId="29a68c0a-18d7-4ef8-be9b-a5c25a6cb4c3" providerId="ADAL" clId="{D1CA292B-10B4-412C-88CF-94165651ED52}" dt="2026-05-06T14:20:02.119" v="919" actId="478"/>
          <ac:spMkLst>
            <pc:docMk/>
            <pc:sldMk cId="0" sldId="269"/>
            <ac:spMk id="6" creationId="{00000000-0000-0000-0000-000000000000}"/>
          </ac:spMkLst>
        </pc:spChg>
        <pc:spChg chg="add mod ord">
          <ac:chgData name="Juliana Faria" userId="29a68c0a-18d7-4ef8-be9b-a5c25a6cb4c3" providerId="ADAL" clId="{D1CA292B-10B4-412C-88CF-94165651ED52}" dt="2026-05-06T18:31:24.508" v="3098" actId="164"/>
          <ac:spMkLst>
            <pc:docMk/>
            <pc:sldMk cId="0" sldId="269"/>
            <ac:spMk id="7" creationId="{01A6F5ED-E0C4-F17C-5C0C-A218B43EC96A}"/>
          </ac:spMkLst>
        </pc:spChg>
        <pc:spChg chg="add mod ord">
          <ac:chgData name="Juliana Faria" userId="29a68c0a-18d7-4ef8-be9b-a5c25a6cb4c3" providerId="ADAL" clId="{D1CA292B-10B4-412C-88CF-94165651ED52}" dt="2026-05-06T15:57:48.706" v="1373" actId="14100"/>
          <ac:spMkLst>
            <pc:docMk/>
            <pc:sldMk cId="0" sldId="269"/>
            <ac:spMk id="8" creationId="{2EDEB103-CAD6-DB44-0190-8027B0B2A23C}"/>
          </ac:spMkLst>
        </pc:spChg>
        <pc:spChg chg="add mod ord">
          <ac:chgData name="Juliana Faria" userId="29a68c0a-18d7-4ef8-be9b-a5c25a6cb4c3" providerId="ADAL" clId="{D1CA292B-10B4-412C-88CF-94165651ED52}" dt="2026-05-06T18:32:09.722" v="3111" actId="164"/>
          <ac:spMkLst>
            <pc:docMk/>
            <pc:sldMk cId="0" sldId="269"/>
            <ac:spMk id="9" creationId="{58F3B327-6523-D1E0-0036-97D7C3ACA240}"/>
          </ac:spMkLst>
        </pc:spChg>
        <pc:spChg chg="add mod ord">
          <ac:chgData name="Juliana Faria" userId="29a68c0a-18d7-4ef8-be9b-a5c25a6cb4c3" providerId="ADAL" clId="{D1CA292B-10B4-412C-88CF-94165651ED52}" dt="2026-05-06T16:29:54.109" v="1925" actId="1036"/>
          <ac:spMkLst>
            <pc:docMk/>
            <pc:sldMk cId="0" sldId="269"/>
            <ac:spMk id="10" creationId="{E7803ECA-35D1-34F2-0090-729E2DDF6362}"/>
          </ac:spMkLst>
        </pc:spChg>
        <pc:spChg chg="mod">
          <ac:chgData name="Juliana Faria" userId="29a68c0a-18d7-4ef8-be9b-a5c25a6cb4c3" providerId="ADAL" clId="{D1CA292B-10B4-412C-88CF-94165651ED52}" dt="2026-05-06T15:37:36.442" v="964" actId="1076"/>
          <ac:spMkLst>
            <pc:docMk/>
            <pc:sldMk cId="0" sldId="269"/>
            <ac:spMk id="11" creationId="{B25FE8E2-4375-7496-E399-DA199B0ECA95}"/>
          </ac:spMkLst>
        </pc:spChg>
        <pc:spChg chg="add mod ord">
          <ac:chgData name="Juliana Faria" userId="29a68c0a-18d7-4ef8-be9b-a5c25a6cb4c3" providerId="ADAL" clId="{D1CA292B-10B4-412C-88CF-94165651ED52}" dt="2026-05-06T18:32:13.186" v="3112" actId="164"/>
          <ac:spMkLst>
            <pc:docMk/>
            <pc:sldMk cId="0" sldId="269"/>
            <ac:spMk id="12" creationId="{B127006E-D42D-719C-D532-3DD8BC262188}"/>
          </ac:spMkLst>
        </pc:spChg>
        <pc:spChg chg="del">
          <ac:chgData name="Juliana Faria" userId="29a68c0a-18d7-4ef8-be9b-a5c25a6cb4c3" providerId="ADAL" clId="{D1CA292B-10B4-412C-88CF-94165651ED52}" dt="2026-05-06T15:37:58.998" v="971" actId="478"/>
          <ac:spMkLst>
            <pc:docMk/>
            <pc:sldMk cId="0" sldId="269"/>
            <ac:spMk id="14" creationId="{3EFD06BB-454B-ADD6-14EF-A9890607D59D}"/>
          </ac:spMkLst>
        </pc:spChg>
        <pc:spChg chg="del">
          <ac:chgData name="Juliana Faria" userId="29a68c0a-18d7-4ef8-be9b-a5c25a6cb4c3" providerId="ADAL" clId="{D1CA292B-10B4-412C-88CF-94165651ED52}" dt="2026-05-06T15:38:17.202" v="978" actId="478"/>
          <ac:spMkLst>
            <pc:docMk/>
            <pc:sldMk cId="0" sldId="269"/>
            <ac:spMk id="19" creationId="{E833A637-B176-C743-3358-5A5BC0B3AB84}"/>
          </ac:spMkLst>
        </pc:spChg>
        <pc:spChg chg="del">
          <ac:chgData name="Juliana Faria" userId="29a68c0a-18d7-4ef8-be9b-a5c25a6cb4c3" providerId="ADAL" clId="{D1CA292B-10B4-412C-88CF-94165651ED52}" dt="2026-05-06T15:40:49.884" v="1041" actId="478"/>
          <ac:spMkLst>
            <pc:docMk/>
            <pc:sldMk cId="0" sldId="269"/>
            <ac:spMk id="20" creationId="{48F4130C-9FAF-F607-AF85-66673482B87E}"/>
          </ac:spMkLst>
        </pc:spChg>
        <pc:spChg chg="del">
          <ac:chgData name="Juliana Faria" userId="29a68c0a-18d7-4ef8-be9b-a5c25a6cb4c3" providerId="ADAL" clId="{D1CA292B-10B4-412C-88CF-94165651ED52}" dt="2026-05-06T15:40:51.302" v="1042" actId="478"/>
          <ac:spMkLst>
            <pc:docMk/>
            <pc:sldMk cId="0" sldId="269"/>
            <ac:spMk id="21" creationId="{CA77631D-2452-49F3-B1B1-8B189BD5153F}"/>
          </ac:spMkLst>
        </pc:spChg>
        <pc:spChg chg="mod">
          <ac:chgData name="Juliana Faria" userId="29a68c0a-18d7-4ef8-be9b-a5c25a6cb4c3" providerId="ADAL" clId="{D1CA292B-10B4-412C-88CF-94165651ED52}" dt="2026-05-07T12:18:10.716" v="3819" actId="20577"/>
          <ac:spMkLst>
            <pc:docMk/>
            <pc:sldMk cId="0" sldId="269"/>
            <ac:spMk id="23" creationId="{95D3F016-EC35-2521-9727-30996916E109}"/>
          </ac:spMkLst>
        </pc:spChg>
        <pc:spChg chg="del mod">
          <ac:chgData name="Juliana Faria" userId="29a68c0a-18d7-4ef8-be9b-a5c25a6cb4c3" providerId="ADAL" clId="{D1CA292B-10B4-412C-88CF-94165651ED52}" dt="2026-05-06T15:41:52.755" v="1055" actId="478"/>
          <ac:spMkLst>
            <pc:docMk/>
            <pc:sldMk cId="0" sldId="269"/>
            <ac:spMk id="24" creationId="{4427B615-C33E-E8CD-DF64-C1108386B095}"/>
          </ac:spMkLst>
        </pc:spChg>
        <pc:grpChg chg="del mod">
          <ac:chgData name="Juliana Faria" userId="29a68c0a-18d7-4ef8-be9b-a5c25a6cb4c3" providerId="ADAL" clId="{D1CA292B-10B4-412C-88CF-94165651ED52}" dt="2026-05-06T14:20:00.863" v="918" actId="478"/>
          <ac:grpSpMkLst>
            <pc:docMk/>
            <pc:sldMk cId="0" sldId="269"/>
            <ac:grpSpMk id="25" creationId="{90164290-671E-D006-454D-AE2C0C39751D}"/>
          </ac:grpSpMkLst>
        </pc:grpChg>
        <pc:grpChg chg="add mod">
          <ac:chgData name="Juliana Faria" userId="29a68c0a-18d7-4ef8-be9b-a5c25a6cb4c3" providerId="ADAL" clId="{D1CA292B-10B4-412C-88CF-94165651ED52}" dt="2026-05-06T18:31:24.508" v="3098" actId="164"/>
          <ac:grpSpMkLst>
            <pc:docMk/>
            <pc:sldMk cId="0" sldId="269"/>
            <ac:grpSpMk id="27" creationId="{921E06A7-9FCE-557C-44AB-1381A2BDF4CF}"/>
          </ac:grpSpMkLst>
        </pc:grpChg>
        <pc:grpChg chg="add mod">
          <ac:chgData name="Juliana Faria" userId="29a68c0a-18d7-4ef8-be9b-a5c25a6cb4c3" providerId="ADAL" clId="{D1CA292B-10B4-412C-88CF-94165651ED52}" dt="2026-05-06T18:31:45.777" v="3104" actId="164"/>
          <ac:grpSpMkLst>
            <pc:docMk/>
            <pc:sldMk cId="0" sldId="269"/>
            <ac:grpSpMk id="28" creationId="{9309518F-7F72-6FB5-A9DD-4E250638F545}"/>
          </ac:grpSpMkLst>
        </pc:grpChg>
        <pc:grpChg chg="add mod">
          <ac:chgData name="Juliana Faria" userId="29a68c0a-18d7-4ef8-be9b-a5c25a6cb4c3" providerId="ADAL" clId="{D1CA292B-10B4-412C-88CF-94165651ED52}" dt="2026-05-06T18:32:09.722" v="3111" actId="164"/>
          <ac:grpSpMkLst>
            <pc:docMk/>
            <pc:sldMk cId="0" sldId="269"/>
            <ac:grpSpMk id="29" creationId="{A6C9E0C7-C4EA-AA22-69E8-8C8473221436}"/>
          </ac:grpSpMkLst>
        </pc:grpChg>
        <pc:grpChg chg="add mod">
          <ac:chgData name="Juliana Faria" userId="29a68c0a-18d7-4ef8-be9b-a5c25a6cb4c3" providerId="ADAL" clId="{D1CA292B-10B4-412C-88CF-94165651ED52}" dt="2026-05-06T18:32:13.186" v="3112" actId="164"/>
          <ac:grpSpMkLst>
            <pc:docMk/>
            <pc:sldMk cId="0" sldId="269"/>
            <ac:grpSpMk id="30" creationId="{BEEE9130-621C-508E-81A9-6A468E903C06}"/>
          </ac:grpSpMkLst>
        </pc:grpChg>
        <pc:picChg chg="mod ord">
          <ac:chgData name="Juliana Faria" userId="29a68c0a-18d7-4ef8-be9b-a5c25a6cb4c3" providerId="ADAL" clId="{D1CA292B-10B4-412C-88CF-94165651ED52}" dt="2026-05-06T18:31:24.508" v="3098" actId="164"/>
          <ac:picMkLst>
            <pc:docMk/>
            <pc:sldMk cId="0" sldId="269"/>
            <ac:picMk id="13" creationId="{34FDE12D-CAF1-2330-3335-00EB74A85C65}"/>
          </ac:picMkLst>
        </pc:picChg>
        <pc:picChg chg="mod ord">
          <ac:chgData name="Juliana Faria" userId="29a68c0a-18d7-4ef8-be9b-a5c25a6cb4c3" providerId="ADAL" clId="{D1CA292B-10B4-412C-88CF-94165651ED52}" dt="2026-05-06T18:31:45.777" v="3104" actId="164"/>
          <ac:picMkLst>
            <pc:docMk/>
            <pc:sldMk cId="0" sldId="269"/>
            <ac:picMk id="15" creationId="{C93A8F5F-405E-176D-A0EF-C21FA1487902}"/>
          </ac:picMkLst>
        </pc:picChg>
        <pc:picChg chg="mod">
          <ac:chgData name="Juliana Faria" userId="29a68c0a-18d7-4ef8-be9b-a5c25a6cb4c3" providerId="ADAL" clId="{D1CA292B-10B4-412C-88CF-94165651ED52}" dt="2026-05-06T18:32:09.722" v="3111" actId="164"/>
          <ac:picMkLst>
            <pc:docMk/>
            <pc:sldMk cId="0" sldId="269"/>
            <ac:picMk id="17" creationId="{AF6C1A60-7C98-4D2E-4FD1-A54A4F839DB6}"/>
          </ac:picMkLst>
        </pc:picChg>
        <pc:picChg chg="mod">
          <ac:chgData name="Juliana Faria" userId="29a68c0a-18d7-4ef8-be9b-a5c25a6cb4c3" providerId="ADAL" clId="{D1CA292B-10B4-412C-88CF-94165651ED52}" dt="2026-05-06T18:32:13.186" v="3112" actId="164"/>
          <ac:picMkLst>
            <pc:docMk/>
            <pc:sldMk cId="0" sldId="269"/>
            <ac:picMk id="22" creationId="{33DC0313-B10C-E252-F05C-DB743C522D13}"/>
          </ac:picMkLst>
        </pc:picChg>
        <pc:cxnChg chg="add mod">
          <ac:chgData name="Juliana Faria" userId="29a68c0a-18d7-4ef8-be9b-a5c25a6cb4c3" providerId="ADAL" clId="{D1CA292B-10B4-412C-88CF-94165651ED52}" dt="2026-05-06T16:52:22.567" v="2077" actId="14100"/>
          <ac:cxnSpMkLst>
            <pc:docMk/>
            <pc:sldMk cId="0" sldId="269"/>
            <ac:cxnSpMk id="16" creationId="{9B3C48A2-0561-5382-83A0-7CDD8D19CF84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5:33:01.167" v="3976" actId="1036"/>
        <pc:sldMkLst>
          <pc:docMk/>
          <pc:sldMk cId="964213228" sldId="348"/>
        </pc:sldMkLst>
        <pc:spChg chg="mod">
          <ac:chgData name="Juliana Faria" userId="29a68c0a-18d7-4ef8-be9b-a5c25a6cb4c3" providerId="ADAL" clId="{D1CA292B-10B4-412C-88CF-94165651ED52}" dt="2026-05-06T16:00:20.137" v="1415" actId="1035"/>
          <ac:spMkLst>
            <pc:docMk/>
            <pc:sldMk cId="964213228" sldId="348"/>
            <ac:spMk id="6" creationId="{4B503D9F-E3C8-A31F-C464-E934B09E898E}"/>
          </ac:spMkLst>
        </pc:spChg>
        <pc:spChg chg="mod">
          <ac:chgData name="Juliana Faria" userId="29a68c0a-18d7-4ef8-be9b-a5c25a6cb4c3" providerId="ADAL" clId="{D1CA292B-10B4-412C-88CF-94165651ED52}" dt="2026-05-06T16:00:20.137" v="1415" actId="1035"/>
          <ac:spMkLst>
            <pc:docMk/>
            <pc:sldMk cId="964213228" sldId="348"/>
            <ac:spMk id="7" creationId="{C1D4268B-8BA6-68E1-7E48-A5A81D0ABB7F}"/>
          </ac:spMkLst>
        </pc:spChg>
        <pc:spChg chg="mod">
          <ac:chgData name="Juliana Faria" userId="29a68c0a-18d7-4ef8-be9b-a5c25a6cb4c3" providerId="ADAL" clId="{D1CA292B-10B4-412C-88CF-94165651ED52}" dt="2026-05-07T12:20:26.222" v="3858" actId="113"/>
          <ac:spMkLst>
            <pc:docMk/>
            <pc:sldMk cId="964213228" sldId="348"/>
            <ac:spMk id="8" creationId="{E01C7A75-F0DE-B7B8-2D83-CF0E77024991}"/>
          </ac:spMkLst>
        </pc:spChg>
        <pc:spChg chg="mod">
          <ac:chgData name="Juliana Faria" userId="29a68c0a-18d7-4ef8-be9b-a5c25a6cb4c3" providerId="ADAL" clId="{D1CA292B-10B4-412C-88CF-94165651ED52}" dt="2026-05-06T16:02:24.134" v="1450" actId="14100"/>
          <ac:spMkLst>
            <pc:docMk/>
            <pc:sldMk cId="964213228" sldId="348"/>
            <ac:spMk id="11" creationId="{28DD2243-D836-5D89-925D-A8865E76ADE2}"/>
          </ac:spMkLst>
        </pc:spChg>
        <pc:spChg chg="mod">
          <ac:chgData name="Juliana Faria" userId="29a68c0a-18d7-4ef8-be9b-a5c25a6cb4c3" providerId="ADAL" clId="{D1CA292B-10B4-412C-88CF-94165651ED52}" dt="2026-05-06T16:02:24.134" v="1450" actId="14100"/>
          <ac:spMkLst>
            <pc:docMk/>
            <pc:sldMk cId="964213228" sldId="348"/>
            <ac:spMk id="12" creationId="{205452B7-C748-2F3B-12F3-3CA12FE58A3D}"/>
          </ac:spMkLst>
        </pc:spChg>
        <pc:spChg chg="mod">
          <ac:chgData name="Juliana Faria" userId="29a68c0a-18d7-4ef8-be9b-a5c25a6cb4c3" providerId="ADAL" clId="{D1CA292B-10B4-412C-88CF-94165651ED52}" dt="2026-05-07T15:33:01.167" v="3976" actId="1036"/>
          <ac:spMkLst>
            <pc:docMk/>
            <pc:sldMk cId="964213228" sldId="348"/>
            <ac:spMk id="13" creationId="{BF0FD274-A04E-3F6E-0418-FDC17479A1AB}"/>
          </ac:spMkLst>
        </pc:spChg>
        <pc:spChg chg="mod">
          <ac:chgData name="Juliana Faria" userId="29a68c0a-18d7-4ef8-be9b-a5c25a6cb4c3" providerId="ADAL" clId="{D1CA292B-10B4-412C-88CF-94165651ED52}" dt="2026-05-06T16:01:31.860" v="1442" actId="1036"/>
          <ac:spMkLst>
            <pc:docMk/>
            <pc:sldMk cId="964213228" sldId="348"/>
            <ac:spMk id="15" creationId="{428C262F-87DB-E416-E262-0DD865F53E22}"/>
          </ac:spMkLst>
        </pc:spChg>
        <pc:spChg chg="mod">
          <ac:chgData name="Juliana Faria" userId="29a68c0a-18d7-4ef8-be9b-a5c25a6cb4c3" providerId="ADAL" clId="{D1CA292B-10B4-412C-88CF-94165651ED52}" dt="2026-05-06T16:01:23.788" v="1436" actId="1076"/>
          <ac:spMkLst>
            <pc:docMk/>
            <pc:sldMk cId="964213228" sldId="348"/>
            <ac:spMk id="19" creationId="{EB5990F0-138A-FE04-8544-440091AF0D41}"/>
          </ac:spMkLst>
        </pc:spChg>
        <pc:spChg chg="mod">
          <ac:chgData name="Juliana Faria" userId="29a68c0a-18d7-4ef8-be9b-a5c25a6cb4c3" providerId="ADAL" clId="{D1CA292B-10B4-412C-88CF-94165651ED52}" dt="2026-05-06T16:02:34.660" v="1454"/>
          <ac:spMkLst>
            <pc:docMk/>
            <pc:sldMk cId="964213228" sldId="348"/>
            <ac:spMk id="20" creationId="{8A43875F-179E-0E28-FD01-E6C7D334DABB}"/>
          </ac:spMkLst>
        </pc:spChg>
        <pc:spChg chg="add del mod">
          <ac:chgData name="Juliana Faria" userId="29a68c0a-18d7-4ef8-be9b-a5c25a6cb4c3" providerId="ADAL" clId="{D1CA292B-10B4-412C-88CF-94165651ED52}" dt="2026-05-06T15:59:52.897" v="1403" actId="478"/>
          <ac:spMkLst>
            <pc:docMk/>
            <pc:sldMk cId="964213228" sldId="348"/>
            <ac:spMk id="21" creationId="{C8AA2E76-ADF3-80B6-E3C2-B0406AC78D17}"/>
          </ac:spMkLst>
        </pc:spChg>
        <pc:spChg chg="del mod">
          <ac:chgData name="Juliana Faria" userId="29a68c0a-18d7-4ef8-be9b-a5c25a6cb4c3" providerId="ADAL" clId="{D1CA292B-10B4-412C-88CF-94165651ED52}" dt="2026-05-06T16:05:22.873" v="1514" actId="478"/>
          <ac:spMkLst>
            <pc:docMk/>
            <pc:sldMk cId="964213228" sldId="348"/>
            <ac:spMk id="22" creationId="{5312B2A7-66EE-56E9-05D5-01D1FDB315DA}"/>
          </ac:spMkLst>
        </pc:spChg>
        <pc:spChg chg="del mod">
          <ac:chgData name="Juliana Faria" userId="29a68c0a-18d7-4ef8-be9b-a5c25a6cb4c3" providerId="ADAL" clId="{D1CA292B-10B4-412C-88CF-94165651ED52}" dt="2026-05-06T16:02:02.036" v="1447" actId="478"/>
          <ac:spMkLst>
            <pc:docMk/>
            <pc:sldMk cId="964213228" sldId="348"/>
            <ac:spMk id="23" creationId="{9113B51F-5880-9AC7-6C7B-1A1552CA8D77}"/>
          </ac:spMkLst>
        </pc:spChg>
        <pc:spChg chg="del mod">
          <ac:chgData name="Juliana Faria" userId="29a68c0a-18d7-4ef8-be9b-a5c25a6cb4c3" providerId="ADAL" clId="{D1CA292B-10B4-412C-88CF-94165651ED52}" dt="2026-05-06T16:02:52.760" v="1457" actId="478"/>
          <ac:spMkLst>
            <pc:docMk/>
            <pc:sldMk cId="964213228" sldId="348"/>
            <ac:spMk id="24" creationId="{8542C230-10A4-5710-5BB9-2CBC9C245210}"/>
          </ac:spMkLst>
        </pc:spChg>
        <pc:spChg chg="mod">
          <ac:chgData name="Juliana Faria" userId="29a68c0a-18d7-4ef8-be9b-a5c25a6cb4c3" providerId="ADAL" clId="{D1CA292B-10B4-412C-88CF-94165651ED52}" dt="2026-05-06T16:00:37.043" v="1417" actId="1076"/>
          <ac:spMkLst>
            <pc:docMk/>
            <pc:sldMk cId="964213228" sldId="348"/>
            <ac:spMk id="25" creationId="{580E3FA0-48E7-6F93-DFF3-795C45A449F8}"/>
          </ac:spMkLst>
        </pc:spChg>
        <pc:spChg chg="mod">
          <ac:chgData name="Juliana Faria" userId="29a68c0a-18d7-4ef8-be9b-a5c25a6cb4c3" providerId="ADAL" clId="{D1CA292B-10B4-412C-88CF-94165651ED52}" dt="2026-05-06T16:03:53.277" v="1484" actId="1036"/>
          <ac:spMkLst>
            <pc:docMk/>
            <pc:sldMk cId="964213228" sldId="348"/>
            <ac:spMk id="26" creationId="{7EC0794F-A580-293C-3421-7A3B1D0AAA8A}"/>
          </ac:spMkLst>
        </pc:spChg>
        <pc:spChg chg="mod">
          <ac:chgData name="Juliana Faria" userId="29a68c0a-18d7-4ef8-be9b-a5c25a6cb4c3" providerId="ADAL" clId="{D1CA292B-10B4-412C-88CF-94165651ED52}" dt="2026-05-07T12:20:03.308" v="3853" actId="20577"/>
          <ac:spMkLst>
            <pc:docMk/>
            <pc:sldMk cId="964213228" sldId="348"/>
            <ac:spMk id="27" creationId="{4F3D2D31-8F1F-C83B-C523-36A0F901A11A}"/>
          </ac:spMkLst>
        </pc:spChg>
        <pc:spChg chg="del mod">
          <ac:chgData name="Juliana Faria" userId="29a68c0a-18d7-4ef8-be9b-a5c25a6cb4c3" providerId="ADAL" clId="{D1CA292B-10B4-412C-88CF-94165651ED52}" dt="2026-05-06T16:03:34.106" v="1469" actId="478"/>
          <ac:spMkLst>
            <pc:docMk/>
            <pc:sldMk cId="964213228" sldId="348"/>
            <ac:spMk id="29" creationId="{AA5DCB1C-E125-1617-22AE-2DF934CCF082}"/>
          </ac:spMkLst>
        </pc:spChg>
        <pc:spChg chg="mod">
          <ac:chgData name="Juliana Faria" userId="29a68c0a-18d7-4ef8-be9b-a5c25a6cb4c3" providerId="ADAL" clId="{D1CA292B-10B4-412C-88CF-94165651ED52}" dt="2026-05-06T16:03:08.757" v="1462"/>
          <ac:spMkLst>
            <pc:docMk/>
            <pc:sldMk cId="964213228" sldId="348"/>
            <ac:spMk id="31" creationId="{09C58B67-004E-2F77-FF77-068DBF5A91FE}"/>
          </ac:spMkLst>
        </pc:spChg>
        <pc:spChg chg="mod">
          <ac:chgData name="Juliana Faria" userId="29a68c0a-18d7-4ef8-be9b-a5c25a6cb4c3" providerId="ADAL" clId="{D1CA292B-10B4-412C-88CF-94165651ED52}" dt="2026-05-06T16:03:08.757" v="1462"/>
          <ac:spMkLst>
            <pc:docMk/>
            <pc:sldMk cId="964213228" sldId="348"/>
            <ac:spMk id="32" creationId="{6CAD4696-5D9A-06DD-252B-464AC190558D}"/>
          </ac:spMkLst>
        </pc:spChg>
        <pc:spChg chg="mod">
          <ac:chgData name="Juliana Faria" userId="29a68c0a-18d7-4ef8-be9b-a5c25a6cb4c3" providerId="ADAL" clId="{D1CA292B-10B4-412C-88CF-94165651ED52}" dt="2026-05-07T12:20:21.820" v="3857" actId="113"/>
          <ac:spMkLst>
            <pc:docMk/>
            <pc:sldMk cId="964213228" sldId="348"/>
            <ac:spMk id="33" creationId="{A4861D84-D02D-1189-D6FD-9556DF0FAEEC}"/>
          </ac:spMkLst>
        </pc:spChg>
        <pc:spChg chg="mod">
          <ac:chgData name="Juliana Faria" userId="29a68c0a-18d7-4ef8-be9b-a5c25a6cb4c3" providerId="ADAL" clId="{D1CA292B-10B4-412C-88CF-94165651ED52}" dt="2026-05-06T16:05:53.524" v="1521" actId="14100"/>
          <ac:spMkLst>
            <pc:docMk/>
            <pc:sldMk cId="964213228" sldId="348"/>
            <ac:spMk id="35" creationId="{FDD306D5-6E79-AA89-5FA3-EF4DDF024AF7}"/>
          </ac:spMkLst>
        </pc:spChg>
        <pc:spChg chg="mod">
          <ac:chgData name="Juliana Faria" userId="29a68c0a-18d7-4ef8-be9b-a5c25a6cb4c3" providerId="ADAL" clId="{D1CA292B-10B4-412C-88CF-94165651ED52}" dt="2026-05-06T16:06:09.115" v="1525" actId="14100"/>
          <ac:spMkLst>
            <pc:docMk/>
            <pc:sldMk cId="964213228" sldId="348"/>
            <ac:spMk id="36" creationId="{8A78F7F6-A8AE-31CD-F1D1-7E6A1CF6E4CE}"/>
          </ac:spMkLst>
        </pc:spChg>
        <pc:spChg chg="mod">
          <ac:chgData name="Juliana Faria" userId="29a68c0a-18d7-4ef8-be9b-a5c25a6cb4c3" providerId="ADAL" clId="{D1CA292B-10B4-412C-88CF-94165651ED52}" dt="2026-05-06T16:06:04.773" v="1524" actId="1076"/>
          <ac:spMkLst>
            <pc:docMk/>
            <pc:sldMk cId="964213228" sldId="348"/>
            <ac:spMk id="37" creationId="{BDD5DAB9-0C17-B907-D36A-5F2B63B984CE}"/>
          </ac:spMkLst>
        </pc:spChg>
        <pc:spChg chg="add mod">
          <ac:chgData name="Juliana Faria" userId="29a68c0a-18d7-4ef8-be9b-a5c25a6cb4c3" providerId="ADAL" clId="{D1CA292B-10B4-412C-88CF-94165651ED52}" dt="2026-05-06T17:44:51.609" v="2780" actId="1076"/>
          <ac:spMkLst>
            <pc:docMk/>
            <pc:sldMk cId="964213228" sldId="348"/>
            <ac:spMk id="39" creationId="{6BAE539F-98ED-0004-144B-2C5BE91381B4}"/>
          </ac:spMkLst>
        </pc:spChg>
        <pc:grpChg chg="del mod">
          <ac:chgData name="Juliana Faria" userId="29a68c0a-18d7-4ef8-be9b-a5c25a6cb4c3" providerId="ADAL" clId="{D1CA292B-10B4-412C-88CF-94165651ED52}" dt="2026-05-06T16:06:26.125" v="1531" actId="478"/>
          <ac:grpSpMkLst>
            <pc:docMk/>
            <pc:sldMk cId="964213228" sldId="348"/>
            <ac:grpSpMk id="3" creationId="{1155F193-9627-52A2-6FF9-95661CECD29A}"/>
          </ac:grpSpMkLst>
        </pc:grpChg>
        <pc:grpChg chg="add mod">
          <ac:chgData name="Juliana Faria" userId="29a68c0a-18d7-4ef8-be9b-a5c25a6cb4c3" providerId="ADAL" clId="{D1CA292B-10B4-412C-88CF-94165651ED52}" dt="2026-05-06T16:02:29.756" v="1453" actId="1076"/>
          <ac:grpSpMkLst>
            <pc:docMk/>
            <pc:sldMk cId="964213228" sldId="348"/>
            <ac:grpSpMk id="5" creationId="{41962A1A-FF41-92F9-3502-5A52C2E29033}"/>
          </ac:grpSpMkLst>
        </pc:grpChg>
        <pc:grpChg chg="add mod">
          <ac:chgData name="Juliana Faria" userId="29a68c0a-18d7-4ef8-be9b-a5c25a6cb4c3" providerId="ADAL" clId="{D1CA292B-10B4-412C-88CF-94165651ED52}" dt="2026-05-06T16:02:27.754" v="1452" actId="1076"/>
          <ac:grpSpMkLst>
            <pc:docMk/>
            <pc:sldMk cId="964213228" sldId="348"/>
            <ac:grpSpMk id="10" creationId="{B0A10B77-5CD5-6814-AC99-DF6FBB6F10D1}"/>
          </ac:grpSpMkLst>
        </pc:grpChg>
        <pc:grpChg chg="add mod">
          <ac:chgData name="Juliana Faria" userId="29a68c0a-18d7-4ef8-be9b-a5c25a6cb4c3" providerId="ADAL" clId="{D1CA292B-10B4-412C-88CF-94165651ED52}" dt="2026-05-06T16:06:55.303" v="1553" actId="1037"/>
          <ac:grpSpMkLst>
            <pc:docMk/>
            <pc:sldMk cId="964213228" sldId="348"/>
            <ac:grpSpMk id="14" creationId="{B03C614F-DDDA-49CE-B7D3-6D5B8E013C04}"/>
          </ac:grpSpMkLst>
        </pc:grpChg>
        <pc:grpChg chg="add del mod">
          <ac:chgData name="Juliana Faria" userId="29a68c0a-18d7-4ef8-be9b-a5c25a6cb4c3" providerId="ADAL" clId="{D1CA292B-10B4-412C-88CF-94165651ED52}" dt="2026-05-06T16:06:38.890" v="1538" actId="1076"/>
          <ac:grpSpMkLst>
            <pc:docMk/>
            <pc:sldMk cId="964213228" sldId="348"/>
            <ac:grpSpMk id="18" creationId="{9B161D92-2128-E12E-B734-7081D6A30718}"/>
          </ac:grpSpMkLst>
        </pc:grpChg>
        <pc:grpChg chg="add mod">
          <ac:chgData name="Juliana Faria" userId="29a68c0a-18d7-4ef8-be9b-a5c25a6cb4c3" providerId="ADAL" clId="{D1CA292B-10B4-412C-88CF-94165651ED52}" dt="2026-05-06T16:06:55.303" v="1553" actId="1037"/>
          <ac:grpSpMkLst>
            <pc:docMk/>
            <pc:sldMk cId="964213228" sldId="348"/>
            <ac:grpSpMk id="28" creationId="{C6EAFD17-9D91-6F10-BE43-F69087523E3B}"/>
          </ac:grpSpMkLst>
        </pc:grpChg>
        <pc:grpChg chg="add mod">
          <ac:chgData name="Juliana Faria" userId="29a68c0a-18d7-4ef8-be9b-a5c25a6cb4c3" providerId="ADAL" clId="{D1CA292B-10B4-412C-88CF-94165651ED52}" dt="2026-05-06T16:06:52.404" v="1552" actId="1038"/>
          <ac:grpSpMkLst>
            <pc:docMk/>
            <pc:sldMk cId="964213228" sldId="348"/>
            <ac:grpSpMk id="34" creationId="{11A4167F-B2C5-8AB8-D5CB-3842019F17D1}"/>
          </ac:grpSpMkLst>
        </pc:grpChg>
        <pc:picChg chg="del">
          <ac:chgData name="Juliana Faria" userId="29a68c0a-18d7-4ef8-be9b-a5c25a6cb4c3" providerId="ADAL" clId="{D1CA292B-10B4-412C-88CF-94165651ED52}" dt="2026-05-06T12:52:14.336" v="177" actId="478"/>
          <ac:picMkLst>
            <pc:docMk/>
            <pc:sldMk cId="964213228" sldId="348"/>
            <ac:picMk id="2" creationId="{CA72C5F9-8435-DF55-ABA2-A856A6076A9F}"/>
          </ac:picMkLst>
        </pc:picChg>
        <pc:picChg chg="add del mod">
          <ac:chgData name="Juliana Faria" userId="29a68c0a-18d7-4ef8-be9b-a5c25a6cb4c3" providerId="ADAL" clId="{D1CA292B-10B4-412C-88CF-94165651ED52}" dt="2026-05-06T17:44:31.153" v="2775" actId="478"/>
          <ac:picMkLst>
            <pc:docMk/>
            <pc:sldMk cId="964213228" sldId="348"/>
            <ac:picMk id="38" creationId="{EA146F73-FB31-51D1-3660-C9A98D0A952C}"/>
          </ac:picMkLst>
        </pc:picChg>
        <pc:cxnChg chg="add del mod">
          <ac:chgData name="Juliana Faria" userId="29a68c0a-18d7-4ef8-be9b-a5c25a6cb4c3" providerId="ADAL" clId="{D1CA292B-10B4-412C-88CF-94165651ED52}" dt="2026-05-06T15:56:06.515" v="1341" actId="478"/>
          <ac:cxnSpMkLst>
            <pc:docMk/>
            <pc:sldMk cId="964213228" sldId="348"/>
            <ac:cxnSpMk id="4" creationId="{4FE0481B-8835-44B1-8517-3C63305F933A}"/>
          </ac:cxnSpMkLst>
        </pc:cxnChg>
        <pc:cxnChg chg="add mod">
          <ac:chgData name="Juliana Faria" userId="29a68c0a-18d7-4ef8-be9b-a5c25a6cb4c3" providerId="ADAL" clId="{D1CA292B-10B4-412C-88CF-94165651ED52}" dt="2026-05-06T16:01:07.576" v="1430" actId="1076"/>
          <ac:cxnSpMkLst>
            <pc:docMk/>
            <pc:sldMk cId="964213228" sldId="348"/>
            <ac:cxnSpMk id="9" creationId="{D5BCB0AB-8D7C-945B-BEB6-D7072CF1B4CA}"/>
          </ac:cxnSpMkLst>
        </pc:cxnChg>
        <pc:cxnChg chg="del">
          <ac:chgData name="Juliana Faria" userId="29a68c0a-18d7-4ef8-be9b-a5c25a6cb4c3" providerId="ADAL" clId="{D1CA292B-10B4-412C-88CF-94165651ED52}" dt="2026-05-06T12:56:59.605" v="231" actId="478"/>
          <ac:cxnSpMkLst>
            <pc:docMk/>
            <pc:sldMk cId="964213228" sldId="348"/>
            <ac:cxnSpMk id="17" creationId="{CC78BF74-F884-0348-5321-1AF743D597CE}"/>
          </ac:cxnSpMkLst>
        </pc:cxnChg>
      </pc:sldChg>
      <pc:sldChg chg="delSp modSp del mod">
        <pc:chgData name="Juliana Faria" userId="29a68c0a-18d7-4ef8-be9b-a5c25a6cb4c3" providerId="ADAL" clId="{D1CA292B-10B4-412C-88CF-94165651ED52}" dt="2026-05-06T14:14:26.946" v="853" actId="47"/>
        <pc:sldMkLst>
          <pc:docMk/>
          <pc:sldMk cId="2421211928" sldId="2147376788"/>
        </pc:sldMkLst>
        <pc:picChg chg="del">
          <ac:chgData name="Juliana Faria" userId="29a68c0a-18d7-4ef8-be9b-a5c25a6cb4c3" providerId="ADAL" clId="{D1CA292B-10B4-412C-88CF-94165651ED52}" dt="2026-05-06T12:59:40.457" v="256" actId="478"/>
          <ac:picMkLst>
            <pc:docMk/>
            <pc:sldMk cId="2421211928" sldId="2147376788"/>
            <ac:picMk id="2" creationId="{F97EA2F5-2276-4C94-FA88-CFD382B83B3A}"/>
          </ac:picMkLst>
        </pc:picChg>
        <pc:picChg chg="mod">
          <ac:chgData name="Juliana Faria" userId="29a68c0a-18d7-4ef8-be9b-a5c25a6cb4c3" providerId="ADAL" clId="{D1CA292B-10B4-412C-88CF-94165651ED52}" dt="2026-05-06T14:11:23.991" v="816" actId="1076"/>
          <ac:picMkLst>
            <pc:docMk/>
            <pc:sldMk cId="2421211928" sldId="2147376788"/>
            <ac:picMk id="3" creationId="{0E0E13B3-032F-447D-E2F1-907103559E64}"/>
          </ac:picMkLst>
        </pc:picChg>
      </pc:sldChg>
      <pc:sldChg chg="addSp delSp modSp mod addAnim delAnim modAnim">
        <pc:chgData name="Juliana Faria" userId="29a68c0a-18d7-4ef8-be9b-a5c25a6cb4c3" providerId="ADAL" clId="{D1CA292B-10B4-412C-88CF-94165651ED52}" dt="2026-05-07T18:44:44.454" v="4057" actId="732"/>
        <pc:sldMkLst>
          <pc:docMk/>
          <pc:sldMk cId="2755290599" sldId="2147376790"/>
        </pc:sldMkLst>
        <pc:spChg chg="mod">
          <ac:chgData name="Juliana Faria" userId="29a68c0a-18d7-4ef8-be9b-a5c25a6cb4c3" providerId="ADAL" clId="{D1CA292B-10B4-412C-88CF-94165651ED52}" dt="2026-05-06T13:01:59.614" v="271"/>
          <ac:spMkLst>
            <pc:docMk/>
            <pc:sldMk cId="2755290599" sldId="2147376790"/>
            <ac:spMk id="12" creationId="{0F3B007F-F6BE-A242-0E12-F3EAA3582B3F}"/>
          </ac:spMkLst>
        </pc:spChg>
        <pc:spChg chg="del">
          <ac:chgData name="Juliana Faria" userId="29a68c0a-18d7-4ef8-be9b-a5c25a6cb4c3" providerId="ADAL" clId="{D1CA292B-10B4-412C-88CF-94165651ED52}" dt="2026-05-06T19:45:38.968" v="3777" actId="478"/>
          <ac:spMkLst>
            <pc:docMk/>
            <pc:sldMk cId="2755290599" sldId="2147376790"/>
            <ac:spMk id="15" creationId="{33C5D497-DAD0-A271-41E2-DF8664076446}"/>
          </ac:spMkLst>
        </pc:spChg>
        <pc:spChg chg="add mod">
          <ac:chgData name="Juliana Faria" userId="29a68c0a-18d7-4ef8-be9b-a5c25a6cb4c3" providerId="ADAL" clId="{D1CA292B-10B4-412C-88CF-94165651ED52}" dt="2026-05-06T13:01:59.614" v="271"/>
          <ac:spMkLst>
            <pc:docMk/>
            <pc:sldMk cId="2755290599" sldId="2147376790"/>
            <ac:spMk id="16" creationId="{F7F19797-322F-589F-0284-8B7229A123EB}"/>
          </ac:spMkLst>
        </pc:spChg>
        <pc:spChg chg="mod">
          <ac:chgData name="Juliana Faria" userId="29a68c0a-18d7-4ef8-be9b-a5c25a6cb4c3" providerId="ADAL" clId="{D1CA292B-10B4-412C-88CF-94165651ED52}" dt="2026-05-06T15:25:34.013" v="962" actId="1076"/>
          <ac:spMkLst>
            <pc:docMk/>
            <pc:sldMk cId="2755290599" sldId="2147376790"/>
            <ac:spMk id="26" creationId="{A6F1FC91-CE5F-A6B1-D8D5-6305DFA6E4FA}"/>
          </ac:spMkLst>
        </pc:spChg>
        <pc:spChg chg="del">
          <ac:chgData name="Juliana Faria" userId="29a68c0a-18d7-4ef8-be9b-a5c25a6cb4c3" providerId="ADAL" clId="{D1CA292B-10B4-412C-88CF-94165651ED52}" dt="2026-05-06T13:01:58.185" v="269" actId="478"/>
          <ac:spMkLst>
            <pc:docMk/>
            <pc:sldMk cId="2755290599" sldId="2147376790"/>
            <ac:spMk id="29" creationId="{A35DFDFF-4576-5E1E-5B28-3C69C404372A}"/>
          </ac:spMkLst>
        </pc:spChg>
        <pc:grpChg chg="add mod">
          <ac:chgData name="Juliana Faria" userId="29a68c0a-18d7-4ef8-be9b-a5c25a6cb4c3" providerId="ADAL" clId="{D1CA292B-10B4-412C-88CF-94165651ED52}" dt="2026-05-06T13:01:59.614" v="271"/>
          <ac:grpSpMkLst>
            <pc:docMk/>
            <pc:sldMk cId="2755290599" sldId="2147376790"/>
            <ac:grpSpMk id="11" creationId="{628C2965-A51A-33E4-3558-F8A33B129737}"/>
          </ac:grpSpMkLst>
        </pc:grpChg>
        <pc:grpChg chg="mod">
          <ac:chgData name="Juliana Faria" userId="29a68c0a-18d7-4ef8-be9b-a5c25a6cb4c3" providerId="ADAL" clId="{D1CA292B-10B4-412C-88CF-94165651ED52}" dt="2026-05-06T13:02:02.719" v="272" actId="1076"/>
          <ac:grpSpMkLst>
            <pc:docMk/>
            <pc:sldMk cId="2755290599" sldId="2147376790"/>
            <ac:grpSpMk id="13" creationId="{A807C005-1676-A440-6D1F-B157F461E334}"/>
          </ac:grpSpMkLst>
        </pc:grpChg>
        <pc:grpChg chg="del">
          <ac:chgData name="Juliana Faria" userId="29a68c0a-18d7-4ef8-be9b-a5c25a6cb4c3" providerId="ADAL" clId="{D1CA292B-10B4-412C-88CF-94165651ED52}" dt="2026-05-06T13:01:58.846" v="270" actId="478"/>
          <ac:grpSpMkLst>
            <pc:docMk/>
            <pc:sldMk cId="2755290599" sldId="2147376790"/>
            <ac:grpSpMk id="19" creationId="{4618B09B-59D2-5F1A-D7B9-F195B72BC963}"/>
          </ac:grpSpMkLst>
        </pc:grpChg>
        <pc:picChg chg="add mod">
          <ac:chgData name="Juliana Faria" userId="29a68c0a-18d7-4ef8-be9b-a5c25a6cb4c3" providerId="ADAL" clId="{D1CA292B-10B4-412C-88CF-94165651ED52}" dt="2026-05-06T13:01:59.614" v="271"/>
          <ac:picMkLst>
            <pc:docMk/>
            <pc:sldMk cId="2755290599" sldId="2147376790"/>
            <ac:picMk id="17" creationId="{78537E7C-B1B6-2E12-78DA-9BADB70D25A3}"/>
          </ac:picMkLst>
        </pc:picChg>
        <pc:picChg chg="add mod">
          <ac:chgData name="Juliana Faria" userId="29a68c0a-18d7-4ef8-be9b-a5c25a6cb4c3" providerId="ADAL" clId="{D1CA292B-10B4-412C-88CF-94165651ED52}" dt="2026-05-06T19:48:09.298" v="3800" actId="1037"/>
          <ac:picMkLst>
            <pc:docMk/>
            <pc:sldMk cId="2755290599" sldId="2147376790"/>
            <ac:picMk id="18" creationId="{39A66D2A-2CE4-E527-C5E4-C376116A5E75}"/>
          </ac:picMkLst>
        </pc:picChg>
        <pc:picChg chg="add mod modCrop">
          <ac:chgData name="Juliana Faria" userId="29a68c0a-18d7-4ef8-be9b-a5c25a6cb4c3" providerId="ADAL" clId="{D1CA292B-10B4-412C-88CF-94165651ED52}" dt="2026-05-07T18:44:44.454" v="4057" actId="732"/>
          <ac:picMkLst>
            <pc:docMk/>
            <pc:sldMk cId="2755290599" sldId="2147376790"/>
            <ac:picMk id="22" creationId="{4B42011A-DFBF-AFE0-13F3-40ABC55E0756}"/>
          </ac:picMkLst>
        </pc:picChg>
        <pc:picChg chg="del">
          <ac:chgData name="Juliana Faria" userId="29a68c0a-18d7-4ef8-be9b-a5c25a6cb4c3" providerId="ADAL" clId="{D1CA292B-10B4-412C-88CF-94165651ED52}" dt="2026-05-06T18:36:55.014" v="3177" actId="478"/>
          <ac:picMkLst>
            <pc:docMk/>
            <pc:sldMk cId="2755290599" sldId="2147376790"/>
            <ac:picMk id="1026" creationId="{C3D42D6D-7480-7BC3-D24E-4DD951062A2D}"/>
          </ac:picMkLst>
        </pc:pic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2:17:51.940" v="3815" actId="20577"/>
        <pc:sldMkLst>
          <pc:docMk/>
          <pc:sldMk cId="0" sldId="2147376792"/>
        </pc:sldMkLst>
        <pc:spChg chg="del">
          <ac:chgData name="Juliana Faria" userId="29a68c0a-18d7-4ef8-be9b-a5c25a6cb4c3" providerId="ADAL" clId="{D1CA292B-10B4-412C-88CF-94165651ED52}" dt="2026-05-06T12:45:50.290" v="112" actId="478"/>
          <ac:spMkLst>
            <pc:docMk/>
            <pc:sldMk cId="0" sldId="2147376792"/>
            <ac:spMk id="8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3:19:00.092" v="471" actId="403"/>
          <ac:spMkLst>
            <pc:docMk/>
            <pc:sldMk cId="0" sldId="2147376792"/>
            <ac:spMk id="9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7T12:17:51.940" v="3815" actId="20577"/>
          <ac:spMkLst>
            <pc:docMk/>
            <pc:sldMk cId="0" sldId="2147376792"/>
            <ac:spMk id="10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3:16:53.396" v="442" actId="1076"/>
          <ac:spMkLst>
            <pc:docMk/>
            <pc:sldMk cId="0" sldId="2147376792"/>
            <ac:spMk id="13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3:15:53.586" v="420" actId="478"/>
          <ac:spMkLst>
            <pc:docMk/>
            <pc:sldMk cId="0" sldId="2147376792"/>
            <ac:spMk id="14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3:15:51.854" v="419" actId="478"/>
          <ac:spMkLst>
            <pc:docMk/>
            <pc:sldMk cId="0" sldId="2147376792"/>
            <ac:spMk id="15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2:48:41.094" v="149" actId="478"/>
          <ac:spMkLst>
            <pc:docMk/>
            <pc:sldMk cId="0" sldId="2147376792"/>
            <ac:spMk id="16" creationId="{00000000-0000-0000-0000-000000000000}"/>
          </ac:spMkLst>
        </pc:spChg>
        <pc:spChg chg="mod modCrop">
          <ac:chgData name="Juliana Faria" userId="29a68c0a-18d7-4ef8-be9b-a5c25a6cb4c3" providerId="ADAL" clId="{D1CA292B-10B4-412C-88CF-94165651ED52}" dt="2026-05-06T18:26:33.061" v="3024" actId="164"/>
          <ac:spMkLst>
            <pc:docMk/>
            <pc:sldMk cId="0" sldId="2147376792"/>
            <ac:spMk id="17" creationId="{00000000-0000-0000-0000-000000000000}"/>
          </ac:spMkLst>
        </pc:spChg>
        <pc:grpChg chg="del">
          <ac:chgData name="Juliana Faria" userId="29a68c0a-18d7-4ef8-be9b-a5c25a6cb4c3" providerId="ADAL" clId="{D1CA292B-10B4-412C-88CF-94165651ED52}" dt="2026-05-06T12:45:36.849" v="107" actId="478"/>
          <ac:grpSpMkLst>
            <pc:docMk/>
            <pc:sldMk cId="0" sldId="2147376792"/>
            <ac:grpSpMk id="2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2:45:51.353" v="113" actId="478"/>
          <ac:grpSpMkLst>
            <pc:docMk/>
            <pc:sldMk cId="0" sldId="2147376792"/>
            <ac:grpSpMk id="4" creationId="{00000000-0000-0000-0000-000000000000}"/>
          </ac:grpSpMkLst>
        </pc:grpChg>
        <pc:grpChg chg="mod">
          <ac:chgData name="Juliana Faria" userId="29a68c0a-18d7-4ef8-be9b-a5c25a6cb4c3" providerId="ADAL" clId="{D1CA292B-10B4-412C-88CF-94165651ED52}" dt="2026-05-06T15:19:37.645" v="935" actId="1076"/>
          <ac:grpSpMkLst>
            <pc:docMk/>
            <pc:sldMk cId="0" sldId="2147376792"/>
            <ac:grpSpMk id="11" creationId="{00000000-0000-0000-0000-000000000000}"/>
          </ac:grpSpMkLst>
        </pc:grpChg>
        <pc:grpChg chg="add mod">
          <ac:chgData name="Juliana Faria" userId="29a68c0a-18d7-4ef8-be9b-a5c25a6cb4c3" providerId="ADAL" clId="{D1CA292B-10B4-412C-88CF-94165651ED52}" dt="2026-05-06T18:26:33.061" v="3024" actId="164"/>
          <ac:grpSpMkLst>
            <pc:docMk/>
            <pc:sldMk cId="0" sldId="2147376792"/>
            <ac:grpSpMk id="28" creationId="{C7EAD990-D77B-7166-74DE-18B066CC8D7F}"/>
          </ac:grpSpMkLst>
        </pc:grpChg>
        <pc:picChg chg="add del mod">
          <ac:chgData name="Juliana Faria" userId="29a68c0a-18d7-4ef8-be9b-a5c25a6cb4c3" providerId="ADAL" clId="{D1CA292B-10B4-412C-88CF-94165651ED52}" dt="2026-05-06T13:09:02.252" v="373" actId="478"/>
          <ac:picMkLst>
            <pc:docMk/>
            <pc:sldMk cId="0" sldId="2147376792"/>
            <ac:picMk id="19" creationId="{04D3513F-1709-FAFA-726C-979A247B1B07}"/>
          </ac:picMkLst>
        </pc:picChg>
        <pc:picChg chg="add mod modCrop">
          <ac:chgData name="Juliana Faria" userId="29a68c0a-18d7-4ef8-be9b-a5c25a6cb4c3" providerId="ADAL" clId="{D1CA292B-10B4-412C-88CF-94165651ED52}" dt="2026-05-06T18:26:33.061" v="3024" actId="164"/>
          <ac:picMkLst>
            <pc:docMk/>
            <pc:sldMk cId="0" sldId="2147376792"/>
            <ac:picMk id="21" creationId="{8FB9A544-2CB4-6364-6930-6D81D484C6AC}"/>
          </ac:picMkLst>
        </pc:picChg>
        <pc:picChg chg="add del mod">
          <ac:chgData name="Juliana Faria" userId="29a68c0a-18d7-4ef8-be9b-a5c25a6cb4c3" providerId="ADAL" clId="{D1CA292B-10B4-412C-88CF-94165651ED52}" dt="2026-05-06T13:14:58.197" v="398" actId="478"/>
          <ac:picMkLst>
            <pc:docMk/>
            <pc:sldMk cId="0" sldId="2147376792"/>
            <ac:picMk id="23" creationId="{CCB7F647-820F-F1CD-959B-7ED0D50CC43C}"/>
          </ac:picMkLst>
        </pc:picChg>
        <pc:picChg chg="add del mod">
          <ac:chgData name="Juliana Faria" userId="29a68c0a-18d7-4ef8-be9b-a5c25a6cb4c3" providerId="ADAL" clId="{D1CA292B-10B4-412C-88CF-94165651ED52}" dt="2026-05-06T13:16:35.897" v="435" actId="478"/>
          <ac:picMkLst>
            <pc:docMk/>
            <pc:sldMk cId="0" sldId="2147376792"/>
            <ac:picMk id="25" creationId="{318B5691-F10B-5DE8-FBD8-CAA909FB13E8}"/>
          </ac:picMkLst>
        </pc:picChg>
        <pc:cxnChg chg="add del mod">
          <ac:chgData name="Juliana Faria" userId="29a68c0a-18d7-4ef8-be9b-a5c25a6cb4c3" providerId="ADAL" clId="{D1CA292B-10B4-412C-88CF-94165651ED52}" dt="2026-05-06T13:17:20.481" v="447" actId="478"/>
          <ac:cxnSpMkLst>
            <pc:docMk/>
            <pc:sldMk cId="0" sldId="2147376792"/>
            <ac:cxnSpMk id="6" creationId="{F5B9E0F2-C43D-797A-C7AC-B53B2865F910}"/>
          </ac:cxnSpMkLst>
        </pc:cxnChg>
        <pc:cxnChg chg="add mod">
          <ac:chgData name="Juliana Faria" userId="29a68c0a-18d7-4ef8-be9b-a5c25a6cb4c3" providerId="ADAL" clId="{D1CA292B-10B4-412C-88CF-94165651ED52}" dt="2026-05-06T16:52:31.826" v="2081" actId="14100"/>
          <ac:cxnSpMkLst>
            <pc:docMk/>
            <pc:sldMk cId="0" sldId="2147376792"/>
            <ac:cxnSpMk id="26" creationId="{D101EC85-790E-3400-408C-76A35562B579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6T18:30:51.600" v="3090"/>
        <pc:sldMkLst>
          <pc:docMk/>
          <pc:sldMk cId="0" sldId="2147376793"/>
        </pc:sldMkLst>
        <pc:spChg chg="mod">
          <ac:chgData name="Juliana Faria" userId="29a68c0a-18d7-4ef8-be9b-a5c25a6cb4c3" providerId="ADAL" clId="{D1CA292B-10B4-412C-88CF-94165651ED52}" dt="2026-05-06T14:03:32.810" v="699" actId="207"/>
          <ac:spMkLst>
            <pc:docMk/>
            <pc:sldMk cId="0" sldId="2147376793"/>
            <ac:spMk id="7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3:04.579" v="686" actId="478"/>
          <ac:spMkLst>
            <pc:docMk/>
            <pc:sldMk cId="0" sldId="2147376793"/>
            <ac:spMk id="8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4:03:05.245" v="687" actId="478"/>
          <ac:spMkLst>
            <pc:docMk/>
            <pc:sldMk cId="0" sldId="2147376793"/>
            <ac:spMk id="9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5:46.874" v="741" actId="2711"/>
          <ac:spMkLst>
            <pc:docMk/>
            <pc:sldMk cId="0" sldId="2147376793"/>
            <ac:spMk id="10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5:47:08.758" v="1155" actId="1076"/>
          <ac:spMkLst>
            <pc:docMk/>
            <pc:sldMk cId="0" sldId="2147376793"/>
            <ac:spMk id="11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2:57.576" v="684" actId="478"/>
          <ac:spMkLst>
            <pc:docMk/>
            <pc:sldMk cId="0" sldId="2147376793"/>
            <ac:spMk id="12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6:28.398" v="752" actId="1076"/>
          <ac:spMkLst>
            <pc:docMk/>
            <pc:sldMk cId="0" sldId="2147376793"/>
            <ac:spMk id="14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3:39.201" v="703" actId="207"/>
          <ac:spMkLst>
            <pc:docMk/>
            <pc:sldMk cId="0" sldId="2147376793"/>
            <ac:spMk id="16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3:39.201" v="703" actId="207"/>
          <ac:spMkLst>
            <pc:docMk/>
            <pc:sldMk cId="0" sldId="2147376793"/>
            <ac:spMk id="17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4:46.910" v="720" actId="478"/>
          <ac:spMkLst>
            <pc:docMk/>
            <pc:sldMk cId="0" sldId="2147376793"/>
            <ac:spMk id="19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5:46:23.072" v="1143" actId="1036"/>
          <ac:spMkLst>
            <pc:docMk/>
            <pc:sldMk cId="0" sldId="2147376793"/>
            <ac:spMk id="20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7:42.590" v="765" actId="20577"/>
          <ac:spMkLst>
            <pc:docMk/>
            <pc:sldMk cId="0" sldId="2147376793"/>
            <ac:spMk id="25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6:52:39.087" v="2091" actId="1036"/>
          <ac:spMkLst>
            <pc:docMk/>
            <pc:sldMk cId="0" sldId="2147376793"/>
            <ac:spMk id="26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3:05.993" v="688" actId="478"/>
          <ac:spMkLst>
            <pc:docMk/>
            <pc:sldMk cId="0" sldId="2147376793"/>
            <ac:spMk id="27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3:06.727" v="689" actId="478"/>
          <ac:spMkLst>
            <pc:docMk/>
            <pc:sldMk cId="0" sldId="2147376793"/>
            <ac:spMk id="28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3:36.837" v="702" actId="207"/>
          <ac:spMkLst>
            <pc:docMk/>
            <pc:sldMk cId="0" sldId="2147376793"/>
            <ac:spMk id="30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4:02:45.813" v="681" actId="478"/>
          <ac:spMkLst>
            <pc:docMk/>
            <pc:sldMk cId="0" sldId="2147376793"/>
            <ac:spMk id="31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3:43.888" v="706" actId="207"/>
          <ac:spMkLst>
            <pc:docMk/>
            <pc:sldMk cId="0" sldId="2147376793"/>
            <ac:spMk id="33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3:45.538" v="707" actId="478"/>
          <ac:spMkLst>
            <pc:docMk/>
            <pc:sldMk cId="0" sldId="2147376793"/>
            <ac:spMk id="34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3:46.519" v="708" actId="478"/>
          <ac:spMkLst>
            <pc:docMk/>
            <pc:sldMk cId="0" sldId="2147376793"/>
            <ac:spMk id="35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4:08:32.562" v="776" actId="478"/>
          <ac:spMkLst>
            <pc:docMk/>
            <pc:sldMk cId="0" sldId="2147376793"/>
            <ac:spMk id="39" creationId="{0B9D96CD-FA6A-AA7F-C97D-9799AFA3AA88}"/>
          </ac:spMkLst>
        </pc:spChg>
        <pc:spChg chg="add mod">
          <ac:chgData name="Juliana Faria" userId="29a68c0a-18d7-4ef8-be9b-a5c25a6cb4c3" providerId="ADAL" clId="{D1CA292B-10B4-412C-88CF-94165651ED52}" dt="2026-05-06T14:08:44.181" v="780" actId="1076"/>
          <ac:spMkLst>
            <pc:docMk/>
            <pc:sldMk cId="0" sldId="2147376793"/>
            <ac:spMk id="43" creationId="{7B2C3C1E-692C-B01A-2C85-E0F8B5AE7ABC}"/>
          </ac:spMkLst>
        </pc:spChg>
        <pc:spChg chg="add mod">
          <ac:chgData name="Juliana Faria" userId="29a68c0a-18d7-4ef8-be9b-a5c25a6cb4c3" providerId="ADAL" clId="{D1CA292B-10B4-412C-88CF-94165651ED52}" dt="2026-05-06T15:49:46.031" v="1190" actId="1076"/>
          <ac:spMkLst>
            <pc:docMk/>
            <pc:sldMk cId="0" sldId="2147376793"/>
            <ac:spMk id="44" creationId="{C81454B5-0F20-E874-5289-3AB53D623B01}"/>
          </ac:spMkLst>
        </pc:spChg>
        <pc:spChg chg="add del mod">
          <ac:chgData name="Juliana Faria" userId="29a68c0a-18d7-4ef8-be9b-a5c25a6cb4c3" providerId="ADAL" clId="{D1CA292B-10B4-412C-88CF-94165651ED52}" dt="2026-05-06T15:43:11.353" v="1073" actId="478"/>
          <ac:spMkLst>
            <pc:docMk/>
            <pc:sldMk cId="0" sldId="2147376793"/>
            <ac:spMk id="49" creationId="{CF3F492E-0F2B-E1BB-3B65-D8104AF6AD79}"/>
          </ac:spMkLst>
        </pc:spChg>
        <pc:spChg chg="add del mod">
          <ac:chgData name="Juliana Faria" userId="29a68c0a-18d7-4ef8-be9b-a5c25a6cb4c3" providerId="ADAL" clId="{D1CA292B-10B4-412C-88CF-94165651ED52}" dt="2026-05-06T15:43:43.989" v="1076" actId="478"/>
          <ac:spMkLst>
            <pc:docMk/>
            <pc:sldMk cId="0" sldId="2147376793"/>
            <ac:spMk id="50" creationId="{F371E44E-BBA3-C365-1FC8-528364A95A21}"/>
          </ac:spMkLst>
        </pc:spChg>
        <pc:spChg chg="add mod ord">
          <ac:chgData name="Juliana Faria" userId="29a68c0a-18d7-4ef8-be9b-a5c25a6cb4c3" providerId="ADAL" clId="{D1CA292B-10B4-412C-88CF-94165651ED52}" dt="2026-05-06T16:53:10.054" v="2095" actId="1582"/>
          <ac:spMkLst>
            <pc:docMk/>
            <pc:sldMk cId="0" sldId="2147376793"/>
            <ac:spMk id="51" creationId="{F16DBC7A-206F-9620-38B0-156DFFB557BE}"/>
          </ac:spMkLst>
        </pc:spChg>
        <pc:spChg chg="add mod ord">
          <ac:chgData name="Juliana Faria" userId="29a68c0a-18d7-4ef8-be9b-a5c25a6cb4c3" providerId="ADAL" clId="{D1CA292B-10B4-412C-88CF-94165651ED52}" dt="2026-05-06T16:53:10.054" v="2095" actId="1582"/>
          <ac:spMkLst>
            <pc:docMk/>
            <pc:sldMk cId="0" sldId="2147376793"/>
            <ac:spMk id="52" creationId="{D2014651-52DA-3005-201B-2987BCE21F81}"/>
          </ac:spMkLst>
        </pc:spChg>
        <pc:spChg chg="add mod ord">
          <ac:chgData name="Juliana Faria" userId="29a68c0a-18d7-4ef8-be9b-a5c25a6cb4c3" providerId="ADAL" clId="{D1CA292B-10B4-412C-88CF-94165651ED52}" dt="2026-05-06T16:53:10.054" v="2095" actId="1582"/>
          <ac:spMkLst>
            <pc:docMk/>
            <pc:sldMk cId="0" sldId="2147376793"/>
            <ac:spMk id="53" creationId="{25B761BE-50FA-8369-7337-E38DED7B9E0D}"/>
          </ac:spMkLst>
        </pc:spChg>
        <pc:spChg chg="add del">
          <ac:chgData name="Juliana Faria" userId="29a68c0a-18d7-4ef8-be9b-a5c25a6cb4c3" providerId="ADAL" clId="{D1CA292B-10B4-412C-88CF-94165651ED52}" dt="2026-05-06T15:47:47.564" v="1163" actId="478"/>
          <ac:spMkLst>
            <pc:docMk/>
            <pc:sldMk cId="0" sldId="2147376793"/>
            <ac:spMk id="58" creationId="{7B057A37-C325-0ACE-AC0D-5B8D308A8819}"/>
          </ac:spMkLst>
        </pc:spChg>
        <pc:spChg chg="add del">
          <ac:chgData name="Juliana Faria" userId="29a68c0a-18d7-4ef8-be9b-a5c25a6cb4c3" providerId="ADAL" clId="{D1CA292B-10B4-412C-88CF-94165651ED52}" dt="2026-05-06T15:47:53.395" v="1165" actId="11529"/>
          <ac:spMkLst>
            <pc:docMk/>
            <pc:sldMk cId="0" sldId="2147376793"/>
            <ac:spMk id="59" creationId="{280F1649-0DB7-68AE-8EF0-6D2E69523FFB}"/>
          </ac:spMkLst>
        </pc:spChg>
        <pc:spChg chg="add del">
          <ac:chgData name="Juliana Faria" userId="29a68c0a-18d7-4ef8-be9b-a5c25a6cb4c3" providerId="ADAL" clId="{D1CA292B-10B4-412C-88CF-94165651ED52}" dt="2026-05-06T15:48:32.117" v="1167" actId="478"/>
          <ac:spMkLst>
            <pc:docMk/>
            <pc:sldMk cId="0" sldId="2147376793"/>
            <ac:spMk id="60" creationId="{8B00AD58-0A24-273F-33BC-CE2FD45EA98F}"/>
          </ac:spMkLst>
        </pc:spChg>
        <pc:spChg chg="add mod ord">
          <ac:chgData name="Juliana Faria" userId="29a68c0a-18d7-4ef8-be9b-a5c25a6cb4c3" providerId="ADAL" clId="{D1CA292B-10B4-412C-88CF-94165651ED52}" dt="2026-05-06T16:53:10.054" v="2095" actId="1582"/>
          <ac:spMkLst>
            <pc:docMk/>
            <pc:sldMk cId="0" sldId="2147376793"/>
            <ac:spMk id="61" creationId="{89C25E02-F700-CB27-BD31-7669269307C5}"/>
          </ac:spMkLst>
        </pc:spChg>
        <pc:grpChg chg="del mod">
          <ac:chgData name="Juliana Faria" userId="29a68c0a-18d7-4ef8-be9b-a5c25a6cb4c3" providerId="ADAL" clId="{D1CA292B-10B4-412C-88CF-94165651ED52}" dt="2026-05-06T13:59:33.095" v="663" actId="478"/>
          <ac:grpSpMkLst>
            <pc:docMk/>
            <pc:sldMk cId="0" sldId="2147376793"/>
            <ac:grpSpMk id="2" creationId="{00000000-0000-0000-0000-000000000000}"/>
          </ac:grpSpMkLst>
        </pc:grpChg>
        <pc:grpChg chg="del mod">
          <ac:chgData name="Juliana Faria" userId="29a68c0a-18d7-4ef8-be9b-a5c25a6cb4c3" providerId="ADAL" clId="{D1CA292B-10B4-412C-88CF-94165651ED52}" dt="2026-05-06T13:59:22.487" v="659" actId="478"/>
          <ac:grpSpMkLst>
            <pc:docMk/>
            <pc:sldMk cId="0" sldId="2147376793"/>
            <ac:grpSpMk id="4" creationId="{00000000-0000-0000-0000-000000000000}"/>
          </ac:grpSpMkLst>
        </pc:grpChg>
        <pc:grpChg chg="mod ord">
          <ac:chgData name="Juliana Faria" userId="29a68c0a-18d7-4ef8-be9b-a5c25a6cb4c3" providerId="ADAL" clId="{D1CA292B-10B4-412C-88CF-94165651ED52}" dt="2026-05-06T15:49:37.236" v="1188" actId="1035"/>
          <ac:grpSpMkLst>
            <pc:docMk/>
            <pc:sldMk cId="0" sldId="2147376793"/>
            <ac:grpSpMk id="6" creationId="{00000000-0000-0000-0000-000000000000}"/>
          </ac:grpSpMkLst>
        </pc:grpChg>
        <pc:grpChg chg="mod ord">
          <ac:chgData name="Juliana Faria" userId="29a68c0a-18d7-4ef8-be9b-a5c25a6cb4c3" providerId="ADAL" clId="{D1CA292B-10B4-412C-88CF-94165651ED52}" dt="2026-05-06T15:49:32.450" v="1184" actId="1076"/>
          <ac:grpSpMkLst>
            <pc:docMk/>
            <pc:sldMk cId="0" sldId="2147376793"/>
            <ac:grpSpMk id="15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2:47:48.581" v="137" actId="478"/>
          <ac:grpSpMkLst>
            <pc:docMk/>
            <pc:sldMk cId="0" sldId="2147376793"/>
            <ac:grpSpMk id="21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2:47:47.866" v="136" actId="478"/>
          <ac:grpSpMkLst>
            <pc:docMk/>
            <pc:sldMk cId="0" sldId="2147376793"/>
            <ac:grpSpMk id="23" creationId="{00000000-0000-0000-0000-000000000000}"/>
          </ac:grpSpMkLst>
        </pc:grpChg>
        <pc:grpChg chg="mod ord">
          <ac:chgData name="Juliana Faria" userId="29a68c0a-18d7-4ef8-be9b-a5c25a6cb4c3" providerId="ADAL" clId="{D1CA292B-10B4-412C-88CF-94165651ED52}" dt="2026-05-06T15:48:35.842" v="1168" actId="166"/>
          <ac:grpSpMkLst>
            <pc:docMk/>
            <pc:sldMk cId="0" sldId="2147376793"/>
            <ac:grpSpMk id="29" creationId="{00000000-0000-0000-0000-000000000000}"/>
          </ac:grpSpMkLst>
        </pc:grpChg>
        <pc:grpChg chg="mod">
          <ac:chgData name="Juliana Faria" userId="29a68c0a-18d7-4ef8-be9b-a5c25a6cb4c3" providerId="ADAL" clId="{D1CA292B-10B4-412C-88CF-94165651ED52}" dt="2026-05-06T14:06:15.330" v="747" actId="1076"/>
          <ac:grpSpMkLst>
            <pc:docMk/>
            <pc:sldMk cId="0" sldId="2147376793"/>
            <ac:grpSpMk id="32" creationId="{00000000-0000-0000-0000-000000000000}"/>
          </ac:grpSpMkLst>
        </pc:grpChg>
        <pc:picChg chg="add del mod">
          <ac:chgData name="Juliana Faria" userId="29a68c0a-18d7-4ef8-be9b-a5c25a6cb4c3" providerId="ADAL" clId="{D1CA292B-10B4-412C-88CF-94165651ED52}" dt="2026-05-06T13:57:17.919" v="648" actId="478"/>
          <ac:picMkLst>
            <pc:docMk/>
            <pc:sldMk cId="0" sldId="2147376793"/>
            <ac:picMk id="38" creationId="{17D3D286-29EC-BAE9-9F2D-93B0FDB34B73}"/>
          </ac:picMkLst>
        </pc:picChg>
        <pc:picChg chg="add del mod">
          <ac:chgData name="Juliana Faria" userId="29a68c0a-18d7-4ef8-be9b-a5c25a6cb4c3" providerId="ADAL" clId="{D1CA292B-10B4-412C-88CF-94165651ED52}" dt="2026-05-06T14:00:10.139" v="666" actId="478"/>
          <ac:picMkLst>
            <pc:docMk/>
            <pc:sldMk cId="0" sldId="2147376793"/>
            <ac:picMk id="40" creationId="{76623BF6-CD46-9627-43E7-A8E695D6F1A0}"/>
          </ac:picMkLst>
        </pc:picChg>
        <pc:picChg chg="add mod ord modCrop">
          <ac:chgData name="Juliana Faria" userId="29a68c0a-18d7-4ef8-be9b-a5c25a6cb4c3" providerId="ADAL" clId="{D1CA292B-10B4-412C-88CF-94165651ED52}" dt="2026-05-06T15:49:21.197" v="1183" actId="167"/>
          <ac:picMkLst>
            <pc:docMk/>
            <pc:sldMk cId="0" sldId="2147376793"/>
            <ac:picMk id="42" creationId="{64322097-59EE-8D5D-A4B8-479D80C914E3}"/>
          </ac:picMkLst>
        </pc:picChg>
        <pc:cxnChg chg="add del mod">
          <ac:chgData name="Juliana Faria" userId="29a68c0a-18d7-4ef8-be9b-a5c25a6cb4c3" providerId="ADAL" clId="{D1CA292B-10B4-412C-88CF-94165651ED52}" dt="2026-05-06T13:17:22.520" v="448" actId="478"/>
          <ac:cxnSpMkLst>
            <pc:docMk/>
            <pc:sldMk cId="0" sldId="2147376793"/>
            <ac:cxnSpMk id="36" creationId="{B12BE25C-CCF3-1C28-88F9-3C91858E4098}"/>
          </ac:cxnSpMkLst>
        </pc:cxnChg>
        <pc:cxnChg chg="add del mod">
          <ac:chgData name="Juliana Faria" userId="29a68c0a-18d7-4ef8-be9b-a5c25a6cb4c3" providerId="ADAL" clId="{D1CA292B-10B4-412C-88CF-94165651ED52}" dt="2026-05-06T15:42:46.381" v="1065" actId="478"/>
          <ac:cxnSpMkLst>
            <pc:docMk/>
            <pc:sldMk cId="0" sldId="2147376793"/>
            <ac:cxnSpMk id="46" creationId="{AD6F2BAC-8A95-70F2-7088-6ED43D0D326C}"/>
          </ac:cxnSpMkLst>
        </pc:cxnChg>
        <pc:cxnChg chg="add del mod">
          <ac:chgData name="Juliana Faria" userId="29a68c0a-18d7-4ef8-be9b-a5c25a6cb4c3" providerId="ADAL" clId="{D1CA292B-10B4-412C-88CF-94165651ED52}" dt="2026-05-06T15:47:28.109" v="1161" actId="478"/>
          <ac:cxnSpMkLst>
            <pc:docMk/>
            <pc:sldMk cId="0" sldId="2147376793"/>
            <ac:cxnSpMk id="55" creationId="{3DFBF720-A1D8-807E-6714-17ADCB82C1D4}"/>
          </ac:cxnSpMkLst>
        </pc:cxnChg>
        <pc:cxnChg chg="add mod">
          <ac:chgData name="Juliana Faria" userId="29a68c0a-18d7-4ef8-be9b-a5c25a6cb4c3" providerId="ADAL" clId="{D1CA292B-10B4-412C-88CF-94165651ED52}" dt="2026-05-06T16:52:36.758" v="2084" actId="14100"/>
          <ac:cxnSpMkLst>
            <pc:docMk/>
            <pc:sldMk cId="0" sldId="2147376793"/>
            <ac:cxnSpMk id="62" creationId="{AAB4FCD9-6DE3-CB8E-A1A6-05AA8E077720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5:33:58.784" v="3982" actId="207"/>
        <pc:sldMkLst>
          <pc:docMk/>
          <pc:sldMk cId="1356015218" sldId="2147376804"/>
        </pc:sldMkLst>
        <pc:spChg chg="mod">
          <ac:chgData name="Juliana Faria" userId="29a68c0a-18d7-4ef8-be9b-a5c25a6cb4c3" providerId="ADAL" clId="{D1CA292B-10B4-412C-88CF-94165651ED52}" dt="2026-05-06T18:38:09.437" v="3204" actId="403"/>
          <ac:spMkLst>
            <pc:docMk/>
            <pc:sldMk cId="1356015218" sldId="2147376804"/>
            <ac:spMk id="6" creationId="{9EEC6E56-C21C-C7CF-534D-2B25C45F2103}"/>
          </ac:spMkLst>
        </pc:spChg>
        <pc:spChg chg="del">
          <ac:chgData name="Juliana Faria" userId="29a68c0a-18d7-4ef8-be9b-a5c25a6cb4c3" providerId="ADAL" clId="{D1CA292B-10B4-412C-88CF-94165651ED52}" dt="2026-05-06T13:04:49.783" v="327" actId="478"/>
          <ac:spMkLst>
            <pc:docMk/>
            <pc:sldMk cId="1356015218" sldId="2147376804"/>
            <ac:spMk id="8" creationId="{BA44130E-95ED-0032-38CD-5EE94F722DDE}"/>
          </ac:spMkLst>
        </pc:spChg>
        <pc:spChg chg="mod">
          <ac:chgData name="Juliana Faria" userId="29a68c0a-18d7-4ef8-be9b-a5c25a6cb4c3" providerId="ADAL" clId="{D1CA292B-10B4-412C-88CF-94165651ED52}" dt="2026-05-06T16:57:21.976" v="2175" actId="1035"/>
          <ac:spMkLst>
            <pc:docMk/>
            <pc:sldMk cId="1356015218" sldId="2147376804"/>
            <ac:spMk id="9" creationId="{0B1600FA-E7CC-65C0-8CC6-FB4CFA5D26F8}"/>
          </ac:spMkLst>
        </pc:spChg>
        <pc:spChg chg="mod topLvl">
          <ac:chgData name="Juliana Faria" userId="29a68c0a-18d7-4ef8-be9b-a5c25a6cb4c3" providerId="ADAL" clId="{D1CA292B-10B4-412C-88CF-94165651ED52}" dt="2026-05-06T16:24:53.466" v="1898" actId="255"/>
          <ac:spMkLst>
            <pc:docMk/>
            <pc:sldMk cId="1356015218" sldId="2147376804"/>
            <ac:spMk id="15" creationId="{A02658EB-CAEA-F9AA-C4E4-39C3F90515BD}"/>
          </ac:spMkLst>
        </pc:spChg>
        <pc:spChg chg="del">
          <ac:chgData name="Juliana Faria" userId="29a68c0a-18d7-4ef8-be9b-a5c25a6cb4c3" providerId="ADAL" clId="{D1CA292B-10B4-412C-88CF-94165651ED52}" dt="2026-05-06T16:08:12.736" v="1576" actId="478"/>
          <ac:spMkLst>
            <pc:docMk/>
            <pc:sldMk cId="1356015218" sldId="2147376804"/>
            <ac:spMk id="16" creationId="{357C97B4-02F1-CC31-6D2A-07C43CF6AF3D}"/>
          </ac:spMkLst>
        </pc:spChg>
        <pc:spChg chg="mod">
          <ac:chgData name="Juliana Faria" userId="29a68c0a-18d7-4ef8-be9b-a5c25a6cb4c3" providerId="ADAL" clId="{D1CA292B-10B4-412C-88CF-94165651ED52}" dt="2026-05-06T16:19:39.673" v="1806" actId="1076"/>
          <ac:spMkLst>
            <pc:docMk/>
            <pc:sldMk cId="1356015218" sldId="2147376804"/>
            <ac:spMk id="17" creationId="{5DE9082B-5008-ABBD-85CC-2ECE94F5A903}"/>
          </ac:spMkLst>
        </pc:spChg>
        <pc:spChg chg="add del mod topLvl">
          <ac:chgData name="Juliana Faria" userId="29a68c0a-18d7-4ef8-be9b-a5c25a6cb4c3" providerId="ADAL" clId="{D1CA292B-10B4-412C-88CF-94165651ED52}" dt="2026-05-06T16:17:27.875" v="1764" actId="478"/>
          <ac:spMkLst>
            <pc:docMk/>
            <pc:sldMk cId="1356015218" sldId="2147376804"/>
            <ac:spMk id="18" creationId="{B35F9E60-E362-69EC-D4A1-CC60AE70D083}"/>
          </ac:spMkLst>
        </pc:spChg>
        <pc:spChg chg="add del mod topLvl">
          <ac:chgData name="Juliana Faria" userId="29a68c0a-18d7-4ef8-be9b-a5c25a6cb4c3" providerId="ADAL" clId="{D1CA292B-10B4-412C-88CF-94165651ED52}" dt="2026-05-06T16:17:15.612" v="1759" actId="478"/>
          <ac:spMkLst>
            <pc:docMk/>
            <pc:sldMk cId="1356015218" sldId="2147376804"/>
            <ac:spMk id="19" creationId="{EE1FE0DE-FB65-1371-77B2-8CEB48FFE90B}"/>
          </ac:spMkLst>
        </pc:spChg>
        <pc:spChg chg="del mod topLvl">
          <ac:chgData name="Juliana Faria" userId="29a68c0a-18d7-4ef8-be9b-a5c25a6cb4c3" providerId="ADAL" clId="{D1CA292B-10B4-412C-88CF-94165651ED52}" dt="2026-05-06T16:13:56.197" v="1692" actId="478"/>
          <ac:spMkLst>
            <pc:docMk/>
            <pc:sldMk cId="1356015218" sldId="2147376804"/>
            <ac:spMk id="20" creationId="{1C6E913E-E58F-353F-0E9F-39BE5E01706F}"/>
          </ac:spMkLst>
        </pc:spChg>
        <pc:spChg chg="add mod">
          <ac:chgData name="Juliana Faria" userId="29a68c0a-18d7-4ef8-be9b-a5c25a6cb4c3" providerId="ADAL" clId="{D1CA292B-10B4-412C-88CF-94165651ED52}" dt="2026-05-07T12:20:40.675" v="3860" actId="20577"/>
          <ac:spMkLst>
            <pc:docMk/>
            <pc:sldMk cId="1356015218" sldId="2147376804"/>
            <ac:spMk id="21" creationId="{C9F49699-221E-1C86-8CCC-F0820A640126}"/>
          </ac:spMkLst>
        </pc:spChg>
        <pc:spChg chg="add del mod">
          <ac:chgData name="Juliana Faria" userId="29a68c0a-18d7-4ef8-be9b-a5c25a6cb4c3" providerId="ADAL" clId="{D1CA292B-10B4-412C-88CF-94165651ED52}" dt="2026-05-06T16:19:23.839" v="1801" actId="478"/>
          <ac:spMkLst>
            <pc:docMk/>
            <pc:sldMk cId="1356015218" sldId="2147376804"/>
            <ac:spMk id="22" creationId="{7387BC1C-F70B-67F8-2C31-0573296574FE}"/>
          </ac:spMkLst>
        </pc:spChg>
        <pc:spChg chg="add mod">
          <ac:chgData name="Juliana Faria" userId="29a68c0a-18d7-4ef8-be9b-a5c25a6cb4c3" providerId="ADAL" clId="{D1CA292B-10B4-412C-88CF-94165651ED52}" dt="2026-05-07T15:33:52.773" v="3981" actId="207"/>
          <ac:spMkLst>
            <pc:docMk/>
            <pc:sldMk cId="1356015218" sldId="2147376804"/>
            <ac:spMk id="23" creationId="{9418AE2C-56AE-B26D-59FA-52AA81BC0CB7}"/>
          </ac:spMkLst>
        </pc:spChg>
        <pc:spChg chg="add mod">
          <ac:chgData name="Juliana Faria" userId="29a68c0a-18d7-4ef8-be9b-a5c25a6cb4c3" providerId="ADAL" clId="{D1CA292B-10B4-412C-88CF-94165651ED52}" dt="2026-05-07T15:33:32.509" v="3977" actId="196"/>
          <ac:spMkLst>
            <pc:docMk/>
            <pc:sldMk cId="1356015218" sldId="2147376804"/>
            <ac:spMk id="24" creationId="{10CB96E1-B455-A7C1-1FCF-67FF8F717376}"/>
          </ac:spMkLst>
        </pc:spChg>
        <pc:spChg chg="del">
          <ac:chgData name="Juliana Faria" userId="29a68c0a-18d7-4ef8-be9b-a5c25a6cb4c3" providerId="ADAL" clId="{D1CA292B-10B4-412C-88CF-94165651ED52}" dt="2026-05-06T16:19:32.065" v="1805" actId="478"/>
          <ac:spMkLst>
            <pc:docMk/>
            <pc:sldMk cId="1356015218" sldId="2147376804"/>
            <ac:spMk id="27" creationId="{56B5A2C2-3BDE-73E7-6397-B339DDC9BA55}"/>
          </ac:spMkLst>
        </pc:spChg>
        <pc:spChg chg="del">
          <ac:chgData name="Juliana Faria" userId="29a68c0a-18d7-4ef8-be9b-a5c25a6cb4c3" providerId="ADAL" clId="{D1CA292B-10B4-412C-88CF-94165651ED52}" dt="2026-05-06T16:19:31.510" v="1804" actId="478"/>
          <ac:spMkLst>
            <pc:docMk/>
            <pc:sldMk cId="1356015218" sldId="2147376804"/>
            <ac:spMk id="28" creationId="{5C3E6AE7-F48F-6B83-65A3-E66A13FA571B}"/>
          </ac:spMkLst>
        </pc:spChg>
        <pc:spChg chg="del topLvl">
          <ac:chgData name="Juliana Faria" userId="29a68c0a-18d7-4ef8-be9b-a5c25a6cb4c3" providerId="ADAL" clId="{D1CA292B-10B4-412C-88CF-94165651ED52}" dt="2026-05-06T13:04:48.319" v="326" actId="478"/>
          <ac:spMkLst>
            <pc:docMk/>
            <pc:sldMk cId="1356015218" sldId="2147376804"/>
            <ac:spMk id="30" creationId="{D9EF2C2D-28EF-61A2-D9A9-6E7990164A37}"/>
          </ac:spMkLst>
        </pc:spChg>
        <pc:spChg chg="add del mod">
          <ac:chgData name="Juliana Faria" userId="29a68c0a-18d7-4ef8-be9b-a5c25a6cb4c3" providerId="ADAL" clId="{D1CA292B-10B4-412C-88CF-94165651ED52}" dt="2026-05-06T16:15:48.201" v="1735" actId="478"/>
          <ac:spMkLst>
            <pc:docMk/>
            <pc:sldMk cId="1356015218" sldId="2147376804"/>
            <ac:spMk id="31" creationId="{2280A0B3-E66C-5B2F-8E52-1AEAE2752C49}"/>
          </ac:spMkLst>
        </pc:spChg>
        <pc:spChg chg="del">
          <ac:chgData name="Juliana Faria" userId="29a68c0a-18d7-4ef8-be9b-a5c25a6cb4c3" providerId="ADAL" clId="{D1CA292B-10B4-412C-88CF-94165651ED52}" dt="2026-05-06T16:11:14.068" v="1612" actId="478"/>
          <ac:spMkLst>
            <pc:docMk/>
            <pc:sldMk cId="1356015218" sldId="2147376804"/>
            <ac:spMk id="33" creationId="{144FAADA-6FC5-72EF-1FEA-77F8ED2F0443}"/>
          </ac:spMkLst>
        </pc:spChg>
        <pc:spChg chg="del">
          <ac:chgData name="Juliana Faria" userId="29a68c0a-18d7-4ef8-be9b-a5c25a6cb4c3" providerId="ADAL" clId="{D1CA292B-10B4-412C-88CF-94165651ED52}" dt="2026-05-06T16:11:15.722" v="1613" actId="478"/>
          <ac:spMkLst>
            <pc:docMk/>
            <pc:sldMk cId="1356015218" sldId="2147376804"/>
            <ac:spMk id="34" creationId="{9BAD3A54-6B2E-FF7E-45AE-00C1B47F2180}"/>
          </ac:spMkLst>
        </pc:spChg>
        <pc:spChg chg="add del mod">
          <ac:chgData name="Juliana Faria" userId="29a68c0a-18d7-4ef8-be9b-a5c25a6cb4c3" providerId="ADAL" clId="{D1CA292B-10B4-412C-88CF-94165651ED52}" dt="2026-05-06T16:15:48.201" v="1735" actId="478"/>
          <ac:spMkLst>
            <pc:docMk/>
            <pc:sldMk cId="1356015218" sldId="2147376804"/>
            <ac:spMk id="35" creationId="{4486A9CF-2414-182B-6256-59EF45CF2A10}"/>
          </ac:spMkLst>
        </pc:spChg>
        <pc:spChg chg="add mod">
          <ac:chgData name="Juliana Faria" userId="29a68c0a-18d7-4ef8-be9b-a5c25a6cb4c3" providerId="ADAL" clId="{D1CA292B-10B4-412C-88CF-94165651ED52}" dt="2026-05-07T15:33:58.784" v="3982" actId="207"/>
          <ac:spMkLst>
            <pc:docMk/>
            <pc:sldMk cId="1356015218" sldId="2147376804"/>
            <ac:spMk id="36" creationId="{CDB95F5A-AD4A-E477-1CF9-B8EE92416896}"/>
          </ac:spMkLst>
        </pc:spChg>
        <pc:spChg chg="add mod">
          <ac:chgData name="Juliana Faria" userId="29a68c0a-18d7-4ef8-be9b-a5c25a6cb4c3" providerId="ADAL" clId="{D1CA292B-10B4-412C-88CF-94165651ED52}" dt="2026-05-06T16:21:10.876" v="1832" actId="20577"/>
          <ac:spMkLst>
            <pc:docMk/>
            <pc:sldMk cId="1356015218" sldId="2147376804"/>
            <ac:spMk id="37" creationId="{10CFF7A9-00C3-B202-5810-D60198122CE7}"/>
          </ac:spMkLst>
        </pc:spChg>
        <pc:spChg chg="add del mod">
          <ac:chgData name="Juliana Faria" userId="29a68c0a-18d7-4ef8-be9b-a5c25a6cb4c3" providerId="ADAL" clId="{D1CA292B-10B4-412C-88CF-94165651ED52}" dt="2026-05-06T16:16:53.683" v="1752" actId="478"/>
          <ac:spMkLst>
            <pc:docMk/>
            <pc:sldMk cId="1356015218" sldId="2147376804"/>
            <ac:spMk id="38" creationId="{93037351-B394-B949-A15E-02C6FE7F212A}"/>
          </ac:spMkLst>
        </pc:spChg>
        <pc:spChg chg="add del mod">
          <ac:chgData name="Juliana Faria" userId="29a68c0a-18d7-4ef8-be9b-a5c25a6cb4c3" providerId="ADAL" clId="{D1CA292B-10B4-412C-88CF-94165651ED52}" dt="2026-05-06T16:16:54.324" v="1753" actId="478"/>
          <ac:spMkLst>
            <pc:docMk/>
            <pc:sldMk cId="1356015218" sldId="2147376804"/>
            <ac:spMk id="39" creationId="{50CF1941-D8D4-2337-68D2-38FA0364AA77}"/>
          </ac:spMkLst>
        </pc:spChg>
        <pc:spChg chg="add mod">
          <ac:chgData name="Juliana Faria" userId="29a68c0a-18d7-4ef8-be9b-a5c25a6cb4c3" providerId="ADAL" clId="{D1CA292B-10B4-412C-88CF-94165651ED52}" dt="2026-05-06T16:24:57.061" v="1899" actId="255"/>
          <ac:spMkLst>
            <pc:docMk/>
            <pc:sldMk cId="1356015218" sldId="2147376804"/>
            <ac:spMk id="40" creationId="{8D919908-E81B-B95F-9C01-943128733A6D}"/>
          </ac:spMkLst>
        </pc:spChg>
        <pc:spChg chg="add mod">
          <ac:chgData name="Juliana Faria" userId="29a68c0a-18d7-4ef8-be9b-a5c25a6cb4c3" providerId="ADAL" clId="{D1CA292B-10B4-412C-88CF-94165651ED52}" dt="2026-05-06T16:20:31.679" v="1819" actId="14100"/>
          <ac:spMkLst>
            <pc:docMk/>
            <pc:sldMk cId="1356015218" sldId="2147376804"/>
            <ac:spMk id="41" creationId="{48BC4D80-F88B-7599-FF39-50CFFCE7E156}"/>
          </ac:spMkLst>
        </pc:spChg>
        <pc:spChg chg="add mod ord">
          <ac:chgData name="Juliana Faria" userId="29a68c0a-18d7-4ef8-be9b-a5c25a6cb4c3" providerId="ADAL" clId="{D1CA292B-10B4-412C-88CF-94165651ED52}" dt="2026-05-07T12:27:18.907" v="3912" actId="20577"/>
          <ac:spMkLst>
            <pc:docMk/>
            <pc:sldMk cId="1356015218" sldId="2147376804"/>
            <ac:spMk id="42" creationId="{0A277D48-9FF7-AB69-DF84-AF1514508CBD}"/>
          </ac:spMkLst>
        </pc:spChg>
        <pc:spChg chg="mod">
          <ac:chgData name="Juliana Faria" userId="29a68c0a-18d7-4ef8-be9b-a5c25a6cb4c3" providerId="ADAL" clId="{D1CA292B-10B4-412C-88CF-94165651ED52}" dt="2026-05-06T16:22:24.323" v="1837"/>
          <ac:spMkLst>
            <pc:docMk/>
            <pc:sldMk cId="1356015218" sldId="2147376804"/>
            <ac:spMk id="45" creationId="{4131BC9D-F755-E67D-EDB7-64D135AF68C1}"/>
          </ac:spMkLst>
        </pc:spChg>
        <pc:spChg chg="mod">
          <ac:chgData name="Juliana Faria" userId="29a68c0a-18d7-4ef8-be9b-a5c25a6cb4c3" providerId="ADAL" clId="{D1CA292B-10B4-412C-88CF-94165651ED52}" dt="2026-05-06T16:22:30.207" v="1840"/>
          <ac:spMkLst>
            <pc:docMk/>
            <pc:sldMk cId="1356015218" sldId="2147376804"/>
            <ac:spMk id="46" creationId="{914EE714-D843-3F71-8A7C-2DE3D368C0A2}"/>
          </ac:spMkLst>
        </pc:spChg>
        <pc:spChg chg="add mod">
          <ac:chgData name="Juliana Faria" userId="29a68c0a-18d7-4ef8-be9b-a5c25a6cb4c3" providerId="ADAL" clId="{D1CA292B-10B4-412C-88CF-94165651ED52}" dt="2026-05-06T16:24:21.168" v="1889" actId="1035"/>
          <ac:spMkLst>
            <pc:docMk/>
            <pc:sldMk cId="1356015218" sldId="2147376804"/>
            <ac:spMk id="47" creationId="{E1EADF1C-069F-D1CC-4E30-B001BAF564CF}"/>
          </ac:spMkLst>
        </pc:spChg>
        <pc:grpChg chg="del">
          <ac:chgData name="Juliana Faria" userId="29a68c0a-18d7-4ef8-be9b-a5c25a6cb4c3" providerId="ADAL" clId="{D1CA292B-10B4-412C-88CF-94165651ED52}" dt="2026-05-06T13:04:45.249" v="324" actId="478"/>
          <ac:grpSpMkLst>
            <pc:docMk/>
            <pc:sldMk cId="1356015218" sldId="2147376804"/>
            <ac:grpSpMk id="2" creationId="{F1FD678D-6BD9-0821-FCAD-43B99ABC108B}"/>
          </ac:grpSpMkLst>
        </pc:grpChg>
        <pc:grpChg chg="del">
          <ac:chgData name="Juliana Faria" userId="29a68c0a-18d7-4ef8-be9b-a5c25a6cb4c3" providerId="ADAL" clId="{D1CA292B-10B4-412C-88CF-94165651ED52}" dt="2026-05-06T13:04:46.017" v="325" actId="478"/>
          <ac:grpSpMkLst>
            <pc:docMk/>
            <pc:sldMk cId="1356015218" sldId="2147376804"/>
            <ac:grpSpMk id="4" creationId="{6DFDF16E-26FB-28B2-C866-434DEDAA39B3}"/>
          </ac:grpSpMkLst>
        </pc:grpChg>
        <pc:grpChg chg="add del mod">
          <ac:chgData name="Juliana Faria" userId="29a68c0a-18d7-4ef8-be9b-a5c25a6cb4c3" providerId="ADAL" clId="{D1CA292B-10B4-412C-88CF-94165651ED52}" dt="2026-05-06T16:09:29.276" v="1582" actId="165"/>
          <ac:grpSpMkLst>
            <pc:docMk/>
            <pc:sldMk cId="1356015218" sldId="2147376804"/>
            <ac:grpSpMk id="14" creationId="{4547FD29-4723-C463-C945-EEC9616CE616}"/>
          </ac:grpSpMkLst>
        </pc:grpChg>
        <pc:grpChg chg="del mod ord">
          <ac:chgData name="Juliana Faria" userId="29a68c0a-18d7-4ef8-be9b-a5c25a6cb4c3" providerId="ADAL" clId="{D1CA292B-10B4-412C-88CF-94165651ED52}" dt="2026-05-06T16:24:05.210" v="1879" actId="478"/>
          <ac:grpSpMkLst>
            <pc:docMk/>
            <pc:sldMk cId="1356015218" sldId="2147376804"/>
            <ac:grpSpMk id="25" creationId="{302B19BC-11D0-26FA-A82E-DDF1DE8254F8}"/>
          </ac:grpSpMkLst>
        </pc:grpChg>
        <pc:grpChg chg="del">
          <ac:chgData name="Juliana Faria" userId="29a68c0a-18d7-4ef8-be9b-a5c25a6cb4c3" providerId="ADAL" clId="{D1CA292B-10B4-412C-88CF-94165651ED52}" dt="2026-05-06T13:04:48.319" v="326" actId="478"/>
          <ac:grpSpMkLst>
            <pc:docMk/>
            <pc:sldMk cId="1356015218" sldId="2147376804"/>
            <ac:grpSpMk id="29" creationId="{EF1152F3-3879-1BA6-8EB9-E07BA523EFC7}"/>
          </ac:grpSpMkLst>
        </pc:grpChg>
        <pc:grpChg chg="add del mod">
          <ac:chgData name="Juliana Faria" userId="29a68c0a-18d7-4ef8-be9b-a5c25a6cb4c3" providerId="ADAL" clId="{D1CA292B-10B4-412C-88CF-94165651ED52}" dt="2026-05-06T16:23:30.578" v="1871" actId="478"/>
          <ac:grpSpMkLst>
            <pc:docMk/>
            <pc:sldMk cId="1356015218" sldId="2147376804"/>
            <ac:grpSpMk id="44" creationId="{38986CED-F646-4A04-E308-DA82F6AF3045}"/>
          </ac:grpSpMkLst>
        </pc:grpChg>
        <pc:graphicFrameChg chg="del mod">
          <ac:chgData name="Juliana Faria" userId="29a68c0a-18d7-4ef8-be9b-a5c25a6cb4c3" providerId="ADAL" clId="{D1CA292B-10B4-412C-88CF-94165651ED52}" dt="2026-05-06T16:17:20.964" v="1761" actId="478"/>
          <ac:graphicFrameMkLst>
            <pc:docMk/>
            <pc:sldMk cId="1356015218" sldId="2147376804"/>
            <ac:graphicFrameMk id="32" creationId="{A38CA6C8-22B6-06F7-1483-1406AE2E2967}"/>
          </ac:graphicFrameMkLst>
        </pc:graphicFrameChg>
        <pc:picChg chg="del">
          <ac:chgData name="Juliana Faria" userId="29a68c0a-18d7-4ef8-be9b-a5c25a6cb4c3" providerId="ADAL" clId="{D1CA292B-10B4-412C-88CF-94165651ED52}" dt="2026-05-06T13:04:55.862" v="329" actId="478"/>
          <ac:picMkLst>
            <pc:docMk/>
            <pc:sldMk cId="1356015218" sldId="2147376804"/>
            <ac:picMk id="11" creationId="{C29F900D-C935-84EA-E162-1A50927AA719}"/>
          </ac:picMkLst>
        </pc:picChg>
        <pc:cxnChg chg="add mod">
          <ac:chgData name="Juliana Faria" userId="29a68c0a-18d7-4ef8-be9b-a5c25a6cb4c3" providerId="ADAL" clId="{D1CA292B-10B4-412C-88CF-94165651ED52}" dt="2026-05-06T17:45:09.654" v="2781" actId="14100"/>
          <ac:cxnSpMkLst>
            <pc:docMk/>
            <pc:sldMk cId="1356015218" sldId="2147376804"/>
            <ac:cxnSpMk id="12" creationId="{81146AB8-E2D0-F5E2-7DD0-00BBB01D8657}"/>
          </ac:cxnSpMkLst>
        </pc:cxnChg>
        <pc:cxnChg chg="add del mod">
          <ac:chgData name="Juliana Faria" userId="29a68c0a-18d7-4ef8-be9b-a5c25a6cb4c3" providerId="ADAL" clId="{D1CA292B-10B4-412C-88CF-94165651ED52}" dt="2026-05-06T16:09:19.876" v="1580" actId="478"/>
          <ac:cxnSpMkLst>
            <pc:docMk/>
            <pc:sldMk cId="1356015218" sldId="2147376804"/>
            <ac:cxnSpMk id="13" creationId="{92620B89-11BA-7A8F-B828-B4FAD19E814F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2:22:05.216" v="3888" actId="20577"/>
        <pc:sldMkLst>
          <pc:docMk/>
          <pc:sldMk cId="2397487318" sldId="2147376805"/>
        </pc:sldMkLst>
        <pc:spChg chg="del">
          <ac:chgData name="Juliana Faria" userId="29a68c0a-18d7-4ef8-be9b-a5c25a6cb4c3" providerId="ADAL" clId="{D1CA292B-10B4-412C-88CF-94165651ED52}" dt="2026-05-06T16:43:49.651" v="1934" actId="478"/>
          <ac:spMkLst>
            <pc:docMk/>
            <pc:sldMk cId="2397487318" sldId="2147376805"/>
            <ac:spMk id="8" creationId="{C68394B3-270A-28D6-5B93-F82713D9BFA4}"/>
          </ac:spMkLst>
        </pc:spChg>
        <pc:spChg chg="del mod">
          <ac:chgData name="Juliana Faria" userId="29a68c0a-18d7-4ef8-be9b-a5c25a6cb4c3" providerId="ADAL" clId="{D1CA292B-10B4-412C-88CF-94165651ED52}" dt="2026-05-06T16:45:47.587" v="1954" actId="478"/>
          <ac:spMkLst>
            <pc:docMk/>
            <pc:sldMk cId="2397487318" sldId="2147376805"/>
            <ac:spMk id="9" creationId="{DBB1B74A-0005-499C-D603-5361E257DD64}"/>
          </ac:spMkLst>
        </pc:spChg>
        <pc:spChg chg="mod">
          <ac:chgData name="Juliana Faria" userId="29a68c0a-18d7-4ef8-be9b-a5c25a6cb4c3" providerId="ADAL" clId="{D1CA292B-10B4-412C-88CF-94165651ED52}" dt="2026-05-06T16:49:35.455" v="2026" actId="14100"/>
          <ac:spMkLst>
            <pc:docMk/>
            <pc:sldMk cId="2397487318" sldId="2147376805"/>
            <ac:spMk id="16" creationId="{08EA4B69-16BD-7DD3-EABC-6F2B5D1AD08E}"/>
          </ac:spMkLst>
        </pc:spChg>
        <pc:spChg chg="mod">
          <ac:chgData name="Juliana Faria" userId="29a68c0a-18d7-4ef8-be9b-a5c25a6cb4c3" providerId="ADAL" clId="{D1CA292B-10B4-412C-88CF-94165651ED52}" dt="2026-05-07T12:21:23.337" v="3872" actId="20577"/>
          <ac:spMkLst>
            <pc:docMk/>
            <pc:sldMk cId="2397487318" sldId="2147376805"/>
            <ac:spMk id="23" creationId="{E59B7F0E-25AA-2043-38AD-77485DE956BC}"/>
          </ac:spMkLst>
        </pc:spChg>
        <pc:spChg chg="add mod">
          <ac:chgData name="Juliana Faria" userId="29a68c0a-18d7-4ef8-be9b-a5c25a6cb4c3" providerId="ADAL" clId="{D1CA292B-10B4-412C-88CF-94165651ED52}" dt="2026-05-06T16:51:36.992" v="2066" actId="1076"/>
          <ac:spMkLst>
            <pc:docMk/>
            <pc:sldMk cId="2397487318" sldId="2147376805"/>
            <ac:spMk id="24" creationId="{6A85E398-51CE-BC28-0EAC-8AE98A6179AC}"/>
          </ac:spMkLst>
        </pc:spChg>
        <pc:spChg chg="del mod">
          <ac:chgData name="Juliana Faria" userId="29a68c0a-18d7-4ef8-be9b-a5c25a6cb4c3" providerId="ADAL" clId="{D1CA292B-10B4-412C-88CF-94165651ED52}" dt="2026-05-06T16:46:49.558" v="1970" actId="478"/>
          <ac:spMkLst>
            <pc:docMk/>
            <pc:sldMk cId="2397487318" sldId="2147376805"/>
            <ac:spMk id="27" creationId="{84BFB432-7D97-3438-BDCB-EBCB761806DC}"/>
          </ac:spMkLst>
        </pc:spChg>
        <pc:spChg chg="add del mod">
          <ac:chgData name="Juliana Faria" userId="29a68c0a-18d7-4ef8-be9b-a5c25a6cb4c3" providerId="ADAL" clId="{D1CA292B-10B4-412C-88CF-94165651ED52}" dt="2026-05-06T16:45:31.079" v="1950" actId="478"/>
          <ac:spMkLst>
            <pc:docMk/>
            <pc:sldMk cId="2397487318" sldId="2147376805"/>
            <ac:spMk id="28" creationId="{924E220C-5034-7009-CC4C-43F434E6204F}"/>
          </ac:spMkLst>
        </pc:spChg>
        <pc:spChg chg="add mod">
          <ac:chgData name="Juliana Faria" userId="29a68c0a-18d7-4ef8-be9b-a5c25a6cb4c3" providerId="ADAL" clId="{D1CA292B-10B4-412C-88CF-94165651ED52}" dt="2026-05-07T12:21:05.518" v="3867" actId="14100"/>
          <ac:spMkLst>
            <pc:docMk/>
            <pc:sldMk cId="2397487318" sldId="2147376805"/>
            <ac:spMk id="31" creationId="{CBF42017-F1B8-FADE-45AB-E204FD613F0D}"/>
          </ac:spMkLst>
        </pc:spChg>
        <pc:spChg chg="mod">
          <ac:chgData name="Juliana Faria" userId="29a68c0a-18d7-4ef8-be9b-a5c25a6cb4c3" providerId="ADAL" clId="{D1CA292B-10B4-412C-88CF-94165651ED52}" dt="2026-05-06T16:49:58.176" v="2036"/>
          <ac:spMkLst>
            <pc:docMk/>
            <pc:sldMk cId="2397487318" sldId="2147376805"/>
            <ac:spMk id="33" creationId="{52D8C3DC-56C3-8BDA-25FA-FF5417A7462A}"/>
          </ac:spMkLst>
        </pc:spChg>
        <pc:spChg chg="mod">
          <ac:chgData name="Juliana Faria" userId="29a68c0a-18d7-4ef8-be9b-a5c25a6cb4c3" providerId="ADAL" clId="{D1CA292B-10B4-412C-88CF-94165651ED52}" dt="2026-05-07T12:22:05.216" v="3888" actId="20577"/>
          <ac:spMkLst>
            <pc:docMk/>
            <pc:sldMk cId="2397487318" sldId="2147376805"/>
            <ac:spMk id="34" creationId="{90AD9D35-F888-8264-6D8C-659D25DEEE56}"/>
          </ac:spMkLst>
        </pc:spChg>
        <pc:spChg chg="add mod">
          <ac:chgData name="Juliana Faria" userId="29a68c0a-18d7-4ef8-be9b-a5c25a6cb4c3" providerId="ADAL" clId="{D1CA292B-10B4-412C-88CF-94165651ED52}" dt="2026-05-06T16:51:38.785" v="2067" actId="1076"/>
          <ac:spMkLst>
            <pc:docMk/>
            <pc:sldMk cId="2397487318" sldId="2147376805"/>
            <ac:spMk id="35" creationId="{3F145D15-3056-724C-618E-6C1F6E0A7958}"/>
          </ac:spMkLst>
        </pc:spChg>
        <pc:spChg chg="mod">
          <ac:chgData name="Juliana Faria" userId="29a68c0a-18d7-4ef8-be9b-a5c25a6cb4c3" providerId="ADAL" clId="{D1CA292B-10B4-412C-88CF-94165651ED52}" dt="2026-05-06T16:51:46.599" v="2070" actId="14100"/>
          <ac:spMkLst>
            <pc:docMk/>
            <pc:sldMk cId="2397487318" sldId="2147376805"/>
            <ac:spMk id="47" creationId="{BC21218C-8B0B-14E5-6F2F-ED2595799567}"/>
          </ac:spMkLst>
        </pc:spChg>
        <pc:grpChg chg="del">
          <ac:chgData name="Juliana Faria" userId="29a68c0a-18d7-4ef8-be9b-a5c25a6cb4c3" providerId="ADAL" clId="{D1CA292B-10B4-412C-88CF-94165651ED52}" dt="2026-05-06T16:43:48.489" v="1933" actId="478"/>
          <ac:grpSpMkLst>
            <pc:docMk/>
            <pc:sldMk cId="2397487318" sldId="2147376805"/>
            <ac:grpSpMk id="2" creationId="{F054224B-72D1-1B89-1A45-82290DB62AAE}"/>
          </ac:grpSpMkLst>
        </pc:grpChg>
        <pc:grpChg chg="del">
          <ac:chgData name="Juliana Faria" userId="29a68c0a-18d7-4ef8-be9b-a5c25a6cb4c3" providerId="ADAL" clId="{D1CA292B-10B4-412C-88CF-94165651ED52}" dt="2026-05-06T16:43:50.508" v="1935" actId="478"/>
          <ac:grpSpMkLst>
            <pc:docMk/>
            <pc:sldMk cId="2397487318" sldId="2147376805"/>
            <ac:grpSpMk id="4" creationId="{B3B2DC16-A522-EEFC-935F-AACD43DD015F}"/>
          </ac:grpSpMkLst>
        </pc:grpChg>
        <pc:grpChg chg="add mod">
          <ac:chgData name="Juliana Faria" userId="29a68c0a-18d7-4ef8-be9b-a5c25a6cb4c3" providerId="ADAL" clId="{D1CA292B-10B4-412C-88CF-94165651ED52}" dt="2026-05-06T16:51:36.992" v="2066" actId="1076"/>
          <ac:grpSpMkLst>
            <pc:docMk/>
            <pc:sldMk cId="2397487318" sldId="2147376805"/>
            <ac:grpSpMk id="6" creationId="{253A563E-F081-42F8-1F39-807F39E8AE98}"/>
          </ac:grpSpMkLst>
        </pc:grpChg>
        <pc:grpChg chg="del">
          <ac:chgData name="Juliana Faria" userId="29a68c0a-18d7-4ef8-be9b-a5c25a6cb4c3" providerId="ADAL" clId="{D1CA292B-10B4-412C-88CF-94165651ED52}" dt="2026-05-06T16:47:23.738" v="1978" actId="478"/>
          <ac:grpSpMkLst>
            <pc:docMk/>
            <pc:sldMk cId="2397487318" sldId="2147376805"/>
            <ac:grpSpMk id="15" creationId="{50F91AAB-80EF-3010-CB8A-482A8A8CA3BE}"/>
          </ac:grpSpMkLst>
        </pc:grpChg>
        <pc:grpChg chg="del mod">
          <ac:chgData name="Juliana Faria" userId="29a68c0a-18d7-4ef8-be9b-a5c25a6cb4c3" providerId="ADAL" clId="{D1CA292B-10B4-412C-88CF-94165651ED52}" dt="2026-05-06T16:50:23.195" v="2044" actId="478"/>
          <ac:grpSpMkLst>
            <pc:docMk/>
            <pc:sldMk cId="2397487318" sldId="2147376805"/>
            <ac:grpSpMk id="18" creationId="{51E55843-B38B-890D-61D9-54F4E9380325}"/>
          </ac:grpSpMkLst>
        </pc:grpChg>
        <pc:grpChg chg="del">
          <ac:chgData name="Juliana Faria" userId="29a68c0a-18d7-4ef8-be9b-a5c25a6cb4c3" providerId="ADAL" clId="{D1CA292B-10B4-412C-88CF-94165651ED52}" dt="2026-05-06T16:43:46.666" v="1932" actId="478"/>
          <ac:grpSpMkLst>
            <pc:docMk/>
            <pc:sldMk cId="2397487318" sldId="2147376805"/>
            <ac:grpSpMk id="29" creationId="{6BAD0E72-310C-262A-C306-FBC9E9C41776}"/>
          </ac:grpSpMkLst>
        </pc:grpChg>
        <pc:grpChg chg="add mod">
          <ac:chgData name="Juliana Faria" userId="29a68c0a-18d7-4ef8-be9b-a5c25a6cb4c3" providerId="ADAL" clId="{D1CA292B-10B4-412C-88CF-94165651ED52}" dt="2026-05-06T16:51:38.785" v="2067" actId="1076"/>
          <ac:grpSpMkLst>
            <pc:docMk/>
            <pc:sldMk cId="2397487318" sldId="2147376805"/>
            <ac:grpSpMk id="32" creationId="{5B8174BC-A3D9-7F96-7412-0CC0F5208577}"/>
          </ac:grpSpMkLst>
        </pc:grpChg>
        <pc:picChg chg="add del mod">
          <ac:chgData name="Juliana Faria" userId="29a68c0a-18d7-4ef8-be9b-a5c25a6cb4c3" providerId="ADAL" clId="{D1CA292B-10B4-412C-88CF-94165651ED52}" dt="2026-05-06T16:49:10.875" v="2018" actId="478"/>
          <ac:picMkLst>
            <pc:docMk/>
            <pc:sldMk cId="2397487318" sldId="2147376805"/>
            <ac:picMk id="26" creationId="{6F066949-1822-B88D-FCDD-4EA13C95DD74}"/>
          </ac:picMkLst>
        </pc:picChg>
        <pc:cxnChg chg="add mod">
          <ac:chgData name="Juliana Faria" userId="29a68c0a-18d7-4ef8-be9b-a5c25a6cb4c3" providerId="ADAL" clId="{D1CA292B-10B4-412C-88CF-94165651ED52}" dt="2026-05-06T16:57:18.257" v="2172" actId="1035"/>
          <ac:cxnSpMkLst>
            <pc:docMk/>
            <pc:sldMk cId="2397487318" sldId="2147376805"/>
            <ac:cxnSpMk id="36" creationId="{F9A19D57-1B6E-9C7D-7EFA-3DCD68E068B2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5:31:19.813" v="3972" actId="1076"/>
        <pc:sldMkLst>
          <pc:docMk/>
          <pc:sldMk cId="1129807295" sldId="2147376806"/>
        </pc:sldMkLst>
        <pc:spChg chg="del">
          <ac:chgData name="Juliana Faria" userId="29a68c0a-18d7-4ef8-be9b-a5c25a6cb4c3" providerId="ADAL" clId="{D1CA292B-10B4-412C-88CF-94165651ED52}" dt="2026-05-06T18:19:37.358" v="2892" actId="478"/>
          <ac:spMkLst>
            <pc:docMk/>
            <pc:sldMk cId="1129807295" sldId="2147376806"/>
            <ac:spMk id="8" creationId="{12497454-ACA3-646B-7A0A-5284F0A9BD3E}"/>
          </ac:spMkLst>
        </pc:spChg>
        <pc:spChg chg="del mod">
          <ac:chgData name="Juliana Faria" userId="29a68c0a-18d7-4ef8-be9b-a5c25a6cb4c3" providerId="ADAL" clId="{D1CA292B-10B4-412C-88CF-94165651ED52}" dt="2026-05-07T15:25:51.058" v="3917" actId="478"/>
          <ac:spMkLst>
            <pc:docMk/>
            <pc:sldMk cId="1129807295" sldId="2147376806"/>
            <ac:spMk id="9" creationId="{93019790-C6A9-18D9-F2C4-14ABBEE610AF}"/>
          </ac:spMkLst>
        </pc:spChg>
        <pc:spChg chg="del">
          <ac:chgData name="Juliana Faria" userId="29a68c0a-18d7-4ef8-be9b-a5c25a6cb4c3" providerId="ADAL" clId="{D1CA292B-10B4-412C-88CF-94165651ED52}" dt="2026-05-06T17:43:40.361" v="2771" actId="478"/>
          <ac:spMkLst>
            <pc:docMk/>
            <pc:sldMk cId="1129807295" sldId="2147376806"/>
            <ac:spMk id="15" creationId="{7866F021-36CF-3D52-37E8-42BBB8CD29F6}"/>
          </ac:spMkLst>
        </pc:spChg>
        <pc:spChg chg="mod">
          <ac:chgData name="Juliana Faria" userId="29a68c0a-18d7-4ef8-be9b-a5c25a6cb4c3" providerId="ADAL" clId="{D1CA292B-10B4-412C-88CF-94165651ED52}" dt="2026-05-06T18:21:48.007" v="2951" actId="1036"/>
          <ac:spMkLst>
            <pc:docMk/>
            <pc:sldMk cId="1129807295" sldId="2147376806"/>
            <ac:spMk id="16" creationId="{08E4728B-5307-6D22-FEFA-0EAE298692BE}"/>
          </ac:spMkLst>
        </pc:spChg>
        <pc:grpChg chg="del">
          <ac:chgData name="Juliana Faria" userId="29a68c0a-18d7-4ef8-be9b-a5c25a6cb4c3" providerId="ADAL" clId="{D1CA292B-10B4-412C-88CF-94165651ED52}" dt="2026-05-06T17:43:38.663" v="2769" actId="478"/>
          <ac:grpSpMkLst>
            <pc:docMk/>
            <pc:sldMk cId="1129807295" sldId="2147376806"/>
            <ac:grpSpMk id="2" creationId="{F387F3ED-030E-721A-6A85-C64745EFE34B}"/>
          </ac:grpSpMkLst>
        </pc:grpChg>
        <pc:grpChg chg="del">
          <ac:chgData name="Juliana Faria" userId="29a68c0a-18d7-4ef8-be9b-a5c25a6cb4c3" providerId="ADAL" clId="{D1CA292B-10B4-412C-88CF-94165651ED52}" dt="2026-05-06T17:43:39.461" v="2770" actId="478"/>
          <ac:grpSpMkLst>
            <pc:docMk/>
            <pc:sldMk cId="1129807295" sldId="2147376806"/>
            <ac:grpSpMk id="4" creationId="{09DDFC9F-A44B-EE6F-6725-633E4D866A8A}"/>
          </ac:grpSpMkLst>
        </pc:grpChg>
        <pc:grpChg chg="del mod">
          <ac:chgData name="Juliana Faria" userId="29a68c0a-18d7-4ef8-be9b-a5c25a6cb4c3" providerId="ADAL" clId="{D1CA292B-10B4-412C-88CF-94165651ED52}" dt="2026-05-06T18:21:19.022" v="2932" actId="478"/>
          <ac:grpSpMkLst>
            <pc:docMk/>
            <pc:sldMk cId="1129807295" sldId="2147376806"/>
            <ac:grpSpMk id="11" creationId="{D7E14D24-1B3D-FAFD-3C3B-5B35A6A20967}"/>
          </ac:grpSpMkLst>
        </pc:grpChg>
        <pc:picChg chg="add mod modCrop">
          <ac:chgData name="Juliana Faria" userId="29a68c0a-18d7-4ef8-be9b-a5c25a6cb4c3" providerId="ADAL" clId="{D1CA292B-10B4-412C-88CF-94165651ED52}" dt="2026-05-07T12:24:58.301" v="3905" actId="732"/>
          <ac:picMkLst>
            <pc:docMk/>
            <pc:sldMk cId="1129807295" sldId="2147376806"/>
            <ac:picMk id="2" creationId="{5A4A268D-4CFA-0F8D-BA99-2651699B09DB}"/>
          </ac:picMkLst>
        </pc:picChg>
        <pc:picChg chg="add mod">
          <ac:chgData name="Juliana Faria" userId="29a68c0a-18d7-4ef8-be9b-a5c25a6cb4c3" providerId="ADAL" clId="{D1CA292B-10B4-412C-88CF-94165651ED52}" dt="2026-05-07T15:30:49.373" v="3967" actId="1037"/>
          <ac:picMkLst>
            <pc:docMk/>
            <pc:sldMk cId="1129807295" sldId="2147376806"/>
            <ac:picMk id="4" creationId="{DEE64DCB-549E-5021-FE87-FDE2C60A5BE6}"/>
          </ac:picMkLst>
        </pc:picChg>
        <pc:picChg chg="add mod">
          <ac:chgData name="Juliana Faria" userId="29a68c0a-18d7-4ef8-be9b-a5c25a6cb4c3" providerId="ADAL" clId="{D1CA292B-10B4-412C-88CF-94165651ED52}" dt="2026-05-07T15:26:48.629" v="3933" actId="1076"/>
          <ac:picMkLst>
            <pc:docMk/>
            <pc:sldMk cId="1129807295" sldId="2147376806"/>
            <ac:picMk id="6" creationId="{0C4D5C51-665A-EBD7-5694-EB6C33EECCEE}"/>
          </ac:picMkLst>
        </pc:picChg>
        <pc:picChg chg="add mod ord">
          <ac:chgData name="Juliana Faria" userId="29a68c0a-18d7-4ef8-be9b-a5c25a6cb4c3" providerId="ADAL" clId="{D1CA292B-10B4-412C-88CF-94165651ED52}" dt="2026-05-07T15:31:19.813" v="3972" actId="1076"/>
          <ac:picMkLst>
            <pc:docMk/>
            <pc:sldMk cId="1129807295" sldId="2147376806"/>
            <ac:picMk id="10" creationId="{4F0F5669-F66A-02DC-29F8-A69E12AD3875}"/>
          </ac:picMkLst>
        </pc:picChg>
        <pc:picChg chg="add mod">
          <ac:chgData name="Juliana Faria" userId="29a68c0a-18d7-4ef8-be9b-a5c25a6cb4c3" providerId="ADAL" clId="{D1CA292B-10B4-412C-88CF-94165651ED52}" dt="2026-05-07T15:30:47.685" v="3963" actId="14100"/>
          <ac:picMkLst>
            <pc:docMk/>
            <pc:sldMk cId="1129807295" sldId="2147376806"/>
            <ac:picMk id="11" creationId="{13B39A1A-C25C-FD63-8189-A2093D3020F8}"/>
          </ac:picMkLst>
        </pc:picChg>
        <pc:cxnChg chg="add mod">
          <ac:chgData name="Juliana Faria" userId="29a68c0a-18d7-4ef8-be9b-a5c25a6cb4c3" providerId="ADAL" clId="{D1CA292B-10B4-412C-88CF-94165651ED52}" dt="2026-05-06T18:21:48.007" v="2951" actId="1036"/>
          <ac:cxnSpMkLst>
            <pc:docMk/>
            <pc:sldMk cId="1129807295" sldId="2147376806"/>
            <ac:cxnSpMk id="13" creationId="{76B73430-C0F8-3220-8C99-D4179008F903}"/>
          </ac:cxnSpMkLst>
        </pc:cxnChg>
      </pc:sldChg>
      <pc:sldChg chg="modSp del mod">
        <pc:chgData name="Juliana Faria" userId="29a68c0a-18d7-4ef8-be9b-a5c25a6cb4c3" providerId="ADAL" clId="{D1CA292B-10B4-412C-88CF-94165651ED52}" dt="2026-05-06T13:06:46.401" v="348" actId="47"/>
        <pc:sldMkLst>
          <pc:docMk/>
          <pc:sldMk cId="3678205317" sldId="2147376807"/>
        </pc:sldMkLst>
        <pc:spChg chg="mod">
          <ac:chgData name="Juliana Faria" userId="29a68c0a-18d7-4ef8-be9b-a5c25a6cb4c3" providerId="ADAL" clId="{D1CA292B-10B4-412C-88CF-94165651ED52}" dt="2026-05-06T13:06:19.133" v="345" actId="1076"/>
          <ac:spMkLst>
            <pc:docMk/>
            <pc:sldMk cId="3678205317" sldId="2147376807"/>
            <ac:spMk id="17" creationId="{8C3D5ED7-D69E-558B-8E0F-7A767B3D310C}"/>
          </ac:spMkLst>
        </pc:spChg>
      </pc:sldChg>
      <pc:sldChg chg="modSp del mod">
        <pc:chgData name="Juliana Faria" userId="29a68c0a-18d7-4ef8-be9b-a5c25a6cb4c3" providerId="ADAL" clId="{D1CA292B-10B4-412C-88CF-94165651ED52}" dt="2026-05-06T18:24:17.400" v="3000" actId="47"/>
        <pc:sldMkLst>
          <pc:docMk/>
          <pc:sldMk cId="2546055590" sldId="2147376808"/>
        </pc:sldMkLst>
        <pc:spChg chg="mod">
          <ac:chgData name="Juliana Faria" userId="29a68c0a-18d7-4ef8-be9b-a5c25a6cb4c3" providerId="ADAL" clId="{D1CA292B-10B4-412C-88CF-94165651ED52}" dt="2026-05-06T17:43:23.823" v="2767" actId="1076"/>
          <ac:spMkLst>
            <pc:docMk/>
            <pc:sldMk cId="2546055590" sldId="2147376808"/>
            <ac:spMk id="18" creationId="{B285F4D9-E7B9-3BA5-FF91-6285E149051F}"/>
          </ac:spMkLst>
        </pc:spChg>
        <pc:picChg chg="mod">
          <ac:chgData name="Juliana Faria" userId="29a68c0a-18d7-4ef8-be9b-a5c25a6cb4c3" providerId="ADAL" clId="{D1CA292B-10B4-412C-88CF-94165651ED52}" dt="2026-05-06T18:22:01.657" v="2955" actId="1076"/>
          <ac:picMkLst>
            <pc:docMk/>
            <pc:sldMk cId="2546055590" sldId="2147376808"/>
            <ac:picMk id="20" creationId="{E0CEE404-5B34-10E4-7581-6A30D39717C8}"/>
          </ac:picMkLst>
        </pc:pic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6T18:59:30.179" v="3541"/>
        <pc:sldMkLst>
          <pc:docMk/>
          <pc:sldMk cId="3875292613" sldId="2147376809"/>
        </pc:sldMkLst>
        <pc:spChg chg="mod">
          <ac:chgData name="Juliana Faria" userId="29a68c0a-18d7-4ef8-be9b-a5c25a6cb4c3" providerId="ADAL" clId="{D1CA292B-10B4-412C-88CF-94165651ED52}" dt="2026-05-06T18:14:42.282" v="2803" actId="207"/>
          <ac:spMkLst>
            <pc:docMk/>
            <pc:sldMk cId="3875292613" sldId="2147376809"/>
            <ac:spMk id="6" creationId="{2B34315E-661E-ACAA-28D2-21228B99D496}"/>
          </ac:spMkLst>
        </pc:spChg>
        <pc:spChg chg="add mod">
          <ac:chgData name="Juliana Faria" userId="29a68c0a-18d7-4ef8-be9b-a5c25a6cb4c3" providerId="ADAL" clId="{D1CA292B-10B4-412C-88CF-94165651ED52}" dt="2026-05-06T17:41:41.264" v="2757" actId="1076"/>
          <ac:spMkLst>
            <pc:docMk/>
            <pc:sldMk cId="3875292613" sldId="2147376809"/>
            <ac:spMk id="10" creationId="{D5E00790-AC25-BC9C-0A72-FE3029823371}"/>
          </ac:spMkLst>
        </pc:spChg>
        <pc:spChg chg="add mod">
          <ac:chgData name="Juliana Faria" userId="29a68c0a-18d7-4ef8-be9b-a5c25a6cb4c3" providerId="ADAL" clId="{D1CA292B-10B4-412C-88CF-94165651ED52}" dt="2026-05-06T18:15:04.804" v="2809"/>
          <ac:spMkLst>
            <pc:docMk/>
            <pc:sldMk cId="3875292613" sldId="2147376809"/>
            <ac:spMk id="12" creationId="{C3ABBA3E-A80B-75F6-657F-2611B2ECAC5F}"/>
          </ac:spMkLst>
        </pc:spChg>
        <pc:spChg chg="mod">
          <ac:chgData name="Juliana Faria" userId="29a68c0a-18d7-4ef8-be9b-a5c25a6cb4c3" providerId="ADAL" clId="{D1CA292B-10B4-412C-88CF-94165651ED52}" dt="2026-05-06T18:15:59.532" v="2824" actId="255"/>
          <ac:spMkLst>
            <pc:docMk/>
            <pc:sldMk cId="3875292613" sldId="2147376809"/>
            <ac:spMk id="19" creationId="{E5E9C1E5-98EF-23C0-8426-1AD7E6236A16}"/>
          </ac:spMkLst>
        </pc:spChg>
        <pc:spChg chg="mod">
          <ac:chgData name="Juliana Faria" userId="29a68c0a-18d7-4ef8-be9b-a5c25a6cb4c3" providerId="ADAL" clId="{D1CA292B-10B4-412C-88CF-94165651ED52}" dt="2026-05-06T18:16:34.083" v="2835" actId="1076"/>
          <ac:spMkLst>
            <pc:docMk/>
            <pc:sldMk cId="3875292613" sldId="2147376809"/>
            <ac:spMk id="32" creationId="{3C7D32DE-7C19-E793-F7FB-6F261DA86272}"/>
          </ac:spMkLst>
        </pc:spChg>
        <pc:spChg chg="mod">
          <ac:chgData name="Juliana Faria" userId="29a68c0a-18d7-4ef8-be9b-a5c25a6cb4c3" providerId="ADAL" clId="{D1CA292B-10B4-412C-88CF-94165651ED52}" dt="2026-05-06T18:16:34.083" v="2835" actId="1076"/>
          <ac:spMkLst>
            <pc:docMk/>
            <pc:sldMk cId="3875292613" sldId="2147376809"/>
            <ac:spMk id="38" creationId="{78483333-6715-B323-FB36-7DE67E1379F2}"/>
          </ac:spMkLst>
        </pc:spChg>
        <pc:spChg chg="del">
          <ac:chgData name="Juliana Faria" userId="29a68c0a-18d7-4ef8-be9b-a5c25a6cb4c3" providerId="ADAL" clId="{D1CA292B-10B4-412C-88CF-94165651ED52}" dt="2026-05-06T17:39:55.961" v="2735" actId="478"/>
          <ac:spMkLst>
            <pc:docMk/>
            <pc:sldMk cId="3875292613" sldId="2147376809"/>
            <ac:spMk id="52" creationId="{49C2CF9A-8521-92F9-F319-AB0E76ACB2FE}"/>
          </ac:spMkLst>
        </pc:spChg>
        <pc:spChg chg="del">
          <ac:chgData name="Juliana Faria" userId="29a68c0a-18d7-4ef8-be9b-a5c25a6cb4c3" providerId="ADAL" clId="{D1CA292B-10B4-412C-88CF-94165651ED52}" dt="2026-05-06T17:39:56.706" v="2736" actId="478"/>
          <ac:spMkLst>
            <pc:docMk/>
            <pc:sldMk cId="3875292613" sldId="2147376809"/>
            <ac:spMk id="53" creationId="{ED1D00DE-9835-3DFF-178C-1B6AE2057F94}"/>
          </ac:spMkLst>
        </pc:spChg>
        <pc:spChg chg="del">
          <ac:chgData name="Juliana Faria" userId="29a68c0a-18d7-4ef8-be9b-a5c25a6cb4c3" providerId="ADAL" clId="{D1CA292B-10B4-412C-88CF-94165651ED52}" dt="2026-05-06T17:39:52.640" v="2734" actId="478"/>
          <ac:spMkLst>
            <pc:docMk/>
            <pc:sldMk cId="3875292613" sldId="2147376809"/>
            <ac:spMk id="54" creationId="{3775A69F-FAC9-C25B-4025-6D24E3079BDE}"/>
          </ac:spMkLst>
        </pc:spChg>
        <pc:spChg chg="del mod">
          <ac:chgData name="Juliana Faria" userId="29a68c0a-18d7-4ef8-be9b-a5c25a6cb4c3" providerId="ADAL" clId="{D1CA292B-10B4-412C-88CF-94165651ED52}" dt="2026-05-06T18:15:07.065" v="2810" actId="478"/>
          <ac:spMkLst>
            <pc:docMk/>
            <pc:sldMk cId="3875292613" sldId="2147376809"/>
            <ac:spMk id="65" creationId="{827B8451-76A0-D598-7466-C6A735989200}"/>
          </ac:spMkLst>
        </pc:spChg>
        <pc:spChg chg="mod">
          <ac:chgData name="Juliana Faria" userId="29a68c0a-18d7-4ef8-be9b-a5c25a6cb4c3" providerId="ADAL" clId="{D1CA292B-10B4-412C-88CF-94165651ED52}" dt="2026-05-06T18:16:35.782" v="2836" actId="403"/>
          <ac:spMkLst>
            <pc:docMk/>
            <pc:sldMk cId="3875292613" sldId="2147376809"/>
            <ac:spMk id="82" creationId="{19C08F47-939D-71AE-79D0-4328CDE614C2}"/>
          </ac:spMkLst>
        </pc:spChg>
        <pc:grpChg chg="del">
          <ac:chgData name="Juliana Faria" userId="29a68c0a-18d7-4ef8-be9b-a5c25a6cb4c3" providerId="ADAL" clId="{D1CA292B-10B4-412C-88CF-94165651ED52}" dt="2026-05-06T17:39:51.659" v="2733" actId="478"/>
          <ac:grpSpMkLst>
            <pc:docMk/>
            <pc:sldMk cId="3875292613" sldId="2147376809"/>
            <ac:grpSpMk id="2" creationId="{4ABC5261-8C9D-53BA-F7F8-B18B0D4809A1}"/>
          </ac:grpSpMkLst>
        </pc:grpChg>
        <pc:grpChg chg="add mod">
          <ac:chgData name="Juliana Faria" userId="29a68c0a-18d7-4ef8-be9b-a5c25a6cb4c3" providerId="ADAL" clId="{D1CA292B-10B4-412C-88CF-94165651ED52}" dt="2026-05-06T17:39:57.487" v="2737"/>
          <ac:grpSpMkLst>
            <pc:docMk/>
            <pc:sldMk cId="3875292613" sldId="2147376809"/>
            <ac:grpSpMk id="5" creationId="{6FC66B93-BB29-56F0-6336-F9A07E99E5AC}"/>
          </ac:grpSpMkLst>
        </pc:grpChg>
        <pc:picChg chg="add del mod">
          <ac:chgData name="Juliana Faria" userId="29a68c0a-18d7-4ef8-be9b-a5c25a6cb4c3" providerId="ADAL" clId="{D1CA292B-10B4-412C-88CF-94165651ED52}" dt="2026-05-06T17:41:06.546" v="2748" actId="478"/>
          <ac:picMkLst>
            <pc:docMk/>
            <pc:sldMk cId="3875292613" sldId="2147376809"/>
            <ac:picMk id="4" creationId="{BF8F4CE1-ADA7-3913-F640-7C4154A8AB73}"/>
          </ac:picMkLst>
        </pc:picChg>
        <pc:picChg chg="add mod">
          <ac:chgData name="Juliana Faria" userId="29a68c0a-18d7-4ef8-be9b-a5c25a6cb4c3" providerId="ADAL" clId="{D1CA292B-10B4-412C-88CF-94165651ED52}" dt="2026-05-06T17:40:06.871" v="2738"/>
          <ac:picMkLst>
            <pc:docMk/>
            <pc:sldMk cId="3875292613" sldId="2147376809"/>
            <ac:picMk id="8" creationId="{A04E5697-3B7A-74E6-4D2F-BFFF3D0E17B8}"/>
          </ac:picMkLst>
        </pc:picChg>
        <pc:picChg chg="add mod ord modCrop">
          <ac:chgData name="Juliana Faria" userId="29a68c0a-18d7-4ef8-be9b-a5c25a6cb4c3" providerId="ADAL" clId="{D1CA292B-10B4-412C-88CF-94165651ED52}" dt="2026-05-06T17:41:12.848" v="2750" actId="732"/>
          <ac:picMkLst>
            <pc:docMk/>
            <pc:sldMk cId="3875292613" sldId="2147376809"/>
            <ac:picMk id="9" creationId="{985720A6-FDDE-87AA-0AAE-C30388141670}"/>
          </ac:picMkLst>
        </pc:picChg>
        <pc:picChg chg="add mod">
          <ac:chgData name="Juliana Faria" userId="29a68c0a-18d7-4ef8-be9b-a5c25a6cb4c3" providerId="ADAL" clId="{D1CA292B-10B4-412C-88CF-94165651ED52}" dt="2026-05-06T18:16:44.477" v="2837" actId="1076"/>
          <ac:picMkLst>
            <pc:docMk/>
            <pc:sldMk cId="3875292613" sldId="2147376809"/>
            <ac:picMk id="11" creationId="{47CDE61B-A06B-0744-24E3-AEAD7ACAF12D}"/>
          </ac:picMkLst>
        </pc:picChg>
        <pc:picChg chg="mod">
          <ac:chgData name="Juliana Faria" userId="29a68c0a-18d7-4ef8-be9b-a5c25a6cb4c3" providerId="ADAL" clId="{D1CA292B-10B4-412C-88CF-94165651ED52}" dt="2026-05-06T18:58:56.781" v="3526" actId="1076"/>
          <ac:picMkLst>
            <pc:docMk/>
            <pc:sldMk cId="3875292613" sldId="2147376809"/>
            <ac:picMk id="36" creationId="{3C09AD86-D629-607F-00D9-CBF28AD43479}"/>
          </ac:picMkLst>
        </pc:picChg>
        <pc:cxnChg chg="mod">
          <ac:chgData name="Juliana Faria" userId="29a68c0a-18d7-4ef8-be9b-a5c25a6cb4c3" providerId="ADAL" clId="{D1CA292B-10B4-412C-88CF-94165651ED52}" dt="2026-05-06T17:39:57.487" v="2737"/>
          <ac:cxnSpMkLst>
            <pc:docMk/>
            <pc:sldMk cId="3875292613" sldId="2147376809"/>
            <ac:cxnSpMk id="7" creationId="{5A5DA285-3BD7-A209-590D-0A599BE3A99A}"/>
          </ac:cxnSpMkLst>
        </pc:cxnChg>
        <pc:cxnChg chg="add mod">
          <ac:chgData name="Juliana Faria" userId="29a68c0a-18d7-4ef8-be9b-a5c25a6cb4c3" providerId="ADAL" clId="{D1CA292B-10B4-412C-88CF-94165651ED52}" dt="2026-05-06T18:14:49.815" v="2804"/>
          <ac:cxnSpMkLst>
            <pc:docMk/>
            <pc:sldMk cId="3875292613" sldId="2147376809"/>
            <ac:cxnSpMk id="13" creationId="{FB564FD6-3371-AD07-3F53-E80221CE9B6F}"/>
          </ac:cxnSpMkLst>
        </pc:cxnChg>
      </pc:sldChg>
      <pc:sldChg chg="del">
        <pc:chgData name="Juliana Faria" userId="29a68c0a-18d7-4ef8-be9b-a5c25a6cb4c3" providerId="ADAL" clId="{D1CA292B-10B4-412C-88CF-94165651ED52}" dt="2026-05-06T18:24:38.208" v="3004" actId="47"/>
        <pc:sldMkLst>
          <pc:docMk/>
          <pc:sldMk cId="824081872" sldId="2147376810"/>
        </pc:sldMkLst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5:32:46.269" v="3973" actId="20577"/>
        <pc:sldMkLst>
          <pc:docMk/>
          <pc:sldMk cId="2080160554" sldId="2147376811"/>
        </pc:sldMkLst>
        <pc:spChg chg="mod">
          <ac:chgData name="Juliana Faria" userId="29a68c0a-18d7-4ef8-be9b-a5c25a6cb4c3" providerId="ADAL" clId="{D1CA292B-10B4-412C-88CF-94165651ED52}" dt="2026-05-07T15:32:46.269" v="3973" actId="20577"/>
          <ac:spMkLst>
            <pc:docMk/>
            <pc:sldMk cId="2080160554" sldId="2147376811"/>
            <ac:spMk id="5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2:55:35.261" v="218" actId="478"/>
          <ac:spMkLst>
            <pc:docMk/>
            <pc:sldMk cId="2080160554" sldId="2147376811"/>
            <ac:spMk id="6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5:56:52.331" v="1356" actId="478"/>
          <ac:spMkLst>
            <pc:docMk/>
            <pc:sldMk cId="2080160554" sldId="2147376811"/>
            <ac:spMk id="7" creationId="{00000000-0000-0000-0000-000000000000}"/>
          </ac:spMkLst>
        </pc:spChg>
        <pc:spChg chg="add mod ord">
          <ac:chgData name="Juliana Faria" userId="29a68c0a-18d7-4ef8-be9b-a5c25a6cb4c3" providerId="ADAL" clId="{D1CA292B-10B4-412C-88CF-94165651ED52}" dt="2026-05-06T18:35:01.123" v="3151" actId="164"/>
          <ac:spMkLst>
            <pc:docMk/>
            <pc:sldMk cId="2080160554" sldId="2147376811"/>
            <ac:spMk id="9" creationId="{A84D6624-A99B-EC60-264C-8CFF8F1C6CA3}"/>
          </ac:spMkLst>
        </pc:spChg>
        <pc:spChg chg="add mod ord">
          <ac:chgData name="Juliana Faria" userId="29a68c0a-18d7-4ef8-be9b-a5c25a6cb4c3" providerId="ADAL" clId="{D1CA292B-10B4-412C-88CF-94165651ED52}" dt="2026-05-06T15:57:54.333" v="1374" actId="255"/>
          <ac:spMkLst>
            <pc:docMk/>
            <pc:sldMk cId="2080160554" sldId="2147376811"/>
            <ac:spMk id="11" creationId="{A061F287-C473-6A8E-0B63-86A32BFE38FB}"/>
          </ac:spMkLst>
        </pc:spChg>
        <pc:grpChg chg="del">
          <ac:chgData name="Juliana Faria" userId="29a68c0a-18d7-4ef8-be9b-a5c25a6cb4c3" providerId="ADAL" clId="{D1CA292B-10B4-412C-88CF-94165651ED52}" dt="2026-05-06T12:51:47.377" v="174" actId="478"/>
          <ac:grpSpMkLst>
            <pc:docMk/>
            <pc:sldMk cId="2080160554" sldId="2147376811"/>
            <ac:grpSpMk id="2" creationId="{00000000-0000-0000-0000-000000000000}"/>
          </ac:grpSpMkLst>
        </pc:grpChg>
        <pc:grpChg chg="add mod">
          <ac:chgData name="Juliana Faria" userId="29a68c0a-18d7-4ef8-be9b-a5c25a6cb4c3" providerId="ADAL" clId="{D1CA292B-10B4-412C-88CF-94165651ED52}" dt="2026-05-06T18:35:01.123" v="3151" actId="164"/>
          <ac:grpSpMkLst>
            <pc:docMk/>
            <pc:sldMk cId="2080160554" sldId="2147376811"/>
            <ac:grpSpMk id="12" creationId="{CFE9D904-386B-A076-F233-42E7D75F3E4A}"/>
          </ac:grpSpMkLst>
        </pc:grpChg>
        <pc:picChg chg="mod">
          <ac:chgData name="Juliana Faria" userId="29a68c0a-18d7-4ef8-be9b-a5c25a6cb4c3" providerId="ADAL" clId="{D1CA292B-10B4-412C-88CF-94165651ED52}" dt="2026-05-06T15:54:03.281" v="1315" actId="1076"/>
          <ac:picMkLst>
            <pc:docMk/>
            <pc:sldMk cId="2080160554" sldId="2147376811"/>
            <ac:picMk id="4" creationId="{281A29F3-63AA-F665-971B-9D56DB0647FF}"/>
          </ac:picMkLst>
        </pc:picChg>
        <pc:picChg chg="mod">
          <ac:chgData name="Juliana Faria" userId="29a68c0a-18d7-4ef8-be9b-a5c25a6cb4c3" providerId="ADAL" clId="{D1CA292B-10B4-412C-88CF-94165651ED52}" dt="2026-05-06T18:35:01.123" v="3151" actId="164"/>
          <ac:picMkLst>
            <pc:docMk/>
            <pc:sldMk cId="2080160554" sldId="2147376811"/>
            <ac:picMk id="34" creationId="{EF49BF3F-27A7-51B9-01BB-0CFEDAD4AD70}"/>
          </ac:picMkLst>
        </pc:picChg>
        <pc:cxnChg chg="add del mod">
          <ac:chgData name="Juliana Faria" userId="29a68c0a-18d7-4ef8-be9b-a5c25a6cb4c3" providerId="ADAL" clId="{D1CA292B-10B4-412C-88CF-94165651ED52}" dt="2026-05-06T14:16:38.483" v="896" actId="478"/>
          <ac:cxnSpMkLst>
            <pc:docMk/>
            <pc:sldMk cId="2080160554" sldId="2147376811"/>
            <ac:cxnSpMk id="8" creationId="{CA6C006D-E9FD-8D97-AAE9-D995E995DB06}"/>
          </ac:cxnSpMkLst>
        </pc:cxnChg>
        <pc:cxnChg chg="add mod">
          <ac:chgData name="Juliana Faria" userId="29a68c0a-18d7-4ef8-be9b-a5c25a6cb4c3" providerId="ADAL" clId="{D1CA292B-10B4-412C-88CF-94165651ED52}" dt="2026-05-06T15:56:11.289" v="1343" actId="1076"/>
          <ac:cxnSpMkLst>
            <pc:docMk/>
            <pc:sldMk cId="2080160554" sldId="2147376811"/>
            <ac:cxnSpMk id="10" creationId="{FB9DEE48-0CCB-1258-1118-368699D87142}"/>
          </ac:cxnSpMkLst>
        </pc:cxnChg>
      </pc:sldChg>
      <pc:sldChg chg="addSp delSp modSp new mod modClrScheme addAnim delAnim modAnim chgLayout">
        <pc:chgData name="Juliana Faria" userId="29a68c0a-18d7-4ef8-be9b-a5c25a6cb4c3" providerId="ADAL" clId="{D1CA292B-10B4-412C-88CF-94165651ED52}" dt="2026-05-07T12:26:14.885" v="3910"/>
        <pc:sldMkLst>
          <pc:docMk/>
          <pc:sldMk cId="4178326370" sldId="2147376812"/>
        </pc:sldMkLst>
        <pc:spChg chg="del mod">
          <ac:chgData name="Juliana Faria" userId="29a68c0a-18d7-4ef8-be9b-a5c25a6cb4c3" providerId="ADAL" clId="{D1CA292B-10B4-412C-88CF-94165651ED52}" dt="2026-05-06T15:50:22.625" v="1195" actId="478"/>
          <ac:spMkLst>
            <pc:docMk/>
            <pc:sldMk cId="4178326370" sldId="2147376812"/>
            <ac:spMk id="2" creationId="{1A96C6DD-F384-A7B7-9422-9AFB8968220D}"/>
          </ac:spMkLst>
        </pc:spChg>
        <pc:spChg chg="add mod">
          <ac:chgData name="Juliana Faria" userId="29a68c0a-18d7-4ef8-be9b-a5c25a6cb4c3" providerId="ADAL" clId="{D1CA292B-10B4-412C-88CF-94165651ED52}" dt="2026-05-07T12:19:04.093" v="3837" actId="20577"/>
          <ac:spMkLst>
            <pc:docMk/>
            <pc:sldMk cId="4178326370" sldId="2147376812"/>
            <ac:spMk id="2" creationId="{BC326718-B6B7-6AF4-8F4D-BA92A99C23D2}"/>
          </ac:spMkLst>
        </pc:spChg>
        <pc:spChg chg="add del mod">
          <ac:chgData name="Juliana Faria" userId="29a68c0a-18d7-4ef8-be9b-a5c25a6cb4c3" providerId="ADAL" clId="{D1CA292B-10B4-412C-88CF-94165651ED52}" dt="2026-05-06T14:14:19.069" v="852" actId="478"/>
          <ac:spMkLst>
            <pc:docMk/>
            <pc:sldMk cId="4178326370" sldId="2147376812"/>
            <ac:spMk id="3" creationId="{7CD4887F-A539-600E-DB67-30586160008D}"/>
          </ac:spMkLst>
        </pc:spChg>
        <pc:spChg chg="del mod">
          <ac:chgData name="Juliana Faria" userId="29a68c0a-18d7-4ef8-be9b-a5c25a6cb4c3" providerId="ADAL" clId="{D1CA292B-10B4-412C-88CF-94165651ED52}" dt="2026-05-06T14:14:19.069" v="852" actId="478"/>
          <ac:spMkLst>
            <pc:docMk/>
            <pc:sldMk cId="4178326370" sldId="2147376812"/>
            <ac:spMk id="4" creationId="{EABDF55F-3F9C-6061-3974-6BDED8FD1CDE}"/>
          </ac:spMkLst>
        </pc:spChg>
        <pc:spChg chg="del mod">
          <ac:chgData name="Juliana Faria" userId="29a68c0a-18d7-4ef8-be9b-a5c25a6cb4c3" providerId="ADAL" clId="{D1CA292B-10B4-412C-88CF-94165651ED52}" dt="2026-05-06T14:14:19.069" v="852" actId="478"/>
          <ac:spMkLst>
            <pc:docMk/>
            <pc:sldMk cId="4178326370" sldId="2147376812"/>
            <ac:spMk id="5" creationId="{478C0DDC-207F-B247-22A1-3895A5DF6EA5}"/>
          </ac:spMkLst>
        </pc:spChg>
        <pc:spChg chg="del mod">
          <ac:chgData name="Juliana Faria" userId="29a68c0a-18d7-4ef8-be9b-a5c25a6cb4c3" providerId="ADAL" clId="{D1CA292B-10B4-412C-88CF-94165651ED52}" dt="2026-05-06T14:14:19.069" v="852" actId="478"/>
          <ac:spMkLst>
            <pc:docMk/>
            <pc:sldMk cId="4178326370" sldId="2147376812"/>
            <ac:spMk id="6" creationId="{5DBB49F2-0ED8-3140-4EE5-47439A76F368}"/>
          </ac:spMkLst>
        </pc:spChg>
        <pc:spChg chg="add mod">
          <ac:chgData name="Juliana Faria" userId="29a68c0a-18d7-4ef8-be9b-a5c25a6cb4c3" providerId="ADAL" clId="{D1CA292B-10B4-412C-88CF-94165651ED52}" dt="2026-05-06T14:15:52.793" v="892" actId="1035"/>
          <ac:spMkLst>
            <pc:docMk/>
            <pc:sldMk cId="4178326370" sldId="2147376812"/>
            <ac:spMk id="7" creationId="{9D347A73-89F9-73FE-AF7D-F8F995A62673}"/>
          </ac:spMkLst>
        </pc:spChg>
        <pc:spChg chg="mod">
          <ac:chgData name="Juliana Faria" userId="29a68c0a-18d7-4ef8-be9b-a5c25a6cb4c3" providerId="ADAL" clId="{D1CA292B-10B4-412C-88CF-94165651ED52}" dt="2026-05-06T14:15:52.793" v="892" actId="1035"/>
          <ac:spMkLst>
            <pc:docMk/>
            <pc:sldMk cId="4178326370" sldId="2147376812"/>
            <ac:spMk id="9" creationId="{724637B2-9075-17DF-6A74-28589EB63E60}"/>
          </ac:spMkLst>
        </pc:spChg>
        <pc:spChg chg="mod">
          <ac:chgData name="Juliana Faria" userId="29a68c0a-18d7-4ef8-be9b-a5c25a6cb4c3" providerId="ADAL" clId="{D1CA292B-10B4-412C-88CF-94165651ED52}" dt="2026-05-06T13:35:10.011" v="534" actId="403"/>
          <ac:spMkLst>
            <pc:docMk/>
            <pc:sldMk cId="4178326370" sldId="2147376812"/>
            <ac:spMk id="11" creationId="{6ECD7B34-FA27-CDD9-05CC-E7D8F7423F0D}"/>
          </ac:spMkLst>
        </pc:spChg>
        <pc:spChg chg="mod">
          <ac:chgData name="Juliana Faria" userId="29a68c0a-18d7-4ef8-be9b-a5c25a6cb4c3" providerId="ADAL" clId="{D1CA292B-10B4-412C-88CF-94165651ED52}" dt="2026-05-06T13:35:32.289" v="544" actId="1036"/>
          <ac:spMkLst>
            <pc:docMk/>
            <pc:sldMk cId="4178326370" sldId="2147376812"/>
            <ac:spMk id="12" creationId="{A310A3CE-D7CF-AE7F-08C2-1A671479D92E}"/>
          </ac:spMkLst>
        </pc:spChg>
        <pc:spChg chg="add mod">
          <ac:chgData name="Juliana Faria" userId="29a68c0a-18d7-4ef8-be9b-a5c25a6cb4c3" providerId="ADAL" clId="{D1CA292B-10B4-412C-88CF-94165651ED52}" dt="2026-05-06T18:34:25.833" v="3143" actId="20577"/>
          <ac:spMkLst>
            <pc:docMk/>
            <pc:sldMk cId="4178326370" sldId="2147376812"/>
            <ac:spMk id="13" creationId="{B6AEDAD1-BB83-D6CC-571A-62B11BD996AB}"/>
          </ac:spMkLst>
        </pc:spChg>
        <pc:spChg chg="mod">
          <ac:chgData name="Juliana Faria" userId="29a68c0a-18d7-4ef8-be9b-a5c25a6cb4c3" providerId="ADAL" clId="{D1CA292B-10B4-412C-88CF-94165651ED52}" dt="2026-05-06T13:35:10.011" v="534" actId="403"/>
          <ac:spMkLst>
            <pc:docMk/>
            <pc:sldMk cId="4178326370" sldId="2147376812"/>
            <ac:spMk id="15" creationId="{E93F4E51-D8C2-4179-1FEA-CC099EE0B6AA}"/>
          </ac:spMkLst>
        </pc:spChg>
        <pc:spChg chg="mod">
          <ac:chgData name="Juliana Faria" userId="29a68c0a-18d7-4ef8-be9b-a5c25a6cb4c3" providerId="ADAL" clId="{D1CA292B-10B4-412C-88CF-94165651ED52}" dt="2026-05-06T14:09:13.871" v="789" actId="1037"/>
          <ac:spMkLst>
            <pc:docMk/>
            <pc:sldMk cId="4178326370" sldId="2147376812"/>
            <ac:spMk id="16" creationId="{F94644F5-77A8-A7FD-A09A-7D8816520085}"/>
          </ac:spMkLst>
        </pc:spChg>
        <pc:spChg chg="add mod">
          <ac:chgData name="Juliana Faria" userId="29a68c0a-18d7-4ef8-be9b-a5c25a6cb4c3" providerId="ADAL" clId="{D1CA292B-10B4-412C-88CF-94165651ED52}" dt="2026-05-06T15:51:17.225" v="1232" actId="1076"/>
          <ac:spMkLst>
            <pc:docMk/>
            <pc:sldMk cId="4178326370" sldId="2147376812"/>
            <ac:spMk id="17" creationId="{C4AA0C17-3139-B44A-2DEA-1587A35D361B}"/>
          </ac:spMkLst>
        </pc:spChg>
        <pc:spChg chg="mod">
          <ac:chgData name="Juliana Faria" userId="29a68c0a-18d7-4ef8-be9b-a5c25a6cb4c3" providerId="ADAL" clId="{D1CA292B-10B4-412C-88CF-94165651ED52}" dt="2026-05-06T13:35:10.011" v="534" actId="403"/>
          <ac:spMkLst>
            <pc:docMk/>
            <pc:sldMk cId="4178326370" sldId="2147376812"/>
            <ac:spMk id="19" creationId="{5DF47013-8F9D-775F-CA29-EBC1A4219292}"/>
          </ac:spMkLst>
        </pc:spChg>
        <pc:spChg chg="mod">
          <ac:chgData name="Juliana Faria" userId="29a68c0a-18d7-4ef8-be9b-a5c25a6cb4c3" providerId="ADAL" clId="{D1CA292B-10B4-412C-88CF-94165651ED52}" dt="2026-05-06T13:35:29.776" v="540" actId="1037"/>
          <ac:spMkLst>
            <pc:docMk/>
            <pc:sldMk cId="4178326370" sldId="2147376812"/>
            <ac:spMk id="20" creationId="{DB2A0729-D1AA-F150-FB55-1525127487BF}"/>
          </ac:spMkLst>
        </pc:spChg>
        <pc:spChg chg="mod">
          <ac:chgData name="Juliana Faria" userId="29a68c0a-18d7-4ef8-be9b-a5c25a6cb4c3" providerId="ADAL" clId="{D1CA292B-10B4-412C-88CF-94165651ED52}" dt="2026-05-06T15:51:27.549" v="1235" actId="554"/>
          <ac:spMkLst>
            <pc:docMk/>
            <pc:sldMk cId="4178326370" sldId="2147376812"/>
            <ac:spMk id="21" creationId="{8CADE44E-80CF-157A-4526-56D6F6D86609}"/>
          </ac:spMkLst>
        </pc:spChg>
        <pc:spChg chg="mod">
          <ac:chgData name="Juliana Faria" userId="29a68c0a-18d7-4ef8-be9b-a5c25a6cb4c3" providerId="ADAL" clId="{D1CA292B-10B4-412C-88CF-94165651ED52}" dt="2026-05-06T13:35:36.357" v="546" actId="403"/>
          <ac:spMkLst>
            <pc:docMk/>
            <pc:sldMk cId="4178326370" sldId="2147376812"/>
            <ac:spMk id="23" creationId="{6708910C-90C2-0613-F8FD-92CF5441D0FF}"/>
          </ac:spMkLst>
        </pc:spChg>
        <pc:spChg chg="mod">
          <ac:chgData name="Juliana Faria" userId="29a68c0a-18d7-4ef8-be9b-a5c25a6cb4c3" providerId="ADAL" clId="{D1CA292B-10B4-412C-88CF-94165651ED52}" dt="2026-05-06T13:35:43.563" v="549" actId="1036"/>
          <ac:spMkLst>
            <pc:docMk/>
            <pc:sldMk cId="4178326370" sldId="2147376812"/>
            <ac:spMk id="24" creationId="{06DDA0B0-AFEE-224B-4D57-2D231414E474}"/>
          </ac:spMkLst>
        </pc:spChg>
        <pc:spChg chg="mod">
          <ac:chgData name="Juliana Faria" userId="29a68c0a-18d7-4ef8-be9b-a5c25a6cb4c3" providerId="ADAL" clId="{D1CA292B-10B4-412C-88CF-94165651ED52}" dt="2026-05-07T12:26:03.740" v="3909" actId="20577"/>
          <ac:spMkLst>
            <pc:docMk/>
            <pc:sldMk cId="4178326370" sldId="2147376812"/>
            <ac:spMk id="25" creationId="{BEB97391-C4E7-2A59-B734-82ECC7E5DDFD}"/>
          </ac:spMkLst>
        </pc:spChg>
        <pc:spChg chg="mod">
          <ac:chgData name="Juliana Faria" userId="29a68c0a-18d7-4ef8-be9b-a5c25a6cb4c3" providerId="ADAL" clId="{D1CA292B-10B4-412C-88CF-94165651ED52}" dt="2026-05-07T12:18:36.374" v="3828" actId="1036"/>
          <ac:spMkLst>
            <pc:docMk/>
            <pc:sldMk cId="4178326370" sldId="2147376812"/>
            <ac:spMk id="27" creationId="{52EBC723-FF69-AA88-BA61-8F3298B596C2}"/>
          </ac:spMkLst>
        </pc:spChg>
        <pc:spChg chg="mod">
          <ac:chgData name="Juliana Faria" userId="29a68c0a-18d7-4ef8-be9b-a5c25a6cb4c3" providerId="ADAL" clId="{D1CA292B-10B4-412C-88CF-94165651ED52}" dt="2026-05-07T12:18:25.303" v="3821" actId="20577"/>
          <ac:spMkLst>
            <pc:docMk/>
            <pc:sldMk cId="4178326370" sldId="2147376812"/>
            <ac:spMk id="28" creationId="{E51EEE77-7FCE-45D5-EC34-19FBECA97965}"/>
          </ac:spMkLst>
        </pc:spChg>
        <pc:spChg chg="add mod">
          <ac:chgData name="Juliana Faria" userId="29a68c0a-18d7-4ef8-be9b-a5c25a6cb4c3" providerId="ADAL" clId="{D1CA292B-10B4-412C-88CF-94165651ED52}" dt="2026-05-06T15:53:14.495" v="1299" actId="1036"/>
          <ac:spMkLst>
            <pc:docMk/>
            <pc:sldMk cId="4178326370" sldId="2147376812"/>
            <ac:spMk id="29" creationId="{DE8F06F2-A1D1-BECC-C721-37F545A68FFE}"/>
          </ac:spMkLst>
        </pc:spChg>
        <pc:spChg chg="mod">
          <ac:chgData name="Juliana Faria" userId="29a68c0a-18d7-4ef8-be9b-a5c25a6cb4c3" providerId="ADAL" clId="{D1CA292B-10B4-412C-88CF-94165651ED52}" dt="2026-05-06T14:09:37.248" v="793"/>
          <ac:spMkLst>
            <pc:docMk/>
            <pc:sldMk cId="4178326370" sldId="2147376812"/>
            <ac:spMk id="38" creationId="{255ABD4A-9D22-B5B0-E7F9-AE15A6252A60}"/>
          </ac:spMkLst>
        </pc:spChg>
        <pc:spChg chg="mod">
          <ac:chgData name="Juliana Faria" userId="29a68c0a-18d7-4ef8-be9b-a5c25a6cb4c3" providerId="ADAL" clId="{D1CA292B-10B4-412C-88CF-94165651ED52}" dt="2026-05-06T15:51:59.620" v="1253" actId="1036"/>
          <ac:spMkLst>
            <pc:docMk/>
            <pc:sldMk cId="4178326370" sldId="2147376812"/>
            <ac:spMk id="39" creationId="{1F1BD3CE-8B02-894F-6B61-0321ECBF00B9}"/>
          </ac:spMkLst>
        </pc:spChg>
        <pc:spChg chg="mod">
          <ac:chgData name="Juliana Faria" userId="29a68c0a-18d7-4ef8-be9b-a5c25a6cb4c3" providerId="ADAL" clId="{D1CA292B-10B4-412C-88CF-94165651ED52}" dt="2026-05-06T14:09:37.248" v="793"/>
          <ac:spMkLst>
            <pc:docMk/>
            <pc:sldMk cId="4178326370" sldId="2147376812"/>
            <ac:spMk id="41" creationId="{D703D8B2-4B52-D096-EC7D-E60FFA12311B}"/>
          </ac:spMkLst>
        </pc:spChg>
        <pc:spChg chg="mod">
          <ac:chgData name="Juliana Faria" userId="29a68c0a-18d7-4ef8-be9b-a5c25a6cb4c3" providerId="ADAL" clId="{D1CA292B-10B4-412C-88CF-94165651ED52}" dt="2026-05-06T14:12:37.744" v="837" actId="20577"/>
          <ac:spMkLst>
            <pc:docMk/>
            <pc:sldMk cId="4178326370" sldId="2147376812"/>
            <ac:spMk id="42" creationId="{97D9AE2A-E30A-F5B0-9388-C0DFA51466C8}"/>
          </ac:spMkLst>
        </pc:spChg>
        <pc:spChg chg="add mod">
          <ac:chgData name="Juliana Faria" userId="29a68c0a-18d7-4ef8-be9b-a5c25a6cb4c3" providerId="ADAL" clId="{D1CA292B-10B4-412C-88CF-94165651ED52}" dt="2026-05-06T15:53:14.495" v="1299" actId="1036"/>
          <ac:spMkLst>
            <pc:docMk/>
            <pc:sldMk cId="4178326370" sldId="2147376812"/>
            <ac:spMk id="43" creationId="{43A49982-4E41-0ABB-AC45-A259AF26ED91}"/>
          </ac:spMkLst>
        </pc:spChg>
        <pc:spChg chg="add del mod">
          <ac:chgData name="Juliana Faria" userId="29a68c0a-18d7-4ef8-be9b-a5c25a6cb4c3" providerId="ADAL" clId="{D1CA292B-10B4-412C-88CF-94165651ED52}" dt="2026-05-07T12:18:56.585" v="3834" actId="478"/>
          <ac:spMkLst>
            <pc:docMk/>
            <pc:sldMk cId="4178326370" sldId="2147376812"/>
            <ac:spMk id="44" creationId="{4C4A5E29-EC34-01BA-FC76-66C0864269AA}"/>
          </ac:spMkLst>
        </pc:spChg>
        <pc:grpChg chg="mod">
          <ac:chgData name="Juliana Faria" userId="29a68c0a-18d7-4ef8-be9b-a5c25a6cb4c3" providerId="ADAL" clId="{D1CA292B-10B4-412C-88CF-94165651ED52}" dt="2026-05-06T15:50:46.359" v="1223" actId="1035"/>
          <ac:grpSpMkLst>
            <pc:docMk/>
            <pc:sldMk cId="4178326370" sldId="2147376812"/>
            <ac:grpSpMk id="10" creationId="{196DDF55-4697-0E50-D374-79A3878F936F}"/>
          </ac:grpSpMkLst>
        </pc:grpChg>
        <pc:grpChg chg="mod">
          <ac:chgData name="Juliana Faria" userId="29a68c0a-18d7-4ef8-be9b-a5c25a6cb4c3" providerId="ADAL" clId="{D1CA292B-10B4-412C-88CF-94165651ED52}" dt="2026-05-06T15:51:17.225" v="1232" actId="1076"/>
          <ac:grpSpMkLst>
            <pc:docMk/>
            <pc:sldMk cId="4178326370" sldId="2147376812"/>
            <ac:grpSpMk id="14" creationId="{8E69B828-5B37-0F01-2386-BC2ABD66AF12}"/>
          </ac:grpSpMkLst>
        </pc:grpChg>
        <pc:grpChg chg="mod">
          <ac:chgData name="Juliana Faria" userId="29a68c0a-18d7-4ef8-be9b-a5c25a6cb4c3" providerId="ADAL" clId="{D1CA292B-10B4-412C-88CF-94165651ED52}" dt="2026-05-06T15:50:48.276" v="1226" actId="1036"/>
          <ac:grpSpMkLst>
            <pc:docMk/>
            <pc:sldMk cId="4178326370" sldId="2147376812"/>
            <ac:grpSpMk id="18" creationId="{7F805299-8E7B-5FD4-0649-7EEDEDDD772F}"/>
          </ac:grpSpMkLst>
        </pc:grpChg>
        <pc:grpChg chg="mod">
          <ac:chgData name="Juliana Faria" userId="29a68c0a-18d7-4ef8-be9b-a5c25a6cb4c3" providerId="ADAL" clId="{D1CA292B-10B4-412C-88CF-94165651ED52}" dt="2026-05-06T15:51:17.225" v="1232" actId="1076"/>
          <ac:grpSpMkLst>
            <pc:docMk/>
            <pc:sldMk cId="4178326370" sldId="2147376812"/>
            <ac:grpSpMk id="22" creationId="{366B6C69-B67F-AB10-542E-AF2FFB94410A}"/>
          </ac:grpSpMkLst>
        </pc:grpChg>
        <pc:grpChg chg="mod">
          <ac:chgData name="Juliana Faria" userId="29a68c0a-18d7-4ef8-be9b-a5c25a6cb4c3" providerId="ADAL" clId="{D1CA292B-10B4-412C-88CF-94165651ED52}" dt="2026-05-06T15:53:14.495" v="1299" actId="1036"/>
          <ac:grpSpMkLst>
            <pc:docMk/>
            <pc:sldMk cId="4178326370" sldId="2147376812"/>
            <ac:grpSpMk id="26" creationId="{5411BC58-AAB7-82EB-E77B-11D902FEA693}"/>
          </ac:grpSpMkLst>
        </pc:grpChg>
        <pc:grpChg chg="add mod">
          <ac:chgData name="Juliana Faria" userId="29a68c0a-18d7-4ef8-be9b-a5c25a6cb4c3" providerId="ADAL" clId="{D1CA292B-10B4-412C-88CF-94165651ED52}" dt="2026-05-06T15:53:14.495" v="1299" actId="1036"/>
          <ac:grpSpMkLst>
            <pc:docMk/>
            <pc:sldMk cId="4178326370" sldId="2147376812"/>
            <ac:grpSpMk id="37" creationId="{6FAACA78-B7A5-B1DB-D86E-1679CFC4E327}"/>
          </ac:grpSpMkLst>
        </pc:grpChg>
        <pc:grpChg chg="add mod">
          <ac:chgData name="Juliana Faria" userId="29a68c0a-18d7-4ef8-be9b-a5c25a6cb4c3" providerId="ADAL" clId="{D1CA292B-10B4-412C-88CF-94165651ED52}" dt="2026-05-06T15:53:14.495" v="1299" actId="1036"/>
          <ac:grpSpMkLst>
            <pc:docMk/>
            <pc:sldMk cId="4178326370" sldId="2147376812"/>
            <ac:grpSpMk id="40" creationId="{BBB57282-4C6F-A559-04AD-AB4313906A74}"/>
          </ac:grpSpMkLst>
        </pc:grpChg>
        <pc:picChg chg="add mod ord modCrop">
          <ac:chgData name="Juliana Faria" userId="29a68c0a-18d7-4ef8-be9b-a5c25a6cb4c3" providerId="ADAL" clId="{D1CA292B-10B4-412C-88CF-94165651ED52}" dt="2026-05-06T18:33:19.196" v="3125" actId="167"/>
          <ac:picMkLst>
            <pc:docMk/>
            <pc:sldMk cId="4178326370" sldId="2147376812"/>
            <ac:picMk id="36" creationId="{F670E180-FB2C-A54A-93CD-32927AB84D87}"/>
          </ac:picMkLst>
        </pc:picChg>
        <pc:cxnChg chg="mod">
          <ac:chgData name="Juliana Faria" userId="29a68c0a-18d7-4ef8-be9b-a5c25a6cb4c3" providerId="ADAL" clId="{D1CA292B-10B4-412C-88CF-94165651ED52}" dt="2026-05-06T14:15:59.642" v="893" actId="1582"/>
          <ac:cxnSpMkLst>
            <pc:docMk/>
            <pc:sldMk cId="4178326370" sldId="2147376812"/>
            <ac:cxnSpMk id="8" creationId="{E83DF22C-3D3B-8350-499A-D6D36EC8CA6E}"/>
          </ac:cxnSpMkLst>
        </pc:cxnChg>
      </pc:sldChg>
      <pc:sldChg chg="addSp delSp modSp add mod modClrScheme addAnim delAnim modAnim chgLayout">
        <pc:chgData name="Juliana Faria" userId="29a68c0a-18d7-4ef8-be9b-a5c25a6cb4c3" providerId="ADAL" clId="{D1CA292B-10B4-412C-88CF-94165651ED52}" dt="2026-05-07T18:46:26.610" v="4078" actId="14100"/>
        <pc:sldMkLst>
          <pc:docMk/>
          <pc:sldMk cId="3533736498" sldId="2147376813"/>
        </pc:sldMkLst>
        <pc:spChg chg="del">
          <ac:chgData name="Juliana Faria" userId="29a68c0a-18d7-4ef8-be9b-a5c25a6cb4c3" providerId="ADAL" clId="{D1CA292B-10B4-412C-88CF-94165651ED52}" dt="2026-05-06T13:05:36.051" v="332" actId="478"/>
          <ac:spMkLst>
            <pc:docMk/>
            <pc:sldMk cId="3533736498" sldId="2147376813"/>
            <ac:spMk id="2" creationId="{0C2D1140-29B5-7047-D8EB-ACC2F5AC3085}"/>
          </ac:spMkLst>
        </pc:spChg>
        <pc:spChg chg="add del mod">
          <ac:chgData name="Juliana Faria" userId="29a68c0a-18d7-4ef8-be9b-a5c25a6cb4c3" providerId="ADAL" clId="{D1CA292B-10B4-412C-88CF-94165651ED52}" dt="2026-05-06T16:55:36.549" v="2130" actId="478"/>
          <ac:spMkLst>
            <pc:docMk/>
            <pc:sldMk cId="3533736498" sldId="2147376813"/>
            <ac:spMk id="3" creationId="{8005E644-BC92-6F54-FAAF-16FC48140FFD}"/>
          </ac:spMkLst>
        </pc:spChg>
        <pc:spChg chg="del">
          <ac:chgData name="Juliana Faria" userId="29a68c0a-18d7-4ef8-be9b-a5c25a6cb4c3" providerId="ADAL" clId="{D1CA292B-10B4-412C-88CF-94165651ED52}" dt="2026-05-06T16:57:29.931" v="2178" actId="478"/>
          <ac:spMkLst>
            <pc:docMk/>
            <pc:sldMk cId="3533736498" sldId="2147376813"/>
            <ac:spMk id="4" creationId="{15545FDC-631B-ABB9-21D5-21E7A609FDAA}"/>
          </ac:spMkLst>
        </pc:spChg>
        <pc:spChg chg="add del mod">
          <ac:chgData name="Juliana Faria" userId="29a68c0a-18d7-4ef8-be9b-a5c25a6cb4c3" providerId="ADAL" clId="{D1CA292B-10B4-412C-88CF-94165651ED52}" dt="2026-05-06T16:55:38.990" v="2132" actId="478"/>
          <ac:spMkLst>
            <pc:docMk/>
            <pc:sldMk cId="3533736498" sldId="2147376813"/>
            <ac:spMk id="6" creationId="{F3498DE0-01A2-5CDA-E146-996E4A7B795F}"/>
          </ac:spMkLst>
        </pc:spChg>
        <pc:spChg chg="del mod">
          <ac:chgData name="Juliana Faria" userId="29a68c0a-18d7-4ef8-be9b-a5c25a6cb4c3" providerId="ADAL" clId="{D1CA292B-10B4-412C-88CF-94165651ED52}" dt="2026-05-06T16:54:48.266" v="2107" actId="478"/>
          <ac:spMkLst>
            <pc:docMk/>
            <pc:sldMk cId="3533736498" sldId="2147376813"/>
            <ac:spMk id="7" creationId="{5797CFE8-4C92-DD8E-0C4C-CFD537796557}"/>
          </ac:spMkLst>
        </pc:spChg>
        <pc:spChg chg="add mod">
          <ac:chgData name="Juliana Faria" userId="29a68c0a-18d7-4ef8-be9b-a5c25a6cb4c3" providerId="ADAL" clId="{D1CA292B-10B4-412C-88CF-94165651ED52}" dt="2026-05-07T18:46:26.610" v="4078" actId="14100"/>
          <ac:spMkLst>
            <pc:docMk/>
            <pc:sldMk cId="3533736498" sldId="2147376813"/>
            <ac:spMk id="16" creationId="{91A63525-FBA0-EBCB-6C43-53B80493844D}"/>
          </ac:spMkLst>
        </pc:spChg>
        <pc:spChg chg="del">
          <ac:chgData name="Juliana Faria" userId="29a68c0a-18d7-4ef8-be9b-a5c25a6cb4c3" providerId="ADAL" clId="{D1CA292B-10B4-412C-88CF-94165651ED52}" dt="2026-05-06T13:05:34.473" v="331" actId="478"/>
          <ac:spMkLst>
            <pc:docMk/>
            <pc:sldMk cId="3533736498" sldId="2147376813"/>
            <ac:spMk id="17" creationId="{AD9368AF-0D33-DE00-3DFB-2F99AD05D283}"/>
          </ac:spMkLst>
        </pc:spChg>
        <pc:spChg chg="add mod">
          <ac:chgData name="Juliana Faria" userId="29a68c0a-18d7-4ef8-be9b-a5c25a6cb4c3" providerId="ADAL" clId="{D1CA292B-10B4-412C-88CF-94165651ED52}" dt="2026-05-06T16:56:20.584" v="2149" actId="1076"/>
          <ac:spMkLst>
            <pc:docMk/>
            <pc:sldMk cId="3533736498" sldId="2147376813"/>
            <ac:spMk id="18" creationId="{999F9538-F73A-9A2F-A181-22275B410BD0}"/>
          </ac:spMkLst>
        </pc:spChg>
        <pc:spChg chg="add del mod ord">
          <ac:chgData name="Juliana Faria" userId="29a68c0a-18d7-4ef8-be9b-a5c25a6cb4c3" providerId="ADAL" clId="{D1CA292B-10B4-412C-88CF-94165651ED52}" dt="2026-05-06T18:42:16.359" v="3264" actId="166"/>
          <ac:spMkLst>
            <pc:docMk/>
            <pc:sldMk cId="3533736498" sldId="2147376813"/>
            <ac:spMk id="20" creationId="{0B50BF32-FC54-61CA-D135-7E2102BA570E}"/>
          </ac:spMkLst>
        </pc:spChg>
        <pc:spChg chg="mod">
          <ac:chgData name="Juliana Faria" userId="29a68c0a-18d7-4ef8-be9b-a5c25a6cb4c3" providerId="ADAL" clId="{D1CA292B-10B4-412C-88CF-94165651ED52}" dt="2026-05-06T16:54:55.372" v="2113"/>
          <ac:spMkLst>
            <pc:docMk/>
            <pc:sldMk cId="3533736498" sldId="2147376813"/>
            <ac:spMk id="22" creationId="{4C7F56B7-1E25-443F-6AFA-AB3B7EAE4149}"/>
          </ac:spMkLst>
        </pc:spChg>
        <pc:spChg chg="mod">
          <ac:chgData name="Juliana Faria" userId="29a68c0a-18d7-4ef8-be9b-a5c25a6cb4c3" providerId="ADAL" clId="{D1CA292B-10B4-412C-88CF-94165651ED52}" dt="2026-05-06T17:03:57.573" v="2304"/>
          <ac:spMkLst>
            <pc:docMk/>
            <pc:sldMk cId="3533736498" sldId="2147376813"/>
            <ac:spMk id="32" creationId="{9DDF3564-948B-223C-B0CB-84701FA56F3D}"/>
          </ac:spMkLst>
        </pc:spChg>
        <pc:spChg chg="mod">
          <ac:chgData name="Juliana Faria" userId="29a68c0a-18d7-4ef8-be9b-a5c25a6cb4c3" providerId="ADAL" clId="{D1CA292B-10B4-412C-88CF-94165651ED52}" dt="2026-05-06T17:46:37.906" v="2797"/>
          <ac:spMkLst>
            <pc:docMk/>
            <pc:sldMk cId="3533736498" sldId="2147376813"/>
            <ac:spMk id="35" creationId="{C206E682-68C3-D90D-8741-3B624C9D3203}"/>
          </ac:spMkLst>
        </pc:spChg>
        <pc:grpChg chg="add del mod">
          <ac:chgData name="Juliana Faria" userId="29a68c0a-18d7-4ef8-be9b-a5c25a6cb4c3" providerId="ADAL" clId="{D1CA292B-10B4-412C-88CF-94165651ED52}" dt="2026-05-06T16:55:04.194" v="2115" actId="478"/>
          <ac:grpSpMkLst>
            <pc:docMk/>
            <pc:sldMk cId="3533736498" sldId="2147376813"/>
            <ac:grpSpMk id="21" creationId="{3B7E6F37-5980-5B19-6151-83ECB3ADA669}"/>
          </ac:grpSpMkLst>
        </pc:grpChg>
        <pc:grpChg chg="add del mod">
          <ac:chgData name="Juliana Faria" userId="29a68c0a-18d7-4ef8-be9b-a5c25a6cb4c3" providerId="ADAL" clId="{D1CA292B-10B4-412C-88CF-94165651ED52}" dt="2026-05-06T17:21:20.847" v="2553" actId="478"/>
          <ac:grpSpMkLst>
            <pc:docMk/>
            <pc:sldMk cId="3533736498" sldId="2147376813"/>
            <ac:grpSpMk id="31" creationId="{59A31D82-7872-3B28-0996-83BC0283103B}"/>
          </ac:grpSpMkLst>
        </pc:grpChg>
        <pc:grpChg chg="add mod">
          <ac:chgData name="Juliana Faria" userId="29a68c0a-18d7-4ef8-be9b-a5c25a6cb4c3" providerId="ADAL" clId="{D1CA292B-10B4-412C-88CF-94165651ED52}" dt="2026-05-06T17:21:21.134" v="2554"/>
          <ac:grpSpMkLst>
            <pc:docMk/>
            <pc:sldMk cId="3533736498" sldId="2147376813"/>
            <ac:grpSpMk id="34" creationId="{E2C49B00-48A0-05E0-BA4B-680EE82CD31B}"/>
          </ac:grpSpMkLst>
        </pc:grpChg>
        <pc:picChg chg="add del mod">
          <ac:chgData name="Juliana Faria" userId="29a68c0a-18d7-4ef8-be9b-a5c25a6cb4c3" providerId="ADAL" clId="{D1CA292B-10B4-412C-88CF-94165651ED52}" dt="2026-05-06T16:54:50.299" v="2109" actId="478"/>
          <ac:picMkLst>
            <pc:docMk/>
            <pc:sldMk cId="3533736498" sldId="2147376813"/>
            <ac:picMk id="8" creationId="{EF72E435-A683-2CA6-7BF2-DA2009C9E517}"/>
          </ac:picMkLst>
        </pc:picChg>
        <pc:picChg chg="add del mod">
          <ac:chgData name="Juliana Faria" userId="29a68c0a-18d7-4ef8-be9b-a5c25a6cb4c3" providerId="ADAL" clId="{D1CA292B-10B4-412C-88CF-94165651ED52}" dt="2026-05-06T16:54:54.385" v="2112" actId="478"/>
          <ac:picMkLst>
            <pc:docMk/>
            <pc:sldMk cId="3533736498" sldId="2147376813"/>
            <ac:picMk id="9" creationId="{416D3B31-8236-03E5-75DD-D691C0F25C0D}"/>
          </ac:picMkLst>
        </pc:picChg>
        <pc:picChg chg="add del mod">
          <ac:chgData name="Juliana Faria" userId="29a68c0a-18d7-4ef8-be9b-a5c25a6cb4c3" providerId="ADAL" clId="{D1CA292B-10B4-412C-88CF-94165651ED52}" dt="2026-05-06T16:54:49.156" v="2108" actId="478"/>
          <ac:picMkLst>
            <pc:docMk/>
            <pc:sldMk cId="3533736498" sldId="2147376813"/>
            <ac:picMk id="10" creationId="{7EC98D67-85D2-25A4-DAB2-CC26575BE6A7}"/>
          </ac:picMkLst>
        </pc:picChg>
        <pc:picChg chg="add del mod modCrop">
          <ac:chgData name="Juliana Faria" userId="29a68c0a-18d7-4ef8-be9b-a5c25a6cb4c3" providerId="ADAL" clId="{D1CA292B-10B4-412C-88CF-94165651ED52}" dt="2026-05-06T16:58:59.520" v="2209" actId="478"/>
          <ac:picMkLst>
            <pc:docMk/>
            <pc:sldMk cId="3533736498" sldId="2147376813"/>
            <ac:picMk id="19" creationId="{53ADFC1F-FC2C-443A-B366-9F3B77F235A7}"/>
          </ac:picMkLst>
        </pc:picChg>
        <pc:picChg chg="add del mod">
          <ac:chgData name="Juliana Faria" userId="29a68c0a-18d7-4ef8-be9b-a5c25a6cb4c3" providerId="ADAL" clId="{D1CA292B-10B4-412C-88CF-94165651ED52}" dt="2026-05-06T16:59:51.856" v="2218" actId="478"/>
          <ac:picMkLst>
            <pc:docMk/>
            <pc:sldMk cId="3533736498" sldId="2147376813"/>
            <ac:picMk id="24" creationId="{F412F118-CA2B-4F76-6B83-3E53F4AD5527}"/>
          </ac:picMkLst>
        </pc:picChg>
        <pc:picChg chg="add mod">
          <ac:chgData name="Juliana Faria" userId="29a68c0a-18d7-4ef8-be9b-a5c25a6cb4c3" providerId="ADAL" clId="{D1CA292B-10B4-412C-88CF-94165651ED52}" dt="2026-05-06T16:59:21.805" v="2210" actId="207"/>
          <ac:picMkLst>
            <pc:docMk/>
            <pc:sldMk cId="3533736498" sldId="2147376813"/>
            <ac:picMk id="25" creationId="{F295F11B-79D2-E2B2-537D-C4D9B7C064B7}"/>
          </ac:picMkLst>
        </pc:picChg>
        <pc:picChg chg="add mod ord modCrop">
          <ac:chgData name="Juliana Faria" userId="29a68c0a-18d7-4ef8-be9b-a5c25a6cb4c3" providerId="ADAL" clId="{D1CA292B-10B4-412C-88CF-94165651ED52}" dt="2026-05-07T18:45:31.422" v="4061" actId="18131"/>
          <ac:picMkLst>
            <pc:docMk/>
            <pc:sldMk cId="3533736498" sldId="2147376813"/>
            <ac:picMk id="28" creationId="{E659CF0B-8296-1085-C4A2-04954B235A57}"/>
          </ac:picMkLst>
        </pc:picChg>
        <pc:picChg chg="add mod">
          <ac:chgData name="Juliana Faria" userId="29a68c0a-18d7-4ef8-be9b-a5c25a6cb4c3" providerId="ADAL" clId="{D1CA292B-10B4-412C-88CF-94165651ED52}" dt="2026-05-06T16:59:57.998" v="2223" actId="1076"/>
          <ac:picMkLst>
            <pc:docMk/>
            <pc:sldMk cId="3533736498" sldId="2147376813"/>
            <ac:picMk id="29" creationId="{D381F6E8-6EBB-5DC8-19BF-4C1FAD2942A1}"/>
          </ac:picMkLst>
        </pc:picChg>
        <pc:picChg chg="add del mod">
          <ac:chgData name="Juliana Faria" userId="29a68c0a-18d7-4ef8-be9b-a5c25a6cb4c3" providerId="ADAL" clId="{D1CA292B-10B4-412C-88CF-94165651ED52}" dt="2026-05-06T16:59:59.979" v="2226" actId="478"/>
          <ac:picMkLst>
            <pc:docMk/>
            <pc:sldMk cId="3533736498" sldId="2147376813"/>
            <ac:picMk id="30" creationId="{BECF6923-CA0D-115D-83A5-03E5CF977C0D}"/>
          </ac:picMkLst>
        </pc:picChg>
        <pc:cxnChg chg="add del mod">
          <ac:chgData name="Juliana Faria" userId="29a68c0a-18d7-4ef8-be9b-a5c25a6cb4c3" providerId="ADAL" clId="{D1CA292B-10B4-412C-88CF-94165651ED52}" dt="2026-05-06T16:55:45.692" v="2134" actId="478"/>
          <ac:cxnSpMkLst>
            <pc:docMk/>
            <pc:sldMk cId="3533736498" sldId="2147376813"/>
            <ac:cxnSpMk id="5" creationId="{2740BEDC-7A28-4428-0FE8-A74730C21296}"/>
          </ac:cxnSpMkLst>
        </pc:cxnChg>
        <pc:cxnChg chg="add del mod">
          <ac:chgData name="Juliana Faria" userId="29a68c0a-18d7-4ef8-be9b-a5c25a6cb4c3" providerId="ADAL" clId="{D1CA292B-10B4-412C-88CF-94165651ED52}" dt="2026-05-06T16:56:23.660" v="2151" actId="478"/>
          <ac:cxnSpMkLst>
            <pc:docMk/>
            <pc:sldMk cId="3533736498" sldId="2147376813"/>
            <ac:cxnSpMk id="13" creationId="{A20150C5-BB52-236C-08F8-BB0D771F4285}"/>
          </ac:cxnSpMkLst>
        </pc:cxnChg>
        <pc:cxnChg chg="mod">
          <ac:chgData name="Juliana Faria" userId="29a68c0a-18d7-4ef8-be9b-a5c25a6cb4c3" providerId="ADAL" clId="{D1CA292B-10B4-412C-88CF-94165651ED52}" dt="2026-05-06T16:54:55.372" v="2113"/>
          <ac:cxnSpMkLst>
            <pc:docMk/>
            <pc:sldMk cId="3533736498" sldId="2147376813"/>
            <ac:cxnSpMk id="23" creationId="{F9568985-2B43-103C-E533-35A8AD192CC9}"/>
          </ac:cxnSpMkLst>
        </pc:cxnChg>
        <pc:cxnChg chg="add mod">
          <ac:chgData name="Juliana Faria" userId="29a68c0a-18d7-4ef8-be9b-a5c25a6cb4c3" providerId="ADAL" clId="{D1CA292B-10B4-412C-88CF-94165651ED52}" dt="2026-05-06T16:57:57.251" v="2190" actId="1035"/>
          <ac:cxnSpMkLst>
            <pc:docMk/>
            <pc:sldMk cId="3533736498" sldId="2147376813"/>
            <ac:cxnSpMk id="27" creationId="{EF23E957-0FEE-EA5F-9271-B76C2BF207E4}"/>
          </ac:cxnSpMkLst>
        </pc:cxnChg>
        <pc:cxnChg chg="mod">
          <ac:chgData name="Juliana Faria" userId="29a68c0a-18d7-4ef8-be9b-a5c25a6cb4c3" providerId="ADAL" clId="{D1CA292B-10B4-412C-88CF-94165651ED52}" dt="2026-05-06T17:03:57.573" v="2304"/>
          <ac:cxnSpMkLst>
            <pc:docMk/>
            <pc:sldMk cId="3533736498" sldId="2147376813"/>
            <ac:cxnSpMk id="33" creationId="{EF20E8AB-6575-93D9-A9C5-EE460B14B035}"/>
          </ac:cxnSpMkLst>
        </pc:cxnChg>
        <pc:cxnChg chg="mod">
          <ac:chgData name="Juliana Faria" userId="29a68c0a-18d7-4ef8-be9b-a5c25a6cb4c3" providerId="ADAL" clId="{D1CA292B-10B4-412C-88CF-94165651ED52}" dt="2026-05-06T17:21:21.134" v="2554"/>
          <ac:cxnSpMkLst>
            <pc:docMk/>
            <pc:sldMk cId="3533736498" sldId="2147376813"/>
            <ac:cxnSpMk id="36" creationId="{5B4B6940-B4EB-0277-417C-0A774A1202C9}"/>
          </ac:cxnSpMkLst>
        </pc:cxnChg>
      </pc:sldChg>
      <pc:sldChg chg="addSp delSp modSp new mod modClrScheme addAnim delAnim modAnim chgLayout">
        <pc:chgData name="Juliana Faria" userId="29a68c0a-18d7-4ef8-be9b-a5c25a6cb4c3" providerId="ADAL" clId="{D1CA292B-10B4-412C-88CF-94165651ED52}" dt="2026-05-07T15:35:48.521" v="4021"/>
        <pc:sldMkLst>
          <pc:docMk/>
          <pc:sldMk cId="1050982180" sldId="2147376814"/>
        </pc:sldMkLst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4" creationId="{E10DBD5F-FAA7-0F22-4E23-2B6B9EF32467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11" creationId="{6DD5C006-4BEB-C03F-77BE-4AEBE866597D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17" creationId="{318D235F-AABB-B25C-065F-1CF7975C38B7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18" creationId="{162C77AE-F7A8-CA28-04B8-9ACE6F48C316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20" creationId="{A24DCA40-E26F-26C9-135D-CB659CBDBA29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22" creationId="{3C5AEB89-CE1A-7491-572D-0C2D9D38F1C4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23" creationId="{5982693D-8B07-F762-BDF4-07FF2A18E92B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27" creationId="{AA517F18-7CBA-0C17-38B7-1F2D073BD755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31" creationId="{17EF5D02-1D00-6108-0E9D-A80CA97C1C76}"/>
          </ac:spMkLst>
        </pc:spChg>
        <pc:spChg chg="del mod">
          <ac:chgData name="Juliana Faria" userId="29a68c0a-18d7-4ef8-be9b-a5c25a6cb4c3" providerId="ADAL" clId="{D1CA292B-10B4-412C-88CF-94165651ED52}" dt="2026-05-06T17:15:30.949" v="2479" actId="478"/>
          <ac:spMkLst>
            <pc:docMk/>
            <pc:sldMk cId="1050982180" sldId="2147376814"/>
            <ac:spMk id="33" creationId="{F945D79D-4B00-FE72-5AD5-C8DFAF627434}"/>
          </ac:spMkLst>
        </pc:spChg>
        <pc:spChg chg="del mod">
          <ac:chgData name="Juliana Faria" userId="29a68c0a-18d7-4ef8-be9b-a5c25a6cb4c3" providerId="ADAL" clId="{D1CA292B-10B4-412C-88CF-94165651ED52}" dt="2026-05-06T17:15:33.989" v="2482" actId="478"/>
          <ac:spMkLst>
            <pc:docMk/>
            <pc:sldMk cId="1050982180" sldId="2147376814"/>
            <ac:spMk id="34" creationId="{36A2D091-89DD-55D1-AD8F-A6D8A4B3F5D5}"/>
          </ac:spMkLst>
        </pc:spChg>
        <pc:spChg chg="del">
          <ac:chgData name="Juliana Faria" userId="29a68c0a-18d7-4ef8-be9b-a5c25a6cb4c3" providerId="ADAL" clId="{D1CA292B-10B4-412C-88CF-94165651ED52}" dt="2026-05-06T17:15:32.404" v="2481" actId="478"/>
          <ac:spMkLst>
            <pc:docMk/>
            <pc:sldMk cId="1050982180" sldId="2147376814"/>
            <ac:spMk id="35" creationId="{FEC0D624-B99E-3951-7202-9AA2114D4D3B}"/>
          </ac:spMkLst>
        </pc:spChg>
        <pc:spChg chg="del mod">
          <ac:chgData name="Juliana Faria" userId="29a68c0a-18d7-4ef8-be9b-a5c25a6cb4c3" providerId="ADAL" clId="{D1CA292B-10B4-412C-88CF-94165651ED52}" dt="2026-05-06T17:15:37.845" v="2484" actId="478"/>
          <ac:spMkLst>
            <pc:docMk/>
            <pc:sldMk cId="1050982180" sldId="2147376814"/>
            <ac:spMk id="36" creationId="{B8BEF878-E55C-5823-948F-1CD73AAE0B15}"/>
          </ac:spMkLst>
        </pc:spChg>
        <pc:spChg chg="mod">
          <ac:chgData name="Juliana Faria" userId="29a68c0a-18d7-4ef8-be9b-a5c25a6cb4c3" providerId="ADAL" clId="{D1CA292B-10B4-412C-88CF-94165651ED52}" dt="2026-05-06T18:50:22.533" v="3397" actId="1038"/>
          <ac:spMkLst>
            <pc:docMk/>
            <pc:sldMk cId="1050982180" sldId="2147376814"/>
            <ac:spMk id="37" creationId="{70A07250-3F64-890E-E9E5-7976143E27EB}"/>
          </ac:spMkLst>
        </pc:spChg>
        <pc:spChg chg="mod">
          <ac:chgData name="Juliana Faria" userId="29a68c0a-18d7-4ef8-be9b-a5c25a6cb4c3" providerId="ADAL" clId="{D1CA292B-10B4-412C-88CF-94165651ED52}" dt="2026-05-07T12:28:14.610" v="3914" actId="14100"/>
          <ac:spMkLst>
            <pc:docMk/>
            <pc:sldMk cId="1050982180" sldId="2147376814"/>
            <ac:spMk id="38" creationId="{70ACC6DB-C7FA-13D4-0B8D-099A9757D6A2}"/>
          </ac:spMkLst>
        </pc:spChg>
        <pc:spChg chg="del mod">
          <ac:chgData name="Juliana Faria" userId="29a68c0a-18d7-4ef8-be9b-a5c25a6cb4c3" providerId="ADAL" clId="{D1CA292B-10B4-412C-88CF-94165651ED52}" dt="2026-05-06T17:15:31.795" v="2480" actId="478"/>
          <ac:spMkLst>
            <pc:docMk/>
            <pc:sldMk cId="1050982180" sldId="2147376814"/>
            <ac:spMk id="39" creationId="{604F8328-4782-C5D8-5423-ECCE5CD24603}"/>
          </ac:spMkLst>
        </pc:spChg>
        <pc:spChg chg="del mod">
          <ac:chgData name="Juliana Faria" userId="29a68c0a-18d7-4ef8-be9b-a5c25a6cb4c3" providerId="ADAL" clId="{D1CA292B-10B4-412C-88CF-94165651ED52}" dt="2026-05-06T17:15:43.682" v="2488" actId="478"/>
          <ac:spMkLst>
            <pc:docMk/>
            <pc:sldMk cId="1050982180" sldId="2147376814"/>
            <ac:spMk id="40" creationId="{B4F89B52-0116-53EB-0FEB-DC33E0E32B95}"/>
          </ac:spMkLst>
        </pc:spChg>
        <pc:spChg chg="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41" creationId="{8C078417-6282-52BF-B659-493BF3BD0673}"/>
          </ac:spMkLst>
        </pc:spChg>
        <pc:spChg chg="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42" creationId="{1A5A228B-C340-8183-FFD6-09200BC10DA0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43" creationId="{45E8D4EE-CBC9-6C1B-4C50-B757022AEC0A}"/>
          </ac:spMkLst>
        </pc:spChg>
        <pc:spChg chg="mod">
          <ac:chgData name="Juliana Faria" userId="29a68c0a-18d7-4ef8-be9b-a5c25a6cb4c3" providerId="ADAL" clId="{D1CA292B-10B4-412C-88CF-94165651ED52}" dt="2026-05-06T18:49:56.669" v="3378" actId="1038"/>
          <ac:spMkLst>
            <pc:docMk/>
            <pc:sldMk cId="1050982180" sldId="2147376814"/>
            <ac:spMk id="44" creationId="{D0FA46FC-3B81-5AD2-C212-3BF97287FC90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45" creationId="{C175B068-7EC9-1C0B-2D33-6FAAC3752BB1}"/>
          </ac:spMkLst>
        </pc:spChg>
        <pc:spChg chg="add mod">
          <ac:chgData name="Juliana Faria" userId="29a68c0a-18d7-4ef8-be9b-a5c25a6cb4c3" providerId="ADAL" clId="{D1CA292B-10B4-412C-88CF-94165651ED52}" dt="2026-05-06T18:50:17.310" v="3388" actId="1036"/>
          <ac:spMkLst>
            <pc:docMk/>
            <pc:sldMk cId="1050982180" sldId="2147376814"/>
            <ac:spMk id="48" creationId="{5EF728B6-B47F-FA4B-ADFE-8C64DAB50AFC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49" creationId="{7C2148B1-7A67-B224-BABD-F257782451D0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50" creationId="{B525C86C-8059-66E7-3622-064091A9033F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51" creationId="{98BAD0FA-A601-BD93-6E32-CDF05FD530F7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52" creationId="{D56271D6-4935-DC61-A4B5-B8C16722E5C6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53" creationId="{A0999042-0724-7B46-BC61-46C6A7D496F8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4" creationId="{26EE6523-2B0F-D9FB-6FCA-C4FCC84B8C04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5" creationId="{E5EA729E-70D7-A604-CA33-0C4B19A32119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6" creationId="{60FDAC37-F096-43B5-1A64-C142D96F55B8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7" creationId="{038E0A39-968D-F1AF-7E87-3645361A0695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8" creationId="{05AAF16E-78D8-6922-7DAA-1473A1508E13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9" creationId="{D517C7C9-ED29-6487-23E9-B4DE30F4502C}"/>
          </ac:spMkLst>
        </pc:spChg>
        <pc:spChg chg="add mod">
          <ac:chgData name="Juliana Faria" userId="29a68c0a-18d7-4ef8-be9b-a5c25a6cb4c3" providerId="ADAL" clId="{D1CA292B-10B4-412C-88CF-94165651ED52}" dt="2026-05-06T19:03:33.872" v="3587" actId="164"/>
          <ac:spMkLst>
            <pc:docMk/>
            <pc:sldMk cId="1050982180" sldId="2147376814"/>
            <ac:spMk id="60" creationId="{4FB48117-BD69-4424-2495-390A564F37E2}"/>
          </ac:spMkLst>
        </pc:spChg>
        <pc:spChg chg="add mod">
          <ac:chgData name="Juliana Faria" userId="29a68c0a-18d7-4ef8-be9b-a5c25a6cb4c3" providerId="ADAL" clId="{D1CA292B-10B4-412C-88CF-94165651ED52}" dt="2026-05-06T19:04:42.053" v="3603" actId="207"/>
          <ac:spMkLst>
            <pc:docMk/>
            <pc:sldMk cId="1050982180" sldId="2147376814"/>
            <ac:spMk id="69" creationId="{0EA78FFA-CF89-9F5C-A464-F50D8E0177F2}"/>
          </ac:spMkLst>
        </pc:spChg>
        <pc:grpChg chg="mod">
          <ac:chgData name="Juliana Faria" userId="29a68c0a-18d7-4ef8-be9b-a5c25a6cb4c3" providerId="ADAL" clId="{D1CA292B-10B4-412C-88CF-94165651ED52}" dt="2026-05-06T17:17:53.172" v="2518" actId="14100"/>
          <ac:grpSpMkLst>
            <pc:docMk/>
            <pc:sldMk cId="1050982180" sldId="2147376814"/>
            <ac:grpSpMk id="2" creationId="{A5410859-ED0D-0825-BF75-CC332BF2933B}"/>
          </ac:grpSpMkLst>
        </pc:grpChg>
        <pc:grpChg chg="add mod">
          <ac:chgData name="Juliana Faria" userId="29a68c0a-18d7-4ef8-be9b-a5c25a6cb4c3" providerId="ADAL" clId="{D1CA292B-10B4-412C-88CF-94165651ED52}" dt="2026-05-06T19:03:33.872" v="3587" actId="164"/>
          <ac:grpSpMkLst>
            <pc:docMk/>
            <pc:sldMk cId="1050982180" sldId="2147376814"/>
            <ac:grpSpMk id="68" creationId="{85C3BBA3-479D-F2ED-5814-A858D24F3296}"/>
          </ac:grpSpMkLst>
        </pc:grpChg>
        <pc:picChg chg="add del mod">
          <ac:chgData name="Juliana Faria" userId="29a68c0a-18d7-4ef8-be9b-a5c25a6cb4c3" providerId="ADAL" clId="{D1CA292B-10B4-412C-88CF-94165651ED52}" dt="2026-05-06T19:04:38.071" v="3601" actId="478"/>
          <ac:picMkLst>
            <pc:docMk/>
            <pc:sldMk cId="1050982180" sldId="2147376814"/>
            <ac:picMk id="61" creationId="{B0797336-4FEC-CBBC-B564-6EC5AD8A4BBD}"/>
          </ac:picMkLst>
        </pc:picChg>
        <pc:picChg chg="add mod">
          <ac:chgData name="Juliana Faria" userId="29a68c0a-18d7-4ef8-be9b-a5c25a6cb4c3" providerId="ADAL" clId="{D1CA292B-10B4-412C-88CF-94165651ED52}" dt="2026-05-06T19:04:29.352" v="3600" actId="1076"/>
          <ac:picMkLst>
            <pc:docMk/>
            <pc:sldMk cId="1050982180" sldId="2147376814"/>
            <ac:picMk id="62" creationId="{A9C864F4-25F1-7472-E2FB-6057CC36F711}"/>
          </ac:picMkLst>
        </pc:picChg>
        <pc:cxnChg chg="add mod">
          <ac:chgData name="Juliana Faria" userId="29a68c0a-18d7-4ef8-be9b-a5c25a6cb4c3" providerId="ADAL" clId="{D1CA292B-10B4-412C-88CF-94165651ED52}" dt="2026-05-06T17:16:50.455" v="2510" actId="1035"/>
          <ac:cxnSpMkLst>
            <pc:docMk/>
            <pc:sldMk cId="1050982180" sldId="2147376814"/>
            <ac:cxnSpMk id="46" creationId="{BCD8D588-F8EE-8016-4D7B-7F8D76B323B7}"/>
          </ac:cxnSpMkLst>
        </pc:cxnChg>
        <pc:cxnChg chg="add mod">
          <ac:chgData name="Juliana Faria" userId="29a68c0a-18d7-4ef8-be9b-a5c25a6cb4c3" providerId="ADAL" clId="{D1CA292B-10B4-412C-88CF-94165651ED52}" dt="2026-05-06T19:03:33.872" v="3587" actId="164"/>
          <ac:cxnSpMkLst>
            <pc:docMk/>
            <pc:sldMk cId="1050982180" sldId="2147376814"/>
            <ac:cxnSpMk id="64" creationId="{69AD7427-03D5-BAB6-4B46-E4E9190D5EDA}"/>
          </ac:cxnSpMkLst>
        </pc:cxnChg>
      </pc:sldChg>
      <pc:sldChg chg="addSp delSp modSp add mod modClrScheme addAnim delAnim modAnim chgLayout">
        <pc:chgData name="Juliana Faria" userId="29a68c0a-18d7-4ef8-be9b-a5c25a6cb4c3" providerId="ADAL" clId="{D1CA292B-10B4-412C-88CF-94165651ED52}" dt="2026-05-07T12:28:53.196" v="3916" actId="1076"/>
        <pc:sldMkLst>
          <pc:docMk/>
          <pc:sldMk cId="3660535839" sldId="2147376815"/>
        </pc:sldMkLst>
        <pc:spChg chg="add mod">
          <ac:chgData name="Juliana Faria" userId="29a68c0a-18d7-4ef8-be9b-a5c25a6cb4c3" providerId="ADAL" clId="{D1CA292B-10B4-412C-88CF-94165651ED52}" dt="2026-05-06T17:26:02.701" v="2564"/>
          <ac:spMkLst>
            <pc:docMk/>
            <pc:sldMk cId="3660535839" sldId="2147376815"/>
            <ac:spMk id="16" creationId="{99B79540-AA8B-D523-C95B-34E7CE59AF38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20" creationId="{508D1AA6-12CD-A904-EE8A-00A800C6ABF0}"/>
          </ac:spMkLst>
        </pc:spChg>
        <pc:spChg chg="add del mod">
          <ac:chgData name="Juliana Faria" userId="29a68c0a-18d7-4ef8-be9b-a5c25a6cb4c3" providerId="ADAL" clId="{D1CA292B-10B4-412C-88CF-94165651ED52}" dt="2026-05-06T17:27:46.675" v="2575" actId="478"/>
          <ac:spMkLst>
            <pc:docMk/>
            <pc:sldMk cId="3660535839" sldId="2147376815"/>
            <ac:spMk id="30" creationId="{84BC478D-D85D-056E-7D84-3EA2CE318E47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31" creationId="{BB5A3196-75B8-34C6-1553-DC7E18D05D18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32" creationId="{AD899883-4693-2E09-2CB6-FDFB1ED729AD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37" creationId="{F0D24565-35D6-7683-C25D-1B0D16400977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38" creationId="{56302C6B-870A-798A-C3A9-E08024A9049B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39" creationId="{C0157322-EA3F-EA27-7202-32303AE2A667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40" creationId="{E574E836-8812-604E-CC9C-A868E87DD1D9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41" creationId="{DCC17094-5D54-F783-529A-8FF3FD3B579D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42" creationId="{208F4B88-4794-D9E2-C280-51025EB4F7D4}"/>
          </ac:spMkLst>
        </pc:spChg>
        <pc:spChg chg="add del mod">
          <ac:chgData name="Juliana Faria" userId="29a68c0a-18d7-4ef8-be9b-a5c25a6cb4c3" providerId="ADAL" clId="{D1CA292B-10B4-412C-88CF-94165651ED52}" dt="2026-05-06T17:30:01.737" v="2611" actId="478"/>
          <ac:spMkLst>
            <pc:docMk/>
            <pc:sldMk cId="3660535839" sldId="2147376815"/>
            <ac:spMk id="43" creationId="{3EA256C1-EF3C-74D7-63A9-14DB8EA0FB76}"/>
          </ac:spMkLst>
        </pc:spChg>
        <pc:spChg chg="add del mod">
          <ac:chgData name="Juliana Faria" userId="29a68c0a-18d7-4ef8-be9b-a5c25a6cb4c3" providerId="ADAL" clId="{D1CA292B-10B4-412C-88CF-94165651ED52}" dt="2026-05-06T17:30:40.337" v="2619" actId="478"/>
          <ac:spMkLst>
            <pc:docMk/>
            <pc:sldMk cId="3660535839" sldId="2147376815"/>
            <ac:spMk id="44" creationId="{004AC8C5-2E39-30FF-A2DC-48870B47FB88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52" creationId="{9F7B1126-986E-7158-346A-19453B38592C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53" creationId="{CE6322E7-E12F-FD0E-5357-0A2E391617E8}"/>
          </ac:spMkLst>
        </pc:spChg>
        <pc:spChg chg="del">
          <ac:chgData name="Juliana Faria" userId="29a68c0a-18d7-4ef8-be9b-a5c25a6cb4c3" providerId="ADAL" clId="{D1CA292B-10B4-412C-88CF-94165651ED52}" dt="2026-05-06T17:25:25.322" v="2558" actId="478"/>
          <ac:spMkLst>
            <pc:docMk/>
            <pc:sldMk cId="3660535839" sldId="2147376815"/>
            <ac:spMk id="54" creationId="{604BD48C-8D77-F3E1-16DA-642A530ABB5C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61" creationId="{FC9CD3FA-EA6C-44C2-44F7-BF810F52F742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62" creationId="{CFA22BE7-E1D9-EF90-BCE7-E52AE855BB56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64" creationId="{D7E950B8-69D0-9D63-B22D-6E67ADE4EF95}"/>
          </ac:spMkLst>
        </pc:spChg>
        <pc:spChg chg="del">
          <ac:chgData name="Juliana Faria" userId="29a68c0a-18d7-4ef8-be9b-a5c25a6cb4c3" providerId="ADAL" clId="{D1CA292B-10B4-412C-88CF-94165651ED52}" dt="2026-05-06T17:26:06.156" v="2565" actId="478"/>
          <ac:spMkLst>
            <pc:docMk/>
            <pc:sldMk cId="3660535839" sldId="2147376815"/>
            <ac:spMk id="65" creationId="{E2F31F79-10F8-DAE4-85CE-9AECBB4E2E5A}"/>
          </ac:spMkLst>
        </pc:spChg>
        <pc:spChg chg="add mod">
          <ac:chgData name="Juliana Faria" userId="29a68c0a-18d7-4ef8-be9b-a5c25a6cb4c3" providerId="ADAL" clId="{D1CA292B-10B4-412C-88CF-94165651ED52}" dt="2026-05-06T18:52:54.082" v="3428"/>
          <ac:spMkLst>
            <pc:docMk/>
            <pc:sldMk cId="3660535839" sldId="2147376815"/>
            <ac:spMk id="66" creationId="{D767CF2C-9F5D-723B-969F-7CFD143CE500}"/>
          </ac:spMkLst>
        </pc:spChg>
        <pc:spChg chg="add mod">
          <ac:chgData name="Juliana Faria" userId="29a68c0a-18d7-4ef8-be9b-a5c25a6cb4c3" providerId="ADAL" clId="{D1CA292B-10B4-412C-88CF-94165651ED52}" dt="2026-05-06T18:53:01.577" v="3431" actId="1076"/>
          <ac:spMkLst>
            <pc:docMk/>
            <pc:sldMk cId="3660535839" sldId="2147376815"/>
            <ac:spMk id="70" creationId="{065EB9C1-E3E1-6E13-2081-8BAA9A2782BE}"/>
          </ac:spMkLst>
        </pc:spChg>
        <pc:spChg chg="add mod">
          <ac:chgData name="Juliana Faria" userId="29a68c0a-18d7-4ef8-be9b-a5c25a6cb4c3" providerId="ADAL" clId="{D1CA292B-10B4-412C-88CF-94165651ED52}" dt="2026-05-06T18:52:54.082" v="3428"/>
          <ac:spMkLst>
            <pc:docMk/>
            <pc:sldMk cId="3660535839" sldId="2147376815"/>
            <ac:spMk id="71" creationId="{09A26513-850C-B954-29EB-11D08DD53D24}"/>
          </ac:spMkLst>
        </pc:spChg>
        <pc:spChg chg="add mod">
          <ac:chgData name="Juliana Faria" userId="29a68c0a-18d7-4ef8-be9b-a5c25a6cb4c3" providerId="ADAL" clId="{D1CA292B-10B4-412C-88CF-94165651ED52}" dt="2026-05-06T18:52:54.082" v="3428"/>
          <ac:spMkLst>
            <pc:docMk/>
            <pc:sldMk cId="3660535839" sldId="2147376815"/>
            <ac:spMk id="72" creationId="{7A862B01-0BA1-9033-EB53-251ED567C658}"/>
          </ac:spMkLst>
        </pc:spChg>
        <pc:spChg chg="add mod">
          <ac:chgData name="Juliana Faria" userId="29a68c0a-18d7-4ef8-be9b-a5c25a6cb4c3" providerId="ADAL" clId="{D1CA292B-10B4-412C-88CF-94165651ED52}" dt="2026-05-06T18:52:54.082" v="3428"/>
          <ac:spMkLst>
            <pc:docMk/>
            <pc:sldMk cId="3660535839" sldId="2147376815"/>
            <ac:spMk id="79" creationId="{48855552-B579-8FB1-CE34-CD45E894FCA6}"/>
          </ac:spMkLst>
        </pc:spChg>
        <pc:spChg chg="add mod">
          <ac:chgData name="Juliana Faria" userId="29a68c0a-18d7-4ef8-be9b-a5c25a6cb4c3" providerId="ADAL" clId="{D1CA292B-10B4-412C-88CF-94165651ED52}" dt="2026-05-06T18:52:54.082" v="3428"/>
          <ac:spMkLst>
            <pc:docMk/>
            <pc:sldMk cId="3660535839" sldId="2147376815"/>
            <ac:spMk id="80" creationId="{D9AED6F0-FFAD-F9BC-02E2-C445531677B1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82" creationId="{42C250DB-6DD0-F766-1A62-1AF133F74C04}"/>
          </ac:spMkLst>
        </pc:spChg>
        <pc:spChg chg="mod">
          <ac:chgData name="Juliana Faria" userId="29a68c0a-18d7-4ef8-be9b-a5c25a6cb4c3" providerId="ADAL" clId="{D1CA292B-10B4-412C-88CF-94165651ED52}" dt="2026-05-06T18:54:04.552" v="3443" actId="255"/>
          <ac:spMkLst>
            <pc:docMk/>
            <pc:sldMk cId="3660535839" sldId="2147376815"/>
            <ac:spMk id="83" creationId="{395A078C-76CF-0C66-68D3-489FA428EB9B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85" creationId="{5895BAE1-9C73-0B14-FFA6-F01281C8BA66}"/>
          </ac:spMkLst>
        </pc:spChg>
        <pc:spChg chg="mod">
          <ac:chgData name="Juliana Faria" userId="29a68c0a-18d7-4ef8-be9b-a5c25a6cb4c3" providerId="ADAL" clId="{D1CA292B-10B4-412C-88CF-94165651ED52}" dt="2026-05-06T18:53:14.840" v="3433" actId="113"/>
          <ac:spMkLst>
            <pc:docMk/>
            <pc:sldMk cId="3660535839" sldId="2147376815"/>
            <ac:spMk id="86" creationId="{DB1B7DA5-BD38-4178-8A60-C837359B2C1A}"/>
          </ac:spMkLst>
        </pc:spChg>
        <pc:spChg chg="mod">
          <ac:chgData name="Juliana Faria" userId="29a68c0a-18d7-4ef8-be9b-a5c25a6cb4c3" providerId="ADAL" clId="{D1CA292B-10B4-412C-88CF-94165651ED52}" dt="2026-05-06T18:54:13.919" v="3445" actId="255"/>
          <ac:spMkLst>
            <pc:docMk/>
            <pc:sldMk cId="3660535839" sldId="2147376815"/>
            <ac:spMk id="88" creationId="{BAD7B943-6850-EF97-817D-FBF58733E845}"/>
          </ac:spMkLst>
        </pc:spChg>
        <pc:spChg chg="mod">
          <ac:chgData name="Juliana Faria" userId="29a68c0a-18d7-4ef8-be9b-a5c25a6cb4c3" providerId="ADAL" clId="{D1CA292B-10B4-412C-88CF-94165651ED52}" dt="2026-05-06T18:53:14.840" v="3433" actId="113"/>
          <ac:spMkLst>
            <pc:docMk/>
            <pc:sldMk cId="3660535839" sldId="2147376815"/>
            <ac:spMk id="89" creationId="{E3D59B1F-B292-D709-C7E2-1907DA54FB4E}"/>
          </ac:spMkLst>
        </pc:spChg>
        <pc:spChg chg="mod">
          <ac:chgData name="Juliana Faria" userId="29a68c0a-18d7-4ef8-be9b-a5c25a6cb4c3" providerId="ADAL" clId="{D1CA292B-10B4-412C-88CF-94165651ED52}" dt="2026-05-06T18:54:27.979" v="3447" actId="255"/>
          <ac:spMkLst>
            <pc:docMk/>
            <pc:sldMk cId="3660535839" sldId="2147376815"/>
            <ac:spMk id="91" creationId="{066776E8-D74D-B74F-7D2D-55AA4AD900E0}"/>
          </ac:spMkLst>
        </pc:spChg>
        <pc:spChg chg="mod">
          <ac:chgData name="Juliana Faria" userId="29a68c0a-18d7-4ef8-be9b-a5c25a6cb4c3" providerId="ADAL" clId="{D1CA292B-10B4-412C-88CF-94165651ED52}" dt="2026-05-06T17:32:13.734" v="2635" actId="207"/>
          <ac:spMkLst>
            <pc:docMk/>
            <pc:sldMk cId="3660535839" sldId="2147376815"/>
            <ac:spMk id="92" creationId="{49FCE32F-EE9E-9920-790D-00494DED9F2C}"/>
          </ac:spMkLst>
        </pc:spChg>
        <pc:spChg chg="mod">
          <ac:chgData name="Juliana Faria" userId="29a68c0a-18d7-4ef8-be9b-a5c25a6cb4c3" providerId="ADAL" clId="{D1CA292B-10B4-412C-88CF-94165651ED52}" dt="2026-05-06T18:54:09.469" v="3444" actId="255"/>
          <ac:spMkLst>
            <pc:docMk/>
            <pc:sldMk cId="3660535839" sldId="2147376815"/>
            <ac:spMk id="94" creationId="{1B71BA24-9F53-7699-434F-C94E236DC435}"/>
          </ac:spMkLst>
        </pc:spChg>
        <pc:spChg chg="mod">
          <ac:chgData name="Juliana Faria" userId="29a68c0a-18d7-4ef8-be9b-a5c25a6cb4c3" providerId="ADAL" clId="{D1CA292B-10B4-412C-88CF-94165651ED52}" dt="2026-05-06T18:53:14.840" v="3433" actId="113"/>
          <ac:spMkLst>
            <pc:docMk/>
            <pc:sldMk cId="3660535839" sldId="2147376815"/>
            <ac:spMk id="95" creationId="{A2C8BBE4-B6AB-22C2-671B-40E3D8AB05F2}"/>
          </ac:spMkLst>
        </pc:spChg>
        <pc:spChg chg="add mod">
          <ac:chgData name="Juliana Faria" userId="29a68c0a-18d7-4ef8-be9b-a5c25a6cb4c3" providerId="ADAL" clId="{D1CA292B-10B4-412C-88CF-94165651ED52}" dt="2026-05-06T18:54:21.464" v="3446" actId="255"/>
          <ac:spMkLst>
            <pc:docMk/>
            <pc:sldMk cId="3660535839" sldId="2147376815"/>
            <ac:spMk id="96" creationId="{BF1FC21A-F32A-7BD1-1375-4F86AF834A86}"/>
          </ac:spMkLst>
        </pc:spChg>
        <pc:spChg chg="add mod">
          <ac:chgData name="Juliana Faria" userId="29a68c0a-18d7-4ef8-be9b-a5c25a6cb4c3" providerId="ADAL" clId="{D1CA292B-10B4-412C-88CF-94165651ED52}" dt="2026-05-06T18:53:38.205" v="3441" actId="12788"/>
          <ac:spMkLst>
            <pc:docMk/>
            <pc:sldMk cId="3660535839" sldId="2147376815"/>
            <ac:spMk id="97" creationId="{6E81915A-3681-326C-1065-2DCBEEAC7463}"/>
          </ac:spMkLst>
        </pc:spChg>
        <pc:spChg chg="add mod">
          <ac:chgData name="Juliana Faria" userId="29a68c0a-18d7-4ef8-be9b-a5c25a6cb4c3" providerId="ADAL" clId="{D1CA292B-10B4-412C-88CF-94165651ED52}" dt="2026-05-06T17:35:21.623" v="2675" actId="1582"/>
          <ac:spMkLst>
            <pc:docMk/>
            <pc:sldMk cId="3660535839" sldId="2147376815"/>
            <ac:spMk id="98" creationId="{05500D88-CE31-EB14-0917-CD2D447AF248}"/>
          </ac:spMkLst>
        </pc:spChg>
        <pc:spChg chg="add mod">
          <ac:chgData name="Juliana Faria" userId="29a68c0a-18d7-4ef8-be9b-a5c25a6cb4c3" providerId="ADAL" clId="{D1CA292B-10B4-412C-88CF-94165651ED52}" dt="2026-05-06T17:35:21.623" v="2675" actId="1582"/>
          <ac:spMkLst>
            <pc:docMk/>
            <pc:sldMk cId="3660535839" sldId="2147376815"/>
            <ac:spMk id="99" creationId="{187A6D87-3466-ECC5-77D0-9D22ED339F60}"/>
          </ac:spMkLst>
        </pc:spChg>
        <pc:spChg chg="mod">
          <ac:chgData name="Juliana Faria" userId="29a68c0a-18d7-4ef8-be9b-a5c25a6cb4c3" providerId="ADAL" clId="{D1CA292B-10B4-412C-88CF-94165651ED52}" dt="2026-05-06T18:54:31.869" v="3448" actId="255"/>
          <ac:spMkLst>
            <pc:docMk/>
            <pc:sldMk cId="3660535839" sldId="2147376815"/>
            <ac:spMk id="102" creationId="{8CB37EF7-0C4D-50A3-14FD-D355E15B363F}"/>
          </ac:spMkLst>
        </pc:spChg>
        <pc:spChg chg="mod">
          <ac:chgData name="Juliana Faria" userId="29a68c0a-18d7-4ef8-be9b-a5c25a6cb4c3" providerId="ADAL" clId="{D1CA292B-10B4-412C-88CF-94165651ED52}" dt="2026-05-06T18:53:14.840" v="3433" actId="113"/>
          <ac:spMkLst>
            <pc:docMk/>
            <pc:sldMk cId="3660535839" sldId="2147376815"/>
            <ac:spMk id="103" creationId="{30F05FF0-DDDF-B9FC-FEBE-CC7026240D90}"/>
          </ac:spMkLst>
        </pc:spChg>
        <pc:spChg chg="mod">
          <ac:chgData name="Juliana Faria" userId="29a68c0a-18d7-4ef8-be9b-a5c25a6cb4c3" providerId="ADAL" clId="{D1CA292B-10B4-412C-88CF-94165651ED52}" dt="2026-05-07T12:28:49.311" v="3915" actId="12788"/>
          <ac:spMkLst>
            <pc:docMk/>
            <pc:sldMk cId="3660535839" sldId="2147376815"/>
            <ac:spMk id="105" creationId="{16DD2F1B-C15C-A98F-4C17-C79BBC249E52}"/>
          </ac:spMkLst>
        </pc:spChg>
        <pc:spChg chg="mod">
          <ac:chgData name="Juliana Faria" userId="29a68c0a-18d7-4ef8-be9b-a5c25a6cb4c3" providerId="ADAL" clId="{D1CA292B-10B4-412C-88CF-94165651ED52}" dt="2026-05-07T12:28:49.311" v="3915" actId="12788"/>
          <ac:spMkLst>
            <pc:docMk/>
            <pc:sldMk cId="3660535839" sldId="2147376815"/>
            <ac:spMk id="106" creationId="{D4535A1A-FDE8-9989-AB81-9522AC38705E}"/>
          </ac:spMkLst>
        </pc:spChg>
        <pc:spChg chg="mod">
          <ac:chgData name="Juliana Faria" userId="29a68c0a-18d7-4ef8-be9b-a5c25a6cb4c3" providerId="ADAL" clId="{D1CA292B-10B4-412C-88CF-94165651ED52}" dt="2026-05-06T18:54:36.019" v="3449" actId="255"/>
          <ac:spMkLst>
            <pc:docMk/>
            <pc:sldMk cId="3660535839" sldId="2147376815"/>
            <ac:spMk id="108" creationId="{EEB7C014-1875-CE59-EDBD-D09056047EFC}"/>
          </ac:spMkLst>
        </pc:spChg>
        <pc:spChg chg="mod">
          <ac:chgData name="Juliana Faria" userId="29a68c0a-18d7-4ef8-be9b-a5c25a6cb4c3" providerId="ADAL" clId="{D1CA292B-10B4-412C-88CF-94165651ED52}" dt="2026-05-06T17:34:45.091" v="2669" actId="207"/>
          <ac:spMkLst>
            <pc:docMk/>
            <pc:sldMk cId="3660535839" sldId="2147376815"/>
            <ac:spMk id="109" creationId="{B63B608B-09B7-2385-908C-3BEC2F9CCCE6}"/>
          </ac:spMkLst>
        </pc:spChg>
        <pc:spChg chg="add mod">
          <ac:chgData name="Juliana Faria" userId="29a68c0a-18d7-4ef8-be9b-a5c25a6cb4c3" providerId="ADAL" clId="{D1CA292B-10B4-412C-88CF-94165651ED52}" dt="2026-05-06T17:35:30.634" v="2677" actId="1076"/>
          <ac:spMkLst>
            <pc:docMk/>
            <pc:sldMk cId="3660535839" sldId="2147376815"/>
            <ac:spMk id="110" creationId="{A44A0096-F3CB-72F5-3D7E-BCE417B279BD}"/>
          </ac:spMkLst>
        </pc:spChg>
        <pc:spChg chg="add mod">
          <ac:chgData name="Juliana Faria" userId="29a68c0a-18d7-4ef8-be9b-a5c25a6cb4c3" providerId="ADAL" clId="{D1CA292B-10B4-412C-88CF-94165651ED52}" dt="2026-05-06T18:53:52.235" v="3442" actId="208"/>
          <ac:spMkLst>
            <pc:docMk/>
            <pc:sldMk cId="3660535839" sldId="2147376815"/>
            <ac:spMk id="111" creationId="{B164F8E9-AA41-E2ED-01A7-932E065ED4EA}"/>
          </ac:spMkLst>
        </pc:spChg>
        <pc:spChg chg="add mod">
          <ac:chgData name="Juliana Faria" userId="29a68c0a-18d7-4ef8-be9b-a5c25a6cb4c3" providerId="ADAL" clId="{D1CA292B-10B4-412C-88CF-94165651ED52}" dt="2026-05-06T18:53:52.235" v="3442" actId="208"/>
          <ac:spMkLst>
            <pc:docMk/>
            <pc:sldMk cId="3660535839" sldId="2147376815"/>
            <ac:spMk id="112" creationId="{4817F001-7DDC-0CC8-22B6-85C43565E3B8}"/>
          </ac:spMkLst>
        </pc:spChg>
        <pc:spChg chg="add mod">
          <ac:chgData name="Juliana Faria" userId="29a68c0a-18d7-4ef8-be9b-a5c25a6cb4c3" providerId="ADAL" clId="{D1CA292B-10B4-412C-88CF-94165651ED52}" dt="2026-05-06T18:53:52.235" v="3442" actId="208"/>
          <ac:spMkLst>
            <pc:docMk/>
            <pc:sldMk cId="3660535839" sldId="2147376815"/>
            <ac:spMk id="113" creationId="{B74549DE-F1EF-2821-B94C-591AF23F45E5}"/>
          </ac:spMkLst>
        </pc:spChg>
        <pc:spChg chg="add mod">
          <ac:chgData name="Juliana Faria" userId="29a68c0a-18d7-4ef8-be9b-a5c25a6cb4c3" providerId="ADAL" clId="{D1CA292B-10B4-412C-88CF-94165651ED52}" dt="2026-05-06T17:35:49.928" v="2683" actId="1076"/>
          <ac:spMkLst>
            <pc:docMk/>
            <pc:sldMk cId="3660535839" sldId="2147376815"/>
            <ac:spMk id="114" creationId="{69EFE864-76F5-4372-C0A7-4919EBF30D21}"/>
          </ac:spMkLst>
        </pc:spChg>
        <pc:spChg chg="add mod">
          <ac:chgData name="Juliana Faria" userId="29a68c0a-18d7-4ef8-be9b-a5c25a6cb4c3" providerId="ADAL" clId="{D1CA292B-10B4-412C-88CF-94165651ED52}" dt="2026-05-06T18:53:52.235" v="3442" actId="208"/>
          <ac:spMkLst>
            <pc:docMk/>
            <pc:sldMk cId="3660535839" sldId="2147376815"/>
            <ac:spMk id="115" creationId="{F0AD4114-05AD-C63C-A3B6-DF0EE938D47C}"/>
          </ac:spMkLst>
        </pc:spChg>
        <pc:spChg chg="add mod">
          <ac:chgData name="Juliana Faria" userId="29a68c0a-18d7-4ef8-be9b-a5c25a6cb4c3" providerId="ADAL" clId="{D1CA292B-10B4-412C-88CF-94165651ED52}" dt="2026-05-06T18:57:34.901" v="3507" actId="1076"/>
          <ac:spMkLst>
            <pc:docMk/>
            <pc:sldMk cId="3660535839" sldId="2147376815"/>
            <ac:spMk id="116" creationId="{1D8D27AF-4D1C-F2D0-AF10-94F6B90FB722}"/>
          </ac:spMkLst>
        </pc:spChg>
        <pc:spChg chg="mod">
          <ac:chgData name="Juliana Faria" userId="29a68c0a-18d7-4ef8-be9b-a5c25a6cb4c3" providerId="ADAL" clId="{D1CA292B-10B4-412C-88CF-94165651ED52}" dt="2026-05-06T17:36:43.082" v="2695"/>
          <ac:spMkLst>
            <pc:docMk/>
            <pc:sldMk cId="3660535839" sldId="2147376815"/>
            <ac:spMk id="118" creationId="{57CFDDF8-197E-310F-C112-C7616043E522}"/>
          </ac:spMkLst>
        </pc:spChg>
        <pc:spChg chg="add del mod">
          <ac:chgData name="Juliana Faria" userId="29a68c0a-18d7-4ef8-be9b-a5c25a6cb4c3" providerId="ADAL" clId="{D1CA292B-10B4-412C-88CF-94165651ED52}" dt="2026-05-06T17:37:44.447" v="2711" actId="478"/>
          <ac:spMkLst>
            <pc:docMk/>
            <pc:sldMk cId="3660535839" sldId="2147376815"/>
            <ac:spMk id="120" creationId="{3C851BAB-F523-AB47-3187-498C951DE95E}"/>
          </ac:spMkLst>
        </pc:spChg>
        <pc:spChg chg="add mod">
          <ac:chgData name="Juliana Faria" userId="29a68c0a-18d7-4ef8-be9b-a5c25a6cb4c3" providerId="ADAL" clId="{D1CA292B-10B4-412C-88CF-94165651ED52}" dt="2026-05-06T17:38:09.820" v="2722" actId="1076"/>
          <ac:spMkLst>
            <pc:docMk/>
            <pc:sldMk cId="3660535839" sldId="2147376815"/>
            <ac:spMk id="121" creationId="{B412AF9D-868C-E0DF-1B45-CF2072E936B5}"/>
          </ac:spMkLst>
        </pc:spChg>
        <pc:grpChg chg="del">
          <ac:chgData name="Juliana Faria" userId="29a68c0a-18d7-4ef8-be9b-a5c25a6cb4c3" providerId="ADAL" clId="{D1CA292B-10B4-412C-88CF-94165651ED52}" dt="2026-05-06T17:25:22.609" v="2557" actId="478"/>
          <ac:grpSpMkLst>
            <pc:docMk/>
            <pc:sldMk cId="3660535839" sldId="2147376815"/>
            <ac:grpSpMk id="2" creationId="{1AA5E011-583B-B819-61BB-71DB62E57C7A}"/>
          </ac:grpSpMkLst>
        </pc:grpChg>
        <pc:grpChg chg="mod">
          <ac:chgData name="Juliana Faria" userId="29a68c0a-18d7-4ef8-be9b-a5c25a6cb4c3" providerId="ADAL" clId="{D1CA292B-10B4-412C-88CF-94165651ED52}" dt="2026-05-06T17:33:00.756" v="2643" actId="1076"/>
          <ac:grpSpMkLst>
            <pc:docMk/>
            <pc:sldMk cId="3660535839" sldId="2147376815"/>
            <ac:grpSpMk id="81" creationId="{851080DC-E7D0-CE15-49FC-D4DB6315B5DC}"/>
          </ac:grpSpMkLst>
        </pc:grpChg>
        <pc:grpChg chg="mod">
          <ac:chgData name="Juliana Faria" userId="29a68c0a-18d7-4ef8-be9b-a5c25a6cb4c3" providerId="ADAL" clId="{D1CA292B-10B4-412C-88CF-94165651ED52}" dt="2026-05-06T18:56:42.288" v="3482" actId="1035"/>
          <ac:grpSpMkLst>
            <pc:docMk/>
            <pc:sldMk cId="3660535839" sldId="2147376815"/>
            <ac:grpSpMk id="87" creationId="{02F14256-5AA1-379F-3D22-F5D1816C8A0F}"/>
          </ac:grpSpMkLst>
        </pc:grpChg>
        <pc:grpChg chg="mod">
          <ac:chgData name="Juliana Faria" userId="29a68c0a-18d7-4ef8-be9b-a5c25a6cb4c3" providerId="ADAL" clId="{D1CA292B-10B4-412C-88CF-94165651ED52}" dt="2026-05-06T18:56:50.871" v="3489" actId="1035"/>
          <ac:grpSpMkLst>
            <pc:docMk/>
            <pc:sldMk cId="3660535839" sldId="2147376815"/>
            <ac:grpSpMk id="90" creationId="{91CCB426-81D0-B857-722D-052FFE73C698}"/>
          </ac:grpSpMkLst>
        </pc:grpChg>
        <pc:grpChg chg="mod">
          <ac:chgData name="Juliana Faria" userId="29a68c0a-18d7-4ef8-be9b-a5c25a6cb4c3" providerId="ADAL" clId="{D1CA292B-10B4-412C-88CF-94165651ED52}" dt="2026-05-06T18:55:09.093" v="3456" actId="1076"/>
          <ac:grpSpMkLst>
            <pc:docMk/>
            <pc:sldMk cId="3660535839" sldId="2147376815"/>
            <ac:grpSpMk id="93" creationId="{4ED34361-3D24-F207-8352-AAA4D7444151}"/>
          </ac:grpSpMkLst>
        </pc:grpChg>
        <pc:grpChg chg="add mod">
          <ac:chgData name="Juliana Faria" userId="29a68c0a-18d7-4ef8-be9b-a5c25a6cb4c3" providerId="ADAL" clId="{D1CA292B-10B4-412C-88CF-94165651ED52}" dt="2026-05-06T17:34:29.498" v="2666" actId="1037"/>
          <ac:grpSpMkLst>
            <pc:docMk/>
            <pc:sldMk cId="3660535839" sldId="2147376815"/>
            <ac:grpSpMk id="100" creationId="{34107F3D-26E0-283C-E10E-073C53898196}"/>
          </ac:grpSpMkLst>
        </pc:grpChg>
        <pc:grpChg chg="add mod">
          <ac:chgData name="Juliana Faria" userId="29a68c0a-18d7-4ef8-be9b-a5c25a6cb4c3" providerId="ADAL" clId="{D1CA292B-10B4-412C-88CF-94165651ED52}" dt="2026-05-06T17:35:12.167" v="2674" actId="1076"/>
          <ac:grpSpMkLst>
            <pc:docMk/>
            <pc:sldMk cId="3660535839" sldId="2147376815"/>
            <ac:grpSpMk id="101" creationId="{5E847D4C-0DE5-C617-C901-123E2F95419B}"/>
          </ac:grpSpMkLst>
        </pc:grpChg>
        <pc:grpChg chg="add mod">
          <ac:chgData name="Juliana Faria" userId="29a68c0a-18d7-4ef8-be9b-a5c25a6cb4c3" providerId="ADAL" clId="{D1CA292B-10B4-412C-88CF-94165651ED52}" dt="2026-05-07T12:28:53.196" v="3916" actId="1076"/>
          <ac:grpSpMkLst>
            <pc:docMk/>
            <pc:sldMk cId="3660535839" sldId="2147376815"/>
            <ac:grpSpMk id="104" creationId="{DC36F22C-2DDE-CF77-B728-BDE92A0CFC2E}"/>
          </ac:grpSpMkLst>
        </pc:grpChg>
        <pc:grpChg chg="add mod">
          <ac:chgData name="Juliana Faria" userId="29a68c0a-18d7-4ef8-be9b-a5c25a6cb4c3" providerId="ADAL" clId="{D1CA292B-10B4-412C-88CF-94165651ED52}" dt="2026-05-06T17:35:12.167" v="2674" actId="1076"/>
          <ac:grpSpMkLst>
            <pc:docMk/>
            <pc:sldMk cId="3660535839" sldId="2147376815"/>
            <ac:grpSpMk id="107" creationId="{604D1FE7-05F6-CBC7-8D34-AA9E132A09EA}"/>
          </ac:grpSpMkLst>
        </pc:grpChg>
        <pc:grpChg chg="add del mod">
          <ac:chgData name="Juliana Faria" userId="29a68c0a-18d7-4ef8-be9b-a5c25a6cb4c3" providerId="ADAL" clId="{D1CA292B-10B4-412C-88CF-94165651ED52}" dt="2026-05-06T17:37:07.868" v="2698" actId="478"/>
          <ac:grpSpMkLst>
            <pc:docMk/>
            <pc:sldMk cId="3660535839" sldId="2147376815"/>
            <ac:grpSpMk id="117" creationId="{3449EAAA-2839-3DB9-A097-7FD5D9B5F841}"/>
          </ac:grpSpMkLst>
        </pc:grpChg>
        <pc:grpChg chg="add mod">
          <ac:chgData name="Juliana Faria" userId="29a68c0a-18d7-4ef8-be9b-a5c25a6cb4c3" providerId="ADAL" clId="{D1CA292B-10B4-412C-88CF-94165651ED52}" dt="2026-05-06T18:53:35.549" v="3440" actId="12788"/>
          <ac:grpSpMkLst>
            <pc:docMk/>
            <pc:sldMk cId="3660535839" sldId="2147376815"/>
            <ac:grpSpMk id="123" creationId="{C9F56BC5-555D-CC63-1888-72CDB2F08EAA}"/>
          </ac:grpSpMkLst>
        </pc:grpChg>
        <pc:picChg chg="add del mod">
          <ac:chgData name="Juliana Faria" userId="29a68c0a-18d7-4ef8-be9b-a5c25a6cb4c3" providerId="ADAL" clId="{D1CA292B-10B4-412C-88CF-94165651ED52}" dt="2026-05-06T17:37:44.938" v="2712" actId="478"/>
          <ac:picMkLst>
            <pc:docMk/>
            <pc:sldMk cId="3660535839" sldId="2147376815"/>
            <ac:picMk id="119" creationId="{1FDCE13A-1708-C176-69F3-4E402F409B94}"/>
          </ac:picMkLst>
        </pc:picChg>
        <pc:picChg chg="add mod">
          <ac:chgData name="Juliana Faria" userId="29a68c0a-18d7-4ef8-be9b-a5c25a6cb4c3" providerId="ADAL" clId="{D1CA292B-10B4-412C-88CF-94165651ED52}" dt="2026-05-06T17:38:05.735" v="2721" actId="1076"/>
          <ac:picMkLst>
            <pc:docMk/>
            <pc:sldMk cId="3660535839" sldId="2147376815"/>
            <ac:picMk id="122" creationId="{F934EC83-F25A-B5F3-287C-8D500149DD53}"/>
          </ac:picMkLst>
        </pc:picChg>
        <pc:cxnChg chg="add mod">
          <ac:chgData name="Juliana Faria" userId="29a68c0a-18d7-4ef8-be9b-a5c25a6cb4c3" providerId="ADAL" clId="{D1CA292B-10B4-412C-88CF-94165651ED52}" dt="2026-05-06T17:26:30.589" v="2567" actId="14100"/>
          <ac:cxnSpMkLst>
            <pc:docMk/>
            <pc:sldMk cId="3660535839" sldId="2147376815"/>
            <ac:cxnSpMk id="17" creationId="{CA5D0A26-C2A5-80B1-0FB0-0C8E2457BED0}"/>
          </ac:cxnSpMkLst>
        </pc:cxnChg>
      </pc:sldChg>
      <pc:sldChg chg="addSp delSp modSp add mod ord modClrScheme addAnim delAnim modAnim chgLayout">
        <pc:chgData name="Juliana Faria" userId="29a68c0a-18d7-4ef8-be9b-a5c25a6cb4c3" providerId="ADAL" clId="{D1CA292B-10B4-412C-88CF-94165651ED52}" dt="2026-05-07T17:44:39.092" v="4043"/>
        <pc:sldMkLst>
          <pc:docMk/>
          <pc:sldMk cId="2987358035" sldId="2147376816"/>
        </pc:sldMkLst>
        <pc:spChg chg="add del mod">
          <ac:chgData name="Juliana Faria" userId="29a68c0a-18d7-4ef8-be9b-a5c25a6cb4c3" providerId="ADAL" clId="{D1CA292B-10B4-412C-88CF-94165651ED52}" dt="2026-05-07T15:37:45.526" v="4022" actId="478"/>
          <ac:spMkLst>
            <pc:docMk/>
            <pc:sldMk cId="2987358035" sldId="2147376816"/>
            <ac:spMk id="3" creationId="{86B0EEB0-2645-677F-86A0-2A5322CF5C76}"/>
          </ac:spMkLst>
        </pc:spChg>
        <pc:spChg chg="add del mod">
          <ac:chgData name="Juliana Faria" userId="29a68c0a-18d7-4ef8-be9b-a5c25a6cb4c3" providerId="ADAL" clId="{D1CA292B-10B4-412C-88CF-94165651ED52}" dt="2026-05-06T18:23:29.298" v="2988" actId="478"/>
          <ac:spMkLst>
            <pc:docMk/>
            <pc:sldMk cId="2987358035" sldId="2147376816"/>
            <ac:spMk id="4" creationId="{00C09941-A830-4581-F825-DCA4E63592DE}"/>
          </ac:spMkLst>
        </pc:spChg>
        <pc:spChg chg="del mod">
          <ac:chgData name="Juliana Faria" userId="29a68c0a-18d7-4ef8-be9b-a5c25a6cb4c3" providerId="ADAL" clId="{D1CA292B-10B4-412C-88CF-94165651ED52}" dt="2026-05-06T19:52:17.892" v="3807" actId="478"/>
          <ac:spMkLst>
            <pc:docMk/>
            <pc:sldMk cId="2987358035" sldId="2147376816"/>
            <ac:spMk id="6" creationId="{7DDD2857-F820-7CE9-451F-45F9040BE3B1}"/>
          </ac:spMkLst>
        </pc:spChg>
        <pc:spChg chg="mod topLvl">
          <ac:chgData name="Juliana Faria" userId="29a68c0a-18d7-4ef8-be9b-a5c25a6cb4c3" providerId="ADAL" clId="{D1CA292B-10B4-412C-88CF-94165651ED52}" dt="2026-05-07T17:44:35.105" v="4041" actId="164"/>
          <ac:spMkLst>
            <pc:docMk/>
            <pc:sldMk cId="2987358035" sldId="2147376816"/>
            <ac:spMk id="8" creationId="{744F5D58-67B2-61D0-4271-4B707397632F}"/>
          </ac:spMkLst>
        </pc:spChg>
        <pc:spChg chg="del mod topLvl">
          <ac:chgData name="Juliana Faria" userId="29a68c0a-18d7-4ef8-be9b-a5c25a6cb4c3" providerId="ADAL" clId="{D1CA292B-10B4-412C-88CF-94165651ED52}" dt="2026-05-07T15:28:53.043" v="3949" actId="478"/>
          <ac:spMkLst>
            <pc:docMk/>
            <pc:sldMk cId="2987358035" sldId="2147376816"/>
            <ac:spMk id="10" creationId="{C31D58C6-2663-8029-EA76-BB8A5324AF62}"/>
          </ac:spMkLst>
        </pc:spChg>
        <pc:spChg chg="del mod">
          <ac:chgData name="Juliana Faria" userId="29a68c0a-18d7-4ef8-be9b-a5c25a6cb4c3" providerId="ADAL" clId="{D1CA292B-10B4-412C-88CF-94165651ED52}" dt="2026-05-06T18:23:18.514" v="2985" actId="478"/>
          <ac:spMkLst>
            <pc:docMk/>
            <pc:sldMk cId="2987358035" sldId="2147376816"/>
            <ac:spMk id="13" creationId="{62FC49D8-4E1A-06EA-EAFC-D6F7C777475F}"/>
          </ac:spMkLst>
        </pc:spChg>
        <pc:spChg chg="del mod topLvl">
          <ac:chgData name="Juliana Faria" userId="29a68c0a-18d7-4ef8-be9b-a5c25a6cb4c3" providerId="ADAL" clId="{D1CA292B-10B4-412C-88CF-94165651ED52}" dt="2026-05-06T19:36:13.373" v="3670" actId="478"/>
          <ac:spMkLst>
            <pc:docMk/>
            <pc:sldMk cId="2987358035" sldId="2147376816"/>
            <ac:spMk id="18" creationId="{4C2A63A0-982D-C6F8-C7EF-88D583E35BBA}"/>
          </ac:spMkLst>
        </pc:spChg>
        <pc:spChg chg="del">
          <ac:chgData name="Juliana Faria" userId="29a68c0a-18d7-4ef8-be9b-a5c25a6cb4c3" providerId="ADAL" clId="{D1CA292B-10B4-412C-88CF-94165651ED52}" dt="2026-05-06T18:23:00.577" v="2980" actId="478"/>
          <ac:spMkLst>
            <pc:docMk/>
            <pc:sldMk cId="2987358035" sldId="2147376816"/>
            <ac:spMk id="19" creationId="{F2CF0E2D-6007-52CC-6DFB-2C726EE130A1}"/>
          </ac:spMkLst>
        </pc:spChg>
        <pc:spChg chg="mod">
          <ac:chgData name="Juliana Faria" userId="29a68c0a-18d7-4ef8-be9b-a5c25a6cb4c3" providerId="ADAL" clId="{D1CA292B-10B4-412C-88CF-94165651ED52}" dt="2026-05-06T19:36:14.835" v="3671"/>
          <ac:spMkLst>
            <pc:docMk/>
            <pc:sldMk cId="2987358035" sldId="2147376816"/>
            <ac:spMk id="21" creationId="{2570D322-9115-48D8-9ECE-239CD2A4F677}"/>
          </ac:spMkLst>
        </pc:spChg>
        <pc:spChg chg="del">
          <ac:chgData name="Juliana Faria" userId="29a68c0a-18d7-4ef8-be9b-a5c25a6cb4c3" providerId="ADAL" clId="{D1CA292B-10B4-412C-88CF-94165651ED52}" dt="2026-05-06T19:30:56.828" v="3615" actId="478"/>
          <ac:spMkLst>
            <pc:docMk/>
            <pc:sldMk cId="2987358035" sldId="2147376816"/>
            <ac:spMk id="23" creationId="{A847E3C9-59ED-9555-5F9C-0962EF188895}"/>
          </ac:spMkLst>
        </pc:spChg>
        <pc:spChg chg="add mod">
          <ac:chgData name="Juliana Faria" userId="29a68c0a-18d7-4ef8-be9b-a5c25a6cb4c3" providerId="ADAL" clId="{D1CA292B-10B4-412C-88CF-94165651ED52}" dt="2026-05-06T19:52:10.108" v="3805"/>
          <ac:spMkLst>
            <pc:docMk/>
            <pc:sldMk cId="2987358035" sldId="2147376816"/>
            <ac:spMk id="26" creationId="{9CD16E2E-6FEE-5DC7-2521-33D6C2919AF2}"/>
          </ac:spMkLst>
        </pc:spChg>
        <pc:grpChg chg="add mod">
          <ac:chgData name="Juliana Faria" userId="29a68c0a-18d7-4ef8-be9b-a5c25a6cb4c3" providerId="ADAL" clId="{D1CA292B-10B4-412C-88CF-94165651ED52}" dt="2026-05-07T17:44:35.105" v="4041" actId="164"/>
          <ac:grpSpMkLst>
            <pc:docMk/>
            <pc:sldMk cId="2987358035" sldId="2147376816"/>
            <ac:grpSpMk id="2" creationId="{5066AB05-5BFE-1FB3-F0EB-05FECA08D134}"/>
          </ac:grpSpMkLst>
        </pc:grpChg>
        <pc:grpChg chg="add del mod">
          <ac:chgData name="Juliana Faria" userId="29a68c0a-18d7-4ef8-be9b-a5c25a6cb4c3" providerId="ADAL" clId="{D1CA292B-10B4-412C-88CF-94165651ED52}" dt="2026-05-07T15:28:53.043" v="3949" actId="478"/>
          <ac:grpSpMkLst>
            <pc:docMk/>
            <pc:sldMk cId="2987358035" sldId="2147376816"/>
            <ac:grpSpMk id="5" creationId="{9EAD42DF-51F8-AAB5-98C7-517A6D6CF550}"/>
          </ac:grpSpMkLst>
        </pc:grpChg>
        <pc:grpChg chg="del mod">
          <ac:chgData name="Juliana Faria" userId="29a68c0a-18d7-4ef8-be9b-a5c25a6cb4c3" providerId="ADAL" clId="{D1CA292B-10B4-412C-88CF-94165651ED52}" dt="2026-05-06T19:36:52.844" v="3685" actId="478"/>
          <ac:grpSpMkLst>
            <pc:docMk/>
            <pc:sldMk cId="2987358035" sldId="2147376816"/>
            <ac:grpSpMk id="11" creationId="{AEAB0A52-B0F1-6D1C-2F73-0C53D9169464}"/>
          </ac:grpSpMkLst>
        </pc:grpChg>
        <pc:grpChg chg="add del mod">
          <ac:chgData name="Juliana Faria" userId="29a68c0a-18d7-4ef8-be9b-a5c25a6cb4c3" providerId="ADAL" clId="{D1CA292B-10B4-412C-88CF-94165651ED52}" dt="2026-05-06T19:36:13.373" v="3670" actId="478"/>
          <ac:grpSpMkLst>
            <pc:docMk/>
            <pc:sldMk cId="2987358035" sldId="2147376816"/>
            <ac:grpSpMk id="17" creationId="{96DD4946-2E53-79A7-8068-9645CC05AB07}"/>
          </ac:grpSpMkLst>
        </pc:grpChg>
        <pc:grpChg chg="add mod ord">
          <ac:chgData name="Juliana Faria" userId="29a68c0a-18d7-4ef8-be9b-a5c25a6cb4c3" providerId="ADAL" clId="{D1CA292B-10B4-412C-88CF-94165651ED52}" dt="2026-05-06T19:36:43.188" v="3682" actId="1076"/>
          <ac:grpSpMkLst>
            <pc:docMk/>
            <pc:sldMk cId="2987358035" sldId="2147376816"/>
            <ac:grpSpMk id="20" creationId="{277308B5-A635-E5B7-8DF0-3E2BB23727FC}"/>
          </ac:grpSpMkLst>
        </pc:grpChg>
        <pc:picChg chg="add del mod">
          <ac:chgData name="Juliana Faria" userId="29a68c0a-18d7-4ef8-be9b-a5c25a6cb4c3" providerId="ADAL" clId="{D1CA292B-10B4-412C-88CF-94165651ED52}" dt="2026-05-06T19:33:40.818" v="3639" actId="478"/>
          <ac:picMkLst>
            <pc:docMk/>
            <pc:sldMk cId="2987358035" sldId="2147376816"/>
            <ac:picMk id="2" creationId="{6267981D-944D-F1F7-A41F-55E324F22516}"/>
          </ac:picMkLst>
        </pc:picChg>
        <pc:picChg chg="add mod">
          <ac:chgData name="Juliana Faria" userId="29a68c0a-18d7-4ef8-be9b-a5c25a6cb4c3" providerId="ADAL" clId="{D1CA292B-10B4-412C-88CF-94165651ED52}" dt="2026-05-07T17:44:35.105" v="4041" actId="164"/>
          <ac:picMkLst>
            <pc:docMk/>
            <pc:sldMk cId="2987358035" sldId="2147376816"/>
            <ac:picMk id="4" creationId="{3D436ECE-2C9F-1EF5-6ADA-44CB8D14367C}"/>
          </ac:picMkLst>
        </pc:picChg>
        <pc:picChg chg="add mod ord modCrop">
          <ac:chgData name="Juliana Faria" userId="29a68c0a-18d7-4ef8-be9b-a5c25a6cb4c3" providerId="ADAL" clId="{D1CA292B-10B4-412C-88CF-94165651ED52}" dt="2026-05-06T19:39:12.160" v="3732" actId="1076"/>
          <ac:picMkLst>
            <pc:docMk/>
            <pc:sldMk cId="2987358035" sldId="2147376816"/>
            <ac:picMk id="14" creationId="{ACBA78E3-28FA-EEE1-C1B8-2F64513D1B78}"/>
          </ac:picMkLst>
        </pc:picChg>
        <pc:picChg chg="add mod">
          <ac:chgData name="Juliana Faria" userId="29a68c0a-18d7-4ef8-be9b-a5c25a6cb4c3" providerId="ADAL" clId="{D1CA292B-10B4-412C-88CF-94165651ED52}" dt="2026-05-06T19:41:14.634" v="3770" actId="1076"/>
          <ac:picMkLst>
            <pc:docMk/>
            <pc:sldMk cId="2987358035" sldId="2147376816"/>
            <ac:picMk id="16" creationId="{677098DC-0E18-2848-2941-16428EDE425D}"/>
          </ac:picMkLst>
        </pc:picChg>
        <pc:picChg chg="del">
          <ac:chgData name="Juliana Faria" userId="29a68c0a-18d7-4ef8-be9b-a5c25a6cb4c3" providerId="ADAL" clId="{D1CA292B-10B4-412C-88CF-94165651ED52}" dt="2026-05-06T18:22:17.098" v="2959" actId="478"/>
          <ac:picMkLst>
            <pc:docMk/>
            <pc:sldMk cId="2987358035" sldId="2147376816"/>
            <ac:picMk id="22" creationId="{90E5B08C-6346-2705-2ED3-1178016B209E}"/>
          </ac:picMkLst>
        </pc:picChg>
        <pc:cxnChg chg="del mod">
          <ac:chgData name="Juliana Faria" userId="29a68c0a-18d7-4ef8-be9b-a5c25a6cb4c3" providerId="ADAL" clId="{D1CA292B-10B4-412C-88CF-94165651ED52}" dt="2026-05-06T19:37:26.620" v="3702" actId="478"/>
          <ac:cxnSpMkLst>
            <pc:docMk/>
            <pc:sldMk cId="2987358035" sldId="2147376816"/>
            <ac:cxnSpMk id="9" creationId="{FC863043-2F42-3EEA-257D-951243722DDC}"/>
          </ac:cxnSpMkLst>
        </pc:cxnChg>
        <pc:cxnChg chg="add del mod">
          <ac:chgData name="Juliana Faria" userId="29a68c0a-18d7-4ef8-be9b-a5c25a6cb4c3" providerId="ADAL" clId="{D1CA292B-10B4-412C-88CF-94165651ED52}" dt="2026-05-06T19:52:13.470" v="3806" actId="478"/>
          <ac:cxnSpMkLst>
            <pc:docMk/>
            <pc:sldMk cId="2987358035" sldId="2147376816"/>
            <ac:cxnSpMk id="24" creationId="{6D63DCBA-DC1E-7C5A-B204-E24587343340}"/>
          </ac:cxnSpMkLst>
        </pc:cxnChg>
        <pc:cxnChg chg="add mod">
          <ac:chgData name="Juliana Faria" userId="29a68c0a-18d7-4ef8-be9b-a5c25a6cb4c3" providerId="ADAL" clId="{D1CA292B-10B4-412C-88CF-94165651ED52}" dt="2026-05-06T19:52:10.108" v="3805"/>
          <ac:cxnSpMkLst>
            <pc:docMk/>
            <pc:sldMk cId="2987358035" sldId="2147376816"/>
            <ac:cxnSpMk id="27" creationId="{D3A3E7A8-2688-E75E-3233-6DEC2A8CCD68}"/>
          </ac:cxnSpMkLst>
        </pc:cxnChg>
      </pc:sldChg>
      <pc:sldChg chg="addSp delSp modSp add mod ord modAnim">
        <pc:chgData name="Juliana Faria" userId="29a68c0a-18d7-4ef8-be9b-a5c25a6cb4c3" providerId="ADAL" clId="{D1CA292B-10B4-412C-88CF-94165651ED52}" dt="2026-05-06T18:59:54.606" v="3544"/>
        <pc:sldMkLst>
          <pc:docMk/>
          <pc:sldMk cId="1692954875" sldId="2147376817"/>
        </pc:sldMkLst>
        <pc:spChg chg="mod">
          <ac:chgData name="Juliana Faria" userId="29a68c0a-18d7-4ef8-be9b-a5c25a6cb4c3" providerId="ADAL" clId="{D1CA292B-10B4-412C-88CF-94165651ED52}" dt="2026-05-06T18:59:54.606" v="3544"/>
          <ac:spMkLst>
            <pc:docMk/>
            <pc:sldMk cId="1692954875" sldId="2147376817"/>
            <ac:spMk id="3" creationId="{8EEA198D-8DDB-8E4F-5DAD-7FD8C4E07FB6}"/>
          </ac:spMkLst>
        </pc:spChg>
        <pc:grpChg chg="add mod">
          <ac:chgData name="Juliana Faria" userId="29a68c0a-18d7-4ef8-be9b-a5c25a6cb4c3" providerId="ADAL" clId="{D1CA292B-10B4-412C-88CF-94165651ED52}" dt="2026-05-06T18:59:54.606" v="3544"/>
          <ac:grpSpMkLst>
            <pc:docMk/>
            <pc:sldMk cId="1692954875" sldId="2147376817"/>
            <ac:grpSpMk id="2" creationId="{A38F2886-0787-21DD-039E-0E81F15E2387}"/>
          </ac:grpSpMkLst>
        </pc:grpChg>
        <pc:picChg chg="add mod">
          <ac:chgData name="Juliana Faria" userId="29a68c0a-18d7-4ef8-be9b-a5c25a6cb4c3" providerId="ADAL" clId="{D1CA292B-10B4-412C-88CF-94165651ED52}" dt="2026-05-06T18:59:54.606" v="3544"/>
          <ac:picMkLst>
            <pc:docMk/>
            <pc:sldMk cId="1692954875" sldId="2147376817"/>
            <ac:picMk id="8" creationId="{6F8060DC-8A19-0725-3284-F958B6AC9F7F}"/>
          </ac:picMkLst>
        </pc:picChg>
        <pc:picChg chg="add mod">
          <ac:chgData name="Juliana Faria" userId="29a68c0a-18d7-4ef8-be9b-a5c25a6cb4c3" providerId="ADAL" clId="{D1CA292B-10B4-412C-88CF-94165651ED52}" dt="2026-05-06T18:59:54.606" v="3544"/>
          <ac:picMkLst>
            <pc:docMk/>
            <pc:sldMk cId="1692954875" sldId="2147376817"/>
            <ac:picMk id="11" creationId="{BC579F57-C5A7-AD40-5F3B-1F9375808545}"/>
          </ac:picMkLst>
        </pc:picChg>
        <pc:picChg chg="del">
          <ac:chgData name="Juliana Faria" userId="29a68c0a-18d7-4ef8-be9b-a5c25a6cb4c3" providerId="ADAL" clId="{D1CA292B-10B4-412C-88CF-94165651ED52}" dt="2026-05-06T18:59:53.192" v="3542" actId="478"/>
          <ac:picMkLst>
            <pc:docMk/>
            <pc:sldMk cId="1692954875" sldId="2147376817"/>
            <ac:picMk id="38" creationId="{203AB401-E313-773C-990E-703F0584FAB6}"/>
          </ac:picMkLst>
        </pc:picChg>
        <pc:picChg chg="del">
          <ac:chgData name="Juliana Faria" userId="29a68c0a-18d7-4ef8-be9b-a5c25a6cb4c3" providerId="ADAL" clId="{D1CA292B-10B4-412C-88CF-94165651ED52}" dt="2026-05-06T18:59:53.836" v="3543" actId="478"/>
          <ac:picMkLst>
            <pc:docMk/>
            <pc:sldMk cId="1692954875" sldId="2147376817"/>
            <ac:picMk id="1026" creationId="{E64D53C1-5363-394B-3E8A-45AAF5802F83}"/>
          </ac:picMkLst>
        </pc:picChg>
      </pc:sldChg>
      <pc:sldChg chg="addSp delSp modSp add del mod">
        <pc:chgData name="Juliana Faria" userId="29a68c0a-18d7-4ef8-be9b-a5c25a6cb4c3" providerId="ADAL" clId="{D1CA292B-10B4-412C-88CF-94165651ED52}" dt="2026-05-06T19:18:21.751" v="3613" actId="47"/>
        <pc:sldMkLst>
          <pc:docMk/>
          <pc:sldMk cId="1247216330" sldId="2147376818"/>
        </pc:sldMkLst>
        <pc:spChg chg="del mod">
          <ac:chgData name="Juliana Faria" userId="29a68c0a-18d7-4ef8-be9b-a5c25a6cb4c3" providerId="ADAL" clId="{D1CA292B-10B4-412C-88CF-94165651ED52}" dt="2026-05-06T19:15:35.945" v="3611" actId="478"/>
          <ac:spMkLst>
            <pc:docMk/>
            <pc:sldMk cId="1247216330" sldId="2147376818"/>
            <ac:spMk id="6" creationId="{29876956-9D30-8CE7-BD1D-AD8054995A73}"/>
          </ac:spMkLst>
        </pc:spChg>
        <pc:spChg chg="del">
          <ac:chgData name="Juliana Faria" userId="29a68c0a-18d7-4ef8-be9b-a5c25a6cb4c3" providerId="ADAL" clId="{D1CA292B-10B4-412C-88CF-94165651ED52}" dt="2026-05-06T19:15:31.101" v="3606" actId="478"/>
          <ac:spMkLst>
            <pc:docMk/>
            <pc:sldMk cId="1247216330" sldId="2147376818"/>
            <ac:spMk id="19" creationId="{6D1BA081-6D08-2895-18A2-BCAFD5E68A9D}"/>
          </ac:spMkLst>
        </pc:spChg>
        <pc:spChg chg="add del mod">
          <ac:chgData name="Juliana Faria" userId="29a68c0a-18d7-4ef8-be9b-a5c25a6cb4c3" providerId="ADAL" clId="{D1CA292B-10B4-412C-88CF-94165651ED52}" dt="2026-05-06T19:15:42.046" v="3612" actId="1076"/>
          <ac:spMkLst>
            <pc:docMk/>
            <pc:sldMk cId="1247216330" sldId="2147376818"/>
            <ac:spMk id="23" creationId="{779870AC-7537-C5A8-6566-2155B7DADC4A}"/>
          </ac:spMkLst>
        </pc:spChg>
        <pc:picChg chg="del">
          <ac:chgData name="Juliana Faria" userId="29a68c0a-18d7-4ef8-be9b-a5c25a6cb4c3" providerId="ADAL" clId="{D1CA292B-10B4-412C-88CF-94165651ED52}" dt="2026-05-06T19:15:29.967" v="3605" actId="478"/>
          <ac:picMkLst>
            <pc:docMk/>
            <pc:sldMk cId="1247216330" sldId="2147376818"/>
            <ac:picMk id="22" creationId="{C40FB7BB-153A-8D8C-D887-26733D36274A}"/>
          </ac:picMkLst>
        </pc:picChg>
        <pc:cxnChg chg="del">
          <ac:chgData name="Juliana Faria" userId="29a68c0a-18d7-4ef8-be9b-a5c25a6cb4c3" providerId="ADAL" clId="{D1CA292B-10B4-412C-88CF-94165651ED52}" dt="2026-05-06T19:15:33.821" v="3609" actId="478"/>
          <ac:cxnSpMkLst>
            <pc:docMk/>
            <pc:sldMk cId="1247216330" sldId="2147376818"/>
            <ac:cxnSpMk id="9" creationId="{5945A181-52AD-BD93-4BAF-08F2A1BC626D}"/>
          </ac:cxnSpMkLst>
        </pc:cxnChg>
      </pc:sldChg>
      <pc:sldChg chg="modSp add del mod ord">
        <pc:chgData name="Juliana Faria" userId="29a68c0a-18d7-4ef8-be9b-a5c25a6cb4c3" providerId="ADAL" clId="{D1CA292B-10B4-412C-88CF-94165651ED52}" dt="2026-05-06T19:40:28.617" v="3752" actId="47"/>
        <pc:sldMkLst>
          <pc:docMk/>
          <pc:sldMk cId="1704532356" sldId="2147376818"/>
        </pc:sldMkLst>
        <pc:spChg chg="mod">
          <ac:chgData name="Juliana Faria" userId="29a68c0a-18d7-4ef8-be9b-a5c25a6cb4c3" providerId="ADAL" clId="{D1CA292B-10B4-412C-88CF-94165651ED52}" dt="2026-05-06T19:40:25.863" v="3751" actId="14100"/>
          <ac:spMkLst>
            <pc:docMk/>
            <pc:sldMk cId="1704532356" sldId="2147376818"/>
            <ac:spMk id="6" creationId="{DE360009-3395-E17A-A086-95948C165021}"/>
          </ac:spMkLst>
        </pc:spChg>
      </pc:sldChg>
      <pc:sldChg chg="modSp add mod modAnim">
        <pc:chgData name="Juliana Faria" userId="29a68c0a-18d7-4ef8-be9b-a5c25a6cb4c3" providerId="ADAL" clId="{D1CA292B-10B4-412C-88CF-94165651ED52}" dt="2026-05-07T18:46:49.563" v="4080"/>
        <pc:sldMkLst>
          <pc:docMk/>
          <pc:sldMk cId="1820789923" sldId="2147376818"/>
        </pc:sldMkLst>
        <pc:spChg chg="mod">
          <ac:chgData name="Juliana Faria" userId="29a68c0a-18d7-4ef8-be9b-a5c25a6cb4c3" providerId="ADAL" clId="{D1CA292B-10B4-412C-88CF-94165651ED52}" dt="2026-05-07T18:46:33.457" v="4079" actId="14100"/>
          <ac:spMkLst>
            <pc:docMk/>
            <pc:sldMk cId="1820789923" sldId="2147376818"/>
            <ac:spMk id="16" creationId="{601FB018-DC6C-FADA-D23F-9535AE85ED03}"/>
          </ac:spMkLst>
        </pc:spChg>
      </pc:sldChg>
      <pc:sldChg chg="add del">
        <pc:chgData name="Juliana Faria" userId="29a68c0a-18d7-4ef8-be9b-a5c25a6cb4c3" providerId="ADAL" clId="{D1CA292B-10B4-412C-88CF-94165651ED52}" dt="2026-05-07T18:45:23.319" v="4060" actId="47"/>
        <pc:sldMkLst>
          <pc:docMk/>
          <pc:sldMk cId="3015343675" sldId="2147376818"/>
        </pc:sldMkLst>
      </pc:sldChg>
      <pc:sldMasterChg chg="addSldLayout modSldLayout">
        <pc:chgData name="Juliana Faria" userId="29a68c0a-18d7-4ef8-be9b-a5c25a6cb4c3" providerId="ADAL" clId="{D1CA292B-10B4-412C-88CF-94165651ED52}" dt="2026-05-06T19:38:19.989" v="3713" actId="167"/>
        <pc:sldMasterMkLst>
          <pc:docMk/>
          <pc:sldMasterMk cId="0" sldId="2147483648"/>
        </pc:sldMasterMkLst>
        <pc:sldLayoutChg chg="addSp delSp modSp mod">
          <pc:chgData name="Juliana Faria" userId="29a68c0a-18d7-4ef8-be9b-a5c25a6cb4c3" providerId="ADAL" clId="{D1CA292B-10B4-412C-88CF-94165651ED52}" dt="2026-05-06T17:46:04.669" v="2790"/>
          <pc:sldLayoutMkLst>
            <pc:docMk/>
            <pc:sldMasterMk cId="0" sldId="2147483648"/>
            <pc:sldLayoutMk cId="1468804546" sldId="2147483660"/>
          </pc:sldLayoutMkLst>
          <pc:spChg chg="mod">
            <ac:chgData name="Juliana Faria" userId="29a68c0a-18d7-4ef8-be9b-a5c25a6cb4c3" providerId="ADAL" clId="{D1CA292B-10B4-412C-88CF-94165651ED52}" dt="2026-05-06T17:46:04.669" v="2790"/>
            <ac:spMkLst>
              <pc:docMk/>
              <pc:sldMasterMk cId="0" sldId="2147483648"/>
              <pc:sldLayoutMk cId="1468804546" sldId="2147483660"/>
              <ac:spMk id="10" creationId="{963BD50E-BA53-0B11-C505-9945EF069AFF}"/>
            </ac:spMkLst>
          </pc:spChg>
          <pc:picChg chg="add mod ord">
            <ac:chgData name="Juliana Faria" userId="29a68c0a-18d7-4ef8-be9b-a5c25a6cb4c3" providerId="ADAL" clId="{D1CA292B-10B4-412C-88CF-94165651ED52}" dt="2026-05-06T14:15:16.516" v="865" actId="1035"/>
            <ac:picMkLst>
              <pc:docMk/>
              <pc:sldMasterMk cId="0" sldId="2147483648"/>
              <pc:sldLayoutMk cId="1468804546" sldId="2147483660"/>
              <ac:picMk id="2" creationId="{D266BBAF-1B9A-375B-4F1B-AB35AD598BC9}"/>
            </ac:picMkLst>
          </pc:picChg>
          <pc:picChg chg="mod ord">
            <ac:chgData name="Juliana Faria" userId="29a68c0a-18d7-4ef8-be9b-a5c25a6cb4c3" providerId="ADAL" clId="{D1CA292B-10B4-412C-88CF-94165651ED52}" dt="2026-05-06T12:35:17.195" v="7" actId="167"/>
            <ac:picMkLst>
              <pc:docMk/>
              <pc:sldMasterMk cId="0" sldId="2147483648"/>
              <pc:sldLayoutMk cId="1468804546" sldId="2147483660"/>
              <ac:picMk id="8" creationId="{F0C52156-113C-2C0A-E223-7E4C4C163AC0}"/>
            </ac:picMkLst>
          </pc:picChg>
          <pc:picChg chg="del">
            <ac:chgData name="Juliana Faria" userId="29a68c0a-18d7-4ef8-be9b-a5c25a6cb4c3" providerId="ADAL" clId="{D1CA292B-10B4-412C-88CF-94165651ED52}" dt="2026-05-06T12:35:18.775" v="8" actId="478"/>
            <ac:picMkLst>
              <pc:docMk/>
              <pc:sldMasterMk cId="0" sldId="2147483648"/>
              <pc:sldLayoutMk cId="1468804546" sldId="2147483660"/>
              <ac:picMk id="13" creationId="{013F1DAB-90F3-FB46-DF30-2C15E75EA558}"/>
            </ac:picMkLst>
          </pc:picChg>
          <pc:picChg chg="mod">
            <ac:chgData name="Juliana Faria" userId="29a68c0a-18d7-4ef8-be9b-a5c25a6cb4c3" providerId="ADAL" clId="{D1CA292B-10B4-412C-88CF-94165651ED52}" dt="2026-05-06T14:15:16.516" v="865" actId="1035"/>
            <ac:picMkLst>
              <pc:docMk/>
              <pc:sldMasterMk cId="0" sldId="2147483648"/>
              <pc:sldLayoutMk cId="1468804546" sldId="2147483660"/>
              <ac:picMk id="14" creationId="{05473BF3-CBCA-2E4B-7539-4058B0F61436}"/>
            </ac:picMkLst>
          </pc:picChg>
        </pc:sldLayoutChg>
        <pc:sldLayoutChg chg="addSp delSp modSp add mod modTransition">
          <pc:chgData name="Juliana Faria" userId="29a68c0a-18d7-4ef8-be9b-a5c25a6cb4c3" providerId="ADAL" clId="{D1CA292B-10B4-412C-88CF-94165651ED52}" dt="2026-05-06T17:46:10.027" v="2792" actId="20577"/>
          <pc:sldLayoutMkLst>
            <pc:docMk/>
            <pc:sldMasterMk cId="0" sldId="2147483648"/>
            <pc:sldLayoutMk cId="3601961490" sldId="2147483661"/>
          </pc:sldLayoutMkLst>
          <pc:spChg chg="mod">
            <ac:chgData name="Juliana Faria" userId="29a68c0a-18d7-4ef8-be9b-a5c25a6cb4c3" providerId="ADAL" clId="{D1CA292B-10B4-412C-88CF-94165651ED52}" dt="2026-05-06T17:46:10.027" v="2792" actId="20577"/>
            <ac:spMkLst>
              <pc:docMk/>
              <pc:sldMasterMk cId="0" sldId="2147483648"/>
              <pc:sldLayoutMk cId="3601961490" sldId="2147483661"/>
              <ac:spMk id="6" creationId="{0C8CB15C-7494-D558-9C9A-759578ECDBBE}"/>
            </ac:spMkLst>
          </pc:spChg>
          <pc:grpChg chg="add mod">
            <ac:chgData name="Juliana Faria" userId="29a68c0a-18d7-4ef8-be9b-a5c25a6cb4c3" providerId="ADAL" clId="{D1CA292B-10B4-412C-88CF-94165651ED52}" dt="2026-05-06T17:20:40.987" v="2539"/>
            <ac:grpSpMkLst>
              <pc:docMk/>
              <pc:sldMasterMk cId="0" sldId="2147483648"/>
              <pc:sldLayoutMk cId="3601961490" sldId="2147483661"/>
              <ac:grpSpMk id="5" creationId="{B11D39C4-0F8F-3749-55B1-3E2A051026AA}"/>
            </ac:grpSpMkLst>
          </pc:grpChg>
          <pc:grpChg chg="del">
            <ac:chgData name="Juliana Faria" userId="29a68c0a-18d7-4ef8-be9b-a5c25a6cb4c3" providerId="ADAL" clId="{D1CA292B-10B4-412C-88CF-94165651ED52}" dt="2026-05-06T17:20:40.745" v="2538" actId="478"/>
            <ac:grpSpMkLst>
              <pc:docMk/>
              <pc:sldMasterMk cId="0" sldId="2147483648"/>
              <pc:sldLayoutMk cId="3601961490" sldId="2147483661"/>
              <ac:grpSpMk id="9" creationId="{DBD3020A-B496-3427-17B2-53F8FDDB28E2}"/>
            </ac:grpSpMkLst>
          </pc:grpChg>
          <pc:picChg chg="del">
            <ac:chgData name="Juliana Faria" userId="29a68c0a-18d7-4ef8-be9b-a5c25a6cb4c3" providerId="ADAL" clId="{D1CA292B-10B4-412C-88CF-94165651ED52}" dt="2026-05-06T14:15:25.452" v="866" actId="478"/>
            <ac:picMkLst>
              <pc:docMk/>
              <pc:sldMasterMk cId="0" sldId="2147483648"/>
              <pc:sldLayoutMk cId="3601961490" sldId="2147483661"/>
              <ac:picMk id="2" creationId="{D266BBAF-1B9A-375B-4F1B-AB35AD598BC9}"/>
            </ac:picMkLst>
          </pc:picChg>
          <pc:picChg chg="add mod">
            <ac:chgData name="Juliana Faria" userId="29a68c0a-18d7-4ef8-be9b-a5c25a6cb4c3" providerId="ADAL" clId="{D1CA292B-10B4-412C-88CF-94165651ED52}" dt="2026-05-06T14:15:25.707" v="867"/>
            <ac:picMkLst>
              <pc:docMk/>
              <pc:sldMasterMk cId="0" sldId="2147483648"/>
              <pc:sldLayoutMk cId="3601961490" sldId="2147483661"/>
              <ac:picMk id="3" creationId="{16E3FA8B-BF4D-98FC-F443-B937BC7B7227}"/>
            </ac:picMkLst>
          </pc:picChg>
          <pc:picChg chg="add mod">
            <ac:chgData name="Juliana Faria" userId="29a68c0a-18d7-4ef8-be9b-a5c25a6cb4c3" providerId="ADAL" clId="{D1CA292B-10B4-412C-88CF-94165651ED52}" dt="2026-05-06T14:15:25.707" v="867"/>
            <ac:picMkLst>
              <pc:docMk/>
              <pc:sldMasterMk cId="0" sldId="2147483648"/>
              <pc:sldLayoutMk cId="3601961490" sldId="2147483661"/>
              <ac:picMk id="4" creationId="{5F1A632B-C7BB-A149-E5D9-13B54109F9D5}"/>
            </ac:picMkLst>
          </pc:picChg>
          <pc:picChg chg="mod">
            <ac:chgData name="Juliana Faria" userId="29a68c0a-18d7-4ef8-be9b-a5c25a6cb4c3" providerId="ADAL" clId="{D1CA292B-10B4-412C-88CF-94165651ED52}" dt="2026-05-06T12:37:04.726" v="16" actId="196"/>
            <ac:picMkLst>
              <pc:docMk/>
              <pc:sldMasterMk cId="0" sldId="2147483648"/>
              <pc:sldLayoutMk cId="3601961490" sldId="2147483661"/>
              <ac:picMk id="8" creationId="{F0C52156-113C-2C0A-E223-7E4C4C163AC0}"/>
            </ac:picMkLst>
          </pc:picChg>
          <pc:picChg chg="del">
            <ac:chgData name="Juliana Faria" userId="29a68c0a-18d7-4ef8-be9b-a5c25a6cb4c3" providerId="ADAL" clId="{D1CA292B-10B4-412C-88CF-94165651ED52}" dt="2026-05-06T14:15:25.452" v="866" actId="478"/>
            <ac:picMkLst>
              <pc:docMk/>
              <pc:sldMasterMk cId="0" sldId="2147483648"/>
              <pc:sldLayoutMk cId="3601961490" sldId="2147483661"/>
              <ac:picMk id="14" creationId="{05473BF3-CBCA-2E4B-7539-4058B0F61436}"/>
            </ac:picMkLst>
          </pc:picChg>
          <pc:cxnChg chg="mod">
            <ac:chgData name="Juliana Faria" userId="29a68c0a-18d7-4ef8-be9b-a5c25a6cb4c3" providerId="ADAL" clId="{D1CA292B-10B4-412C-88CF-94165651ED52}" dt="2026-05-06T17:20:40.987" v="2539"/>
            <ac:cxnSpMkLst>
              <pc:docMk/>
              <pc:sldMasterMk cId="0" sldId="2147483648"/>
              <pc:sldLayoutMk cId="3601961490" sldId="2147483661"/>
              <ac:cxnSpMk id="7" creationId="{531AD0B2-055A-A49C-EEE0-1519D4B06C93}"/>
            </ac:cxnSpMkLst>
          </pc:cxnChg>
        </pc:sldLayoutChg>
        <pc:sldLayoutChg chg="addSp delSp modSp add mod modTransition">
          <pc:chgData name="Juliana Faria" userId="29a68c0a-18d7-4ef8-be9b-a5c25a6cb4c3" providerId="ADAL" clId="{D1CA292B-10B4-412C-88CF-94165651ED52}" dt="2026-05-06T17:46:20.242" v="2794"/>
          <pc:sldLayoutMkLst>
            <pc:docMk/>
            <pc:sldMasterMk cId="0" sldId="2147483648"/>
            <pc:sldLayoutMk cId="3143000866" sldId="2147483662"/>
          </pc:sldLayoutMkLst>
          <pc:spChg chg="mod">
            <ac:chgData name="Juliana Faria" userId="29a68c0a-18d7-4ef8-be9b-a5c25a6cb4c3" providerId="ADAL" clId="{D1CA292B-10B4-412C-88CF-94165651ED52}" dt="2026-05-06T12:37:37.266" v="19"/>
            <ac:spMkLst>
              <pc:docMk/>
              <pc:sldMasterMk cId="0" sldId="2147483648"/>
              <pc:sldLayoutMk cId="3143000866" sldId="2147483662"/>
              <ac:spMk id="7" creationId="{E3BF4EC8-A397-B0A8-6DB8-C8E91C4B91A0}"/>
            </ac:spMkLst>
          </pc:spChg>
          <pc:spChg chg="mod">
            <ac:chgData name="Juliana Faria" userId="29a68c0a-18d7-4ef8-be9b-a5c25a6cb4c3" providerId="ADAL" clId="{D1CA292B-10B4-412C-88CF-94165651ED52}" dt="2026-05-06T12:45:30.870" v="106" actId="207"/>
            <ac:spMkLst>
              <pc:docMk/>
              <pc:sldMasterMk cId="0" sldId="2147483648"/>
              <pc:sldLayoutMk cId="3143000866" sldId="2147483662"/>
              <ac:spMk id="10" creationId="{963BD50E-BA53-0B11-C505-9945EF069AFF}"/>
            </ac:spMkLst>
          </pc:spChg>
          <pc:spChg chg="mod">
            <ac:chgData name="Juliana Faria" userId="29a68c0a-18d7-4ef8-be9b-a5c25a6cb4c3" providerId="ADAL" clId="{D1CA292B-10B4-412C-88CF-94165651ED52}" dt="2026-05-06T17:46:20.242" v="2794"/>
            <ac:spMkLst>
              <pc:docMk/>
              <pc:sldMasterMk cId="0" sldId="2147483648"/>
              <pc:sldLayoutMk cId="3143000866" sldId="2147483662"/>
              <ac:spMk id="18" creationId="{F1DBEEC3-560B-5F89-61BF-BAD5E49CCF1C}"/>
            </ac:spMkLst>
          </pc:spChg>
          <pc:grpChg chg="add del mod">
            <ac:chgData name="Juliana Faria" userId="29a68c0a-18d7-4ef8-be9b-a5c25a6cb4c3" providerId="ADAL" clId="{D1CA292B-10B4-412C-88CF-94165651ED52}" dt="2026-05-06T12:37:40.050" v="20" actId="478"/>
            <ac:grpSpMkLst>
              <pc:docMk/>
              <pc:sldMasterMk cId="0" sldId="2147483648"/>
              <pc:sldLayoutMk cId="3143000866" sldId="2147483662"/>
              <ac:grpSpMk id="6" creationId="{D883CAE2-4461-ACFB-7627-35BDB677372C}"/>
            </ac:grpSpMkLst>
          </pc:grpChg>
          <pc:grpChg chg="del">
            <ac:chgData name="Juliana Faria" userId="29a68c0a-18d7-4ef8-be9b-a5c25a6cb4c3" providerId="ADAL" clId="{D1CA292B-10B4-412C-88CF-94165651ED52}" dt="2026-05-06T17:20:52.494" v="2543" actId="478"/>
            <ac:grpSpMkLst>
              <pc:docMk/>
              <pc:sldMasterMk cId="0" sldId="2147483648"/>
              <pc:sldLayoutMk cId="3143000866" sldId="2147483662"/>
              <ac:grpSpMk id="9" creationId="{DBD3020A-B496-3427-17B2-53F8FDDB28E2}"/>
            </ac:grpSpMkLst>
          </pc:grpChg>
          <pc:grpChg chg="add mod ord">
            <ac:chgData name="Juliana Faria" userId="29a68c0a-18d7-4ef8-be9b-a5c25a6cb4c3" providerId="ADAL" clId="{D1CA292B-10B4-412C-88CF-94165651ED52}" dt="2026-05-06T17:20:51.018" v="2542" actId="167"/>
            <ac:grpSpMkLst>
              <pc:docMk/>
              <pc:sldMasterMk cId="0" sldId="2147483648"/>
              <pc:sldLayoutMk cId="3143000866" sldId="2147483662"/>
              <ac:grpSpMk id="17" creationId="{F225F6FF-9C8C-4915-FBEB-BD98BE25B4A8}"/>
            </ac:grpSpMkLst>
          </pc:grpChg>
          <pc:picChg chg="del mod">
            <ac:chgData name="Juliana Faria" userId="29a68c0a-18d7-4ef8-be9b-a5c25a6cb4c3" providerId="ADAL" clId="{D1CA292B-10B4-412C-88CF-94165651ED52}" dt="2026-05-06T12:38:33.802" v="41" actId="478"/>
            <ac:picMkLst>
              <pc:docMk/>
              <pc:sldMasterMk cId="0" sldId="2147483648"/>
              <pc:sldLayoutMk cId="3143000866" sldId="2147483662"/>
              <ac:picMk id="2" creationId="{D266BBAF-1B9A-375B-4F1B-AB35AD598BC9}"/>
            </ac:picMkLst>
          </pc:picChg>
          <pc:picChg chg="add mod ord">
            <ac:chgData name="Juliana Faria" userId="29a68c0a-18d7-4ef8-be9b-a5c25a6cb4c3" providerId="ADAL" clId="{D1CA292B-10B4-412C-88CF-94165651ED52}" dt="2026-05-06T17:20:54.095" v="2544" actId="167"/>
            <ac:picMkLst>
              <pc:docMk/>
              <pc:sldMasterMk cId="0" sldId="2147483648"/>
              <pc:sldLayoutMk cId="3143000866" sldId="2147483662"/>
              <ac:picMk id="3" creationId="{6161F64C-1D1C-9283-FCE0-10A14A911206}"/>
            </ac:picMkLst>
          </pc:picChg>
          <pc:picChg chg="add mod ord">
            <ac:chgData name="Juliana Faria" userId="29a68c0a-18d7-4ef8-be9b-a5c25a6cb4c3" providerId="ADAL" clId="{D1CA292B-10B4-412C-88CF-94165651ED52}" dt="2026-05-06T14:15:36.260" v="878" actId="1035"/>
            <ac:picMkLst>
              <pc:docMk/>
              <pc:sldMasterMk cId="0" sldId="2147483648"/>
              <pc:sldLayoutMk cId="3143000866" sldId="2147483662"/>
              <ac:picMk id="4" creationId="{E14FAE20-FB48-0974-1E20-40B287035B59}"/>
            </ac:picMkLst>
          </pc:picChg>
          <pc:picChg chg="add del mod">
            <ac:chgData name="Juliana Faria" userId="29a68c0a-18d7-4ef8-be9b-a5c25a6cb4c3" providerId="ADAL" clId="{D1CA292B-10B4-412C-88CF-94165651ED52}" dt="2026-05-06T12:38:11.932" v="32" actId="478"/>
            <ac:picMkLst>
              <pc:docMk/>
              <pc:sldMasterMk cId="0" sldId="2147483648"/>
              <pc:sldLayoutMk cId="3143000866" sldId="2147483662"/>
              <ac:picMk id="5" creationId="{505850C4-40EF-DB09-B30E-F3ED0AF85D77}"/>
            </ac:picMkLst>
          </pc:picChg>
          <pc:picChg chg="del">
            <ac:chgData name="Juliana Faria" userId="29a68c0a-18d7-4ef8-be9b-a5c25a6cb4c3" providerId="ADAL" clId="{D1CA292B-10B4-412C-88CF-94165651ED52}" dt="2026-05-06T12:37:35.242" v="18" actId="478"/>
            <ac:picMkLst>
              <pc:docMk/>
              <pc:sldMasterMk cId="0" sldId="2147483648"/>
              <pc:sldLayoutMk cId="3143000866" sldId="2147483662"/>
              <ac:picMk id="8" creationId="{F0C52156-113C-2C0A-E223-7E4C4C163AC0}"/>
            </ac:picMkLst>
          </pc:picChg>
          <pc:picChg chg="add del mod">
            <ac:chgData name="Juliana Faria" userId="29a68c0a-18d7-4ef8-be9b-a5c25a6cb4c3" providerId="ADAL" clId="{D1CA292B-10B4-412C-88CF-94165651ED52}" dt="2026-05-06T12:38:44.692" v="46" actId="478"/>
            <ac:picMkLst>
              <pc:docMk/>
              <pc:sldMasterMk cId="0" sldId="2147483648"/>
              <pc:sldLayoutMk cId="3143000866" sldId="2147483662"/>
              <ac:picMk id="13" creationId="{D074808C-0C37-4E5B-FBEC-C9162CABCF5E}"/>
            </ac:picMkLst>
          </pc:picChg>
          <pc:picChg chg="mod">
            <ac:chgData name="Juliana Faria" userId="29a68c0a-18d7-4ef8-be9b-a5c25a6cb4c3" providerId="ADAL" clId="{D1CA292B-10B4-412C-88CF-94165651ED52}" dt="2026-05-06T14:15:36.260" v="878" actId="1035"/>
            <ac:picMkLst>
              <pc:docMk/>
              <pc:sldMasterMk cId="0" sldId="2147483648"/>
              <pc:sldLayoutMk cId="3143000866" sldId="2147483662"/>
              <ac:picMk id="14" creationId="{05473BF3-CBCA-2E4B-7539-4058B0F61436}"/>
            </ac:picMkLst>
          </pc:picChg>
          <pc:picChg chg="add del mod">
            <ac:chgData name="Juliana Faria" userId="29a68c0a-18d7-4ef8-be9b-a5c25a6cb4c3" providerId="ADAL" clId="{D1CA292B-10B4-412C-88CF-94165651ED52}" dt="2026-05-06T14:15:40.544" v="880" actId="478"/>
            <ac:picMkLst>
              <pc:docMk/>
              <pc:sldMasterMk cId="0" sldId="2147483648"/>
              <pc:sldLayoutMk cId="3143000866" sldId="2147483662"/>
              <ac:picMk id="15" creationId="{9FC4B18D-7F16-BCF1-7439-838343EBEA6C}"/>
            </ac:picMkLst>
          </pc:picChg>
          <pc:picChg chg="add del mod">
            <ac:chgData name="Juliana Faria" userId="29a68c0a-18d7-4ef8-be9b-a5c25a6cb4c3" providerId="ADAL" clId="{D1CA292B-10B4-412C-88CF-94165651ED52}" dt="2026-05-06T14:15:39.613" v="879" actId="478"/>
            <ac:picMkLst>
              <pc:docMk/>
              <pc:sldMasterMk cId="0" sldId="2147483648"/>
              <pc:sldLayoutMk cId="3143000866" sldId="2147483662"/>
              <ac:picMk id="16" creationId="{D18BF83F-4385-439B-6446-30290E4BDB9E}"/>
            </ac:picMkLst>
          </pc:picChg>
          <pc:cxnChg chg="mod">
            <ac:chgData name="Juliana Faria" userId="29a68c0a-18d7-4ef8-be9b-a5c25a6cb4c3" providerId="ADAL" clId="{D1CA292B-10B4-412C-88CF-94165651ED52}" dt="2026-05-06T12:37:37.266" v="19"/>
            <ac:cxnSpMkLst>
              <pc:docMk/>
              <pc:sldMasterMk cId="0" sldId="2147483648"/>
              <pc:sldLayoutMk cId="3143000866" sldId="2147483662"/>
              <ac:cxnSpMk id="12" creationId="{FDEAA420-3900-7243-325D-EC28BB71EB18}"/>
            </ac:cxnSpMkLst>
          </pc:cxnChg>
          <pc:cxnChg chg="mod">
            <ac:chgData name="Juliana Faria" userId="29a68c0a-18d7-4ef8-be9b-a5c25a6cb4c3" providerId="ADAL" clId="{D1CA292B-10B4-412C-88CF-94165651ED52}" dt="2026-05-06T17:20:43.416" v="2540"/>
            <ac:cxnSpMkLst>
              <pc:docMk/>
              <pc:sldMasterMk cId="0" sldId="2147483648"/>
              <pc:sldLayoutMk cId="3143000866" sldId="2147483662"/>
              <ac:cxnSpMk id="19" creationId="{1AF94564-D1DA-B5C8-93D8-5AED0E5CCADD}"/>
            </ac:cxnSpMkLst>
          </pc:cxnChg>
        </pc:sldLayoutChg>
        <pc:sldLayoutChg chg="addSp delSp modSp add mod modTransition">
          <pc:chgData name="Juliana Faria" userId="29a68c0a-18d7-4ef8-be9b-a5c25a6cb4c3" providerId="ADAL" clId="{D1CA292B-10B4-412C-88CF-94165651ED52}" dt="2026-05-06T17:46:24.929" v="2795"/>
          <pc:sldLayoutMkLst>
            <pc:docMk/>
            <pc:sldMasterMk cId="0" sldId="2147483648"/>
            <pc:sldLayoutMk cId="1096369097" sldId="2147483663"/>
          </pc:sldLayoutMkLst>
          <pc:spChg chg="mod">
            <ac:chgData name="Juliana Faria" userId="29a68c0a-18d7-4ef8-be9b-a5c25a6cb4c3" providerId="ADAL" clId="{D1CA292B-10B4-412C-88CF-94165651ED52}" dt="2026-05-06T17:46:24.929" v="2795"/>
            <ac:spMkLst>
              <pc:docMk/>
              <pc:sldMasterMk cId="0" sldId="2147483648"/>
              <pc:sldLayoutMk cId="1096369097" sldId="2147483663"/>
              <ac:spMk id="7" creationId="{B51A8BB1-79E4-EB2A-2A7F-A0F0D0F06E8A}"/>
            </ac:spMkLst>
          </pc:spChg>
          <pc:spChg chg="del topLvl">
            <ac:chgData name="Juliana Faria" userId="29a68c0a-18d7-4ef8-be9b-a5c25a6cb4c3" providerId="ADAL" clId="{D1CA292B-10B4-412C-88CF-94165651ED52}" dt="2026-05-06T17:21:08.314" v="2548" actId="478"/>
            <ac:spMkLst>
              <pc:docMk/>
              <pc:sldMasterMk cId="0" sldId="2147483648"/>
              <pc:sldLayoutMk cId="1096369097" sldId="2147483663"/>
              <ac:spMk id="10" creationId="{963BD50E-BA53-0B11-C505-9945EF069AFF}"/>
            </ac:spMkLst>
          </pc:spChg>
          <pc:grpChg chg="add mod">
            <ac:chgData name="Juliana Faria" userId="29a68c0a-18d7-4ef8-be9b-a5c25a6cb4c3" providerId="ADAL" clId="{D1CA292B-10B4-412C-88CF-94165651ED52}" dt="2026-05-06T17:21:10.842" v="2550"/>
            <ac:grpSpMkLst>
              <pc:docMk/>
              <pc:sldMasterMk cId="0" sldId="2147483648"/>
              <pc:sldLayoutMk cId="1096369097" sldId="2147483663"/>
              <ac:grpSpMk id="6" creationId="{54E92C6D-E511-F80A-6AD2-D145A09CCBE7}"/>
            </ac:grpSpMkLst>
          </pc:grpChg>
          <pc:grpChg chg="del">
            <ac:chgData name="Juliana Faria" userId="29a68c0a-18d7-4ef8-be9b-a5c25a6cb4c3" providerId="ADAL" clId="{D1CA292B-10B4-412C-88CF-94165651ED52}" dt="2026-05-06T17:21:08.314" v="2548" actId="478"/>
            <ac:grpSpMkLst>
              <pc:docMk/>
              <pc:sldMasterMk cId="0" sldId="2147483648"/>
              <pc:sldLayoutMk cId="1096369097" sldId="2147483663"/>
              <ac:grpSpMk id="9" creationId="{DBD3020A-B496-3427-17B2-53F8FDDB28E2}"/>
            </ac:grpSpMkLst>
          </pc:grpChg>
          <pc:picChg chg="add mod modCrop">
            <ac:chgData name="Juliana Faria" userId="29a68c0a-18d7-4ef8-be9b-a5c25a6cb4c3" providerId="ADAL" clId="{D1CA292B-10B4-412C-88CF-94165651ED52}" dt="2026-05-06T16:52:03.687" v="2074" actId="732"/>
            <ac:picMkLst>
              <pc:docMk/>
              <pc:sldMasterMk cId="0" sldId="2147483648"/>
              <pc:sldLayoutMk cId="1096369097" sldId="2147483663"/>
              <ac:picMk id="2" creationId="{C15D03BC-6F18-EB15-CD93-696E6A9BCDBC}"/>
            </ac:picMkLst>
          </pc:picChg>
          <pc:picChg chg="add mod">
            <ac:chgData name="Juliana Faria" userId="29a68c0a-18d7-4ef8-be9b-a5c25a6cb4c3" providerId="ADAL" clId="{D1CA292B-10B4-412C-88CF-94165651ED52}" dt="2026-05-06T14:19:39.228" v="905" actId="1076"/>
            <ac:picMkLst>
              <pc:docMk/>
              <pc:sldMasterMk cId="0" sldId="2147483648"/>
              <pc:sldLayoutMk cId="1096369097" sldId="2147483663"/>
              <ac:picMk id="5" creationId="{194BDC39-48A2-BA62-EDB6-64242AED2D7D}"/>
            </ac:picMkLst>
          </pc:picChg>
          <pc:cxnChg chg="mod">
            <ac:chgData name="Juliana Faria" userId="29a68c0a-18d7-4ef8-be9b-a5c25a6cb4c3" providerId="ADAL" clId="{D1CA292B-10B4-412C-88CF-94165651ED52}" dt="2026-05-06T17:21:10.842" v="2550"/>
            <ac:cxnSpMkLst>
              <pc:docMk/>
              <pc:sldMasterMk cId="0" sldId="2147483648"/>
              <pc:sldLayoutMk cId="1096369097" sldId="2147483663"/>
              <ac:cxnSpMk id="8" creationId="{B11AF701-5750-FED8-016F-C3E56BB40335}"/>
            </ac:cxnSpMkLst>
          </pc:cxnChg>
          <pc:cxnChg chg="del topLvl">
            <ac:chgData name="Juliana Faria" userId="29a68c0a-18d7-4ef8-be9b-a5c25a6cb4c3" providerId="ADAL" clId="{D1CA292B-10B4-412C-88CF-94165651ED52}" dt="2026-05-06T17:21:10.587" v="2549" actId="478"/>
            <ac:cxnSpMkLst>
              <pc:docMk/>
              <pc:sldMasterMk cId="0" sldId="2147483648"/>
              <pc:sldLayoutMk cId="1096369097" sldId="2147483663"/>
              <ac:cxnSpMk id="11" creationId="{75DD6C7F-2D19-43E8-B26D-53697C3D1A14}"/>
            </ac:cxnSpMkLst>
          </pc:cxnChg>
        </pc:sldLayoutChg>
        <pc:sldLayoutChg chg="addSp delSp modSp add mod modTransition">
          <pc:chgData name="Juliana Faria" userId="29a68c0a-18d7-4ef8-be9b-a5c25a6cb4c3" providerId="ADAL" clId="{D1CA292B-10B4-412C-88CF-94165651ED52}" dt="2026-05-06T17:46:29.347" v="2796"/>
          <pc:sldLayoutMkLst>
            <pc:docMk/>
            <pc:sldMasterMk cId="0" sldId="2147483648"/>
            <pc:sldLayoutMk cId="433653503" sldId="2147483664"/>
          </pc:sldLayoutMkLst>
          <pc:spChg chg="add mod">
            <ac:chgData name="Juliana Faria" userId="29a68c0a-18d7-4ef8-be9b-a5c25a6cb4c3" providerId="ADAL" clId="{D1CA292B-10B4-412C-88CF-94165651ED52}" dt="2026-05-06T15:23:37.388" v="954" actId="1076"/>
            <ac:spMkLst>
              <pc:docMk/>
              <pc:sldMasterMk cId="0" sldId="2147483648"/>
              <pc:sldLayoutMk cId="433653503" sldId="2147483664"/>
              <ac:spMk id="6" creationId="{7F44B480-CB62-BC33-2CB2-3C3DD7EF24E3}"/>
            </ac:spMkLst>
          </pc:spChg>
          <pc:spChg chg="mod">
            <ac:chgData name="Juliana Faria" userId="29a68c0a-18d7-4ef8-be9b-a5c25a6cb4c3" providerId="ADAL" clId="{D1CA292B-10B4-412C-88CF-94165651ED52}" dt="2026-05-06T17:46:29.347" v="2796"/>
            <ac:spMkLst>
              <pc:docMk/>
              <pc:sldMasterMk cId="0" sldId="2147483648"/>
              <pc:sldLayoutMk cId="433653503" sldId="2147483664"/>
              <ac:spMk id="12" creationId="{1FC8BFA2-858A-1DE4-58A9-759CA348F77F}"/>
            </ac:spMkLst>
          </pc:spChg>
          <pc:grpChg chg="add mod">
            <ac:chgData name="Juliana Faria" userId="29a68c0a-18d7-4ef8-be9b-a5c25a6cb4c3" providerId="ADAL" clId="{D1CA292B-10B4-412C-88CF-94165651ED52}" dt="2026-05-06T17:21:13.719" v="2552"/>
            <ac:grpSpMkLst>
              <pc:docMk/>
              <pc:sldMasterMk cId="0" sldId="2147483648"/>
              <pc:sldLayoutMk cId="433653503" sldId="2147483664"/>
              <ac:grpSpMk id="8" creationId="{9D7D59DE-87E9-5913-90C3-852DEC9F8331}"/>
            </ac:grpSpMkLst>
          </pc:grpChg>
          <pc:grpChg chg="del">
            <ac:chgData name="Juliana Faria" userId="29a68c0a-18d7-4ef8-be9b-a5c25a6cb4c3" providerId="ADAL" clId="{D1CA292B-10B4-412C-88CF-94165651ED52}" dt="2026-05-06T17:21:13.416" v="2551" actId="478"/>
            <ac:grpSpMkLst>
              <pc:docMk/>
              <pc:sldMasterMk cId="0" sldId="2147483648"/>
              <pc:sldLayoutMk cId="433653503" sldId="2147483664"/>
              <ac:grpSpMk id="9" creationId="{DBD3020A-B496-3427-17B2-53F8FDDB28E2}"/>
            </ac:grpSpMkLst>
          </pc:grpChg>
          <pc:picChg chg="del">
            <ac:chgData name="Juliana Faria" userId="29a68c0a-18d7-4ef8-be9b-a5c25a6cb4c3" providerId="ADAL" clId="{D1CA292B-10B4-412C-88CF-94165651ED52}" dt="2026-05-06T15:23:19.565" v="947" actId="478"/>
            <ac:picMkLst>
              <pc:docMk/>
              <pc:sldMasterMk cId="0" sldId="2147483648"/>
              <pc:sldLayoutMk cId="433653503" sldId="2147483664"/>
              <ac:picMk id="2" creationId="{C15D03BC-6F18-EB15-CD93-696E6A9BCDBC}"/>
            </ac:picMkLst>
          </pc:picChg>
          <pc:picChg chg="del">
            <ac:chgData name="Juliana Faria" userId="29a68c0a-18d7-4ef8-be9b-a5c25a6cb4c3" providerId="ADAL" clId="{D1CA292B-10B4-412C-88CF-94165651ED52}" dt="2026-05-06T15:23:39.529" v="956" actId="478"/>
            <ac:picMkLst>
              <pc:docMk/>
              <pc:sldMasterMk cId="0" sldId="2147483648"/>
              <pc:sldLayoutMk cId="433653503" sldId="2147483664"/>
              <ac:picMk id="5" creationId="{194BDC39-48A2-BA62-EDB6-64242AED2D7D}"/>
            </ac:picMkLst>
          </pc:picChg>
          <pc:picChg chg="add mod">
            <ac:chgData name="Juliana Faria" userId="29a68c0a-18d7-4ef8-be9b-a5c25a6cb4c3" providerId="ADAL" clId="{D1CA292B-10B4-412C-88CF-94165651ED52}" dt="2026-05-06T15:23:40.577" v="957" actId="1076"/>
            <ac:picMkLst>
              <pc:docMk/>
              <pc:sldMasterMk cId="0" sldId="2147483648"/>
              <pc:sldLayoutMk cId="433653503" sldId="2147483664"/>
              <ac:picMk id="7" creationId="{B0347C80-D5CB-6A6D-EE27-27CAB7D758AF}"/>
            </ac:picMkLst>
          </pc:picChg>
          <pc:cxnChg chg="mod">
            <ac:chgData name="Juliana Faria" userId="29a68c0a-18d7-4ef8-be9b-a5c25a6cb4c3" providerId="ADAL" clId="{D1CA292B-10B4-412C-88CF-94165651ED52}" dt="2026-05-06T17:21:13.719" v="2552"/>
            <ac:cxnSpMkLst>
              <pc:docMk/>
              <pc:sldMasterMk cId="0" sldId="2147483648"/>
              <pc:sldLayoutMk cId="433653503" sldId="2147483664"/>
              <ac:cxnSpMk id="13" creationId="{C1959625-FDB3-B996-A9F4-904ACBCAF755}"/>
            </ac:cxnSpMkLst>
          </pc:cxnChg>
        </pc:sldLayoutChg>
        <pc:sldLayoutChg chg="addSp delSp modSp add mod modTransition">
          <pc:chgData name="Juliana Faria" userId="29a68c0a-18d7-4ef8-be9b-a5c25a6cb4c3" providerId="ADAL" clId="{D1CA292B-10B4-412C-88CF-94165651ED52}" dt="2026-05-06T17:46:15.868" v="2793"/>
          <pc:sldLayoutMkLst>
            <pc:docMk/>
            <pc:sldMasterMk cId="0" sldId="2147483648"/>
            <pc:sldLayoutMk cId="1723745533" sldId="2147483665"/>
          </pc:sldLayoutMkLst>
          <pc:spChg chg="mod topLvl">
            <ac:chgData name="Juliana Faria" userId="29a68c0a-18d7-4ef8-be9b-a5c25a6cb4c3" providerId="ADAL" clId="{D1CA292B-10B4-412C-88CF-94165651ED52}" dt="2026-05-06T17:46:15.868" v="2793"/>
            <ac:spMkLst>
              <pc:docMk/>
              <pc:sldMasterMk cId="0" sldId="2147483648"/>
              <pc:sldLayoutMk cId="1723745533" sldId="2147483665"/>
              <ac:spMk id="5" creationId="{956D5416-ED41-EEB2-9E68-CC4C7B2A7721}"/>
            </ac:spMkLst>
          </pc:spChg>
          <pc:spChg chg="del topLvl">
            <ac:chgData name="Juliana Faria" userId="29a68c0a-18d7-4ef8-be9b-a5c25a6cb4c3" providerId="ADAL" clId="{D1CA292B-10B4-412C-88CF-94165651ED52}" dt="2026-05-06T17:21:03.118" v="2545" actId="478"/>
            <ac:spMkLst>
              <pc:docMk/>
              <pc:sldMasterMk cId="0" sldId="2147483648"/>
              <pc:sldLayoutMk cId="1723745533" sldId="2147483665"/>
              <ac:spMk id="10" creationId="{963BD50E-BA53-0B11-C505-9945EF069AFF}"/>
            </ac:spMkLst>
          </pc:spChg>
          <pc:grpChg chg="add del mod">
            <ac:chgData name="Juliana Faria" userId="29a68c0a-18d7-4ef8-be9b-a5c25a6cb4c3" providerId="ADAL" clId="{D1CA292B-10B4-412C-88CF-94165651ED52}" dt="2026-05-06T17:21:05.529" v="2547" actId="478"/>
            <ac:grpSpMkLst>
              <pc:docMk/>
              <pc:sldMasterMk cId="0" sldId="2147483648"/>
              <pc:sldLayoutMk cId="1723745533" sldId="2147483665"/>
              <ac:grpSpMk id="2" creationId="{514A8439-3B37-D9A6-3BD5-966E48C8CDF7}"/>
            </ac:grpSpMkLst>
          </pc:grpChg>
          <pc:grpChg chg="del">
            <ac:chgData name="Juliana Faria" userId="29a68c0a-18d7-4ef8-be9b-a5c25a6cb4c3" providerId="ADAL" clId="{D1CA292B-10B4-412C-88CF-94165651ED52}" dt="2026-05-06T17:17:28.459" v="2515" actId="478"/>
            <ac:grpSpMkLst>
              <pc:docMk/>
              <pc:sldMasterMk cId="0" sldId="2147483648"/>
              <pc:sldLayoutMk cId="1723745533" sldId="2147483665"/>
              <ac:grpSpMk id="9" creationId="{DBD3020A-B496-3427-17B2-53F8FDDB28E2}"/>
            </ac:grpSpMkLst>
          </pc:grpChg>
          <pc:cxnChg chg="del mod topLvl">
            <ac:chgData name="Juliana Faria" userId="29a68c0a-18d7-4ef8-be9b-a5c25a6cb4c3" providerId="ADAL" clId="{D1CA292B-10B4-412C-88CF-94165651ED52}" dt="2026-05-06T17:21:05.529" v="2547" actId="478"/>
            <ac:cxnSpMkLst>
              <pc:docMk/>
              <pc:sldMasterMk cId="0" sldId="2147483648"/>
              <pc:sldLayoutMk cId="1723745533" sldId="2147483665"/>
              <ac:cxnSpMk id="6" creationId="{3D8A0FC5-6E89-3A4E-DED7-BE7666254599}"/>
            </ac:cxnSpMkLst>
          </pc:cxnChg>
          <pc:cxnChg chg="del topLvl">
            <ac:chgData name="Juliana Faria" userId="29a68c0a-18d7-4ef8-be9b-a5c25a6cb4c3" providerId="ADAL" clId="{D1CA292B-10B4-412C-88CF-94165651ED52}" dt="2026-05-06T17:17:28.459" v="2515" actId="478"/>
            <ac:cxnSpMkLst>
              <pc:docMk/>
              <pc:sldMasterMk cId="0" sldId="2147483648"/>
              <pc:sldLayoutMk cId="1723745533" sldId="2147483665"/>
              <ac:cxnSpMk id="11" creationId="{75DD6C7F-2D19-43E8-B26D-53697C3D1A14}"/>
            </ac:cxnSpMkLst>
          </pc:cxnChg>
        </pc:sldLayoutChg>
        <pc:sldLayoutChg chg="addSp delSp modSp add mod modTransition">
          <pc:chgData name="Juliana Faria" userId="29a68c0a-18d7-4ef8-be9b-a5c25a6cb4c3" providerId="ADAL" clId="{D1CA292B-10B4-412C-88CF-94165651ED52}" dt="2026-05-06T19:38:19.989" v="3713" actId="167"/>
          <pc:sldLayoutMkLst>
            <pc:docMk/>
            <pc:sldMasterMk cId="0" sldId="2147483648"/>
            <pc:sldLayoutMk cId="39929790" sldId="2147483666"/>
          </pc:sldLayoutMkLst>
          <pc:spChg chg="mod">
            <ac:chgData name="Juliana Faria" userId="29a68c0a-18d7-4ef8-be9b-a5c25a6cb4c3" providerId="ADAL" clId="{D1CA292B-10B4-412C-88CF-94165651ED52}" dt="2026-05-06T19:38:13.036" v="3711"/>
            <ac:spMkLst>
              <pc:docMk/>
              <pc:sldMasterMk cId="0" sldId="2147483648"/>
              <pc:sldLayoutMk cId="39929790" sldId="2147483666"/>
              <ac:spMk id="4" creationId="{C8DAA800-74B2-239F-34C3-56CF4A655BF7}"/>
            </ac:spMkLst>
          </pc:spChg>
          <pc:grpChg chg="add mod ord">
            <ac:chgData name="Juliana Faria" userId="29a68c0a-18d7-4ef8-be9b-a5c25a6cb4c3" providerId="ADAL" clId="{D1CA292B-10B4-412C-88CF-94165651ED52}" dt="2026-05-06T19:38:19.989" v="3713" actId="167"/>
            <ac:grpSpMkLst>
              <pc:docMk/>
              <pc:sldMasterMk cId="0" sldId="2147483648"/>
              <pc:sldLayoutMk cId="39929790" sldId="2147483666"/>
              <ac:grpSpMk id="3" creationId="{2415E8DC-83E6-D2B9-901F-FB4E556DC994}"/>
            </ac:grpSpMkLst>
          </pc:grpChg>
          <pc:picChg chg="del">
            <ac:chgData name="Juliana Faria" userId="29a68c0a-18d7-4ef8-be9b-a5c25a6cb4c3" providerId="ADAL" clId="{D1CA292B-10B4-412C-88CF-94165651ED52}" dt="2026-05-06T19:38:12.800" v="3710" actId="478"/>
            <ac:picMkLst>
              <pc:docMk/>
              <pc:sldMasterMk cId="0" sldId="2147483648"/>
              <pc:sldLayoutMk cId="39929790" sldId="2147483666"/>
              <ac:picMk id="8" creationId="{F0C52156-113C-2C0A-E223-7E4C4C163AC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A889DD7-F057-8C51-793B-662503395B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D9A66C5-17FC-8710-0E31-0497E54B01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3BE07-E4C8-466C-A83B-D086500DC5F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5634A5-101F-9D45-BAFB-CAC622634F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3B7692-6652-D42D-EA4D-4A261D15AA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EBAF1-5A03-4D5C-8F80-DE1CFB6D0F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34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921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3CF35-CA01-83C6-4D14-F1B0A6863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12A5E43-FD8A-5F49-BE03-A37C2767E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81125D2-A924-49FE-35A9-B6067D3F9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TOM MAIS PROVOCATICO: O QUE ACHA DE UM MIX? </a:t>
            </a:r>
            <a:r>
              <a:rPr lang="pt-BR"/>
              <a:t>O canal Varejo apresenta alto nível de engajamento operacional, forte senso de responsabilidade sobre os resultados e relações bem estabelecidas com os parceiros. No entanto, esse desempenho ainda está ancorado em uma atuação predominantemente reativa e transacional ,eficiente no curto prazo, mas limitada diante das demandas estratégicas do negócio. O diagnóstico aponta um avanço necessário: sair do papel de executor para assumir, de forma consistente, a posição de Gerente de Negócios, com protagonismo estratégico e atuação consultiva capaz de influenciar decisões, gerar valor e ampliar impacto.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FC2C8D4-77F5-59C8-DC77-A7480C3B7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4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https://www.youtube.com/watch?v=3TtfkC5dKl4</a:t>
            </a:r>
          </a:p>
          <a:p>
            <a:endParaRPr lang="en-US"/>
          </a:p>
          <a:p>
            <a:r>
              <a:rPr lang="en-US"/>
              <a:t>Analista: quero trazer uma história real de tomada de decisão — simples, ousada e transformadora.”</a:t>
            </a:r>
          </a:p>
          <a:p>
            <a:r>
              <a:rPr lang="en-US"/>
              <a:t>Contexto</a:t>
            </a:r>
          </a:p>
          <a:p>
            <a:r>
              <a:rPr lang="en-US"/>
              <a:t>“A Milky Moo surgiu quando quatro amigos decidiram criar o melhor milkshake do mundo. Eles abriram a primeira loja literalmente dias antes da pandemia. Ou seja, tudo indicava que seria um péssimo momento para empreender…” </a:t>
            </a:r>
          </a:p>
          <a:p>
            <a:r>
              <a:rPr lang="en-US"/>
              <a:t>Virada</a:t>
            </a:r>
          </a:p>
          <a:p>
            <a:r>
              <a:rPr lang="en-US"/>
              <a:t>“Mas eles tomaram uma decisão: em vez de recuar, apostaram na criatividade, no visual marcante das lojas, nas embalagens ‘malhadinhas’ e em sabores que ninguém tinha. Essa identidade virou um ícone — você olha o malhado e já sabe que é Milky Moo.” </a:t>
            </a:r>
          </a:p>
          <a:p>
            <a:r>
              <a:rPr lang="en-US"/>
              <a:t>Efeito das decisões</a:t>
            </a:r>
          </a:p>
          <a:p>
            <a:r>
              <a:rPr lang="en-US"/>
              <a:t>“Resultado? Alguns anos depois, a marca disparou, virou febre em shoppings, vende mais de 1,5 milhão de milkshakes por mês e já opera até nos Estados Unidos.”</a:t>
            </a:r>
          </a:p>
          <a:p>
            <a:r>
              <a:rPr lang="en-US"/>
              <a:t>Conexão com o módulo Gestão 360º</a:t>
            </a:r>
          </a:p>
          <a:p>
            <a:r>
              <a:rPr lang="en-US"/>
              <a:t>“Essa história mostra que dados contam muito, mas decisão conta mais. Eles analisaram o cenário, identificaram o potencial, fizeram apostas calculadas e agiram rápido. Exatamente o que esperamos de um Gerente de Negócios 360°:</a:t>
            </a:r>
          </a:p>
          <a:p>
            <a:r>
              <a:rPr lang="en-US"/>
              <a:t>— coragem para inovar,</a:t>
            </a:r>
          </a:p>
          <a:p>
            <a:r>
              <a:rPr lang="en-US"/>
              <a:t>— consistência para executar,</a:t>
            </a:r>
          </a:p>
          <a:p>
            <a:r>
              <a:rPr lang="en-US"/>
              <a:t>— e visão para prosperar.”</a:t>
            </a:r>
          </a:p>
          <a:p>
            <a:r>
              <a:rPr lang="en-US"/>
              <a:t>Fechamento para chamar o vídeo</a:t>
            </a:r>
          </a:p>
          <a:p>
            <a:r>
              <a:rPr lang="en-US"/>
              <a:t>“Agora, vamos assistir um vídeo curtinho que ilustra essa jornada e reforça o poder de decidir, mesmo quando o cenário parece desfavorável. Prestem atenção nos elementos de branding, posicionamento e decisão estratégica.”</a:t>
            </a:r>
          </a:p>
          <a:p>
            <a:endParaRPr lang="en-US"/>
          </a:p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573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O </a:t>
            </a:r>
            <a:r>
              <a:rPr lang="en-US" err="1">
                <a:ea typeface="Calibri"/>
                <a:cs typeface="Calibri"/>
              </a:rPr>
              <a:t>que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esta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grifado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amarelo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precisa</a:t>
            </a:r>
            <a:r>
              <a:rPr lang="en-US">
                <a:ea typeface="Calibri"/>
                <a:cs typeface="Calibri"/>
              </a:rPr>
              <a:t> ser </a:t>
            </a:r>
            <a:r>
              <a:rPr lang="en-US" err="1">
                <a:ea typeface="Calibri"/>
                <a:cs typeface="Calibri"/>
              </a:rPr>
              <a:t>revisado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55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exemplo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531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30413-D4BF-59F3-D595-D3AF10695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765FEB-DE06-AE15-4E58-4E2FBC249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9349E26-95DD-E51E-D2AF-03BA3F891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6 episódios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C0F78D-FD8E-EC49-A0FE-8AF900CE8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768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B935-8F4E-D853-3FDA-10F7FC50B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14D9DA4-FF78-1C25-FD2B-62415A2C5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0EC1F9F-2AD4-C4CF-EACA-E36604AD0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exemplo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E7ABD4-0B32-8123-C4BE-B08E48E54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133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9C837-C1CB-C42D-2035-D520F8186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9223345-D75E-554A-6A39-A76AEEC8A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3638BBB-2F86-F870-6EDF-76D8B8FE3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910F86-AE8C-A911-E80E-D7A6C090F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04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https://forms.office.com/Pages/ShareFormPage.aspx?id=S30kVTW0pUeIG8p2J0NOeU3gFz61GPZLjnBjl12aY8ZUME1XNEJXQVlWTldVRVJQTEhGTVFCVUtLNS4u&amp;sharetoken=R58U2Ikrz4hR0KcMr2vO</a:t>
            </a:r>
          </a:p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Analistas: O Quadro Colaborativo anterior serve de insumo para eles podem escolher dois ou mais desafios que sejam familiares no seu dia a dia para trazer aqui. </a:t>
            </a:r>
          </a:p>
          <a:p>
            <a:endParaRPr lang="en-US"/>
          </a:p>
          <a:p>
            <a:r>
              <a:rPr lang="en-US"/>
              <a:t>Como configurar os grupos 1,2,4 ALL: Defina um tempo para as reflexões (Breakout rooms)</a:t>
            </a:r>
          </a:p>
          <a:p>
            <a:r>
              <a:rPr lang="en-US"/>
              <a:t>Comece individualmente (01 MINUTO), depois em pares (02 MINUTOS), depois em quartetos (4 MINUTOS), e finalmente como grupo completo (5 MINUTOS- ALL-TODOS NA PLENÁRIA)</a:t>
            </a:r>
          </a:p>
          <a:p>
            <a:endParaRPr lang="en-US"/>
          </a:p>
          <a:p>
            <a:r>
              <a:rPr lang="en-US"/>
              <a:t>Sequência de passos e alocação do tempo</a:t>
            </a:r>
          </a:p>
          <a:p>
            <a:r>
              <a:rPr lang="en-US"/>
              <a:t>A) Reflexão individual silenciosa pelos indivíduos em um desafio compartilhado, estruturado por uma pergunta - 1 min.</a:t>
            </a:r>
          </a:p>
          <a:p>
            <a:r>
              <a:rPr lang="en-US"/>
              <a:t>B) Gerar ideias em pares, construindo em cima das ideias resultantes da auto-reflexão - 2 min.</a:t>
            </a:r>
          </a:p>
          <a:p>
            <a:r>
              <a:rPr lang="en-US"/>
              <a:t>C) Compartilhar e desenvolver as ideias do seu par em um quarteto (notar semelhanças e diferenças) 4 min.</a:t>
            </a:r>
          </a:p>
          <a:p>
            <a:r>
              <a:rPr lang="en-US"/>
              <a:t>D) ALL: Pergunte, “Qual ideia se destacou na sua conversa?” Cada grupo compartilha uma ideia importante com todos (repetir o ciclo conforme necessário) 5 min.</a:t>
            </a:r>
          </a:p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96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BI-DM</a:t>
            </a:r>
          </a:p>
          <a:p>
            <a:r>
              <a:rPr lang="en-US"/>
              <a:t>https://app.powerbi.com/view?r=eyJrIjoiNGU4NGNhNTYtMzU3Mi00NzdlLWEyNzgtNzVkMzRhMmY1YWM3IiwidCI6ImFmZGNmZmZmLThlMWUtNDliNC1hNGNjLThkYmY1YmU0NTE4OSJ9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6EFC9-3E27-489D-9643-3D6121A1B3C4}" type="slidenum"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528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813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42FAC-B5CE-F573-BF00-FF3A6BCF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CD3830-F18C-2E8D-DFD1-B86BF0419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9BD249-DDDD-77E0-49D0-120FA15CF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66384B-DCD8-DBB4-08BE-0F3148084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069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B10EE-C45C-7A18-51BF-5251CDEAD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B72E9B5-65F5-B5A1-99AB-2B6E699B0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D556B51-F50A-FAA6-4027-3468B3D97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TOM MAIS PROVOCATICO: O QUE ACHA DE UM MIX? </a:t>
            </a:r>
            <a:r>
              <a:rPr lang="pt-BR"/>
              <a:t>O canal Varejo apresenta alto nível de engajamento operacional, forte senso de responsabilidade sobre os resultados e relações bem estabelecidas com os parceiros. No entanto, esse desempenho ainda está ancorado em uma atuação predominantemente reativa e transacional ,eficiente no curto prazo, mas limitada diante das demandas estratégicas do negócio. O diagnóstico aponta um avanço necessário: sair do papel de executor para assumir, de forma consistente, a posição de Gerente de Negócios, com protagonismo estratégico e atuação consultiva capaz de influenciar decisões, gerar valor e ampliar impacto.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5EE11D-EE78-D8D0-7303-8C7A88743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56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9074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266BBAF-1B9A-375B-4F1B-AB35AD598B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BD3020A-B496-3427-17B2-53F8FDDB28E2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63BD50E-BA53-0B11-C505-9945EF069AF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75DD6C7F-2D19-43E8-B26D-53697C3D1A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0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2415E8DC-83E6-D2B9-901F-FB4E556DC994}"/>
              </a:ext>
            </a:extLst>
          </p:cNvPr>
          <p:cNvGrpSpPr/>
          <p:nvPr userDrawn="1"/>
        </p:nvGrpSpPr>
        <p:grpSpPr>
          <a:xfrm flipH="1">
            <a:off x="-9849" y="0"/>
            <a:ext cx="18307707" cy="10287000"/>
            <a:chOff x="0" y="0"/>
            <a:chExt cx="24410276" cy="13716000"/>
          </a:xfrm>
        </p:grpSpPr>
        <p:sp>
          <p:nvSpPr>
            <p:cNvPr id="4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C8DAA800-74B2-239F-34C3-56CF4A655BF7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D266BBAF-1B9A-375B-4F1B-AB35AD598B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BD3020A-B496-3427-17B2-53F8FDDB28E2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63BD50E-BA53-0B11-C505-9945EF069AF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75DD6C7F-2D19-43E8-B26D-53697C3D1A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869"/>
            <a:ext cx="18288000" cy="10287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6E3FA8B-BF4D-98FC-F443-B937BC7B7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F1A632B-C7BB-A149-E5D9-13B54109F9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B11D39C4-0F8F-3749-55B1-3E2A051026AA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0C8CB15C-7494-D558-9C9A-759578ECDBBE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7" name="Conector Reto 10">
              <a:extLst>
                <a:ext uri="{FF2B5EF4-FFF2-40B4-BE49-F238E27FC236}">
                  <a16:creationId xmlns:a16="http://schemas.microsoft.com/office/drawing/2014/main" id="{531AD0B2-055A-A49C-EEE0-1519D4B06C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1961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225F6FF-9C8C-4915-FBEB-BD98BE25B4A8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F1DBEEC3-560B-5F89-61BF-BAD5E49CCF1C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9" name="Conector Reto 10">
              <a:extLst>
                <a:ext uri="{FF2B5EF4-FFF2-40B4-BE49-F238E27FC236}">
                  <a16:creationId xmlns:a16="http://schemas.microsoft.com/office/drawing/2014/main" id="{1AF94564-D1DA-B5C8-93D8-5AED0E5CCA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00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56D5416-ED41-EEB2-9E68-CC4C7B2A7721}"/>
              </a:ext>
            </a:extLst>
          </p:cNvPr>
          <p:cNvSpPr txBox="1"/>
          <p:nvPr userDrawn="1"/>
        </p:nvSpPr>
        <p:spPr>
          <a:xfrm>
            <a:off x="756745" y="9549930"/>
            <a:ext cx="373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i="1" spc="450" dirty="0">
                <a:solidFill>
                  <a:srgbClr val="393939"/>
                </a:solidFill>
                <a:latin typeface="AMX" pitchFamily="2" charset="77"/>
              </a:rPr>
              <a:t>GESTÃO 360°_VAREJO</a:t>
            </a:r>
          </a:p>
        </p:txBody>
      </p:sp>
    </p:spTree>
    <p:extLst>
      <p:ext uri="{BB962C8B-B14F-4D97-AF65-F5344CB8AC3E}">
        <p14:creationId xmlns:p14="http://schemas.microsoft.com/office/powerpoint/2010/main" val="172374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15D03BC-6F18-EB15-CD93-696E6A9BCD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64" r="42156"/>
          <a:stretch>
            <a:fillRect/>
          </a:stretch>
        </p:blipFill>
        <p:spPr>
          <a:xfrm>
            <a:off x="13629503" y="-3736"/>
            <a:ext cx="4658497" cy="4235064"/>
          </a:xfrm>
          <a:prstGeom prst="rect">
            <a:avLst/>
          </a:prstGeom>
        </p:spPr>
      </p:pic>
      <p:pic>
        <p:nvPicPr>
          <p:cNvPr id="5" name="Imagem 4" descr="Círculo&#10;&#10;O conteúdo gerado por IA pode estar incorreto.">
            <a:extLst>
              <a:ext uri="{FF2B5EF4-FFF2-40B4-BE49-F238E27FC236}">
                <a16:creationId xmlns:a16="http://schemas.microsoft.com/office/drawing/2014/main" id="{194BDC39-48A2-BA62-EDB6-64242AED2D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304646" y="8653172"/>
            <a:ext cx="1983354" cy="1633828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54E92C6D-E511-F80A-6AD2-D145A09CCBE7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51A8BB1-79E4-EB2A-2A7F-A0F0D0F06E8A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8" name="Conector Reto 10">
              <a:extLst>
                <a:ext uri="{FF2B5EF4-FFF2-40B4-BE49-F238E27FC236}">
                  <a16:creationId xmlns:a16="http://schemas.microsoft.com/office/drawing/2014/main" id="{B11AF701-5750-FED8-016F-C3E56BB403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6369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sp>
        <p:nvSpPr>
          <p:cNvPr id="6" name="Freeform 13">
            <a:extLst>
              <a:ext uri="{FF2B5EF4-FFF2-40B4-BE49-F238E27FC236}">
                <a16:creationId xmlns:a16="http://schemas.microsoft.com/office/drawing/2014/main" id="{7F44B480-CB62-BC33-2CB2-3C3DD7EF24E3}"/>
              </a:ext>
            </a:extLst>
          </p:cNvPr>
          <p:cNvSpPr/>
          <p:nvPr userDrawn="1"/>
        </p:nvSpPr>
        <p:spPr>
          <a:xfrm>
            <a:off x="10752827" y="-123738"/>
            <a:ext cx="3161115" cy="1035995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0347C80-D5CB-6A6D-EE27-27CAB7D758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4672559" y="1825998"/>
            <a:ext cx="7230881" cy="6100368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9D7D59DE-87E9-5913-90C3-852DEC9F8331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FC8BFA2-858A-1DE4-58A9-759CA348F77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3" name="Conector Reto 10">
              <a:extLst>
                <a:ext uri="{FF2B5EF4-FFF2-40B4-BE49-F238E27FC236}">
                  <a16:creationId xmlns:a16="http://schemas.microsoft.com/office/drawing/2014/main" id="{C1959625-FDB3-B996-A9F4-904ACBCAF7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65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6" r:id="rId3"/>
    <p:sldLayoutId id="2147483661" r:id="rId4"/>
    <p:sldLayoutId id="2147483662" r:id="rId5"/>
    <p:sldLayoutId id="2147483665" r:id="rId6"/>
    <p:sldLayoutId id="2147483663" r:id="rId7"/>
    <p:sldLayoutId id="2147483664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13.sv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5" Type="http://schemas.openxmlformats.org/officeDocument/2006/relationships/image" Target="../media/image6.svg"/><Relationship Id="rId4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5.sv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C922CDC9-E178-D9E2-B88A-F0DC4B76635D}"/>
              </a:ext>
            </a:extLst>
          </p:cNvPr>
          <p:cNvGrpSpPr/>
          <p:nvPr/>
        </p:nvGrpSpPr>
        <p:grpSpPr>
          <a:xfrm>
            <a:off x="10774500" y="-2611773"/>
            <a:ext cx="10435904" cy="10266559"/>
            <a:chOff x="0" y="0"/>
            <a:chExt cx="14755901" cy="14516456"/>
          </a:xfrm>
        </p:grpSpPr>
        <p:sp>
          <p:nvSpPr>
            <p:cNvPr id="23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8B1860FB-DA6B-5A68-1849-D62A1E1D4A2D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20" name="Freeform 20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4AE661-A2B4-073E-58D3-306498C9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13" y="502666"/>
            <a:ext cx="7151092" cy="76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: Único Canto Arredondado 15">
            <a:extLst>
              <a:ext uri="{FF2B5EF4-FFF2-40B4-BE49-F238E27FC236}">
                <a16:creationId xmlns:a16="http://schemas.microsoft.com/office/drawing/2014/main" id="{A2FA1852-56F2-16B3-E0B3-4B1CE89EE7D8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21" name="Gráfico 27">
            <a:extLst>
              <a:ext uri="{FF2B5EF4-FFF2-40B4-BE49-F238E27FC236}">
                <a16:creationId xmlns:a16="http://schemas.microsoft.com/office/drawing/2014/main" id="{15856375-D71F-1A03-8A07-FB3602E21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633E69C6-0EEB-6676-EF9E-A41767E07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1"/>
          <a:stretch>
            <a:fillRect/>
          </a:stretch>
        </p:blipFill>
        <p:spPr>
          <a:xfrm>
            <a:off x="6227804" y="980122"/>
            <a:ext cx="12570933" cy="10207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009FE-57F1-4F28-9C9F-2992D720A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: Cantos Diagonais Arredondados 41">
            <a:extLst>
              <a:ext uri="{FF2B5EF4-FFF2-40B4-BE49-F238E27FC236}">
                <a16:creationId xmlns:a16="http://schemas.microsoft.com/office/drawing/2014/main" id="{0A277D48-9FF7-AB69-DF84-AF1514508CBD}"/>
              </a:ext>
            </a:extLst>
          </p:cNvPr>
          <p:cNvSpPr/>
          <p:nvPr/>
        </p:nvSpPr>
        <p:spPr>
          <a:xfrm>
            <a:off x="448449" y="4847753"/>
            <a:ext cx="6985286" cy="3062804"/>
          </a:xfrm>
          <a:prstGeom prst="round2DiagRect">
            <a:avLst>
              <a:gd name="adj1" fmla="val 14510"/>
              <a:gd name="adj2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 A partir da escuta ativa de quem  </a:t>
            </a:r>
            <a:br>
              <a:rPr lang="pt-BR" sz="3200" b="1" dirty="0">
                <a:solidFill>
                  <a:srgbClr val="CD222B"/>
                </a:solidFill>
                <a:latin typeface="AMX" pitchFamily="2" charset="0"/>
              </a:rPr>
            </a:br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 vive a operação no dia a dia. </a:t>
            </a:r>
          </a:p>
          <a:p>
            <a:endParaRPr lang="pt-BR" sz="3200" b="1" dirty="0">
              <a:solidFill>
                <a:srgbClr val="CD222B"/>
              </a:solidFill>
              <a:latin typeface="AMX" pitchFamily="2" charset="0"/>
            </a:endParaRPr>
          </a:p>
          <a:p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+ Garantia de mais profundidade </a:t>
            </a:r>
            <a:br>
              <a:rPr lang="pt-BR" sz="3200" b="1" dirty="0">
                <a:solidFill>
                  <a:srgbClr val="CD222B"/>
                </a:solidFill>
                <a:latin typeface="AMX" pitchFamily="2" charset="0"/>
              </a:rPr>
            </a:br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e representatividade. 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82AD2B7F-D07F-B972-2ADE-D88753E58DF5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B1600FA-E7CC-65C0-8CC6-FB4CFA5D26F8}"/>
              </a:ext>
            </a:extLst>
          </p:cNvPr>
          <p:cNvSpPr txBox="1"/>
          <p:nvPr/>
        </p:nvSpPr>
        <p:spPr>
          <a:xfrm>
            <a:off x="789862" y="1454527"/>
            <a:ext cx="6066483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Etapa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84A8348-44D1-3F44-D1E8-C5B74E10BDBC}"/>
              </a:ext>
            </a:extLst>
          </p:cNvPr>
          <p:cNvSpPr txBox="1"/>
          <p:nvPr/>
        </p:nvSpPr>
        <p:spPr>
          <a:xfrm>
            <a:off x="978492" y="2529033"/>
            <a:ext cx="40843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>
              <a:latin typeface="Amx"/>
            </a:endParaRP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DE9082B-5008-ABBD-85CC-2ECE94F5A903}"/>
              </a:ext>
            </a:extLst>
          </p:cNvPr>
          <p:cNvSpPr txBox="1"/>
          <p:nvPr/>
        </p:nvSpPr>
        <p:spPr>
          <a:xfrm>
            <a:off x="9144000" y="2790283"/>
            <a:ext cx="865518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EC6E56-C21C-C7CF-534D-2B25C45F2103}"/>
              </a:ext>
            </a:extLst>
          </p:cNvPr>
          <p:cNvSpPr txBox="1"/>
          <p:nvPr/>
        </p:nvSpPr>
        <p:spPr>
          <a:xfrm>
            <a:off x="724308" y="3874955"/>
            <a:ext cx="38100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dirty="0">
                <a:latin typeface="AMX" pitchFamily="2" charset="0"/>
              </a:rPr>
              <a:t>Período</a:t>
            </a:r>
          </a:p>
          <a:p>
            <a:r>
              <a:rPr lang="pt-BR" sz="2800" dirty="0">
                <a:latin typeface="AMX" pitchFamily="2" charset="0"/>
              </a:rPr>
              <a:t>OUTUBRO/25 a NOV 25</a:t>
            </a:r>
            <a:endParaRPr lang="pt-BR" sz="2800" dirty="0">
              <a:latin typeface="AMX" pitchFamily="2" charset="0"/>
              <a:ea typeface="Calibri"/>
              <a:cs typeface="Calibri"/>
            </a:endParaRPr>
          </a:p>
        </p:txBody>
      </p:sp>
      <p:cxnSp>
        <p:nvCxnSpPr>
          <p:cNvPr id="12" name="Conector Reto 30">
            <a:extLst>
              <a:ext uri="{FF2B5EF4-FFF2-40B4-BE49-F238E27FC236}">
                <a16:creationId xmlns:a16="http://schemas.microsoft.com/office/drawing/2014/main" id="{81146AB8-E2D0-F5E2-7DD0-00BBB01D8657}"/>
              </a:ext>
            </a:extLst>
          </p:cNvPr>
          <p:cNvCxnSpPr>
            <a:cxnSpLocks/>
          </p:cNvCxnSpPr>
          <p:nvPr/>
        </p:nvCxnSpPr>
        <p:spPr>
          <a:xfrm>
            <a:off x="516181" y="3058400"/>
            <a:ext cx="470351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ângulo: Cantos Diagonais Arredondados 14">
            <a:extLst>
              <a:ext uri="{FF2B5EF4-FFF2-40B4-BE49-F238E27FC236}">
                <a16:creationId xmlns:a16="http://schemas.microsoft.com/office/drawing/2014/main" id="{A02658EB-CAEA-F9AA-C4E4-39C3F90515BD}"/>
              </a:ext>
            </a:extLst>
          </p:cNvPr>
          <p:cNvSpPr/>
          <p:nvPr/>
        </p:nvSpPr>
        <p:spPr>
          <a:xfrm>
            <a:off x="8027045" y="1811693"/>
            <a:ext cx="4508631" cy="2856613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~20 reuniões de alinhamento</a:t>
            </a:r>
          </a:p>
        </p:txBody>
      </p:sp>
      <p:sp>
        <p:nvSpPr>
          <p:cNvPr id="21" name="Retângulo: Cantos Diagonais Arredondados 20">
            <a:extLst>
              <a:ext uri="{FF2B5EF4-FFF2-40B4-BE49-F238E27FC236}">
                <a16:creationId xmlns:a16="http://schemas.microsoft.com/office/drawing/2014/main" id="{C9F49699-221E-1C86-8CCC-F0820A640126}"/>
              </a:ext>
            </a:extLst>
          </p:cNvPr>
          <p:cNvSpPr/>
          <p:nvPr/>
        </p:nvSpPr>
        <p:spPr>
          <a:xfrm>
            <a:off x="8026226" y="1811692"/>
            <a:ext cx="4522558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Número de reuniões</a:t>
            </a:r>
          </a:p>
        </p:txBody>
      </p:sp>
      <p:sp>
        <p:nvSpPr>
          <p:cNvPr id="23" name="Retângulo: Cantos Diagonais Arredondados 22">
            <a:extLst>
              <a:ext uri="{FF2B5EF4-FFF2-40B4-BE49-F238E27FC236}">
                <a16:creationId xmlns:a16="http://schemas.microsoft.com/office/drawing/2014/main" id="{9418AE2C-56AE-B26D-59FA-52AA81BC0CB7}"/>
              </a:ext>
            </a:extLst>
          </p:cNvPr>
          <p:cNvSpPr/>
          <p:nvPr/>
        </p:nvSpPr>
        <p:spPr>
          <a:xfrm flipH="1">
            <a:off x="12839169" y="1782380"/>
            <a:ext cx="4724523" cy="2856614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~33 pessoas ouvidas</a:t>
            </a:r>
          </a:p>
          <a:p>
            <a:pPr algn="ctr"/>
            <a:r>
              <a:rPr lang="pt-BR" sz="2600" b="1" dirty="0">
                <a:solidFill>
                  <a:srgbClr val="393939"/>
                </a:solidFill>
                <a:latin typeface="AMX" pitchFamily="2" charset="0"/>
              </a:rPr>
              <a:t>Todas as regionais envolvidas</a:t>
            </a:r>
          </a:p>
        </p:txBody>
      </p:sp>
      <p:sp>
        <p:nvSpPr>
          <p:cNvPr id="24" name="Retângulo: Cantos Diagonais Arredondados 23">
            <a:extLst>
              <a:ext uri="{FF2B5EF4-FFF2-40B4-BE49-F238E27FC236}">
                <a16:creationId xmlns:a16="http://schemas.microsoft.com/office/drawing/2014/main" id="{10CB96E1-B455-A7C1-1FCF-67FF8F717376}"/>
              </a:ext>
            </a:extLst>
          </p:cNvPr>
          <p:cNvSpPr/>
          <p:nvPr/>
        </p:nvSpPr>
        <p:spPr>
          <a:xfrm flipH="1">
            <a:off x="12839170" y="1782378"/>
            <a:ext cx="4724522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Quantidade de pessoas </a:t>
            </a:r>
          </a:p>
        </p:txBody>
      </p:sp>
      <p:sp>
        <p:nvSpPr>
          <p:cNvPr id="36" name="Retângulo: Cantos Diagonais Arredondados 35">
            <a:extLst>
              <a:ext uri="{FF2B5EF4-FFF2-40B4-BE49-F238E27FC236}">
                <a16:creationId xmlns:a16="http://schemas.microsoft.com/office/drawing/2014/main" id="{CDB95F5A-AD4A-E477-1CF9-B8EE92416896}"/>
              </a:ext>
            </a:extLst>
          </p:cNvPr>
          <p:cNvSpPr/>
          <p:nvPr/>
        </p:nvSpPr>
        <p:spPr>
          <a:xfrm flipH="1">
            <a:off x="8094133" y="5020997"/>
            <a:ext cx="4522558" cy="4139935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Entrevistas Presencial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Entrevistas via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Reuniões de trocas diversas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Acompanhamento</a:t>
            </a:r>
            <a:br>
              <a:rPr lang="pt-BR" sz="2600" dirty="0">
                <a:solidFill>
                  <a:srgbClr val="393939"/>
                </a:solidFill>
                <a:latin typeface="AMX" pitchFamily="2" charset="0"/>
              </a:rPr>
            </a:b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de rotas</a:t>
            </a:r>
          </a:p>
        </p:txBody>
      </p:sp>
      <p:sp>
        <p:nvSpPr>
          <p:cNvPr id="37" name="Retângulo: Cantos Diagonais Arredondados 36">
            <a:extLst>
              <a:ext uri="{FF2B5EF4-FFF2-40B4-BE49-F238E27FC236}">
                <a16:creationId xmlns:a16="http://schemas.microsoft.com/office/drawing/2014/main" id="{10CFF7A9-00C3-B202-5810-D60198122CE7}"/>
              </a:ext>
            </a:extLst>
          </p:cNvPr>
          <p:cNvSpPr/>
          <p:nvPr/>
        </p:nvSpPr>
        <p:spPr>
          <a:xfrm flipH="1">
            <a:off x="8093176" y="5020996"/>
            <a:ext cx="4522558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Formato de Diagnóstico</a:t>
            </a:r>
          </a:p>
        </p:txBody>
      </p:sp>
      <p:sp>
        <p:nvSpPr>
          <p:cNvPr id="40" name="Retângulo: Cantos Diagonais Arredondados 39">
            <a:extLst>
              <a:ext uri="{FF2B5EF4-FFF2-40B4-BE49-F238E27FC236}">
                <a16:creationId xmlns:a16="http://schemas.microsoft.com/office/drawing/2014/main" id="{8D919908-E81B-B95F-9C01-943128733A6D}"/>
              </a:ext>
            </a:extLst>
          </p:cNvPr>
          <p:cNvSpPr/>
          <p:nvPr/>
        </p:nvSpPr>
        <p:spPr>
          <a:xfrm>
            <a:off x="12856103" y="5020343"/>
            <a:ext cx="4724522" cy="4139936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Gerentes de Negócios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Gerentes Regionais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Gerente Nacional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Analistas matriz e Regional</a:t>
            </a:r>
          </a:p>
        </p:txBody>
      </p:sp>
      <p:sp>
        <p:nvSpPr>
          <p:cNvPr id="41" name="Retângulo: Cantos Diagonais Arredondados 40">
            <a:extLst>
              <a:ext uri="{FF2B5EF4-FFF2-40B4-BE49-F238E27FC236}">
                <a16:creationId xmlns:a16="http://schemas.microsoft.com/office/drawing/2014/main" id="{48BC4D80-F88B-7599-FF39-50CFFCE7E156}"/>
              </a:ext>
            </a:extLst>
          </p:cNvPr>
          <p:cNvSpPr/>
          <p:nvPr/>
        </p:nvSpPr>
        <p:spPr>
          <a:xfrm>
            <a:off x="12852278" y="5020342"/>
            <a:ext cx="4724522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Cargos ouvidos</a:t>
            </a:r>
          </a:p>
        </p:txBody>
      </p:sp>
      <p:sp>
        <p:nvSpPr>
          <p:cNvPr id="47" name="AutoShape 16">
            <a:extLst>
              <a:ext uri="{FF2B5EF4-FFF2-40B4-BE49-F238E27FC236}">
                <a16:creationId xmlns:a16="http://schemas.microsoft.com/office/drawing/2014/main" id="{E1EADF1C-069F-D1CC-4E30-B001BAF564CF}"/>
              </a:ext>
            </a:extLst>
          </p:cNvPr>
          <p:cNvSpPr/>
          <p:nvPr/>
        </p:nvSpPr>
        <p:spPr>
          <a:xfrm rot="6060">
            <a:off x="798722" y="5114057"/>
            <a:ext cx="0" cy="2539824"/>
          </a:xfrm>
          <a:prstGeom prst="line">
            <a:avLst/>
          </a:prstGeom>
          <a:ln w="76200" cap="rnd">
            <a:solidFill>
              <a:srgbClr val="CD22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13560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/>
      <p:bldP spid="6" grpId="0"/>
      <p:bldP spid="15" grpId="0" animBg="1"/>
      <p:bldP spid="21" grpId="0" animBg="1"/>
      <p:bldP spid="23" grpId="0" animBg="1"/>
      <p:bldP spid="24" grpId="0" animBg="1"/>
      <p:bldP spid="36" grpId="0" animBg="1"/>
      <p:bldP spid="37" grpId="0" animBg="1"/>
      <p:bldP spid="40" grpId="0" animBg="1"/>
      <p:bldP spid="41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32E66-EF6C-45B2-2031-62FC261F9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>
            <a:extLst>
              <a:ext uri="{FF2B5EF4-FFF2-40B4-BE49-F238E27FC236}">
                <a16:creationId xmlns:a16="http://schemas.microsoft.com/office/drawing/2014/main" id="{728541E5-90D6-8FEC-2DCF-63F5B55BAE2D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A80B02F-365E-E5A5-25A5-DF68277E4052}"/>
              </a:ext>
            </a:extLst>
          </p:cNvPr>
          <p:cNvSpPr txBox="1"/>
          <p:nvPr/>
        </p:nvSpPr>
        <p:spPr>
          <a:xfrm>
            <a:off x="978492" y="2529033"/>
            <a:ext cx="40843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>
              <a:latin typeface="Amx"/>
            </a:endParaRP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A283910-3CC2-5C9E-54C9-5D28316F2B16}"/>
              </a:ext>
            </a:extLst>
          </p:cNvPr>
          <p:cNvSpPr txBox="1"/>
          <p:nvPr/>
        </p:nvSpPr>
        <p:spPr>
          <a:xfrm>
            <a:off x="8654326" y="2161043"/>
            <a:ext cx="865518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BC21218C-8B0B-14E5-6F2F-ED2595799567}"/>
              </a:ext>
            </a:extLst>
          </p:cNvPr>
          <p:cNvSpPr txBox="1"/>
          <p:nvPr/>
        </p:nvSpPr>
        <p:spPr>
          <a:xfrm>
            <a:off x="663846" y="3063888"/>
            <a:ext cx="1077787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/>
              </a:rPr>
              <a:t>Os insights levantados traduzem os principais pontos de alavancagem para evolução do canal.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53A563E-F081-42F8-1F39-807F39E8AE98}"/>
              </a:ext>
            </a:extLst>
          </p:cNvPr>
          <p:cNvGrpSpPr/>
          <p:nvPr/>
        </p:nvGrpSpPr>
        <p:grpSpPr>
          <a:xfrm>
            <a:off x="789863" y="5016636"/>
            <a:ext cx="7949047" cy="3876074"/>
            <a:chOff x="424032" y="3797569"/>
            <a:chExt cx="5889457" cy="3876074"/>
          </a:xfrm>
        </p:grpSpPr>
        <p:sp>
          <p:nvSpPr>
            <p:cNvPr id="16" name="Retângulo: Cantos Superiores Arredondados 15">
              <a:extLst>
                <a:ext uri="{FF2B5EF4-FFF2-40B4-BE49-F238E27FC236}">
                  <a16:creationId xmlns:a16="http://schemas.microsoft.com/office/drawing/2014/main" id="{08EA4B69-16BD-7DD3-EABC-6F2B5D1AD08E}"/>
                </a:ext>
              </a:extLst>
            </p:cNvPr>
            <p:cNvSpPr/>
            <p:nvPr/>
          </p:nvSpPr>
          <p:spPr>
            <a:xfrm>
              <a:off x="424032" y="3797569"/>
              <a:ext cx="5889457" cy="3876074"/>
            </a:xfrm>
            <a:prstGeom prst="round2SameRect">
              <a:avLst>
                <a:gd name="adj1" fmla="val 0"/>
                <a:gd name="adj2" fmla="val 13563"/>
              </a:avLst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pt-BR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E59B7F0E-25AA-2043-38AD-77485DE956BC}"/>
                </a:ext>
              </a:extLst>
            </p:cNvPr>
            <p:cNvSpPr txBox="1"/>
            <p:nvPr/>
          </p:nvSpPr>
          <p:spPr>
            <a:xfrm>
              <a:off x="591195" y="4772210"/>
              <a:ext cx="5502935" cy="2369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“Como trabalhamos em um ambiente com múltiplas operadoras e diferentes incentivos, é fundamental alinhar constantemente as metas, benefícios e argumentos comerciais.”</a:t>
              </a:r>
            </a:p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“Focado, organizado (traça as estratégias, agenda), liderança e imediatista.”</a:t>
              </a:r>
            </a:p>
          </p:txBody>
        </p:sp>
      </p:grpSp>
      <p:sp>
        <p:nvSpPr>
          <p:cNvPr id="24" name="TextBox 14">
            <a:extLst>
              <a:ext uri="{FF2B5EF4-FFF2-40B4-BE49-F238E27FC236}">
                <a16:creationId xmlns:a16="http://schemas.microsoft.com/office/drawing/2014/main" id="{6A85E398-51CE-BC28-0EAC-8AE98A6179AC}"/>
              </a:ext>
            </a:extLst>
          </p:cNvPr>
          <p:cNvSpPr txBox="1"/>
          <p:nvPr/>
        </p:nvSpPr>
        <p:spPr>
          <a:xfrm>
            <a:off x="789862" y="4416008"/>
            <a:ext cx="7949047" cy="138493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D222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Clareza, Priorização e</a:t>
            </a:r>
            <a:b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</a:b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Tomada de Decisão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BF42017-F1B8-FADE-45AB-E204FD613F0D}"/>
              </a:ext>
            </a:extLst>
          </p:cNvPr>
          <p:cNvSpPr txBox="1"/>
          <p:nvPr/>
        </p:nvSpPr>
        <p:spPr>
          <a:xfrm>
            <a:off x="789862" y="1308173"/>
            <a:ext cx="653922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-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Vozes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da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operação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B8174BC-A3D9-7F96-7412-0CC0F5208577}"/>
              </a:ext>
            </a:extLst>
          </p:cNvPr>
          <p:cNvGrpSpPr/>
          <p:nvPr/>
        </p:nvGrpSpPr>
        <p:grpSpPr>
          <a:xfrm>
            <a:off x="9144001" y="4992971"/>
            <a:ext cx="7949047" cy="3876074"/>
            <a:chOff x="424032" y="3797569"/>
            <a:chExt cx="5889457" cy="3876074"/>
          </a:xfrm>
        </p:grpSpPr>
        <p:sp>
          <p:nvSpPr>
            <p:cNvPr id="33" name="Retângulo: Cantos Superiores Arredondados 32">
              <a:extLst>
                <a:ext uri="{FF2B5EF4-FFF2-40B4-BE49-F238E27FC236}">
                  <a16:creationId xmlns:a16="http://schemas.microsoft.com/office/drawing/2014/main" id="{52D8C3DC-56C3-8BDA-25FA-FF5417A7462A}"/>
                </a:ext>
              </a:extLst>
            </p:cNvPr>
            <p:cNvSpPr/>
            <p:nvPr/>
          </p:nvSpPr>
          <p:spPr>
            <a:xfrm>
              <a:off x="424032" y="3797569"/>
              <a:ext cx="5889457" cy="3876074"/>
            </a:xfrm>
            <a:prstGeom prst="round2SameRect">
              <a:avLst>
                <a:gd name="adj1" fmla="val 0"/>
                <a:gd name="adj2" fmla="val 13563"/>
              </a:avLst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pt-BR"/>
            </a:p>
          </p:txBody>
        </p: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90AD9D35-F888-8264-6D8C-659D25DEEE56}"/>
                </a:ext>
              </a:extLst>
            </p:cNvPr>
            <p:cNvSpPr txBox="1"/>
            <p:nvPr/>
          </p:nvSpPr>
          <p:spPr>
            <a:xfrm>
              <a:off x="478284" y="4772210"/>
              <a:ext cx="5722293" cy="2369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“Desafio importante é fortalecer o relacionamento</a:t>
              </a:r>
              <a:b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e a comunicação entre os times, promotores, supervisores e gerentes de loja para transformar</a:t>
              </a:r>
              <a:b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a parceria em resultados sustentáveis.”</a:t>
              </a:r>
            </a:p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“Como não são equipes diretas, é preciso</a:t>
              </a:r>
              <a:b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conquistar confiança.”</a:t>
              </a:r>
            </a:p>
          </p:txBody>
        </p:sp>
      </p:grpSp>
      <p:sp>
        <p:nvSpPr>
          <p:cNvPr id="35" name="TextBox 14">
            <a:extLst>
              <a:ext uri="{FF2B5EF4-FFF2-40B4-BE49-F238E27FC236}">
                <a16:creationId xmlns:a16="http://schemas.microsoft.com/office/drawing/2014/main" id="{3F145D15-3056-724C-618E-6C1F6E0A7958}"/>
              </a:ext>
            </a:extLst>
          </p:cNvPr>
          <p:cNvSpPr txBox="1"/>
          <p:nvPr/>
        </p:nvSpPr>
        <p:spPr>
          <a:xfrm>
            <a:off x="9144000" y="4392343"/>
            <a:ext cx="7949047" cy="138493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D222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Influência, Desenvolvimento</a:t>
            </a:r>
            <a:b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</a:b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e Sustentação</a:t>
            </a:r>
          </a:p>
        </p:txBody>
      </p:sp>
      <p:cxnSp>
        <p:nvCxnSpPr>
          <p:cNvPr id="36" name="Conector Reto 30">
            <a:extLst>
              <a:ext uri="{FF2B5EF4-FFF2-40B4-BE49-F238E27FC236}">
                <a16:creationId xmlns:a16="http://schemas.microsoft.com/office/drawing/2014/main" id="{F9A19D57-1B6E-9C7D-7EFA-3DCD68E068B2}"/>
              </a:ext>
            </a:extLst>
          </p:cNvPr>
          <p:cNvCxnSpPr>
            <a:cxnSpLocks/>
          </p:cNvCxnSpPr>
          <p:nvPr/>
        </p:nvCxnSpPr>
        <p:spPr>
          <a:xfrm>
            <a:off x="687291" y="29364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4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4" grpId="0" animBg="1"/>
      <p:bldP spid="31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AAED0-AADE-2D1A-0D3B-2B74DD351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E659CF0B-8296-1085-C4A2-04954B235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273" r="18663" b="-273"/>
          <a:stretch>
            <a:fillRect/>
          </a:stretch>
        </p:blipFill>
        <p:spPr>
          <a:xfrm>
            <a:off x="10890840" y="0"/>
            <a:ext cx="7468746" cy="1034345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1A63525-FBA0-EBCB-6C43-53B80493844D}"/>
              </a:ext>
            </a:extLst>
          </p:cNvPr>
          <p:cNvSpPr txBox="1"/>
          <p:nvPr/>
        </p:nvSpPr>
        <p:spPr>
          <a:xfrm>
            <a:off x="879869" y="3303071"/>
            <a:ext cx="8809253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O canal Varejo apresenta alto engajamento operacional, forte senso de responsabilidade por resultados e boas relações com parceiros. No entanto, essa atuação ainda é predominantemente reativa e transacional, concentrada na resposta a demandas imediatas, especialmente no móvel.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99F9538-F73A-9A2F-A181-22275B410BD0}"/>
              </a:ext>
            </a:extLst>
          </p:cNvPr>
          <p:cNvSpPr txBox="1"/>
          <p:nvPr/>
        </p:nvSpPr>
        <p:spPr>
          <a:xfrm>
            <a:off x="879870" y="1357849"/>
            <a:ext cx="10649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 err="1">
                <a:solidFill>
                  <a:srgbClr val="393939"/>
                </a:solidFill>
                <a:latin typeface="AMX" pitchFamily="2" charset="77"/>
              </a:rPr>
              <a:t>Macroanálise</a:t>
            </a:r>
            <a:endParaRPr lang="pt-BR" sz="6000" dirty="0">
              <a:solidFill>
                <a:srgbClr val="393939"/>
              </a:solidFill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0B50BF32-FC54-61CA-D135-7E2102BA570E}"/>
              </a:ext>
            </a:extLst>
          </p:cNvPr>
          <p:cNvSpPr/>
          <p:nvPr/>
        </p:nvSpPr>
        <p:spPr>
          <a:xfrm>
            <a:off x="14837172" y="8956040"/>
            <a:ext cx="4233380" cy="138741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F295F11B-79D2-E2B2-537D-C4D9B7C064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cxnSp>
        <p:nvCxnSpPr>
          <p:cNvPr id="27" name="Conector Reto 30">
            <a:extLst>
              <a:ext uri="{FF2B5EF4-FFF2-40B4-BE49-F238E27FC236}">
                <a16:creationId xmlns:a16="http://schemas.microsoft.com/office/drawing/2014/main" id="{EF23E957-0FEE-EA5F-9271-B76C2BF207E4}"/>
              </a:ext>
            </a:extLst>
          </p:cNvPr>
          <p:cNvCxnSpPr>
            <a:cxnSpLocks/>
          </p:cNvCxnSpPr>
          <p:nvPr/>
        </p:nvCxnSpPr>
        <p:spPr>
          <a:xfrm>
            <a:off x="725391" y="24411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Gráfico 28">
            <a:extLst>
              <a:ext uri="{FF2B5EF4-FFF2-40B4-BE49-F238E27FC236}">
                <a16:creationId xmlns:a16="http://schemas.microsoft.com/office/drawing/2014/main" id="{D381F6E8-6EBB-5DC8-19BF-4C1FAD2942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149" y="1357849"/>
            <a:ext cx="2817267" cy="3385890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2C49B00-48A0-05E0-BA4B-680EE82CD31B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C206E682-68C3-D90D-8741-3B624C9D3203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36" name="Conector Reto 10">
              <a:extLst>
                <a:ext uri="{FF2B5EF4-FFF2-40B4-BE49-F238E27FC236}">
                  <a16:creationId xmlns:a16="http://schemas.microsoft.com/office/drawing/2014/main" id="{5B4B6940-B4EB-0277-417C-0A774A1202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37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526A7-9BEC-91DD-7148-BC76ED26F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C8656893-5CF7-F754-47A6-C9E1BC8D8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273" r="18663" b="-273"/>
          <a:stretch>
            <a:fillRect/>
          </a:stretch>
        </p:blipFill>
        <p:spPr>
          <a:xfrm>
            <a:off x="10890840" y="0"/>
            <a:ext cx="7468746" cy="1034345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01FB018-DC6C-FADA-D23F-9535AE85ED03}"/>
              </a:ext>
            </a:extLst>
          </p:cNvPr>
          <p:cNvSpPr txBox="1"/>
          <p:nvPr/>
        </p:nvSpPr>
        <p:spPr>
          <a:xfrm>
            <a:off x="879870" y="3238670"/>
            <a:ext cx="9160945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Diante da evolução do negócio para um modelo cada vez mais MIX, o diagnóstico aponta um avanço necessário: sair do papel executor para assumir uma atuação estratégica e consultiva, onde o Gerente de Negócios influencia decisões, gera valor e amplia resultados de forma integrada e sustentável.</a:t>
            </a:r>
            <a:endParaRPr lang="pt-BR" sz="3500" dirty="0">
              <a:solidFill>
                <a:srgbClr val="393939"/>
              </a:solidFill>
              <a:latin typeface="AMX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0A72F02-F8CD-E0A0-AB2F-4B96D4B01408}"/>
              </a:ext>
            </a:extLst>
          </p:cNvPr>
          <p:cNvSpPr txBox="1"/>
          <p:nvPr/>
        </p:nvSpPr>
        <p:spPr>
          <a:xfrm>
            <a:off x="879870" y="1357849"/>
            <a:ext cx="10649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 err="1">
                <a:solidFill>
                  <a:srgbClr val="393939"/>
                </a:solidFill>
                <a:latin typeface="AMX" pitchFamily="2" charset="77"/>
              </a:rPr>
              <a:t>Macroanálise</a:t>
            </a:r>
            <a:endParaRPr lang="pt-BR" sz="6000" dirty="0">
              <a:solidFill>
                <a:srgbClr val="393939"/>
              </a:solidFill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096BA5E4-52FF-FC8F-AC7F-5088C249F2D0}"/>
              </a:ext>
            </a:extLst>
          </p:cNvPr>
          <p:cNvSpPr/>
          <p:nvPr/>
        </p:nvSpPr>
        <p:spPr>
          <a:xfrm>
            <a:off x="14837172" y="8956040"/>
            <a:ext cx="4233380" cy="138741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2FE945EE-1F3A-F751-F4B4-58B681B3A3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cxnSp>
        <p:nvCxnSpPr>
          <p:cNvPr id="27" name="Conector Reto 30">
            <a:extLst>
              <a:ext uri="{FF2B5EF4-FFF2-40B4-BE49-F238E27FC236}">
                <a16:creationId xmlns:a16="http://schemas.microsoft.com/office/drawing/2014/main" id="{D61837D8-6E97-3573-5A0C-C2EA64030837}"/>
              </a:ext>
            </a:extLst>
          </p:cNvPr>
          <p:cNvCxnSpPr>
            <a:cxnSpLocks/>
          </p:cNvCxnSpPr>
          <p:nvPr/>
        </p:nvCxnSpPr>
        <p:spPr>
          <a:xfrm>
            <a:off x="725391" y="24411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Gráfico 28">
            <a:extLst>
              <a:ext uri="{FF2B5EF4-FFF2-40B4-BE49-F238E27FC236}">
                <a16:creationId xmlns:a16="http://schemas.microsoft.com/office/drawing/2014/main" id="{1F78EACF-5BDB-ADD9-70AC-61D1DA8448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149" y="1357849"/>
            <a:ext cx="2817267" cy="3385890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355784A7-72B4-3265-D385-C3493F2C5DF4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1A02449E-2C58-E694-F0CF-51984DFA8D2B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36" name="Conector Reto 10">
              <a:extLst>
                <a:ext uri="{FF2B5EF4-FFF2-40B4-BE49-F238E27FC236}">
                  <a16:creationId xmlns:a16="http://schemas.microsoft.com/office/drawing/2014/main" id="{27F5C869-61EB-6C33-5A04-4D68E16FA4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07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Conector reto 82">
            <a:extLst>
              <a:ext uri="{FF2B5EF4-FFF2-40B4-BE49-F238E27FC236}">
                <a16:creationId xmlns:a16="http://schemas.microsoft.com/office/drawing/2014/main" id="{F45D3023-3870-0B87-B5FA-A65D4B455B40}"/>
              </a:ext>
            </a:extLst>
          </p:cNvPr>
          <p:cNvCxnSpPr>
            <a:cxnSpLocks/>
          </p:cNvCxnSpPr>
          <p:nvPr/>
        </p:nvCxnSpPr>
        <p:spPr>
          <a:xfrm flipV="1">
            <a:off x="10141275" y="1805115"/>
            <a:ext cx="3753073" cy="79147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Conector reto 78">
            <a:extLst>
              <a:ext uri="{FF2B5EF4-FFF2-40B4-BE49-F238E27FC236}">
                <a16:creationId xmlns:a16="http://schemas.microsoft.com/office/drawing/2014/main" id="{C13C74C3-548B-0383-7438-7047EB42A512}"/>
              </a:ext>
            </a:extLst>
          </p:cNvPr>
          <p:cNvCxnSpPr>
            <a:cxnSpLocks/>
          </p:cNvCxnSpPr>
          <p:nvPr/>
        </p:nvCxnSpPr>
        <p:spPr>
          <a:xfrm flipV="1">
            <a:off x="5675326" y="2601843"/>
            <a:ext cx="4506482" cy="871125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Conector reto 71">
            <a:extLst>
              <a:ext uri="{FF2B5EF4-FFF2-40B4-BE49-F238E27FC236}">
                <a16:creationId xmlns:a16="http://schemas.microsoft.com/office/drawing/2014/main" id="{0D899680-6ADA-1483-A0C0-469459622507}"/>
              </a:ext>
            </a:extLst>
          </p:cNvPr>
          <p:cNvCxnSpPr>
            <a:cxnSpLocks/>
          </p:cNvCxnSpPr>
          <p:nvPr/>
        </p:nvCxnSpPr>
        <p:spPr>
          <a:xfrm flipV="1">
            <a:off x="989593" y="3560947"/>
            <a:ext cx="4447559" cy="850405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E9E1FFBD-D313-FC53-04D4-4EBEA9284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611">
            <a:off x="11470826" y="4086944"/>
            <a:ext cx="8773130" cy="877313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6950" y="5726314"/>
            <a:ext cx="351621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Pensamento analítico aplicado ao varejo;​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Gestão de prioridades no mundo real;​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Tomada de decisão sob pressão;​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Tradução da estratégia em rotina.</a:t>
            </a:r>
            <a:endParaRPr lang="en-US" sz="2400" dirty="0">
              <a:solidFill>
                <a:srgbClr val="FFFFFF"/>
              </a:solidFill>
              <a:latin typeface="AMX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4228915" y="2302146"/>
            <a:ext cx="356570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5526" lvl="1" indent="-162763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Certificados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participação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;</a:t>
            </a:r>
          </a:p>
          <a:p>
            <a:pPr marL="325755" lvl="1" indent="-162878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Selo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Linkedin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Programa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Gestão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Negócios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-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Gestão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360°.</a:t>
            </a:r>
          </a:p>
          <a:p>
            <a:pPr marL="325755" lvl="1" indent="-162878" algn="l"/>
            <a:endParaRPr lang="en-US" sz="2400" dirty="0">
              <a:solidFill>
                <a:srgbClr val="FFFFFF"/>
              </a:solidFill>
              <a:latin typeface="AMX" pitchFamily="2" charset="0"/>
              <a:ea typeface="Calibri (MS)"/>
              <a:cs typeface="Calibri (MS)"/>
              <a:sym typeface="Calibri (MS)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624337" y="3198019"/>
            <a:ext cx="316204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1698" lvl="1" indent="-180849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Trilha 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técnicas</a:t>
            </a:r>
            <a:b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</a:b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Vendas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361952" lvl="1" indent="-180976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5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Microlearnings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1123956" lvl="2" indent="-374652" algn="l">
              <a:buFont typeface="Arial"/>
              <a:buChar char="⚬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Sprint de Alta Performance – Giovane Gávio.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797953" y="8553203"/>
            <a:ext cx="626812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Cada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turma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terá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2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encontros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de 3h (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dois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temas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cada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)– Foco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Solução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problemas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​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E830BFE9-67F2-98AC-F0CA-290500ABA534}"/>
              </a:ext>
            </a:extLst>
          </p:cNvPr>
          <p:cNvSpPr txBox="1"/>
          <p:nvPr/>
        </p:nvSpPr>
        <p:spPr>
          <a:xfrm>
            <a:off x="5903108" y="4918189"/>
            <a:ext cx="485480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Influência sem autoridade formal;​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Comunicação com intenção;​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Desenvolvimento no campo;​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Sustentação da execução.</a:t>
            </a:r>
            <a:endParaRPr lang="en-US" sz="2400" dirty="0">
              <a:solidFill>
                <a:srgbClr val="FFFFFF"/>
              </a:solidFill>
              <a:latin typeface="AMX" pitchFamily="2" charset="0"/>
              <a:ea typeface="Source Sans Pro"/>
              <a:cs typeface="Source Sans Pro"/>
              <a:sym typeface="Source Sans Pro"/>
            </a:endParaRPr>
          </a:p>
          <a:p>
            <a:pPr algn="l"/>
            <a:endParaRPr lang="en-US" sz="2400" dirty="0">
              <a:solidFill>
                <a:srgbClr val="FFFFFF"/>
              </a:solidFill>
              <a:latin typeface="AMX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04B7E0B-16AD-88AF-CF8C-6ACB2FAE1ED1}"/>
              </a:ext>
            </a:extLst>
          </p:cNvPr>
          <p:cNvSpPr txBox="1"/>
          <p:nvPr/>
        </p:nvSpPr>
        <p:spPr>
          <a:xfrm>
            <a:off x="1462604" y="4236092"/>
            <a:ext cx="37009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Dia 1 –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Clareza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,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Priorização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 e Tomada de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Decisão</a:t>
            </a:r>
            <a:endParaRPr lang="pt-BR" sz="2800" dirty="0">
              <a:latin typeface="AMX" pitchFamily="2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797FF88-F812-8079-AB95-930B845A60AB}"/>
              </a:ext>
            </a:extLst>
          </p:cNvPr>
          <p:cNvSpPr txBox="1"/>
          <p:nvPr/>
        </p:nvSpPr>
        <p:spPr>
          <a:xfrm>
            <a:off x="5993922" y="3344791"/>
            <a:ext cx="37009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Dia 2 -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Influência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,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Desenvolvimento</a:t>
            </a:r>
            <a:br>
              <a:rPr lang="en-US" sz="2800" b="1" dirty="0">
                <a:solidFill>
                  <a:srgbClr val="FFFFFF"/>
                </a:solidFill>
                <a:latin typeface="AMX" pitchFamily="2" charset="0"/>
              </a:rPr>
            </a:b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e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Sustentação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​</a:t>
            </a:r>
            <a:endParaRPr lang="pt-BR" sz="2800" dirty="0">
              <a:latin typeface="AMX" pitchFamily="2" charset="0"/>
            </a:endParaRPr>
          </a:p>
        </p:txBody>
      </p:sp>
      <p:grpSp>
        <p:nvGrpSpPr>
          <p:cNvPr id="42" name="Group 15">
            <a:extLst>
              <a:ext uri="{FF2B5EF4-FFF2-40B4-BE49-F238E27FC236}">
                <a16:creationId xmlns:a16="http://schemas.microsoft.com/office/drawing/2014/main" id="{FB364BB6-7307-6E12-2358-BA469A2D7E83}"/>
              </a:ext>
            </a:extLst>
          </p:cNvPr>
          <p:cNvGrpSpPr/>
          <p:nvPr/>
        </p:nvGrpSpPr>
        <p:grpSpPr>
          <a:xfrm>
            <a:off x="775017" y="4229286"/>
            <a:ext cx="575042" cy="629865"/>
            <a:chOff x="-26894" y="0"/>
            <a:chExt cx="1150082" cy="1259730"/>
          </a:xfrm>
        </p:grpSpPr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FEAACB77-7F73-3F2F-CE82-5D4FC7206EED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 noProof="0" dirty="0"/>
            </a:p>
          </p:txBody>
        </p: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71ADB451-6121-5612-EEFA-D8CE0A04C7E9}"/>
                </a:ext>
              </a:extLst>
            </p:cNvPr>
            <p:cNvSpPr txBox="1"/>
            <p:nvPr/>
          </p:nvSpPr>
          <p:spPr>
            <a:xfrm>
              <a:off x="-26894" y="67796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grpSp>
        <p:nvGrpSpPr>
          <p:cNvPr id="54" name="Group 15">
            <a:extLst>
              <a:ext uri="{FF2B5EF4-FFF2-40B4-BE49-F238E27FC236}">
                <a16:creationId xmlns:a16="http://schemas.microsoft.com/office/drawing/2014/main" id="{352E8963-002E-F11C-CFD5-D10B6A442054}"/>
              </a:ext>
            </a:extLst>
          </p:cNvPr>
          <p:cNvGrpSpPr/>
          <p:nvPr/>
        </p:nvGrpSpPr>
        <p:grpSpPr>
          <a:xfrm>
            <a:off x="10664246" y="2336066"/>
            <a:ext cx="2284057" cy="604834"/>
            <a:chOff x="-2" y="0"/>
            <a:chExt cx="4568114" cy="1209668"/>
          </a:xfrm>
        </p:grpSpPr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53D7516C-FF14-1358-5952-D14D6CDF2A93}"/>
                </a:ext>
              </a:extLst>
            </p:cNvPr>
            <p:cNvSpPr/>
            <p:nvPr/>
          </p:nvSpPr>
          <p:spPr>
            <a:xfrm>
              <a:off x="-2" y="0"/>
              <a:ext cx="4568114" cy="112522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56" name="TextBox 17">
              <a:extLst>
                <a:ext uri="{FF2B5EF4-FFF2-40B4-BE49-F238E27FC236}">
                  <a16:creationId xmlns:a16="http://schemas.microsoft.com/office/drawing/2014/main" id="{F1CC0E45-6F2B-2813-9DF3-89BBC4FDC762}"/>
                </a:ext>
              </a:extLst>
            </p:cNvPr>
            <p:cNvSpPr txBox="1"/>
            <p:nvPr/>
          </p:nvSpPr>
          <p:spPr>
            <a:xfrm>
              <a:off x="0" y="17734"/>
              <a:ext cx="4568112" cy="1191934"/>
            </a:xfrm>
            <a:prstGeom prst="rect">
              <a:avLst/>
            </a:prstGeom>
          </p:spPr>
          <p:txBody>
            <a:bodyPr lIns="33867" tIns="72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2800" b="1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EAD</a:t>
              </a:r>
              <a:endParaRPr lang="pt-BR" sz="2800" b="1" noProof="0" dirty="0">
                <a:solidFill>
                  <a:srgbClr val="D91313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A25053B8-BDD0-1853-C9BB-0AA93B3C2813}"/>
              </a:ext>
            </a:extLst>
          </p:cNvPr>
          <p:cNvSpPr txBox="1"/>
          <p:nvPr/>
        </p:nvSpPr>
        <p:spPr>
          <a:xfrm>
            <a:off x="599557" y="1397777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MX Black" pitchFamily="2" charset="0"/>
              </a:rPr>
              <a:t>Início da Jornada</a:t>
            </a:r>
            <a:endParaRPr lang="pt-BR" sz="7200" b="1" noProof="0" dirty="0">
              <a:solidFill>
                <a:schemeClr val="bg1"/>
              </a:solidFill>
              <a:latin typeface="AMX Black" pitchFamily="2" charset="0"/>
            </a:endParaRPr>
          </a:p>
        </p:txBody>
      </p:sp>
      <p:cxnSp>
        <p:nvCxnSpPr>
          <p:cNvPr id="58" name="Conector Reto 30">
            <a:extLst>
              <a:ext uri="{FF2B5EF4-FFF2-40B4-BE49-F238E27FC236}">
                <a16:creationId xmlns:a16="http://schemas.microsoft.com/office/drawing/2014/main" id="{EC94D53D-77AB-5C59-5FB7-820B3429B194}"/>
              </a:ext>
            </a:extLst>
          </p:cNvPr>
          <p:cNvCxnSpPr>
            <a:cxnSpLocks/>
          </p:cNvCxnSpPr>
          <p:nvPr/>
        </p:nvCxnSpPr>
        <p:spPr>
          <a:xfrm>
            <a:off x="424666" y="2962450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FA7CAD8-4CD5-69B7-917D-4E6E4E65E0D2}"/>
              </a:ext>
            </a:extLst>
          </p:cNvPr>
          <p:cNvSpPr txBox="1"/>
          <p:nvPr/>
        </p:nvSpPr>
        <p:spPr>
          <a:xfrm>
            <a:off x="618329" y="2275261"/>
            <a:ext cx="6373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" panose="020B0604020202020204" charset="0"/>
                <a:cs typeface="AMX" panose="020B0604020202020204" charset="0"/>
              </a:rPr>
              <a:t>Lançamento - Maio/26</a:t>
            </a:r>
          </a:p>
        </p:txBody>
      </p:sp>
      <p:grpSp>
        <p:nvGrpSpPr>
          <p:cNvPr id="60" name="Group 15">
            <a:extLst>
              <a:ext uri="{FF2B5EF4-FFF2-40B4-BE49-F238E27FC236}">
                <a16:creationId xmlns:a16="http://schemas.microsoft.com/office/drawing/2014/main" id="{14C8DD19-AF19-819E-1D00-F3723B4DAAA7}"/>
              </a:ext>
            </a:extLst>
          </p:cNvPr>
          <p:cNvGrpSpPr/>
          <p:nvPr/>
        </p:nvGrpSpPr>
        <p:grpSpPr>
          <a:xfrm>
            <a:off x="14356931" y="1558216"/>
            <a:ext cx="2284057" cy="604834"/>
            <a:chOff x="-2" y="0"/>
            <a:chExt cx="4568114" cy="1209668"/>
          </a:xfrm>
        </p:grpSpPr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2C5EBFE5-D080-35B8-4A4E-0865520BA0FB}"/>
                </a:ext>
              </a:extLst>
            </p:cNvPr>
            <p:cNvSpPr/>
            <p:nvPr/>
          </p:nvSpPr>
          <p:spPr>
            <a:xfrm>
              <a:off x="-2" y="0"/>
              <a:ext cx="4568114" cy="1125220"/>
            </a:xfrm>
            <a:prstGeom prst="roundRect">
              <a:avLst>
                <a:gd name="adj" fmla="val 50000"/>
              </a:avLst>
            </a:prstGeom>
            <a:solidFill>
              <a:srgbClr val="CD222B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62" name="TextBox 17">
              <a:extLst>
                <a:ext uri="{FF2B5EF4-FFF2-40B4-BE49-F238E27FC236}">
                  <a16:creationId xmlns:a16="http://schemas.microsoft.com/office/drawing/2014/main" id="{765B9EE8-22A5-F69A-D64F-023FAA2782D7}"/>
                </a:ext>
              </a:extLst>
            </p:cNvPr>
            <p:cNvSpPr txBox="1"/>
            <p:nvPr/>
          </p:nvSpPr>
          <p:spPr>
            <a:xfrm>
              <a:off x="0" y="17734"/>
              <a:ext cx="4568112" cy="1191934"/>
            </a:xfrm>
            <a:prstGeom prst="rect">
              <a:avLst/>
            </a:prstGeom>
          </p:spPr>
          <p:txBody>
            <a:bodyPr lIns="33867" tIns="72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2800" b="1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Pós-Jornada</a:t>
              </a:r>
              <a:endParaRPr lang="pt-BR" sz="2800" b="1" noProof="0" dirty="0">
                <a:solidFill>
                  <a:schemeClr val="bg1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63" name="Group 15">
            <a:extLst>
              <a:ext uri="{FF2B5EF4-FFF2-40B4-BE49-F238E27FC236}">
                <a16:creationId xmlns:a16="http://schemas.microsoft.com/office/drawing/2014/main" id="{6142FB35-5A27-C7E8-5045-C8BB292C2C30}"/>
              </a:ext>
            </a:extLst>
          </p:cNvPr>
          <p:cNvGrpSpPr/>
          <p:nvPr/>
        </p:nvGrpSpPr>
        <p:grpSpPr>
          <a:xfrm>
            <a:off x="13723028" y="1557050"/>
            <a:ext cx="561601" cy="616418"/>
            <a:chOff x="0" y="0"/>
            <a:chExt cx="1123201" cy="1232836"/>
          </a:xfrm>
        </p:grpSpPr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D5EF4752-E311-FB8A-95BE-4E1A4E02E691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17">
              <a:extLst>
                <a:ext uri="{FF2B5EF4-FFF2-40B4-BE49-F238E27FC236}">
                  <a16:creationId xmlns:a16="http://schemas.microsoft.com/office/drawing/2014/main" id="{91176B80-CCAE-F5C3-8FF8-06BF3184F76F}"/>
                </a:ext>
              </a:extLst>
            </p:cNvPr>
            <p:cNvSpPr txBox="1"/>
            <p:nvPr/>
          </p:nvSpPr>
          <p:spPr>
            <a:xfrm>
              <a:off x="0" y="40902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4</a:t>
              </a:r>
            </a:p>
          </p:txBody>
        </p:sp>
      </p:grpSp>
      <p:grpSp>
        <p:nvGrpSpPr>
          <p:cNvPr id="66" name="Group 15">
            <a:extLst>
              <a:ext uri="{FF2B5EF4-FFF2-40B4-BE49-F238E27FC236}">
                <a16:creationId xmlns:a16="http://schemas.microsoft.com/office/drawing/2014/main" id="{F7880A63-3490-952A-928A-DB450668F062}"/>
              </a:ext>
            </a:extLst>
          </p:cNvPr>
          <p:cNvGrpSpPr/>
          <p:nvPr/>
        </p:nvGrpSpPr>
        <p:grpSpPr>
          <a:xfrm>
            <a:off x="9954774" y="2352473"/>
            <a:ext cx="575042" cy="629865"/>
            <a:chOff x="-26894" y="0"/>
            <a:chExt cx="1150082" cy="1259730"/>
          </a:xfrm>
        </p:grpSpPr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500884AE-8B99-C17B-D67F-F80E7469CCA1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 noProof="0" dirty="0"/>
            </a:p>
          </p:txBody>
        </p:sp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id="{7F8E3D27-794C-22D1-CF82-18398359E1A8}"/>
                </a:ext>
              </a:extLst>
            </p:cNvPr>
            <p:cNvSpPr txBox="1"/>
            <p:nvPr/>
          </p:nvSpPr>
          <p:spPr>
            <a:xfrm>
              <a:off x="-26894" y="67796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grpSp>
        <p:nvGrpSpPr>
          <p:cNvPr id="18" name="Group 15">
            <a:extLst>
              <a:ext uri="{FF2B5EF4-FFF2-40B4-BE49-F238E27FC236}">
                <a16:creationId xmlns:a16="http://schemas.microsoft.com/office/drawing/2014/main" id="{3766BFA5-1364-448C-243D-78DF92C4D448}"/>
              </a:ext>
            </a:extLst>
          </p:cNvPr>
          <p:cNvGrpSpPr/>
          <p:nvPr/>
        </p:nvGrpSpPr>
        <p:grpSpPr>
          <a:xfrm>
            <a:off x="5418880" y="3297370"/>
            <a:ext cx="561601" cy="616418"/>
            <a:chOff x="0" y="0"/>
            <a:chExt cx="1123201" cy="1232836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8B638EF6-D1E0-6880-F5A8-2784F6828AD6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17">
              <a:extLst>
                <a:ext uri="{FF2B5EF4-FFF2-40B4-BE49-F238E27FC236}">
                  <a16:creationId xmlns:a16="http://schemas.microsoft.com/office/drawing/2014/main" id="{19FAD0B9-F540-351A-3A2E-211C5EACB090}"/>
                </a:ext>
              </a:extLst>
            </p:cNvPr>
            <p:cNvSpPr txBox="1"/>
            <p:nvPr/>
          </p:nvSpPr>
          <p:spPr>
            <a:xfrm>
              <a:off x="0" y="40902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sp>
        <p:nvSpPr>
          <p:cNvPr id="76" name="AutoShape 16">
            <a:extLst>
              <a:ext uri="{FF2B5EF4-FFF2-40B4-BE49-F238E27FC236}">
                <a16:creationId xmlns:a16="http://schemas.microsoft.com/office/drawing/2014/main" id="{BBAE2C38-40B0-6E5E-832D-4A9262097145}"/>
              </a:ext>
            </a:extLst>
          </p:cNvPr>
          <p:cNvSpPr/>
          <p:nvPr/>
        </p:nvSpPr>
        <p:spPr>
          <a:xfrm rot="6060">
            <a:off x="5570198" y="8469001"/>
            <a:ext cx="0" cy="896293"/>
          </a:xfrm>
          <a:prstGeom prst="line">
            <a:avLst/>
          </a:prstGeom>
          <a:ln w="76200" cap="rnd">
            <a:solidFill>
              <a:srgbClr val="CD22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800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75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7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2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0" grpId="0"/>
      <p:bldP spid="44" grpId="0"/>
      <p:bldP spid="4" grpId="0"/>
      <p:bldP spid="51" grpId="0"/>
      <p:bldP spid="52" grpId="0"/>
      <p:bldP spid="57" grpId="0"/>
      <p:bldP spid="59" grpId="0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A5410859-ED0D-0825-BF75-CC332BF2933B}"/>
              </a:ext>
            </a:extLst>
          </p:cNvPr>
          <p:cNvGrpSpPr/>
          <p:nvPr/>
        </p:nvGrpSpPr>
        <p:grpSpPr>
          <a:xfrm>
            <a:off x="1407109" y="4612931"/>
            <a:ext cx="15144057" cy="2913439"/>
            <a:chOff x="1299217" y="3173139"/>
            <a:chExt cx="9989070" cy="1921714"/>
          </a:xfrm>
        </p:grpSpPr>
        <p:grpSp>
          <p:nvGrpSpPr>
            <p:cNvPr id="3" name="Group 14">
              <a:extLst>
                <a:ext uri="{FF2B5EF4-FFF2-40B4-BE49-F238E27FC236}">
                  <a16:creationId xmlns:a16="http://schemas.microsoft.com/office/drawing/2014/main" id="{672D6CB0-9C50-A7F4-CDB8-E750226DDB6C}"/>
                </a:ext>
              </a:extLst>
            </p:cNvPr>
            <p:cNvGrpSpPr/>
            <p:nvPr/>
          </p:nvGrpSpPr>
          <p:grpSpPr>
            <a:xfrm>
              <a:off x="9491929" y="3276664"/>
              <a:ext cx="1625156" cy="1642731"/>
              <a:chOff x="0" y="127"/>
              <a:chExt cx="3250311" cy="3285461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EF7654D5-FCE0-847C-06FC-67ABA2D2BE68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17EF5D02-1D00-6108-0E9D-A80CA97C1C76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32" name="TextBox 17">
                <a:extLst>
                  <a:ext uri="{FF2B5EF4-FFF2-40B4-BE49-F238E27FC236}">
                    <a16:creationId xmlns:a16="http://schemas.microsoft.com/office/drawing/2014/main" id="{781F4B0A-1321-5B70-A3DE-DEDDA773967B}"/>
                  </a:ext>
                </a:extLst>
              </p:cNvPr>
              <p:cNvSpPr txBox="1"/>
              <p:nvPr/>
            </p:nvSpPr>
            <p:spPr>
              <a:xfrm>
                <a:off x="0" y="35318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6</a:t>
                </a:r>
              </a:p>
            </p:txBody>
          </p:sp>
        </p:grpSp>
        <p:sp>
          <p:nvSpPr>
            <p:cNvPr id="4" name="Freeform 18">
              <a:extLst>
                <a:ext uri="{FF2B5EF4-FFF2-40B4-BE49-F238E27FC236}">
                  <a16:creationId xmlns:a16="http://schemas.microsoft.com/office/drawing/2014/main" id="{E10DBD5F-FAA7-0F22-4E23-2B6B9EF32467}"/>
                </a:ext>
              </a:extLst>
            </p:cNvPr>
            <p:cNvSpPr/>
            <p:nvPr/>
          </p:nvSpPr>
          <p:spPr>
            <a:xfrm>
              <a:off x="9284297" y="3782879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grpSp>
          <p:nvGrpSpPr>
            <p:cNvPr id="5" name="Group 19">
              <a:extLst>
                <a:ext uri="{FF2B5EF4-FFF2-40B4-BE49-F238E27FC236}">
                  <a16:creationId xmlns:a16="http://schemas.microsoft.com/office/drawing/2014/main" id="{2B24FF30-6CB8-261B-0987-CC17238228CF}"/>
                </a:ext>
              </a:extLst>
            </p:cNvPr>
            <p:cNvGrpSpPr/>
            <p:nvPr/>
          </p:nvGrpSpPr>
          <p:grpSpPr>
            <a:xfrm>
              <a:off x="3011989" y="3303774"/>
              <a:ext cx="1625156" cy="1791079"/>
              <a:chOff x="0" y="-35301"/>
              <a:chExt cx="3250311" cy="3582157"/>
            </a:xfrm>
          </p:grpSpPr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AA517F18-7CBA-0C17-38B7-1F2D073BD755}"/>
                  </a:ext>
                </a:extLst>
              </p:cNvPr>
              <p:cNvSpPr/>
              <p:nvPr/>
            </p:nvSpPr>
            <p:spPr>
              <a:xfrm>
                <a:off x="19050" y="-35301"/>
                <a:ext cx="3212211" cy="3212207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anchor="ctr"/>
              <a:lstStyle/>
              <a:p>
                <a:endParaRPr lang="pt-BR" sz="800" noProof="0" dirty="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BB45D10F-CD36-D8D4-A268-D0709B1F2003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9" name="TextBox 22">
                <a:extLst>
                  <a:ext uri="{FF2B5EF4-FFF2-40B4-BE49-F238E27FC236}">
                    <a16:creationId xmlns:a16="http://schemas.microsoft.com/office/drawing/2014/main" id="{6BB13452-3F78-414A-9565-4269D8469A19}"/>
                  </a:ext>
                </a:extLst>
              </p:cNvPr>
              <p:cNvSpPr txBox="1"/>
              <p:nvPr/>
            </p:nvSpPr>
            <p:spPr>
              <a:xfrm>
                <a:off x="0" y="325161"/>
                <a:ext cx="3250259" cy="3221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15"/>
                  </a:lnSpc>
                </a:pPr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2</a:t>
                </a:r>
              </a:p>
            </p:txBody>
          </p:sp>
        </p:grpSp>
        <p:grpSp>
          <p:nvGrpSpPr>
            <p:cNvPr id="6" name="Group 23">
              <a:extLst>
                <a:ext uri="{FF2B5EF4-FFF2-40B4-BE49-F238E27FC236}">
                  <a16:creationId xmlns:a16="http://schemas.microsoft.com/office/drawing/2014/main" id="{45E66D4C-C80C-2044-6C80-4427F7DDE6A3}"/>
                </a:ext>
              </a:extLst>
            </p:cNvPr>
            <p:cNvGrpSpPr/>
            <p:nvPr/>
          </p:nvGrpSpPr>
          <p:grpSpPr>
            <a:xfrm>
              <a:off x="4621505" y="3301402"/>
              <a:ext cx="1625156" cy="1645115"/>
              <a:chOff x="0" y="-40047"/>
              <a:chExt cx="3250311" cy="3290229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00287268-32FF-4A27-6E81-3689822AF307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7D610592-05AD-A222-3FB1-19B1F9055ED1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B775ABEC-0175-7045-45B9-D7430275C620}"/>
                  </a:ext>
                </a:extLst>
              </p:cNvPr>
              <p:cNvSpPr txBox="1"/>
              <p:nvPr/>
            </p:nvSpPr>
            <p:spPr>
              <a:xfrm>
                <a:off x="0" y="-40047"/>
                <a:ext cx="3250259" cy="3221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3</a:t>
                </a:r>
              </a:p>
            </p:txBody>
          </p:sp>
        </p:grpSp>
        <p:grpSp>
          <p:nvGrpSpPr>
            <p:cNvPr id="7" name="Group 27">
              <a:extLst>
                <a:ext uri="{FF2B5EF4-FFF2-40B4-BE49-F238E27FC236}">
                  <a16:creationId xmlns:a16="http://schemas.microsoft.com/office/drawing/2014/main" id="{58ABFEC7-45FA-9BAC-E245-743BC881F1C7}"/>
                </a:ext>
              </a:extLst>
            </p:cNvPr>
            <p:cNvGrpSpPr/>
            <p:nvPr/>
          </p:nvGrpSpPr>
          <p:grpSpPr>
            <a:xfrm>
              <a:off x="6231021" y="3294259"/>
              <a:ext cx="1625156" cy="1652256"/>
              <a:chOff x="0" y="-54330"/>
              <a:chExt cx="3250311" cy="3304512"/>
            </a:xfrm>
          </p:grpSpPr>
          <p:sp>
            <p:nvSpPr>
              <p:cNvPr id="21" name="Freeform 28">
                <a:extLst>
                  <a:ext uri="{FF2B5EF4-FFF2-40B4-BE49-F238E27FC236}">
                    <a16:creationId xmlns:a16="http://schemas.microsoft.com/office/drawing/2014/main" id="{5B6CAE6A-6B89-9A0C-A24D-A8801335F47B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3C5AEB89-CE1A-7491-572D-0C2D9D38F1C4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3" name="TextBox 30">
                <a:extLst>
                  <a:ext uri="{FF2B5EF4-FFF2-40B4-BE49-F238E27FC236}">
                    <a16:creationId xmlns:a16="http://schemas.microsoft.com/office/drawing/2014/main" id="{5982693D-8B07-F762-BDF4-07FF2A18E92B}"/>
                  </a:ext>
                </a:extLst>
              </p:cNvPr>
              <p:cNvSpPr txBox="1"/>
              <p:nvPr/>
            </p:nvSpPr>
            <p:spPr>
              <a:xfrm>
                <a:off x="0" y="-54330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4</a:t>
                </a:r>
              </a:p>
            </p:txBody>
          </p:sp>
        </p:grpSp>
        <p:grpSp>
          <p:nvGrpSpPr>
            <p:cNvPr id="8" name="Group 31">
              <a:extLst>
                <a:ext uri="{FF2B5EF4-FFF2-40B4-BE49-F238E27FC236}">
                  <a16:creationId xmlns:a16="http://schemas.microsoft.com/office/drawing/2014/main" id="{019C1437-5195-039E-280C-A70D2F857B34}"/>
                </a:ext>
              </a:extLst>
            </p:cNvPr>
            <p:cNvGrpSpPr/>
            <p:nvPr/>
          </p:nvGrpSpPr>
          <p:grpSpPr>
            <a:xfrm>
              <a:off x="7840536" y="3294259"/>
              <a:ext cx="1625156" cy="1652256"/>
              <a:chOff x="0" y="-54330"/>
              <a:chExt cx="3250311" cy="3304512"/>
            </a:xfrm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162C77AE-F7A8-CA28-04B8-9ACE6F48C316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32F3720B-069A-1259-C398-6446A1DBA09A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0" name="TextBox 34">
                <a:extLst>
                  <a:ext uri="{FF2B5EF4-FFF2-40B4-BE49-F238E27FC236}">
                    <a16:creationId xmlns:a16="http://schemas.microsoft.com/office/drawing/2014/main" id="{A24DCA40-E26F-26C9-135D-CB659CBDBA29}"/>
                  </a:ext>
                </a:extLst>
              </p:cNvPr>
              <p:cNvSpPr txBox="1"/>
              <p:nvPr/>
            </p:nvSpPr>
            <p:spPr>
              <a:xfrm>
                <a:off x="0" y="-54330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5</a:t>
                </a:r>
              </a:p>
            </p:txBody>
          </p:sp>
        </p:grpSp>
        <p:grpSp>
          <p:nvGrpSpPr>
            <p:cNvPr id="9" name="Group 35">
              <a:extLst>
                <a:ext uri="{FF2B5EF4-FFF2-40B4-BE49-F238E27FC236}">
                  <a16:creationId xmlns:a16="http://schemas.microsoft.com/office/drawing/2014/main" id="{C0530D5B-0F55-30A5-2319-F171EA62DFA1}"/>
                </a:ext>
              </a:extLst>
            </p:cNvPr>
            <p:cNvGrpSpPr/>
            <p:nvPr/>
          </p:nvGrpSpPr>
          <p:grpSpPr>
            <a:xfrm>
              <a:off x="1441291" y="3303774"/>
              <a:ext cx="1625156" cy="1642785"/>
              <a:chOff x="0" y="-35300"/>
              <a:chExt cx="3250311" cy="3285570"/>
            </a:xfrm>
          </p:grpSpPr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id="{D204ED41-5736-AA55-B15A-F781461956AA}"/>
                  </a:ext>
                </a:extLst>
              </p:cNvPr>
              <p:cNvSpPr/>
              <p:nvPr/>
            </p:nvSpPr>
            <p:spPr>
              <a:xfrm>
                <a:off x="19050" y="-35300"/>
                <a:ext cx="3212212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anchor="ctr"/>
              <a:lstStyle/>
              <a:p>
                <a:endParaRPr lang="pt-BR" sz="800" noProof="0" dirty="0"/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id="{C5E0DF52-B07C-18AA-5105-D996D3726657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17" name="TextBox 38">
                <a:extLst>
                  <a:ext uri="{FF2B5EF4-FFF2-40B4-BE49-F238E27FC236}">
                    <a16:creationId xmlns:a16="http://schemas.microsoft.com/office/drawing/2014/main" id="{318D235F-AABB-B25C-065F-1CF7975C38B7}"/>
                  </a:ext>
                </a:extLst>
              </p:cNvPr>
              <p:cNvSpPr txBox="1"/>
              <p:nvPr/>
            </p:nvSpPr>
            <p:spPr>
              <a:xfrm>
                <a:off x="0" y="76200"/>
                <a:ext cx="3250260" cy="31740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4392"/>
                  </a:lnSpc>
                </a:pPr>
                <a:r>
                  <a:rPr lang="pt-BR" sz="4400" b="1" noProof="0" dirty="0">
                    <a:solidFill>
                      <a:srgbClr val="CD222B"/>
                    </a:solidFill>
                    <a:latin typeface="AMX Black" pitchFamily="2" charset="0"/>
                    <a:ea typeface="Source Sans Pro Bold"/>
                    <a:cs typeface="Source Sans Pro Bold"/>
                    <a:sym typeface="Source Sans Pro Bold"/>
                  </a:rPr>
                  <a:t>1</a:t>
                </a:r>
                <a:endParaRPr lang="pt-BR" sz="4066" b="1" noProof="0" dirty="0">
                  <a:solidFill>
                    <a:srgbClr val="CD222B"/>
                  </a:solidFill>
                  <a:latin typeface="AMX Black" pitchFamily="2" charset="0"/>
                  <a:ea typeface="Source Sans Pro Bold"/>
                  <a:cs typeface="Source Sans Pro Bold"/>
                  <a:sym typeface="Source Sans Pro Bold"/>
                </a:endParaRPr>
              </a:p>
            </p:txBody>
          </p:sp>
        </p:grpSp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7FF12088-C67A-ED7B-2559-9AD2DD318743}"/>
                </a:ext>
              </a:extLst>
            </p:cNvPr>
            <p:cNvSpPr/>
            <p:nvPr/>
          </p:nvSpPr>
          <p:spPr>
            <a:xfrm>
              <a:off x="7693921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6DD5C006-4BEB-C03F-77BE-4AEBE866597D}"/>
                </a:ext>
              </a:extLst>
            </p:cNvPr>
            <p:cNvSpPr/>
            <p:nvPr/>
          </p:nvSpPr>
          <p:spPr>
            <a:xfrm>
              <a:off x="6090622" y="3883730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CC93029F-CF57-CC78-1981-741B4335990B}"/>
                </a:ext>
              </a:extLst>
            </p:cNvPr>
            <p:cNvSpPr/>
            <p:nvPr/>
          </p:nvSpPr>
          <p:spPr>
            <a:xfrm>
              <a:off x="4477157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3718EC8E-644A-AF6F-A203-0ABEBE773C79}"/>
                </a:ext>
              </a:extLst>
            </p:cNvPr>
            <p:cNvSpPr/>
            <p:nvPr/>
          </p:nvSpPr>
          <p:spPr>
            <a:xfrm>
              <a:off x="2873858" y="3883730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49BEF40C-97E4-0ADC-E0F4-04CC1CA7B21B}"/>
                </a:ext>
              </a:extLst>
            </p:cNvPr>
            <p:cNvSpPr/>
            <p:nvPr/>
          </p:nvSpPr>
          <p:spPr>
            <a:xfrm>
              <a:off x="1299217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sp>
        <p:nvSpPr>
          <p:cNvPr id="37" name="AutoShape 48">
            <a:extLst>
              <a:ext uri="{FF2B5EF4-FFF2-40B4-BE49-F238E27FC236}">
                <a16:creationId xmlns:a16="http://schemas.microsoft.com/office/drawing/2014/main" id="{70A07250-3F64-890E-E9E5-7976143E27EB}"/>
              </a:ext>
            </a:extLst>
          </p:cNvPr>
          <p:cNvSpPr/>
          <p:nvPr/>
        </p:nvSpPr>
        <p:spPr>
          <a:xfrm flipV="1">
            <a:off x="2819110" y="4312134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38" name="AutoShape 51">
            <a:extLst>
              <a:ext uri="{FF2B5EF4-FFF2-40B4-BE49-F238E27FC236}">
                <a16:creationId xmlns:a16="http://schemas.microsoft.com/office/drawing/2014/main" id="{70ACC6DB-C7FA-13D4-0B8D-099A9757D6A2}"/>
              </a:ext>
            </a:extLst>
          </p:cNvPr>
          <p:cNvSpPr/>
          <p:nvPr/>
        </p:nvSpPr>
        <p:spPr>
          <a:xfrm flipH="1" flipV="1">
            <a:off x="5248617" y="7172319"/>
            <a:ext cx="6348" cy="735170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1" name="AutoShape 48">
            <a:extLst>
              <a:ext uri="{FF2B5EF4-FFF2-40B4-BE49-F238E27FC236}">
                <a16:creationId xmlns:a16="http://schemas.microsoft.com/office/drawing/2014/main" id="{8C078417-6282-52BF-B659-493BF3BD0673}"/>
              </a:ext>
            </a:extLst>
          </p:cNvPr>
          <p:cNvSpPr/>
          <p:nvPr/>
        </p:nvSpPr>
        <p:spPr>
          <a:xfrm flipV="1">
            <a:off x="7656674" y="4368243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2" name="AutoShape 48">
            <a:extLst>
              <a:ext uri="{FF2B5EF4-FFF2-40B4-BE49-F238E27FC236}">
                <a16:creationId xmlns:a16="http://schemas.microsoft.com/office/drawing/2014/main" id="{1A5A228B-C340-8183-FFD6-09200BC10DA0}"/>
              </a:ext>
            </a:extLst>
          </p:cNvPr>
          <p:cNvSpPr/>
          <p:nvPr/>
        </p:nvSpPr>
        <p:spPr>
          <a:xfrm flipV="1">
            <a:off x="12508675" y="4332333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3" name="AutoShape 51">
            <a:extLst>
              <a:ext uri="{FF2B5EF4-FFF2-40B4-BE49-F238E27FC236}">
                <a16:creationId xmlns:a16="http://schemas.microsoft.com/office/drawing/2014/main" id="{45E8D4EE-CBC9-6C1B-4C50-B757022AEC0A}"/>
              </a:ext>
            </a:extLst>
          </p:cNvPr>
          <p:cNvSpPr/>
          <p:nvPr/>
        </p:nvSpPr>
        <p:spPr>
          <a:xfrm flipH="1" flipV="1">
            <a:off x="10146591" y="7212118"/>
            <a:ext cx="2" cy="695371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4" name="AutoShape 51">
            <a:extLst>
              <a:ext uri="{FF2B5EF4-FFF2-40B4-BE49-F238E27FC236}">
                <a16:creationId xmlns:a16="http://schemas.microsoft.com/office/drawing/2014/main" id="{D0FA46FC-3B81-5AD2-C212-3BF97287FC90}"/>
              </a:ext>
            </a:extLst>
          </p:cNvPr>
          <p:cNvSpPr/>
          <p:nvPr/>
        </p:nvSpPr>
        <p:spPr>
          <a:xfrm flipH="1" flipV="1">
            <a:off x="14990091" y="7068542"/>
            <a:ext cx="17273" cy="838947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C175B068-7EC9-1C0B-2D33-6FAAC3752BB1}"/>
              </a:ext>
            </a:extLst>
          </p:cNvPr>
          <p:cNvSpPr txBox="1"/>
          <p:nvPr/>
        </p:nvSpPr>
        <p:spPr>
          <a:xfrm>
            <a:off x="789862" y="1225046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Cronograma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construção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-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Projeto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46" name="Conector Reto 30">
            <a:extLst>
              <a:ext uri="{FF2B5EF4-FFF2-40B4-BE49-F238E27FC236}">
                <a16:creationId xmlns:a16="http://schemas.microsoft.com/office/drawing/2014/main" id="{BCD8D588-F8EE-8016-4D7B-7F8D76B323B7}"/>
              </a:ext>
            </a:extLst>
          </p:cNvPr>
          <p:cNvCxnSpPr>
            <a:cxnSpLocks/>
          </p:cNvCxnSpPr>
          <p:nvPr/>
        </p:nvCxnSpPr>
        <p:spPr>
          <a:xfrm>
            <a:off x="687291" y="2780121"/>
            <a:ext cx="712807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4">
            <a:extLst>
              <a:ext uri="{FF2B5EF4-FFF2-40B4-BE49-F238E27FC236}">
                <a16:creationId xmlns:a16="http://schemas.microsoft.com/office/drawing/2014/main" id="{5EF728B6-B47F-FA4B-ADFE-8C64DAB50AFC}"/>
              </a:ext>
            </a:extLst>
          </p:cNvPr>
          <p:cNvSpPr txBox="1"/>
          <p:nvPr/>
        </p:nvSpPr>
        <p:spPr>
          <a:xfrm>
            <a:off x="1271475" y="3829433"/>
            <a:ext cx="3106744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Set/25 kick-off</a:t>
            </a:r>
          </a:p>
        </p:txBody>
      </p:sp>
      <p:sp>
        <p:nvSpPr>
          <p:cNvPr id="49" name="TextBox 45">
            <a:extLst>
              <a:ext uri="{FF2B5EF4-FFF2-40B4-BE49-F238E27FC236}">
                <a16:creationId xmlns:a16="http://schemas.microsoft.com/office/drawing/2014/main" id="{7C2148B1-7A67-B224-BABD-F257782451D0}"/>
              </a:ext>
            </a:extLst>
          </p:cNvPr>
          <p:cNvSpPr txBox="1"/>
          <p:nvPr/>
        </p:nvSpPr>
        <p:spPr>
          <a:xfrm>
            <a:off x="5227641" y="2998436"/>
            <a:ext cx="4878820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Mar -Mai/26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Estrutura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aprendizagem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</a:endParaRP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</a:rPr>
              <a:t>Construção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</a:rPr>
              <a:t> e 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</a:rPr>
              <a:t>Validação</a:t>
            </a:r>
            <a:endParaRPr lang="en-US" sz="2700" b="1" dirty="0">
              <a:solidFill>
                <a:srgbClr val="393939"/>
              </a:solidFill>
            </a:endParaRPr>
          </a:p>
        </p:txBody>
      </p:sp>
      <p:sp>
        <p:nvSpPr>
          <p:cNvPr id="50" name="TextBox 47">
            <a:extLst>
              <a:ext uri="{FF2B5EF4-FFF2-40B4-BE49-F238E27FC236}">
                <a16:creationId xmlns:a16="http://schemas.microsoft.com/office/drawing/2014/main" id="{B525C86C-8059-66E7-3622-064091A9033F}"/>
              </a:ext>
            </a:extLst>
          </p:cNvPr>
          <p:cNvSpPr txBox="1"/>
          <p:nvPr/>
        </p:nvSpPr>
        <p:spPr>
          <a:xfrm>
            <a:off x="7719625" y="7977746"/>
            <a:ext cx="490134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Maio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Lançamento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Repasse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</a:endParaRP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98BAD0FA-A601-BD93-6E32-CDF05FD530F7}"/>
              </a:ext>
            </a:extLst>
          </p:cNvPr>
          <p:cNvSpPr txBox="1"/>
          <p:nvPr/>
        </p:nvSpPr>
        <p:spPr>
          <a:xfrm>
            <a:off x="10340712" y="3413934"/>
            <a:ext cx="436800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Jun -Out  </a:t>
            </a:r>
          </a:p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Piloto +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Roullout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</a:endParaRP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D56271D6-4935-DC61-A4B5-B8C16722E5C6}"/>
              </a:ext>
            </a:extLst>
          </p:cNvPr>
          <p:cNvSpPr txBox="1"/>
          <p:nvPr/>
        </p:nvSpPr>
        <p:spPr>
          <a:xfrm>
            <a:off x="13253056" y="7977746"/>
            <a:ext cx="3512888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Jun - Out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Devolutivas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turmas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(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insumos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canal)</a:t>
            </a:r>
          </a:p>
        </p:txBody>
      </p:sp>
      <p:sp>
        <p:nvSpPr>
          <p:cNvPr id="53" name="TextBox 44">
            <a:extLst>
              <a:ext uri="{FF2B5EF4-FFF2-40B4-BE49-F238E27FC236}">
                <a16:creationId xmlns:a16="http://schemas.microsoft.com/office/drawing/2014/main" id="{A0999042-0724-7B46-BC61-46C6A7D496F8}"/>
              </a:ext>
            </a:extLst>
          </p:cNvPr>
          <p:cNvSpPr txBox="1"/>
          <p:nvPr/>
        </p:nvSpPr>
        <p:spPr>
          <a:xfrm>
            <a:off x="3714923" y="7977746"/>
            <a:ext cx="310674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Out - Nov/26 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Diagnóstico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id="{A9C864F4-25F1-7472-E2FB-6057CC36F7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5149102" y="1212998"/>
            <a:ext cx="4698072" cy="3963552"/>
          </a:xfrm>
          <a:prstGeom prst="rect">
            <a:avLst/>
          </a:prstGeom>
        </p:spPr>
      </p:pic>
      <p:grpSp>
        <p:nvGrpSpPr>
          <p:cNvPr id="68" name="Agrupar 67">
            <a:extLst>
              <a:ext uri="{FF2B5EF4-FFF2-40B4-BE49-F238E27FC236}">
                <a16:creationId xmlns:a16="http://schemas.microsoft.com/office/drawing/2014/main" id="{85C3BBA3-479D-F2ED-5814-A858D24F3296}"/>
              </a:ext>
            </a:extLst>
          </p:cNvPr>
          <p:cNvGrpSpPr/>
          <p:nvPr/>
        </p:nvGrpSpPr>
        <p:grpSpPr>
          <a:xfrm>
            <a:off x="9933715" y="9405812"/>
            <a:ext cx="6854807" cy="618964"/>
            <a:chOff x="9933715" y="9488939"/>
            <a:chExt cx="6854807" cy="618964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4FB48117-BD69-4424-2495-390A564F37E2}"/>
                </a:ext>
              </a:extLst>
            </p:cNvPr>
            <p:cNvSpPr txBox="1"/>
            <p:nvPr/>
          </p:nvSpPr>
          <p:spPr>
            <a:xfrm>
              <a:off x="9933715" y="9600956"/>
              <a:ext cx="6854807" cy="506947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31"/>
                </a:lnSpc>
              </a:pPr>
              <a:r>
                <a:rPr lang="en-US" sz="2400" dirty="0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Jun -Out– Dez </a:t>
              </a:r>
              <a:r>
                <a:rPr lang="en-US" sz="2400" dirty="0" err="1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Acompanhamento</a:t>
              </a:r>
              <a:r>
                <a:rPr lang="en-US" sz="2400" dirty="0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KPIS e </a:t>
              </a:r>
              <a:r>
                <a:rPr lang="en-US" sz="2400" dirty="0" err="1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resultados</a:t>
              </a:r>
              <a:endParaRPr lang="en-US" sz="2400" dirty="0">
                <a:solidFill>
                  <a:srgbClr val="393939"/>
                </a:solidFill>
                <a:latin typeface="Amx"/>
                <a:ea typeface="Source Sans Pro"/>
                <a:cs typeface="Source Sans Pro"/>
              </a:endParaRPr>
            </a:p>
          </p:txBody>
        </p:sp>
        <p:cxnSp>
          <p:nvCxnSpPr>
            <p:cNvPr id="64" name="Conector de Seta Reta 63">
              <a:extLst>
                <a:ext uri="{FF2B5EF4-FFF2-40B4-BE49-F238E27FC236}">
                  <a16:creationId xmlns:a16="http://schemas.microsoft.com/office/drawing/2014/main" id="{69AD7427-03D5-BAB6-4B46-E4E9190D5EDA}"/>
                </a:ext>
              </a:extLst>
            </p:cNvPr>
            <p:cNvCxnSpPr>
              <a:cxnSpLocks/>
            </p:cNvCxnSpPr>
            <p:nvPr/>
          </p:nvCxnSpPr>
          <p:spPr>
            <a:xfrm>
              <a:off x="9933716" y="9488939"/>
              <a:ext cx="6854806" cy="0"/>
            </a:xfrm>
            <a:prstGeom prst="straightConnector1">
              <a:avLst/>
            </a:prstGeom>
            <a:ln w="38100">
              <a:solidFill>
                <a:srgbClr val="CD222B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Freeform 13">
            <a:extLst>
              <a:ext uri="{FF2B5EF4-FFF2-40B4-BE49-F238E27FC236}">
                <a16:creationId xmlns:a16="http://schemas.microsoft.com/office/drawing/2014/main" id="{0EA78FFA-CF89-9F5C-A464-F50D8E0177F2}"/>
              </a:ext>
            </a:extLst>
          </p:cNvPr>
          <p:cNvSpPr/>
          <p:nvPr/>
        </p:nvSpPr>
        <p:spPr>
          <a:xfrm>
            <a:off x="12375546" y="-99403"/>
            <a:ext cx="2421697" cy="793665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105098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0D44E-D871-3543-0C35-9DB9034B0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9">
            <a:extLst>
              <a:ext uri="{FF2B5EF4-FFF2-40B4-BE49-F238E27FC236}">
                <a16:creationId xmlns:a16="http://schemas.microsoft.com/office/drawing/2014/main" id="{99B79540-AA8B-D523-C95B-34E7CE59AF38}"/>
              </a:ext>
            </a:extLst>
          </p:cNvPr>
          <p:cNvSpPr txBox="1"/>
          <p:nvPr/>
        </p:nvSpPr>
        <p:spPr>
          <a:xfrm>
            <a:off x="789862" y="1308173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Cronograma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turmas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17" name="Conector Reto 30">
            <a:extLst>
              <a:ext uri="{FF2B5EF4-FFF2-40B4-BE49-F238E27FC236}">
                <a16:creationId xmlns:a16="http://schemas.microsoft.com/office/drawing/2014/main" id="{CA5D0A26-C2A5-80B1-0FB0-0C8E2457BED0}"/>
              </a:ext>
            </a:extLst>
          </p:cNvPr>
          <p:cNvCxnSpPr>
            <a:cxnSpLocks/>
          </p:cNvCxnSpPr>
          <p:nvPr/>
        </p:nvCxnSpPr>
        <p:spPr>
          <a:xfrm>
            <a:off x="687291" y="2863248"/>
            <a:ext cx="488703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34107F3D-26E0-283C-E10E-073C53898196}"/>
              </a:ext>
            </a:extLst>
          </p:cNvPr>
          <p:cNvGrpSpPr/>
          <p:nvPr/>
        </p:nvGrpSpPr>
        <p:grpSpPr>
          <a:xfrm>
            <a:off x="1055078" y="7582485"/>
            <a:ext cx="17334552" cy="256507"/>
            <a:chOff x="984739" y="7596553"/>
            <a:chExt cx="17334552" cy="159835"/>
          </a:xfrm>
        </p:grpSpPr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AD899883-4693-2E09-2CB6-FDFB1ED729AD}"/>
                </a:ext>
              </a:extLst>
            </p:cNvPr>
            <p:cNvSpPr/>
            <p:nvPr/>
          </p:nvSpPr>
          <p:spPr>
            <a:xfrm>
              <a:off x="4636724" y="7596553"/>
              <a:ext cx="3659034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56302C6B-870A-798A-C3A9-E08024A9049B}"/>
                </a:ext>
              </a:extLst>
            </p:cNvPr>
            <p:cNvSpPr/>
            <p:nvPr/>
          </p:nvSpPr>
          <p:spPr>
            <a:xfrm>
              <a:off x="8295758" y="7596553"/>
              <a:ext cx="2212679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0157322-EA3F-EA27-7202-32303AE2A667}"/>
                </a:ext>
              </a:extLst>
            </p:cNvPr>
            <p:cNvSpPr/>
            <p:nvPr/>
          </p:nvSpPr>
          <p:spPr>
            <a:xfrm>
              <a:off x="984739" y="7596553"/>
              <a:ext cx="3659034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E574E836-8812-604E-CC9C-A868E87DD1D9}"/>
                </a:ext>
              </a:extLst>
            </p:cNvPr>
            <p:cNvSpPr/>
            <p:nvPr/>
          </p:nvSpPr>
          <p:spPr>
            <a:xfrm>
              <a:off x="10508437" y="7596553"/>
              <a:ext cx="2212679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DCC17094-5D54-F783-529A-8FF3FD3B579D}"/>
                </a:ext>
              </a:extLst>
            </p:cNvPr>
            <p:cNvSpPr/>
            <p:nvPr/>
          </p:nvSpPr>
          <p:spPr>
            <a:xfrm>
              <a:off x="12703531" y="7596553"/>
              <a:ext cx="2212679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08F4B88-4794-D9E2-C280-51025EB4F7D4}"/>
                </a:ext>
              </a:extLst>
            </p:cNvPr>
            <p:cNvSpPr/>
            <p:nvPr/>
          </p:nvSpPr>
          <p:spPr>
            <a:xfrm>
              <a:off x="14898625" y="7596553"/>
              <a:ext cx="3420666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6" name="TextBox 25">
            <a:extLst>
              <a:ext uri="{FF2B5EF4-FFF2-40B4-BE49-F238E27FC236}">
                <a16:creationId xmlns:a16="http://schemas.microsoft.com/office/drawing/2014/main" id="{D767CF2C-9F5D-723B-969F-7CFD143CE500}"/>
              </a:ext>
            </a:extLst>
          </p:cNvPr>
          <p:cNvSpPr txBox="1"/>
          <p:nvPr/>
        </p:nvSpPr>
        <p:spPr>
          <a:xfrm>
            <a:off x="1357272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Maio</a:t>
            </a:r>
          </a:p>
        </p:txBody>
      </p:sp>
      <p:sp>
        <p:nvSpPr>
          <p:cNvPr id="70" name="TextBox 34">
            <a:extLst>
              <a:ext uri="{FF2B5EF4-FFF2-40B4-BE49-F238E27FC236}">
                <a16:creationId xmlns:a16="http://schemas.microsoft.com/office/drawing/2014/main" id="{065EB9C1-E3E1-6E13-2081-8BAA9A2782BE}"/>
              </a:ext>
            </a:extLst>
          </p:cNvPr>
          <p:cNvSpPr txBox="1"/>
          <p:nvPr/>
        </p:nvSpPr>
        <p:spPr>
          <a:xfrm>
            <a:off x="4914998" y="8045438"/>
            <a:ext cx="3146962" cy="50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+mn-lt"/>
                <a:cs typeface="+mn-lt"/>
                <a:sym typeface="Aileron"/>
              </a:rPr>
              <a:t>Junho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71" name="TextBox 37">
            <a:extLst>
              <a:ext uri="{FF2B5EF4-FFF2-40B4-BE49-F238E27FC236}">
                <a16:creationId xmlns:a16="http://schemas.microsoft.com/office/drawing/2014/main" id="{09A26513-850C-B954-29EB-11D08DD53D24}"/>
              </a:ext>
            </a:extLst>
          </p:cNvPr>
          <p:cNvSpPr txBox="1"/>
          <p:nvPr/>
        </p:nvSpPr>
        <p:spPr>
          <a:xfrm>
            <a:off x="10041295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Agosto</a:t>
            </a:r>
          </a:p>
        </p:txBody>
      </p:sp>
      <p:sp>
        <p:nvSpPr>
          <p:cNvPr id="72" name="TextBox 40">
            <a:extLst>
              <a:ext uri="{FF2B5EF4-FFF2-40B4-BE49-F238E27FC236}">
                <a16:creationId xmlns:a16="http://schemas.microsoft.com/office/drawing/2014/main" id="{7A862B01-0BA1-9033-EB53-251ED567C658}"/>
              </a:ext>
            </a:extLst>
          </p:cNvPr>
          <p:cNvSpPr txBox="1"/>
          <p:nvPr/>
        </p:nvSpPr>
        <p:spPr>
          <a:xfrm>
            <a:off x="12791455" y="8051562"/>
            <a:ext cx="2212680" cy="4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Setembro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79" name="TextBox 34">
            <a:extLst>
              <a:ext uri="{FF2B5EF4-FFF2-40B4-BE49-F238E27FC236}">
                <a16:creationId xmlns:a16="http://schemas.microsoft.com/office/drawing/2014/main" id="{48855552-B579-8FB1-CE34-CD45E894FCA6}"/>
              </a:ext>
            </a:extLst>
          </p:cNvPr>
          <p:cNvSpPr txBox="1"/>
          <p:nvPr/>
        </p:nvSpPr>
        <p:spPr>
          <a:xfrm>
            <a:off x="7828616" y="8045438"/>
            <a:ext cx="3146962" cy="50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+mn-lt"/>
                <a:cs typeface="+mn-lt"/>
                <a:sym typeface="Aileron"/>
              </a:rPr>
              <a:t>Julho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80" name="TextBox 40">
            <a:extLst>
              <a:ext uri="{FF2B5EF4-FFF2-40B4-BE49-F238E27FC236}">
                <a16:creationId xmlns:a16="http://schemas.microsoft.com/office/drawing/2014/main" id="{D9AED6F0-FFAD-F9BC-02E2-C445531677B1}"/>
              </a:ext>
            </a:extLst>
          </p:cNvPr>
          <p:cNvSpPr txBox="1"/>
          <p:nvPr/>
        </p:nvSpPr>
        <p:spPr>
          <a:xfrm>
            <a:off x="14797243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Outubro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grpSp>
        <p:nvGrpSpPr>
          <p:cNvPr id="81" name="Group 21">
            <a:extLst>
              <a:ext uri="{FF2B5EF4-FFF2-40B4-BE49-F238E27FC236}">
                <a16:creationId xmlns:a16="http://schemas.microsoft.com/office/drawing/2014/main" id="{851080DC-E7D0-CE15-49FC-D4DB6315B5DC}"/>
              </a:ext>
            </a:extLst>
          </p:cNvPr>
          <p:cNvGrpSpPr/>
          <p:nvPr/>
        </p:nvGrpSpPr>
        <p:grpSpPr>
          <a:xfrm>
            <a:off x="254890" y="5746277"/>
            <a:ext cx="3146962" cy="1006608"/>
            <a:chOff x="0" y="-28575"/>
            <a:chExt cx="4195949" cy="1342145"/>
          </a:xfrm>
        </p:grpSpPr>
        <p:sp>
          <p:nvSpPr>
            <p:cNvPr id="83" name="TextBox 22">
              <a:extLst>
                <a:ext uri="{FF2B5EF4-FFF2-40B4-BE49-F238E27FC236}">
                  <a16:creationId xmlns:a16="http://schemas.microsoft.com/office/drawing/2014/main" id="{395A078C-76CF-0C66-68D3-489FA428EB9B}"/>
                </a:ext>
              </a:extLst>
            </p:cNvPr>
            <p:cNvSpPr txBox="1"/>
            <p:nvPr/>
          </p:nvSpPr>
          <p:spPr>
            <a:xfrm>
              <a:off x="0" y="-28575"/>
              <a:ext cx="41959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Lançamento</a:t>
              </a:r>
              <a:endParaRPr lang="en-US" sz="35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86" name="TextBox 23">
              <a:extLst>
                <a:ext uri="{FF2B5EF4-FFF2-40B4-BE49-F238E27FC236}">
                  <a16:creationId xmlns:a16="http://schemas.microsoft.com/office/drawing/2014/main" id="{DB1B7DA5-BD38-4178-8A60-C837359B2C1A}"/>
                </a:ext>
              </a:extLst>
            </p:cNvPr>
            <p:cNvSpPr txBox="1"/>
            <p:nvPr/>
          </p:nvSpPr>
          <p:spPr>
            <a:xfrm>
              <a:off x="0" y="800523"/>
              <a:ext cx="41959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14 </a:t>
              </a:r>
              <a:r>
                <a:rPr lang="en-US" sz="2150" b="1" spc="109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ou</a:t>
              </a: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21/05 </a:t>
              </a:r>
            </a:p>
          </p:txBody>
        </p:sp>
      </p:grpSp>
      <p:grpSp>
        <p:nvGrpSpPr>
          <p:cNvPr id="87" name="Group 24">
            <a:extLst>
              <a:ext uri="{FF2B5EF4-FFF2-40B4-BE49-F238E27FC236}">
                <a16:creationId xmlns:a16="http://schemas.microsoft.com/office/drawing/2014/main" id="{02F14256-5AA1-379F-3D22-F5D1816C8A0F}"/>
              </a:ext>
            </a:extLst>
          </p:cNvPr>
          <p:cNvGrpSpPr/>
          <p:nvPr/>
        </p:nvGrpSpPr>
        <p:grpSpPr>
          <a:xfrm>
            <a:off x="3952893" y="5331407"/>
            <a:ext cx="3242860" cy="1895673"/>
            <a:chOff x="-127864" y="-28575"/>
            <a:chExt cx="4323813" cy="2527564"/>
          </a:xfrm>
        </p:grpSpPr>
        <p:sp>
          <p:nvSpPr>
            <p:cNvPr id="88" name="TextBox 25">
              <a:extLst>
                <a:ext uri="{FF2B5EF4-FFF2-40B4-BE49-F238E27FC236}">
                  <a16:creationId xmlns:a16="http://schemas.microsoft.com/office/drawing/2014/main" id="{BAD7B943-6850-EF97-817D-FBF58733E845}"/>
                </a:ext>
              </a:extLst>
            </p:cNvPr>
            <p:cNvSpPr txBox="1"/>
            <p:nvPr/>
          </p:nvSpPr>
          <p:spPr>
            <a:xfrm>
              <a:off x="0" y="-28575"/>
              <a:ext cx="4195949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1 (PILOTO)</a:t>
              </a:r>
            </a:p>
          </p:txBody>
        </p:sp>
        <p:sp>
          <p:nvSpPr>
            <p:cNvPr id="89" name="TextBox 26">
              <a:extLst>
                <a:ext uri="{FF2B5EF4-FFF2-40B4-BE49-F238E27FC236}">
                  <a16:creationId xmlns:a16="http://schemas.microsoft.com/office/drawing/2014/main" id="{E3D59B1F-B292-D709-C7E2-1907DA54FB4E}"/>
                </a:ext>
              </a:extLst>
            </p:cNvPr>
            <p:cNvSpPr txBox="1"/>
            <p:nvPr/>
          </p:nvSpPr>
          <p:spPr>
            <a:xfrm>
              <a:off x="-127864" y="1421685"/>
              <a:ext cx="4195949" cy="1077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16 e 18/6</a:t>
              </a:r>
            </a:p>
            <a:p>
              <a:pPr algn="ctr">
                <a:lnSpc>
                  <a:spcPts val="3299"/>
                </a:lnSpc>
              </a:pPr>
              <a:endParaRPr lang="en-US" sz="2200" b="1" spc="109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90" name="Group 27">
            <a:extLst>
              <a:ext uri="{FF2B5EF4-FFF2-40B4-BE49-F238E27FC236}">
                <a16:creationId xmlns:a16="http://schemas.microsoft.com/office/drawing/2014/main" id="{91CCB426-81D0-B857-722D-052FFE73C698}"/>
              </a:ext>
            </a:extLst>
          </p:cNvPr>
          <p:cNvGrpSpPr/>
          <p:nvPr/>
        </p:nvGrpSpPr>
        <p:grpSpPr>
          <a:xfrm>
            <a:off x="7868078" y="5787489"/>
            <a:ext cx="3280312" cy="1006608"/>
            <a:chOff x="0" y="-28575"/>
            <a:chExt cx="4373749" cy="1342145"/>
          </a:xfrm>
        </p:grpSpPr>
        <p:sp>
          <p:nvSpPr>
            <p:cNvPr id="91" name="TextBox 28">
              <a:extLst>
                <a:ext uri="{FF2B5EF4-FFF2-40B4-BE49-F238E27FC236}">
                  <a16:creationId xmlns:a16="http://schemas.microsoft.com/office/drawing/2014/main" id="{066776E8-D74D-B74F-7D2D-55AA4AD900E0}"/>
                </a:ext>
              </a:extLst>
            </p:cNvPr>
            <p:cNvSpPr txBox="1"/>
            <p:nvPr/>
          </p:nvSpPr>
          <p:spPr>
            <a:xfrm>
              <a:off x="0" y="-28575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2</a:t>
              </a:r>
            </a:p>
          </p:txBody>
        </p:sp>
        <p:sp>
          <p:nvSpPr>
            <p:cNvPr id="92" name="TextBox 29">
              <a:extLst>
                <a:ext uri="{FF2B5EF4-FFF2-40B4-BE49-F238E27FC236}">
                  <a16:creationId xmlns:a16="http://schemas.microsoft.com/office/drawing/2014/main" id="{49FCE32F-EE9E-9920-790D-00494DED9F2C}"/>
                </a:ext>
              </a:extLst>
            </p:cNvPr>
            <p:cNvSpPr txBox="1"/>
            <p:nvPr/>
          </p:nvSpPr>
          <p:spPr>
            <a:xfrm>
              <a:off x="0" y="800523"/>
              <a:ext cx="43737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14 e 16/07</a:t>
              </a:r>
            </a:p>
          </p:txBody>
        </p:sp>
      </p:grpSp>
      <p:grpSp>
        <p:nvGrpSpPr>
          <p:cNvPr id="93" name="Group 21">
            <a:extLst>
              <a:ext uri="{FF2B5EF4-FFF2-40B4-BE49-F238E27FC236}">
                <a16:creationId xmlns:a16="http://schemas.microsoft.com/office/drawing/2014/main" id="{4ED34361-3D24-F207-8352-AAA4D7444151}"/>
              </a:ext>
            </a:extLst>
          </p:cNvPr>
          <p:cNvGrpSpPr/>
          <p:nvPr/>
        </p:nvGrpSpPr>
        <p:grpSpPr>
          <a:xfrm>
            <a:off x="1982269" y="3939615"/>
            <a:ext cx="3174982" cy="1039980"/>
            <a:chOff x="792013" y="-96634"/>
            <a:chExt cx="4233309" cy="1386641"/>
          </a:xfrm>
        </p:grpSpPr>
        <p:sp>
          <p:nvSpPr>
            <p:cNvPr id="94" name="TextBox 22">
              <a:extLst>
                <a:ext uri="{FF2B5EF4-FFF2-40B4-BE49-F238E27FC236}">
                  <a16:creationId xmlns:a16="http://schemas.microsoft.com/office/drawing/2014/main" id="{1B71BA24-9F53-7699-434F-C94E236DC435}"/>
                </a:ext>
              </a:extLst>
            </p:cNvPr>
            <p:cNvSpPr txBox="1"/>
            <p:nvPr/>
          </p:nvSpPr>
          <p:spPr>
            <a:xfrm>
              <a:off x="829373" y="-96634"/>
              <a:ext cx="41959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Repasse</a:t>
              </a:r>
              <a:endParaRPr lang="en-US" sz="35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95" name="TextBox 23">
              <a:extLst>
                <a:ext uri="{FF2B5EF4-FFF2-40B4-BE49-F238E27FC236}">
                  <a16:creationId xmlns:a16="http://schemas.microsoft.com/office/drawing/2014/main" id="{A2C8BBE4-B6AB-22C2-671B-40E3D8AB05F2}"/>
                </a:ext>
              </a:extLst>
            </p:cNvPr>
            <p:cNvSpPr txBox="1"/>
            <p:nvPr/>
          </p:nvSpPr>
          <p:spPr>
            <a:xfrm>
              <a:off x="792013" y="776960"/>
              <a:ext cx="41959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22/05 </a:t>
              </a:r>
            </a:p>
          </p:txBody>
        </p: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C9F56BC5-555D-CC63-1888-72CDB2F08EAA}"/>
              </a:ext>
            </a:extLst>
          </p:cNvPr>
          <p:cNvGrpSpPr/>
          <p:nvPr/>
        </p:nvGrpSpPr>
        <p:grpSpPr>
          <a:xfrm>
            <a:off x="5844927" y="3925561"/>
            <a:ext cx="3445241" cy="1121159"/>
            <a:chOff x="5764917" y="3696961"/>
            <a:chExt cx="3445241" cy="1121159"/>
          </a:xfrm>
        </p:grpSpPr>
        <p:sp>
          <p:nvSpPr>
            <p:cNvPr id="96" name="CaixaDeTexto 95">
              <a:extLst>
                <a:ext uri="{FF2B5EF4-FFF2-40B4-BE49-F238E27FC236}">
                  <a16:creationId xmlns:a16="http://schemas.microsoft.com/office/drawing/2014/main" id="{BF1FC21A-F32A-7BD1-1375-4F86AF834A86}"/>
                </a:ext>
              </a:extLst>
            </p:cNvPr>
            <p:cNvSpPr txBox="1"/>
            <p:nvPr/>
          </p:nvSpPr>
          <p:spPr>
            <a:xfrm>
              <a:off x="5764917" y="3696961"/>
              <a:ext cx="3445241" cy="33419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ts val="1439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highlight>
                    <a:srgbClr val="FFFF00"/>
                  </a:highlight>
                  <a:latin typeface="AMX" pitchFamily="2" charset="0"/>
                  <a:sym typeface="Calibri (MS) Bold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highlight>
                    <a:srgbClr val="FFFF00"/>
                  </a:highlight>
                  <a:latin typeface="AMX" pitchFamily="2" charset="0"/>
                  <a:sym typeface="Calibri (MS) Bold"/>
                </a:rPr>
                <a:t> 11  PGN </a:t>
              </a:r>
            </a:p>
          </p:txBody>
        </p:sp>
        <p:sp>
          <p:nvSpPr>
            <p:cNvPr id="97" name="CaixaDeTexto 96">
              <a:extLst>
                <a:ext uri="{FF2B5EF4-FFF2-40B4-BE49-F238E27FC236}">
                  <a16:creationId xmlns:a16="http://schemas.microsoft.com/office/drawing/2014/main" id="{6E81915A-3681-326C-1065-2DCBEEAC7463}"/>
                </a:ext>
              </a:extLst>
            </p:cNvPr>
            <p:cNvSpPr txBox="1"/>
            <p:nvPr/>
          </p:nvSpPr>
          <p:spPr>
            <a:xfrm>
              <a:off x="6398510" y="4064067"/>
              <a:ext cx="2178055" cy="75405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150" b="1" spc="160" dirty="0">
                  <a:solidFill>
                    <a:srgbClr val="393939"/>
                  </a:solidFill>
                  <a:highlight>
                    <a:srgbClr val="FFFF00"/>
                  </a:highlight>
                  <a:latin typeface="AMX" pitchFamily="2" charset="0"/>
                  <a:sym typeface="Calibri (MS) Bold"/>
                </a:rPr>
                <a:t> </a:t>
              </a:r>
              <a:r>
                <a:rPr lang="en-US" sz="2150" b="1" spc="160" dirty="0">
                  <a:solidFill>
                    <a:srgbClr val="393939"/>
                  </a:solidFill>
                  <a:highlight>
                    <a:srgbClr val="FFFF00"/>
                  </a:highlight>
                  <a:latin typeface="AMX" pitchFamily="2" charset="0"/>
                  <a:ea typeface="+mn-lt"/>
                  <a:cs typeface="+mn-lt"/>
                  <a:sym typeface="Calibri (MS) Bold"/>
                </a:rPr>
                <a:t>05, 07, 12, 14, 19 E 21/06</a:t>
              </a:r>
            </a:p>
          </p:txBody>
        </p:sp>
      </p:grpSp>
      <p:sp>
        <p:nvSpPr>
          <p:cNvPr id="98" name="AutoShape 48">
            <a:extLst>
              <a:ext uri="{FF2B5EF4-FFF2-40B4-BE49-F238E27FC236}">
                <a16:creationId xmlns:a16="http://schemas.microsoft.com/office/drawing/2014/main" id="{05500D88-CE31-EB14-0917-CD2D447AF248}"/>
              </a:ext>
            </a:extLst>
          </p:cNvPr>
          <p:cNvSpPr/>
          <p:nvPr/>
        </p:nvSpPr>
        <p:spPr>
          <a:xfrm flipV="1">
            <a:off x="1808016" y="7010517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99" name="AutoShape 48">
            <a:extLst>
              <a:ext uri="{FF2B5EF4-FFF2-40B4-BE49-F238E27FC236}">
                <a16:creationId xmlns:a16="http://schemas.microsoft.com/office/drawing/2014/main" id="{187A6D87-3466-ECC5-77D0-9D22ED339F60}"/>
              </a:ext>
            </a:extLst>
          </p:cNvPr>
          <p:cNvSpPr/>
          <p:nvPr/>
        </p:nvSpPr>
        <p:spPr>
          <a:xfrm flipV="1">
            <a:off x="3569760" y="5289509"/>
            <a:ext cx="0" cy="2376780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grpSp>
        <p:nvGrpSpPr>
          <p:cNvPr id="101" name="Group 27">
            <a:extLst>
              <a:ext uri="{FF2B5EF4-FFF2-40B4-BE49-F238E27FC236}">
                <a16:creationId xmlns:a16="http://schemas.microsoft.com/office/drawing/2014/main" id="{5E847D4C-0DE5-C617-C901-123E2F95419B}"/>
              </a:ext>
            </a:extLst>
          </p:cNvPr>
          <p:cNvGrpSpPr/>
          <p:nvPr/>
        </p:nvGrpSpPr>
        <p:grpSpPr>
          <a:xfrm>
            <a:off x="9885345" y="3922595"/>
            <a:ext cx="3280312" cy="1488608"/>
            <a:chOff x="0" y="-28574"/>
            <a:chExt cx="4373749" cy="1984812"/>
          </a:xfrm>
        </p:grpSpPr>
        <p:sp>
          <p:nvSpPr>
            <p:cNvPr id="102" name="TextBox 28">
              <a:extLst>
                <a:ext uri="{FF2B5EF4-FFF2-40B4-BE49-F238E27FC236}">
                  <a16:creationId xmlns:a16="http://schemas.microsoft.com/office/drawing/2014/main" id="{8CB37EF7-0C4D-50A3-14FD-D355E15B363F}"/>
                </a:ext>
              </a:extLst>
            </p:cNvPr>
            <p:cNvSpPr txBox="1"/>
            <p:nvPr/>
          </p:nvSpPr>
          <p:spPr>
            <a:xfrm>
              <a:off x="0" y="-28574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3</a:t>
              </a:r>
            </a:p>
          </p:txBody>
        </p:sp>
        <p:sp>
          <p:nvSpPr>
            <p:cNvPr id="103" name="TextBox 29">
              <a:extLst>
                <a:ext uri="{FF2B5EF4-FFF2-40B4-BE49-F238E27FC236}">
                  <a16:creationId xmlns:a16="http://schemas.microsoft.com/office/drawing/2014/main" id="{30F05FF0-DDDF-B9FC-FEBE-CC7026240D90}"/>
                </a:ext>
              </a:extLst>
            </p:cNvPr>
            <p:cNvSpPr txBox="1"/>
            <p:nvPr/>
          </p:nvSpPr>
          <p:spPr>
            <a:xfrm>
              <a:off x="0" y="869444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11 e 13/08</a:t>
              </a: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104" name="Group 27">
            <a:extLst>
              <a:ext uri="{FF2B5EF4-FFF2-40B4-BE49-F238E27FC236}">
                <a16:creationId xmlns:a16="http://schemas.microsoft.com/office/drawing/2014/main" id="{DC36F22C-2DDE-CF77-B728-BDE92A0CFC2E}"/>
              </a:ext>
            </a:extLst>
          </p:cNvPr>
          <p:cNvGrpSpPr/>
          <p:nvPr/>
        </p:nvGrpSpPr>
        <p:grpSpPr>
          <a:xfrm>
            <a:off x="12248198" y="5822929"/>
            <a:ext cx="3280312" cy="1406965"/>
            <a:chOff x="-130629" y="-28574"/>
            <a:chExt cx="4373749" cy="1875955"/>
          </a:xfrm>
        </p:grpSpPr>
        <p:sp>
          <p:nvSpPr>
            <p:cNvPr id="105" name="TextBox 28">
              <a:extLst>
                <a:ext uri="{FF2B5EF4-FFF2-40B4-BE49-F238E27FC236}">
                  <a16:creationId xmlns:a16="http://schemas.microsoft.com/office/drawing/2014/main" id="{16DD2F1B-C15C-A98F-4C17-C79BBC249E52}"/>
                </a:ext>
              </a:extLst>
            </p:cNvPr>
            <p:cNvSpPr txBox="1"/>
            <p:nvPr/>
          </p:nvSpPr>
          <p:spPr>
            <a:xfrm>
              <a:off x="-130629" y="-28574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4</a:t>
              </a:r>
            </a:p>
          </p:txBody>
        </p:sp>
        <p:sp>
          <p:nvSpPr>
            <p:cNvPr id="106" name="TextBox 29">
              <a:extLst>
                <a:ext uri="{FF2B5EF4-FFF2-40B4-BE49-F238E27FC236}">
                  <a16:creationId xmlns:a16="http://schemas.microsoft.com/office/drawing/2014/main" id="{D4535A1A-FDE8-9989-AB81-9522AC38705E}"/>
                </a:ext>
              </a:extLst>
            </p:cNvPr>
            <p:cNvSpPr txBox="1"/>
            <p:nvPr/>
          </p:nvSpPr>
          <p:spPr>
            <a:xfrm>
              <a:off x="-130629" y="760587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sym typeface="Aileron"/>
                </a:rPr>
                <a:t>08 e 10/09</a:t>
              </a:r>
              <a:endParaRPr lang="pt-BR" b="1" dirty="0">
                <a:solidFill>
                  <a:srgbClr val="393939"/>
                </a:solidFill>
                <a:latin typeface="AMX" pitchFamily="2" charset="0"/>
              </a:endParaRP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107" name="Group 27">
            <a:extLst>
              <a:ext uri="{FF2B5EF4-FFF2-40B4-BE49-F238E27FC236}">
                <a16:creationId xmlns:a16="http://schemas.microsoft.com/office/drawing/2014/main" id="{604D1FE7-05F6-CBC7-8D34-AA9E132A09EA}"/>
              </a:ext>
            </a:extLst>
          </p:cNvPr>
          <p:cNvGrpSpPr/>
          <p:nvPr/>
        </p:nvGrpSpPr>
        <p:grpSpPr>
          <a:xfrm>
            <a:off x="14387952" y="3945876"/>
            <a:ext cx="3280312" cy="1488608"/>
            <a:chOff x="0" y="-28574"/>
            <a:chExt cx="4373749" cy="1984812"/>
          </a:xfrm>
        </p:grpSpPr>
        <p:sp>
          <p:nvSpPr>
            <p:cNvPr id="108" name="TextBox 28">
              <a:extLst>
                <a:ext uri="{FF2B5EF4-FFF2-40B4-BE49-F238E27FC236}">
                  <a16:creationId xmlns:a16="http://schemas.microsoft.com/office/drawing/2014/main" id="{EEB7C014-1875-CE59-EDBD-D09056047EFC}"/>
                </a:ext>
              </a:extLst>
            </p:cNvPr>
            <p:cNvSpPr txBox="1"/>
            <p:nvPr/>
          </p:nvSpPr>
          <p:spPr>
            <a:xfrm>
              <a:off x="0" y="-28574"/>
              <a:ext cx="4373749" cy="1387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5</a:t>
              </a:r>
              <a:r>
                <a:rPr lang="en-US" sz="32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</a:t>
              </a:r>
            </a:p>
            <a:p>
              <a:pPr algn="ctr">
                <a:lnSpc>
                  <a:spcPts val="4160"/>
                </a:lnSpc>
              </a:pPr>
              <a:endParaRPr lang="en-US" sz="32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109" name="TextBox 29">
              <a:extLst>
                <a:ext uri="{FF2B5EF4-FFF2-40B4-BE49-F238E27FC236}">
                  <a16:creationId xmlns:a16="http://schemas.microsoft.com/office/drawing/2014/main" id="{B63B608B-09B7-2385-908C-3BEC2F9CCCE6}"/>
                </a:ext>
              </a:extLst>
            </p:cNvPr>
            <p:cNvSpPr txBox="1"/>
            <p:nvPr/>
          </p:nvSpPr>
          <p:spPr>
            <a:xfrm>
              <a:off x="0" y="869444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2200" b="1" spc="109" dirty="0">
                  <a:solidFill>
                    <a:srgbClr val="393939"/>
                  </a:solidFill>
                  <a:latin typeface="AMX" pitchFamily="2" charset="0"/>
                  <a:sym typeface="Aileron"/>
                </a:rPr>
                <a:t>13 e 15/10</a:t>
              </a:r>
              <a:endParaRPr lang="pt-BR" b="1" dirty="0">
                <a:solidFill>
                  <a:srgbClr val="393939"/>
                </a:solidFill>
                <a:latin typeface="AMX" pitchFamily="2" charset="0"/>
              </a:endParaRP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sp>
        <p:nvSpPr>
          <p:cNvPr id="110" name="AutoShape 48">
            <a:extLst>
              <a:ext uri="{FF2B5EF4-FFF2-40B4-BE49-F238E27FC236}">
                <a16:creationId xmlns:a16="http://schemas.microsoft.com/office/drawing/2014/main" id="{A44A0096-F3CB-72F5-3D7E-BCE417B279BD}"/>
              </a:ext>
            </a:extLst>
          </p:cNvPr>
          <p:cNvSpPr/>
          <p:nvPr/>
        </p:nvSpPr>
        <p:spPr>
          <a:xfrm flipV="1">
            <a:off x="9480477" y="6995816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1" name="AutoShape 48">
            <a:extLst>
              <a:ext uri="{FF2B5EF4-FFF2-40B4-BE49-F238E27FC236}">
                <a16:creationId xmlns:a16="http://schemas.microsoft.com/office/drawing/2014/main" id="{B164F8E9-AA41-E2ED-01A7-932E065ED4EA}"/>
              </a:ext>
            </a:extLst>
          </p:cNvPr>
          <p:cNvSpPr/>
          <p:nvPr/>
        </p:nvSpPr>
        <p:spPr>
          <a:xfrm flipV="1">
            <a:off x="11515662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2" name="AutoShape 48">
            <a:extLst>
              <a:ext uri="{FF2B5EF4-FFF2-40B4-BE49-F238E27FC236}">
                <a16:creationId xmlns:a16="http://schemas.microsoft.com/office/drawing/2014/main" id="{4817F001-7DDC-0CC8-22B6-85C43565E3B8}"/>
              </a:ext>
            </a:extLst>
          </p:cNvPr>
          <p:cNvSpPr/>
          <p:nvPr/>
        </p:nvSpPr>
        <p:spPr>
          <a:xfrm flipV="1">
            <a:off x="5484373" y="6995816"/>
            <a:ext cx="0" cy="655772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3" name="AutoShape 48">
            <a:extLst>
              <a:ext uri="{FF2B5EF4-FFF2-40B4-BE49-F238E27FC236}">
                <a16:creationId xmlns:a16="http://schemas.microsoft.com/office/drawing/2014/main" id="{B74549DE-F1EF-2821-B94C-591AF23F45E5}"/>
              </a:ext>
            </a:extLst>
          </p:cNvPr>
          <p:cNvSpPr/>
          <p:nvPr/>
        </p:nvSpPr>
        <p:spPr>
          <a:xfrm flipV="1">
            <a:off x="7576708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4" name="AutoShape 48">
            <a:extLst>
              <a:ext uri="{FF2B5EF4-FFF2-40B4-BE49-F238E27FC236}">
                <a16:creationId xmlns:a16="http://schemas.microsoft.com/office/drawing/2014/main" id="{69EFE864-76F5-4372-C0A7-4919EBF30D21}"/>
              </a:ext>
            </a:extLst>
          </p:cNvPr>
          <p:cNvSpPr/>
          <p:nvPr/>
        </p:nvSpPr>
        <p:spPr>
          <a:xfrm flipV="1">
            <a:off x="13888354" y="6995816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5" name="AutoShape 48">
            <a:extLst>
              <a:ext uri="{FF2B5EF4-FFF2-40B4-BE49-F238E27FC236}">
                <a16:creationId xmlns:a16="http://schemas.microsoft.com/office/drawing/2014/main" id="{F0AD4114-05AD-C63C-A3B6-DF0EE938D47C}"/>
              </a:ext>
            </a:extLst>
          </p:cNvPr>
          <p:cNvSpPr/>
          <p:nvPr/>
        </p:nvSpPr>
        <p:spPr>
          <a:xfrm flipV="1">
            <a:off x="16029047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1D8D27AF-4D1C-F2D0-AF10-94F6B90FB722}"/>
              </a:ext>
            </a:extLst>
          </p:cNvPr>
          <p:cNvSpPr txBox="1"/>
          <p:nvPr/>
        </p:nvSpPr>
        <p:spPr>
          <a:xfrm>
            <a:off x="9337554" y="9202376"/>
            <a:ext cx="845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393939"/>
                </a:solidFill>
                <a:latin typeface="AMX" pitchFamily="2" charset="0"/>
              </a:rPr>
              <a:t>*Se houver necessidade de repescagem ou novas contratações</a:t>
            </a:r>
          </a:p>
        </p:txBody>
      </p:sp>
      <p:sp>
        <p:nvSpPr>
          <p:cNvPr id="121" name="Freeform 13">
            <a:extLst>
              <a:ext uri="{FF2B5EF4-FFF2-40B4-BE49-F238E27FC236}">
                <a16:creationId xmlns:a16="http://schemas.microsoft.com/office/drawing/2014/main" id="{B412AF9D-868C-E0DF-1B45-CF2072E936B5}"/>
              </a:ext>
            </a:extLst>
          </p:cNvPr>
          <p:cNvSpPr/>
          <p:nvPr/>
        </p:nvSpPr>
        <p:spPr>
          <a:xfrm>
            <a:off x="12375546" y="-99403"/>
            <a:ext cx="2421697" cy="793665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122" name="Gráfico 121">
            <a:extLst>
              <a:ext uri="{FF2B5EF4-FFF2-40B4-BE49-F238E27FC236}">
                <a16:creationId xmlns:a16="http://schemas.microsoft.com/office/drawing/2014/main" id="{F934EC83-F25A-B5F3-287C-8D500149DD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16723735" y="1157442"/>
            <a:ext cx="4880391" cy="4117366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FDC37E91-018F-5136-71E9-6FFCE8F44D02}"/>
              </a:ext>
            </a:extLst>
          </p:cNvPr>
          <p:cNvSpPr/>
          <p:nvPr/>
        </p:nvSpPr>
        <p:spPr>
          <a:xfrm>
            <a:off x="8656575" y="859536"/>
            <a:ext cx="2859087" cy="308633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Deixar a turma 11 com uma cor mais fraca que as outras, para diferenciar do que PGN 360</a:t>
            </a:r>
          </a:p>
        </p:txBody>
      </p:sp>
    </p:spTree>
    <p:extLst>
      <p:ext uri="{BB962C8B-B14F-4D97-AF65-F5344CB8AC3E}">
        <p14:creationId xmlns:p14="http://schemas.microsoft.com/office/powerpoint/2010/main" val="36605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75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25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75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7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2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6" grpId="0"/>
      <p:bldP spid="70" grpId="0"/>
      <p:bldP spid="71" grpId="0"/>
      <p:bldP spid="72" grpId="0"/>
      <p:bldP spid="79" grpId="0"/>
      <p:bldP spid="80" grpId="0"/>
      <p:bldP spid="98" grpId="0" animBg="1"/>
      <p:bldP spid="9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07C397-F415-4C84-E63F-C829E1F65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85720A6-FDDE-87AA-0AAE-C30388141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2" t="273" r="20829" b="-273"/>
          <a:stretch>
            <a:fillRect/>
          </a:stretch>
        </p:blipFill>
        <p:spPr>
          <a:xfrm>
            <a:off x="10406247" y="0"/>
            <a:ext cx="7881754" cy="10343450"/>
          </a:xfrm>
          <a:prstGeom prst="rect">
            <a:avLst/>
          </a:prstGeom>
        </p:spPr>
      </p:pic>
      <p:sp>
        <p:nvSpPr>
          <p:cNvPr id="82" name="CaixaDeTexto 81">
            <a:extLst>
              <a:ext uri="{FF2B5EF4-FFF2-40B4-BE49-F238E27FC236}">
                <a16:creationId xmlns:a16="http://schemas.microsoft.com/office/drawing/2014/main" id="{19C08F47-939D-71AE-79D0-4328CDE614C2}"/>
              </a:ext>
            </a:extLst>
          </p:cNvPr>
          <p:cNvSpPr txBox="1"/>
          <p:nvPr/>
        </p:nvSpPr>
        <p:spPr>
          <a:xfrm>
            <a:off x="2625554" y="8559980"/>
            <a:ext cx="730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393939"/>
                </a:solidFill>
                <a:latin typeface="AMX" pitchFamily="2" charset="0"/>
              </a:rPr>
              <a:t>*Considerando orçamento </a:t>
            </a:r>
            <a:r>
              <a:rPr lang="pt-BR" sz="2400" dirty="0" err="1">
                <a:solidFill>
                  <a:srgbClr val="393939"/>
                </a:solidFill>
                <a:latin typeface="AMX" pitchFamily="2" charset="0"/>
              </a:rPr>
              <a:t>Praxis</a:t>
            </a:r>
            <a:endParaRPr lang="pt-BR" sz="2400" dirty="0">
              <a:solidFill>
                <a:srgbClr val="393939"/>
              </a:solidFill>
              <a:latin typeface="AMX" pitchFamily="2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5E9C1E5-98EF-23C0-8426-1AD7E6236A16}"/>
              </a:ext>
            </a:extLst>
          </p:cNvPr>
          <p:cNvSpPr txBox="1"/>
          <p:nvPr/>
        </p:nvSpPr>
        <p:spPr>
          <a:xfrm>
            <a:off x="2785908" y="3978858"/>
            <a:ext cx="707372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/ </a:t>
            </a:r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Arquitetura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30k</a:t>
            </a:r>
          </a:p>
          <a:p>
            <a:pPr algn="l"/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Aplicação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 Workshops – 197,6k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C7D32DE-7C19-E793-F7FB-6F261DA86272}"/>
              </a:ext>
            </a:extLst>
          </p:cNvPr>
          <p:cNvSpPr txBox="1"/>
          <p:nvPr/>
        </p:nvSpPr>
        <p:spPr>
          <a:xfrm>
            <a:off x="2625554" y="6283866"/>
            <a:ext cx="5908846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Total de 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aplicação</a:t>
            </a:r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5 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turmas</a:t>
            </a:r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+ 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endParaRPr lang="en-US" sz="3500" b="1" dirty="0">
              <a:solidFill>
                <a:srgbClr val="CD222B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pic>
        <p:nvPicPr>
          <p:cNvPr id="36" name="Gráfico 35" descr="Cofrinho com preenchimento sólido">
            <a:extLst>
              <a:ext uri="{FF2B5EF4-FFF2-40B4-BE49-F238E27FC236}">
                <a16:creationId xmlns:a16="http://schemas.microsoft.com/office/drawing/2014/main" id="{3C09AD86-D629-607F-00D9-CBF28AD434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45" y="3581181"/>
            <a:ext cx="1870693" cy="1870693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78483333-6715-B323-FB36-7DE67E1379F2}"/>
              </a:ext>
            </a:extLst>
          </p:cNvPr>
          <p:cNvSpPr txBox="1"/>
          <p:nvPr/>
        </p:nvSpPr>
        <p:spPr>
          <a:xfrm>
            <a:off x="2625554" y="5279937"/>
            <a:ext cx="464972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60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194.600K *</a:t>
            </a:r>
            <a:endParaRPr lang="pt-BR" sz="6000" b="1" dirty="0">
              <a:solidFill>
                <a:srgbClr val="CD222B"/>
              </a:solidFill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FC66B93-BB29-56F0-6336-F9A07E99E5AC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2B34315E-661E-ACAA-28D2-21228B99D496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7" name="Conector Reto 10">
              <a:extLst>
                <a:ext uri="{FF2B5EF4-FFF2-40B4-BE49-F238E27FC236}">
                  <a16:creationId xmlns:a16="http://schemas.microsoft.com/office/drawing/2014/main" id="{5A5DA285-3BD7-A209-590D-0A599BE3A9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áfico 7">
            <a:extLst>
              <a:ext uri="{FF2B5EF4-FFF2-40B4-BE49-F238E27FC236}">
                <a16:creationId xmlns:a16="http://schemas.microsoft.com/office/drawing/2014/main" id="{A04E5697-3B7A-74E6-4D2F-BFFF3D0E17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D5E00790-AC25-BC9C-0A72-FE3029823371}"/>
              </a:ext>
            </a:extLst>
          </p:cNvPr>
          <p:cNvSpPr/>
          <p:nvPr/>
        </p:nvSpPr>
        <p:spPr>
          <a:xfrm>
            <a:off x="13920391" y="8922521"/>
            <a:ext cx="4364984" cy="1430541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47CDE61B-A06B-0744-24E3-AEAD7ACAF1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16358" y="-498305"/>
            <a:ext cx="2013778" cy="3612956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C3ABBA3E-A80B-75F6-657F-2611B2ECAC5F}"/>
              </a:ext>
            </a:extLst>
          </p:cNvPr>
          <p:cNvSpPr txBox="1"/>
          <p:nvPr/>
        </p:nvSpPr>
        <p:spPr>
          <a:xfrm>
            <a:off x="789862" y="1308173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Saving do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projeto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13" name="Conector Reto 30">
            <a:extLst>
              <a:ext uri="{FF2B5EF4-FFF2-40B4-BE49-F238E27FC236}">
                <a16:creationId xmlns:a16="http://schemas.microsoft.com/office/drawing/2014/main" id="{FB564FD6-3371-AD07-3F53-E80221CE9B6F}"/>
              </a:ext>
            </a:extLst>
          </p:cNvPr>
          <p:cNvCxnSpPr>
            <a:cxnSpLocks/>
          </p:cNvCxnSpPr>
          <p:nvPr/>
        </p:nvCxnSpPr>
        <p:spPr>
          <a:xfrm>
            <a:off x="687291" y="2863248"/>
            <a:ext cx="488703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2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9" grpId="0"/>
      <p:bldP spid="32" grpId="0"/>
      <p:bldP spid="38" grpId="0"/>
      <p:bldP spid="10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3">
            <a:extLst>
              <a:ext uri="{FF2B5EF4-FFF2-40B4-BE49-F238E27FC236}">
                <a16:creationId xmlns:a16="http://schemas.microsoft.com/office/drawing/2014/main" id="{E4F8F6C0-9868-0E64-CAA8-681C50734C58}"/>
              </a:ext>
            </a:extLst>
          </p:cNvPr>
          <p:cNvGrpSpPr/>
          <p:nvPr/>
        </p:nvGrpSpPr>
        <p:grpSpPr>
          <a:xfrm>
            <a:off x="10294780" y="-2443516"/>
            <a:ext cx="10942999" cy="10765426"/>
            <a:chOff x="0" y="0"/>
            <a:chExt cx="14755901" cy="14516456"/>
          </a:xfrm>
        </p:grpSpPr>
        <p:sp>
          <p:nvSpPr>
            <p:cNvPr id="24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6E7B38CE-B455-2E7D-0EFB-EE70272F8F6C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158D2978-35BC-C418-8428-E6D39D407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28105"/>
          <a:stretch>
            <a:fillRect/>
          </a:stretch>
        </p:blipFill>
        <p:spPr>
          <a:xfrm>
            <a:off x="7936346" y="622313"/>
            <a:ext cx="10351653" cy="966468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2D0DF28-4232-2601-A155-B0CF5CB50FC3}"/>
              </a:ext>
            </a:extLst>
          </p:cNvPr>
          <p:cNvSpPr txBox="1"/>
          <p:nvPr/>
        </p:nvSpPr>
        <p:spPr>
          <a:xfrm>
            <a:off x="864335" y="3480586"/>
            <a:ext cx="67507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Como forma de reconhecimento os </a:t>
            </a:r>
            <a:r>
              <a:rPr lang="pt-BR" sz="3500" dirty="0" err="1">
                <a:solidFill>
                  <a:schemeClr val="bg1"/>
                </a:solidFill>
                <a:latin typeface="AMX" pitchFamily="2" charset="0"/>
              </a:rPr>
              <a:t>Gn’s</a:t>
            </a:r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 que concluírem com sucesso a missão PGN 360º receberão o Selo XXXXXXX. </a:t>
            </a:r>
          </a:p>
          <a:p>
            <a:endParaRPr lang="pt-BR" sz="3500" dirty="0">
              <a:solidFill>
                <a:schemeClr val="bg1"/>
              </a:solidFill>
              <a:latin typeface="AMX" pitchFamily="2" charset="0"/>
            </a:endParaRPr>
          </a:p>
          <a:p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Para que possam publicar em suas redes sociais e profissionais mais essa conquista.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1682B46-DBBD-64E1-1E79-394F23BACA7E}"/>
              </a:ext>
            </a:extLst>
          </p:cNvPr>
          <p:cNvSpPr txBox="1"/>
          <p:nvPr/>
        </p:nvSpPr>
        <p:spPr>
          <a:xfrm>
            <a:off x="910838" y="2098994"/>
            <a:ext cx="702550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Selo do GN XXXX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FE3ADAE8-7F97-A350-825B-1A39DC3E7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847" b="1"/>
          <a:stretch>
            <a:fillRect/>
          </a:stretch>
        </p:blipFill>
        <p:spPr>
          <a:xfrm rot="21351037">
            <a:off x="8118116" y="2967368"/>
            <a:ext cx="3428127" cy="3428872"/>
          </a:xfrm>
          <a:prstGeom prst="rect">
            <a:avLst/>
          </a:prstGeom>
          <a:effectLst/>
          <a:scene3d>
            <a:camera prst="perspectiveContrastingLeftFacing"/>
            <a:lightRig rig="threePt" dir="t"/>
          </a:scene3d>
        </p:spPr>
      </p:pic>
      <p:cxnSp>
        <p:nvCxnSpPr>
          <p:cNvPr id="25" name="Conector Reto 30">
            <a:extLst>
              <a:ext uri="{FF2B5EF4-FFF2-40B4-BE49-F238E27FC236}">
                <a16:creationId xmlns:a16="http://schemas.microsoft.com/office/drawing/2014/main" id="{65CD4919-397C-0462-D3B3-24F09999AD8A}"/>
              </a:ext>
            </a:extLst>
          </p:cNvPr>
          <p:cNvCxnSpPr>
            <a:cxnSpLocks/>
          </p:cNvCxnSpPr>
          <p:nvPr/>
        </p:nvCxnSpPr>
        <p:spPr>
          <a:xfrm>
            <a:off x="864335" y="3232613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lipse 1">
            <a:extLst>
              <a:ext uri="{FF2B5EF4-FFF2-40B4-BE49-F238E27FC236}">
                <a16:creationId xmlns:a16="http://schemas.microsoft.com/office/drawing/2014/main" id="{3EE59338-8EC2-CD04-2627-79F296876CB8}"/>
              </a:ext>
            </a:extLst>
          </p:cNvPr>
          <p:cNvSpPr/>
          <p:nvPr/>
        </p:nvSpPr>
        <p:spPr>
          <a:xfrm>
            <a:off x="10294780" y="338667"/>
            <a:ext cx="4352544" cy="444398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Esse selo da imagem eu coloquei como referência, </a:t>
            </a:r>
            <a:r>
              <a:rPr lang="pt-BR" dirty="0" err="1"/>
              <a:t>vcs</a:t>
            </a:r>
            <a:r>
              <a:rPr lang="pt-BR" dirty="0"/>
              <a:t> podem incluir a imagem do selo que estão criando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3F6C8-C7DB-819A-EB47-880AF0D45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F0F5669-F66A-02DC-29F8-A69E12AD3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904">
            <a:off x="13602424" y="4273890"/>
            <a:ext cx="8619632" cy="8619632"/>
          </a:xfrm>
          <a:prstGeom prst="rect">
            <a:avLst/>
          </a:prstGeom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B2C3791D-84D9-1128-945E-38EB3D3FD8A2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08E4728B-5307-6D22-FEFA-0EAE298692BE}"/>
              </a:ext>
            </a:extLst>
          </p:cNvPr>
          <p:cNvSpPr txBox="1"/>
          <p:nvPr/>
        </p:nvSpPr>
        <p:spPr>
          <a:xfrm>
            <a:off x="1066109" y="1586826"/>
            <a:ext cx="76224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Um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convite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rumo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a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seu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desenvolvimento</a:t>
            </a:r>
            <a:endParaRPr lang="en-US" sz="5400" b="1" spc="260" dirty="0">
              <a:solidFill>
                <a:schemeClr val="bg1"/>
              </a:solidFill>
              <a:latin typeface="AMX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13" name="Conector Reto 30">
            <a:extLst>
              <a:ext uri="{FF2B5EF4-FFF2-40B4-BE49-F238E27FC236}">
                <a16:creationId xmlns:a16="http://schemas.microsoft.com/office/drawing/2014/main" id="{76B73430-C0F8-3220-8C99-D4179008F903}"/>
              </a:ext>
            </a:extLst>
          </p:cNvPr>
          <p:cNvCxnSpPr>
            <a:cxnSpLocks/>
          </p:cNvCxnSpPr>
          <p:nvPr/>
        </p:nvCxnSpPr>
        <p:spPr>
          <a:xfrm>
            <a:off x="1066109" y="3402968"/>
            <a:ext cx="7622471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A4A268D-4CFA-0F8D-BA99-2651699B0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3" r="39215"/>
          <a:stretch>
            <a:fillRect/>
          </a:stretch>
        </p:blipFill>
        <p:spPr>
          <a:xfrm>
            <a:off x="13392651" y="0"/>
            <a:ext cx="4895349" cy="36767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EE64DCB-549E-5021-FE87-FDE2C60A5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20" y="3740314"/>
            <a:ext cx="3185498" cy="48079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C4D5C51-665A-EBD7-5694-EB6C33EEC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09" y="3775780"/>
            <a:ext cx="4772460" cy="477246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3B39A1A-C25C-FD63-8189-A2093D3020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46" y="3775779"/>
            <a:ext cx="4807927" cy="48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7934" y="1790271"/>
            <a:ext cx="7379954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Programa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</a:p>
          <a:p>
            <a:pPr algn="l">
              <a:lnSpc>
                <a:spcPts val="7920"/>
              </a:lnSpc>
            </a:pP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Negócios</a:t>
            </a:r>
            <a:endParaRPr lang="en-US" sz="6000" b="1" dirty="0">
              <a:solidFill>
                <a:srgbClr val="393939"/>
              </a:solidFill>
              <a:latin typeface="AMX Black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88828" y="4186048"/>
            <a:ext cx="809318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Um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já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nasce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aderente</a:t>
            </a:r>
            <a:b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</a:b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próposito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do canal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Varejo</a:t>
            </a:r>
            <a:endParaRPr lang="en-US" sz="3500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algn="l"/>
            <a:endParaRPr lang="en-US" sz="3500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647700" lvl="1" indent="-323850" algn="l">
              <a:buFont typeface="Arial"/>
              <a:buChar char="•"/>
            </a:pP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Líderes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conectados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com o mercado;</a:t>
            </a:r>
          </a:p>
          <a:p>
            <a:pPr marL="647700" lvl="1" indent="-323850" algn="l">
              <a:buFont typeface="Arial"/>
              <a:buChar char="•"/>
            </a:pP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Diagnóstico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reflete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o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</a:t>
            </a:r>
            <a:b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</a:b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e o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desejo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ser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maior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647700" lvl="1" indent="-323850" algn="l">
              <a:buFont typeface="Arial"/>
              <a:buChar char="•"/>
            </a:pP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Um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qualificação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profissional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pessoal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289786" y="-4382128"/>
            <a:ext cx="14148829" cy="11940513"/>
            <a:chOff x="0" y="0"/>
            <a:chExt cx="15544800" cy="13118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426411" y="6296621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7EAD990-D77B-7166-74DE-18B066CC8D7F}"/>
              </a:ext>
            </a:extLst>
          </p:cNvPr>
          <p:cNvGrpSpPr/>
          <p:nvPr/>
        </p:nvGrpSpPr>
        <p:grpSpPr>
          <a:xfrm>
            <a:off x="6438901" y="1052658"/>
            <a:ext cx="11925300" cy="9224831"/>
            <a:chOff x="6438901" y="1052658"/>
            <a:chExt cx="11925300" cy="9224831"/>
          </a:xfrm>
        </p:grpSpPr>
        <p:sp>
          <p:nvSpPr>
            <p:cNvPr id="17" name="Freeform 17" descr="Uma imagem com lua  Descrição gerada automaticamente"/>
            <p:cNvSpPr/>
            <p:nvPr/>
          </p:nvSpPr>
          <p:spPr>
            <a:xfrm>
              <a:off x="6438901" y="8077200"/>
              <a:ext cx="11925300" cy="2200289"/>
            </a:xfrm>
            <a:custGeom>
              <a:avLst/>
              <a:gdLst/>
              <a:ahLst/>
              <a:cxnLst/>
              <a:rect l="l" t="t" r="r" b="b"/>
              <a:pathLst>
                <a:path w="11501785" h="9371110">
                  <a:moveTo>
                    <a:pt x="0" y="0"/>
                  </a:moveTo>
                  <a:lnTo>
                    <a:pt x="11501785" y="0"/>
                  </a:lnTo>
                  <a:lnTo>
                    <a:pt x="11501785" y="9371110"/>
                  </a:lnTo>
                  <a:lnTo>
                    <a:pt x="0" y="9371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1204" b="98704" l="49219" r="98073">
                            <a14:foregroundMark x1="51875" y1="97407" x2="55885" y2="97778"/>
                            <a14:foregroundMark x1="71771" y1="96389" x2="89688" y2="94444"/>
                            <a14:foregroundMark x1="89688" y1="94444" x2="90625" y2="94444"/>
                            <a14:foregroundMark x1="73698" y1="87315" x2="79531" y2="86759"/>
                            <a14:foregroundMark x1="79531" y1="86759" x2="91927" y2="92130"/>
                            <a14:foregroundMark x1="93125" y1="93981" x2="98073" y2="96481"/>
                            <a14:foregroundMark x1="50469" y1="98519" x2="49219" y2="98704"/>
                            <a14:backgroundMark x1="72135" y1="82778" x2="73958" y2="82315"/>
                            <a14:backgroundMark x1="72917" y1="83704" x2="74219" y2="838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88937" t="-381441" b="2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8FB9A544-2CB4-6364-6930-6D81D484C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3" r="25858"/>
            <a:stretch>
              <a:fillRect/>
            </a:stretch>
          </p:blipFill>
          <p:spPr>
            <a:xfrm>
              <a:off x="10691454" y="1052658"/>
              <a:ext cx="3469389" cy="8599043"/>
            </a:xfrm>
            <a:prstGeom prst="rect">
              <a:avLst/>
            </a:prstGeom>
          </p:spPr>
        </p:pic>
      </p:grpSp>
      <p:cxnSp>
        <p:nvCxnSpPr>
          <p:cNvPr id="26" name="Conector Reto 30">
            <a:extLst>
              <a:ext uri="{FF2B5EF4-FFF2-40B4-BE49-F238E27FC236}">
                <a16:creationId xmlns:a16="http://schemas.microsoft.com/office/drawing/2014/main" id="{D101EC85-790E-3400-408C-76A35562B579}"/>
              </a:ext>
            </a:extLst>
          </p:cNvPr>
          <p:cNvCxnSpPr>
            <a:cxnSpLocks/>
          </p:cNvCxnSpPr>
          <p:nvPr/>
        </p:nvCxnSpPr>
        <p:spPr>
          <a:xfrm>
            <a:off x="534164" y="3831136"/>
            <a:ext cx="7343744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lipse 1">
            <a:extLst>
              <a:ext uri="{FF2B5EF4-FFF2-40B4-BE49-F238E27FC236}">
                <a16:creationId xmlns:a16="http://schemas.microsoft.com/office/drawing/2014/main" id="{58C7943E-7645-7838-A5A0-8C44EB9F4C9C}"/>
              </a:ext>
            </a:extLst>
          </p:cNvPr>
          <p:cNvSpPr/>
          <p:nvPr/>
        </p:nvSpPr>
        <p:spPr>
          <a:xfrm>
            <a:off x="7877908" y="1052658"/>
            <a:ext cx="3716684" cy="28708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TIRA O RODAA PÉ ATÉ O SLIDE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0A6E2-18BA-DAA3-0400-4F15F946A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3">
            <a:extLst>
              <a:ext uri="{FF2B5EF4-FFF2-40B4-BE49-F238E27FC236}">
                <a16:creationId xmlns:a16="http://schemas.microsoft.com/office/drawing/2014/main" id="{277308B5-A635-E5B7-8DF0-3E2BB23727FC}"/>
              </a:ext>
            </a:extLst>
          </p:cNvPr>
          <p:cNvGrpSpPr/>
          <p:nvPr/>
        </p:nvGrpSpPr>
        <p:grpSpPr>
          <a:xfrm>
            <a:off x="10502598" y="-1820657"/>
            <a:ext cx="10942999" cy="10765426"/>
            <a:chOff x="0" y="0"/>
            <a:chExt cx="14755901" cy="14516456"/>
          </a:xfrm>
        </p:grpSpPr>
        <p:sp>
          <p:nvSpPr>
            <p:cNvPr id="21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2570D322-9115-48D8-9ECE-239CD2A4F677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ACBA78E3-28FA-EEE1-C1B8-2F64513D1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28105" b="2730"/>
          <a:stretch>
            <a:fillRect/>
          </a:stretch>
        </p:blipFill>
        <p:spPr>
          <a:xfrm>
            <a:off x="8799379" y="886134"/>
            <a:ext cx="10351653" cy="9400866"/>
          </a:xfrm>
          <a:prstGeom prst="rect">
            <a:avLst/>
          </a:prstGeom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BDF104B7-E4ED-1469-89E9-6C63ABD08CA1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44F5D58-67B2-61D0-4271-4B707397632F}"/>
              </a:ext>
            </a:extLst>
          </p:cNvPr>
          <p:cNvSpPr/>
          <p:nvPr/>
        </p:nvSpPr>
        <p:spPr>
          <a:xfrm>
            <a:off x="1066109" y="4048113"/>
            <a:ext cx="4157354" cy="4157354"/>
          </a:xfrm>
          <a:prstGeom prst="roundRect">
            <a:avLst>
              <a:gd name="adj" fmla="val 12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noProof="0" dirty="0">
              <a:solidFill>
                <a:srgbClr val="393939"/>
              </a:solidFill>
              <a:latin typeface="AMX" pitchFamily="2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77098DC-0E18-2848-2941-16428EDE4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79" y="2946873"/>
            <a:ext cx="3551089" cy="3780581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9CD16E2E-6FEE-5DC7-2521-33D6C2919AF2}"/>
              </a:ext>
            </a:extLst>
          </p:cNvPr>
          <p:cNvSpPr txBox="1"/>
          <p:nvPr/>
        </p:nvSpPr>
        <p:spPr>
          <a:xfrm>
            <a:off x="1066109" y="1586826"/>
            <a:ext cx="76224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Um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convite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rumo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a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seu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desenvolvimento</a:t>
            </a:r>
            <a:endParaRPr lang="en-US" sz="5400" b="1" spc="260" dirty="0">
              <a:solidFill>
                <a:schemeClr val="bg1"/>
              </a:solidFill>
              <a:latin typeface="AMX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27" name="Conector Reto 30">
            <a:extLst>
              <a:ext uri="{FF2B5EF4-FFF2-40B4-BE49-F238E27FC236}">
                <a16:creationId xmlns:a16="http://schemas.microsoft.com/office/drawing/2014/main" id="{D3A3E7A8-2688-E75E-3233-6DEC2A8CCD68}"/>
              </a:ext>
            </a:extLst>
          </p:cNvPr>
          <p:cNvCxnSpPr>
            <a:cxnSpLocks/>
          </p:cNvCxnSpPr>
          <p:nvPr/>
        </p:nvCxnSpPr>
        <p:spPr>
          <a:xfrm>
            <a:off x="1066109" y="3402968"/>
            <a:ext cx="7622471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3D436ECE-2C9F-1EF5-6ADA-44CB8D143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62" y="4398766"/>
            <a:ext cx="3456048" cy="34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7BC9F-9225-90A5-CE11-017988924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80F6AFFC-4440-3E3D-D878-69AD332D50A2}"/>
              </a:ext>
            </a:extLst>
          </p:cNvPr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FF0E2367-5F53-9472-548D-C8853ED1481A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0DA5EFF3-EE98-71C7-2BEE-193821361179}"/>
              </a:ext>
            </a:extLst>
          </p:cNvPr>
          <p:cNvGrpSpPr/>
          <p:nvPr/>
        </p:nvGrpSpPr>
        <p:grpSpPr>
          <a:xfrm>
            <a:off x="10774500" y="-2611773"/>
            <a:ext cx="10435904" cy="10266559"/>
            <a:chOff x="0" y="0"/>
            <a:chExt cx="14755901" cy="14516456"/>
          </a:xfrm>
        </p:grpSpPr>
        <p:sp>
          <p:nvSpPr>
            <p:cNvPr id="23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754889F2-79CA-F9E7-B0DB-336055BEF5F1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195E682-A101-DDD2-7D33-8A3D51CBCA4A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6EE61C7E-2ABE-C489-825B-A6EBA574E37B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E6F14A5-FFFC-6C86-312C-E26649276DB0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076F349-6D88-2F54-FE5E-132D9051289D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81C78E3D-FC60-82FB-E88B-BCA20273EFE2}"/>
              </a:ext>
            </a:extLst>
          </p:cNvPr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20" name="Freeform 20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8931265B-F595-FCD4-5253-DF7C2DEB25E4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Retângulo: Único Canto Arredondado 15">
            <a:extLst>
              <a:ext uri="{FF2B5EF4-FFF2-40B4-BE49-F238E27FC236}">
                <a16:creationId xmlns:a16="http://schemas.microsoft.com/office/drawing/2014/main" id="{028F68FD-0578-3900-803D-EF01902DC7E9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21" name="Gráfico 27">
            <a:extLst>
              <a:ext uri="{FF2B5EF4-FFF2-40B4-BE49-F238E27FC236}">
                <a16:creationId xmlns:a16="http://schemas.microsoft.com/office/drawing/2014/main" id="{DD57823F-30BD-6C6F-3860-39138309E2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A38F2886-0787-21DD-039E-0E81F15E2387}"/>
              </a:ext>
            </a:extLst>
          </p:cNvPr>
          <p:cNvGrpSpPr/>
          <p:nvPr/>
        </p:nvGrpSpPr>
        <p:grpSpPr>
          <a:xfrm>
            <a:off x="10774500" y="-2611773"/>
            <a:ext cx="10435904" cy="10266559"/>
            <a:chOff x="0" y="0"/>
            <a:chExt cx="14755901" cy="14516456"/>
          </a:xfrm>
        </p:grpSpPr>
        <p:sp>
          <p:nvSpPr>
            <p:cNvPr id="3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8EEA198D-8DDB-8E4F-5DAD-7FD8C4E07FB6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6F8060DC-8A19-0725-3284-F958B6AC9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13" y="502666"/>
            <a:ext cx="7151092" cy="76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C579F57-C5A7-AD40-5F3B-1F9375808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1"/>
          <a:stretch>
            <a:fillRect/>
          </a:stretch>
        </p:blipFill>
        <p:spPr>
          <a:xfrm>
            <a:off x="6227804" y="980122"/>
            <a:ext cx="12570933" cy="10207256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4BE7EC61-05B4-4DBC-32BB-E54EBE8B5442}"/>
              </a:ext>
            </a:extLst>
          </p:cNvPr>
          <p:cNvSpPr/>
          <p:nvPr/>
        </p:nvSpPr>
        <p:spPr>
          <a:xfrm>
            <a:off x="8503920" y="1188720"/>
            <a:ext cx="7406640" cy="58331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Aqui podemos tirar a logo e deixar igual ao slide 8</a:t>
            </a:r>
          </a:p>
        </p:txBody>
      </p:sp>
    </p:spTree>
    <p:extLst>
      <p:ext uri="{BB962C8B-B14F-4D97-AF65-F5344CB8AC3E}">
        <p14:creationId xmlns:p14="http://schemas.microsoft.com/office/powerpoint/2010/main" val="16929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41">
            <a:extLst>
              <a:ext uri="{FF2B5EF4-FFF2-40B4-BE49-F238E27FC236}">
                <a16:creationId xmlns:a16="http://schemas.microsoft.com/office/drawing/2014/main" id="{64322097-59EE-8D5D-A4B8-479D80C91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6" r="34098"/>
          <a:stretch>
            <a:fillRect/>
          </a:stretch>
        </p:blipFill>
        <p:spPr>
          <a:xfrm>
            <a:off x="7349656" y="1868881"/>
            <a:ext cx="3864006" cy="7889358"/>
          </a:xfrm>
          <a:prstGeom prst="rect">
            <a:avLst/>
          </a:prstGeom>
        </p:spPr>
      </p:pic>
      <p:sp>
        <p:nvSpPr>
          <p:cNvPr id="52" name="Texto Explicativo: Linha Dobrada Dupla sem Borda 51">
            <a:extLst>
              <a:ext uri="{FF2B5EF4-FFF2-40B4-BE49-F238E27FC236}">
                <a16:creationId xmlns:a16="http://schemas.microsoft.com/office/drawing/2014/main" id="{D2014651-52DA-3005-201B-2987BCE21F81}"/>
              </a:ext>
            </a:extLst>
          </p:cNvPr>
          <p:cNvSpPr/>
          <p:nvPr/>
        </p:nvSpPr>
        <p:spPr>
          <a:xfrm>
            <a:off x="14351773" y="7987925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82495"/>
              <a:gd name="adj6" fmla="val -415409"/>
              <a:gd name="adj7" fmla="val -82848"/>
              <a:gd name="adj8" fmla="val -358862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Texto Explicativo: Linha Dobrada Dupla sem Borda 50">
            <a:extLst>
              <a:ext uri="{FF2B5EF4-FFF2-40B4-BE49-F238E27FC236}">
                <a16:creationId xmlns:a16="http://schemas.microsoft.com/office/drawing/2014/main" id="{F16DBC7A-206F-9620-38B0-156DFFB557BE}"/>
              </a:ext>
            </a:extLst>
          </p:cNvPr>
          <p:cNvSpPr/>
          <p:nvPr/>
        </p:nvSpPr>
        <p:spPr>
          <a:xfrm>
            <a:off x="14567465" y="5771934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200654"/>
              <a:gd name="adj6" fmla="val -409159"/>
              <a:gd name="adj7" fmla="val -202562"/>
              <a:gd name="adj8" fmla="val -318237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Texto Explicativo: Linha Dobrada Dupla sem Borda 52">
            <a:extLst>
              <a:ext uri="{FF2B5EF4-FFF2-40B4-BE49-F238E27FC236}">
                <a16:creationId xmlns:a16="http://schemas.microsoft.com/office/drawing/2014/main" id="{25B761BE-50FA-8369-7337-E38DED7B9E0D}"/>
              </a:ext>
            </a:extLst>
          </p:cNvPr>
          <p:cNvSpPr/>
          <p:nvPr/>
        </p:nvSpPr>
        <p:spPr>
          <a:xfrm>
            <a:off x="12350048" y="6057679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58507"/>
              <a:gd name="adj6" fmla="val -618980"/>
              <a:gd name="adj7" fmla="val -58861"/>
              <a:gd name="adj8" fmla="val -687434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Texto Explicativo: Linha Dobrada Dupla sem Borda 60">
            <a:extLst>
              <a:ext uri="{FF2B5EF4-FFF2-40B4-BE49-F238E27FC236}">
                <a16:creationId xmlns:a16="http://schemas.microsoft.com/office/drawing/2014/main" id="{89C25E02-F700-CB27-BD31-7669269307C5}"/>
              </a:ext>
            </a:extLst>
          </p:cNvPr>
          <p:cNvSpPr/>
          <p:nvPr/>
        </p:nvSpPr>
        <p:spPr>
          <a:xfrm>
            <a:off x="13035848" y="8739436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133134"/>
              <a:gd name="adj6" fmla="val -624337"/>
              <a:gd name="adj7" fmla="val -133488"/>
              <a:gd name="adj8" fmla="val -710648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Group 6"/>
          <p:cNvGrpSpPr/>
          <p:nvPr/>
        </p:nvGrpSpPr>
        <p:grpSpPr>
          <a:xfrm>
            <a:off x="8214956" y="7053969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819491" y="6972458"/>
            <a:ext cx="4921596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500" spc="-18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SATISFAÇÃO GERAL DO PROGRAMA </a:t>
            </a:r>
          </a:p>
          <a:p>
            <a:pPr algn="l">
              <a:lnSpc>
                <a:spcPts val="7200"/>
              </a:lnSpc>
            </a:pPr>
            <a:r>
              <a:rPr lang="en-US" sz="7200" b="1" spc="-36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93%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3465" y="4935667"/>
            <a:ext cx="4710408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500" spc="-18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NÚMERO DE TREINADOS</a:t>
            </a:r>
          </a:p>
          <a:p>
            <a:pPr algn="l">
              <a:lnSpc>
                <a:spcPts val="7080"/>
              </a:lnSpc>
            </a:pPr>
            <a:r>
              <a:rPr lang="en-US" sz="6600" b="1" spc="-35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168 </a:t>
            </a:r>
          </a:p>
        </p:txBody>
      </p:sp>
      <p:sp>
        <p:nvSpPr>
          <p:cNvPr id="13" name="AutoShape 13"/>
          <p:cNvSpPr/>
          <p:nvPr/>
        </p:nvSpPr>
        <p:spPr>
          <a:xfrm rot="10783680">
            <a:off x="11213640" y="9361618"/>
            <a:ext cx="40163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309771" y="6846462"/>
            <a:ext cx="5980082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0"/>
              </a:lnSpc>
              <a:spcBef>
                <a:spcPct val="0"/>
              </a:spcBef>
            </a:pPr>
            <a:r>
              <a:rPr lang="en-US" sz="3500" u="none" strike="noStrike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TOTAL DE ADESÃO</a:t>
            </a:r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SÍNCRONOS + ASSÍNCRONOS</a:t>
            </a:r>
            <a:r>
              <a:rPr lang="en-US" sz="3500" u="none" strike="noStrike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(</a:t>
            </a:r>
            <a:r>
              <a:rPr lang="en-US" sz="3500" u="none" strike="noStrike" spc="-23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32 </a:t>
            </a:r>
            <a:r>
              <a:rPr lang="en-US" sz="3500" u="none" strike="noStrike" spc="-23" dirty="0" err="1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cursos</a:t>
            </a:r>
            <a:r>
              <a:rPr lang="en-US" sz="3500" u="none" strike="noStrike" spc="-23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)</a:t>
            </a:r>
          </a:p>
          <a:p>
            <a:pPr marL="0" lvl="0" indent="0" algn="l">
              <a:lnSpc>
                <a:spcPts val="7080"/>
              </a:lnSpc>
              <a:spcBef>
                <a:spcPct val="0"/>
              </a:spcBef>
            </a:pPr>
            <a:r>
              <a:rPr lang="en-US" sz="7200" b="1" u="none" strike="noStrike" spc="-35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77%</a:t>
            </a:r>
          </a:p>
        </p:txBody>
      </p:sp>
      <p:sp>
        <p:nvSpPr>
          <p:cNvPr id="18" name="AutoShape 18"/>
          <p:cNvSpPr/>
          <p:nvPr/>
        </p:nvSpPr>
        <p:spPr>
          <a:xfrm rot="-8317019">
            <a:off x="10383660" y="6195165"/>
            <a:ext cx="206420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889734" y="3809030"/>
            <a:ext cx="598432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QUANTIDADE DE TURMAS</a:t>
            </a:r>
          </a:p>
          <a:p>
            <a:pPr algn="l"/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SÍNCRONAS (TEAMS)</a:t>
            </a:r>
            <a:endParaRPr lang="en-US" sz="3500" b="1" spc="-22" dirty="0">
              <a:solidFill>
                <a:srgbClr val="C00000"/>
              </a:solidFill>
              <a:latin typeface="Amx"/>
              <a:ea typeface="TT Rounds Condensed Bold"/>
              <a:cs typeface="TT Rounds Condensed Bold"/>
              <a:sym typeface="TT Rounds Condensed Bold"/>
            </a:endParaRPr>
          </a:p>
          <a:p>
            <a:pPr algn="l"/>
            <a:r>
              <a:rPr lang="en-US" sz="7200" b="1" spc="-36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10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5042" y="1620098"/>
            <a:ext cx="726109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Programa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Gestão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de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Negócios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| VAREJO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5042" y="3831377"/>
            <a:ext cx="658453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500" spc="-19" dirty="0">
                <a:latin typeface="Amx"/>
                <a:ea typeface="TT Rounds Condensed"/>
                <a:cs typeface="TT Rounds Condensed"/>
                <a:sym typeface="TT Rounds Condensed"/>
              </a:rPr>
              <a:t>2024 - 2026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9664877" y="6247882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43" name="Retângulo: Cantos Diagonais Arredondados 42">
            <a:extLst>
              <a:ext uri="{FF2B5EF4-FFF2-40B4-BE49-F238E27FC236}">
                <a16:creationId xmlns:a16="http://schemas.microsoft.com/office/drawing/2014/main" id="{7B2C3C1E-692C-B01A-2C85-E0F8B5AE7ABC}"/>
              </a:ext>
            </a:extLst>
          </p:cNvPr>
          <p:cNvSpPr/>
          <p:nvPr/>
        </p:nvSpPr>
        <p:spPr>
          <a:xfrm>
            <a:off x="10966727" y="1889607"/>
            <a:ext cx="6323126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C00000"/>
                </a:solidFill>
                <a:latin typeface="AMX"/>
              </a:rPr>
              <a:t>Atualização de Conteúdos 2026</a:t>
            </a:r>
          </a:p>
        </p:txBody>
      </p:sp>
      <p:sp>
        <p:nvSpPr>
          <p:cNvPr id="44" name="Freeform 13">
            <a:extLst>
              <a:ext uri="{FF2B5EF4-FFF2-40B4-BE49-F238E27FC236}">
                <a16:creationId xmlns:a16="http://schemas.microsoft.com/office/drawing/2014/main" id="{C81454B5-0F20-E874-5289-3AB53D623B01}"/>
              </a:ext>
            </a:extLst>
          </p:cNvPr>
          <p:cNvSpPr/>
          <p:nvPr/>
        </p:nvSpPr>
        <p:spPr>
          <a:xfrm>
            <a:off x="11213662" y="-201038"/>
            <a:ext cx="2603784" cy="853341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9928506" y="4002806"/>
            <a:ext cx="319497" cy="319497"/>
            <a:chOff x="0" y="0"/>
            <a:chExt cx="425996" cy="425996"/>
          </a:xfrm>
          <a:solidFill>
            <a:schemeClr val="bg1"/>
          </a:solidFill>
        </p:grpSpPr>
        <p:sp>
          <p:nvSpPr>
            <p:cNvPr id="16" name="Freeform 16"/>
            <p:cNvSpPr/>
            <p:nvPr/>
          </p:nvSpPr>
          <p:spPr>
            <a:xfrm>
              <a:off x="12700" y="1270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25958" cy="425958"/>
            </a:xfrm>
            <a:custGeom>
              <a:avLst/>
              <a:gdLst/>
              <a:ahLst/>
              <a:cxnLst/>
              <a:rect l="l" t="t" r="r" b="b"/>
              <a:pathLst>
                <a:path w="425958" h="425958">
                  <a:moveTo>
                    <a:pt x="0" y="212979"/>
                  </a:moveTo>
                  <a:cubicBezTo>
                    <a:pt x="0" y="95377"/>
                    <a:pt x="95377" y="0"/>
                    <a:pt x="212979" y="0"/>
                  </a:cubicBezTo>
                  <a:lnTo>
                    <a:pt x="212979" y="12700"/>
                  </a:lnTo>
                  <a:lnTo>
                    <a:pt x="212979" y="0"/>
                  </a:lnTo>
                  <a:cubicBezTo>
                    <a:pt x="330581" y="0"/>
                    <a:pt x="425958" y="95377"/>
                    <a:pt x="425958" y="212979"/>
                  </a:cubicBezTo>
                  <a:cubicBezTo>
                    <a:pt x="425958" y="330581"/>
                    <a:pt x="330581" y="425958"/>
                    <a:pt x="212979" y="425958"/>
                  </a:cubicBezTo>
                  <a:lnTo>
                    <a:pt x="212979" y="413258"/>
                  </a:lnTo>
                  <a:lnTo>
                    <a:pt x="212979" y="425958"/>
                  </a:lnTo>
                  <a:cubicBezTo>
                    <a:pt x="95377" y="425958"/>
                    <a:pt x="0" y="330581"/>
                    <a:pt x="0" y="212979"/>
                  </a:cubicBezTo>
                  <a:lnTo>
                    <a:pt x="12700" y="212979"/>
                  </a:lnTo>
                  <a:lnTo>
                    <a:pt x="23622" y="219456"/>
                  </a:lnTo>
                  <a:cubicBezTo>
                    <a:pt x="20701" y="224409"/>
                    <a:pt x="14859" y="226695"/>
                    <a:pt x="9398" y="225171"/>
                  </a:cubicBezTo>
                  <a:cubicBezTo>
                    <a:pt x="3937" y="223647"/>
                    <a:pt x="0" y="218694"/>
                    <a:pt x="0" y="212979"/>
                  </a:cubicBezTo>
                  <a:moveTo>
                    <a:pt x="25400" y="212979"/>
                  </a:moveTo>
                  <a:lnTo>
                    <a:pt x="12700" y="212979"/>
                  </a:lnTo>
                  <a:lnTo>
                    <a:pt x="1778" y="206502"/>
                  </a:lnTo>
                  <a:cubicBezTo>
                    <a:pt x="4699" y="201549"/>
                    <a:pt x="10541" y="199263"/>
                    <a:pt x="16002" y="200787"/>
                  </a:cubicBezTo>
                  <a:cubicBezTo>
                    <a:pt x="21463" y="202311"/>
                    <a:pt x="25400" y="207264"/>
                    <a:pt x="25400" y="212979"/>
                  </a:cubicBezTo>
                  <a:cubicBezTo>
                    <a:pt x="25400" y="316611"/>
                    <a:pt x="109347" y="400558"/>
                    <a:pt x="212979" y="400558"/>
                  </a:cubicBezTo>
                  <a:cubicBezTo>
                    <a:pt x="316611" y="400558"/>
                    <a:pt x="400558" y="316611"/>
                    <a:pt x="400558" y="212979"/>
                  </a:cubicBezTo>
                  <a:lnTo>
                    <a:pt x="413258" y="212979"/>
                  </a:lnTo>
                  <a:lnTo>
                    <a:pt x="400558" y="212979"/>
                  </a:lnTo>
                  <a:cubicBezTo>
                    <a:pt x="400558" y="109347"/>
                    <a:pt x="316611" y="25400"/>
                    <a:pt x="212979" y="25400"/>
                  </a:cubicBezTo>
                  <a:lnTo>
                    <a:pt x="212979" y="12700"/>
                  </a:lnTo>
                  <a:lnTo>
                    <a:pt x="212979" y="25400"/>
                  </a:lnTo>
                  <a:cubicBezTo>
                    <a:pt x="109347" y="25400"/>
                    <a:pt x="25400" y="109347"/>
                    <a:pt x="25400" y="2129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665691" y="4262936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cxnSp>
        <p:nvCxnSpPr>
          <p:cNvPr id="62" name="Conector Reto 30">
            <a:extLst>
              <a:ext uri="{FF2B5EF4-FFF2-40B4-BE49-F238E27FC236}">
                <a16:creationId xmlns:a16="http://schemas.microsoft.com/office/drawing/2014/main" id="{AAB4FCD9-6DE3-CB8E-A1A6-05AA8E077720}"/>
              </a:ext>
            </a:extLst>
          </p:cNvPr>
          <p:cNvCxnSpPr>
            <a:cxnSpLocks/>
          </p:cNvCxnSpPr>
          <p:nvPr/>
        </p:nvCxnSpPr>
        <p:spPr>
          <a:xfrm>
            <a:off x="397343" y="3582883"/>
            <a:ext cx="6952313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0" animBg="1"/>
      <p:bldP spid="53" grpId="0" animBg="1"/>
      <p:bldP spid="61" grpId="0" animBg="1"/>
      <p:bldP spid="10" grpId="0"/>
      <p:bldP spid="11" grpId="0"/>
      <p:bldP spid="14" grpId="0"/>
      <p:bldP spid="20" grpId="0"/>
      <p:bldP spid="25" grpId="0"/>
      <p:bldP spid="26" grpId="0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Diagonais Arredondados 7">
            <a:extLst>
              <a:ext uri="{FF2B5EF4-FFF2-40B4-BE49-F238E27FC236}">
                <a16:creationId xmlns:a16="http://schemas.microsoft.com/office/drawing/2014/main" id="{2EDEB103-CAD6-DB44-0190-8027B0B2A23C}"/>
              </a:ext>
            </a:extLst>
          </p:cNvPr>
          <p:cNvSpPr/>
          <p:nvPr/>
        </p:nvSpPr>
        <p:spPr>
          <a:xfrm>
            <a:off x="9763554" y="4615471"/>
            <a:ext cx="7554977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Atualização de Conteúdos 2026</a:t>
            </a:r>
          </a:p>
        </p:txBody>
      </p:sp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E7803ECA-35D1-34F2-0090-729E2DDF6362}"/>
              </a:ext>
            </a:extLst>
          </p:cNvPr>
          <p:cNvSpPr/>
          <p:nvPr/>
        </p:nvSpPr>
        <p:spPr>
          <a:xfrm>
            <a:off x="9763554" y="7126500"/>
            <a:ext cx="6861901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Trilha EAD Ativa – 32 cursos</a:t>
            </a:r>
          </a:p>
        </p:txBody>
      </p:sp>
      <p:sp>
        <p:nvSpPr>
          <p:cNvPr id="3" name="Retângulo: Cantos Diagonais Arredondados 2">
            <a:extLst>
              <a:ext uri="{FF2B5EF4-FFF2-40B4-BE49-F238E27FC236}">
                <a16:creationId xmlns:a16="http://schemas.microsoft.com/office/drawing/2014/main" id="{B5E58AB5-114F-09C5-A584-07FA4ACA7CB0}"/>
              </a:ext>
            </a:extLst>
          </p:cNvPr>
          <p:cNvSpPr/>
          <p:nvPr/>
        </p:nvSpPr>
        <p:spPr>
          <a:xfrm>
            <a:off x="2334054" y="4615471"/>
            <a:ext cx="5384801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+ 160 GNS treinados</a:t>
            </a:r>
          </a:p>
        </p:txBody>
      </p:sp>
      <p:sp>
        <p:nvSpPr>
          <p:cNvPr id="4" name="Retângulo: Cantos Diagonais Arredondados 3">
            <a:extLst>
              <a:ext uri="{FF2B5EF4-FFF2-40B4-BE49-F238E27FC236}">
                <a16:creationId xmlns:a16="http://schemas.microsoft.com/office/drawing/2014/main" id="{8708F214-5170-BADC-CF63-561C5AAA169F}"/>
              </a:ext>
            </a:extLst>
          </p:cNvPr>
          <p:cNvSpPr/>
          <p:nvPr/>
        </p:nvSpPr>
        <p:spPr>
          <a:xfrm>
            <a:off x="2334054" y="7126500"/>
            <a:ext cx="5384801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10 turmas realizadas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5FE8E2-4375-7496-E399-DA199B0ECA95}"/>
              </a:ext>
            </a:extLst>
          </p:cNvPr>
          <p:cNvSpPr txBox="1"/>
          <p:nvPr/>
        </p:nvSpPr>
        <p:spPr>
          <a:xfrm>
            <a:off x="779794" y="1589278"/>
            <a:ext cx="10972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393939"/>
                </a:solidFill>
                <a:latin typeface="AMX Black" pitchFamily="2" charset="0"/>
              </a:rPr>
              <a:t>Programa Gestão de Negócios: 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6C9E0C7-C4EA-AA22-69E8-8C8473221436}"/>
              </a:ext>
            </a:extLst>
          </p:cNvPr>
          <p:cNvGrpSpPr/>
          <p:nvPr/>
        </p:nvGrpSpPr>
        <p:grpSpPr>
          <a:xfrm>
            <a:off x="8209294" y="4103731"/>
            <a:ext cx="2101787" cy="2079537"/>
            <a:chOff x="8209294" y="4103731"/>
            <a:chExt cx="2101787" cy="2079537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8F3B327-6523-D1E0-0036-97D7C3ACA240}"/>
                </a:ext>
              </a:extLst>
            </p:cNvPr>
            <p:cNvSpPr/>
            <p:nvPr/>
          </p:nvSpPr>
          <p:spPr>
            <a:xfrm>
              <a:off x="8209294" y="4103731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17" name="Gráfico 16" descr="Bateria com preenchimento sólido">
              <a:extLst>
                <a:ext uri="{FF2B5EF4-FFF2-40B4-BE49-F238E27FC236}">
                  <a16:creationId xmlns:a16="http://schemas.microsoft.com/office/drawing/2014/main" id="{AF6C1A60-7C98-4D2E-4FD1-A54A4F839D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09076" y="4213877"/>
              <a:ext cx="1775438" cy="1775438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EEE9130-621C-508E-81A9-6A468E903C06}"/>
              </a:ext>
            </a:extLst>
          </p:cNvPr>
          <p:cNvGrpSpPr/>
          <p:nvPr/>
        </p:nvGrpSpPr>
        <p:grpSpPr>
          <a:xfrm>
            <a:off x="8221289" y="6614760"/>
            <a:ext cx="2101787" cy="2079537"/>
            <a:chOff x="8221289" y="6614760"/>
            <a:chExt cx="2101787" cy="2079537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B127006E-D42D-719C-D532-3DD8BC262188}"/>
                </a:ext>
              </a:extLst>
            </p:cNvPr>
            <p:cNvSpPr/>
            <p:nvPr/>
          </p:nvSpPr>
          <p:spPr>
            <a:xfrm>
              <a:off x="8221289" y="6614760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22" name="Gráfico 21" descr="Marca de verificação do selo com preenchimento sólido">
              <a:extLst>
                <a:ext uri="{FF2B5EF4-FFF2-40B4-BE49-F238E27FC236}">
                  <a16:creationId xmlns:a16="http://schemas.microsoft.com/office/drawing/2014/main" id="{33DC0313-B10C-E252-F05C-DB743C522D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9487" y="6735974"/>
              <a:ext cx="1825390" cy="182539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5D3F016-EC35-2521-9727-30996916E109}"/>
              </a:ext>
            </a:extLst>
          </p:cNvPr>
          <p:cNvSpPr txBox="1"/>
          <p:nvPr/>
        </p:nvSpPr>
        <p:spPr>
          <a:xfrm>
            <a:off x="779794" y="2564962"/>
            <a:ext cx="12300836" cy="785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400" dirty="0">
                <a:solidFill>
                  <a:srgbClr val="393939"/>
                </a:solidFill>
                <a:latin typeface="AMX"/>
              </a:rPr>
              <a:t>Um olhar do passado - Agente Autorizado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21E06A7-9FCE-557C-44AB-1381A2BDF4CF}"/>
              </a:ext>
            </a:extLst>
          </p:cNvPr>
          <p:cNvGrpSpPr/>
          <p:nvPr/>
        </p:nvGrpSpPr>
        <p:grpSpPr>
          <a:xfrm>
            <a:off x="779794" y="4103731"/>
            <a:ext cx="2101787" cy="2079537"/>
            <a:chOff x="779794" y="4103731"/>
            <a:chExt cx="2101787" cy="2079537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1A6F5ED-E0C4-F17C-5C0C-A218B43EC96A}"/>
                </a:ext>
              </a:extLst>
            </p:cNvPr>
            <p:cNvSpPr/>
            <p:nvPr/>
          </p:nvSpPr>
          <p:spPr>
            <a:xfrm>
              <a:off x="779794" y="4103731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13" name="Gráfico 12" descr="Astronauta feminina com preenchimento sólido">
              <a:extLst>
                <a:ext uri="{FF2B5EF4-FFF2-40B4-BE49-F238E27FC236}">
                  <a16:creationId xmlns:a16="http://schemas.microsoft.com/office/drawing/2014/main" id="{34FDE12D-CAF1-2330-3335-00EB74A85C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9469" y="4265021"/>
              <a:ext cx="1724294" cy="1724294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309518F-7F72-6FB5-A9DD-4E250638F545}"/>
              </a:ext>
            </a:extLst>
          </p:cNvPr>
          <p:cNvGrpSpPr/>
          <p:nvPr/>
        </p:nvGrpSpPr>
        <p:grpSpPr>
          <a:xfrm>
            <a:off x="791789" y="6614760"/>
            <a:ext cx="2101787" cy="2079537"/>
            <a:chOff x="791789" y="6614760"/>
            <a:chExt cx="2101787" cy="2079537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5E1A7C23-950B-CD9F-E40E-ECBBC083F54A}"/>
                </a:ext>
              </a:extLst>
            </p:cNvPr>
            <p:cNvSpPr/>
            <p:nvPr/>
          </p:nvSpPr>
          <p:spPr>
            <a:xfrm>
              <a:off x="791789" y="6614760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15" name="Gráfico 14" descr="Gráfico de barras com preenchimento sólido">
              <a:extLst>
                <a:ext uri="{FF2B5EF4-FFF2-40B4-BE49-F238E27FC236}">
                  <a16:creationId xmlns:a16="http://schemas.microsoft.com/office/drawing/2014/main" id="{C93A8F5F-405E-176D-A0EF-C21FA14879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9469" y="6773788"/>
              <a:ext cx="1668446" cy="1668446"/>
            </a:xfrm>
            <a:prstGeom prst="rect">
              <a:avLst/>
            </a:prstGeom>
          </p:spPr>
        </p:pic>
      </p:grpSp>
      <p:cxnSp>
        <p:nvCxnSpPr>
          <p:cNvPr id="16" name="Conector Reto 30">
            <a:extLst>
              <a:ext uri="{FF2B5EF4-FFF2-40B4-BE49-F238E27FC236}">
                <a16:creationId xmlns:a16="http://schemas.microsoft.com/office/drawing/2014/main" id="{9B3C48A2-0561-5382-83A0-7CDD8D19CF84}"/>
              </a:ext>
            </a:extLst>
          </p:cNvPr>
          <p:cNvCxnSpPr>
            <a:cxnSpLocks/>
          </p:cNvCxnSpPr>
          <p:nvPr/>
        </p:nvCxnSpPr>
        <p:spPr>
          <a:xfrm>
            <a:off x="969469" y="2619610"/>
            <a:ext cx="10782794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  <p:bldP spid="4" grpId="0" animBg="1"/>
      <p:bldP spid="1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>
            <a:extLst>
              <a:ext uri="{FF2B5EF4-FFF2-40B4-BE49-F238E27FC236}">
                <a16:creationId xmlns:a16="http://schemas.microsoft.com/office/drawing/2014/main" id="{F670E180-FB2C-A54A-93CD-32927AB84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5"/>
          <a:stretch>
            <a:fillRect/>
          </a:stretch>
        </p:blipFill>
        <p:spPr>
          <a:xfrm rot="548034">
            <a:off x="6941141" y="-2437272"/>
            <a:ext cx="7604576" cy="574868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D347A73-89F9-73FE-AF7D-F8F995A62673}"/>
              </a:ext>
            </a:extLst>
          </p:cNvPr>
          <p:cNvSpPr txBox="1"/>
          <p:nvPr/>
        </p:nvSpPr>
        <p:spPr>
          <a:xfrm>
            <a:off x="599557" y="1397777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MX Black" pitchFamily="2" charset="0"/>
              </a:rPr>
              <a:t>Início da Jornada</a:t>
            </a:r>
            <a:endParaRPr lang="pt-BR" sz="7200" b="1" noProof="0" dirty="0">
              <a:solidFill>
                <a:schemeClr val="bg1"/>
              </a:solidFill>
              <a:latin typeface="AMX Black" pitchFamily="2" charset="0"/>
            </a:endParaRPr>
          </a:p>
        </p:txBody>
      </p:sp>
      <p:cxnSp>
        <p:nvCxnSpPr>
          <p:cNvPr id="8" name="Conector Reto 30">
            <a:extLst>
              <a:ext uri="{FF2B5EF4-FFF2-40B4-BE49-F238E27FC236}">
                <a16:creationId xmlns:a16="http://schemas.microsoft.com/office/drawing/2014/main" id="{E83DF22C-3D3B-8350-499A-D6D36EC8CA6E}"/>
              </a:ext>
            </a:extLst>
          </p:cNvPr>
          <p:cNvCxnSpPr>
            <a:cxnSpLocks/>
          </p:cNvCxnSpPr>
          <p:nvPr/>
        </p:nvCxnSpPr>
        <p:spPr>
          <a:xfrm>
            <a:off x="424666" y="2413440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4637B2-9075-17DF-6A74-28589EB63E60}"/>
              </a:ext>
            </a:extLst>
          </p:cNvPr>
          <p:cNvSpPr txBox="1"/>
          <p:nvPr/>
        </p:nvSpPr>
        <p:spPr>
          <a:xfrm>
            <a:off x="618329" y="2415937"/>
            <a:ext cx="6373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" panose="020B0604020202020204" charset="0"/>
                <a:cs typeface="AMX" panose="020B0604020202020204" charset="0"/>
              </a:rPr>
              <a:t>Webinar de lançamento. </a:t>
            </a:r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196DDF55-4697-0E50-D374-79A3878F936F}"/>
              </a:ext>
            </a:extLst>
          </p:cNvPr>
          <p:cNvGrpSpPr/>
          <p:nvPr/>
        </p:nvGrpSpPr>
        <p:grpSpPr>
          <a:xfrm>
            <a:off x="612216" y="6233573"/>
            <a:ext cx="561601" cy="616418"/>
            <a:chOff x="0" y="0"/>
            <a:chExt cx="1123201" cy="1232836"/>
          </a:xfrm>
        </p:grpSpPr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6ECD7B34-FA27-CDD9-05CC-E7D8F7423F0D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A310A3CE-D7CF-AE7F-08C2-1A671479D92E}"/>
                </a:ext>
              </a:extLst>
            </p:cNvPr>
            <p:cNvSpPr txBox="1"/>
            <p:nvPr/>
          </p:nvSpPr>
          <p:spPr>
            <a:xfrm>
              <a:off x="0" y="40902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B6AEDAD1-BB83-D6CC-571A-62B11BD996AB}"/>
              </a:ext>
            </a:extLst>
          </p:cNvPr>
          <p:cNvSpPr txBox="1"/>
          <p:nvPr/>
        </p:nvSpPr>
        <p:spPr>
          <a:xfrm>
            <a:off x="1065011" y="6294315"/>
            <a:ext cx="5080551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Liderança por Influência (influência</a:t>
            </a:r>
            <a:b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</a:b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sem autoridade);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Ágil;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Senso de urgência; 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Organização da rotina;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do Tempo e Produtividade Comercial;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Planejamento de Vendas no canal Varejo.</a:t>
            </a:r>
          </a:p>
        </p:txBody>
      </p:sp>
      <p:grpSp>
        <p:nvGrpSpPr>
          <p:cNvPr id="14" name="Group 15">
            <a:extLst>
              <a:ext uri="{FF2B5EF4-FFF2-40B4-BE49-F238E27FC236}">
                <a16:creationId xmlns:a16="http://schemas.microsoft.com/office/drawing/2014/main" id="{8E69B828-5B37-0F01-2386-BC2ABD66AF12}"/>
              </a:ext>
            </a:extLst>
          </p:cNvPr>
          <p:cNvGrpSpPr/>
          <p:nvPr/>
        </p:nvGrpSpPr>
        <p:grpSpPr>
          <a:xfrm>
            <a:off x="6510194" y="6796183"/>
            <a:ext cx="584455" cy="676930"/>
            <a:chOff x="-45720" y="0"/>
            <a:chExt cx="1168908" cy="1353860"/>
          </a:xfrm>
        </p:grpSpPr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E93F4E51-D8C2-4179-1FEA-CC099EE0B6AA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F94644F5-77A8-A7FD-A09A-7D8816520085}"/>
                </a:ext>
              </a:extLst>
            </p:cNvPr>
            <p:cNvSpPr txBox="1"/>
            <p:nvPr/>
          </p:nvSpPr>
          <p:spPr>
            <a:xfrm>
              <a:off x="-45720" y="161926"/>
              <a:ext cx="1123201" cy="1191934"/>
            </a:xfrm>
            <a:prstGeom prst="rect">
              <a:avLst/>
            </a:prstGeom>
          </p:spPr>
          <p:txBody>
            <a:bodyPr lIns="33867" tIns="36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4</a:t>
              </a:r>
              <a:endParaRPr lang="pt-BR" sz="3200" b="1" noProof="0" dirty="0">
                <a:solidFill>
                  <a:schemeClr val="bg1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17" name="TextBox 22">
            <a:extLst>
              <a:ext uri="{FF2B5EF4-FFF2-40B4-BE49-F238E27FC236}">
                <a16:creationId xmlns:a16="http://schemas.microsoft.com/office/drawing/2014/main" id="{C4AA0C17-3139-B44A-2DEA-1587A35D361B}"/>
              </a:ext>
            </a:extLst>
          </p:cNvPr>
          <p:cNvSpPr txBox="1"/>
          <p:nvPr/>
        </p:nvSpPr>
        <p:spPr>
          <a:xfrm>
            <a:off x="7027846" y="6870021"/>
            <a:ext cx="5318659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Competências Emocionais: Resiliência e Adaptabilidade;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Protagonismo;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Senso de Dono;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 missão do Gerente de Negócios no canal;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Responsabilidades do GN.</a:t>
            </a:r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id="{7F805299-8E7B-5FD4-0649-7EEDEDDD772F}"/>
              </a:ext>
            </a:extLst>
          </p:cNvPr>
          <p:cNvGrpSpPr/>
          <p:nvPr/>
        </p:nvGrpSpPr>
        <p:grpSpPr>
          <a:xfrm>
            <a:off x="605495" y="3599457"/>
            <a:ext cx="575042" cy="629865"/>
            <a:chOff x="-26894" y="0"/>
            <a:chExt cx="1150082" cy="1259730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DF47013-8F9D-775F-CA29-EBC1A4219292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 noProof="0" dirty="0"/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DB2A0729-D1AA-F150-FB55-1525127487BF}"/>
                </a:ext>
              </a:extLst>
            </p:cNvPr>
            <p:cNvSpPr txBox="1"/>
            <p:nvPr/>
          </p:nvSpPr>
          <p:spPr>
            <a:xfrm>
              <a:off x="-26894" y="67796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sp>
        <p:nvSpPr>
          <p:cNvPr id="21" name="TextBox 22">
            <a:extLst>
              <a:ext uri="{FF2B5EF4-FFF2-40B4-BE49-F238E27FC236}">
                <a16:creationId xmlns:a16="http://schemas.microsoft.com/office/drawing/2014/main" id="{8CADE44E-80CF-157A-4526-56D6F6D86609}"/>
              </a:ext>
            </a:extLst>
          </p:cNvPr>
          <p:cNvSpPr txBox="1"/>
          <p:nvPr/>
        </p:nvSpPr>
        <p:spPr>
          <a:xfrm>
            <a:off x="1083120" y="3624389"/>
            <a:ext cx="4775691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Tendências do Varejo no Brasil;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O canal Varejo na Claro;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Visão analítica e Pensamento Sistêmico;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O papel das partes - Claro + Varejistas;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de resultados e KPIs.</a:t>
            </a:r>
          </a:p>
        </p:txBody>
      </p:sp>
      <p:grpSp>
        <p:nvGrpSpPr>
          <p:cNvPr id="22" name="Group 15">
            <a:extLst>
              <a:ext uri="{FF2B5EF4-FFF2-40B4-BE49-F238E27FC236}">
                <a16:creationId xmlns:a16="http://schemas.microsoft.com/office/drawing/2014/main" id="{366B6C69-B67F-AB10-542E-AF2FFB94410A}"/>
              </a:ext>
            </a:extLst>
          </p:cNvPr>
          <p:cNvGrpSpPr/>
          <p:nvPr/>
        </p:nvGrpSpPr>
        <p:grpSpPr>
          <a:xfrm>
            <a:off x="6521621" y="3625692"/>
            <a:ext cx="561601" cy="602971"/>
            <a:chOff x="0" y="0"/>
            <a:chExt cx="1123201" cy="1205942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708910C-90C2-0613-F8FD-92CF5441D0FF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06DDA0B0-AFEE-224B-4D57-2D231414E474}"/>
                </a:ext>
              </a:extLst>
            </p:cNvPr>
            <p:cNvSpPr txBox="1"/>
            <p:nvPr/>
          </p:nvSpPr>
          <p:spPr>
            <a:xfrm>
              <a:off x="0" y="14008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sp>
        <p:nvSpPr>
          <p:cNvPr id="25" name="TextBox 22">
            <a:extLst>
              <a:ext uri="{FF2B5EF4-FFF2-40B4-BE49-F238E27FC236}">
                <a16:creationId xmlns:a16="http://schemas.microsoft.com/office/drawing/2014/main" id="{BEB97391-C4E7-2A59-B734-82ECC7E5DDFD}"/>
              </a:ext>
            </a:extLst>
          </p:cNvPr>
          <p:cNvSpPr txBox="1"/>
          <p:nvPr/>
        </p:nvSpPr>
        <p:spPr>
          <a:xfrm>
            <a:off x="7008607" y="3624389"/>
            <a:ext cx="5318658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Perfis de Clientes e Comportamento de Compra no Varejo;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Trade Marketing;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da carteira de clientes;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Técnicas de Vendas;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Negociação em vendas;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Construindo Planos de Ação em Vendas.</a:t>
            </a: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5411BC58-AAB7-82EB-E77B-11D902FEA693}"/>
              </a:ext>
            </a:extLst>
          </p:cNvPr>
          <p:cNvGrpSpPr/>
          <p:nvPr/>
        </p:nvGrpSpPr>
        <p:grpSpPr>
          <a:xfrm>
            <a:off x="12812025" y="7860099"/>
            <a:ext cx="2284057" cy="595967"/>
            <a:chOff x="-2" y="-66674"/>
            <a:chExt cx="4568114" cy="1191934"/>
          </a:xfrm>
        </p:grpSpPr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52EBC723-FF69-AA88-BA61-8F3298B596C2}"/>
                </a:ext>
              </a:extLst>
            </p:cNvPr>
            <p:cNvSpPr/>
            <p:nvPr/>
          </p:nvSpPr>
          <p:spPr>
            <a:xfrm>
              <a:off x="-2" y="-44604"/>
              <a:ext cx="4568114" cy="112522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E51EEE77-7FCE-45D5-EC34-19FBECA97965}"/>
                </a:ext>
              </a:extLst>
            </p:cNvPr>
            <p:cNvSpPr txBox="1"/>
            <p:nvPr/>
          </p:nvSpPr>
          <p:spPr>
            <a:xfrm>
              <a:off x="0" y="-66674"/>
              <a:ext cx="4568112" cy="1191934"/>
            </a:xfrm>
            <a:prstGeom prst="rect">
              <a:avLst/>
            </a:prstGeom>
          </p:spPr>
          <p:txBody>
            <a:bodyPr lIns="33867" tIns="72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2400" b="1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Pós-Jornada</a:t>
              </a:r>
              <a:endParaRPr lang="pt-BR" sz="2400" b="1" noProof="0" dirty="0">
                <a:solidFill>
                  <a:srgbClr val="D91313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DE8F06F2-A1D1-BECC-C721-37F545A68FFE}"/>
              </a:ext>
            </a:extLst>
          </p:cNvPr>
          <p:cNvSpPr txBox="1"/>
          <p:nvPr/>
        </p:nvSpPr>
        <p:spPr>
          <a:xfrm>
            <a:off x="12927892" y="8601238"/>
            <a:ext cx="34953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buFont typeface="Arial"/>
              <a:buChar char="⚬"/>
            </a:pPr>
            <a:r>
              <a:rPr lang="pt-BR" sz="2000" dirty="0" err="1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Videocast</a:t>
            </a: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444403" lvl="1" indent="-249724"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Vídeo de encerramento. </a:t>
            </a:r>
          </a:p>
        </p:txBody>
      </p:sp>
      <p:grpSp>
        <p:nvGrpSpPr>
          <p:cNvPr id="37" name="Group 15">
            <a:extLst>
              <a:ext uri="{FF2B5EF4-FFF2-40B4-BE49-F238E27FC236}">
                <a16:creationId xmlns:a16="http://schemas.microsoft.com/office/drawing/2014/main" id="{6FAACA78-B7A5-B1DB-D86E-1679CFC4E327}"/>
              </a:ext>
            </a:extLst>
          </p:cNvPr>
          <p:cNvGrpSpPr/>
          <p:nvPr/>
        </p:nvGrpSpPr>
        <p:grpSpPr>
          <a:xfrm>
            <a:off x="12643768" y="5292814"/>
            <a:ext cx="568957" cy="661432"/>
            <a:chOff x="-14724" y="0"/>
            <a:chExt cx="1137912" cy="1322864"/>
          </a:xfrm>
        </p:grpSpPr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255ABD4A-9D22-B5B0-E7F9-AE15A6252A60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1F1BD3CE-8B02-894F-6B61-0321ECBF00B9}"/>
                </a:ext>
              </a:extLst>
            </p:cNvPr>
            <p:cNvSpPr txBox="1"/>
            <p:nvPr/>
          </p:nvSpPr>
          <p:spPr>
            <a:xfrm>
              <a:off x="-14724" y="130930"/>
              <a:ext cx="1123200" cy="1191934"/>
            </a:xfrm>
            <a:prstGeom prst="rect">
              <a:avLst/>
            </a:prstGeom>
          </p:spPr>
          <p:txBody>
            <a:bodyPr lIns="33867" tIns="36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6</a:t>
              </a:r>
              <a:endParaRPr lang="pt-BR" sz="3200" b="1" noProof="0" dirty="0">
                <a:solidFill>
                  <a:schemeClr val="bg1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40" name="Group 15">
            <a:extLst>
              <a:ext uri="{FF2B5EF4-FFF2-40B4-BE49-F238E27FC236}">
                <a16:creationId xmlns:a16="http://schemas.microsoft.com/office/drawing/2014/main" id="{BBB57282-4C6F-A559-04AD-AB4313906A74}"/>
              </a:ext>
            </a:extLst>
          </p:cNvPr>
          <p:cNvGrpSpPr/>
          <p:nvPr/>
        </p:nvGrpSpPr>
        <p:grpSpPr>
          <a:xfrm>
            <a:off x="12628270" y="2385237"/>
            <a:ext cx="561601" cy="602971"/>
            <a:chOff x="0" y="0"/>
            <a:chExt cx="1123201" cy="1205942"/>
          </a:xfrm>
        </p:grpSpPr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D703D8B2-4B52-D096-EC7D-E60FFA12311B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42" name="TextBox 17">
              <a:extLst>
                <a:ext uri="{FF2B5EF4-FFF2-40B4-BE49-F238E27FC236}">
                  <a16:creationId xmlns:a16="http://schemas.microsoft.com/office/drawing/2014/main" id="{97D9AE2A-E30A-F5B0-9388-C0DFA51466C8}"/>
                </a:ext>
              </a:extLst>
            </p:cNvPr>
            <p:cNvSpPr txBox="1"/>
            <p:nvPr/>
          </p:nvSpPr>
          <p:spPr>
            <a:xfrm>
              <a:off x="0" y="14008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5</a:t>
              </a:r>
            </a:p>
          </p:txBody>
        </p:sp>
      </p:grpSp>
      <p:sp>
        <p:nvSpPr>
          <p:cNvPr id="43" name="TextBox 22">
            <a:extLst>
              <a:ext uri="{FF2B5EF4-FFF2-40B4-BE49-F238E27FC236}">
                <a16:creationId xmlns:a16="http://schemas.microsoft.com/office/drawing/2014/main" id="{43A49982-4E41-0ABB-AC45-A259AF26ED91}"/>
              </a:ext>
            </a:extLst>
          </p:cNvPr>
          <p:cNvSpPr txBox="1"/>
          <p:nvPr/>
        </p:nvSpPr>
        <p:spPr>
          <a:xfrm>
            <a:off x="13088602" y="5395940"/>
            <a:ext cx="4850134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Autoconhecimento, Autogestão e </a:t>
            </a:r>
            <a:r>
              <a:rPr lang="pt-BR" sz="2000" dirty="0" err="1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Accountability</a:t>
            </a: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Programa de Excelência do Varejo (PEV); 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Engajamento e Motivação de equipes.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BC326718-B6B7-6AF4-8F4D-BA92A99C23D2}"/>
              </a:ext>
            </a:extLst>
          </p:cNvPr>
          <p:cNvSpPr txBox="1"/>
          <p:nvPr/>
        </p:nvSpPr>
        <p:spPr>
          <a:xfrm>
            <a:off x="13157500" y="2460757"/>
            <a:ext cx="531865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Escuta Ativa e Empatia;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Agilidade Emocional;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 importância dos relacionamentos interpessoais no canal Varejo (Relacionamento com redes varejistas</a:t>
            </a:r>
            <a:b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</a:b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e Agências);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Boas práticas em T&amp;D.</a:t>
            </a:r>
          </a:p>
        </p:txBody>
      </p:sp>
    </p:spTree>
    <p:extLst>
      <p:ext uri="{BB962C8B-B14F-4D97-AF65-F5344CB8AC3E}">
        <p14:creationId xmlns:p14="http://schemas.microsoft.com/office/powerpoint/2010/main" val="41783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2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7" grpId="0"/>
      <p:bldP spid="21" grpId="0"/>
      <p:bldP spid="25" grpId="0"/>
      <p:bldP spid="29" grpId="0"/>
      <p:bldP spid="4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A061F287-C473-6A8E-0B63-86A32BFE38FB}"/>
              </a:ext>
            </a:extLst>
          </p:cNvPr>
          <p:cNvSpPr/>
          <p:nvPr/>
        </p:nvSpPr>
        <p:spPr>
          <a:xfrm>
            <a:off x="2399516" y="5747957"/>
            <a:ext cx="3815493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Dados do BI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5783" y="1756610"/>
            <a:ext cx="6199871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2"/>
              </a:lnSpc>
            </a:pP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Programa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Gestão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de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Negócios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b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</a:b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|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Varejo</a:t>
            </a:r>
            <a:endParaRPr lang="en-US" sz="6000" b="1" spc="-29" dirty="0">
              <a:solidFill>
                <a:srgbClr val="393939"/>
              </a:solidFill>
              <a:latin typeface="AMX Black" pitchFamily="2" charset="0"/>
              <a:ea typeface="TT Rounds Condensed Bold"/>
              <a:cs typeface="TT Rounds Condensed Bold"/>
              <a:sym typeface="TT Rounds Condensed Bold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FE9D904-386B-A076-F233-42E7D75F3E4A}"/>
              </a:ext>
            </a:extLst>
          </p:cNvPr>
          <p:cNvGrpSpPr/>
          <p:nvPr/>
        </p:nvGrpSpPr>
        <p:grpSpPr>
          <a:xfrm>
            <a:off x="595783" y="5143502"/>
            <a:ext cx="2278951" cy="2254826"/>
            <a:chOff x="595783" y="5143502"/>
            <a:chExt cx="2278951" cy="2254826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84D6624-A99B-EC60-264C-8CFF8F1C6CA3}"/>
                </a:ext>
              </a:extLst>
            </p:cNvPr>
            <p:cNvSpPr/>
            <p:nvPr/>
          </p:nvSpPr>
          <p:spPr>
            <a:xfrm>
              <a:off x="595783" y="5143502"/>
              <a:ext cx="2278951" cy="225482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34" name="Gráfico 33" descr="Internet estrutura de tópicos">
              <a:extLst>
                <a:ext uri="{FF2B5EF4-FFF2-40B4-BE49-F238E27FC236}">
                  <a16:creationId xmlns:a16="http://schemas.microsoft.com/office/drawing/2014/main" id="{EF49BF3F-27A7-51B9-01BB-0CFEDAD4AD7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5754" y="5400742"/>
              <a:ext cx="1767301" cy="1767301"/>
            </a:xfrm>
            <a:prstGeom prst="rect">
              <a:avLst/>
            </a:prstGeom>
          </p:spPr>
        </p:pic>
      </p:grpSp>
      <p:pic>
        <p:nvPicPr>
          <p:cNvPr id="4" name="Imagem 3" descr="Tabela&#10;&#10;O conteúdo gerado por IA pode estar incorreto.">
            <a:extLst>
              <a:ext uri="{FF2B5EF4-FFF2-40B4-BE49-F238E27FC236}">
                <a16:creationId xmlns:a16="http://schemas.microsoft.com/office/drawing/2014/main" id="{281A29F3-63AA-F665-971B-9D56DB064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428" y="1446026"/>
            <a:ext cx="11028286" cy="7988919"/>
          </a:xfrm>
          <a:prstGeom prst="rect">
            <a:avLst/>
          </a:prstGeom>
        </p:spPr>
      </p:pic>
      <p:cxnSp>
        <p:nvCxnSpPr>
          <p:cNvPr id="10" name="Conector Reto 30">
            <a:extLst>
              <a:ext uri="{FF2B5EF4-FFF2-40B4-BE49-F238E27FC236}">
                <a16:creationId xmlns:a16="http://schemas.microsoft.com/office/drawing/2014/main" id="{FB9DEE48-0CCB-1258-1118-368699D87142}"/>
              </a:ext>
            </a:extLst>
          </p:cNvPr>
          <p:cNvCxnSpPr>
            <a:cxnSpLocks/>
          </p:cNvCxnSpPr>
          <p:nvPr/>
        </p:nvCxnSpPr>
        <p:spPr>
          <a:xfrm>
            <a:off x="252810" y="4141192"/>
            <a:ext cx="6102645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6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428C262F-87DB-E416-E262-0DD865F53E22}"/>
              </a:ext>
            </a:extLst>
          </p:cNvPr>
          <p:cNvSpPr txBox="1">
            <a:spLocks/>
          </p:cNvSpPr>
          <p:nvPr/>
        </p:nvSpPr>
        <p:spPr>
          <a:xfrm>
            <a:off x="424666" y="1350772"/>
            <a:ext cx="8656608" cy="996308"/>
          </a:xfrm>
          <a:prstGeom prst="rect">
            <a:avLst/>
          </a:prstGeom>
        </p:spPr>
        <p:txBody>
          <a:bodyPr lIns="137160" tIns="68580" rIns="137160" bIns="6858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solidFill>
                  <a:schemeClr val="bg1"/>
                </a:solidFill>
                <a:latin typeface="AMX Black" pitchFamily="2" charset="0"/>
                <a:cs typeface="Calibri Light"/>
              </a:rPr>
              <a:t>Depoimentos </a:t>
            </a:r>
            <a:endParaRPr lang="pt-BR" sz="7200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EB5990F0-138A-FE04-8544-440091AF0D41}"/>
              </a:ext>
            </a:extLst>
          </p:cNvPr>
          <p:cNvSpPr txBox="1">
            <a:spLocks/>
          </p:cNvSpPr>
          <p:nvPr/>
        </p:nvSpPr>
        <p:spPr>
          <a:xfrm>
            <a:off x="455534" y="2564569"/>
            <a:ext cx="9591789" cy="586435"/>
          </a:xfrm>
          <a:prstGeom prst="rect">
            <a:avLst/>
          </a:prstGeom>
        </p:spPr>
        <p:txBody>
          <a:bodyPr lIns="137160" tIns="68580" rIns="137160" bIns="6858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dirty="0">
                <a:solidFill>
                  <a:schemeClr val="bg1"/>
                </a:solidFill>
                <a:latin typeface="AMX" pitchFamily="2" charset="0"/>
                <a:cs typeface="Calibri Light"/>
              </a:rPr>
              <a:t>Whatsapp/Chat/Avaliação:</a:t>
            </a:r>
            <a:endParaRPr lang="pt-BR" sz="3500" dirty="0">
              <a:solidFill>
                <a:schemeClr val="bg1"/>
              </a:solidFill>
              <a:latin typeface="AMX" pitchFamily="2" charset="0"/>
            </a:endParaRPr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9B161D92-2128-E12E-B734-7081D6A30718}"/>
              </a:ext>
            </a:extLst>
          </p:cNvPr>
          <p:cNvGrpSpPr/>
          <p:nvPr/>
        </p:nvGrpSpPr>
        <p:grpSpPr>
          <a:xfrm rot="5400000">
            <a:off x="10054919" y="-1366708"/>
            <a:ext cx="4049782" cy="5230934"/>
            <a:chOff x="-15245829" y="10452013"/>
            <a:chExt cx="4355719" cy="5626100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580E3FA0-48E7-6F93-DFF3-795C45A449F8}"/>
                </a:ext>
              </a:extLst>
            </p:cNvPr>
            <p:cNvSpPr/>
            <p:nvPr/>
          </p:nvSpPr>
          <p:spPr>
            <a:xfrm>
              <a:off x="-15245829" y="10452013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" name="CaixaDeTexto 82">
            <a:extLst>
              <a:ext uri="{FF2B5EF4-FFF2-40B4-BE49-F238E27FC236}">
                <a16:creationId xmlns:a16="http://schemas.microsoft.com/office/drawing/2014/main" id="{0F67BABF-69B5-A4AF-1799-A93D608B1767}"/>
              </a:ext>
            </a:extLst>
          </p:cNvPr>
          <p:cNvSpPr txBox="1"/>
          <p:nvPr/>
        </p:nvSpPr>
        <p:spPr>
          <a:xfrm>
            <a:off x="6400800" y="6667500"/>
            <a:ext cx="3473964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1962A1A-FF41-92F9-3502-5A52C2E29033}"/>
              </a:ext>
            </a:extLst>
          </p:cNvPr>
          <p:cNvGrpSpPr/>
          <p:nvPr/>
        </p:nvGrpSpPr>
        <p:grpSpPr>
          <a:xfrm>
            <a:off x="582850" y="3792541"/>
            <a:ext cx="5216769" cy="2701918"/>
            <a:chOff x="268387" y="1373612"/>
            <a:chExt cx="5578538" cy="2232441"/>
          </a:xfrm>
        </p:grpSpPr>
        <p:sp>
          <p:nvSpPr>
            <p:cNvPr id="6" name="Retângulo: Cantos Diagonais Arredondados 5">
              <a:extLst>
                <a:ext uri="{FF2B5EF4-FFF2-40B4-BE49-F238E27FC236}">
                  <a16:creationId xmlns:a16="http://schemas.microsoft.com/office/drawing/2014/main" id="{4B503D9F-E3C8-A31F-C464-E934B09E898E}"/>
                </a:ext>
              </a:extLst>
            </p:cNvPr>
            <p:cNvSpPr/>
            <p:nvPr/>
          </p:nvSpPr>
          <p:spPr>
            <a:xfrm>
              <a:off x="496986" y="1583029"/>
              <a:ext cx="5333998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Diagonais Arredondados 6">
              <a:extLst>
                <a:ext uri="{FF2B5EF4-FFF2-40B4-BE49-F238E27FC236}">
                  <a16:creationId xmlns:a16="http://schemas.microsoft.com/office/drawing/2014/main" id="{C1D4268B-8BA6-68E1-7E48-A5A81D0ABB7F}"/>
                </a:ext>
              </a:extLst>
            </p:cNvPr>
            <p:cNvSpPr/>
            <p:nvPr/>
          </p:nvSpPr>
          <p:spPr>
            <a:xfrm>
              <a:off x="268387" y="1373612"/>
              <a:ext cx="5333998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E01C7A75-F0DE-B7B8-2D83-CF0E77024991}"/>
                </a:ext>
              </a:extLst>
            </p:cNvPr>
            <p:cNvSpPr txBox="1"/>
            <p:nvPr/>
          </p:nvSpPr>
          <p:spPr>
            <a:xfrm>
              <a:off x="460135" y="1554106"/>
              <a:ext cx="5386790" cy="1589364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A cada encontro um ensinamento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não só pro trabalho, mas sim pra vida."..."As atividades em grupo foram enriquecedoras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.” </a:t>
              </a:r>
            </a:p>
          </p:txBody>
        </p:sp>
      </p:grpSp>
      <p:cxnSp>
        <p:nvCxnSpPr>
          <p:cNvPr id="9" name="Conector Reto 30">
            <a:extLst>
              <a:ext uri="{FF2B5EF4-FFF2-40B4-BE49-F238E27FC236}">
                <a16:creationId xmlns:a16="http://schemas.microsoft.com/office/drawing/2014/main" id="{D5BCB0AB-8D7C-945B-BEB6-D7072CF1B4CA}"/>
              </a:ext>
            </a:extLst>
          </p:cNvPr>
          <p:cNvCxnSpPr>
            <a:cxnSpLocks/>
          </p:cNvCxnSpPr>
          <p:nvPr/>
        </p:nvCxnSpPr>
        <p:spPr>
          <a:xfrm>
            <a:off x="-11375" y="2377199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0A10B77-5CD5-6814-AC99-DF6FBB6F10D1}"/>
              </a:ext>
            </a:extLst>
          </p:cNvPr>
          <p:cNvGrpSpPr/>
          <p:nvPr/>
        </p:nvGrpSpPr>
        <p:grpSpPr>
          <a:xfrm>
            <a:off x="553791" y="6667500"/>
            <a:ext cx="5076602" cy="2701918"/>
            <a:chOff x="268387" y="1373612"/>
            <a:chExt cx="5428651" cy="2232441"/>
          </a:xfrm>
        </p:grpSpPr>
        <p:sp>
          <p:nvSpPr>
            <p:cNvPr id="11" name="Retângulo: Cantos Diagonais Arredondados 10">
              <a:extLst>
                <a:ext uri="{FF2B5EF4-FFF2-40B4-BE49-F238E27FC236}">
                  <a16:creationId xmlns:a16="http://schemas.microsoft.com/office/drawing/2014/main" id="{28DD2243-D836-5D89-925D-A8865E76ADE2}"/>
                </a:ext>
              </a:extLst>
            </p:cNvPr>
            <p:cNvSpPr/>
            <p:nvPr/>
          </p:nvSpPr>
          <p:spPr>
            <a:xfrm>
              <a:off x="496986" y="1583029"/>
              <a:ext cx="5200052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: Cantos Diagonais Arredondados 11">
              <a:extLst>
                <a:ext uri="{FF2B5EF4-FFF2-40B4-BE49-F238E27FC236}">
                  <a16:creationId xmlns:a16="http://schemas.microsoft.com/office/drawing/2014/main" id="{205452B7-C748-2F3B-12F3-3CA12FE58A3D}"/>
                </a:ext>
              </a:extLst>
            </p:cNvPr>
            <p:cNvSpPr/>
            <p:nvPr/>
          </p:nvSpPr>
          <p:spPr>
            <a:xfrm>
              <a:off x="268387" y="1373612"/>
              <a:ext cx="5200052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0FD274-A04E-3F6E-0418-FDC17479A1AB}"/>
                </a:ext>
              </a:extLst>
            </p:cNvPr>
            <p:cNvSpPr txBox="1"/>
            <p:nvPr/>
          </p:nvSpPr>
          <p:spPr>
            <a:xfrm>
              <a:off x="460135" y="1599437"/>
              <a:ext cx="4812069" cy="1589364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“O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conteúdo foi de extrema importância para o nosso dia a dia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, a comunicação foi de forma clara e a energia da equipe foi contagiante.” 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03C614F-DDDA-49CE-B7D3-6D5B8E013C04}"/>
              </a:ext>
            </a:extLst>
          </p:cNvPr>
          <p:cNvGrpSpPr/>
          <p:nvPr/>
        </p:nvGrpSpPr>
        <p:grpSpPr>
          <a:xfrm>
            <a:off x="6236097" y="2736025"/>
            <a:ext cx="4495800" cy="3230105"/>
            <a:chOff x="268387" y="1373612"/>
            <a:chExt cx="5578538" cy="2232441"/>
          </a:xfrm>
        </p:grpSpPr>
        <p:sp>
          <p:nvSpPr>
            <p:cNvPr id="20" name="Retângulo: Cantos Diagonais Arredondados 19">
              <a:extLst>
                <a:ext uri="{FF2B5EF4-FFF2-40B4-BE49-F238E27FC236}">
                  <a16:creationId xmlns:a16="http://schemas.microsoft.com/office/drawing/2014/main" id="{8A43875F-179E-0E28-FD01-E6C7D334DABB}"/>
                </a:ext>
              </a:extLst>
            </p:cNvPr>
            <p:cNvSpPr/>
            <p:nvPr/>
          </p:nvSpPr>
          <p:spPr>
            <a:xfrm>
              <a:off x="496986" y="1583029"/>
              <a:ext cx="5333998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: Cantos Diagonais Arredondados 25">
              <a:extLst>
                <a:ext uri="{FF2B5EF4-FFF2-40B4-BE49-F238E27FC236}">
                  <a16:creationId xmlns:a16="http://schemas.microsoft.com/office/drawing/2014/main" id="{7EC0794F-A580-293C-3421-7A3B1D0AAA8A}"/>
                </a:ext>
              </a:extLst>
            </p:cNvPr>
            <p:cNvSpPr/>
            <p:nvPr/>
          </p:nvSpPr>
          <p:spPr>
            <a:xfrm>
              <a:off x="268387" y="1373612"/>
              <a:ext cx="5333998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4F3D2D31-8F1F-C83B-C523-36A0F901A11A}"/>
                </a:ext>
              </a:extLst>
            </p:cNvPr>
            <p:cNvSpPr txBox="1"/>
            <p:nvPr/>
          </p:nvSpPr>
          <p:spPr>
            <a:xfrm>
              <a:off x="460135" y="1625921"/>
              <a:ext cx="5386790" cy="1589364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“Os temas foram incríveis, a abordagem sensacional, turma maravilhosa,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o melhor programa que participei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. Sem dúvidas vou levar para a vida.”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6EAFD17-9D91-6F10-BE43-F69087523E3B}"/>
              </a:ext>
            </a:extLst>
          </p:cNvPr>
          <p:cNvGrpSpPr/>
          <p:nvPr/>
        </p:nvGrpSpPr>
        <p:grpSpPr>
          <a:xfrm>
            <a:off x="6126058" y="6097749"/>
            <a:ext cx="4537364" cy="3230105"/>
            <a:chOff x="268387" y="1373612"/>
            <a:chExt cx="5630112" cy="2232441"/>
          </a:xfrm>
        </p:grpSpPr>
        <p:sp>
          <p:nvSpPr>
            <p:cNvPr id="31" name="Retângulo: Cantos Diagonais Arredondados 30">
              <a:extLst>
                <a:ext uri="{FF2B5EF4-FFF2-40B4-BE49-F238E27FC236}">
                  <a16:creationId xmlns:a16="http://schemas.microsoft.com/office/drawing/2014/main" id="{09C58B67-004E-2F77-FF77-068DBF5A91FE}"/>
                </a:ext>
              </a:extLst>
            </p:cNvPr>
            <p:cNvSpPr/>
            <p:nvPr/>
          </p:nvSpPr>
          <p:spPr>
            <a:xfrm>
              <a:off x="496986" y="1583029"/>
              <a:ext cx="5333998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: Cantos Diagonais Arredondados 31">
              <a:extLst>
                <a:ext uri="{FF2B5EF4-FFF2-40B4-BE49-F238E27FC236}">
                  <a16:creationId xmlns:a16="http://schemas.microsoft.com/office/drawing/2014/main" id="{6CAD4696-5D9A-06DD-252B-464AC190558D}"/>
                </a:ext>
              </a:extLst>
            </p:cNvPr>
            <p:cNvSpPr/>
            <p:nvPr/>
          </p:nvSpPr>
          <p:spPr>
            <a:xfrm>
              <a:off x="268387" y="1373612"/>
              <a:ext cx="5333998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A4861D84-D02D-1189-D6FD-9556DF0FAEEC}"/>
                </a:ext>
              </a:extLst>
            </p:cNvPr>
            <p:cNvSpPr txBox="1"/>
            <p:nvPr/>
          </p:nvSpPr>
          <p:spPr>
            <a:xfrm>
              <a:off x="511709" y="1625921"/>
              <a:ext cx="5386790" cy="1595365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“A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aderência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à nossa realidade no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dia a dia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qualidade das fontes 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utilizadas,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a diversidade de ferramentas de interação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.”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1A4167F-B2C5-8AB8-D5CB-3842019F17D1}"/>
              </a:ext>
            </a:extLst>
          </p:cNvPr>
          <p:cNvGrpSpPr/>
          <p:nvPr/>
        </p:nvGrpSpPr>
        <p:grpSpPr>
          <a:xfrm>
            <a:off x="10950516" y="2607868"/>
            <a:ext cx="7149696" cy="6633395"/>
            <a:chOff x="268387" y="1404811"/>
            <a:chExt cx="5562597" cy="2083488"/>
          </a:xfrm>
        </p:grpSpPr>
        <p:sp>
          <p:nvSpPr>
            <p:cNvPr id="35" name="Retângulo: Cantos Diagonais Arredondados 34">
              <a:extLst>
                <a:ext uri="{FF2B5EF4-FFF2-40B4-BE49-F238E27FC236}">
                  <a16:creationId xmlns:a16="http://schemas.microsoft.com/office/drawing/2014/main" id="{FDD306D5-6E79-AA89-5FA3-EF4DDF024AF7}"/>
                </a:ext>
              </a:extLst>
            </p:cNvPr>
            <p:cNvSpPr/>
            <p:nvPr/>
          </p:nvSpPr>
          <p:spPr>
            <a:xfrm>
              <a:off x="496986" y="1583029"/>
              <a:ext cx="5333998" cy="1905270"/>
            </a:xfrm>
            <a:prstGeom prst="round2DiagRect">
              <a:avLst>
                <a:gd name="adj1" fmla="val 27645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: Cantos Diagonais Arredondados 35">
              <a:extLst>
                <a:ext uri="{FF2B5EF4-FFF2-40B4-BE49-F238E27FC236}">
                  <a16:creationId xmlns:a16="http://schemas.microsoft.com/office/drawing/2014/main" id="{8A78F7F6-A8AE-31CD-F1D1-7E6A1CF6E4CE}"/>
                </a:ext>
              </a:extLst>
            </p:cNvPr>
            <p:cNvSpPr/>
            <p:nvPr/>
          </p:nvSpPr>
          <p:spPr>
            <a:xfrm>
              <a:off x="268387" y="1404811"/>
              <a:ext cx="5333998" cy="1991825"/>
            </a:xfrm>
            <a:prstGeom prst="round2DiagRect">
              <a:avLst>
                <a:gd name="adj1" fmla="val 2604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BDD5DAB9-0C17-B907-D36A-5F2B63B984CE}"/>
                </a:ext>
              </a:extLst>
            </p:cNvPr>
            <p:cNvSpPr txBox="1"/>
            <p:nvPr/>
          </p:nvSpPr>
          <p:spPr>
            <a:xfrm>
              <a:off x="556427" y="1600872"/>
              <a:ext cx="5015970" cy="1691721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Em minha opinião, algumas características destacadas no treinamento foram a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qualidade do conteúdo apresentado, a abordagem prática das habilidades ensinadas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e a interatividade entre os participantes. Acredito que a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profundidade dos temas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abordados e a forma como foram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contextualizados com exemplos reais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foram pontos fortes do treinamento. Além disso, a oportunidade de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praticar as habilidades aprendidas 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por meio de exercícios e simulações contribuiu significativamente para minha compreensão e confiança.”</a:t>
              </a:r>
            </a:p>
          </p:txBody>
        </p:sp>
      </p:grpSp>
      <p:sp>
        <p:nvSpPr>
          <p:cNvPr id="39" name="Freeform 13">
            <a:extLst>
              <a:ext uri="{FF2B5EF4-FFF2-40B4-BE49-F238E27FC236}">
                <a16:creationId xmlns:a16="http://schemas.microsoft.com/office/drawing/2014/main" id="{6BAE539F-98ED-0004-144B-2C5BE91381B4}"/>
              </a:ext>
            </a:extLst>
          </p:cNvPr>
          <p:cNvSpPr/>
          <p:nvPr/>
        </p:nvSpPr>
        <p:spPr>
          <a:xfrm>
            <a:off x="15292753" y="9073043"/>
            <a:ext cx="3704127" cy="1213957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9642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15BC-697D-E704-DA1E-C11CFBD96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B2FE34-A84C-379A-104E-344BB9456476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AC5A96CC-2859-BA39-77D9-FA61EA3887C1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03E3541-575A-2603-3220-1CB152B0D89B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79AAA48D-664C-CE40-8E4A-C5B4DF305A62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B5C254CD-899A-49DC-EBC2-7639F5A4CAFA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1A94B2D5-7FE5-A001-70FF-924F136517BA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D627D1-9CC2-3DEA-1D26-C245A1A425ED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897D669-2C45-A34B-E25F-E83704F03AC6}"/>
              </a:ext>
            </a:extLst>
          </p:cNvPr>
          <p:cNvGrpSpPr/>
          <p:nvPr/>
        </p:nvGrpSpPr>
        <p:grpSpPr>
          <a:xfrm>
            <a:off x="0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DBA11C6C-EC2C-ECA7-435C-A95379CB8951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807C005-1676-A440-6D1F-B157F461E334}"/>
              </a:ext>
            </a:extLst>
          </p:cNvPr>
          <p:cNvGrpSpPr/>
          <p:nvPr/>
        </p:nvGrpSpPr>
        <p:grpSpPr>
          <a:xfrm>
            <a:off x="11458025" y="-2465059"/>
            <a:ext cx="11066907" cy="10887361"/>
            <a:chOff x="-9360957" y="2194983"/>
            <a:chExt cx="14755876" cy="14516481"/>
          </a:xfrm>
        </p:grpSpPr>
        <p:sp>
          <p:nvSpPr>
            <p:cNvPr id="14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B6A6B617-1BD4-69F4-592F-266CC0C10AE3}"/>
                </a:ext>
              </a:extLst>
            </p:cNvPr>
            <p:cNvSpPr/>
            <p:nvPr/>
          </p:nvSpPr>
          <p:spPr>
            <a:xfrm>
              <a:off x="-9360957" y="2194983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6F1FC91-CE5F-A6B1-D8D5-6305DFA6E4FA}"/>
              </a:ext>
            </a:extLst>
          </p:cNvPr>
          <p:cNvSpPr txBox="1"/>
          <p:nvPr/>
        </p:nvSpPr>
        <p:spPr>
          <a:xfrm>
            <a:off x="3825859" y="3810212"/>
            <a:ext cx="48181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AMX" panose="020B0604020202020204"/>
              </a:rPr>
              <a:t>Programa Gestão 360º</a:t>
            </a:r>
          </a:p>
          <a:p>
            <a:pPr algn="ctr"/>
            <a:r>
              <a:rPr lang="pt-BR" sz="6600" b="1" dirty="0">
                <a:solidFill>
                  <a:schemeClr val="bg1"/>
                </a:solidFill>
                <a:latin typeface="AMX" panose="020B0604020202020204"/>
              </a:rPr>
              <a:t>VAREJO</a:t>
            </a:r>
            <a:endParaRPr lang="pt-BR" sz="6600" dirty="0">
              <a:solidFill>
                <a:schemeClr val="bg1"/>
              </a:solidFill>
              <a:latin typeface="AMX" panose="020B0604020202020204"/>
            </a:endParaRPr>
          </a:p>
        </p:txBody>
      </p:sp>
      <p:grpSp>
        <p:nvGrpSpPr>
          <p:cNvPr id="11" name="Group 19">
            <a:extLst>
              <a:ext uri="{FF2B5EF4-FFF2-40B4-BE49-F238E27FC236}">
                <a16:creationId xmlns:a16="http://schemas.microsoft.com/office/drawing/2014/main" id="{628C2965-A51A-33E4-3558-F8A33B129737}"/>
              </a:ext>
            </a:extLst>
          </p:cNvPr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12" name="Freeform 20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0F3B007F-F6BE-A242-0E12-F3EAA3582B3F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Retângulo: Único Canto Arredondado 15">
            <a:extLst>
              <a:ext uri="{FF2B5EF4-FFF2-40B4-BE49-F238E27FC236}">
                <a16:creationId xmlns:a16="http://schemas.microsoft.com/office/drawing/2014/main" id="{F7F19797-322F-589F-0284-8B7229A123EB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17" name="Gráfico 27">
            <a:extLst>
              <a:ext uri="{FF2B5EF4-FFF2-40B4-BE49-F238E27FC236}">
                <a16:creationId xmlns:a16="http://schemas.microsoft.com/office/drawing/2014/main" id="{78537E7C-B1B6-2E12-78DA-9BADB70D25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B42011A-DFBF-AFE0-13F3-40ABC55E07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3" t="3893" r="38935" b="53239"/>
          <a:stretch>
            <a:fillRect/>
          </a:stretch>
        </p:blipFill>
        <p:spPr>
          <a:xfrm>
            <a:off x="8717880" y="582632"/>
            <a:ext cx="8623785" cy="9704367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2A726672-D545-7A3D-AB65-633FA92480D2}"/>
              </a:ext>
            </a:extLst>
          </p:cNvPr>
          <p:cNvSpPr/>
          <p:nvPr/>
        </p:nvSpPr>
        <p:spPr>
          <a:xfrm>
            <a:off x="0" y="1189672"/>
            <a:ext cx="4435433" cy="43982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Tiramos o logo e deixamos somente o nome do Programa</a:t>
            </a:r>
          </a:p>
        </p:txBody>
      </p:sp>
    </p:spTree>
    <p:extLst>
      <p:ext uri="{BB962C8B-B14F-4D97-AF65-F5344CB8AC3E}">
        <p14:creationId xmlns:p14="http://schemas.microsoft.com/office/powerpoint/2010/main" val="27552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-975258" y="8555434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ADD8FE7-C648-B0D7-8A4F-279A499AFC95}"/>
              </a:ext>
            </a:extLst>
          </p:cNvPr>
          <p:cNvSpPr txBox="1"/>
          <p:nvPr/>
        </p:nvSpPr>
        <p:spPr>
          <a:xfrm>
            <a:off x="802166" y="3573884"/>
            <a:ext cx="97342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b="1" dirty="0">
                <a:solidFill>
                  <a:srgbClr val="CD222B"/>
                </a:solidFill>
                <a:latin typeface="AMX"/>
              </a:rPr>
              <a:t>Uma missão para além dos limites do cosmos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223EB0D-AEB0-EE1D-132B-D5D68B753AE3}"/>
              </a:ext>
            </a:extLst>
          </p:cNvPr>
          <p:cNvSpPr txBox="1"/>
          <p:nvPr/>
        </p:nvSpPr>
        <p:spPr>
          <a:xfrm>
            <a:off x="802166" y="2145498"/>
            <a:ext cx="8341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393939"/>
                </a:solidFill>
                <a:latin typeface="AMX Black" pitchFamily="2" charset="0"/>
              </a:rPr>
              <a:t>Programa Gestão 360 º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B4EEBA-8C65-3E91-75E7-44B73D13E2FD}"/>
              </a:ext>
            </a:extLst>
          </p:cNvPr>
          <p:cNvSpPr txBox="1"/>
          <p:nvPr/>
        </p:nvSpPr>
        <p:spPr>
          <a:xfrm>
            <a:off x="802167" y="4383969"/>
            <a:ext cx="973421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</a:rPr>
              <a:t>Um programa mais curto, prático e personalizado, com cases, dados, depoimentos e dinâmicas.​</a:t>
            </a:r>
          </a:p>
          <a:p>
            <a:endParaRPr lang="pt-BR" sz="3500" dirty="0">
              <a:solidFill>
                <a:srgbClr val="393939"/>
              </a:solidFill>
              <a:latin typeface="AMX" pitchFamily="2" charset="0"/>
            </a:endParaRPr>
          </a:p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</a:rPr>
              <a:t>​Com foco TOTAL nas competências e habilidades mais referenciadas no diagnóstico e nas necessidades do canal reforçando as competências do programa e no foco nos cases.</a:t>
            </a:r>
          </a:p>
        </p:txBody>
      </p:sp>
      <p:cxnSp>
        <p:nvCxnSpPr>
          <p:cNvPr id="9" name="Conector Reto 30">
            <a:extLst>
              <a:ext uri="{FF2B5EF4-FFF2-40B4-BE49-F238E27FC236}">
                <a16:creationId xmlns:a16="http://schemas.microsoft.com/office/drawing/2014/main" id="{9C73476D-2DF3-982F-B219-013A35B91068}"/>
              </a:ext>
            </a:extLst>
          </p:cNvPr>
          <p:cNvCxnSpPr>
            <a:cxnSpLocks/>
          </p:cNvCxnSpPr>
          <p:nvPr/>
        </p:nvCxnSpPr>
        <p:spPr>
          <a:xfrm>
            <a:off x="802166" y="3420575"/>
            <a:ext cx="9093263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1">
            <a:extLst>
              <a:ext uri="{FF2B5EF4-FFF2-40B4-BE49-F238E27FC236}">
                <a16:creationId xmlns:a16="http://schemas.microsoft.com/office/drawing/2014/main" id="{7CCBDE58-BBE1-0502-3F44-9C60A466B16B}"/>
              </a:ext>
            </a:extLst>
          </p:cNvPr>
          <p:cNvGrpSpPr/>
          <p:nvPr/>
        </p:nvGrpSpPr>
        <p:grpSpPr>
          <a:xfrm>
            <a:off x="11289786" y="-4382128"/>
            <a:ext cx="14148829" cy="11940513"/>
            <a:chOff x="0" y="0"/>
            <a:chExt cx="15544800" cy="13118605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03545F9-3314-5ED5-D4D4-B98209E75F88}"/>
                </a:ext>
              </a:extLst>
            </p:cNvPr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" name="Freeform 13">
            <a:extLst>
              <a:ext uri="{FF2B5EF4-FFF2-40B4-BE49-F238E27FC236}">
                <a16:creationId xmlns:a16="http://schemas.microsoft.com/office/drawing/2014/main" id="{0DFF783E-6E29-2686-76B3-990689097BF2}"/>
              </a:ext>
            </a:extLst>
          </p:cNvPr>
          <p:cNvSpPr/>
          <p:nvPr/>
        </p:nvSpPr>
        <p:spPr>
          <a:xfrm>
            <a:off x="16426411" y="6296621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5DE1E67-6EB2-C8D7-45AE-98D3DCE33B10}"/>
              </a:ext>
            </a:extLst>
          </p:cNvPr>
          <p:cNvGrpSpPr/>
          <p:nvPr/>
        </p:nvGrpSpPr>
        <p:grpSpPr>
          <a:xfrm>
            <a:off x="6438901" y="1052658"/>
            <a:ext cx="11925300" cy="9224831"/>
            <a:chOff x="6438901" y="1052658"/>
            <a:chExt cx="11925300" cy="9224831"/>
          </a:xfrm>
        </p:grpSpPr>
        <p:sp>
          <p:nvSpPr>
            <p:cNvPr id="24" name="Freeform 17" descr="Uma imagem com lua  Descrição gerada automaticamente">
              <a:extLst>
                <a:ext uri="{FF2B5EF4-FFF2-40B4-BE49-F238E27FC236}">
                  <a16:creationId xmlns:a16="http://schemas.microsoft.com/office/drawing/2014/main" id="{F13FB6EA-F5A0-AA5F-5E13-0F02F42E00E3}"/>
                </a:ext>
              </a:extLst>
            </p:cNvPr>
            <p:cNvSpPr/>
            <p:nvPr/>
          </p:nvSpPr>
          <p:spPr>
            <a:xfrm>
              <a:off x="6438901" y="8077200"/>
              <a:ext cx="11925300" cy="2200289"/>
            </a:xfrm>
            <a:custGeom>
              <a:avLst/>
              <a:gdLst/>
              <a:ahLst/>
              <a:cxnLst/>
              <a:rect l="l" t="t" r="r" b="b"/>
              <a:pathLst>
                <a:path w="11501785" h="9371110">
                  <a:moveTo>
                    <a:pt x="0" y="0"/>
                  </a:moveTo>
                  <a:lnTo>
                    <a:pt x="11501785" y="0"/>
                  </a:lnTo>
                  <a:lnTo>
                    <a:pt x="11501785" y="9371110"/>
                  </a:lnTo>
                  <a:lnTo>
                    <a:pt x="0" y="9371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1204" b="98704" l="49219" r="98073">
                            <a14:foregroundMark x1="51875" y1="97407" x2="55885" y2="97778"/>
                            <a14:foregroundMark x1="71771" y1="96389" x2="89688" y2="94444"/>
                            <a14:foregroundMark x1="89688" y1="94444" x2="90625" y2="94444"/>
                            <a14:foregroundMark x1="73698" y1="87315" x2="79531" y2="86759"/>
                            <a14:foregroundMark x1="79531" y1="86759" x2="91927" y2="92130"/>
                            <a14:foregroundMark x1="93125" y1="93981" x2="98073" y2="96481"/>
                            <a14:foregroundMark x1="50469" y1="98519" x2="49219" y2="98704"/>
                            <a14:backgroundMark x1="72135" y1="82778" x2="73958" y2="82315"/>
                            <a14:backgroundMark x1="72917" y1="83704" x2="74219" y2="838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88937" t="-381441" b="2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56D915C2-9F92-1B4F-D5F6-01061AC53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3" r="25858"/>
            <a:stretch>
              <a:fillRect/>
            </a:stretch>
          </p:blipFill>
          <p:spPr>
            <a:xfrm>
              <a:off x="10691454" y="1052658"/>
              <a:ext cx="3469389" cy="859904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1d5f69d8b3838c0565fb8cd4008c8a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587b7f1c84aae3f71b2b738d5c40d0b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5D6F7A-9A46-4A30-BB75-1541EAF1BF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B75947-6FB4-4226-986D-ADFB2DF4F89F}">
  <ds:schemaRefs>
    <ds:schemaRef ds:uri="25d93dd6-5485-4437-87e8-1b16c0814f2b"/>
    <ds:schemaRef ds:uri="701f6f29-1a7e-41ed-afa4-deab67fb52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5ec3496-d55f-4088-b91d-c078abc80e92"/>
    <ds:schemaRef ds:uri="81d509b4-a50c-4eb4-9c41-c741e6a75022"/>
  </ds:schemaRefs>
</ds:datastoreItem>
</file>

<file path=customXml/itemProps3.xml><?xml version="1.0" encoding="utf-8"?>
<ds:datastoreItem xmlns:ds="http://schemas.openxmlformats.org/officeDocument/2006/customXml" ds:itemID="{B407F014-FAB9-407C-BB34-2B144413A8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2055</Words>
  <Application>Microsoft Office PowerPoint</Application>
  <PresentationFormat>Personalizar</PresentationFormat>
  <Paragraphs>281</Paragraphs>
  <Slides>21</Slides>
  <Notes>17</Notes>
  <HiddenSlides>1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1" baseType="lpstr">
      <vt:lpstr>Source Sans Pro Bold Italics</vt:lpstr>
      <vt:lpstr>Source Sans Pro Italics</vt:lpstr>
      <vt:lpstr>Calibri</vt:lpstr>
      <vt:lpstr>AMX Medium</vt:lpstr>
      <vt:lpstr>Amx</vt:lpstr>
      <vt:lpstr>AMX Black</vt:lpstr>
      <vt:lpstr>Arial</vt:lpstr>
      <vt:lpstr>Aptos</vt:lpstr>
      <vt:lpstr>Amx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PGN 360_Encontros Síncronos- DI e DG_2026.pptx</dc:title>
  <cp:lastModifiedBy>FRANCIELE SANTOS DA SILVA</cp:lastModifiedBy>
  <cp:revision>10</cp:revision>
  <dcterms:created xsi:type="dcterms:W3CDTF">2006-08-16T00:00:00Z</dcterms:created>
  <dcterms:modified xsi:type="dcterms:W3CDTF">2026-05-12T17:57:20Z</dcterms:modified>
  <dc:identifier>DAHHlPgVJPA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