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handoutMasterIdLst>
    <p:handoutMasterId r:id="rId7"/>
  </p:handoutMasterIdLst>
  <p:sldIdLst>
    <p:sldId id="258" r:id="rId5"/>
    <p:sldId id="257" r:id="rId6"/>
  </p:sldIdLst>
  <p:sldSz cx="10287000" cy="10287000"/>
  <p:notesSz cx="6858000" cy="9144000"/>
  <p:embeddedFontLst>
    <p:embeddedFont>
      <p:font typeface="AMX" panose="020B0604020202020204" charset="0"/>
      <p:regular r:id="rId8"/>
      <p:bold r:id="rId9"/>
      <p:italic r:id="rId10"/>
      <p:boldItalic r:id="rId11"/>
    </p:embeddedFont>
    <p:embeddedFont>
      <p:font typeface="AMX" panose="020B0604020202020204" charset="0"/>
      <p:regular r:id="rId8"/>
      <p:bold r:id="rId9"/>
      <p:italic r:id="rId10"/>
      <p:boldItalic r:id="rId11"/>
    </p:embeddedFont>
    <p:embeddedFont>
      <p:font typeface="AMX Black" panose="020B0604020202020204" charset="0"/>
      <p:bold r:id="rId12"/>
      <p:boldItalic r:id="rId13"/>
    </p:embeddedFont>
    <p:embeddedFont>
      <p:font typeface="AMX Light" panose="020B060402020202020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22B"/>
    <a:srgbClr val="DA261C"/>
    <a:srgbClr val="32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93E4B-AFF7-48C2-8CAA-C33399F688E8}" v="110" dt="2026-05-05T20:00:47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5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62F5F20-B733-E17B-57B8-A2A21F56A9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5D8394-3AB2-947D-6041-1A12541D67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0C02D-7E82-4B8E-8445-9C142DA38A8C}" type="datetimeFigureOut">
              <a:rPr lang="pt-BR" smtClean="0"/>
              <a:t>06/05/2026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C8912B-8D6F-2D14-DAA2-276662A3B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291466-484B-A858-B03D-3086EC9A3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3E0A-CA48-4CE9-A1FB-C7D24E02D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27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9C1ADD1-01D5-A799-ECC5-C7C0F46CC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39798"/>
          <a:stretch>
            <a:fillRect/>
          </a:stretch>
        </p:blipFill>
        <p:spPr>
          <a:xfrm>
            <a:off x="0" y="-1246"/>
            <a:ext cx="10287000" cy="1028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3B953A-F20F-1A27-0694-23AA8602E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5760" r="45543"/>
          <a:stretch>
            <a:fillRect/>
          </a:stretch>
        </p:blipFill>
        <p:spPr>
          <a:xfrm flipH="1" flipV="1">
            <a:off x="-38100" y="0"/>
            <a:ext cx="103251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5.sv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8825-EA92-8225-6D9C-43247679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EB0F0B5B-3EAF-36DB-C2FB-BEAE30FCB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9" y="453022"/>
            <a:ext cx="1426444" cy="536388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5E3F6D42-74E6-EBE9-F736-24EA69954647}"/>
              </a:ext>
            </a:extLst>
          </p:cNvPr>
          <p:cNvGrpSpPr/>
          <p:nvPr/>
        </p:nvGrpSpPr>
        <p:grpSpPr>
          <a:xfrm>
            <a:off x="7130665" y="-3460800"/>
            <a:ext cx="7897186" cy="7249793"/>
            <a:chOff x="0" y="0"/>
            <a:chExt cx="15544800" cy="13118605"/>
          </a:xfrm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96CC4A30-7252-FC29-5FC8-FB34B724A92C}"/>
                </a:ext>
              </a:extLst>
            </p:cNvPr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A9F1229B-F4E5-E269-0F7F-B73352834332}"/>
              </a:ext>
            </a:extLst>
          </p:cNvPr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B021E3EB-CBB8-0FB1-ACD5-8FD220328BE5}"/>
              </a:ext>
            </a:extLst>
          </p:cNvPr>
          <p:cNvSpPr txBox="1"/>
          <p:nvPr/>
        </p:nvSpPr>
        <p:spPr>
          <a:xfrm>
            <a:off x="947996" y="4640434"/>
            <a:ext cx="52921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t-BR" sz="2400" b="1" spc="366" noProof="0" dirty="0">
                <a:solidFill>
                  <a:srgbClr val="171717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Encontro dos comandantes do canal Varejo: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462109E-38C7-D287-663D-48E450DE241F}"/>
              </a:ext>
            </a:extLst>
          </p:cNvPr>
          <p:cNvSpPr/>
          <p:nvPr/>
        </p:nvSpPr>
        <p:spPr>
          <a:xfrm rot="16200000" flipV="1">
            <a:off x="161707" y="8521855"/>
            <a:ext cx="1636376" cy="1970113"/>
          </a:xfrm>
          <a:custGeom>
            <a:avLst/>
            <a:gdLst/>
            <a:ahLst/>
            <a:cxnLst/>
            <a:rect l="l" t="t" r="r" b="b"/>
            <a:pathLst>
              <a:path w="1636376" h="1970113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23" b="-10000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FFE081BA-E23E-06CB-8B8C-BD75B413DCAF}"/>
              </a:ext>
            </a:extLst>
          </p:cNvPr>
          <p:cNvSpPr/>
          <p:nvPr/>
        </p:nvSpPr>
        <p:spPr>
          <a:xfrm>
            <a:off x="927577" y="9019765"/>
            <a:ext cx="1319936" cy="474488"/>
          </a:xfrm>
          <a:custGeom>
            <a:avLst/>
            <a:gdLst/>
            <a:ahLst/>
            <a:cxnLst/>
            <a:rect l="l" t="t" r="r" b="b"/>
            <a:pathLst>
              <a:path w="1319936" h="474488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033" b="-1033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EB0B941B-60AA-2F27-49FC-647C3F148C11}"/>
              </a:ext>
            </a:extLst>
          </p:cNvPr>
          <p:cNvSpPr txBox="1"/>
          <p:nvPr/>
        </p:nvSpPr>
        <p:spPr>
          <a:xfrm>
            <a:off x="749081" y="5595038"/>
            <a:ext cx="5850714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Reserve um espaço só pra você</a:t>
            </a:r>
          </a:p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Avise seus pares e líderes</a:t>
            </a:r>
          </a:p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Aproveite e se especialize ainda mais</a:t>
            </a:r>
          </a:p>
          <a:p>
            <a:pPr algn="l">
              <a:buClr>
                <a:srgbClr val="CD222B"/>
              </a:buClr>
            </a:pPr>
            <a:endParaRPr lang="pt-BR" sz="2000" noProof="0" dirty="0">
              <a:solidFill>
                <a:srgbClr val="171717"/>
              </a:solidFill>
              <a:latin typeface="AMX" pitchFamily="2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45D510A1-9BFD-20E2-1741-332917691A73}"/>
              </a:ext>
            </a:extLst>
          </p:cNvPr>
          <p:cNvSpPr/>
          <p:nvPr/>
        </p:nvSpPr>
        <p:spPr>
          <a:xfrm>
            <a:off x="900680" y="3612364"/>
            <a:ext cx="3205171" cy="750987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CD222B">
                  <a:shade val="30000"/>
                  <a:satMod val="115000"/>
                </a:srgbClr>
              </a:gs>
              <a:gs pos="50000">
                <a:srgbClr val="CD222B">
                  <a:shade val="67500"/>
                  <a:satMod val="115000"/>
                </a:srgbClr>
              </a:gs>
              <a:gs pos="100000">
                <a:srgbClr val="CD222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spc="366" noProof="0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É AMANHÃ</a:t>
            </a:r>
          </a:p>
        </p:txBody>
      </p:sp>
      <p:sp>
        <p:nvSpPr>
          <p:cNvPr id="36" name="Retângulo: Cantos Diagonais Arredondados 35">
            <a:extLst>
              <a:ext uri="{FF2B5EF4-FFF2-40B4-BE49-F238E27FC236}">
                <a16:creationId xmlns:a16="http://schemas.microsoft.com/office/drawing/2014/main" id="{46F6F4D6-3C28-6649-595A-E619253D5456}"/>
              </a:ext>
            </a:extLst>
          </p:cNvPr>
          <p:cNvSpPr/>
          <p:nvPr/>
        </p:nvSpPr>
        <p:spPr>
          <a:xfrm>
            <a:off x="896163" y="6906636"/>
            <a:ext cx="3724646" cy="1354491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CD222B">
                  <a:shade val="30000"/>
                  <a:satMod val="115000"/>
                </a:srgbClr>
              </a:gs>
              <a:gs pos="50000">
                <a:srgbClr val="CD222B">
                  <a:shade val="67500"/>
                  <a:satMod val="115000"/>
                </a:srgbClr>
              </a:gs>
              <a:gs pos="100000">
                <a:srgbClr val="CD222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Data: XX/XX/XXXX</a:t>
            </a:r>
          </a:p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Hora: </a:t>
            </a:r>
            <a:r>
              <a:rPr lang="pt-BR" sz="2000" b="1" spc="366" dirty="0" err="1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XXhXX</a:t>
            </a:r>
            <a:endParaRPr lang="pt-BR" sz="2000" b="1" spc="366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Link: XXXXXXXX</a:t>
            </a:r>
            <a:endParaRPr lang="pt-BR" sz="2000" b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EB2ABC-2CC8-FBBE-3A4D-BD28DAE937D3}"/>
              </a:ext>
            </a:extLst>
          </p:cNvPr>
          <p:cNvSpPr txBox="1"/>
          <p:nvPr/>
        </p:nvSpPr>
        <p:spPr>
          <a:xfrm>
            <a:off x="864887" y="1471402"/>
            <a:ext cx="586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noProof="0" dirty="0">
                <a:solidFill>
                  <a:srgbClr val="CD222B"/>
                </a:solidFill>
                <a:latin typeface="AMX Black" pitchFamily="2" charset="0"/>
              </a:rPr>
              <a:t>GESTÃO 360°</a:t>
            </a:r>
          </a:p>
          <a:p>
            <a:r>
              <a:rPr lang="pt-BR" sz="4400" dirty="0">
                <a:solidFill>
                  <a:srgbClr val="CD222B"/>
                </a:solidFill>
                <a:latin typeface="AMX Light" pitchFamily="2" charset="0"/>
              </a:rPr>
              <a:t>|</a:t>
            </a:r>
            <a:r>
              <a:rPr lang="pt-BR" sz="4400" dirty="0">
                <a:solidFill>
                  <a:schemeClr val="bg1">
                    <a:lumMod val="65000"/>
                  </a:schemeClr>
                </a:solidFill>
                <a:latin typeface="AMX Light" pitchFamily="2" charset="0"/>
              </a:rPr>
              <a:t> </a:t>
            </a:r>
            <a:r>
              <a:rPr lang="pt-BR" sz="4400" dirty="0">
                <a:solidFill>
                  <a:srgbClr val="323233"/>
                </a:solidFill>
                <a:latin typeface="AMX" pitchFamily="2" charset="0"/>
              </a:rPr>
              <a:t>VAREJO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C0F8B3E-2404-9CDB-55BB-25386DF8BEE3}"/>
              </a:ext>
            </a:extLst>
          </p:cNvPr>
          <p:cNvSpPr/>
          <p:nvPr/>
        </p:nvSpPr>
        <p:spPr>
          <a:xfrm rot="10800000" flipH="1" flipV="1">
            <a:off x="-141191" y="1221436"/>
            <a:ext cx="1343037" cy="1827499"/>
          </a:xfrm>
          <a:custGeom>
            <a:avLst/>
            <a:gdLst/>
            <a:ahLst/>
            <a:cxnLst/>
            <a:rect l="l" t="t" r="r" b="b"/>
            <a:pathLst>
              <a:path w="4355719" h="5626100">
                <a:moveTo>
                  <a:pt x="0" y="0"/>
                </a:moveTo>
                <a:lnTo>
                  <a:pt x="4355719" y="0"/>
                </a:lnTo>
                <a:lnTo>
                  <a:pt x="4355719" y="5626100"/>
                </a:lnTo>
                <a:lnTo>
                  <a:pt x="0" y="56261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671FCEB-F718-A347-B7D1-C0905314F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3060" b="15014"/>
          <a:stretch>
            <a:fillRect/>
          </a:stretch>
        </p:blipFill>
        <p:spPr>
          <a:xfrm>
            <a:off x="4321792" y="3348839"/>
            <a:ext cx="5971665" cy="69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322808F7-3A78-BBB0-FE11-647BAA9BA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23" y="795070"/>
            <a:ext cx="1319937" cy="4963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E2CB100-5E0C-75B1-81AD-5A35F2E15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76" r="26411" b="52414"/>
          <a:stretch>
            <a:fillRect/>
          </a:stretch>
        </p:blipFill>
        <p:spPr>
          <a:xfrm>
            <a:off x="5143500" y="1240509"/>
            <a:ext cx="5862848" cy="9046491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0DF2E6B1-5DEF-00C2-D11D-A58ABC02827F}"/>
              </a:ext>
            </a:extLst>
          </p:cNvPr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0F12268D-28C8-5A29-2D06-128A332F2658}"/>
              </a:ext>
            </a:extLst>
          </p:cNvPr>
          <p:cNvSpPr txBox="1"/>
          <p:nvPr/>
        </p:nvSpPr>
        <p:spPr>
          <a:xfrm>
            <a:off x="723900" y="6305269"/>
            <a:ext cx="48348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i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Já pensou em trocar experiências com os colegas do Brasil inteiro? </a:t>
            </a:r>
            <a:endParaRPr lang="pt-BR" sz="2400" b="1" i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332C0CB-FEA7-9930-80BE-4DF61253BA92}"/>
              </a:ext>
            </a:extLst>
          </p:cNvPr>
          <p:cNvSpPr/>
          <p:nvPr/>
        </p:nvSpPr>
        <p:spPr>
          <a:xfrm rot="5400000">
            <a:off x="128770" y="-166868"/>
            <a:ext cx="1636376" cy="1970113"/>
          </a:xfrm>
          <a:custGeom>
            <a:avLst/>
            <a:gdLst/>
            <a:ahLst/>
            <a:cxnLst/>
            <a:rect l="l" t="t" r="r" b="b"/>
            <a:pathLst>
              <a:path w="1636376" h="1970113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23" b="-10000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D124D95-6710-2032-856E-8132C70D75AF}"/>
              </a:ext>
            </a:extLst>
          </p:cNvPr>
          <p:cNvSpPr txBox="1"/>
          <p:nvPr/>
        </p:nvSpPr>
        <p:spPr>
          <a:xfrm>
            <a:off x="640791" y="1437263"/>
            <a:ext cx="586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noProof="0" dirty="0">
                <a:solidFill>
                  <a:schemeClr val="bg1"/>
                </a:solidFill>
                <a:latin typeface="AMX Black" pitchFamily="2" charset="0"/>
              </a:rPr>
              <a:t>GESTÃO 360°</a:t>
            </a:r>
          </a:p>
          <a:p>
            <a:r>
              <a:rPr lang="pt-BR" sz="4400" dirty="0">
                <a:solidFill>
                  <a:srgbClr val="DA261C"/>
                </a:solidFill>
                <a:latin typeface="AMX Light" pitchFamily="2" charset="0"/>
              </a:rPr>
              <a:t>|</a:t>
            </a:r>
            <a:r>
              <a:rPr lang="pt-BR" sz="4400" dirty="0">
                <a:solidFill>
                  <a:schemeClr val="bg1">
                    <a:lumMod val="65000"/>
                  </a:schemeClr>
                </a:solidFill>
                <a:latin typeface="AMX Light" pitchFamily="2" charset="0"/>
              </a:rPr>
              <a:t> </a:t>
            </a:r>
            <a:r>
              <a:rPr lang="pt-BR" sz="4400" dirty="0">
                <a:solidFill>
                  <a:schemeClr val="bg1">
                    <a:lumMod val="75000"/>
                  </a:schemeClr>
                </a:solidFill>
                <a:latin typeface="AMX" pitchFamily="2" charset="0"/>
              </a:rPr>
              <a:t>VAREJO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58E60A3A-68CD-FC84-A020-4266481FAE50}"/>
              </a:ext>
            </a:extLst>
          </p:cNvPr>
          <p:cNvSpPr/>
          <p:nvPr/>
        </p:nvSpPr>
        <p:spPr>
          <a:xfrm>
            <a:off x="757723" y="9000045"/>
            <a:ext cx="1319936" cy="474488"/>
          </a:xfrm>
          <a:custGeom>
            <a:avLst/>
            <a:gdLst/>
            <a:ahLst/>
            <a:cxnLst/>
            <a:rect l="l" t="t" r="r" b="b"/>
            <a:pathLst>
              <a:path w="1319936" h="474488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033" b="-1033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E4A59BE9-4C2A-D0DB-3323-CD8BCCFD07FB}"/>
              </a:ext>
            </a:extLst>
          </p:cNvPr>
          <p:cNvSpPr/>
          <p:nvPr/>
        </p:nvSpPr>
        <p:spPr>
          <a:xfrm>
            <a:off x="672067" y="3708724"/>
            <a:ext cx="4124696" cy="1797257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12000">
                <a:srgbClr val="CD222B">
                  <a:shade val="30000"/>
                  <a:satMod val="115000"/>
                </a:srgbClr>
              </a:gs>
              <a:gs pos="59000">
                <a:srgbClr val="CD222B">
                  <a:shade val="67500"/>
                  <a:satMod val="115000"/>
                </a:srgbClr>
              </a:gs>
              <a:gs pos="100000">
                <a:srgbClr val="CD222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SAVE THE DATE</a:t>
            </a: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Data: XX/XX/XXXX</a:t>
            </a: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Hora: </a:t>
            </a:r>
            <a:r>
              <a:rPr lang="pt-BR" sz="2000" spc="366" dirty="0" err="1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XXhXX</a:t>
            </a:r>
            <a:endParaRPr lang="pt-BR" sz="2000" spc="366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Link: TEAMS INVITE</a:t>
            </a:r>
            <a:endParaRPr lang="pt-BR" sz="2000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0964B239-F1B1-563F-C864-180B147FDF21}"/>
              </a:ext>
            </a:extLst>
          </p:cNvPr>
          <p:cNvSpPr txBox="1"/>
          <p:nvPr/>
        </p:nvSpPr>
        <p:spPr>
          <a:xfrm>
            <a:off x="723900" y="7600670"/>
            <a:ext cx="46824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i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Já imaginou aquele problema ter solução?</a:t>
            </a:r>
            <a:endParaRPr lang="pt-BR" sz="2400" i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631932DE-6844-40E6-9BE8-264BC17FF8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178A91-AAFF-4141-8563-750D906CC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396359-1550-4CD1-8F24-CF717FACEBD9}">
  <ds:schemaRefs>
    <ds:schemaRef ds:uri="http://schemas.microsoft.com/office/2006/metadata/properties"/>
    <ds:schemaRef ds:uri="http://schemas.microsoft.com/office/infopath/2007/PartnerControls"/>
    <ds:schemaRef ds:uri="b1956aee-e8ca-461a-9b13-e75029c7b2bd"/>
    <ds:schemaRef ds:uri="4b17914a-5caf-4d21-bdcb-a65a2c96de97"/>
    <ds:schemaRef ds:uri="05ec3496-d55f-4088-b91d-c078abc80e92"/>
    <ds:schemaRef ds:uri="81d509b4-a50c-4eb4-9c41-c741e6a750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85</Words>
  <Application>Microsoft Office PowerPoint</Application>
  <PresentationFormat>Personalizar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DM_Invites Chats</dc:title>
  <cp:lastModifiedBy>Juliana Faria</cp:lastModifiedBy>
  <cp:revision>3</cp:revision>
  <dcterms:created xsi:type="dcterms:W3CDTF">2006-08-16T00:00:00Z</dcterms:created>
  <dcterms:modified xsi:type="dcterms:W3CDTF">2026-05-06T12:54:45Z</dcterms:modified>
  <dc:identifier>DAHFvP8TjaU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