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5"/>
  </p:notesMasterIdLst>
  <p:sldIdLst>
    <p:sldId id="256" r:id="rId5"/>
    <p:sldId id="2147376792" r:id="rId6"/>
    <p:sldId id="2147376793" r:id="rId7"/>
    <p:sldId id="269" r:id="rId8"/>
    <p:sldId id="2147376788" r:id="rId9"/>
    <p:sldId id="2147376811" r:id="rId10"/>
    <p:sldId id="348" r:id="rId11"/>
    <p:sldId id="2147376790" r:id="rId12"/>
    <p:sldId id="259" r:id="rId13"/>
    <p:sldId id="2147376804" r:id="rId14"/>
    <p:sldId id="2147376805" r:id="rId15"/>
    <p:sldId id="2147376807" r:id="rId16"/>
    <p:sldId id="258" r:id="rId17"/>
    <p:sldId id="263" r:id="rId18"/>
    <p:sldId id="265" r:id="rId19"/>
    <p:sldId id="2147376809" r:id="rId20"/>
    <p:sldId id="260" r:id="rId21"/>
    <p:sldId id="2147376806" r:id="rId22"/>
    <p:sldId id="2147376808" r:id="rId23"/>
    <p:sldId id="2147376810" r:id="rId24"/>
  </p:sldIdLst>
  <p:sldSz cx="18288000" cy="10287000"/>
  <p:notesSz cx="6858000" cy="9144000"/>
  <p:embeddedFontLst>
    <p:embeddedFont>
      <p:font typeface="Amx" panose="020B0604020202020204" charset="0"/>
      <p:regular r:id="rId26"/>
      <p:bold r:id="rId27"/>
      <p:italic r:id="rId28"/>
      <p:boldItalic r:id="rId29"/>
    </p:embeddedFont>
    <p:embeddedFont>
      <p:font typeface="Amx" panose="020B0604020202020204" charset="0"/>
      <p:regular r:id="rId26"/>
      <p:bold r:id="rId27"/>
      <p:italic r:id="rId28"/>
      <p:boldItalic r:id="rId29"/>
    </p:embeddedFont>
    <p:embeddedFont>
      <p:font typeface="AMX Black" panose="020B0604020202020204" charset="0"/>
      <p:bold r:id="rId30"/>
      <p:boldItalic r:id="rId31"/>
    </p:embeddedFont>
    <p:embeddedFont>
      <p:font typeface="Calibri (MS)" panose="020B0604020202020204" charset="0"/>
      <p:regular r:id="rId32"/>
    </p:embeddedFont>
    <p:embeddedFont>
      <p:font typeface="Calibri (MS) Bold" panose="020B0604020202020204" charset="0"/>
      <p:regular r:id="rId33"/>
    </p:embeddedFont>
    <p:embeddedFont>
      <p:font typeface="ITC Franklin Gothic LT Semi-Bold" panose="020B0604020202020204" charset="0"/>
      <p:regular r:id="rId34"/>
    </p:embeddedFont>
    <p:embeddedFont>
      <p:font typeface="Source Sans Pro" panose="020B0503030403020204" pitchFamily="34" charset="0"/>
      <p:regular r:id="rId35"/>
      <p:bold r:id="rId36"/>
      <p:italic r:id="rId37"/>
      <p:boldItalic r:id="rId38"/>
    </p:embeddedFont>
    <p:embeddedFont>
      <p:font typeface="Source Sans Pro Bold Italics" panose="020B0604020202020204" charset="0"/>
      <p:regular r:id="rId39"/>
    </p:embeddedFont>
    <p:embeddedFont>
      <p:font typeface="Source Sans Pro Italics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3A8AE1-5275-CC07-E700-EDE610D2947A}" v="20" dt="2026-05-04T12:08:52.438"/>
    <p1510:client id="{4A35ACED-3023-476A-B061-4BEB4921A9EF}" v="15" dt="2026-05-04T13:19:07.175"/>
    <p1510:client id="{A61A7C6E-0A2D-42FB-A1A0-3D2F7F76CF92}" v="450" dt="2026-05-04T14:35:04.766"/>
    <p1510:client id="{E38AB393-DB40-1982-F507-FCF88FC1C0DB}" v="158" dt="2026-05-04T12:43:17.8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36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F9ADEE-088A-4E8C-99A5-1F3FC8F06B93}" type="doc">
      <dgm:prSet loTypeId="urn:microsoft.com/office/officeart/2005/8/layout/matrix3" loCatId="matrix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D953F750-43FE-4B3B-B82C-F08F20DE64B0}">
      <dgm:prSet/>
      <dgm:spPr>
        <a:solidFill>
          <a:schemeClr val="bg1"/>
        </a:solidFill>
        <a:ln w="38100">
          <a:solidFill>
            <a:schemeClr val="tx1">
              <a:lumMod val="85000"/>
              <a:lumOff val="15000"/>
            </a:schemeClr>
          </a:solidFill>
          <a:prstDash val="dash"/>
        </a:ln>
      </dgm:spPr>
      <dgm:t>
        <a:bodyPr/>
        <a:lstStyle/>
        <a:p>
          <a:r>
            <a:rPr lang="en-US" b="1">
              <a:solidFill>
                <a:schemeClr val="tx1">
                  <a:lumMod val="75000"/>
                  <a:lumOff val="25000"/>
                </a:schemeClr>
              </a:solidFill>
            </a:rPr>
            <a:t>Numero de reuniões</a:t>
          </a:r>
        </a:p>
        <a:p>
          <a:r>
            <a:rPr lang="en-US">
              <a:solidFill>
                <a:schemeClr val="tx1">
                  <a:lumMod val="75000"/>
                  <a:lumOff val="25000"/>
                </a:schemeClr>
              </a:solidFill>
            </a:rPr>
            <a:t>~20 reuniões de alinhamento</a:t>
          </a:r>
          <a:endParaRPr lang="pt-BR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C6AE76B5-A06C-4EE6-BEAF-A521A4D77EA5}" type="parTrans" cxnId="{64A54395-E083-4520-B6DD-7189F3E17B7B}">
      <dgm:prSet/>
      <dgm:spPr/>
      <dgm:t>
        <a:bodyPr/>
        <a:lstStyle/>
        <a:p>
          <a:endParaRPr lang="pt-BR"/>
        </a:p>
      </dgm:t>
    </dgm:pt>
    <dgm:pt modelId="{02E74ECF-0386-47D3-95AF-DEC54E2A69D2}" type="sibTrans" cxnId="{64A54395-E083-4520-B6DD-7189F3E17B7B}">
      <dgm:prSet/>
      <dgm:spPr/>
      <dgm:t>
        <a:bodyPr/>
        <a:lstStyle/>
        <a:p>
          <a:endParaRPr lang="pt-BR"/>
        </a:p>
      </dgm:t>
    </dgm:pt>
    <dgm:pt modelId="{0F513F9E-66D9-4271-8CA6-539EDF046C05}">
      <dgm:prSet/>
      <dgm:spPr>
        <a:solidFill>
          <a:schemeClr val="bg1"/>
        </a:solidFill>
        <a:ln w="38100">
          <a:solidFill>
            <a:schemeClr val="tx1">
              <a:lumMod val="85000"/>
              <a:lumOff val="15000"/>
            </a:schemeClr>
          </a:solidFill>
          <a:prstDash val="dash"/>
        </a:ln>
      </dgm:spPr>
      <dgm:t>
        <a:bodyPr/>
        <a:lstStyle/>
        <a:p>
          <a:r>
            <a:rPr lang="pt-BR" b="1">
              <a:solidFill>
                <a:schemeClr val="tx1">
                  <a:lumMod val="75000"/>
                  <a:lumOff val="25000"/>
                </a:schemeClr>
              </a:solidFill>
            </a:rPr>
            <a:t>Quantidade de pessoas </a:t>
          </a:r>
        </a:p>
        <a:p>
          <a:r>
            <a:rPr lang="en-US">
              <a:solidFill>
                <a:schemeClr val="tx1">
                  <a:lumMod val="75000"/>
                  <a:lumOff val="25000"/>
                </a:schemeClr>
              </a:solidFill>
            </a:rPr>
            <a:t>~33 </a:t>
          </a:r>
          <a:r>
            <a:rPr lang="en-US" err="1">
              <a:solidFill>
                <a:schemeClr val="tx1">
                  <a:lumMod val="75000"/>
                  <a:lumOff val="25000"/>
                </a:schemeClr>
              </a:solidFill>
            </a:rPr>
            <a:t>pessoas</a:t>
          </a:r>
          <a:r>
            <a:rPr lang="en-US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en-US" err="1">
              <a:solidFill>
                <a:schemeClr val="tx1">
                  <a:lumMod val="75000"/>
                  <a:lumOff val="25000"/>
                </a:schemeClr>
              </a:solidFill>
            </a:rPr>
            <a:t>ouvidas</a:t>
          </a:r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  <a:p>
          <a:r>
            <a:rPr lang="pt-BR" b="1">
              <a:solidFill>
                <a:schemeClr val="tx1">
                  <a:lumMod val="75000"/>
                  <a:lumOff val="25000"/>
                </a:schemeClr>
              </a:solidFill>
            </a:rPr>
            <a:t>Todas as regionais envolvidas</a:t>
          </a:r>
        </a:p>
      </dgm:t>
    </dgm:pt>
    <dgm:pt modelId="{FAD8F23A-D4BC-4712-BEAC-CE462D3A2A8C}" type="parTrans" cxnId="{6A0724A8-33DA-4C10-9DC4-A7D212501D18}">
      <dgm:prSet/>
      <dgm:spPr/>
      <dgm:t>
        <a:bodyPr/>
        <a:lstStyle/>
        <a:p>
          <a:endParaRPr lang="pt-BR"/>
        </a:p>
      </dgm:t>
    </dgm:pt>
    <dgm:pt modelId="{F37C62A4-DF6B-49C5-BF58-42005BCBC140}" type="sibTrans" cxnId="{6A0724A8-33DA-4C10-9DC4-A7D212501D18}">
      <dgm:prSet/>
      <dgm:spPr/>
      <dgm:t>
        <a:bodyPr/>
        <a:lstStyle/>
        <a:p>
          <a:endParaRPr lang="pt-BR"/>
        </a:p>
      </dgm:t>
    </dgm:pt>
    <dgm:pt modelId="{5F019ADD-E56F-4353-AF86-BBCC25CB6F97}">
      <dgm:prSet/>
      <dgm:spPr>
        <a:solidFill>
          <a:schemeClr val="bg1"/>
        </a:solidFill>
        <a:ln w="38100">
          <a:solidFill>
            <a:schemeClr val="tx1">
              <a:lumMod val="85000"/>
              <a:lumOff val="15000"/>
            </a:schemeClr>
          </a:solidFill>
          <a:prstDash val="dash"/>
        </a:ln>
      </dgm:spPr>
      <dgm:t>
        <a:bodyPr/>
        <a:lstStyle/>
        <a:p>
          <a:pPr algn="ctr"/>
          <a:r>
            <a:rPr lang="en-US" b="1">
              <a:solidFill>
                <a:schemeClr val="tx1">
                  <a:lumMod val="75000"/>
                  <a:lumOff val="25000"/>
                </a:schemeClr>
              </a:solidFill>
            </a:rPr>
            <a:t>Formato de </a:t>
          </a:r>
          <a:r>
            <a:rPr lang="en-US" b="1" err="1">
              <a:solidFill>
                <a:schemeClr val="tx1">
                  <a:lumMod val="75000"/>
                  <a:lumOff val="25000"/>
                </a:schemeClr>
              </a:solidFill>
            </a:rPr>
            <a:t>Diagnóstico</a:t>
          </a:r>
          <a:endParaRPr lang="pt-BR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9FFC79C3-A5A6-4516-B53D-59AFAB9CFB5C}" type="parTrans" cxnId="{C183E649-AA66-416E-92DB-77DAA7217DE7}">
      <dgm:prSet/>
      <dgm:spPr/>
      <dgm:t>
        <a:bodyPr/>
        <a:lstStyle/>
        <a:p>
          <a:endParaRPr lang="pt-BR"/>
        </a:p>
      </dgm:t>
    </dgm:pt>
    <dgm:pt modelId="{1F54AE6C-D711-493D-AAB2-520D85C970FA}" type="sibTrans" cxnId="{C183E649-AA66-416E-92DB-77DAA7217DE7}">
      <dgm:prSet/>
      <dgm:spPr/>
      <dgm:t>
        <a:bodyPr/>
        <a:lstStyle/>
        <a:p>
          <a:endParaRPr lang="pt-BR"/>
        </a:p>
      </dgm:t>
    </dgm:pt>
    <dgm:pt modelId="{05B8E6DA-4143-41AF-9063-79BD963F5918}">
      <dgm:prSet/>
      <dgm:spPr>
        <a:solidFill>
          <a:schemeClr val="bg1"/>
        </a:solidFill>
        <a:ln w="38100">
          <a:solidFill>
            <a:schemeClr val="tx1">
              <a:lumMod val="85000"/>
              <a:lumOff val="15000"/>
            </a:schemeClr>
          </a:solidFill>
          <a:prstDash val="dash"/>
        </a:ln>
      </dgm:spPr>
      <dgm:t>
        <a:bodyPr/>
        <a:lstStyle/>
        <a:p>
          <a:pPr algn="l"/>
          <a:r>
            <a:rPr lang="en-US" err="1">
              <a:solidFill>
                <a:schemeClr val="tx1">
                  <a:lumMod val="75000"/>
                  <a:lumOff val="25000"/>
                </a:schemeClr>
              </a:solidFill>
            </a:rPr>
            <a:t>Entrevistas</a:t>
          </a:r>
          <a:r>
            <a:rPr lang="en-US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en-US" err="1">
              <a:solidFill>
                <a:schemeClr val="tx1">
                  <a:lumMod val="75000"/>
                  <a:lumOff val="25000"/>
                </a:schemeClr>
              </a:solidFill>
            </a:rPr>
            <a:t>Presencial</a:t>
          </a:r>
          <a:endParaRPr lang="pt-BR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565D93A-9672-40DF-A2C2-28174EAA7DC6}" type="parTrans" cxnId="{5910689D-0A56-45E1-B18B-7709403FBC5C}">
      <dgm:prSet/>
      <dgm:spPr/>
      <dgm:t>
        <a:bodyPr/>
        <a:lstStyle/>
        <a:p>
          <a:endParaRPr lang="pt-BR"/>
        </a:p>
      </dgm:t>
    </dgm:pt>
    <dgm:pt modelId="{13A978E2-0B85-4B24-9081-633F5A4B3D7A}" type="sibTrans" cxnId="{5910689D-0A56-45E1-B18B-7709403FBC5C}">
      <dgm:prSet/>
      <dgm:spPr/>
      <dgm:t>
        <a:bodyPr/>
        <a:lstStyle/>
        <a:p>
          <a:endParaRPr lang="pt-BR"/>
        </a:p>
      </dgm:t>
    </dgm:pt>
    <dgm:pt modelId="{F9C63DBF-BEEA-4FDC-B77D-4BE5EC16F958}">
      <dgm:prSet/>
      <dgm:spPr>
        <a:solidFill>
          <a:schemeClr val="bg1"/>
        </a:solidFill>
        <a:ln w="38100">
          <a:solidFill>
            <a:schemeClr val="tx1">
              <a:lumMod val="85000"/>
              <a:lumOff val="15000"/>
            </a:schemeClr>
          </a:solidFill>
          <a:prstDash val="dash"/>
        </a:ln>
      </dgm:spPr>
      <dgm:t>
        <a:bodyPr/>
        <a:lstStyle/>
        <a:p>
          <a:pPr algn="l"/>
          <a:r>
            <a:rPr lang="en-US">
              <a:solidFill>
                <a:schemeClr val="tx1">
                  <a:lumMod val="75000"/>
                  <a:lumOff val="25000"/>
                </a:schemeClr>
              </a:solidFill>
            </a:rPr>
            <a:t>Entrevistas via teams</a:t>
          </a:r>
          <a:endParaRPr lang="pt-BR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3F3F971-E5D9-4D04-BD4F-343C7FFD3E0E}" type="parTrans" cxnId="{5BE3592B-9706-471B-835C-EDCAC9F8254D}">
      <dgm:prSet/>
      <dgm:spPr/>
      <dgm:t>
        <a:bodyPr/>
        <a:lstStyle/>
        <a:p>
          <a:endParaRPr lang="pt-BR"/>
        </a:p>
      </dgm:t>
    </dgm:pt>
    <dgm:pt modelId="{11D826B5-0657-429B-A5CA-883AF42FE53A}" type="sibTrans" cxnId="{5BE3592B-9706-471B-835C-EDCAC9F8254D}">
      <dgm:prSet/>
      <dgm:spPr/>
      <dgm:t>
        <a:bodyPr/>
        <a:lstStyle/>
        <a:p>
          <a:endParaRPr lang="pt-BR"/>
        </a:p>
      </dgm:t>
    </dgm:pt>
    <dgm:pt modelId="{753769EC-D932-45BB-99F0-A52F96368B9A}">
      <dgm:prSet/>
      <dgm:spPr>
        <a:solidFill>
          <a:schemeClr val="bg1"/>
        </a:solidFill>
        <a:ln w="38100">
          <a:solidFill>
            <a:schemeClr val="tx1">
              <a:lumMod val="85000"/>
              <a:lumOff val="15000"/>
            </a:schemeClr>
          </a:solidFill>
          <a:prstDash val="dash"/>
        </a:ln>
      </dgm:spPr>
      <dgm:t>
        <a:bodyPr/>
        <a:lstStyle/>
        <a:p>
          <a:pPr algn="l"/>
          <a:r>
            <a:rPr lang="en-US" err="1">
              <a:solidFill>
                <a:schemeClr val="tx1">
                  <a:lumMod val="75000"/>
                  <a:lumOff val="25000"/>
                </a:schemeClr>
              </a:solidFill>
            </a:rPr>
            <a:t>Reuniões</a:t>
          </a:r>
          <a:r>
            <a:rPr lang="en-US">
              <a:solidFill>
                <a:schemeClr val="tx1">
                  <a:lumMod val="75000"/>
                  <a:lumOff val="25000"/>
                </a:schemeClr>
              </a:solidFill>
            </a:rPr>
            <a:t> de </a:t>
          </a:r>
          <a:r>
            <a:rPr lang="en-US" err="1">
              <a:solidFill>
                <a:schemeClr val="tx1">
                  <a:lumMod val="75000"/>
                  <a:lumOff val="25000"/>
                </a:schemeClr>
              </a:solidFill>
            </a:rPr>
            <a:t>trocas</a:t>
          </a:r>
          <a:r>
            <a:rPr lang="en-US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en-US" err="1">
              <a:solidFill>
                <a:schemeClr val="tx1">
                  <a:lumMod val="75000"/>
                  <a:lumOff val="25000"/>
                </a:schemeClr>
              </a:solidFill>
            </a:rPr>
            <a:t>diversas</a:t>
          </a:r>
          <a:endParaRPr lang="pt-BR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EAAED7B-D9E2-43A0-9895-22DA1E464A3A}" type="parTrans" cxnId="{BCD7301B-D0E8-4CB3-9F62-CA147D698EC2}">
      <dgm:prSet/>
      <dgm:spPr/>
      <dgm:t>
        <a:bodyPr/>
        <a:lstStyle/>
        <a:p>
          <a:endParaRPr lang="pt-BR"/>
        </a:p>
      </dgm:t>
    </dgm:pt>
    <dgm:pt modelId="{AEEAC9AE-D012-487C-91B8-6492448100BC}" type="sibTrans" cxnId="{BCD7301B-D0E8-4CB3-9F62-CA147D698EC2}">
      <dgm:prSet/>
      <dgm:spPr/>
      <dgm:t>
        <a:bodyPr/>
        <a:lstStyle/>
        <a:p>
          <a:endParaRPr lang="pt-BR"/>
        </a:p>
      </dgm:t>
    </dgm:pt>
    <dgm:pt modelId="{88F983E3-3053-4CBD-9C30-371BB29EAA42}">
      <dgm:prSet/>
      <dgm:spPr>
        <a:solidFill>
          <a:schemeClr val="bg1"/>
        </a:solidFill>
        <a:ln w="38100">
          <a:solidFill>
            <a:schemeClr val="tx1">
              <a:lumMod val="85000"/>
              <a:lumOff val="15000"/>
            </a:schemeClr>
          </a:solidFill>
          <a:prstDash val="dash"/>
        </a:ln>
      </dgm:spPr>
      <dgm:t>
        <a:bodyPr/>
        <a:lstStyle/>
        <a:p>
          <a:pPr algn="ctr"/>
          <a:r>
            <a:rPr lang="en-US" b="1">
              <a:solidFill>
                <a:schemeClr val="tx1">
                  <a:lumMod val="75000"/>
                  <a:lumOff val="25000"/>
                </a:schemeClr>
              </a:solidFill>
            </a:rPr>
            <a:t>Cargos </a:t>
          </a:r>
          <a:r>
            <a:rPr lang="en-US" b="1" err="1">
              <a:solidFill>
                <a:schemeClr val="tx1">
                  <a:lumMod val="75000"/>
                  <a:lumOff val="25000"/>
                </a:schemeClr>
              </a:solidFill>
            </a:rPr>
            <a:t>ouvidos</a:t>
          </a:r>
          <a:endParaRPr lang="pt-BR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0405F9A2-22DF-4E70-86D9-A4438101465E}" type="parTrans" cxnId="{97A3B3AC-7A06-4F64-B965-390637C7B1EF}">
      <dgm:prSet/>
      <dgm:spPr/>
      <dgm:t>
        <a:bodyPr/>
        <a:lstStyle/>
        <a:p>
          <a:endParaRPr lang="pt-BR"/>
        </a:p>
      </dgm:t>
    </dgm:pt>
    <dgm:pt modelId="{D3C603B9-3889-41F0-BEBF-3729C823B01B}" type="sibTrans" cxnId="{97A3B3AC-7A06-4F64-B965-390637C7B1EF}">
      <dgm:prSet/>
      <dgm:spPr/>
      <dgm:t>
        <a:bodyPr/>
        <a:lstStyle/>
        <a:p>
          <a:endParaRPr lang="pt-BR"/>
        </a:p>
      </dgm:t>
    </dgm:pt>
    <dgm:pt modelId="{00504B74-7024-4859-872E-88AAB171E768}">
      <dgm:prSet/>
      <dgm:spPr>
        <a:solidFill>
          <a:schemeClr val="bg1"/>
        </a:solidFill>
        <a:ln w="38100">
          <a:solidFill>
            <a:schemeClr val="tx1">
              <a:lumMod val="85000"/>
              <a:lumOff val="15000"/>
            </a:schemeClr>
          </a:solidFill>
          <a:prstDash val="dash"/>
        </a:ln>
      </dgm:spPr>
      <dgm:t>
        <a:bodyPr/>
        <a:lstStyle/>
        <a:p>
          <a:pPr algn="l"/>
          <a:r>
            <a:rPr lang="en-US">
              <a:solidFill>
                <a:schemeClr val="tx1">
                  <a:lumMod val="75000"/>
                  <a:lumOff val="25000"/>
                </a:schemeClr>
              </a:solidFill>
            </a:rPr>
            <a:t>Gerentes de Negócios</a:t>
          </a:r>
          <a:endParaRPr lang="pt-BR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D90A431-3D41-426E-B3F8-43653CB0169B}" type="parTrans" cxnId="{FEA2F0B9-3192-489D-BB81-C82AE4EBAE90}">
      <dgm:prSet/>
      <dgm:spPr/>
      <dgm:t>
        <a:bodyPr/>
        <a:lstStyle/>
        <a:p>
          <a:endParaRPr lang="pt-BR"/>
        </a:p>
      </dgm:t>
    </dgm:pt>
    <dgm:pt modelId="{B522B6B2-80A1-4B96-9CC3-73CA92554BCC}" type="sibTrans" cxnId="{FEA2F0B9-3192-489D-BB81-C82AE4EBAE90}">
      <dgm:prSet/>
      <dgm:spPr/>
      <dgm:t>
        <a:bodyPr/>
        <a:lstStyle/>
        <a:p>
          <a:endParaRPr lang="pt-BR"/>
        </a:p>
      </dgm:t>
    </dgm:pt>
    <dgm:pt modelId="{90CDA7D5-7979-4E8C-9CCF-066E34B47E32}">
      <dgm:prSet/>
      <dgm:spPr>
        <a:solidFill>
          <a:schemeClr val="bg1"/>
        </a:solidFill>
        <a:ln w="38100">
          <a:solidFill>
            <a:schemeClr val="tx1">
              <a:lumMod val="85000"/>
              <a:lumOff val="15000"/>
            </a:schemeClr>
          </a:solidFill>
          <a:prstDash val="dash"/>
        </a:ln>
      </dgm:spPr>
      <dgm:t>
        <a:bodyPr/>
        <a:lstStyle/>
        <a:p>
          <a:pPr algn="l"/>
          <a:r>
            <a:rPr lang="en-US">
              <a:solidFill>
                <a:schemeClr val="tx1">
                  <a:lumMod val="75000"/>
                  <a:lumOff val="25000"/>
                </a:schemeClr>
              </a:solidFill>
            </a:rPr>
            <a:t>Gerentes Regionais</a:t>
          </a:r>
          <a:endParaRPr lang="pt-BR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A046D16D-92F6-4AF6-B163-42961D111C81}" type="parTrans" cxnId="{8783EC80-ED02-44CD-9DB6-BD0F25A1F304}">
      <dgm:prSet/>
      <dgm:spPr/>
      <dgm:t>
        <a:bodyPr/>
        <a:lstStyle/>
        <a:p>
          <a:endParaRPr lang="pt-BR"/>
        </a:p>
      </dgm:t>
    </dgm:pt>
    <dgm:pt modelId="{4DC48105-4933-444A-92C9-6FF61F727E8E}" type="sibTrans" cxnId="{8783EC80-ED02-44CD-9DB6-BD0F25A1F304}">
      <dgm:prSet/>
      <dgm:spPr/>
      <dgm:t>
        <a:bodyPr/>
        <a:lstStyle/>
        <a:p>
          <a:endParaRPr lang="pt-BR"/>
        </a:p>
      </dgm:t>
    </dgm:pt>
    <dgm:pt modelId="{585C8F83-9320-4FAB-A3F9-DC73065AF2FF}">
      <dgm:prSet/>
      <dgm:spPr>
        <a:solidFill>
          <a:schemeClr val="bg1"/>
        </a:solidFill>
        <a:ln w="38100">
          <a:solidFill>
            <a:schemeClr val="tx1">
              <a:lumMod val="85000"/>
              <a:lumOff val="15000"/>
            </a:schemeClr>
          </a:solidFill>
          <a:prstDash val="dash"/>
        </a:ln>
      </dgm:spPr>
      <dgm:t>
        <a:bodyPr/>
        <a:lstStyle/>
        <a:p>
          <a:pPr algn="l"/>
          <a:r>
            <a:rPr lang="en-US" err="1">
              <a:solidFill>
                <a:schemeClr val="tx1">
                  <a:lumMod val="75000"/>
                  <a:lumOff val="25000"/>
                </a:schemeClr>
              </a:solidFill>
            </a:rPr>
            <a:t>Gerente</a:t>
          </a:r>
          <a:r>
            <a:rPr lang="en-US">
              <a:solidFill>
                <a:schemeClr val="tx1">
                  <a:lumMod val="75000"/>
                  <a:lumOff val="25000"/>
                </a:schemeClr>
              </a:solidFill>
            </a:rPr>
            <a:t> Nacional</a:t>
          </a:r>
          <a:endParaRPr lang="pt-BR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871C035-C188-4590-AC5F-4B0AD1DAA204}" type="parTrans" cxnId="{DE82D55F-3D20-4009-AA2B-D4FF83404569}">
      <dgm:prSet/>
      <dgm:spPr/>
      <dgm:t>
        <a:bodyPr/>
        <a:lstStyle/>
        <a:p>
          <a:endParaRPr lang="pt-BR"/>
        </a:p>
      </dgm:t>
    </dgm:pt>
    <dgm:pt modelId="{3F0C725E-3F69-4DAF-B84C-A60515836084}" type="sibTrans" cxnId="{DE82D55F-3D20-4009-AA2B-D4FF83404569}">
      <dgm:prSet/>
      <dgm:spPr/>
      <dgm:t>
        <a:bodyPr/>
        <a:lstStyle/>
        <a:p>
          <a:endParaRPr lang="pt-BR"/>
        </a:p>
      </dgm:t>
    </dgm:pt>
    <dgm:pt modelId="{26F36B35-F5BF-48A7-84FA-D49B7E9151CA}">
      <dgm:prSet/>
      <dgm:spPr>
        <a:solidFill>
          <a:schemeClr val="bg1"/>
        </a:solidFill>
        <a:ln w="38100">
          <a:solidFill>
            <a:schemeClr val="tx1">
              <a:lumMod val="85000"/>
              <a:lumOff val="15000"/>
            </a:schemeClr>
          </a:solidFill>
          <a:prstDash val="dash"/>
        </a:ln>
      </dgm:spPr>
      <dgm:t>
        <a:bodyPr/>
        <a:lstStyle/>
        <a:p>
          <a:pPr algn="l"/>
          <a:r>
            <a:rPr lang="en-US" err="1">
              <a:solidFill>
                <a:schemeClr val="tx1">
                  <a:lumMod val="75000"/>
                  <a:lumOff val="25000"/>
                </a:schemeClr>
              </a:solidFill>
            </a:rPr>
            <a:t>Analistas</a:t>
          </a:r>
          <a:r>
            <a:rPr lang="en-US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en-US" err="1">
              <a:solidFill>
                <a:schemeClr val="tx1">
                  <a:lumMod val="75000"/>
                  <a:lumOff val="25000"/>
                </a:schemeClr>
              </a:solidFill>
            </a:rPr>
            <a:t>matriz</a:t>
          </a:r>
          <a:r>
            <a:rPr lang="en-US">
              <a:solidFill>
                <a:schemeClr val="tx1">
                  <a:lumMod val="75000"/>
                  <a:lumOff val="25000"/>
                </a:schemeClr>
              </a:solidFill>
            </a:rPr>
            <a:t> e Regional</a:t>
          </a:r>
          <a:endParaRPr lang="pt-BR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9031C1F-DBEF-4AD1-8A5E-84AE8B783D2D}" type="parTrans" cxnId="{DABE9209-450B-4F9A-8F5A-88C06C8D9376}">
      <dgm:prSet/>
      <dgm:spPr/>
      <dgm:t>
        <a:bodyPr/>
        <a:lstStyle/>
        <a:p>
          <a:endParaRPr lang="pt-BR"/>
        </a:p>
      </dgm:t>
    </dgm:pt>
    <dgm:pt modelId="{BC0412FF-7B92-4801-BBB7-6244AAFF7BDA}" type="sibTrans" cxnId="{DABE9209-450B-4F9A-8F5A-88C06C8D9376}">
      <dgm:prSet/>
      <dgm:spPr/>
      <dgm:t>
        <a:bodyPr/>
        <a:lstStyle/>
        <a:p>
          <a:endParaRPr lang="pt-BR"/>
        </a:p>
      </dgm:t>
    </dgm:pt>
    <dgm:pt modelId="{27D3540F-188F-40FC-A5C0-F5304C3EE224}">
      <dgm:prSet/>
      <dgm:spPr>
        <a:solidFill>
          <a:schemeClr val="bg1"/>
        </a:solidFill>
        <a:ln w="38100">
          <a:solidFill>
            <a:schemeClr val="tx1">
              <a:lumMod val="85000"/>
              <a:lumOff val="15000"/>
            </a:schemeClr>
          </a:solidFill>
          <a:prstDash val="dash"/>
        </a:ln>
      </dgm:spPr>
      <dgm:t>
        <a:bodyPr/>
        <a:lstStyle/>
        <a:p>
          <a:pPr algn="l"/>
          <a:r>
            <a:rPr lang="pt-BR" err="1">
              <a:solidFill>
                <a:schemeClr val="tx1">
                  <a:lumMod val="75000"/>
                  <a:lumOff val="25000"/>
                </a:schemeClr>
              </a:solidFill>
            </a:rPr>
            <a:t>Acompanhamenot</a:t>
          </a:r>
          <a:r>
            <a:rPr lang="pt-BR">
              <a:solidFill>
                <a:schemeClr val="tx1">
                  <a:lumMod val="75000"/>
                  <a:lumOff val="25000"/>
                </a:schemeClr>
              </a:solidFill>
            </a:rPr>
            <a:t> de rotas</a:t>
          </a:r>
        </a:p>
      </dgm:t>
    </dgm:pt>
    <dgm:pt modelId="{403ADB03-C8DD-4AE2-992C-3611DD4986D1}" type="parTrans" cxnId="{5BC7EC9B-4E07-41AB-876B-2E7A902E64FF}">
      <dgm:prSet/>
      <dgm:spPr/>
      <dgm:t>
        <a:bodyPr/>
        <a:lstStyle/>
        <a:p>
          <a:endParaRPr lang="pt-BR"/>
        </a:p>
      </dgm:t>
    </dgm:pt>
    <dgm:pt modelId="{9E9EE5A0-7D19-43F2-984E-F77CFBB809D6}" type="sibTrans" cxnId="{5BC7EC9B-4E07-41AB-876B-2E7A902E64FF}">
      <dgm:prSet/>
      <dgm:spPr/>
      <dgm:t>
        <a:bodyPr/>
        <a:lstStyle/>
        <a:p>
          <a:endParaRPr lang="pt-BR"/>
        </a:p>
      </dgm:t>
    </dgm:pt>
    <dgm:pt modelId="{DAADD0FE-1159-44EB-9AE1-03762D809971}" type="pres">
      <dgm:prSet presAssocID="{3DF9ADEE-088A-4E8C-99A5-1F3FC8F06B93}" presName="matrix" presStyleCnt="0">
        <dgm:presLayoutVars>
          <dgm:chMax val="1"/>
          <dgm:dir/>
          <dgm:resizeHandles val="exact"/>
        </dgm:presLayoutVars>
      </dgm:prSet>
      <dgm:spPr/>
    </dgm:pt>
    <dgm:pt modelId="{C803B5EE-B76F-4DD6-B4F4-CBBAD4FDA8BF}" type="pres">
      <dgm:prSet presAssocID="{3DF9ADEE-088A-4E8C-99A5-1F3FC8F06B93}" presName="diamond" presStyleLbl="bgShp" presStyleIdx="0" presStyleCnt="1" custLinFactNeighborX="992"/>
      <dgm:spPr>
        <a:solidFill>
          <a:srgbClr val="B6202E"/>
        </a:solidFill>
      </dgm:spPr>
    </dgm:pt>
    <dgm:pt modelId="{969AD118-EE33-4A10-BE0A-8263D40E9C3B}" type="pres">
      <dgm:prSet presAssocID="{3DF9ADEE-088A-4E8C-99A5-1F3FC8F06B93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AE63732-D8C0-4B97-9F3F-30DD6BAE2FA0}" type="pres">
      <dgm:prSet presAssocID="{3DF9ADEE-088A-4E8C-99A5-1F3FC8F06B93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E874BE1-9B9F-49EA-84D7-4C47F84F4113}" type="pres">
      <dgm:prSet presAssocID="{3DF9ADEE-088A-4E8C-99A5-1F3FC8F06B93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643703B-F92E-4C28-9FD2-A32507D2C6A0}" type="pres">
      <dgm:prSet presAssocID="{3DF9ADEE-088A-4E8C-99A5-1F3FC8F06B93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ABE9209-450B-4F9A-8F5A-88C06C8D9376}" srcId="{88F983E3-3053-4CBD-9C30-371BB29EAA42}" destId="{26F36B35-F5BF-48A7-84FA-D49B7E9151CA}" srcOrd="3" destOrd="0" parTransId="{B9031C1F-DBEF-4AD1-8A5E-84AE8B783D2D}" sibTransId="{BC0412FF-7B92-4801-BBB7-6244AAFF7BDA}"/>
    <dgm:cxn modelId="{BCD7301B-D0E8-4CB3-9F62-CA147D698EC2}" srcId="{5F019ADD-E56F-4353-AF86-BBCC25CB6F97}" destId="{753769EC-D932-45BB-99F0-A52F96368B9A}" srcOrd="2" destOrd="0" parTransId="{7EAAED7B-D9E2-43A0-9895-22DA1E464A3A}" sibTransId="{AEEAC9AE-D012-487C-91B8-6492448100BC}"/>
    <dgm:cxn modelId="{306B8826-4A59-4DBB-9858-0B021BA358C2}" type="presOf" srcId="{753769EC-D932-45BB-99F0-A52F96368B9A}" destId="{BE874BE1-9B9F-49EA-84D7-4C47F84F4113}" srcOrd="0" destOrd="3" presId="urn:microsoft.com/office/officeart/2005/8/layout/matrix3"/>
    <dgm:cxn modelId="{5BE3592B-9706-471B-835C-EDCAC9F8254D}" srcId="{5F019ADD-E56F-4353-AF86-BBCC25CB6F97}" destId="{F9C63DBF-BEEA-4FDC-B77D-4BE5EC16F958}" srcOrd="1" destOrd="0" parTransId="{73F3F971-E5D9-4D04-BD4F-343C7FFD3E0E}" sibTransId="{11D826B5-0657-429B-A5CA-883AF42FE53A}"/>
    <dgm:cxn modelId="{2AE82B37-AC10-4C8E-BE34-4731CA5C7ED0}" type="presOf" srcId="{5F019ADD-E56F-4353-AF86-BBCC25CB6F97}" destId="{BE874BE1-9B9F-49EA-84D7-4C47F84F4113}" srcOrd="0" destOrd="0" presId="urn:microsoft.com/office/officeart/2005/8/layout/matrix3"/>
    <dgm:cxn modelId="{89F47839-8B5C-4C3F-89FE-CA9DF8876116}" type="presOf" srcId="{D953F750-43FE-4B3B-B82C-F08F20DE64B0}" destId="{969AD118-EE33-4A10-BE0A-8263D40E9C3B}" srcOrd="0" destOrd="0" presId="urn:microsoft.com/office/officeart/2005/8/layout/matrix3"/>
    <dgm:cxn modelId="{459C163E-C846-4131-9022-C13713705880}" type="presOf" srcId="{585C8F83-9320-4FAB-A3F9-DC73065AF2FF}" destId="{C643703B-F92E-4C28-9FD2-A32507D2C6A0}" srcOrd="0" destOrd="3" presId="urn:microsoft.com/office/officeart/2005/8/layout/matrix3"/>
    <dgm:cxn modelId="{DE82D55F-3D20-4009-AA2B-D4FF83404569}" srcId="{88F983E3-3053-4CBD-9C30-371BB29EAA42}" destId="{585C8F83-9320-4FAB-A3F9-DC73065AF2FF}" srcOrd="2" destOrd="0" parTransId="{E871C035-C188-4590-AC5F-4B0AD1DAA204}" sibTransId="{3F0C725E-3F69-4DAF-B84C-A60515836084}"/>
    <dgm:cxn modelId="{3A108B42-16B4-4A5D-A4F5-8CABE4725252}" type="presOf" srcId="{26F36B35-F5BF-48A7-84FA-D49B7E9151CA}" destId="{C643703B-F92E-4C28-9FD2-A32507D2C6A0}" srcOrd="0" destOrd="4" presId="urn:microsoft.com/office/officeart/2005/8/layout/matrix3"/>
    <dgm:cxn modelId="{C183E649-AA66-416E-92DB-77DAA7217DE7}" srcId="{3DF9ADEE-088A-4E8C-99A5-1F3FC8F06B93}" destId="{5F019ADD-E56F-4353-AF86-BBCC25CB6F97}" srcOrd="2" destOrd="0" parTransId="{9FFC79C3-A5A6-4516-B53D-59AFAB9CFB5C}" sibTransId="{1F54AE6C-D711-493D-AAB2-520D85C970FA}"/>
    <dgm:cxn modelId="{87A1D84B-0830-4E91-BA07-F22FD2FAA965}" type="presOf" srcId="{90CDA7D5-7979-4E8C-9CCF-066E34B47E32}" destId="{C643703B-F92E-4C28-9FD2-A32507D2C6A0}" srcOrd="0" destOrd="2" presId="urn:microsoft.com/office/officeart/2005/8/layout/matrix3"/>
    <dgm:cxn modelId="{198DA64D-7793-4A6B-A97A-A35978C54F24}" type="presOf" srcId="{05B8E6DA-4143-41AF-9063-79BD963F5918}" destId="{BE874BE1-9B9F-49EA-84D7-4C47F84F4113}" srcOrd="0" destOrd="1" presId="urn:microsoft.com/office/officeart/2005/8/layout/matrix3"/>
    <dgm:cxn modelId="{0A746B79-BB4C-4EDC-BACA-BDE0395CD254}" type="presOf" srcId="{3DF9ADEE-088A-4E8C-99A5-1F3FC8F06B93}" destId="{DAADD0FE-1159-44EB-9AE1-03762D809971}" srcOrd="0" destOrd="0" presId="urn:microsoft.com/office/officeart/2005/8/layout/matrix3"/>
    <dgm:cxn modelId="{8783EC80-ED02-44CD-9DB6-BD0F25A1F304}" srcId="{88F983E3-3053-4CBD-9C30-371BB29EAA42}" destId="{90CDA7D5-7979-4E8C-9CCF-066E34B47E32}" srcOrd="1" destOrd="0" parTransId="{A046D16D-92F6-4AF6-B163-42961D111C81}" sibTransId="{4DC48105-4933-444A-92C9-6FF61F727E8E}"/>
    <dgm:cxn modelId="{64A54395-E083-4520-B6DD-7189F3E17B7B}" srcId="{3DF9ADEE-088A-4E8C-99A5-1F3FC8F06B93}" destId="{D953F750-43FE-4B3B-B82C-F08F20DE64B0}" srcOrd="0" destOrd="0" parTransId="{C6AE76B5-A06C-4EE6-BEAF-A521A4D77EA5}" sibTransId="{02E74ECF-0386-47D3-95AF-DEC54E2A69D2}"/>
    <dgm:cxn modelId="{5BC7EC9B-4E07-41AB-876B-2E7A902E64FF}" srcId="{5F019ADD-E56F-4353-AF86-BBCC25CB6F97}" destId="{27D3540F-188F-40FC-A5C0-F5304C3EE224}" srcOrd="3" destOrd="0" parTransId="{403ADB03-C8DD-4AE2-992C-3611DD4986D1}" sibTransId="{9E9EE5A0-7D19-43F2-984E-F77CFBB809D6}"/>
    <dgm:cxn modelId="{5910689D-0A56-45E1-B18B-7709403FBC5C}" srcId="{5F019ADD-E56F-4353-AF86-BBCC25CB6F97}" destId="{05B8E6DA-4143-41AF-9063-79BD963F5918}" srcOrd="0" destOrd="0" parTransId="{4565D93A-9672-40DF-A2C2-28174EAA7DC6}" sibTransId="{13A978E2-0B85-4B24-9081-633F5A4B3D7A}"/>
    <dgm:cxn modelId="{2AA9E09E-70D4-4021-BB95-7B693755BB0F}" type="presOf" srcId="{0F513F9E-66D9-4271-8CA6-539EDF046C05}" destId="{4AE63732-D8C0-4B97-9F3F-30DD6BAE2FA0}" srcOrd="0" destOrd="0" presId="urn:microsoft.com/office/officeart/2005/8/layout/matrix3"/>
    <dgm:cxn modelId="{02A21AA7-25F3-44E2-8139-D521D525EA3D}" type="presOf" srcId="{88F983E3-3053-4CBD-9C30-371BB29EAA42}" destId="{C643703B-F92E-4C28-9FD2-A32507D2C6A0}" srcOrd="0" destOrd="0" presId="urn:microsoft.com/office/officeart/2005/8/layout/matrix3"/>
    <dgm:cxn modelId="{6A0724A8-33DA-4C10-9DC4-A7D212501D18}" srcId="{3DF9ADEE-088A-4E8C-99A5-1F3FC8F06B93}" destId="{0F513F9E-66D9-4271-8CA6-539EDF046C05}" srcOrd="1" destOrd="0" parTransId="{FAD8F23A-D4BC-4712-BEAC-CE462D3A2A8C}" sibTransId="{F37C62A4-DF6B-49C5-BF58-42005BCBC140}"/>
    <dgm:cxn modelId="{BDD56BA9-9511-4E3E-9B3A-C1C79724C2AD}" type="presOf" srcId="{F9C63DBF-BEEA-4FDC-B77D-4BE5EC16F958}" destId="{BE874BE1-9B9F-49EA-84D7-4C47F84F4113}" srcOrd="0" destOrd="2" presId="urn:microsoft.com/office/officeart/2005/8/layout/matrix3"/>
    <dgm:cxn modelId="{97A3B3AC-7A06-4F64-B965-390637C7B1EF}" srcId="{3DF9ADEE-088A-4E8C-99A5-1F3FC8F06B93}" destId="{88F983E3-3053-4CBD-9C30-371BB29EAA42}" srcOrd="3" destOrd="0" parTransId="{0405F9A2-22DF-4E70-86D9-A4438101465E}" sibTransId="{D3C603B9-3889-41F0-BEBF-3729C823B01B}"/>
    <dgm:cxn modelId="{FEA2F0B9-3192-489D-BB81-C82AE4EBAE90}" srcId="{88F983E3-3053-4CBD-9C30-371BB29EAA42}" destId="{00504B74-7024-4859-872E-88AAB171E768}" srcOrd="0" destOrd="0" parTransId="{ED90A431-3D41-426E-B3F8-43653CB0169B}" sibTransId="{B522B6B2-80A1-4B96-9CC3-73CA92554BCC}"/>
    <dgm:cxn modelId="{EEDD4EBA-D7CA-4B2A-AB1F-04787AE35424}" type="presOf" srcId="{00504B74-7024-4859-872E-88AAB171E768}" destId="{C643703B-F92E-4C28-9FD2-A32507D2C6A0}" srcOrd="0" destOrd="1" presId="urn:microsoft.com/office/officeart/2005/8/layout/matrix3"/>
    <dgm:cxn modelId="{00A282EB-0DDC-4E90-A705-2E1C536EE1BB}" type="presOf" srcId="{27D3540F-188F-40FC-A5C0-F5304C3EE224}" destId="{BE874BE1-9B9F-49EA-84D7-4C47F84F4113}" srcOrd="0" destOrd="4" presId="urn:microsoft.com/office/officeart/2005/8/layout/matrix3"/>
    <dgm:cxn modelId="{3034C50C-88D5-4399-B173-04CD1F7DDDC2}" type="presParOf" srcId="{DAADD0FE-1159-44EB-9AE1-03762D809971}" destId="{C803B5EE-B76F-4DD6-B4F4-CBBAD4FDA8BF}" srcOrd="0" destOrd="0" presId="urn:microsoft.com/office/officeart/2005/8/layout/matrix3"/>
    <dgm:cxn modelId="{9D742797-13F6-49E1-95F7-3EEC99BA1FC0}" type="presParOf" srcId="{DAADD0FE-1159-44EB-9AE1-03762D809971}" destId="{969AD118-EE33-4A10-BE0A-8263D40E9C3B}" srcOrd="1" destOrd="0" presId="urn:microsoft.com/office/officeart/2005/8/layout/matrix3"/>
    <dgm:cxn modelId="{DBF15E5A-6CD5-4E2D-B401-E43191E1329F}" type="presParOf" srcId="{DAADD0FE-1159-44EB-9AE1-03762D809971}" destId="{4AE63732-D8C0-4B97-9F3F-30DD6BAE2FA0}" srcOrd="2" destOrd="0" presId="urn:microsoft.com/office/officeart/2005/8/layout/matrix3"/>
    <dgm:cxn modelId="{7DDF5D10-607D-4516-94FF-B2A66624FDA7}" type="presParOf" srcId="{DAADD0FE-1159-44EB-9AE1-03762D809971}" destId="{BE874BE1-9B9F-49EA-84D7-4C47F84F4113}" srcOrd="3" destOrd="0" presId="urn:microsoft.com/office/officeart/2005/8/layout/matrix3"/>
    <dgm:cxn modelId="{E5B2D3CF-009B-4039-93A6-98BBFB9DBDAF}" type="presParOf" srcId="{DAADD0FE-1159-44EB-9AE1-03762D809971}" destId="{C643703B-F92E-4C28-9FD2-A32507D2C6A0}" srcOrd="4" destOrd="0" presId="urn:microsoft.com/office/officeart/2005/8/layout/matrix3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03B5EE-B76F-4DD6-B4F4-CBBAD4FDA8BF}">
      <dsp:nvSpPr>
        <dsp:cNvPr id="0" name=""/>
        <dsp:cNvSpPr/>
      </dsp:nvSpPr>
      <dsp:spPr>
        <a:xfrm>
          <a:off x="177888" y="0"/>
          <a:ext cx="8964734" cy="8964734"/>
        </a:xfrm>
        <a:prstGeom prst="diamond">
          <a:avLst/>
        </a:prstGeom>
        <a:solidFill>
          <a:srgbClr val="B6202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9AD118-EE33-4A10-BE0A-8263D40E9C3B}">
      <dsp:nvSpPr>
        <dsp:cNvPr id="0" name=""/>
        <dsp:cNvSpPr/>
      </dsp:nvSpPr>
      <dsp:spPr>
        <a:xfrm>
          <a:off x="940608" y="851649"/>
          <a:ext cx="3496246" cy="3496246"/>
        </a:xfrm>
        <a:prstGeom prst="roundRect">
          <a:avLst/>
        </a:prstGeom>
        <a:solidFill>
          <a:schemeClr val="bg1"/>
        </a:solidFill>
        <a:ln w="38100" cap="flat" cmpd="sng" algn="ctr">
          <a:solidFill>
            <a:schemeClr val="tx1">
              <a:lumMod val="85000"/>
              <a:lumOff val="15000"/>
            </a:schemeClr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chemeClr val="tx1">
                  <a:lumMod val="75000"/>
                  <a:lumOff val="25000"/>
                </a:schemeClr>
              </a:solidFill>
            </a:rPr>
            <a:t>Numero de reuniões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tx1">
                  <a:lumMod val="75000"/>
                  <a:lumOff val="25000"/>
                </a:schemeClr>
              </a:solidFill>
            </a:rPr>
            <a:t>~20 reuniões de alinhamento</a:t>
          </a:r>
          <a:endParaRPr lang="pt-BR" sz="2800" kern="120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1111281" y="1022322"/>
        <a:ext cx="3154900" cy="3154900"/>
      </dsp:txXfrm>
    </dsp:sp>
    <dsp:sp modelId="{4AE63732-D8C0-4B97-9F3F-30DD6BAE2FA0}">
      <dsp:nvSpPr>
        <dsp:cNvPr id="0" name=""/>
        <dsp:cNvSpPr/>
      </dsp:nvSpPr>
      <dsp:spPr>
        <a:xfrm>
          <a:off x="4705796" y="851649"/>
          <a:ext cx="3496246" cy="3496246"/>
        </a:xfrm>
        <a:prstGeom prst="roundRect">
          <a:avLst/>
        </a:prstGeom>
        <a:solidFill>
          <a:schemeClr val="bg1"/>
        </a:solidFill>
        <a:ln w="38100" cap="flat" cmpd="sng" algn="ctr">
          <a:solidFill>
            <a:schemeClr val="tx1">
              <a:lumMod val="85000"/>
              <a:lumOff val="15000"/>
            </a:schemeClr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>
              <a:solidFill>
                <a:schemeClr val="tx1">
                  <a:lumMod val="75000"/>
                  <a:lumOff val="25000"/>
                </a:schemeClr>
              </a:solidFill>
            </a:rPr>
            <a:t>Quantidade de pessoas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tx1">
                  <a:lumMod val="75000"/>
                  <a:lumOff val="25000"/>
                </a:schemeClr>
              </a:solidFill>
            </a:rPr>
            <a:t>~33 </a:t>
          </a:r>
          <a:r>
            <a:rPr lang="en-US" sz="2800" kern="1200" err="1">
              <a:solidFill>
                <a:schemeClr val="tx1">
                  <a:lumMod val="75000"/>
                  <a:lumOff val="25000"/>
                </a:schemeClr>
              </a:solidFill>
            </a:rPr>
            <a:t>pessoas</a:t>
          </a:r>
          <a:r>
            <a:rPr lang="en-US" sz="2800" kern="120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en-US" sz="2800" kern="1200" err="1">
              <a:solidFill>
                <a:schemeClr val="tx1">
                  <a:lumMod val="75000"/>
                  <a:lumOff val="25000"/>
                </a:schemeClr>
              </a:solidFill>
            </a:rPr>
            <a:t>ouvidas</a:t>
          </a:r>
          <a:endParaRPr lang="en-US" sz="2800" kern="120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>
              <a:solidFill>
                <a:schemeClr val="tx1">
                  <a:lumMod val="75000"/>
                  <a:lumOff val="25000"/>
                </a:schemeClr>
              </a:solidFill>
            </a:rPr>
            <a:t>Todas as regionais envolvidas</a:t>
          </a:r>
        </a:p>
      </dsp:txBody>
      <dsp:txXfrm>
        <a:off x="4876469" y="1022322"/>
        <a:ext cx="3154900" cy="3154900"/>
      </dsp:txXfrm>
    </dsp:sp>
    <dsp:sp modelId="{BE874BE1-9B9F-49EA-84D7-4C47F84F4113}">
      <dsp:nvSpPr>
        <dsp:cNvPr id="0" name=""/>
        <dsp:cNvSpPr/>
      </dsp:nvSpPr>
      <dsp:spPr>
        <a:xfrm>
          <a:off x="940608" y="4616838"/>
          <a:ext cx="3496246" cy="3496246"/>
        </a:xfrm>
        <a:prstGeom prst="roundRect">
          <a:avLst/>
        </a:prstGeom>
        <a:solidFill>
          <a:schemeClr val="bg1"/>
        </a:solidFill>
        <a:ln w="38100" cap="flat" cmpd="sng" algn="ctr">
          <a:solidFill>
            <a:schemeClr val="tx1">
              <a:lumMod val="85000"/>
              <a:lumOff val="15000"/>
            </a:schemeClr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chemeClr val="tx1">
                  <a:lumMod val="75000"/>
                  <a:lumOff val="25000"/>
                </a:schemeClr>
              </a:solidFill>
            </a:rPr>
            <a:t>Formato de </a:t>
          </a:r>
          <a:r>
            <a:rPr lang="en-US" sz="2800" b="1" kern="1200" err="1">
              <a:solidFill>
                <a:schemeClr val="tx1">
                  <a:lumMod val="75000"/>
                  <a:lumOff val="25000"/>
                </a:schemeClr>
              </a:solidFill>
            </a:rPr>
            <a:t>Diagnóstico</a:t>
          </a:r>
          <a:endParaRPr lang="pt-BR" sz="2800" kern="120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err="1">
              <a:solidFill>
                <a:schemeClr val="tx1">
                  <a:lumMod val="75000"/>
                  <a:lumOff val="25000"/>
                </a:schemeClr>
              </a:solidFill>
            </a:rPr>
            <a:t>Entrevistas</a:t>
          </a:r>
          <a:r>
            <a:rPr lang="en-US" sz="2200" kern="120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en-US" sz="2200" kern="1200" err="1">
              <a:solidFill>
                <a:schemeClr val="tx1">
                  <a:lumMod val="75000"/>
                  <a:lumOff val="25000"/>
                </a:schemeClr>
              </a:solidFill>
            </a:rPr>
            <a:t>Presencial</a:t>
          </a:r>
          <a:endParaRPr lang="pt-BR" sz="2200" kern="120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solidFill>
                <a:schemeClr val="tx1">
                  <a:lumMod val="75000"/>
                  <a:lumOff val="25000"/>
                </a:schemeClr>
              </a:solidFill>
            </a:rPr>
            <a:t>Entrevistas via teams</a:t>
          </a:r>
          <a:endParaRPr lang="pt-BR" sz="2200" kern="120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err="1">
              <a:solidFill>
                <a:schemeClr val="tx1">
                  <a:lumMod val="75000"/>
                  <a:lumOff val="25000"/>
                </a:schemeClr>
              </a:solidFill>
            </a:rPr>
            <a:t>Reuniões</a:t>
          </a:r>
          <a:r>
            <a:rPr lang="en-US" sz="2200" kern="1200">
              <a:solidFill>
                <a:schemeClr val="tx1">
                  <a:lumMod val="75000"/>
                  <a:lumOff val="25000"/>
                </a:schemeClr>
              </a:solidFill>
            </a:rPr>
            <a:t> de </a:t>
          </a:r>
          <a:r>
            <a:rPr lang="en-US" sz="2200" kern="1200" err="1">
              <a:solidFill>
                <a:schemeClr val="tx1">
                  <a:lumMod val="75000"/>
                  <a:lumOff val="25000"/>
                </a:schemeClr>
              </a:solidFill>
            </a:rPr>
            <a:t>trocas</a:t>
          </a:r>
          <a:r>
            <a:rPr lang="en-US" sz="2200" kern="120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en-US" sz="2200" kern="1200" err="1">
              <a:solidFill>
                <a:schemeClr val="tx1">
                  <a:lumMod val="75000"/>
                  <a:lumOff val="25000"/>
                </a:schemeClr>
              </a:solidFill>
            </a:rPr>
            <a:t>diversas</a:t>
          </a:r>
          <a:endParaRPr lang="pt-BR" sz="2200" kern="120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 err="1">
              <a:solidFill>
                <a:schemeClr val="tx1">
                  <a:lumMod val="75000"/>
                  <a:lumOff val="25000"/>
                </a:schemeClr>
              </a:solidFill>
            </a:rPr>
            <a:t>Acompanhamenot</a:t>
          </a:r>
          <a:r>
            <a:rPr lang="pt-BR" sz="2200" kern="1200">
              <a:solidFill>
                <a:schemeClr val="tx1">
                  <a:lumMod val="75000"/>
                  <a:lumOff val="25000"/>
                </a:schemeClr>
              </a:solidFill>
            </a:rPr>
            <a:t> de rotas</a:t>
          </a:r>
        </a:p>
      </dsp:txBody>
      <dsp:txXfrm>
        <a:off x="1111281" y="4787511"/>
        <a:ext cx="3154900" cy="3154900"/>
      </dsp:txXfrm>
    </dsp:sp>
    <dsp:sp modelId="{C643703B-F92E-4C28-9FD2-A32507D2C6A0}">
      <dsp:nvSpPr>
        <dsp:cNvPr id="0" name=""/>
        <dsp:cNvSpPr/>
      </dsp:nvSpPr>
      <dsp:spPr>
        <a:xfrm>
          <a:off x="4705796" y="4616838"/>
          <a:ext cx="3496246" cy="3496246"/>
        </a:xfrm>
        <a:prstGeom prst="roundRect">
          <a:avLst/>
        </a:prstGeom>
        <a:solidFill>
          <a:schemeClr val="bg1"/>
        </a:solidFill>
        <a:ln w="38100" cap="flat" cmpd="sng" algn="ctr">
          <a:solidFill>
            <a:schemeClr val="tx1">
              <a:lumMod val="85000"/>
              <a:lumOff val="15000"/>
            </a:schemeClr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chemeClr val="tx1">
                  <a:lumMod val="75000"/>
                  <a:lumOff val="25000"/>
                </a:schemeClr>
              </a:solidFill>
            </a:rPr>
            <a:t>Cargos </a:t>
          </a:r>
          <a:r>
            <a:rPr lang="en-US" sz="2800" b="1" kern="1200" err="1">
              <a:solidFill>
                <a:schemeClr val="tx1">
                  <a:lumMod val="75000"/>
                  <a:lumOff val="25000"/>
                </a:schemeClr>
              </a:solidFill>
            </a:rPr>
            <a:t>ouvidos</a:t>
          </a:r>
          <a:endParaRPr lang="pt-BR" sz="2800" kern="120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solidFill>
                <a:schemeClr val="tx1">
                  <a:lumMod val="75000"/>
                  <a:lumOff val="25000"/>
                </a:schemeClr>
              </a:solidFill>
            </a:rPr>
            <a:t>Gerentes de Negócios</a:t>
          </a:r>
          <a:endParaRPr lang="pt-BR" sz="2200" kern="120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solidFill>
                <a:schemeClr val="tx1">
                  <a:lumMod val="75000"/>
                  <a:lumOff val="25000"/>
                </a:schemeClr>
              </a:solidFill>
            </a:rPr>
            <a:t>Gerentes Regionais</a:t>
          </a:r>
          <a:endParaRPr lang="pt-BR" sz="2200" kern="120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err="1">
              <a:solidFill>
                <a:schemeClr val="tx1">
                  <a:lumMod val="75000"/>
                  <a:lumOff val="25000"/>
                </a:schemeClr>
              </a:solidFill>
            </a:rPr>
            <a:t>Gerente</a:t>
          </a:r>
          <a:r>
            <a:rPr lang="en-US" sz="2200" kern="1200">
              <a:solidFill>
                <a:schemeClr val="tx1">
                  <a:lumMod val="75000"/>
                  <a:lumOff val="25000"/>
                </a:schemeClr>
              </a:solidFill>
            </a:rPr>
            <a:t> Nacional</a:t>
          </a:r>
          <a:endParaRPr lang="pt-BR" sz="2200" kern="120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err="1">
              <a:solidFill>
                <a:schemeClr val="tx1">
                  <a:lumMod val="75000"/>
                  <a:lumOff val="25000"/>
                </a:schemeClr>
              </a:solidFill>
            </a:rPr>
            <a:t>Analistas</a:t>
          </a:r>
          <a:r>
            <a:rPr lang="en-US" sz="2200" kern="120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en-US" sz="2200" kern="1200" err="1">
              <a:solidFill>
                <a:schemeClr val="tx1">
                  <a:lumMod val="75000"/>
                  <a:lumOff val="25000"/>
                </a:schemeClr>
              </a:solidFill>
            </a:rPr>
            <a:t>matriz</a:t>
          </a:r>
          <a:r>
            <a:rPr lang="en-US" sz="2200" kern="1200">
              <a:solidFill>
                <a:schemeClr val="tx1">
                  <a:lumMod val="75000"/>
                  <a:lumOff val="25000"/>
                </a:schemeClr>
              </a:solidFill>
            </a:rPr>
            <a:t> e Regional</a:t>
          </a:r>
          <a:endParaRPr lang="pt-BR" sz="2200" kern="120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4876469" y="4787511"/>
        <a:ext cx="3154900" cy="3154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04.05.2026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https://forms.office.com/Pages/ShareFormPage.aspx?id=S30kVTW0pUeIG8p2J0NOeU3gFz61GPZLjnBjl12aY8ZUME1XNEJXQVlWTldVRVJQTEhGTVFCVUtLNS4u&amp;sharetoken=R58U2Ikrz4hR0KcMr2vO</a:t>
            </a:r>
          </a:p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0828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O </a:t>
            </a:r>
            <a:r>
              <a:rPr lang="en-US" err="1">
                <a:ea typeface="Calibri"/>
                <a:cs typeface="Calibri"/>
              </a:rPr>
              <a:t>que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esta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grifado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em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amarelo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precisa</a:t>
            </a:r>
            <a:r>
              <a:rPr lang="en-US">
                <a:ea typeface="Calibri"/>
                <a:cs typeface="Calibri"/>
              </a:rPr>
              <a:t> ser </a:t>
            </a:r>
            <a:r>
              <a:rPr lang="en-US" err="1">
                <a:ea typeface="Calibri"/>
                <a:cs typeface="Calibri"/>
              </a:rPr>
              <a:t>revisado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955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exemplo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9531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30413-D4BF-59F3-D595-D3AF10695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0765FEB-DE06-AE15-4E58-4E2FBC249C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9349E26-95DD-E51E-D2AF-03BA3F8911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6 episódios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9C0F78D-FD8E-EC49-A0FE-8AF900CE8A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8768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6CEA1-7F86-26FD-2C13-07E008097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38A6ED2-0F87-398E-337B-224CA750B4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21E5CA1-E504-4E16-3862-F524624AE4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6 episódios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FA7CC28-2765-7205-0C98-26F1B8A645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0933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Analistas: O Quadro Colaborativo anterior serve de insumo para eles podem escolher dois ou mais desafios que sejam familiares no seu dia a dia para trazer aqui. </a:t>
            </a:r>
          </a:p>
          <a:p>
            <a:endParaRPr lang="en-US"/>
          </a:p>
          <a:p>
            <a:r>
              <a:rPr lang="en-US"/>
              <a:t>Como configurar os grupos 1,2,4 ALL: Defina um tempo para as reflexões (Breakout rooms)</a:t>
            </a:r>
          </a:p>
          <a:p>
            <a:r>
              <a:rPr lang="en-US"/>
              <a:t>Comece individualmente (01 MINUTO), depois em pares (02 MINUTOS), depois em quartetos (4 MINUTOS), e finalmente como grupo completo (5 MINUTOS- ALL-TODOS NA PLENÁRIA)</a:t>
            </a:r>
          </a:p>
          <a:p>
            <a:endParaRPr lang="en-US"/>
          </a:p>
          <a:p>
            <a:r>
              <a:rPr lang="en-US"/>
              <a:t>Sequência de passos e alocação do tempo</a:t>
            </a:r>
          </a:p>
          <a:p>
            <a:r>
              <a:rPr lang="en-US"/>
              <a:t>A) Reflexão individual silenciosa pelos indivíduos em um desafio compartilhado, estruturado por uma pergunta - 1 min.</a:t>
            </a:r>
          </a:p>
          <a:p>
            <a:r>
              <a:rPr lang="en-US"/>
              <a:t>B) Gerar ideias em pares, construindo em cima das ideias resultantes da auto-reflexão - 2 min.</a:t>
            </a:r>
          </a:p>
          <a:p>
            <a:r>
              <a:rPr lang="en-US"/>
              <a:t>C) Compartilhar e desenvolver as ideias do seu par em um quarteto (notar semelhanças e diferenças) 4 min.</a:t>
            </a:r>
          </a:p>
          <a:p>
            <a:r>
              <a:rPr lang="en-US"/>
              <a:t>D) ALL: Pergunte, “Qual ideia se destacou na sua conversa?” Cada grupo compartilha uma ideia importante com todos (repetir o ciclo conforme necessário) 5 min.</a:t>
            </a:r>
          </a:p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Legenda deste apoio de fala: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Normal: indica o que o Facilitador deve FAZER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i="1"/>
              <a:t>Itálico: indica o que o Facilitador deve FALAR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i="0"/>
              <a:t>Negrito: pontos de ATENÇÃO</a:t>
            </a:r>
          </a:p>
          <a:p>
            <a:endParaRPr lang="pt-BR"/>
          </a:p>
          <a:p>
            <a:r>
              <a:rPr lang="pt-BR" i="1"/>
              <a:t>Pessoal, o Programa Gestão de Negócios é uma jornada de aprendizagem composta por momentos assíncronos (à distância) e síncronos (online, como estamos aqui, agora). Esses dois modelos se complementam e é muito importante que vocês acompanhem as aulas pelo Conecte-se também! Costumamos enviar algumas dicas no grupo de whats para orientá-los sobre os conteúdos mais relevantes antes e depois de cada workshop.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3E68B-5A6C-45D4-813C-01C6B7A8529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607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BI-DM</a:t>
            </a:r>
          </a:p>
          <a:p>
            <a:r>
              <a:rPr lang="en-US"/>
              <a:t>https://app.powerbi.com/view?r=eyJrIjoiNGU4NGNhNTYtMzU3Mi00NzdlLWEyNzgtNzVkMzRhMmY1YWM3IiwidCI6ImFmZGNmZmZmLThlMWUtNDliNC1hNGNjLThkYmY1YmU0NTE4OSJ9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6EFC9-3E27-489D-9643-3D6121A1B3C4}" type="slidenum"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1528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813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42FAC-B5CE-F573-BF00-FF3A6BCF3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4CD3830-F18C-2E8D-DFD1-B86BF0419E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B9BD249-DDDD-77E0-49D0-120FA15CFC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C66384B-DCD8-DBB4-08BE-0F3148084C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0069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TOM MAIS PROVOCATICO: O QUE ACHA DE UM MIX? </a:t>
            </a:r>
            <a:r>
              <a:rPr lang="pt-BR"/>
              <a:t>O canal Varejo apresenta alto nível de engajamento operacional, forte senso de responsabilidade sobre os resultados e relações bem estabelecidas com os parceiros. No entanto, esse desempenho ainda está ancorado em uma atuação predominantemente reativa e transacional ,eficiente no curto prazo, mas limitada diante das demandas estratégicas do negócio. O diagnóstico aponta um avanço necessário: sair do papel de executor para assumir, de forma consistente, a posição de Gerente de Negócios, com protagonismo estratégico e atuação consultiva capaz de influenciar decisões, gerar valor e ampliar impacto.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1477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https://www.youtube.com/watch?v=3TtfkC5dKl4</a:t>
            </a:r>
          </a:p>
          <a:p>
            <a:endParaRPr lang="en-US"/>
          </a:p>
          <a:p>
            <a:r>
              <a:rPr lang="en-US"/>
              <a:t>Analista: quero trazer uma história real de tomada de decisão — simples, ousada e transformadora.”</a:t>
            </a:r>
          </a:p>
          <a:p>
            <a:r>
              <a:rPr lang="en-US"/>
              <a:t>Contexto</a:t>
            </a:r>
          </a:p>
          <a:p>
            <a:r>
              <a:rPr lang="en-US"/>
              <a:t>“A Milky Moo surgiu quando quatro amigos decidiram criar o melhor milkshake do mundo. Eles abriram a primeira loja literalmente dias antes da pandemia. Ou seja, tudo indicava que seria um péssimo momento para empreender…” </a:t>
            </a:r>
          </a:p>
          <a:p>
            <a:r>
              <a:rPr lang="en-US"/>
              <a:t>Virada</a:t>
            </a:r>
          </a:p>
          <a:p>
            <a:r>
              <a:rPr lang="en-US"/>
              <a:t>“Mas eles tomaram uma decisão: em vez de recuar, apostaram na criatividade, no visual marcante das lojas, nas embalagens ‘malhadinhas’ e em sabores que ninguém tinha. Essa identidade virou um ícone — você olha o malhado e já sabe que é Milky Moo.” </a:t>
            </a:r>
          </a:p>
          <a:p>
            <a:r>
              <a:rPr lang="en-US"/>
              <a:t>Efeito das decisões</a:t>
            </a:r>
          </a:p>
          <a:p>
            <a:r>
              <a:rPr lang="en-US"/>
              <a:t>“Resultado? Alguns anos depois, a marca disparou, virou febre em shoppings, vende mais de 1,5 milhão de milkshakes por mês e já opera até nos Estados Unidos.”</a:t>
            </a:r>
          </a:p>
          <a:p>
            <a:r>
              <a:rPr lang="en-US"/>
              <a:t>Conexão com o módulo Gestão 360º</a:t>
            </a:r>
          </a:p>
          <a:p>
            <a:r>
              <a:rPr lang="en-US"/>
              <a:t>“Essa história mostra que dados contam muito, mas decisão conta mais. Eles analisaram o cenário, identificaram o potencial, fizeram apostas calculadas e agiram rápido. Exatamente o que esperamos de um Gerente de Negócios 360°:</a:t>
            </a:r>
          </a:p>
          <a:p>
            <a:r>
              <a:rPr lang="en-US"/>
              <a:t>— coragem para inovar,</a:t>
            </a:r>
          </a:p>
          <a:p>
            <a:r>
              <a:rPr lang="en-US"/>
              <a:t>— consistência para executar,</a:t>
            </a:r>
          </a:p>
          <a:p>
            <a:r>
              <a:rPr lang="en-US"/>
              <a:t>— e visão para prosperar.”</a:t>
            </a:r>
          </a:p>
          <a:p>
            <a:r>
              <a:rPr lang="en-US"/>
              <a:t>Fechamento para chamar o vídeo</a:t>
            </a:r>
          </a:p>
          <a:p>
            <a:r>
              <a:rPr lang="en-US"/>
              <a:t>“Agora, vamos assistir um vídeo curtinho que ilustra essa jornada e reforça o poder de decidir, mesmo quando o cenário parece desfavorável. Prestem atenção nos elementos de branding, posicionamento e decisão estratégica.”</a:t>
            </a:r>
          </a:p>
          <a:p>
            <a:endParaRPr lang="en-US"/>
          </a:p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0C52156-113C-2C0A-E223-7E4C4C163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8288000" cy="10290740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DBD3020A-B496-3427-17B2-53F8FDDB28E2}"/>
              </a:ext>
            </a:extLst>
          </p:cNvPr>
          <p:cNvGrpSpPr/>
          <p:nvPr userDrawn="1"/>
        </p:nvGrpSpPr>
        <p:grpSpPr>
          <a:xfrm>
            <a:off x="227162" y="9549930"/>
            <a:ext cx="17008416" cy="369332"/>
            <a:chOff x="126371" y="6315815"/>
            <a:chExt cx="11338944" cy="246221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963BD50E-BA53-0B11-C505-9945EF069AFF}"/>
                </a:ext>
              </a:extLst>
            </p:cNvPr>
            <p:cNvSpPr txBox="1"/>
            <p:nvPr userDrawn="1"/>
          </p:nvSpPr>
          <p:spPr>
            <a:xfrm>
              <a:off x="126371" y="6315815"/>
              <a:ext cx="2844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800" i="1" spc="450">
                  <a:solidFill>
                    <a:schemeClr val="bg1"/>
                  </a:solidFill>
                  <a:latin typeface="AMX" pitchFamily="2" charset="77"/>
                </a:rPr>
                <a:t>DIAGNÓSTICO VAREJO</a:t>
              </a:r>
            </a:p>
          </p:txBody>
        </p: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75DD6C7F-2D19-43E8-B26D-53697C3D1A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Gráfico 12">
            <a:extLst>
              <a:ext uri="{FF2B5EF4-FFF2-40B4-BE49-F238E27FC236}">
                <a16:creationId xmlns:a16="http://schemas.microsoft.com/office/drawing/2014/main" id="{013F1DAB-90F3-FB46-DF30-2C15E75EA5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725" y="634537"/>
            <a:ext cx="1840131" cy="690050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5473BF3-CBCA-2E4B-7539-4058B0F614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01999" y="628985"/>
            <a:ext cx="1413545" cy="5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04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40.svg"/><Relationship Id="rId3" Type="http://schemas.openxmlformats.org/officeDocument/2006/relationships/image" Target="../media/image4.jpeg"/><Relationship Id="rId7" Type="http://schemas.openxmlformats.org/officeDocument/2006/relationships/diagramLayout" Target="../diagrams/layout1.xml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6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36.png"/><Relationship Id="rId5" Type="http://schemas.openxmlformats.org/officeDocument/2006/relationships/image" Target="../media/image38.svg"/><Relationship Id="rId15" Type="http://schemas.openxmlformats.org/officeDocument/2006/relationships/image" Target="../media/image31.png"/><Relationship Id="rId10" Type="http://schemas.microsoft.com/office/2007/relationships/diagramDrawing" Target="../diagrams/drawing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3.svg"/><Relationship Id="rId10" Type="http://schemas.microsoft.com/office/2007/relationships/hdphoto" Target="../media/hdphoto2.wdp"/><Relationship Id="rId4" Type="http://schemas.openxmlformats.org/officeDocument/2006/relationships/image" Target="../media/image13.sv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.jpe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4" Type="http://schemas.openxmlformats.org/officeDocument/2006/relationships/image" Target="../media/image5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svg"/><Relationship Id="rId4" Type="http://schemas.openxmlformats.org/officeDocument/2006/relationships/image" Target="../media/image5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4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6.svg"/><Relationship Id="rId10" Type="http://schemas.openxmlformats.org/officeDocument/2006/relationships/image" Target="../media/image57.png"/><Relationship Id="rId4" Type="http://schemas.openxmlformats.org/officeDocument/2006/relationships/image" Target="../media/image5.png"/><Relationship Id="rId9" Type="http://schemas.openxmlformats.org/officeDocument/2006/relationships/image" Target="../media/image5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5.png"/><Relationship Id="rId7" Type="http://schemas.openxmlformats.org/officeDocument/2006/relationships/image" Target="../media/image16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5.png"/><Relationship Id="rId7" Type="http://schemas.openxmlformats.org/officeDocument/2006/relationships/image" Target="../media/image16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4.jpe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svg"/><Relationship Id="rId10" Type="http://schemas.openxmlformats.org/officeDocument/2006/relationships/image" Target="../media/image14.png"/><Relationship Id="rId4" Type="http://schemas.openxmlformats.org/officeDocument/2006/relationships/image" Target="../media/image22.svg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8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37.png"/><Relationship Id="rId4" Type="http://schemas.openxmlformats.org/officeDocument/2006/relationships/image" Target="../media/image6.svg"/><Relationship Id="rId9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5.png"/><Relationship Id="rId7" Type="http://schemas.openxmlformats.org/officeDocument/2006/relationships/image" Target="../media/image16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>
            <a:off x="-9849" y="0"/>
            <a:ext cx="18307707" cy="10287000"/>
            <a:chOff x="0" y="0"/>
            <a:chExt cx="24410276" cy="13716000"/>
          </a:xfrm>
        </p:grpSpPr>
        <p:sp>
          <p:nvSpPr>
            <p:cNvPr id="10" name="Freeform 10" descr="Padrão do plano de fundo  O conteúdo gerado por IA pode estar incorreto."/>
            <p:cNvSpPr/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1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795715" y="2426562"/>
            <a:ext cx="2857500" cy="2400300"/>
            <a:chOff x="0" y="0"/>
            <a:chExt cx="3810000" cy="3200400"/>
          </a:xfrm>
        </p:grpSpPr>
        <p:sp>
          <p:nvSpPr>
            <p:cNvPr id="12" name="Freeform 12" descr="Gráfico  O conteúdo gerado por IA pode estar incorreto."/>
            <p:cNvSpPr/>
            <p:nvPr/>
          </p:nvSpPr>
          <p:spPr>
            <a:xfrm>
              <a:off x="0" y="0"/>
              <a:ext cx="3810000" cy="3200400"/>
            </a:xfrm>
            <a:custGeom>
              <a:avLst/>
              <a:gdLst/>
              <a:ahLst/>
              <a:cxnLst/>
              <a:rect l="l" t="t" r="r" b="b"/>
              <a:pathLst>
                <a:path w="3810000" h="3200400">
                  <a:moveTo>
                    <a:pt x="0" y="0"/>
                  </a:moveTo>
                  <a:lnTo>
                    <a:pt x="3810000" y="0"/>
                  </a:lnTo>
                  <a:lnTo>
                    <a:pt x="3810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1" r="-11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175311" y="-600342"/>
            <a:ext cx="11066926" cy="10887342"/>
            <a:chOff x="0" y="0"/>
            <a:chExt cx="14755901" cy="14516456"/>
          </a:xfrm>
        </p:grpSpPr>
        <p:sp>
          <p:nvSpPr>
            <p:cNvPr id="14" name="Freeform 14" descr="Logotipo, nome da empresa  O conteúdo gerado por IA pode estar incorreto."/>
            <p:cNvSpPr/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40934" r="-48146" b="-261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605424" y="1325880"/>
            <a:ext cx="15139774" cy="9203321"/>
            <a:chOff x="20572252" y="824574"/>
            <a:chExt cx="12714968" cy="16686245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/>
            <a:srcRect t="5085" b="5085"/>
            <a:stretch>
              <a:fillRect/>
            </a:stretch>
          </p:blipFill>
          <p:spPr>
            <a:xfrm>
              <a:off x="20572252" y="824574"/>
              <a:ext cx="12714968" cy="16686245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0" y="8896350"/>
            <a:ext cx="2438400" cy="1390650"/>
            <a:chOff x="0" y="0"/>
            <a:chExt cx="3251200" cy="1854200"/>
          </a:xfrm>
        </p:grpSpPr>
        <p:sp>
          <p:nvSpPr>
            <p:cNvPr id="20" name="Freeform 20" descr="Uma imagem contendo Texto  O conteúdo gerado por IA pode estar incorreto."/>
            <p:cNvSpPr/>
            <p:nvPr/>
          </p:nvSpPr>
          <p:spPr>
            <a:xfrm>
              <a:off x="0" y="0"/>
              <a:ext cx="3251200" cy="1854200"/>
            </a:xfrm>
            <a:custGeom>
              <a:avLst/>
              <a:gdLst/>
              <a:ahLst/>
              <a:cxnLst/>
              <a:rect l="l" t="t" r="r" b="b"/>
              <a:pathLst>
                <a:path w="3251200" h="1854200">
                  <a:moveTo>
                    <a:pt x="0" y="0"/>
                  </a:moveTo>
                  <a:lnTo>
                    <a:pt x="3251200" y="0"/>
                  </a:lnTo>
                  <a:lnTo>
                    <a:pt x="3251200" y="1854200"/>
                  </a:lnTo>
                  <a:lnTo>
                    <a:pt x="0" y="185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30" r="-1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4AE661-A2B4-073E-58D3-306498C9A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522" y="533406"/>
            <a:ext cx="7151092" cy="769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reeform 6">
            <a:extLst>
              <a:ext uri="{FF2B5EF4-FFF2-40B4-BE49-F238E27FC236}">
                <a16:creationId xmlns:a16="http://schemas.microsoft.com/office/drawing/2014/main" id="{7915564C-7C91-2606-30DE-2AF2FEDDA3F6}"/>
              </a:ext>
            </a:extLst>
          </p:cNvPr>
          <p:cNvSpPr/>
          <p:nvPr/>
        </p:nvSpPr>
        <p:spPr>
          <a:xfrm>
            <a:off x="386599" y="529691"/>
            <a:ext cx="2461051" cy="1032409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009FE-57F1-4F28-9C9F-2992D720A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1FD678D-6BD9-0821-FCAD-43B99ABC108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-3734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>
              <a:extLst>
                <a:ext uri="{FF2B5EF4-FFF2-40B4-BE49-F238E27FC236}">
                  <a16:creationId xmlns:a16="http://schemas.microsoft.com/office/drawing/2014/main" id="{9504081C-592B-0EB7-B1ED-1D72A3EFA7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9BAD3A54-6B2E-FF7E-45AE-00C1B47F2180}"/>
              </a:ext>
            </a:extLst>
          </p:cNvPr>
          <p:cNvSpPr/>
          <p:nvPr/>
        </p:nvSpPr>
        <p:spPr>
          <a:xfrm>
            <a:off x="210047" y="4604190"/>
            <a:ext cx="7226115" cy="293129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6DFDF16E-26FB-28B2-C866-434DEDAA39B3}"/>
              </a:ext>
            </a:extLst>
          </p:cNvPr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>
              <a:extLst>
                <a:ext uri="{FF2B5EF4-FFF2-40B4-BE49-F238E27FC236}">
                  <a16:creationId xmlns:a16="http://schemas.microsoft.com/office/drawing/2014/main" id="{BBE6B6DF-1979-A1ED-A4C4-F72C8FFAFC84}"/>
                </a:ext>
              </a:extLst>
            </p:cNvPr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7" name="AutoShape 7">
            <a:extLst>
              <a:ext uri="{FF2B5EF4-FFF2-40B4-BE49-F238E27FC236}">
                <a16:creationId xmlns:a16="http://schemas.microsoft.com/office/drawing/2014/main" id="{82AD2B7F-D07F-B972-2ADE-D88753E58DF5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A44130E-95ED-0032-38CD-5EE94F722DDE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B1600FA-E7CC-65C0-8CC6-FB4CFA5D26F8}"/>
              </a:ext>
            </a:extLst>
          </p:cNvPr>
          <p:cNvSpPr txBox="1"/>
          <p:nvPr/>
        </p:nvSpPr>
        <p:spPr>
          <a:xfrm>
            <a:off x="1369680" y="1240692"/>
            <a:ext cx="606648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4400" b="1">
                <a:solidFill>
                  <a:srgbClr val="262626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GESTÃO 360°</a:t>
            </a:r>
          </a:p>
          <a:p>
            <a:pPr algn="l"/>
            <a:r>
              <a:rPr lang="en-US" sz="3600" i="1">
                <a:solidFill>
                  <a:srgbClr val="262626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Etapa </a:t>
            </a:r>
            <a:r>
              <a:rPr lang="en-US" sz="3600" i="1" err="1">
                <a:solidFill>
                  <a:srgbClr val="262626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Diagnóstico</a:t>
            </a:r>
            <a:endParaRPr lang="en-US" sz="3600" i="1">
              <a:solidFill>
                <a:srgbClr val="262626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184A8348-44D1-3F44-D1E8-C5B74E10BDBC}"/>
              </a:ext>
            </a:extLst>
          </p:cNvPr>
          <p:cNvSpPr txBox="1"/>
          <p:nvPr/>
        </p:nvSpPr>
        <p:spPr>
          <a:xfrm>
            <a:off x="978492" y="2529033"/>
            <a:ext cx="408432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endParaRPr>
              <a:latin typeface="Amx"/>
            </a:endParaRPr>
          </a:p>
          <a:p>
            <a:pPr algn="l">
              <a:lnSpc>
                <a:spcPts val="3600"/>
              </a:lnSpc>
            </a:pPr>
            <a:endParaRPr lang="en-US" sz="3000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" name="AutoShape 16">
            <a:extLst>
              <a:ext uri="{FF2B5EF4-FFF2-40B4-BE49-F238E27FC236}">
                <a16:creationId xmlns:a16="http://schemas.microsoft.com/office/drawing/2014/main" id="{357C97B4-02F1-CC31-6D2A-07C43CF6AF3D}"/>
              </a:ext>
            </a:extLst>
          </p:cNvPr>
          <p:cNvSpPr/>
          <p:nvPr/>
        </p:nvSpPr>
        <p:spPr>
          <a:xfrm rot="6060">
            <a:off x="1379684" y="1927456"/>
            <a:ext cx="5390207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5DE9082B-5008-ABBD-85CC-2ECE94F5A903}"/>
              </a:ext>
            </a:extLst>
          </p:cNvPr>
          <p:cNvSpPr txBox="1"/>
          <p:nvPr/>
        </p:nvSpPr>
        <p:spPr>
          <a:xfrm>
            <a:off x="8654326" y="2161043"/>
            <a:ext cx="8655182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graphicFrame>
        <p:nvGraphicFramePr>
          <p:cNvPr id="32" name="Diagrama 31">
            <a:extLst>
              <a:ext uri="{FF2B5EF4-FFF2-40B4-BE49-F238E27FC236}">
                <a16:creationId xmlns:a16="http://schemas.microsoft.com/office/drawing/2014/main" id="{A38CA6C8-22B6-06F7-1483-1406AE2E29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7484373"/>
              </p:ext>
            </p:extLst>
          </p:nvPr>
        </p:nvGraphicFramePr>
        <p:xfrm>
          <a:off x="7164149" y="1668619"/>
          <a:ext cx="9142651" cy="8964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25" name="Group 9">
            <a:extLst>
              <a:ext uri="{FF2B5EF4-FFF2-40B4-BE49-F238E27FC236}">
                <a16:creationId xmlns:a16="http://schemas.microsoft.com/office/drawing/2014/main" id="{302B19BC-11D0-26FA-A82E-DDF1DE8254F8}"/>
              </a:ext>
            </a:extLst>
          </p:cNvPr>
          <p:cNvGrpSpPr/>
          <p:nvPr/>
        </p:nvGrpSpPr>
        <p:grpSpPr>
          <a:xfrm rot="-10800000">
            <a:off x="-1919559" y="3911483"/>
            <a:ext cx="3266770" cy="4219575"/>
            <a:chOff x="0" y="0"/>
            <a:chExt cx="4355694" cy="5626100"/>
          </a:xfrm>
        </p:grpSpPr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3E518FD2-EA62-C0F9-E56E-47D26262095F}"/>
                </a:ext>
              </a:extLst>
            </p:cNvPr>
            <p:cNvSpPr/>
            <p:nvPr/>
          </p:nvSpPr>
          <p:spPr>
            <a:xfrm>
              <a:off x="0" y="0"/>
              <a:ext cx="4355719" cy="5626100"/>
            </a:xfrm>
            <a:custGeom>
              <a:avLst/>
              <a:gdLst/>
              <a:ahLst/>
              <a:cxnLst/>
              <a:rect l="l" t="t" r="r" b="b"/>
              <a:pathLst>
                <a:path w="4355719" h="5626100">
                  <a:moveTo>
                    <a:pt x="0" y="0"/>
                  </a:moveTo>
                  <a:lnTo>
                    <a:pt x="4355719" y="0"/>
                  </a:lnTo>
                  <a:lnTo>
                    <a:pt x="4355719" y="5626100"/>
                  </a:lnTo>
                  <a:lnTo>
                    <a:pt x="0" y="5626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27" name="Freeform 11">
            <a:extLst>
              <a:ext uri="{FF2B5EF4-FFF2-40B4-BE49-F238E27FC236}">
                <a16:creationId xmlns:a16="http://schemas.microsoft.com/office/drawing/2014/main" id="{56B5A2C2-3BDE-73E7-6397-B339DDC9BA55}"/>
              </a:ext>
            </a:extLst>
          </p:cNvPr>
          <p:cNvSpPr/>
          <p:nvPr/>
        </p:nvSpPr>
        <p:spPr>
          <a:xfrm>
            <a:off x="16300320" y="1893964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28" name="Freeform 12">
            <a:extLst>
              <a:ext uri="{FF2B5EF4-FFF2-40B4-BE49-F238E27FC236}">
                <a16:creationId xmlns:a16="http://schemas.microsoft.com/office/drawing/2014/main" id="{5C3E6AE7-F48F-6B83-65A3-E66A13FA571B}"/>
              </a:ext>
            </a:extLst>
          </p:cNvPr>
          <p:cNvSpPr/>
          <p:nvPr/>
        </p:nvSpPr>
        <p:spPr>
          <a:xfrm>
            <a:off x="15874221" y="3020066"/>
            <a:ext cx="1987680" cy="1739220"/>
          </a:xfrm>
          <a:custGeom>
            <a:avLst/>
            <a:gdLst/>
            <a:ahLst/>
            <a:cxnLst/>
            <a:rect l="l" t="t" r="r" b="b"/>
            <a:pathLst>
              <a:path w="1987680" h="1739220">
                <a:moveTo>
                  <a:pt x="0" y="0"/>
                </a:moveTo>
                <a:lnTo>
                  <a:pt x="1987680" y="0"/>
                </a:lnTo>
                <a:lnTo>
                  <a:pt x="1987680" y="1739219"/>
                </a:lnTo>
                <a:lnTo>
                  <a:pt x="0" y="17392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23" b="-223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29" name="Group 63">
            <a:extLst>
              <a:ext uri="{FF2B5EF4-FFF2-40B4-BE49-F238E27FC236}">
                <a16:creationId xmlns:a16="http://schemas.microsoft.com/office/drawing/2014/main" id="{EF1152F3-3879-1BA6-8EB9-E07BA523EFC7}"/>
              </a:ext>
            </a:extLst>
          </p:cNvPr>
          <p:cNvGrpSpPr/>
          <p:nvPr/>
        </p:nvGrpSpPr>
        <p:grpSpPr>
          <a:xfrm>
            <a:off x="11344968" y="-7165429"/>
            <a:ext cx="10598086" cy="10156127"/>
            <a:chOff x="1603516" y="-3494368"/>
            <a:chExt cx="14130782" cy="13541502"/>
          </a:xfrm>
        </p:grpSpPr>
        <p:sp>
          <p:nvSpPr>
            <p:cNvPr id="30" name="Freeform 64">
              <a:extLst>
                <a:ext uri="{FF2B5EF4-FFF2-40B4-BE49-F238E27FC236}">
                  <a16:creationId xmlns:a16="http://schemas.microsoft.com/office/drawing/2014/main" id="{D9EF2C2D-28EF-61A2-D9A9-6E7990164A37}"/>
                </a:ext>
              </a:extLst>
            </p:cNvPr>
            <p:cNvSpPr/>
            <p:nvPr/>
          </p:nvSpPr>
          <p:spPr>
            <a:xfrm>
              <a:off x="1603516" y="-3494368"/>
              <a:ext cx="14130782" cy="13541502"/>
            </a:xfrm>
            <a:custGeom>
              <a:avLst/>
              <a:gdLst/>
              <a:ahLst/>
              <a:cxnLst/>
              <a:rect l="l" t="t" r="r" b="b"/>
              <a:pathLst>
                <a:path w="14130782" h="13541502">
                  <a:moveTo>
                    <a:pt x="0" y="0"/>
                  </a:moveTo>
                  <a:lnTo>
                    <a:pt x="14130782" y="0"/>
                  </a:lnTo>
                  <a:lnTo>
                    <a:pt x="14130782" y="13541502"/>
                  </a:lnTo>
                  <a:lnTo>
                    <a:pt x="0" y="13541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144FAADA-6FC5-72EF-1FEA-77F8ED2F0443}"/>
              </a:ext>
            </a:extLst>
          </p:cNvPr>
          <p:cNvSpPr txBox="1"/>
          <p:nvPr/>
        </p:nvSpPr>
        <p:spPr>
          <a:xfrm>
            <a:off x="1092919" y="4236561"/>
            <a:ext cx="61521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400">
              <a:latin typeface="Amx"/>
            </a:endParaRPr>
          </a:p>
          <a:p>
            <a:pPr algn="ctr"/>
            <a:endParaRPr lang="pt-BR" sz="2400">
              <a:latin typeface="Amx"/>
            </a:endParaRPr>
          </a:p>
          <a:p>
            <a:pPr algn="ctr"/>
            <a:r>
              <a:rPr lang="pt-BR" sz="2800">
                <a:latin typeface="Amx"/>
              </a:rPr>
              <a:t>A partir da </a:t>
            </a:r>
            <a:r>
              <a:rPr lang="pt-BR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x"/>
              </a:rPr>
              <a:t>escuta ativa </a:t>
            </a:r>
            <a:r>
              <a:rPr lang="pt-BR" sz="2800">
                <a:latin typeface="Amx"/>
              </a:rPr>
              <a:t>de quem </a:t>
            </a:r>
            <a:r>
              <a:rPr lang="pt-BR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x"/>
              </a:rPr>
              <a:t>vive</a:t>
            </a:r>
            <a:r>
              <a:rPr lang="pt-BR" sz="2800">
                <a:latin typeface="Amx"/>
              </a:rPr>
              <a:t> a operação no </a:t>
            </a:r>
            <a:r>
              <a:rPr lang="pt-BR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x"/>
              </a:rPr>
              <a:t>dia a dia</a:t>
            </a:r>
            <a:r>
              <a:rPr lang="pt-BR" sz="2800">
                <a:latin typeface="Amx"/>
              </a:rPr>
              <a:t>, </a:t>
            </a:r>
          </a:p>
          <a:p>
            <a:pPr algn="ctr"/>
            <a:endParaRPr lang="pt-BR" sz="2800">
              <a:latin typeface="Amx"/>
            </a:endParaRPr>
          </a:p>
          <a:p>
            <a:pPr algn="ctr"/>
            <a:r>
              <a:rPr lang="pt-BR" sz="2800">
                <a:latin typeface="Amx"/>
              </a:rPr>
              <a:t>+ Garantia de mais </a:t>
            </a:r>
            <a:r>
              <a:rPr lang="pt-BR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x"/>
              </a:rPr>
              <a:t>profundidade </a:t>
            </a:r>
            <a:r>
              <a:rPr lang="pt-BR" sz="2800">
                <a:latin typeface="Amx"/>
              </a:rPr>
              <a:t>e </a:t>
            </a:r>
            <a:r>
              <a:rPr lang="pt-BR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x"/>
              </a:rPr>
              <a:t>representatividade</a:t>
            </a:r>
            <a:r>
              <a:rPr lang="pt-BR" sz="2800">
                <a:latin typeface="Amx"/>
              </a:rPr>
              <a:t>.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29F900D-C935-84EA-E162-1A50927AA7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02" b="98145" l="6152" r="89844">
                        <a14:foregroundMark x1="30664" y1="18066" x2="33691" y2="10742"/>
                        <a14:foregroundMark x1="33691" y1="10742" x2="43945" y2="3711"/>
                        <a14:foregroundMark x1="43945" y1="3711" x2="48828" y2="2930"/>
                        <a14:foregroundMark x1="48828" y1="2930" x2="55762" y2="4102"/>
                        <a14:foregroundMark x1="55762" y1="4102" x2="61230" y2="7129"/>
                        <a14:foregroundMark x1="61230" y1="7129" x2="56055" y2="10645"/>
                        <a14:foregroundMark x1="56055" y1="10645" x2="49316" y2="10547"/>
                        <a14:foregroundMark x1="49316" y1="10547" x2="44531" y2="12305"/>
                        <a14:foregroundMark x1="44531" y1="12305" x2="41113" y2="16992"/>
                        <a14:foregroundMark x1="41113" y1="16992" x2="36426" y2="19043"/>
                        <a14:foregroundMark x1="36426" y1="19043" x2="30859" y2="17188"/>
                        <a14:foregroundMark x1="30859" y1="17188" x2="30664" y2="17188"/>
                        <a14:foregroundMark x1="27148" y1="79590" x2="14258" y2="72168"/>
                        <a14:foregroundMark x1="14258" y1="72168" x2="7324" y2="73535"/>
                        <a14:foregroundMark x1="6919" y1="78234" x2="6836" y2="79199"/>
                        <a14:foregroundMark x1="7369" y1="73015" x2="7302" y2="73788"/>
                        <a14:foregroundMark x1="7324" y1="73535" x2="7322" y2="73559"/>
                        <a14:foregroundMark x1="3384" y1="87057" x2="3711" y2="89746"/>
                        <a14:foregroundMark x1="3124" y1="84921" x2="3279" y2="86191"/>
                        <a14:foregroundMark x1="3711" y1="89746" x2="7617" y2="92871"/>
                        <a14:foregroundMark x1="7617" y1="92871" x2="8099" y2="93049"/>
                        <a14:foregroundMark x1="41415" y1="95098" x2="43750" y2="94531"/>
                        <a14:foregroundMark x1="40276" y1="95375" x2="41125" y2="95169"/>
                        <a14:foregroundMark x1="43750" y1="94531" x2="43848" y2="89063"/>
                        <a14:foregroundMark x1="43848" y1="89063" x2="38574" y2="90039"/>
                        <a14:foregroundMark x1="38574" y1="90039" x2="31934" y2="89160"/>
                        <a14:foregroundMark x1="31934" y1="89160" x2="26855" y2="86914"/>
                        <a14:foregroundMark x1="26855" y1="86914" x2="26953" y2="79785"/>
                        <a14:foregroundMark x1="3915" y1="86573" x2="4688" y2="92969"/>
                        <a14:foregroundMark x1="4688" y1="92969" x2="7259" y2="94368"/>
                        <a14:foregroundMark x1="41967" y1="95533" x2="44727" y2="92871"/>
                        <a14:foregroundMark x1="41895" y1="3613" x2="54883" y2="4199"/>
                        <a14:foregroundMark x1="54883" y1="4199" x2="50000" y2="7910"/>
                        <a14:foregroundMark x1="50000" y1="7910" x2="43652" y2="4199"/>
                        <a14:foregroundMark x1="3475" y1="85017" x2="2798" y2="87101"/>
                        <a14:foregroundMark x1="2877" y1="87958" x2="6152" y2="92871"/>
                        <a14:foregroundMark x1="6152" y1="92871" x2="10549" y2="95435"/>
                        <a14:backgroundMark x1="31609" y1="15623" x2="32422" y2="14160"/>
                        <a14:backgroundMark x1="30469" y1="17676" x2="30801" y2="17078"/>
                        <a14:backgroundMark x1="25727" y1="96790" x2="26270" y2="96875"/>
                        <a14:backgroundMark x1="26270" y1="96875" x2="39453" y2="96680"/>
                        <a14:backgroundMark x1="39453" y1="96680" x2="42676" y2="99219"/>
                        <a14:backgroundMark x1="31250" y1="99219" x2="35352" y2="99805"/>
                        <a14:backgroundMark x1="10645" y1="96973" x2="23340" y2="96973"/>
                        <a14:backgroundMark x1="23340" y1="96973" x2="24316" y2="99805"/>
                        <a14:backgroundMark x1="10254" y1="95898" x2="11914" y2="95898"/>
                        <a14:backgroundMark x1="2930" y1="87109" x2="5566" y2="82422"/>
                        <a14:backgroundMark x1="5566" y1="82422" x2="6641" y2="75195"/>
                        <a14:backgroundMark x1="6641" y1="75195" x2="4980" y2="74316"/>
                        <a14:backgroundMark x1="6836" y1="73535" x2="3320" y2="79395"/>
                        <a14:backgroundMark x1="3320" y1="79395" x2="1855" y2="84570"/>
                        <a14:backgroundMark x1="1855" y1="84570" x2="6152" y2="81250"/>
                        <a14:backgroundMark x1="6152" y1="81250" x2="5566" y2="75684"/>
                        <a14:backgroundMark x1="2539" y1="87305" x2="2734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32" y="7027807"/>
            <a:ext cx="2925329" cy="292532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EEC6E56-C21C-C7CF-534D-2B25C45F2103}"/>
              </a:ext>
            </a:extLst>
          </p:cNvPr>
          <p:cNvSpPr txBox="1"/>
          <p:nvPr/>
        </p:nvSpPr>
        <p:spPr>
          <a:xfrm>
            <a:off x="1344661" y="2576925"/>
            <a:ext cx="38100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/>
              <a:t>PERÍODO</a:t>
            </a:r>
          </a:p>
          <a:p>
            <a:r>
              <a:rPr lang="pt-BR"/>
              <a:t>OUTUBRO/25 a NOV 25</a:t>
            </a:r>
            <a:endParaRPr lang="pt-B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6015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32E66-EF6C-45B2-2031-62FC261F9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054224B-72D1-1B89-1A45-82290DB62AA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-3734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>
              <a:extLst>
                <a:ext uri="{FF2B5EF4-FFF2-40B4-BE49-F238E27FC236}">
                  <a16:creationId xmlns:a16="http://schemas.microsoft.com/office/drawing/2014/main" id="{0EFE248E-04E3-298C-5D06-22AFFDBB494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 sz="1050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B3B2DC16-A522-EEFC-935F-AACD43DD015F}"/>
              </a:ext>
            </a:extLst>
          </p:cNvPr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>
              <a:extLst>
                <a:ext uri="{FF2B5EF4-FFF2-40B4-BE49-F238E27FC236}">
                  <a16:creationId xmlns:a16="http://schemas.microsoft.com/office/drawing/2014/main" id="{30149F71-710D-F705-0B02-15C673BC00A6}"/>
                </a:ext>
              </a:extLst>
            </p:cNvPr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7" name="AutoShape 7">
            <a:extLst>
              <a:ext uri="{FF2B5EF4-FFF2-40B4-BE49-F238E27FC236}">
                <a16:creationId xmlns:a16="http://schemas.microsoft.com/office/drawing/2014/main" id="{728541E5-90D6-8FEC-2DCF-63F5B55BAE2D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68394B3-270A-28D6-5B93-F82713D9BFA4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DBB1B74A-0005-499C-D603-5361E257DD64}"/>
              </a:ext>
            </a:extLst>
          </p:cNvPr>
          <p:cNvSpPr txBox="1"/>
          <p:nvPr/>
        </p:nvSpPr>
        <p:spPr>
          <a:xfrm>
            <a:off x="827575" y="1700712"/>
            <a:ext cx="606648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4400" b="1">
                <a:solidFill>
                  <a:srgbClr val="262626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GESTÃO 360°</a:t>
            </a:r>
          </a:p>
          <a:p>
            <a:pPr algn="l"/>
            <a:r>
              <a:rPr lang="en-US" sz="3600" i="1" err="1">
                <a:solidFill>
                  <a:srgbClr val="262626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Diagnóstico_Vozes</a:t>
            </a:r>
            <a:r>
              <a:rPr lang="en-US" sz="3600" i="1">
                <a:solidFill>
                  <a:srgbClr val="262626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da </a:t>
            </a:r>
            <a:r>
              <a:rPr lang="en-US" sz="3600" i="1" err="1">
                <a:solidFill>
                  <a:srgbClr val="262626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operação</a:t>
            </a:r>
            <a:endParaRPr lang="en-US" sz="3600" i="1">
              <a:solidFill>
                <a:srgbClr val="262626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AA80B02F-365E-E5A5-25A5-DF68277E4052}"/>
              </a:ext>
            </a:extLst>
          </p:cNvPr>
          <p:cNvSpPr txBox="1"/>
          <p:nvPr/>
        </p:nvSpPr>
        <p:spPr>
          <a:xfrm>
            <a:off x="978492" y="2529033"/>
            <a:ext cx="408432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endParaRPr>
              <a:latin typeface="Amx"/>
            </a:endParaRPr>
          </a:p>
          <a:p>
            <a:pPr algn="l">
              <a:lnSpc>
                <a:spcPts val="3600"/>
              </a:lnSpc>
            </a:pPr>
            <a:endParaRPr lang="en-US" sz="3000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2A283910-3CC2-5C9E-54C9-5D28316F2B16}"/>
              </a:ext>
            </a:extLst>
          </p:cNvPr>
          <p:cNvSpPr txBox="1"/>
          <p:nvPr/>
        </p:nvSpPr>
        <p:spPr>
          <a:xfrm>
            <a:off x="8654326" y="2161043"/>
            <a:ext cx="8655182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84BFB432-7D97-3438-BDCB-EBCB761806DC}"/>
              </a:ext>
            </a:extLst>
          </p:cNvPr>
          <p:cNvSpPr/>
          <p:nvPr/>
        </p:nvSpPr>
        <p:spPr>
          <a:xfrm>
            <a:off x="16300320" y="1893964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29" name="Group 63">
            <a:extLst>
              <a:ext uri="{FF2B5EF4-FFF2-40B4-BE49-F238E27FC236}">
                <a16:creationId xmlns:a16="http://schemas.microsoft.com/office/drawing/2014/main" id="{6BAD0E72-310C-262A-C306-FBC9E9C41776}"/>
              </a:ext>
            </a:extLst>
          </p:cNvPr>
          <p:cNvGrpSpPr/>
          <p:nvPr/>
        </p:nvGrpSpPr>
        <p:grpSpPr>
          <a:xfrm>
            <a:off x="8873631" y="-3295093"/>
            <a:ext cx="10598086" cy="10156127"/>
            <a:chOff x="-13209860" y="1093827"/>
            <a:chExt cx="14130782" cy="13541502"/>
          </a:xfrm>
        </p:grpSpPr>
        <p:sp>
          <p:nvSpPr>
            <p:cNvPr id="30" name="Freeform 64">
              <a:extLst>
                <a:ext uri="{FF2B5EF4-FFF2-40B4-BE49-F238E27FC236}">
                  <a16:creationId xmlns:a16="http://schemas.microsoft.com/office/drawing/2014/main" id="{9481E8F9-007A-A558-0171-E774277121E6}"/>
                </a:ext>
              </a:extLst>
            </p:cNvPr>
            <p:cNvSpPr/>
            <p:nvPr/>
          </p:nvSpPr>
          <p:spPr>
            <a:xfrm>
              <a:off x="-13209860" y="1093827"/>
              <a:ext cx="14130782" cy="13541502"/>
            </a:xfrm>
            <a:custGeom>
              <a:avLst/>
              <a:gdLst/>
              <a:ahLst/>
              <a:cxnLst/>
              <a:rect l="l" t="t" r="r" b="b"/>
              <a:pathLst>
                <a:path w="14130782" h="13541502">
                  <a:moveTo>
                    <a:pt x="0" y="0"/>
                  </a:moveTo>
                  <a:lnTo>
                    <a:pt x="14130782" y="0"/>
                  </a:lnTo>
                  <a:lnTo>
                    <a:pt x="14130782" y="13541502"/>
                  </a:lnTo>
                  <a:lnTo>
                    <a:pt x="0" y="13541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0F91AAB-80EF-3010-CB8A-482A8A8CA3BE}"/>
              </a:ext>
            </a:extLst>
          </p:cNvPr>
          <p:cNvGrpSpPr/>
          <p:nvPr/>
        </p:nvGrpSpPr>
        <p:grpSpPr>
          <a:xfrm>
            <a:off x="-452813" y="5528632"/>
            <a:ext cx="9006533" cy="4041546"/>
            <a:chOff x="-1767175" y="1825253"/>
            <a:chExt cx="9006533" cy="4041546"/>
          </a:xfrm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8285C7B4-6C8B-90CA-AC7A-C71726468582}"/>
                </a:ext>
              </a:extLst>
            </p:cNvPr>
            <p:cNvSpPr/>
            <p:nvPr/>
          </p:nvSpPr>
          <p:spPr>
            <a:xfrm>
              <a:off x="362447" y="2683433"/>
              <a:ext cx="6876911" cy="2460068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/>
              </a:endParaRPr>
            </a:p>
          </p:txBody>
        </p:sp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6DA51ACF-FD24-1AA7-D154-E7E86C952A99}"/>
                </a:ext>
              </a:extLst>
            </p:cNvPr>
            <p:cNvGrpSpPr/>
            <p:nvPr/>
          </p:nvGrpSpPr>
          <p:grpSpPr>
            <a:xfrm rot="-10800000">
              <a:off x="-1767175" y="1990725"/>
              <a:ext cx="2848543" cy="3876074"/>
              <a:chOff x="0" y="0"/>
              <a:chExt cx="4355719" cy="5626100"/>
            </a:xfrm>
          </p:grpSpPr>
          <p:sp>
            <p:nvSpPr>
              <p:cNvPr id="13" name="Freeform 10">
                <a:extLst>
                  <a:ext uri="{FF2B5EF4-FFF2-40B4-BE49-F238E27FC236}">
                    <a16:creationId xmlns:a16="http://schemas.microsoft.com/office/drawing/2014/main" id="{5FE45E49-16E6-D149-FE08-6FB6E6814F22}"/>
                  </a:ext>
                </a:extLst>
              </p:cNvPr>
              <p:cNvSpPr/>
              <p:nvPr/>
            </p:nvSpPr>
            <p:spPr>
              <a:xfrm>
                <a:off x="0" y="0"/>
                <a:ext cx="4355719" cy="5626100"/>
              </a:xfrm>
              <a:custGeom>
                <a:avLst/>
                <a:gdLst/>
                <a:ahLst/>
                <a:cxnLst/>
                <a:rect l="l" t="t" r="r" b="b"/>
                <a:pathLst>
                  <a:path w="4355719" h="5626100">
                    <a:moveTo>
                      <a:pt x="0" y="0"/>
                    </a:moveTo>
                    <a:lnTo>
                      <a:pt x="4355719" y="0"/>
                    </a:lnTo>
                    <a:lnTo>
                      <a:pt x="4355719" y="5626100"/>
                    </a:lnTo>
                    <a:lnTo>
                      <a:pt x="0" y="5626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endParaRPr lang="pt-BR">
                  <a:latin typeface="Amx"/>
                </a:endParaRPr>
              </a:p>
            </p:txBody>
          </p:sp>
        </p:grp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3BC56E6B-9397-C8CF-3801-CC71E6719362}"/>
                </a:ext>
              </a:extLst>
            </p:cNvPr>
            <p:cNvSpPr txBox="1"/>
            <p:nvPr/>
          </p:nvSpPr>
          <p:spPr>
            <a:xfrm>
              <a:off x="961700" y="1825253"/>
              <a:ext cx="6152178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>
                  <a:latin typeface="Amx"/>
                </a:rPr>
                <a:t>Clareza, Priorização e</a:t>
              </a:r>
            </a:p>
            <a:p>
              <a:pPr algn="ctr"/>
              <a:r>
                <a:rPr lang="pt-BR" sz="2400" b="1">
                  <a:latin typeface="Amx"/>
                </a:rPr>
                <a:t> Tomada de Decisão</a:t>
              </a:r>
            </a:p>
            <a:p>
              <a:pPr algn="ctr"/>
              <a:br>
                <a:rPr lang="pt-BR" sz="2400" b="1">
                  <a:latin typeface="Amx"/>
                </a:rPr>
              </a:br>
              <a:r>
                <a:rPr lang="pt-BR">
                  <a:latin typeface="Amx"/>
                </a:rPr>
                <a:t>“</a:t>
              </a:r>
              <a:r>
                <a:rPr lang="pt-BR"/>
                <a:t>Como trabalhamos em um ambiente com múltiplas operadoras e diferentes incentivos, é fundamental alinhar constantemente as metas, benefícios e argumentos comerciais”</a:t>
              </a:r>
              <a:br>
                <a:rPr lang="pt-BR">
                  <a:latin typeface="Amx"/>
                </a:rPr>
              </a:br>
              <a:br>
                <a:rPr lang="pt-BR">
                  <a:latin typeface="Amx"/>
                </a:rPr>
              </a:br>
              <a:r>
                <a:rPr lang="pt-BR">
                  <a:latin typeface="Amx"/>
                </a:rPr>
                <a:t>“</a:t>
              </a:r>
              <a:r>
                <a:rPr lang="pt-BR"/>
                <a:t>Focado, organizado (traças estratégias, agenda ), liderança e imediatista</a:t>
              </a:r>
              <a:r>
                <a:rPr lang="pt-BR">
                  <a:latin typeface="Amx"/>
                </a:rPr>
                <a:t>.”</a:t>
              </a:r>
              <a:endParaRPr lang="pt-BR" sz="1600">
                <a:latin typeface="Amx"/>
              </a:endParaRP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51E55843-B38B-890D-61D9-54F4E9380325}"/>
              </a:ext>
            </a:extLst>
          </p:cNvPr>
          <p:cNvGrpSpPr/>
          <p:nvPr/>
        </p:nvGrpSpPr>
        <p:grpSpPr>
          <a:xfrm>
            <a:off x="8233811" y="4413113"/>
            <a:ext cx="9006533" cy="3876198"/>
            <a:chOff x="-1767175" y="1990601"/>
            <a:chExt cx="9006533" cy="3876198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F6DC74B5-7566-6F92-B241-6A0FC5554E44}"/>
                </a:ext>
              </a:extLst>
            </p:cNvPr>
            <p:cNvSpPr/>
            <p:nvPr/>
          </p:nvSpPr>
          <p:spPr>
            <a:xfrm>
              <a:off x="362447" y="2683433"/>
              <a:ext cx="6876911" cy="2460068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/>
              </a:endParaRPr>
            </a:p>
          </p:txBody>
        </p:sp>
        <p:grpSp>
          <p:nvGrpSpPr>
            <p:cNvPr id="20" name="Group 9">
              <a:extLst>
                <a:ext uri="{FF2B5EF4-FFF2-40B4-BE49-F238E27FC236}">
                  <a16:creationId xmlns:a16="http://schemas.microsoft.com/office/drawing/2014/main" id="{CF8A59D4-B799-CED4-311F-8CB1E51D81A8}"/>
                </a:ext>
              </a:extLst>
            </p:cNvPr>
            <p:cNvGrpSpPr/>
            <p:nvPr/>
          </p:nvGrpSpPr>
          <p:grpSpPr>
            <a:xfrm rot="-10800000">
              <a:off x="-1767175" y="1990725"/>
              <a:ext cx="2848543" cy="3876074"/>
              <a:chOff x="0" y="0"/>
              <a:chExt cx="4355719" cy="5626100"/>
            </a:xfrm>
          </p:grpSpPr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D3E79B41-A2E7-0DF5-B58E-13F67BBEA941}"/>
                  </a:ext>
                </a:extLst>
              </p:cNvPr>
              <p:cNvSpPr/>
              <p:nvPr/>
            </p:nvSpPr>
            <p:spPr>
              <a:xfrm>
                <a:off x="0" y="0"/>
                <a:ext cx="4355719" cy="5626100"/>
              </a:xfrm>
              <a:custGeom>
                <a:avLst/>
                <a:gdLst/>
                <a:ahLst/>
                <a:cxnLst/>
                <a:rect l="l" t="t" r="r" b="b"/>
                <a:pathLst>
                  <a:path w="4355719" h="5626100">
                    <a:moveTo>
                      <a:pt x="0" y="0"/>
                    </a:moveTo>
                    <a:lnTo>
                      <a:pt x="4355719" y="0"/>
                    </a:lnTo>
                    <a:lnTo>
                      <a:pt x="4355719" y="5626100"/>
                    </a:lnTo>
                    <a:lnTo>
                      <a:pt x="0" y="56261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endParaRPr lang="pt-BR">
                  <a:latin typeface="Amx"/>
                </a:endParaRPr>
              </a:p>
            </p:txBody>
          </p:sp>
        </p:grp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B0EAE722-AE1B-20FD-91CA-54D770F61D6B}"/>
                </a:ext>
              </a:extLst>
            </p:cNvPr>
            <p:cNvSpPr txBox="1"/>
            <p:nvPr/>
          </p:nvSpPr>
          <p:spPr>
            <a:xfrm>
              <a:off x="828796" y="1990601"/>
              <a:ext cx="6152178" cy="276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>
                  <a:latin typeface="Amx"/>
                </a:rPr>
                <a:t>Influência, Desenvolvimento e Sustentação</a:t>
              </a:r>
              <a:br>
                <a:rPr lang="pt-BR" sz="2400">
                  <a:latin typeface="Amx"/>
                </a:rPr>
              </a:br>
              <a:br>
                <a:rPr lang="pt-BR" sz="2400">
                  <a:latin typeface="Amx"/>
                </a:rPr>
              </a:br>
              <a:r>
                <a:rPr lang="pt-BR">
                  <a:latin typeface="Amx"/>
                </a:rPr>
                <a:t>“</a:t>
              </a:r>
              <a:r>
                <a:rPr lang="pt-BR"/>
                <a:t>desafio importante é fortalecer o relacionamento e a comunicação entre os times, promotores, supervisores e gerentes de loja para transformar a parceria em resultados sustentáveis</a:t>
              </a:r>
              <a:r>
                <a:rPr lang="pt-BR">
                  <a:latin typeface="Amx"/>
                </a:rPr>
                <a:t>.”</a:t>
              </a:r>
              <a:br>
                <a:rPr lang="pt-BR">
                  <a:latin typeface="Amx"/>
                </a:rPr>
              </a:br>
              <a:br>
                <a:rPr lang="pt-BR">
                  <a:latin typeface="Amx"/>
                </a:rPr>
              </a:br>
              <a:r>
                <a:rPr lang="pt-BR">
                  <a:latin typeface="Amx"/>
                </a:rPr>
                <a:t>“</a:t>
              </a:r>
              <a:r>
                <a:rPr lang="pt-BR"/>
                <a:t>Como não são equipes diretas, é preciso conquistar confiança” </a:t>
              </a:r>
              <a:r>
                <a:rPr lang="pt-BR">
                  <a:latin typeface="Amx"/>
                </a:rPr>
                <a:t>.”</a:t>
              </a:r>
              <a:endParaRPr lang="pt-BR" sz="1600">
                <a:latin typeface="Amx"/>
              </a:endParaRPr>
            </a:p>
          </p:txBody>
        </p:sp>
      </p:grp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BC21218C-8B0B-14E5-6F2F-ED2595799567}"/>
              </a:ext>
            </a:extLst>
          </p:cNvPr>
          <p:cNvSpPr txBox="1"/>
          <p:nvPr/>
        </p:nvSpPr>
        <p:spPr>
          <a:xfrm>
            <a:off x="889722" y="3977935"/>
            <a:ext cx="78951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>
                <a:latin typeface="Amx"/>
              </a:rPr>
              <a:t>Os insights levantados traduzem os principais pontos de alavancagem para evolução do canal.</a:t>
            </a:r>
          </a:p>
        </p:txBody>
      </p:sp>
    </p:spTree>
    <p:extLst>
      <p:ext uri="{BB962C8B-B14F-4D97-AF65-F5344CB8AC3E}">
        <p14:creationId xmlns:p14="http://schemas.microsoft.com/office/powerpoint/2010/main" val="2397487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5A330-5B82-D64E-69F8-BF1EBBE37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DC8B90F-0352-3242-36B0-D1434FDEC37F}"/>
              </a:ext>
            </a:extLst>
          </p:cNvPr>
          <p:cNvSpPr txBox="1"/>
          <p:nvPr/>
        </p:nvSpPr>
        <p:spPr>
          <a:xfrm>
            <a:off x="7104990" y="11368070"/>
            <a:ext cx="3766089" cy="803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1600" b="1" i="1">
                <a:solidFill>
                  <a:schemeClr val="bg1">
                    <a:alpha val="6882"/>
                  </a:schemeClr>
                </a:solidFill>
                <a:latin typeface="AMX Black" pitchFamily="2" charset="77"/>
              </a:rPr>
              <a:t>“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3F92A59-88BE-9D40-AE4F-782FAC017FED}"/>
              </a:ext>
            </a:extLst>
          </p:cNvPr>
          <p:cNvSpPr txBox="1"/>
          <p:nvPr/>
        </p:nvSpPr>
        <p:spPr>
          <a:xfrm>
            <a:off x="12208723" y="10287000"/>
            <a:ext cx="4146359" cy="803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1600" b="1" i="1">
                <a:solidFill>
                  <a:schemeClr val="bg1">
                    <a:alpha val="12352"/>
                  </a:schemeClr>
                </a:solidFill>
                <a:latin typeface="AMX Black" pitchFamily="2" charset="77"/>
              </a:rPr>
              <a:t>”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809902A-00C5-94DD-DE2C-25DCC31D5BB6}"/>
              </a:ext>
            </a:extLst>
          </p:cNvPr>
          <p:cNvSpPr txBox="1"/>
          <p:nvPr/>
        </p:nvSpPr>
        <p:spPr>
          <a:xfrm>
            <a:off x="1135539" y="3087976"/>
            <a:ext cx="15502139" cy="72019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4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O canal Varejo apresenta alto engajamento operacional, forte senso de responsabilidade por resultados e boas relações com parceiros. No entanto, essa atuação ainda é predominantemente reativa e transacional, concentrada na resposta a demandas imediatas, especialmente no móvel.</a:t>
            </a:r>
            <a:endParaRPr lang="pt-BR"/>
          </a:p>
          <a:p>
            <a:r>
              <a:rPr lang="pt-BR" sz="4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Diante da evolução do negócio para um modelo cada vez mais MIX, o diagnóstico aponta um avanço necessário: sair do papel executor para assumir uma atuação estratégica e consultiva, onde o Gerente de Negócios influencia decisões, gera valor e amplia resultados de forma integrada e sustentável.</a:t>
            </a:r>
            <a:endParaRPr lang="pt-BR"/>
          </a:p>
          <a:p>
            <a:endParaRPr lang="pt-BR" sz="42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27B10821-B898-54C9-BABA-69A37BA65FB9}"/>
              </a:ext>
            </a:extLst>
          </p:cNvPr>
          <p:cNvCxnSpPr>
            <a:cxnSpLocks/>
          </p:cNvCxnSpPr>
          <p:nvPr/>
        </p:nvCxnSpPr>
        <p:spPr>
          <a:xfrm>
            <a:off x="2210253" y="2371968"/>
            <a:ext cx="12772416" cy="0"/>
          </a:xfrm>
          <a:prstGeom prst="line">
            <a:avLst/>
          </a:prstGeom>
          <a:ln w="6350">
            <a:gradFill flip="none" rotWithShape="1">
              <a:gsLst>
                <a:gs pos="63000">
                  <a:schemeClr val="bg1"/>
                </a:gs>
                <a:gs pos="100000">
                  <a:srgbClr val="262626">
                    <a:alpha val="0"/>
                  </a:srgbClr>
                </a:gs>
                <a:gs pos="0">
                  <a:schemeClr val="bg2">
                    <a:lumMod val="25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C3D5ED7-D69E-558B-8E0F-7A767B3D310C}"/>
              </a:ext>
            </a:extLst>
          </p:cNvPr>
          <p:cNvSpPr txBox="1"/>
          <p:nvPr/>
        </p:nvSpPr>
        <p:spPr>
          <a:xfrm>
            <a:off x="2423426" y="2120632"/>
            <a:ext cx="106493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>
                <a:solidFill>
                  <a:schemeClr val="bg1"/>
                </a:solidFill>
                <a:latin typeface="AMX" pitchFamily="2" charset="77"/>
              </a:rPr>
              <a:t>MACROANÁLISE</a:t>
            </a:r>
            <a:endParaRPr lang="pt-BR" sz="4800"/>
          </a:p>
        </p:txBody>
      </p:sp>
    </p:spTree>
    <p:extLst>
      <p:ext uri="{BB962C8B-B14F-4D97-AF65-F5344CB8AC3E}">
        <p14:creationId xmlns:p14="http://schemas.microsoft.com/office/powerpoint/2010/main" val="367820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299" y="4740"/>
            <a:ext cx="18620018" cy="10477542"/>
          </a:xfrm>
          <a:custGeom>
            <a:avLst/>
            <a:gdLst/>
            <a:ahLst/>
            <a:cxnLst/>
            <a:rect l="l" t="t" r="r" b="b"/>
            <a:pathLst>
              <a:path w="24384000" h="13720953">
                <a:moveTo>
                  <a:pt x="0" y="0"/>
                </a:moveTo>
                <a:lnTo>
                  <a:pt x="24384000" y="0"/>
                </a:lnTo>
                <a:lnTo>
                  <a:pt x="24384000" y="13720953"/>
                </a:lnTo>
                <a:lnTo>
                  <a:pt x="0" y="137209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" r="-1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337483" y="292371"/>
            <a:ext cx="2039993" cy="914727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10" name="Freeform 10"/>
          <p:cNvSpPr/>
          <p:nvPr/>
        </p:nvSpPr>
        <p:spPr>
          <a:xfrm rot="-10800000">
            <a:off x="67508" y="1028081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>
            <a:off x="5709307" y="-2542571"/>
            <a:ext cx="10598096" cy="10156117"/>
            <a:chOff x="0" y="0"/>
            <a:chExt cx="14130795" cy="135414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130782" cy="13541502"/>
            </a:xfrm>
            <a:custGeom>
              <a:avLst/>
              <a:gdLst/>
              <a:ahLst/>
              <a:cxnLst/>
              <a:rect l="l" t="t" r="r" b="b"/>
              <a:pathLst>
                <a:path w="14130782" h="13541502">
                  <a:moveTo>
                    <a:pt x="0" y="0"/>
                  </a:moveTo>
                  <a:lnTo>
                    <a:pt x="14130782" y="0"/>
                  </a:lnTo>
                  <a:lnTo>
                    <a:pt x="14130782" y="13541502"/>
                  </a:lnTo>
                  <a:lnTo>
                    <a:pt x="0" y="13541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526938" y="2801769"/>
            <a:ext cx="5683863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5526" lvl="1" indent="-162763" algn="l">
              <a:lnSpc>
                <a:spcPts val="216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Lançamento - Maio/26</a:t>
            </a:r>
          </a:p>
          <a:p>
            <a:pPr marL="325755" lvl="1" indent="-162878" algn="l">
              <a:lnSpc>
                <a:spcPts val="2160"/>
              </a:lnSpc>
            </a:pPr>
            <a:endParaRPr lang="en-US" sz="1800">
              <a:solidFill>
                <a:srgbClr val="FFFFFF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225702" y="4362997"/>
            <a:ext cx="842391" cy="843915"/>
          </a:xfrm>
          <a:custGeom>
            <a:avLst/>
            <a:gdLst/>
            <a:ahLst/>
            <a:cxnLst/>
            <a:rect l="l" t="t" r="r" b="b"/>
            <a:pathLst>
              <a:path w="1123188" h="1125220">
                <a:moveTo>
                  <a:pt x="0" y="562610"/>
                </a:moveTo>
                <a:cubicBezTo>
                  <a:pt x="0" y="251841"/>
                  <a:pt x="251460" y="0"/>
                  <a:pt x="561594" y="0"/>
                </a:cubicBezTo>
                <a:cubicBezTo>
                  <a:pt x="871728" y="0"/>
                  <a:pt x="1123188" y="251841"/>
                  <a:pt x="1123188" y="562610"/>
                </a:cubicBezTo>
                <a:cubicBezTo>
                  <a:pt x="1123188" y="873379"/>
                  <a:pt x="871728" y="1125220"/>
                  <a:pt x="561594" y="1125220"/>
                </a:cubicBezTo>
                <a:cubicBezTo>
                  <a:pt x="251460" y="1125220"/>
                  <a:pt x="0" y="873379"/>
                  <a:pt x="0" y="56261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1225696" y="4507128"/>
            <a:ext cx="842401" cy="893950"/>
          </a:xfrm>
          <a:prstGeom prst="rect">
            <a:avLst/>
          </a:prstGeom>
        </p:spPr>
        <p:txBody>
          <a:bodyPr lIns="50800" tIns="50800" rIns="50800" bIns="50800" rtlCol="0" anchor="t"/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D9131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</a:t>
            </a:r>
          </a:p>
        </p:txBody>
      </p:sp>
      <p:sp>
        <p:nvSpPr>
          <p:cNvPr id="20" name="Freeform 20"/>
          <p:cNvSpPr/>
          <p:nvPr/>
        </p:nvSpPr>
        <p:spPr>
          <a:xfrm>
            <a:off x="7604909" y="5900857"/>
            <a:ext cx="842391" cy="843915"/>
          </a:xfrm>
          <a:custGeom>
            <a:avLst/>
            <a:gdLst/>
            <a:ahLst/>
            <a:cxnLst/>
            <a:rect l="l" t="t" r="r" b="b"/>
            <a:pathLst>
              <a:path w="1123188" h="1125220">
                <a:moveTo>
                  <a:pt x="0" y="562610"/>
                </a:moveTo>
                <a:cubicBezTo>
                  <a:pt x="0" y="251841"/>
                  <a:pt x="251460" y="0"/>
                  <a:pt x="561594" y="0"/>
                </a:cubicBezTo>
                <a:cubicBezTo>
                  <a:pt x="871728" y="0"/>
                  <a:pt x="1123188" y="251841"/>
                  <a:pt x="1123188" y="562610"/>
                </a:cubicBezTo>
                <a:cubicBezTo>
                  <a:pt x="1123188" y="873379"/>
                  <a:pt x="871728" y="1125220"/>
                  <a:pt x="561594" y="1125220"/>
                </a:cubicBezTo>
                <a:cubicBezTo>
                  <a:pt x="251460" y="1125220"/>
                  <a:pt x="0" y="873379"/>
                  <a:pt x="0" y="56261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t-BR"/>
          </a:p>
        </p:txBody>
      </p:sp>
      <p:sp>
        <p:nvSpPr>
          <p:cNvPr id="21" name="TextBox 21"/>
          <p:cNvSpPr txBox="1"/>
          <p:nvPr/>
        </p:nvSpPr>
        <p:spPr>
          <a:xfrm>
            <a:off x="7595018" y="6032196"/>
            <a:ext cx="842401" cy="893950"/>
          </a:xfrm>
          <a:prstGeom prst="rect">
            <a:avLst/>
          </a:prstGeom>
        </p:spPr>
        <p:txBody>
          <a:bodyPr lIns="50800" tIns="50800" rIns="50800" bIns="50800" rtlCol="0" anchor="t"/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D9131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95414" y="5790742"/>
            <a:ext cx="3862438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pt-BR" sz="200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Pensamento analítico aplicado ao varejo;​</a:t>
            </a:r>
          </a:p>
          <a:p>
            <a:pPr marL="342900" indent="-342900" algn="l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pt-BR" sz="200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Gestão de prioridades no mundo real;​</a:t>
            </a:r>
          </a:p>
          <a:p>
            <a:pPr marL="342900" indent="-342900" algn="l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pt-BR" sz="200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Tomada de decisão sob pressão;​</a:t>
            </a:r>
          </a:p>
          <a:p>
            <a:pPr marL="342900" indent="-342900" algn="l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pt-BR" sz="200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Tradução da estratégia em rotina;</a:t>
            </a:r>
            <a:endParaRPr lang="en-US" sz="2000">
              <a:solidFill>
                <a:srgbClr val="FFFFFF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342900" indent="-342900" algn="l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14624842" y="2791168"/>
            <a:ext cx="842401" cy="843944"/>
            <a:chOff x="0" y="0"/>
            <a:chExt cx="1123201" cy="112525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66675"/>
              <a:ext cx="1123201" cy="119193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D91313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6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4390489" y="3887038"/>
            <a:ext cx="3565703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5526" lvl="1" indent="-162763" algn="l">
              <a:lnSpc>
                <a:spcPts val="216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Certificados de participação</a:t>
            </a:r>
          </a:p>
          <a:p>
            <a:pPr marL="325755" lvl="1" indent="-162878" algn="l">
              <a:lnSpc>
                <a:spcPts val="216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Selo Linkedin Programa Gestão de Negócios - Gestão 360°</a:t>
            </a:r>
          </a:p>
          <a:p>
            <a:pPr marL="325755" lvl="1" indent="-162878" algn="l">
              <a:lnSpc>
                <a:spcPts val="2160"/>
              </a:lnSpc>
            </a:pPr>
            <a:endParaRPr lang="en-US" sz="1800">
              <a:solidFill>
                <a:srgbClr val="FFFFFF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13381229" y="5450683"/>
            <a:ext cx="1335024" cy="1015725"/>
            <a:chOff x="0" y="0"/>
            <a:chExt cx="1780032" cy="135429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780032" cy="1096772"/>
            </a:xfrm>
            <a:custGeom>
              <a:avLst/>
              <a:gdLst/>
              <a:ahLst/>
              <a:cxnLst/>
              <a:rect l="l" t="t" r="r" b="b"/>
              <a:pathLst>
                <a:path w="1780032" h="1096772">
                  <a:moveTo>
                    <a:pt x="0" y="548386"/>
                  </a:moveTo>
                  <a:cubicBezTo>
                    <a:pt x="0" y="245491"/>
                    <a:pt x="398399" y="0"/>
                    <a:pt x="890016" y="0"/>
                  </a:cubicBezTo>
                  <a:cubicBezTo>
                    <a:pt x="1381633" y="0"/>
                    <a:pt x="1780032" y="245491"/>
                    <a:pt x="1780032" y="548386"/>
                  </a:cubicBezTo>
                  <a:cubicBezTo>
                    <a:pt x="1780032" y="851281"/>
                    <a:pt x="1381633" y="1096772"/>
                    <a:pt x="890016" y="1096772"/>
                  </a:cubicBezTo>
                  <a:cubicBezTo>
                    <a:pt x="398399" y="1096772"/>
                    <a:pt x="0" y="851154"/>
                    <a:pt x="0" y="54838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90903"/>
              <a:ext cx="1779968" cy="1163396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D91313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EAD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4122469" y="6360908"/>
            <a:ext cx="4101741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1698" lvl="1" indent="-180849" algn="l">
              <a:lnSpc>
                <a:spcPts val="24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Trilha de </a:t>
            </a:r>
            <a:r>
              <a:rPr lang="en-US" sz="200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técnicas</a:t>
            </a:r>
            <a:r>
              <a:rPr lang="en-US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200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Vendas</a:t>
            </a:r>
            <a:r>
              <a:rPr lang="en-US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:</a:t>
            </a:r>
          </a:p>
          <a:p>
            <a:pPr marL="361952" lvl="1" indent="-180976" algn="l">
              <a:lnSpc>
                <a:spcPts val="24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5 </a:t>
            </a:r>
            <a:r>
              <a:rPr lang="en-US" sz="200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Microlearnings</a:t>
            </a:r>
            <a:endParaRPr lang="en-US" sz="2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123956" lvl="2" indent="-374652" algn="l">
              <a:lnSpc>
                <a:spcPts val="2400"/>
              </a:lnSpc>
              <a:buFont typeface="Arial"/>
              <a:buChar char="⚬"/>
            </a:pPr>
            <a:r>
              <a:rPr lang="en-US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Sprint de Alta Performance – Giovane Gávio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4798323" y="2694480"/>
            <a:ext cx="3257882" cy="1023785"/>
            <a:chOff x="-17689" y="-66675"/>
            <a:chExt cx="4343842" cy="1365047"/>
          </a:xfrm>
        </p:grpSpPr>
        <p:sp>
          <p:nvSpPr>
            <p:cNvPr id="32" name="Freeform 32"/>
            <p:cNvSpPr/>
            <p:nvPr/>
          </p:nvSpPr>
          <p:spPr>
            <a:xfrm>
              <a:off x="-17689" y="-59539"/>
              <a:ext cx="4326128" cy="1298448"/>
            </a:xfrm>
            <a:custGeom>
              <a:avLst/>
              <a:gdLst/>
              <a:ahLst/>
              <a:cxnLst/>
              <a:rect l="l" t="t" r="r" b="b"/>
              <a:pathLst>
                <a:path w="4326128" h="1298448">
                  <a:moveTo>
                    <a:pt x="0" y="649224"/>
                  </a:moveTo>
                  <a:cubicBezTo>
                    <a:pt x="0" y="290703"/>
                    <a:pt x="290703" y="0"/>
                    <a:pt x="649224" y="0"/>
                  </a:cubicBezTo>
                  <a:lnTo>
                    <a:pt x="3676904" y="0"/>
                  </a:lnTo>
                  <a:cubicBezTo>
                    <a:pt x="4035425" y="0"/>
                    <a:pt x="4326128" y="290703"/>
                    <a:pt x="4326128" y="649224"/>
                  </a:cubicBezTo>
                  <a:cubicBezTo>
                    <a:pt x="4326128" y="1007745"/>
                    <a:pt x="4035425" y="1298448"/>
                    <a:pt x="3676904" y="1298448"/>
                  </a:cubicBezTo>
                  <a:lnTo>
                    <a:pt x="649224" y="1298448"/>
                  </a:lnTo>
                  <a:cubicBezTo>
                    <a:pt x="290703" y="1298321"/>
                    <a:pt x="0" y="1007745"/>
                    <a:pt x="0" y="649224"/>
                  </a:cubicBez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66675"/>
              <a:ext cx="4326153" cy="1365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Pós Jornada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4197241" y="9385945"/>
            <a:ext cx="1451800" cy="585035"/>
            <a:chOff x="0" y="0"/>
            <a:chExt cx="1935734" cy="780047"/>
          </a:xfrm>
        </p:grpSpPr>
        <p:sp>
          <p:nvSpPr>
            <p:cNvPr id="35" name="Freeform 35" descr="Uma imagem contendo desenho  Descrição gerada automaticamente"/>
            <p:cNvSpPr/>
            <p:nvPr/>
          </p:nvSpPr>
          <p:spPr>
            <a:xfrm>
              <a:off x="0" y="0"/>
              <a:ext cx="1935734" cy="780034"/>
            </a:xfrm>
            <a:custGeom>
              <a:avLst/>
              <a:gdLst/>
              <a:ahLst/>
              <a:cxnLst/>
              <a:rect l="l" t="t" r="r" b="b"/>
              <a:pathLst>
                <a:path w="1935734" h="780034">
                  <a:moveTo>
                    <a:pt x="0" y="0"/>
                  </a:moveTo>
                  <a:lnTo>
                    <a:pt x="1935734" y="0"/>
                  </a:lnTo>
                  <a:lnTo>
                    <a:pt x="1935734" y="780034"/>
                  </a:lnTo>
                  <a:lnTo>
                    <a:pt x="0" y="780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7906" t="-29868" r="-18950" b="-3315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6" name="AutoShape 36"/>
          <p:cNvSpPr/>
          <p:nvPr/>
        </p:nvSpPr>
        <p:spPr>
          <a:xfrm rot="5311740">
            <a:off x="15740120" y="9673704"/>
            <a:ext cx="424529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37" name="Group 37"/>
          <p:cNvGrpSpPr/>
          <p:nvPr/>
        </p:nvGrpSpPr>
        <p:grpSpPr>
          <a:xfrm>
            <a:off x="16255717" y="9438704"/>
            <a:ext cx="393983" cy="477793"/>
            <a:chOff x="0" y="0"/>
            <a:chExt cx="525310" cy="637057"/>
          </a:xfrm>
        </p:grpSpPr>
        <p:sp>
          <p:nvSpPr>
            <p:cNvPr id="38" name="Freeform 38" descr="Interface gráfica do usuário  Descrição gerada automaticamente com confiança baixa"/>
            <p:cNvSpPr/>
            <p:nvPr/>
          </p:nvSpPr>
          <p:spPr>
            <a:xfrm>
              <a:off x="0" y="0"/>
              <a:ext cx="525272" cy="637032"/>
            </a:xfrm>
            <a:custGeom>
              <a:avLst/>
              <a:gdLst/>
              <a:ahLst/>
              <a:cxnLst/>
              <a:rect l="l" t="t" r="r" b="b"/>
              <a:pathLst>
                <a:path w="525272" h="637032">
                  <a:moveTo>
                    <a:pt x="0" y="0"/>
                  </a:moveTo>
                  <a:lnTo>
                    <a:pt x="525272" y="0"/>
                  </a:lnTo>
                  <a:lnTo>
                    <a:pt x="525272" y="637032"/>
                  </a:lnTo>
                  <a:lnTo>
                    <a:pt x="0" y="637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240882" b="-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6605504" y="9351635"/>
            <a:ext cx="1296733" cy="635327"/>
            <a:chOff x="0" y="0"/>
            <a:chExt cx="1728978" cy="847103"/>
          </a:xfrm>
        </p:grpSpPr>
        <p:sp>
          <p:nvSpPr>
            <p:cNvPr id="40" name="Freeform 40" descr="Interface gráfica do usuário  Descrição gerada automaticamente com confiança baixa"/>
            <p:cNvSpPr/>
            <p:nvPr/>
          </p:nvSpPr>
          <p:spPr>
            <a:xfrm>
              <a:off x="0" y="0"/>
              <a:ext cx="1728978" cy="847090"/>
            </a:xfrm>
            <a:custGeom>
              <a:avLst/>
              <a:gdLst/>
              <a:ahLst/>
              <a:cxnLst/>
              <a:rect l="l" t="t" r="r" b="b"/>
              <a:pathLst>
                <a:path w="1728978" h="847090">
                  <a:moveTo>
                    <a:pt x="0" y="0"/>
                  </a:moveTo>
                  <a:lnTo>
                    <a:pt x="1728978" y="0"/>
                  </a:lnTo>
                  <a:lnTo>
                    <a:pt x="1728978" y="847090"/>
                  </a:lnTo>
                  <a:lnTo>
                    <a:pt x="0" y="847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37706" b="-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039063" y="9133913"/>
            <a:ext cx="11736972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Cada </a:t>
            </a:r>
            <a:r>
              <a:rPr lang="en-US" sz="180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turma</a:t>
            </a:r>
            <a:r>
              <a:rPr lang="en-US"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80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terá</a:t>
            </a:r>
            <a:r>
              <a:rPr lang="en-US"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2 </a:t>
            </a:r>
            <a:r>
              <a:rPr lang="en-US" sz="180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encontros</a:t>
            </a:r>
            <a:r>
              <a:rPr lang="en-US"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3h (</a:t>
            </a:r>
            <a:r>
              <a:rPr lang="en-US" sz="180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dois</a:t>
            </a:r>
            <a:r>
              <a:rPr lang="en-US"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80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temas</a:t>
            </a:r>
            <a:r>
              <a:rPr lang="en-US"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80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cada</a:t>
            </a:r>
            <a:r>
              <a:rPr lang="en-US"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)– Foco </a:t>
            </a:r>
            <a:r>
              <a:rPr lang="en-US" sz="180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</a:t>
            </a:r>
            <a:r>
              <a:rPr lang="en-US"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80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Solução</a:t>
            </a:r>
            <a:r>
              <a:rPr lang="en-US"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180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problemas</a:t>
            </a:r>
            <a:r>
              <a:rPr lang="en-US"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​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684538" y="1561228"/>
            <a:ext cx="842401" cy="843944"/>
            <a:chOff x="0" y="0"/>
            <a:chExt cx="1123201" cy="1125258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66675"/>
              <a:ext cx="1123201" cy="119193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D91313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6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863460" y="1496311"/>
            <a:ext cx="4214403" cy="973779"/>
            <a:chOff x="0" y="0"/>
            <a:chExt cx="5619204" cy="1298372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5619242" cy="1298448"/>
            </a:xfrm>
            <a:custGeom>
              <a:avLst/>
              <a:gdLst/>
              <a:ahLst/>
              <a:cxnLst/>
              <a:rect l="l" t="t" r="r" b="b"/>
              <a:pathLst>
                <a:path w="5619242" h="1298448">
                  <a:moveTo>
                    <a:pt x="0" y="649224"/>
                  </a:moveTo>
                  <a:cubicBezTo>
                    <a:pt x="0" y="290703"/>
                    <a:pt x="290703" y="0"/>
                    <a:pt x="649224" y="0"/>
                  </a:cubicBezTo>
                  <a:lnTo>
                    <a:pt x="4970018" y="0"/>
                  </a:lnTo>
                  <a:cubicBezTo>
                    <a:pt x="5328539" y="0"/>
                    <a:pt x="5619242" y="290703"/>
                    <a:pt x="5619242" y="649224"/>
                  </a:cubicBezTo>
                  <a:cubicBezTo>
                    <a:pt x="5619242" y="1007745"/>
                    <a:pt x="5328539" y="1298448"/>
                    <a:pt x="4970018" y="1298448"/>
                  </a:cubicBezTo>
                  <a:lnTo>
                    <a:pt x="649224" y="1298448"/>
                  </a:lnTo>
                  <a:cubicBezTo>
                    <a:pt x="290703" y="1298321"/>
                    <a:pt x="0" y="1007745"/>
                    <a:pt x="0" y="649224"/>
                  </a:cubicBez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66675"/>
              <a:ext cx="5619204" cy="1365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Início da Jornada</a:t>
              </a:r>
            </a:p>
          </p:txBody>
        </p:sp>
      </p:grpSp>
      <p:sp>
        <p:nvSpPr>
          <p:cNvPr id="4" name="TextBox 22">
            <a:extLst>
              <a:ext uri="{FF2B5EF4-FFF2-40B4-BE49-F238E27FC236}">
                <a16:creationId xmlns:a16="http://schemas.microsoft.com/office/drawing/2014/main" id="{E830BFE9-67F2-98AC-F0CA-290500ABA534}"/>
              </a:ext>
            </a:extLst>
          </p:cNvPr>
          <p:cNvSpPr txBox="1"/>
          <p:nvPr/>
        </p:nvSpPr>
        <p:spPr>
          <a:xfrm>
            <a:off x="8418753" y="7164065"/>
            <a:ext cx="3862438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pt-BR" sz="200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Influência sem autoridade formal;​</a:t>
            </a:r>
          </a:p>
          <a:p>
            <a:pPr marL="342900" indent="-342900" algn="l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pt-BR" sz="200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Comunicação com intenção;​</a:t>
            </a:r>
          </a:p>
          <a:p>
            <a:pPr marL="342900" indent="-342900" algn="l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pt-BR" sz="200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Desenvolvimento no campo;​</a:t>
            </a:r>
          </a:p>
          <a:p>
            <a:pPr marL="342900" indent="-342900" algn="l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pt-BR" sz="200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Sustentação da execução.;</a:t>
            </a:r>
            <a:endParaRPr lang="en-US" sz="2000">
              <a:solidFill>
                <a:srgbClr val="FFFFFF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342900" indent="-342900" algn="l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D04B7E0B-16AD-88AF-CF8C-6ACB2FAE1ED1}"/>
              </a:ext>
            </a:extLst>
          </p:cNvPr>
          <p:cNvSpPr txBox="1"/>
          <p:nvPr/>
        </p:nvSpPr>
        <p:spPr>
          <a:xfrm>
            <a:off x="2150978" y="4535625"/>
            <a:ext cx="33978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u="none" strike="noStrike">
                <a:solidFill>
                  <a:srgbClr val="FFFFFF"/>
                </a:solidFill>
                <a:effectLst/>
                <a:latin typeface="Amx"/>
              </a:rPr>
              <a:t>Dia 1 – </a:t>
            </a:r>
            <a:r>
              <a:rPr lang="en-US" sz="2000" b="1" i="0" u="none" strike="noStrike" err="1">
                <a:solidFill>
                  <a:srgbClr val="FFFFFF"/>
                </a:solidFill>
                <a:effectLst/>
                <a:latin typeface="Amx"/>
              </a:rPr>
              <a:t>Clareza</a:t>
            </a:r>
            <a:r>
              <a:rPr lang="en-US" sz="2000" b="1" i="0" u="none" strike="noStrike">
                <a:solidFill>
                  <a:srgbClr val="FFFFFF"/>
                </a:solidFill>
                <a:effectLst/>
                <a:latin typeface="Amx"/>
              </a:rPr>
              <a:t>, </a:t>
            </a:r>
            <a:r>
              <a:rPr lang="en-US" sz="2000" b="1" i="0" u="none" strike="noStrike" err="1">
                <a:solidFill>
                  <a:srgbClr val="FFFFFF"/>
                </a:solidFill>
                <a:effectLst/>
                <a:latin typeface="Amx"/>
              </a:rPr>
              <a:t>Priorização</a:t>
            </a:r>
            <a:r>
              <a:rPr lang="en-US" sz="2000" b="1" i="0" u="none" strike="noStrike">
                <a:solidFill>
                  <a:srgbClr val="FFFFFF"/>
                </a:solidFill>
                <a:effectLst/>
                <a:latin typeface="Amx"/>
              </a:rPr>
              <a:t> e</a:t>
            </a:r>
          </a:p>
          <a:p>
            <a:pPr algn="ctr"/>
            <a:r>
              <a:rPr lang="en-US" sz="2000" b="1" i="0" u="none" strike="noStrike">
                <a:solidFill>
                  <a:srgbClr val="FFFFFF"/>
                </a:solidFill>
                <a:effectLst/>
                <a:latin typeface="Amx"/>
              </a:rPr>
              <a:t> Tomada de </a:t>
            </a:r>
            <a:r>
              <a:rPr lang="en-US" sz="2000" b="1" i="0" u="none" strike="noStrike" err="1">
                <a:solidFill>
                  <a:srgbClr val="FFFFFF"/>
                </a:solidFill>
                <a:effectLst/>
                <a:latin typeface="Amx"/>
              </a:rPr>
              <a:t>Decisão</a:t>
            </a:r>
            <a:endParaRPr lang="pt-BR" sz="2000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F797FF88-F812-8079-AB95-930B845A60AB}"/>
              </a:ext>
            </a:extLst>
          </p:cNvPr>
          <p:cNvSpPr txBox="1"/>
          <p:nvPr/>
        </p:nvSpPr>
        <p:spPr>
          <a:xfrm>
            <a:off x="8499812" y="6045023"/>
            <a:ext cx="37009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u="none" strike="noStrike">
                <a:solidFill>
                  <a:srgbClr val="FFFFFF"/>
                </a:solidFill>
                <a:effectLst/>
                <a:latin typeface="Amx"/>
              </a:rPr>
              <a:t>Dia 2 - </a:t>
            </a:r>
            <a:r>
              <a:rPr lang="en-US" sz="2000" b="1" i="0" u="none" strike="noStrike" err="1">
                <a:solidFill>
                  <a:srgbClr val="FFFFFF"/>
                </a:solidFill>
                <a:effectLst/>
                <a:latin typeface="Amx"/>
              </a:rPr>
              <a:t>Influência</a:t>
            </a:r>
            <a:r>
              <a:rPr lang="en-US" sz="2000" b="1" i="0" u="none" strike="noStrike">
                <a:solidFill>
                  <a:srgbClr val="FFFFFF"/>
                </a:solidFill>
                <a:effectLst/>
                <a:latin typeface="Amx"/>
              </a:rPr>
              <a:t>, </a:t>
            </a:r>
            <a:r>
              <a:rPr lang="en-US" sz="2000" b="1" i="0" u="none" strike="noStrike" err="1">
                <a:solidFill>
                  <a:srgbClr val="FFFFFF"/>
                </a:solidFill>
                <a:effectLst/>
                <a:latin typeface="Amx"/>
              </a:rPr>
              <a:t>Desenvolvimento</a:t>
            </a:r>
            <a:r>
              <a:rPr lang="en-US" sz="2000" b="1" i="0" u="none" strike="noStrike">
                <a:solidFill>
                  <a:srgbClr val="FFFFFF"/>
                </a:solidFill>
                <a:effectLst/>
                <a:latin typeface="Amx"/>
              </a:rPr>
              <a:t> e </a:t>
            </a:r>
            <a:r>
              <a:rPr lang="en-US" sz="2000" b="1" i="0" u="none" strike="noStrike" err="1">
                <a:solidFill>
                  <a:srgbClr val="FFFFFF"/>
                </a:solidFill>
                <a:effectLst/>
                <a:latin typeface="Amx"/>
              </a:rPr>
              <a:t>Sustentação</a:t>
            </a:r>
            <a:r>
              <a:rPr lang="en-US" sz="2000" b="1" i="0" u="none" strike="noStrike">
                <a:solidFill>
                  <a:srgbClr val="FFFFFF"/>
                </a:solidFill>
                <a:effectLst/>
                <a:latin typeface="Amx"/>
              </a:rPr>
              <a:t>​</a:t>
            </a:r>
            <a:endParaRPr lang="pt-BR" sz="200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3EA4088-CD33-8DA1-4654-A63DE08419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02" b="98145" l="6152" r="89844">
                        <a14:foregroundMark x1="30664" y1="18066" x2="33691" y2="10742"/>
                        <a14:foregroundMark x1="33691" y1="10742" x2="43945" y2="3711"/>
                        <a14:foregroundMark x1="43945" y1="3711" x2="48828" y2="2930"/>
                        <a14:foregroundMark x1="48828" y1="2930" x2="55762" y2="4102"/>
                        <a14:foregroundMark x1="55762" y1="4102" x2="61230" y2="7129"/>
                        <a14:foregroundMark x1="61230" y1="7129" x2="56055" y2="10645"/>
                        <a14:foregroundMark x1="56055" y1="10645" x2="49316" y2="10547"/>
                        <a14:foregroundMark x1="49316" y1="10547" x2="44531" y2="12305"/>
                        <a14:foregroundMark x1="44531" y1="12305" x2="41113" y2="16992"/>
                        <a14:foregroundMark x1="41113" y1="16992" x2="36426" y2="19043"/>
                        <a14:foregroundMark x1="36426" y1="19043" x2="30859" y2="17188"/>
                        <a14:foregroundMark x1="30859" y1="17188" x2="30664" y2="17188"/>
                        <a14:foregroundMark x1="27148" y1="79590" x2="14258" y2="72168"/>
                        <a14:foregroundMark x1="14258" y1="72168" x2="7324" y2="73535"/>
                        <a14:foregroundMark x1="6919" y1="78234" x2="6836" y2="79199"/>
                        <a14:foregroundMark x1="7369" y1="73015" x2="7302" y2="73788"/>
                        <a14:foregroundMark x1="7324" y1="73535" x2="7322" y2="73559"/>
                        <a14:foregroundMark x1="3384" y1="87057" x2="3711" y2="89746"/>
                        <a14:foregroundMark x1="3124" y1="84921" x2="3279" y2="86191"/>
                        <a14:foregroundMark x1="3711" y1="89746" x2="7617" y2="92871"/>
                        <a14:foregroundMark x1="7617" y1="92871" x2="8099" y2="93049"/>
                        <a14:foregroundMark x1="41415" y1="95098" x2="43750" y2="94531"/>
                        <a14:foregroundMark x1="40276" y1="95375" x2="41125" y2="95169"/>
                        <a14:foregroundMark x1="43750" y1="94531" x2="43848" y2="89063"/>
                        <a14:foregroundMark x1="43848" y1="89063" x2="38574" y2="90039"/>
                        <a14:foregroundMark x1="38574" y1="90039" x2="31934" y2="89160"/>
                        <a14:foregroundMark x1="31934" y1="89160" x2="26855" y2="86914"/>
                        <a14:foregroundMark x1="26855" y1="86914" x2="26953" y2="79785"/>
                        <a14:foregroundMark x1="3915" y1="86573" x2="4688" y2="92969"/>
                        <a14:foregroundMark x1="4688" y1="92969" x2="7259" y2="94368"/>
                        <a14:foregroundMark x1="41967" y1="95533" x2="44727" y2="92871"/>
                        <a14:foregroundMark x1="41895" y1="3613" x2="54883" y2="4199"/>
                        <a14:foregroundMark x1="54883" y1="4199" x2="50000" y2="7910"/>
                        <a14:foregroundMark x1="50000" y1="7910" x2="43652" y2="4199"/>
                        <a14:foregroundMark x1="3475" y1="85017" x2="2798" y2="87101"/>
                        <a14:foregroundMark x1="2877" y1="87958" x2="6152" y2="92871"/>
                        <a14:foregroundMark x1="6152" y1="92871" x2="10549" y2="95435"/>
                        <a14:backgroundMark x1="31609" y1="15623" x2="32422" y2="14160"/>
                        <a14:backgroundMark x1="30469" y1="17676" x2="30801" y2="17078"/>
                        <a14:backgroundMark x1="25727" y1="96790" x2="26270" y2="96875"/>
                        <a14:backgroundMark x1="26270" y1="96875" x2="39453" y2="96680"/>
                        <a14:backgroundMark x1="39453" y1="96680" x2="42676" y2="99219"/>
                        <a14:backgroundMark x1="31250" y1="99219" x2="35352" y2="99805"/>
                        <a14:backgroundMark x1="10645" y1="96973" x2="23340" y2="96973"/>
                        <a14:backgroundMark x1="23340" y1="96973" x2="24316" y2="99805"/>
                        <a14:backgroundMark x1="10254" y1="95898" x2="11914" y2="95898"/>
                        <a14:backgroundMark x1="2930" y1="87109" x2="5566" y2="82422"/>
                        <a14:backgroundMark x1="5566" y1="82422" x2="6641" y2="75195"/>
                        <a14:backgroundMark x1="6641" y1="75195" x2="4980" y2="74316"/>
                        <a14:backgroundMark x1="6836" y1="73535" x2="3320" y2="79395"/>
                        <a14:backgroundMark x1="3320" y1="79395" x2="1855" y2="84570"/>
                        <a14:backgroundMark x1="1855" y1="84570" x2="6152" y2="81250"/>
                        <a14:backgroundMark x1="6152" y1="81250" x2="5566" y2="75684"/>
                        <a14:backgroundMark x1="2539" y1="87305" x2="2734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5724" y="1439647"/>
            <a:ext cx="2076451" cy="207645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8206" y="-101043"/>
            <a:ext cx="18576731" cy="10723931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159910" y="9536583"/>
            <a:ext cx="5929798" cy="394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000" i="1" spc="699">
                <a:solidFill>
                  <a:srgbClr val="262626"/>
                </a:solidFill>
                <a:latin typeface="Amx"/>
                <a:ea typeface="Source Sans Pro"/>
                <a:cs typeface="Source Sans Pro"/>
                <a:sym typeface="Source Sans Pro"/>
              </a:rPr>
              <a:t>GESTÃO 360°_DM</a:t>
            </a:r>
          </a:p>
        </p:txBody>
      </p:sp>
      <p:sp>
        <p:nvSpPr>
          <p:cNvPr id="8" name="Freeform 8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9" name="Group 9"/>
          <p:cNvGrpSpPr/>
          <p:nvPr/>
        </p:nvGrpSpPr>
        <p:grpSpPr>
          <a:xfrm rot="-10800000">
            <a:off x="-1995697" y="5541035"/>
            <a:ext cx="3266770" cy="4219575"/>
            <a:chOff x="0" y="0"/>
            <a:chExt cx="4355694" cy="5626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355719" cy="5626100"/>
            </a:xfrm>
            <a:custGeom>
              <a:avLst/>
              <a:gdLst/>
              <a:ahLst/>
              <a:cxnLst/>
              <a:rect l="l" t="t" r="r" b="b"/>
              <a:pathLst>
                <a:path w="4355719" h="5626100">
                  <a:moveTo>
                    <a:pt x="0" y="0"/>
                  </a:moveTo>
                  <a:lnTo>
                    <a:pt x="4355719" y="0"/>
                  </a:lnTo>
                  <a:lnTo>
                    <a:pt x="4355719" y="5626100"/>
                  </a:lnTo>
                  <a:lnTo>
                    <a:pt x="0" y="5626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309310" y="4517954"/>
            <a:ext cx="2437695" cy="2437702"/>
            <a:chOff x="0" y="0"/>
            <a:chExt cx="3250260" cy="3250270"/>
          </a:xfrm>
        </p:grpSpPr>
        <p:sp>
          <p:nvSpPr>
            <p:cNvPr id="15" name="Freeform 15"/>
            <p:cNvSpPr/>
            <p:nvPr/>
          </p:nvSpPr>
          <p:spPr>
            <a:xfrm>
              <a:off x="19050" y="19050"/>
              <a:ext cx="3212211" cy="3212208"/>
            </a:xfrm>
            <a:custGeom>
              <a:avLst/>
              <a:gdLst/>
              <a:ahLst/>
              <a:cxnLst/>
              <a:rect l="l" t="t" r="r" b="b"/>
              <a:pathLst>
                <a:path w="3212211" h="3212208">
                  <a:moveTo>
                    <a:pt x="0" y="1606041"/>
                  </a:moveTo>
                  <a:cubicBezTo>
                    <a:pt x="0" y="719073"/>
                    <a:pt x="719074" y="0"/>
                    <a:pt x="1606042" y="0"/>
                  </a:cubicBezTo>
                  <a:cubicBezTo>
                    <a:pt x="2493010" y="0"/>
                    <a:pt x="3212211" y="719073"/>
                    <a:pt x="3212211" y="1606041"/>
                  </a:cubicBezTo>
                  <a:cubicBezTo>
                    <a:pt x="3212211" y="2493008"/>
                    <a:pt x="2493137" y="3212208"/>
                    <a:pt x="1606042" y="3212208"/>
                  </a:cubicBezTo>
                  <a:cubicBezTo>
                    <a:pt x="718947" y="3212208"/>
                    <a:pt x="0" y="2493135"/>
                    <a:pt x="0" y="1606041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127"/>
              <a:ext cx="3250311" cy="3250055"/>
            </a:xfrm>
            <a:custGeom>
              <a:avLst/>
              <a:gdLst/>
              <a:ahLst/>
              <a:cxnLst/>
              <a:rect l="l" t="t" r="r" b="b"/>
              <a:pathLst>
                <a:path w="3250311" h="3250055">
                  <a:moveTo>
                    <a:pt x="7239" y="1471040"/>
                  </a:moveTo>
                  <a:cubicBezTo>
                    <a:pt x="9652" y="1445386"/>
                    <a:pt x="12700" y="1419859"/>
                    <a:pt x="16256" y="1394459"/>
                  </a:cubicBezTo>
                  <a:cubicBezTo>
                    <a:pt x="17780" y="1384045"/>
                    <a:pt x="27432" y="1376806"/>
                    <a:pt x="37846" y="1378330"/>
                  </a:cubicBezTo>
                  <a:cubicBezTo>
                    <a:pt x="48260" y="1379854"/>
                    <a:pt x="55499" y="1389506"/>
                    <a:pt x="53975" y="1399920"/>
                  </a:cubicBezTo>
                  <a:cubicBezTo>
                    <a:pt x="50419" y="1424685"/>
                    <a:pt x="47498" y="1449577"/>
                    <a:pt x="45212" y="1474723"/>
                  </a:cubicBezTo>
                  <a:cubicBezTo>
                    <a:pt x="44196" y="1485137"/>
                    <a:pt x="34925" y="1492884"/>
                    <a:pt x="24511" y="1491868"/>
                  </a:cubicBezTo>
                  <a:cubicBezTo>
                    <a:pt x="14097" y="1490852"/>
                    <a:pt x="6350" y="1481581"/>
                    <a:pt x="7366" y="1471167"/>
                  </a:cubicBezTo>
                  <a:close/>
                  <a:moveTo>
                    <a:pt x="29083" y="1318513"/>
                  </a:moveTo>
                  <a:cubicBezTo>
                    <a:pt x="33909" y="1293240"/>
                    <a:pt x="39370" y="1268094"/>
                    <a:pt x="45339" y="1243202"/>
                  </a:cubicBezTo>
                  <a:cubicBezTo>
                    <a:pt x="47752" y="1232915"/>
                    <a:pt x="58039" y="1226692"/>
                    <a:pt x="68326" y="1229105"/>
                  </a:cubicBezTo>
                  <a:cubicBezTo>
                    <a:pt x="78613" y="1231518"/>
                    <a:pt x="84836" y="1241805"/>
                    <a:pt x="82423" y="1252092"/>
                  </a:cubicBezTo>
                  <a:cubicBezTo>
                    <a:pt x="76581" y="1276349"/>
                    <a:pt x="71247" y="1300987"/>
                    <a:pt x="66548" y="1325625"/>
                  </a:cubicBezTo>
                  <a:cubicBezTo>
                    <a:pt x="64516" y="1335912"/>
                    <a:pt x="54610" y="1342770"/>
                    <a:pt x="44323" y="1340738"/>
                  </a:cubicBezTo>
                  <a:cubicBezTo>
                    <a:pt x="34036" y="1338706"/>
                    <a:pt x="27178" y="1328800"/>
                    <a:pt x="29210" y="1318513"/>
                  </a:cubicBezTo>
                  <a:close/>
                  <a:moveTo>
                    <a:pt x="65278" y="1168653"/>
                  </a:moveTo>
                  <a:cubicBezTo>
                    <a:pt x="72517" y="1143888"/>
                    <a:pt x="80264" y="1119377"/>
                    <a:pt x="88646" y="1095247"/>
                  </a:cubicBezTo>
                  <a:cubicBezTo>
                    <a:pt x="92075" y="1085341"/>
                    <a:pt x="102870" y="1080007"/>
                    <a:pt x="112903" y="1083436"/>
                  </a:cubicBezTo>
                  <a:cubicBezTo>
                    <a:pt x="122936" y="1086865"/>
                    <a:pt x="128143" y="1097660"/>
                    <a:pt x="124714" y="1107693"/>
                  </a:cubicBezTo>
                  <a:cubicBezTo>
                    <a:pt x="116586" y="1131315"/>
                    <a:pt x="108966" y="1155318"/>
                    <a:pt x="101854" y="1179448"/>
                  </a:cubicBezTo>
                  <a:cubicBezTo>
                    <a:pt x="98933" y="1189608"/>
                    <a:pt x="88265" y="1195323"/>
                    <a:pt x="78232" y="1192402"/>
                  </a:cubicBezTo>
                  <a:cubicBezTo>
                    <a:pt x="68199" y="1189481"/>
                    <a:pt x="62357" y="1178813"/>
                    <a:pt x="65278" y="1168780"/>
                  </a:cubicBezTo>
                  <a:close/>
                  <a:moveTo>
                    <a:pt x="115189" y="1022730"/>
                  </a:moveTo>
                  <a:cubicBezTo>
                    <a:pt x="124714" y="998727"/>
                    <a:pt x="134874" y="975105"/>
                    <a:pt x="145542" y="951737"/>
                  </a:cubicBezTo>
                  <a:cubicBezTo>
                    <a:pt x="149860" y="942212"/>
                    <a:pt x="161163" y="937894"/>
                    <a:pt x="170815" y="942339"/>
                  </a:cubicBezTo>
                  <a:cubicBezTo>
                    <a:pt x="180467" y="946784"/>
                    <a:pt x="184658" y="957960"/>
                    <a:pt x="180213" y="967612"/>
                  </a:cubicBezTo>
                  <a:cubicBezTo>
                    <a:pt x="169799" y="990472"/>
                    <a:pt x="159893" y="1013586"/>
                    <a:pt x="150622" y="1036954"/>
                  </a:cubicBezTo>
                  <a:cubicBezTo>
                    <a:pt x="146685" y="1046733"/>
                    <a:pt x="135636" y="1051432"/>
                    <a:pt x="125857" y="1047622"/>
                  </a:cubicBezTo>
                  <a:cubicBezTo>
                    <a:pt x="116078" y="1043812"/>
                    <a:pt x="111379" y="1032636"/>
                    <a:pt x="115189" y="1022857"/>
                  </a:cubicBezTo>
                  <a:close/>
                  <a:moveTo>
                    <a:pt x="179070" y="882522"/>
                  </a:moveTo>
                  <a:cubicBezTo>
                    <a:pt x="190881" y="859662"/>
                    <a:pt x="203200" y="837056"/>
                    <a:pt x="215900" y="814831"/>
                  </a:cubicBezTo>
                  <a:cubicBezTo>
                    <a:pt x="221107" y="805687"/>
                    <a:pt x="232791" y="802639"/>
                    <a:pt x="241935" y="807846"/>
                  </a:cubicBezTo>
                  <a:cubicBezTo>
                    <a:pt x="251079" y="813053"/>
                    <a:pt x="254127" y="824737"/>
                    <a:pt x="248920" y="833881"/>
                  </a:cubicBezTo>
                  <a:cubicBezTo>
                    <a:pt x="236347" y="855598"/>
                    <a:pt x="224409" y="877569"/>
                    <a:pt x="212852" y="899921"/>
                  </a:cubicBezTo>
                  <a:cubicBezTo>
                    <a:pt x="208026" y="909319"/>
                    <a:pt x="196596" y="913002"/>
                    <a:pt x="187198" y="908176"/>
                  </a:cubicBezTo>
                  <a:cubicBezTo>
                    <a:pt x="177800" y="903350"/>
                    <a:pt x="174117" y="891920"/>
                    <a:pt x="178943" y="882522"/>
                  </a:cubicBezTo>
                  <a:close/>
                  <a:moveTo>
                    <a:pt x="255905" y="749045"/>
                  </a:moveTo>
                  <a:cubicBezTo>
                    <a:pt x="269748" y="727455"/>
                    <a:pt x="284226" y="706119"/>
                    <a:pt x="299085" y="685164"/>
                  </a:cubicBezTo>
                  <a:cubicBezTo>
                    <a:pt x="305181" y="676528"/>
                    <a:pt x="317119" y="674623"/>
                    <a:pt x="325628" y="680719"/>
                  </a:cubicBezTo>
                  <a:cubicBezTo>
                    <a:pt x="334137" y="686815"/>
                    <a:pt x="336169" y="698753"/>
                    <a:pt x="330073" y="707262"/>
                  </a:cubicBezTo>
                  <a:cubicBezTo>
                    <a:pt x="315595" y="727709"/>
                    <a:pt x="301498" y="748537"/>
                    <a:pt x="287909" y="769619"/>
                  </a:cubicBezTo>
                  <a:cubicBezTo>
                    <a:pt x="282194" y="778509"/>
                    <a:pt x="270383" y="781049"/>
                    <a:pt x="261620" y="775334"/>
                  </a:cubicBezTo>
                  <a:cubicBezTo>
                    <a:pt x="252857" y="769619"/>
                    <a:pt x="250190" y="757808"/>
                    <a:pt x="255905" y="749045"/>
                  </a:cubicBezTo>
                  <a:close/>
                  <a:moveTo>
                    <a:pt x="345186" y="623442"/>
                  </a:moveTo>
                  <a:cubicBezTo>
                    <a:pt x="361061" y="603249"/>
                    <a:pt x="377317" y="583310"/>
                    <a:pt x="394208" y="563880"/>
                  </a:cubicBezTo>
                  <a:cubicBezTo>
                    <a:pt x="401066" y="555879"/>
                    <a:pt x="413131" y="554990"/>
                    <a:pt x="421132" y="561848"/>
                  </a:cubicBezTo>
                  <a:cubicBezTo>
                    <a:pt x="429133" y="568706"/>
                    <a:pt x="430022" y="580770"/>
                    <a:pt x="423164" y="588771"/>
                  </a:cubicBezTo>
                  <a:cubicBezTo>
                    <a:pt x="406781" y="607821"/>
                    <a:pt x="390779" y="627125"/>
                    <a:pt x="375285" y="646937"/>
                  </a:cubicBezTo>
                  <a:cubicBezTo>
                    <a:pt x="368808" y="655192"/>
                    <a:pt x="356870" y="656716"/>
                    <a:pt x="348488" y="650239"/>
                  </a:cubicBezTo>
                  <a:cubicBezTo>
                    <a:pt x="340106" y="643762"/>
                    <a:pt x="338709" y="631824"/>
                    <a:pt x="345186" y="623442"/>
                  </a:cubicBezTo>
                  <a:close/>
                  <a:moveTo>
                    <a:pt x="445897" y="506730"/>
                  </a:moveTo>
                  <a:cubicBezTo>
                    <a:pt x="463550" y="488061"/>
                    <a:pt x="481711" y="469900"/>
                    <a:pt x="500253" y="452120"/>
                  </a:cubicBezTo>
                  <a:cubicBezTo>
                    <a:pt x="507873" y="444881"/>
                    <a:pt x="519938" y="445135"/>
                    <a:pt x="527177" y="452628"/>
                  </a:cubicBezTo>
                  <a:cubicBezTo>
                    <a:pt x="534416" y="460121"/>
                    <a:pt x="534162" y="472313"/>
                    <a:pt x="526669" y="479552"/>
                  </a:cubicBezTo>
                  <a:cubicBezTo>
                    <a:pt x="508508" y="496951"/>
                    <a:pt x="490855" y="514731"/>
                    <a:pt x="473583" y="532891"/>
                  </a:cubicBezTo>
                  <a:cubicBezTo>
                    <a:pt x="466344" y="540512"/>
                    <a:pt x="454279" y="540892"/>
                    <a:pt x="446659" y="533654"/>
                  </a:cubicBezTo>
                  <a:cubicBezTo>
                    <a:pt x="439039" y="526415"/>
                    <a:pt x="438658" y="514350"/>
                    <a:pt x="445897" y="506730"/>
                  </a:cubicBezTo>
                  <a:close/>
                  <a:moveTo>
                    <a:pt x="557149" y="400050"/>
                  </a:moveTo>
                  <a:cubicBezTo>
                    <a:pt x="576453" y="383159"/>
                    <a:pt x="596265" y="366776"/>
                    <a:pt x="616458" y="350774"/>
                  </a:cubicBezTo>
                  <a:cubicBezTo>
                    <a:pt x="624713" y="344297"/>
                    <a:pt x="636651" y="345567"/>
                    <a:pt x="643255" y="353822"/>
                  </a:cubicBezTo>
                  <a:cubicBezTo>
                    <a:pt x="649859" y="362077"/>
                    <a:pt x="648462" y="374015"/>
                    <a:pt x="640207" y="380619"/>
                  </a:cubicBezTo>
                  <a:cubicBezTo>
                    <a:pt x="620522" y="396240"/>
                    <a:pt x="601218" y="412242"/>
                    <a:pt x="582295" y="428752"/>
                  </a:cubicBezTo>
                  <a:cubicBezTo>
                    <a:pt x="574421" y="435610"/>
                    <a:pt x="562356" y="434848"/>
                    <a:pt x="555371" y="426974"/>
                  </a:cubicBezTo>
                  <a:cubicBezTo>
                    <a:pt x="548386" y="419100"/>
                    <a:pt x="549275" y="407035"/>
                    <a:pt x="557149" y="400050"/>
                  </a:cubicBezTo>
                  <a:close/>
                  <a:moveTo>
                    <a:pt x="677926" y="304292"/>
                  </a:moveTo>
                  <a:cubicBezTo>
                    <a:pt x="698754" y="289306"/>
                    <a:pt x="719963" y="274828"/>
                    <a:pt x="741553" y="260858"/>
                  </a:cubicBezTo>
                  <a:cubicBezTo>
                    <a:pt x="750316" y="255143"/>
                    <a:pt x="762127" y="257683"/>
                    <a:pt x="767842" y="266446"/>
                  </a:cubicBezTo>
                  <a:cubicBezTo>
                    <a:pt x="773557" y="275209"/>
                    <a:pt x="771017" y="287020"/>
                    <a:pt x="762254" y="292735"/>
                  </a:cubicBezTo>
                  <a:cubicBezTo>
                    <a:pt x="741172" y="306451"/>
                    <a:pt x="720471" y="320548"/>
                    <a:pt x="700151" y="335153"/>
                  </a:cubicBezTo>
                  <a:cubicBezTo>
                    <a:pt x="691642" y="341249"/>
                    <a:pt x="679704" y="339344"/>
                    <a:pt x="673608" y="330835"/>
                  </a:cubicBezTo>
                  <a:cubicBezTo>
                    <a:pt x="667512" y="322326"/>
                    <a:pt x="669417" y="310388"/>
                    <a:pt x="677926" y="304292"/>
                  </a:cubicBezTo>
                  <a:close/>
                  <a:moveTo>
                    <a:pt x="807212" y="220472"/>
                  </a:moveTo>
                  <a:cubicBezTo>
                    <a:pt x="829437" y="207518"/>
                    <a:pt x="851916" y="195072"/>
                    <a:pt x="874776" y="183261"/>
                  </a:cubicBezTo>
                  <a:cubicBezTo>
                    <a:pt x="884047" y="178435"/>
                    <a:pt x="895604" y="181991"/>
                    <a:pt x="900430" y="191389"/>
                  </a:cubicBezTo>
                  <a:cubicBezTo>
                    <a:pt x="905256" y="200787"/>
                    <a:pt x="901700" y="212217"/>
                    <a:pt x="892302" y="217043"/>
                  </a:cubicBezTo>
                  <a:cubicBezTo>
                    <a:pt x="870077" y="228600"/>
                    <a:pt x="847979" y="240792"/>
                    <a:pt x="826389" y="253365"/>
                  </a:cubicBezTo>
                  <a:cubicBezTo>
                    <a:pt x="817245" y="258699"/>
                    <a:pt x="805688" y="255651"/>
                    <a:pt x="800354" y="246507"/>
                  </a:cubicBezTo>
                  <a:cubicBezTo>
                    <a:pt x="795020" y="237363"/>
                    <a:pt x="798068" y="225806"/>
                    <a:pt x="807212" y="220472"/>
                  </a:cubicBezTo>
                  <a:close/>
                  <a:moveTo>
                    <a:pt x="943864" y="149225"/>
                  </a:moveTo>
                  <a:cubicBezTo>
                    <a:pt x="967232" y="138430"/>
                    <a:pt x="990727" y="128270"/>
                    <a:pt x="1014730" y="118491"/>
                  </a:cubicBezTo>
                  <a:cubicBezTo>
                    <a:pt x="1024509" y="114554"/>
                    <a:pt x="1035558" y="119253"/>
                    <a:pt x="1039495" y="129032"/>
                  </a:cubicBezTo>
                  <a:cubicBezTo>
                    <a:pt x="1043432" y="138811"/>
                    <a:pt x="1038733" y="149860"/>
                    <a:pt x="1028954" y="153797"/>
                  </a:cubicBezTo>
                  <a:cubicBezTo>
                    <a:pt x="1005586" y="163195"/>
                    <a:pt x="982599" y="173228"/>
                    <a:pt x="959866" y="183769"/>
                  </a:cubicBezTo>
                  <a:cubicBezTo>
                    <a:pt x="950341" y="188214"/>
                    <a:pt x="939038" y="184023"/>
                    <a:pt x="934593" y="174498"/>
                  </a:cubicBezTo>
                  <a:cubicBezTo>
                    <a:pt x="930148" y="164973"/>
                    <a:pt x="934339" y="153670"/>
                    <a:pt x="943864" y="149225"/>
                  </a:cubicBezTo>
                  <a:close/>
                  <a:moveTo>
                    <a:pt x="1086993" y="91059"/>
                  </a:moveTo>
                  <a:cubicBezTo>
                    <a:pt x="1111123" y="82550"/>
                    <a:pt x="1135634" y="74676"/>
                    <a:pt x="1160399" y="67310"/>
                  </a:cubicBezTo>
                  <a:cubicBezTo>
                    <a:pt x="1170432" y="64262"/>
                    <a:pt x="1181100" y="70104"/>
                    <a:pt x="1184148" y="80137"/>
                  </a:cubicBezTo>
                  <a:cubicBezTo>
                    <a:pt x="1187196" y="90170"/>
                    <a:pt x="1181354" y="100838"/>
                    <a:pt x="1171321" y="103886"/>
                  </a:cubicBezTo>
                  <a:cubicBezTo>
                    <a:pt x="1147191" y="111125"/>
                    <a:pt x="1123315" y="118872"/>
                    <a:pt x="1099693" y="127127"/>
                  </a:cubicBezTo>
                  <a:cubicBezTo>
                    <a:pt x="1089787" y="130556"/>
                    <a:pt x="1078865" y="125349"/>
                    <a:pt x="1075436" y="115443"/>
                  </a:cubicBezTo>
                  <a:cubicBezTo>
                    <a:pt x="1072007" y="105537"/>
                    <a:pt x="1077214" y="94615"/>
                    <a:pt x="1087120" y="91186"/>
                  </a:cubicBezTo>
                  <a:close/>
                  <a:moveTo>
                    <a:pt x="1234694" y="47117"/>
                  </a:moveTo>
                  <a:cubicBezTo>
                    <a:pt x="1259586" y="41021"/>
                    <a:pt x="1284605" y="35433"/>
                    <a:pt x="1310005" y="30480"/>
                  </a:cubicBezTo>
                  <a:cubicBezTo>
                    <a:pt x="1320292" y="28448"/>
                    <a:pt x="1330325" y="35179"/>
                    <a:pt x="1332357" y="45466"/>
                  </a:cubicBezTo>
                  <a:cubicBezTo>
                    <a:pt x="1334389" y="55753"/>
                    <a:pt x="1327658" y="65786"/>
                    <a:pt x="1317371" y="67818"/>
                  </a:cubicBezTo>
                  <a:cubicBezTo>
                    <a:pt x="1292606" y="72644"/>
                    <a:pt x="1268095" y="78105"/>
                    <a:pt x="1243838" y="84074"/>
                  </a:cubicBezTo>
                  <a:cubicBezTo>
                    <a:pt x="1233678" y="86614"/>
                    <a:pt x="1223264" y="80391"/>
                    <a:pt x="1220724" y="70104"/>
                  </a:cubicBezTo>
                  <a:cubicBezTo>
                    <a:pt x="1218184" y="59817"/>
                    <a:pt x="1224407" y="49530"/>
                    <a:pt x="1234694" y="46990"/>
                  </a:cubicBezTo>
                  <a:close/>
                  <a:moveTo>
                    <a:pt x="1385951" y="17272"/>
                  </a:moveTo>
                  <a:cubicBezTo>
                    <a:pt x="1411224" y="13589"/>
                    <a:pt x="1436751" y="10414"/>
                    <a:pt x="1462532" y="7874"/>
                  </a:cubicBezTo>
                  <a:cubicBezTo>
                    <a:pt x="1472946" y="6858"/>
                    <a:pt x="1482344" y="14478"/>
                    <a:pt x="1483360" y="24892"/>
                  </a:cubicBezTo>
                  <a:cubicBezTo>
                    <a:pt x="1484376" y="35306"/>
                    <a:pt x="1476756" y="44704"/>
                    <a:pt x="1466342" y="45720"/>
                  </a:cubicBezTo>
                  <a:cubicBezTo>
                    <a:pt x="1441196" y="48260"/>
                    <a:pt x="1416304" y="51308"/>
                    <a:pt x="1391539" y="54991"/>
                  </a:cubicBezTo>
                  <a:cubicBezTo>
                    <a:pt x="1381125" y="56515"/>
                    <a:pt x="1371473" y="49276"/>
                    <a:pt x="1369949" y="38862"/>
                  </a:cubicBezTo>
                  <a:cubicBezTo>
                    <a:pt x="1368425" y="28448"/>
                    <a:pt x="1375664" y="18796"/>
                    <a:pt x="1386078" y="17272"/>
                  </a:cubicBezTo>
                  <a:close/>
                  <a:moveTo>
                    <a:pt x="1539367" y="2159"/>
                  </a:moveTo>
                  <a:cubicBezTo>
                    <a:pt x="1564894" y="889"/>
                    <a:pt x="1590548" y="127"/>
                    <a:pt x="1616329" y="0"/>
                  </a:cubicBezTo>
                  <a:cubicBezTo>
                    <a:pt x="1626870" y="0"/>
                    <a:pt x="1635379" y="8382"/>
                    <a:pt x="1635506" y="18923"/>
                  </a:cubicBezTo>
                  <a:cubicBezTo>
                    <a:pt x="1635633" y="29464"/>
                    <a:pt x="1627124" y="37973"/>
                    <a:pt x="1616583" y="37973"/>
                  </a:cubicBezTo>
                  <a:cubicBezTo>
                    <a:pt x="1591310" y="38100"/>
                    <a:pt x="1566291" y="38862"/>
                    <a:pt x="1541399" y="40132"/>
                  </a:cubicBezTo>
                  <a:cubicBezTo>
                    <a:pt x="1530858" y="40640"/>
                    <a:pt x="1521968" y="32639"/>
                    <a:pt x="1521333" y="22098"/>
                  </a:cubicBezTo>
                  <a:cubicBezTo>
                    <a:pt x="1520698" y="11557"/>
                    <a:pt x="1528826" y="2667"/>
                    <a:pt x="1539367" y="2032"/>
                  </a:cubicBezTo>
                  <a:close/>
                  <a:moveTo>
                    <a:pt x="1693545" y="1270"/>
                  </a:moveTo>
                  <a:cubicBezTo>
                    <a:pt x="1719326" y="2286"/>
                    <a:pt x="1744980" y="4064"/>
                    <a:pt x="1770507" y="6223"/>
                  </a:cubicBezTo>
                  <a:cubicBezTo>
                    <a:pt x="1781048" y="7112"/>
                    <a:pt x="1788668" y="16383"/>
                    <a:pt x="1787779" y="26924"/>
                  </a:cubicBezTo>
                  <a:cubicBezTo>
                    <a:pt x="1786890" y="37465"/>
                    <a:pt x="1777619" y="45085"/>
                    <a:pt x="1767078" y="44196"/>
                  </a:cubicBezTo>
                  <a:cubicBezTo>
                    <a:pt x="1742186" y="42037"/>
                    <a:pt x="1717167" y="40386"/>
                    <a:pt x="1691894" y="39370"/>
                  </a:cubicBezTo>
                  <a:cubicBezTo>
                    <a:pt x="1681353" y="38989"/>
                    <a:pt x="1673225" y="30099"/>
                    <a:pt x="1673606" y="19558"/>
                  </a:cubicBezTo>
                  <a:cubicBezTo>
                    <a:pt x="1673987" y="9017"/>
                    <a:pt x="1682877" y="889"/>
                    <a:pt x="1693418" y="1270"/>
                  </a:cubicBezTo>
                  <a:close/>
                  <a:moveTo>
                    <a:pt x="1846961" y="14859"/>
                  </a:moveTo>
                  <a:cubicBezTo>
                    <a:pt x="1872488" y="18415"/>
                    <a:pt x="1897888" y="22479"/>
                    <a:pt x="1923034" y="27051"/>
                  </a:cubicBezTo>
                  <a:cubicBezTo>
                    <a:pt x="1933321" y="28956"/>
                    <a:pt x="1940179" y="38862"/>
                    <a:pt x="1938274" y="49276"/>
                  </a:cubicBezTo>
                  <a:cubicBezTo>
                    <a:pt x="1936369" y="59690"/>
                    <a:pt x="1926463" y="66421"/>
                    <a:pt x="1916049" y="64516"/>
                  </a:cubicBezTo>
                  <a:cubicBezTo>
                    <a:pt x="1891411" y="59944"/>
                    <a:pt x="1866646" y="56007"/>
                    <a:pt x="1841754" y="52578"/>
                  </a:cubicBezTo>
                  <a:cubicBezTo>
                    <a:pt x="1831340" y="51181"/>
                    <a:pt x="1823974" y="41529"/>
                    <a:pt x="1825498" y="31115"/>
                  </a:cubicBezTo>
                  <a:cubicBezTo>
                    <a:pt x="1827022" y="20701"/>
                    <a:pt x="1836547" y="13335"/>
                    <a:pt x="1846961" y="14859"/>
                  </a:cubicBezTo>
                  <a:close/>
                  <a:moveTo>
                    <a:pt x="1998726" y="43053"/>
                  </a:moveTo>
                  <a:cubicBezTo>
                    <a:pt x="2023872" y="48895"/>
                    <a:pt x="2048637" y="55499"/>
                    <a:pt x="2073275" y="62484"/>
                  </a:cubicBezTo>
                  <a:cubicBezTo>
                    <a:pt x="2083435" y="65405"/>
                    <a:pt x="2089277" y="75946"/>
                    <a:pt x="2086356" y="85979"/>
                  </a:cubicBezTo>
                  <a:cubicBezTo>
                    <a:pt x="2083435" y="96012"/>
                    <a:pt x="2072894" y="101981"/>
                    <a:pt x="2062861" y="99060"/>
                  </a:cubicBezTo>
                  <a:cubicBezTo>
                    <a:pt x="2038858" y="92202"/>
                    <a:pt x="2014474" y="85852"/>
                    <a:pt x="1989963" y="80137"/>
                  </a:cubicBezTo>
                  <a:cubicBezTo>
                    <a:pt x="1979676" y="77724"/>
                    <a:pt x="1973326" y="67437"/>
                    <a:pt x="1975739" y="57277"/>
                  </a:cubicBezTo>
                  <a:cubicBezTo>
                    <a:pt x="1978152" y="47117"/>
                    <a:pt x="1988439" y="40640"/>
                    <a:pt x="1998599" y="43053"/>
                  </a:cubicBezTo>
                  <a:close/>
                  <a:moveTo>
                    <a:pt x="2146808" y="85471"/>
                  </a:moveTo>
                  <a:cubicBezTo>
                    <a:pt x="2171192" y="93726"/>
                    <a:pt x="2195322" y="102616"/>
                    <a:pt x="2219198" y="111887"/>
                  </a:cubicBezTo>
                  <a:cubicBezTo>
                    <a:pt x="2228977" y="115697"/>
                    <a:pt x="2233803" y="126746"/>
                    <a:pt x="2229993" y="136525"/>
                  </a:cubicBezTo>
                  <a:cubicBezTo>
                    <a:pt x="2226183" y="146304"/>
                    <a:pt x="2215134" y="151130"/>
                    <a:pt x="2205355" y="147320"/>
                  </a:cubicBezTo>
                  <a:cubicBezTo>
                    <a:pt x="2182114" y="138176"/>
                    <a:pt x="2158492" y="129540"/>
                    <a:pt x="2134616" y="121412"/>
                  </a:cubicBezTo>
                  <a:cubicBezTo>
                    <a:pt x="2124710" y="117983"/>
                    <a:pt x="2119249" y="107188"/>
                    <a:pt x="2122678" y="97282"/>
                  </a:cubicBezTo>
                  <a:cubicBezTo>
                    <a:pt x="2126107" y="87376"/>
                    <a:pt x="2136902" y="81915"/>
                    <a:pt x="2146808" y="85344"/>
                  </a:cubicBezTo>
                  <a:close/>
                  <a:moveTo>
                    <a:pt x="2290318" y="141732"/>
                  </a:moveTo>
                  <a:cubicBezTo>
                    <a:pt x="2313813" y="152273"/>
                    <a:pt x="2337054" y="163322"/>
                    <a:pt x="2359914" y="175006"/>
                  </a:cubicBezTo>
                  <a:cubicBezTo>
                    <a:pt x="2369312" y="179832"/>
                    <a:pt x="2372995" y="191262"/>
                    <a:pt x="2368296" y="200660"/>
                  </a:cubicBezTo>
                  <a:cubicBezTo>
                    <a:pt x="2363597" y="210058"/>
                    <a:pt x="2352040" y="213741"/>
                    <a:pt x="2342642" y="209042"/>
                  </a:cubicBezTo>
                  <a:cubicBezTo>
                    <a:pt x="2320290" y="197739"/>
                    <a:pt x="2297684" y="186817"/>
                    <a:pt x="2274697" y="176530"/>
                  </a:cubicBezTo>
                  <a:cubicBezTo>
                    <a:pt x="2265045" y="172212"/>
                    <a:pt x="2260854" y="160909"/>
                    <a:pt x="2265172" y="151384"/>
                  </a:cubicBezTo>
                  <a:cubicBezTo>
                    <a:pt x="2269490" y="141859"/>
                    <a:pt x="2280793" y="137541"/>
                    <a:pt x="2290318" y="141859"/>
                  </a:cubicBezTo>
                  <a:close/>
                  <a:moveTo>
                    <a:pt x="2427732" y="211582"/>
                  </a:moveTo>
                  <a:cubicBezTo>
                    <a:pt x="2450084" y="224282"/>
                    <a:pt x="2472182" y="237617"/>
                    <a:pt x="2493772" y="251333"/>
                  </a:cubicBezTo>
                  <a:cubicBezTo>
                    <a:pt x="2502662" y="256921"/>
                    <a:pt x="2505329" y="268732"/>
                    <a:pt x="2499614" y="277622"/>
                  </a:cubicBezTo>
                  <a:cubicBezTo>
                    <a:pt x="2493899" y="286512"/>
                    <a:pt x="2482215" y="289179"/>
                    <a:pt x="2473325" y="283464"/>
                  </a:cubicBezTo>
                  <a:cubicBezTo>
                    <a:pt x="2452116" y="270002"/>
                    <a:pt x="2430653" y="257048"/>
                    <a:pt x="2408809" y="244729"/>
                  </a:cubicBezTo>
                  <a:cubicBezTo>
                    <a:pt x="2399665" y="239522"/>
                    <a:pt x="2396490" y="227838"/>
                    <a:pt x="2401697" y="218694"/>
                  </a:cubicBezTo>
                  <a:cubicBezTo>
                    <a:pt x="2406904" y="209550"/>
                    <a:pt x="2418588" y="206375"/>
                    <a:pt x="2427732" y="211582"/>
                  </a:cubicBezTo>
                  <a:close/>
                  <a:moveTo>
                    <a:pt x="2557907" y="294132"/>
                  </a:moveTo>
                  <a:cubicBezTo>
                    <a:pt x="2578989" y="308864"/>
                    <a:pt x="2599690" y="324231"/>
                    <a:pt x="2619883" y="339979"/>
                  </a:cubicBezTo>
                  <a:cubicBezTo>
                    <a:pt x="2628138" y="346456"/>
                    <a:pt x="2629662" y="358394"/>
                    <a:pt x="2623312" y="366649"/>
                  </a:cubicBezTo>
                  <a:cubicBezTo>
                    <a:pt x="2616962" y="374904"/>
                    <a:pt x="2604897" y="376428"/>
                    <a:pt x="2596642" y="370078"/>
                  </a:cubicBezTo>
                  <a:cubicBezTo>
                    <a:pt x="2576830" y="354711"/>
                    <a:pt x="2556637" y="339852"/>
                    <a:pt x="2536063" y="325374"/>
                  </a:cubicBezTo>
                  <a:cubicBezTo>
                    <a:pt x="2527427" y="319278"/>
                    <a:pt x="2525395" y="307467"/>
                    <a:pt x="2531364" y="298831"/>
                  </a:cubicBezTo>
                  <a:cubicBezTo>
                    <a:pt x="2537333" y="290195"/>
                    <a:pt x="2549271" y="288163"/>
                    <a:pt x="2557907" y="294132"/>
                  </a:cubicBezTo>
                  <a:close/>
                  <a:moveTo>
                    <a:pt x="2679700" y="388620"/>
                  </a:moveTo>
                  <a:cubicBezTo>
                    <a:pt x="2699258" y="405257"/>
                    <a:pt x="2718435" y="422402"/>
                    <a:pt x="2737104" y="440055"/>
                  </a:cubicBezTo>
                  <a:cubicBezTo>
                    <a:pt x="2744724" y="447294"/>
                    <a:pt x="2745105" y="459359"/>
                    <a:pt x="2737993" y="466979"/>
                  </a:cubicBezTo>
                  <a:cubicBezTo>
                    <a:pt x="2730881" y="474599"/>
                    <a:pt x="2718689" y="474980"/>
                    <a:pt x="2711069" y="467868"/>
                  </a:cubicBezTo>
                  <a:cubicBezTo>
                    <a:pt x="2692781" y="450723"/>
                    <a:pt x="2674112" y="433959"/>
                    <a:pt x="2654935" y="417703"/>
                  </a:cubicBezTo>
                  <a:cubicBezTo>
                    <a:pt x="2646934" y="410845"/>
                    <a:pt x="2646045" y="398907"/>
                    <a:pt x="2652776" y="390906"/>
                  </a:cubicBezTo>
                  <a:cubicBezTo>
                    <a:pt x="2659507" y="382905"/>
                    <a:pt x="2671572" y="382016"/>
                    <a:pt x="2679573" y="388747"/>
                  </a:cubicBezTo>
                  <a:close/>
                  <a:moveTo>
                    <a:pt x="2791968" y="494284"/>
                  </a:moveTo>
                  <a:cubicBezTo>
                    <a:pt x="2809875" y="512699"/>
                    <a:pt x="2827274" y="531622"/>
                    <a:pt x="2844292" y="550926"/>
                  </a:cubicBezTo>
                  <a:cubicBezTo>
                    <a:pt x="2851277" y="558800"/>
                    <a:pt x="2850515" y="570864"/>
                    <a:pt x="2842641" y="577849"/>
                  </a:cubicBezTo>
                  <a:cubicBezTo>
                    <a:pt x="2834767" y="584834"/>
                    <a:pt x="2822702" y="584072"/>
                    <a:pt x="2815717" y="576198"/>
                  </a:cubicBezTo>
                  <a:cubicBezTo>
                    <a:pt x="2799080" y="557403"/>
                    <a:pt x="2782062" y="538988"/>
                    <a:pt x="2764663" y="520954"/>
                  </a:cubicBezTo>
                  <a:cubicBezTo>
                    <a:pt x="2757297" y="513461"/>
                    <a:pt x="2757551" y="501396"/>
                    <a:pt x="2765044" y="494030"/>
                  </a:cubicBezTo>
                  <a:cubicBezTo>
                    <a:pt x="2772537" y="486664"/>
                    <a:pt x="2784602" y="486918"/>
                    <a:pt x="2791968" y="494411"/>
                  </a:cubicBezTo>
                  <a:close/>
                  <a:moveTo>
                    <a:pt x="2893949" y="609980"/>
                  </a:moveTo>
                  <a:cubicBezTo>
                    <a:pt x="2909951" y="630046"/>
                    <a:pt x="2925572" y="650493"/>
                    <a:pt x="2940685" y="671194"/>
                  </a:cubicBezTo>
                  <a:cubicBezTo>
                    <a:pt x="2946908" y="679703"/>
                    <a:pt x="2945003" y="691641"/>
                    <a:pt x="2936494" y="697864"/>
                  </a:cubicBezTo>
                  <a:cubicBezTo>
                    <a:pt x="2927985" y="704087"/>
                    <a:pt x="2916047" y="702182"/>
                    <a:pt x="2909824" y="693673"/>
                  </a:cubicBezTo>
                  <a:cubicBezTo>
                    <a:pt x="2895092" y="673353"/>
                    <a:pt x="2879852" y="653414"/>
                    <a:pt x="2864104" y="633856"/>
                  </a:cubicBezTo>
                  <a:cubicBezTo>
                    <a:pt x="2857500" y="625601"/>
                    <a:pt x="2858897" y="613663"/>
                    <a:pt x="2867025" y="607059"/>
                  </a:cubicBezTo>
                  <a:cubicBezTo>
                    <a:pt x="2875153" y="600455"/>
                    <a:pt x="2887218" y="601852"/>
                    <a:pt x="2893822" y="609980"/>
                  </a:cubicBezTo>
                  <a:close/>
                  <a:moveTo>
                    <a:pt x="2984373" y="734694"/>
                  </a:moveTo>
                  <a:cubicBezTo>
                    <a:pt x="2998470" y="756157"/>
                    <a:pt x="3012059" y="778001"/>
                    <a:pt x="3025140" y="800099"/>
                  </a:cubicBezTo>
                  <a:cubicBezTo>
                    <a:pt x="3030474" y="809116"/>
                    <a:pt x="3027426" y="820800"/>
                    <a:pt x="3018409" y="826134"/>
                  </a:cubicBezTo>
                  <a:cubicBezTo>
                    <a:pt x="3009392" y="831468"/>
                    <a:pt x="2997708" y="828420"/>
                    <a:pt x="2992374" y="819403"/>
                  </a:cubicBezTo>
                  <a:cubicBezTo>
                    <a:pt x="2979547" y="797813"/>
                    <a:pt x="2966339" y="776477"/>
                    <a:pt x="2952623" y="755522"/>
                  </a:cubicBezTo>
                  <a:cubicBezTo>
                    <a:pt x="2946908" y="746759"/>
                    <a:pt x="2949321" y="734948"/>
                    <a:pt x="2958084" y="729106"/>
                  </a:cubicBezTo>
                  <a:cubicBezTo>
                    <a:pt x="2966847" y="723264"/>
                    <a:pt x="2978658" y="725804"/>
                    <a:pt x="2984500" y="734567"/>
                  </a:cubicBezTo>
                  <a:close/>
                  <a:moveTo>
                    <a:pt x="3062859" y="867282"/>
                  </a:moveTo>
                  <a:cubicBezTo>
                    <a:pt x="3074797" y="889888"/>
                    <a:pt x="3086227" y="912875"/>
                    <a:pt x="3097149" y="936243"/>
                  </a:cubicBezTo>
                  <a:cubicBezTo>
                    <a:pt x="3101594" y="945768"/>
                    <a:pt x="3097530" y="957071"/>
                    <a:pt x="3088005" y="961516"/>
                  </a:cubicBezTo>
                  <a:cubicBezTo>
                    <a:pt x="3078480" y="965961"/>
                    <a:pt x="3067177" y="961897"/>
                    <a:pt x="3062732" y="952372"/>
                  </a:cubicBezTo>
                  <a:cubicBezTo>
                    <a:pt x="3052064" y="929639"/>
                    <a:pt x="3040888" y="907160"/>
                    <a:pt x="3029204" y="885062"/>
                  </a:cubicBezTo>
                  <a:cubicBezTo>
                    <a:pt x="3024251" y="875791"/>
                    <a:pt x="3027807" y="864234"/>
                    <a:pt x="3037205" y="859281"/>
                  </a:cubicBezTo>
                  <a:cubicBezTo>
                    <a:pt x="3046603" y="854328"/>
                    <a:pt x="3058033" y="857884"/>
                    <a:pt x="3062986" y="867282"/>
                  </a:cubicBezTo>
                  <a:close/>
                  <a:moveTo>
                    <a:pt x="3128391" y="1006855"/>
                  </a:moveTo>
                  <a:cubicBezTo>
                    <a:pt x="3138170" y="1030604"/>
                    <a:pt x="3147314" y="1054607"/>
                    <a:pt x="3156077" y="1078864"/>
                  </a:cubicBezTo>
                  <a:cubicBezTo>
                    <a:pt x="3159633" y="1088770"/>
                    <a:pt x="3154426" y="1099692"/>
                    <a:pt x="3144520" y="1103248"/>
                  </a:cubicBezTo>
                  <a:cubicBezTo>
                    <a:pt x="3134614" y="1106804"/>
                    <a:pt x="3123692" y="1101597"/>
                    <a:pt x="3120136" y="1091691"/>
                  </a:cubicBezTo>
                  <a:cubicBezTo>
                    <a:pt x="3111627" y="1067942"/>
                    <a:pt x="3102737" y="1044574"/>
                    <a:pt x="3093085" y="1021460"/>
                  </a:cubicBezTo>
                  <a:cubicBezTo>
                    <a:pt x="3089021" y="1011681"/>
                    <a:pt x="3093720" y="1000632"/>
                    <a:pt x="3103499" y="996568"/>
                  </a:cubicBezTo>
                  <a:cubicBezTo>
                    <a:pt x="3113278" y="992504"/>
                    <a:pt x="3124327" y="997203"/>
                    <a:pt x="3128391" y="1006982"/>
                  </a:cubicBezTo>
                  <a:close/>
                  <a:moveTo>
                    <a:pt x="3180207" y="1152143"/>
                  </a:moveTo>
                  <a:cubicBezTo>
                    <a:pt x="3187700" y="1176654"/>
                    <a:pt x="3194558" y="1201419"/>
                    <a:pt x="3200908" y="1226438"/>
                  </a:cubicBezTo>
                  <a:cubicBezTo>
                    <a:pt x="3203448" y="1236598"/>
                    <a:pt x="3197352" y="1247012"/>
                    <a:pt x="3187065" y="1249552"/>
                  </a:cubicBezTo>
                  <a:cubicBezTo>
                    <a:pt x="3176778" y="1252092"/>
                    <a:pt x="3166491" y="1245996"/>
                    <a:pt x="3163951" y="1235709"/>
                  </a:cubicBezTo>
                  <a:cubicBezTo>
                    <a:pt x="3157855" y="1211325"/>
                    <a:pt x="3151124" y="1187068"/>
                    <a:pt x="3143758" y="1163192"/>
                  </a:cubicBezTo>
                  <a:cubicBezTo>
                    <a:pt x="3140710" y="1153159"/>
                    <a:pt x="3146425" y="1142491"/>
                    <a:pt x="3156458" y="1139443"/>
                  </a:cubicBezTo>
                  <a:cubicBezTo>
                    <a:pt x="3166491" y="1136395"/>
                    <a:pt x="3177159" y="1142110"/>
                    <a:pt x="3180207" y="1152143"/>
                  </a:cubicBezTo>
                  <a:close/>
                  <a:moveTo>
                    <a:pt x="3217926" y="1301622"/>
                  </a:moveTo>
                  <a:cubicBezTo>
                    <a:pt x="3223006" y="1326768"/>
                    <a:pt x="3227451" y="1352041"/>
                    <a:pt x="3231388" y="1377568"/>
                  </a:cubicBezTo>
                  <a:cubicBezTo>
                    <a:pt x="3233039" y="1387982"/>
                    <a:pt x="3225800" y="1397634"/>
                    <a:pt x="3215386" y="1399285"/>
                  </a:cubicBezTo>
                  <a:cubicBezTo>
                    <a:pt x="3204972" y="1400936"/>
                    <a:pt x="3195320" y="1393697"/>
                    <a:pt x="3193669" y="1383283"/>
                  </a:cubicBezTo>
                  <a:cubicBezTo>
                    <a:pt x="3189859" y="1358391"/>
                    <a:pt x="3185414" y="1333626"/>
                    <a:pt x="3180461" y="1309115"/>
                  </a:cubicBezTo>
                  <a:cubicBezTo>
                    <a:pt x="3178429" y="1298828"/>
                    <a:pt x="3185033" y="1288795"/>
                    <a:pt x="3195320" y="1286636"/>
                  </a:cubicBezTo>
                  <a:cubicBezTo>
                    <a:pt x="3205607" y="1284477"/>
                    <a:pt x="3215640" y="1291208"/>
                    <a:pt x="3217799" y="1301495"/>
                  </a:cubicBezTo>
                  <a:close/>
                  <a:moveTo>
                    <a:pt x="3241167" y="1453895"/>
                  </a:moveTo>
                  <a:cubicBezTo>
                    <a:pt x="3243834" y="1479295"/>
                    <a:pt x="3245866" y="1504949"/>
                    <a:pt x="3247390" y="1530730"/>
                  </a:cubicBezTo>
                  <a:cubicBezTo>
                    <a:pt x="3248025" y="1541271"/>
                    <a:pt x="3240024" y="1550288"/>
                    <a:pt x="3229483" y="1550796"/>
                  </a:cubicBezTo>
                  <a:cubicBezTo>
                    <a:pt x="3218942" y="1551304"/>
                    <a:pt x="3209925" y="1543430"/>
                    <a:pt x="3209417" y="1532889"/>
                  </a:cubicBezTo>
                  <a:cubicBezTo>
                    <a:pt x="3208020" y="1507743"/>
                    <a:pt x="3205988" y="1482724"/>
                    <a:pt x="3203321" y="1457832"/>
                  </a:cubicBezTo>
                  <a:cubicBezTo>
                    <a:pt x="3202178" y="1447418"/>
                    <a:pt x="3209798" y="1438020"/>
                    <a:pt x="3220339" y="1436877"/>
                  </a:cubicBezTo>
                  <a:cubicBezTo>
                    <a:pt x="3230880" y="1435734"/>
                    <a:pt x="3240151" y="1443354"/>
                    <a:pt x="3241294" y="1453895"/>
                  </a:cubicBezTo>
                  <a:close/>
                  <a:moveTo>
                    <a:pt x="3250184" y="1607692"/>
                  </a:moveTo>
                  <a:cubicBezTo>
                    <a:pt x="3250184" y="1613534"/>
                    <a:pt x="3250311" y="1619376"/>
                    <a:pt x="3250311" y="1625091"/>
                  </a:cubicBezTo>
                  <a:lnTo>
                    <a:pt x="3231261" y="1625091"/>
                  </a:lnTo>
                  <a:lnTo>
                    <a:pt x="3250311" y="1625091"/>
                  </a:lnTo>
                  <a:cubicBezTo>
                    <a:pt x="3250311" y="1645156"/>
                    <a:pt x="3249930" y="1665095"/>
                    <a:pt x="3249168" y="1684908"/>
                  </a:cubicBezTo>
                  <a:cubicBezTo>
                    <a:pt x="3248787" y="1695448"/>
                    <a:pt x="3239897" y="1703576"/>
                    <a:pt x="3229483" y="1703195"/>
                  </a:cubicBezTo>
                  <a:cubicBezTo>
                    <a:pt x="3219069" y="1702814"/>
                    <a:pt x="3210814" y="1693924"/>
                    <a:pt x="3211195" y="1683511"/>
                  </a:cubicBezTo>
                  <a:cubicBezTo>
                    <a:pt x="3211957" y="1664080"/>
                    <a:pt x="3212211" y="1644648"/>
                    <a:pt x="3212211" y="1625091"/>
                  </a:cubicBezTo>
                  <a:cubicBezTo>
                    <a:pt x="3212211" y="1619376"/>
                    <a:pt x="3212211" y="1613661"/>
                    <a:pt x="3212084" y="1608073"/>
                  </a:cubicBezTo>
                  <a:cubicBezTo>
                    <a:pt x="3211957" y="1597532"/>
                    <a:pt x="3220466" y="1588896"/>
                    <a:pt x="3230880" y="1588769"/>
                  </a:cubicBezTo>
                  <a:cubicBezTo>
                    <a:pt x="3241294" y="1588642"/>
                    <a:pt x="3250057" y="1597151"/>
                    <a:pt x="3250184" y="1607565"/>
                  </a:cubicBezTo>
                  <a:close/>
                  <a:moveTo>
                    <a:pt x="3244596" y="1761742"/>
                  </a:moveTo>
                  <a:cubicBezTo>
                    <a:pt x="3242437" y="1787523"/>
                    <a:pt x="3239770" y="1813051"/>
                    <a:pt x="3236341" y="1838451"/>
                  </a:cubicBezTo>
                  <a:cubicBezTo>
                    <a:pt x="3234944" y="1848864"/>
                    <a:pt x="3225419" y="1856230"/>
                    <a:pt x="3215005" y="1854833"/>
                  </a:cubicBezTo>
                  <a:cubicBezTo>
                    <a:pt x="3204591" y="1853436"/>
                    <a:pt x="3197225" y="1843911"/>
                    <a:pt x="3198622" y="1833498"/>
                  </a:cubicBezTo>
                  <a:cubicBezTo>
                    <a:pt x="3201924" y="1808733"/>
                    <a:pt x="3204591" y="1783714"/>
                    <a:pt x="3206623" y="1758695"/>
                  </a:cubicBezTo>
                  <a:cubicBezTo>
                    <a:pt x="3207512" y="1748153"/>
                    <a:pt x="3216656" y="1740406"/>
                    <a:pt x="3227197" y="1741295"/>
                  </a:cubicBezTo>
                  <a:cubicBezTo>
                    <a:pt x="3237738" y="1742184"/>
                    <a:pt x="3245485" y="1751328"/>
                    <a:pt x="3244596" y="1761870"/>
                  </a:cubicBezTo>
                  <a:close/>
                  <a:moveTo>
                    <a:pt x="3224530" y="1914650"/>
                  </a:moveTo>
                  <a:cubicBezTo>
                    <a:pt x="3219958" y="1940050"/>
                    <a:pt x="3214751" y="1965196"/>
                    <a:pt x="3209036" y="1990215"/>
                  </a:cubicBezTo>
                  <a:cubicBezTo>
                    <a:pt x="3206623" y="2000502"/>
                    <a:pt x="3196463" y="2006852"/>
                    <a:pt x="3186176" y="2004566"/>
                  </a:cubicBezTo>
                  <a:cubicBezTo>
                    <a:pt x="3175889" y="2002280"/>
                    <a:pt x="3169539" y="1991993"/>
                    <a:pt x="3171825" y="1981706"/>
                  </a:cubicBezTo>
                  <a:cubicBezTo>
                    <a:pt x="3177413" y="1957322"/>
                    <a:pt x="3182493" y="1932684"/>
                    <a:pt x="3186938" y="1907919"/>
                  </a:cubicBezTo>
                  <a:cubicBezTo>
                    <a:pt x="3188843" y="1897505"/>
                    <a:pt x="3198749" y="1890647"/>
                    <a:pt x="3209036" y="1892552"/>
                  </a:cubicBezTo>
                  <a:cubicBezTo>
                    <a:pt x="3219323" y="1894457"/>
                    <a:pt x="3226308" y="1904363"/>
                    <a:pt x="3224403" y="1914650"/>
                  </a:cubicBezTo>
                  <a:close/>
                  <a:moveTo>
                    <a:pt x="3189859" y="2064891"/>
                  </a:moveTo>
                  <a:cubicBezTo>
                    <a:pt x="3182874" y="2089656"/>
                    <a:pt x="3175381" y="2114294"/>
                    <a:pt x="3167253" y="2138551"/>
                  </a:cubicBezTo>
                  <a:cubicBezTo>
                    <a:pt x="3163951" y="2148584"/>
                    <a:pt x="3153156" y="2153918"/>
                    <a:pt x="3143123" y="2150616"/>
                  </a:cubicBezTo>
                  <a:cubicBezTo>
                    <a:pt x="3133090" y="2147314"/>
                    <a:pt x="3127756" y="2136519"/>
                    <a:pt x="3131058" y="2126486"/>
                  </a:cubicBezTo>
                  <a:cubicBezTo>
                    <a:pt x="3138932" y="2102737"/>
                    <a:pt x="3146298" y="2078734"/>
                    <a:pt x="3153156" y="2054477"/>
                  </a:cubicBezTo>
                  <a:cubicBezTo>
                    <a:pt x="3155950" y="2044317"/>
                    <a:pt x="3166491" y="2038475"/>
                    <a:pt x="3176651" y="2041269"/>
                  </a:cubicBezTo>
                  <a:cubicBezTo>
                    <a:pt x="3186811" y="2044063"/>
                    <a:pt x="3192653" y="2054604"/>
                    <a:pt x="3189859" y="2064764"/>
                  </a:cubicBezTo>
                  <a:close/>
                  <a:moveTo>
                    <a:pt x="3141218" y="2211068"/>
                  </a:moveTo>
                  <a:cubicBezTo>
                    <a:pt x="3131947" y="2235071"/>
                    <a:pt x="3122041" y="2258820"/>
                    <a:pt x="3111627" y="2282315"/>
                  </a:cubicBezTo>
                  <a:cubicBezTo>
                    <a:pt x="3107309" y="2291967"/>
                    <a:pt x="3096133" y="2296285"/>
                    <a:pt x="3086481" y="2291967"/>
                  </a:cubicBezTo>
                  <a:cubicBezTo>
                    <a:pt x="3076829" y="2287649"/>
                    <a:pt x="3072511" y="2276473"/>
                    <a:pt x="3076829" y="2266821"/>
                  </a:cubicBezTo>
                  <a:cubicBezTo>
                    <a:pt x="3086989" y="2243961"/>
                    <a:pt x="3096641" y="2220720"/>
                    <a:pt x="3105658" y="2197225"/>
                  </a:cubicBezTo>
                  <a:cubicBezTo>
                    <a:pt x="3109468" y="2187446"/>
                    <a:pt x="3120517" y="2182493"/>
                    <a:pt x="3130296" y="2186303"/>
                  </a:cubicBezTo>
                  <a:cubicBezTo>
                    <a:pt x="3140075" y="2190113"/>
                    <a:pt x="3145028" y="2201162"/>
                    <a:pt x="3141218" y="2210941"/>
                  </a:cubicBezTo>
                  <a:close/>
                  <a:moveTo>
                    <a:pt x="3078734" y="2351911"/>
                  </a:moveTo>
                  <a:cubicBezTo>
                    <a:pt x="3067177" y="2374898"/>
                    <a:pt x="3055112" y="2397631"/>
                    <a:pt x="3042539" y="2419983"/>
                  </a:cubicBezTo>
                  <a:cubicBezTo>
                    <a:pt x="3037332" y="2429127"/>
                    <a:pt x="3025775" y="2432429"/>
                    <a:pt x="3016631" y="2427222"/>
                  </a:cubicBezTo>
                  <a:cubicBezTo>
                    <a:pt x="3007487" y="2422015"/>
                    <a:pt x="3004185" y="2410458"/>
                    <a:pt x="3009392" y="2401314"/>
                  </a:cubicBezTo>
                  <a:cubicBezTo>
                    <a:pt x="3021711" y="2379470"/>
                    <a:pt x="3033395" y="2357372"/>
                    <a:pt x="3044698" y="2334893"/>
                  </a:cubicBezTo>
                  <a:cubicBezTo>
                    <a:pt x="3049397" y="2325495"/>
                    <a:pt x="3060827" y="2321685"/>
                    <a:pt x="3070225" y="2326384"/>
                  </a:cubicBezTo>
                  <a:cubicBezTo>
                    <a:pt x="3079623" y="2331083"/>
                    <a:pt x="3083433" y="2342513"/>
                    <a:pt x="3078734" y="2351911"/>
                  </a:cubicBezTo>
                  <a:close/>
                  <a:moveTo>
                    <a:pt x="3003169" y="2486277"/>
                  </a:moveTo>
                  <a:cubicBezTo>
                    <a:pt x="2989580" y="2508121"/>
                    <a:pt x="2975356" y="2529457"/>
                    <a:pt x="2960751" y="2550539"/>
                  </a:cubicBezTo>
                  <a:cubicBezTo>
                    <a:pt x="2954782" y="2559175"/>
                    <a:pt x="2942844" y="2561334"/>
                    <a:pt x="2934208" y="2555365"/>
                  </a:cubicBezTo>
                  <a:cubicBezTo>
                    <a:pt x="2925572" y="2549396"/>
                    <a:pt x="2923413" y="2537458"/>
                    <a:pt x="2929382" y="2528822"/>
                  </a:cubicBezTo>
                  <a:cubicBezTo>
                    <a:pt x="2943733" y="2508248"/>
                    <a:pt x="2957449" y="2487293"/>
                    <a:pt x="2970784" y="2466084"/>
                  </a:cubicBezTo>
                  <a:cubicBezTo>
                    <a:pt x="2976372" y="2457194"/>
                    <a:pt x="2988183" y="2454527"/>
                    <a:pt x="2997073" y="2459988"/>
                  </a:cubicBezTo>
                  <a:cubicBezTo>
                    <a:pt x="3005963" y="2465449"/>
                    <a:pt x="3008630" y="2477387"/>
                    <a:pt x="3003169" y="2486277"/>
                  </a:cubicBezTo>
                  <a:close/>
                  <a:moveTo>
                    <a:pt x="2915285" y="2612896"/>
                  </a:moveTo>
                  <a:cubicBezTo>
                    <a:pt x="2899664" y="2633343"/>
                    <a:pt x="2883535" y="2653282"/>
                    <a:pt x="2867025" y="2672967"/>
                  </a:cubicBezTo>
                  <a:cubicBezTo>
                    <a:pt x="2860294" y="2680968"/>
                    <a:pt x="2848229" y="2681984"/>
                    <a:pt x="2840228" y="2675253"/>
                  </a:cubicBezTo>
                  <a:cubicBezTo>
                    <a:pt x="2832227" y="2668522"/>
                    <a:pt x="2831211" y="2656457"/>
                    <a:pt x="2837942" y="2648456"/>
                  </a:cubicBezTo>
                  <a:cubicBezTo>
                    <a:pt x="2854071" y="2629279"/>
                    <a:pt x="2869819" y="2609721"/>
                    <a:pt x="2885186" y="2589782"/>
                  </a:cubicBezTo>
                  <a:cubicBezTo>
                    <a:pt x="2891536" y="2581400"/>
                    <a:pt x="2903601" y="2579876"/>
                    <a:pt x="2911856" y="2586226"/>
                  </a:cubicBezTo>
                  <a:cubicBezTo>
                    <a:pt x="2920111" y="2592576"/>
                    <a:pt x="2921762" y="2604641"/>
                    <a:pt x="2915412" y="2612896"/>
                  </a:cubicBezTo>
                  <a:close/>
                  <a:moveTo>
                    <a:pt x="2815971" y="2730625"/>
                  </a:moveTo>
                  <a:cubicBezTo>
                    <a:pt x="2798445" y="2749420"/>
                    <a:pt x="2780538" y="2767835"/>
                    <a:pt x="2762250" y="2785870"/>
                  </a:cubicBezTo>
                  <a:cubicBezTo>
                    <a:pt x="2754757" y="2793235"/>
                    <a:pt x="2742692" y="2793109"/>
                    <a:pt x="2735326" y="2785616"/>
                  </a:cubicBezTo>
                  <a:cubicBezTo>
                    <a:pt x="2727960" y="2778123"/>
                    <a:pt x="2728087" y="2766057"/>
                    <a:pt x="2735580" y="2758691"/>
                  </a:cubicBezTo>
                  <a:cubicBezTo>
                    <a:pt x="2753487" y="2741166"/>
                    <a:pt x="2771013" y="2723132"/>
                    <a:pt x="2788158" y="2704717"/>
                  </a:cubicBezTo>
                  <a:cubicBezTo>
                    <a:pt x="2795270" y="2696970"/>
                    <a:pt x="2807335" y="2696589"/>
                    <a:pt x="2815082" y="2703701"/>
                  </a:cubicBezTo>
                  <a:cubicBezTo>
                    <a:pt x="2822829" y="2710813"/>
                    <a:pt x="2823210" y="2722878"/>
                    <a:pt x="2816098" y="2730625"/>
                  </a:cubicBezTo>
                  <a:close/>
                  <a:moveTo>
                    <a:pt x="2705989" y="2838448"/>
                  </a:moveTo>
                  <a:cubicBezTo>
                    <a:pt x="2686812" y="2855592"/>
                    <a:pt x="2667254" y="2872229"/>
                    <a:pt x="2647188" y="2888359"/>
                  </a:cubicBezTo>
                  <a:cubicBezTo>
                    <a:pt x="2639060" y="2894963"/>
                    <a:pt x="2626995" y="2893692"/>
                    <a:pt x="2620391" y="2885564"/>
                  </a:cubicBezTo>
                  <a:cubicBezTo>
                    <a:pt x="2613787" y="2877437"/>
                    <a:pt x="2615057" y="2865372"/>
                    <a:pt x="2623185" y="2858767"/>
                  </a:cubicBezTo>
                  <a:cubicBezTo>
                    <a:pt x="2642743" y="2843020"/>
                    <a:pt x="2661793" y="2826763"/>
                    <a:pt x="2680589" y="2810000"/>
                  </a:cubicBezTo>
                  <a:cubicBezTo>
                    <a:pt x="2688463" y="2803014"/>
                    <a:pt x="2700528" y="2803650"/>
                    <a:pt x="2707513" y="2811523"/>
                  </a:cubicBezTo>
                  <a:cubicBezTo>
                    <a:pt x="2714498" y="2819398"/>
                    <a:pt x="2713863" y="2831463"/>
                    <a:pt x="2705989" y="2838448"/>
                  </a:cubicBezTo>
                  <a:close/>
                  <a:moveTo>
                    <a:pt x="2586228" y="2935475"/>
                  </a:moveTo>
                  <a:cubicBezTo>
                    <a:pt x="2565527" y="2950715"/>
                    <a:pt x="2544445" y="2965447"/>
                    <a:pt x="2522982" y="2979671"/>
                  </a:cubicBezTo>
                  <a:cubicBezTo>
                    <a:pt x="2514219" y="2985513"/>
                    <a:pt x="2502408" y="2983100"/>
                    <a:pt x="2496566" y="2974337"/>
                  </a:cubicBezTo>
                  <a:cubicBezTo>
                    <a:pt x="2490724" y="2965574"/>
                    <a:pt x="2493137" y="2953763"/>
                    <a:pt x="2501900" y="2947921"/>
                  </a:cubicBezTo>
                  <a:cubicBezTo>
                    <a:pt x="2522855" y="2934079"/>
                    <a:pt x="2543429" y="2919601"/>
                    <a:pt x="2563622" y="2904741"/>
                  </a:cubicBezTo>
                  <a:cubicBezTo>
                    <a:pt x="2572131" y="2898519"/>
                    <a:pt x="2584069" y="2900297"/>
                    <a:pt x="2590292" y="2908806"/>
                  </a:cubicBezTo>
                  <a:cubicBezTo>
                    <a:pt x="2596515" y="2917314"/>
                    <a:pt x="2594737" y="2929253"/>
                    <a:pt x="2586228" y="2935475"/>
                  </a:cubicBezTo>
                  <a:close/>
                  <a:moveTo>
                    <a:pt x="2457831" y="3020692"/>
                  </a:moveTo>
                  <a:cubicBezTo>
                    <a:pt x="2435733" y="3033900"/>
                    <a:pt x="2413381" y="3046600"/>
                    <a:pt x="2390648" y="3058665"/>
                  </a:cubicBezTo>
                  <a:cubicBezTo>
                    <a:pt x="2381377" y="3063618"/>
                    <a:pt x="2369820" y="3060189"/>
                    <a:pt x="2364867" y="3050918"/>
                  </a:cubicBezTo>
                  <a:cubicBezTo>
                    <a:pt x="2359914" y="3041647"/>
                    <a:pt x="2363343" y="3030090"/>
                    <a:pt x="2372614" y="3025137"/>
                  </a:cubicBezTo>
                  <a:cubicBezTo>
                    <a:pt x="2394839" y="3013326"/>
                    <a:pt x="2416683" y="3000880"/>
                    <a:pt x="2438146" y="2988053"/>
                  </a:cubicBezTo>
                  <a:cubicBezTo>
                    <a:pt x="2447163" y="2982592"/>
                    <a:pt x="2458847" y="2985640"/>
                    <a:pt x="2464308" y="2994657"/>
                  </a:cubicBezTo>
                  <a:cubicBezTo>
                    <a:pt x="2469769" y="3003674"/>
                    <a:pt x="2466721" y="3015358"/>
                    <a:pt x="2457704" y="3020819"/>
                  </a:cubicBezTo>
                  <a:close/>
                  <a:moveTo>
                    <a:pt x="2321814" y="3093463"/>
                  </a:moveTo>
                  <a:cubicBezTo>
                    <a:pt x="2298573" y="3104512"/>
                    <a:pt x="2275078" y="3115053"/>
                    <a:pt x="2251329" y="3124959"/>
                  </a:cubicBezTo>
                  <a:cubicBezTo>
                    <a:pt x="2241677" y="3129023"/>
                    <a:pt x="2230501" y="3124451"/>
                    <a:pt x="2226437" y="3114672"/>
                  </a:cubicBezTo>
                  <a:cubicBezTo>
                    <a:pt x="2222373" y="3104893"/>
                    <a:pt x="2226945" y="3093844"/>
                    <a:pt x="2236724" y="3089780"/>
                  </a:cubicBezTo>
                  <a:cubicBezTo>
                    <a:pt x="2259965" y="3080128"/>
                    <a:pt x="2282952" y="3069841"/>
                    <a:pt x="2305558" y="3059046"/>
                  </a:cubicBezTo>
                  <a:cubicBezTo>
                    <a:pt x="2315083" y="3054474"/>
                    <a:pt x="2326386" y="3058538"/>
                    <a:pt x="2330958" y="3068063"/>
                  </a:cubicBezTo>
                  <a:cubicBezTo>
                    <a:pt x="2335530" y="3077588"/>
                    <a:pt x="2331466" y="3088891"/>
                    <a:pt x="2321941" y="3093463"/>
                  </a:cubicBezTo>
                  <a:close/>
                  <a:moveTo>
                    <a:pt x="2179574" y="3153026"/>
                  </a:moveTo>
                  <a:cubicBezTo>
                    <a:pt x="2155444" y="3161789"/>
                    <a:pt x="2131060" y="3169917"/>
                    <a:pt x="2106422" y="3177537"/>
                  </a:cubicBezTo>
                  <a:cubicBezTo>
                    <a:pt x="2096389" y="3180712"/>
                    <a:pt x="2085721" y="3174997"/>
                    <a:pt x="2082546" y="3164964"/>
                  </a:cubicBezTo>
                  <a:cubicBezTo>
                    <a:pt x="2079371" y="3154931"/>
                    <a:pt x="2085086" y="3144263"/>
                    <a:pt x="2095119" y="3141088"/>
                  </a:cubicBezTo>
                  <a:cubicBezTo>
                    <a:pt x="2119122" y="3133595"/>
                    <a:pt x="2142998" y="3125594"/>
                    <a:pt x="2166493" y="3117085"/>
                  </a:cubicBezTo>
                  <a:cubicBezTo>
                    <a:pt x="2176399" y="3113529"/>
                    <a:pt x="2187321" y="3118609"/>
                    <a:pt x="2190877" y="3128515"/>
                  </a:cubicBezTo>
                  <a:cubicBezTo>
                    <a:pt x="2194433" y="3138421"/>
                    <a:pt x="2189353" y="3149343"/>
                    <a:pt x="2179447" y="3152899"/>
                  </a:cubicBezTo>
                  <a:close/>
                  <a:moveTo>
                    <a:pt x="2032127" y="3198492"/>
                  </a:moveTo>
                  <a:cubicBezTo>
                    <a:pt x="2007362" y="3204842"/>
                    <a:pt x="1982343" y="3210684"/>
                    <a:pt x="1957070" y="3216018"/>
                  </a:cubicBezTo>
                  <a:cubicBezTo>
                    <a:pt x="1946783" y="3218177"/>
                    <a:pt x="1936623" y="3211573"/>
                    <a:pt x="1934591" y="3201286"/>
                  </a:cubicBezTo>
                  <a:cubicBezTo>
                    <a:pt x="1932559" y="3190999"/>
                    <a:pt x="1939036" y="3180839"/>
                    <a:pt x="1949323" y="3178807"/>
                  </a:cubicBezTo>
                  <a:cubicBezTo>
                    <a:pt x="1973961" y="3173727"/>
                    <a:pt x="1998472" y="3168012"/>
                    <a:pt x="2022602" y="3161789"/>
                  </a:cubicBezTo>
                  <a:cubicBezTo>
                    <a:pt x="2032762" y="3159122"/>
                    <a:pt x="2043176" y="3165345"/>
                    <a:pt x="2045843" y="3175505"/>
                  </a:cubicBezTo>
                  <a:cubicBezTo>
                    <a:pt x="2048510" y="3185665"/>
                    <a:pt x="2042287" y="3196079"/>
                    <a:pt x="2032127" y="3198746"/>
                  </a:cubicBezTo>
                  <a:close/>
                  <a:moveTo>
                    <a:pt x="1881251" y="3230115"/>
                  </a:moveTo>
                  <a:cubicBezTo>
                    <a:pt x="1855978" y="3234179"/>
                    <a:pt x="1830451" y="3237481"/>
                    <a:pt x="1804797" y="3240402"/>
                  </a:cubicBezTo>
                  <a:cubicBezTo>
                    <a:pt x="1794383" y="3241545"/>
                    <a:pt x="1784985" y="3234052"/>
                    <a:pt x="1783715" y="3223511"/>
                  </a:cubicBezTo>
                  <a:cubicBezTo>
                    <a:pt x="1782445" y="3212970"/>
                    <a:pt x="1790065" y="3203699"/>
                    <a:pt x="1800606" y="3202429"/>
                  </a:cubicBezTo>
                  <a:cubicBezTo>
                    <a:pt x="1825625" y="3199635"/>
                    <a:pt x="1850517" y="3196333"/>
                    <a:pt x="1875155" y="3192396"/>
                  </a:cubicBezTo>
                  <a:cubicBezTo>
                    <a:pt x="1885569" y="3190745"/>
                    <a:pt x="1895348" y="3197857"/>
                    <a:pt x="1896999" y="3208271"/>
                  </a:cubicBezTo>
                  <a:cubicBezTo>
                    <a:pt x="1898650" y="3218685"/>
                    <a:pt x="1891538" y="3228464"/>
                    <a:pt x="1881124" y="3230115"/>
                  </a:cubicBezTo>
                  <a:close/>
                  <a:moveTo>
                    <a:pt x="1727962" y="3247006"/>
                  </a:moveTo>
                  <a:cubicBezTo>
                    <a:pt x="1702435" y="3248657"/>
                    <a:pt x="1676781" y="3249673"/>
                    <a:pt x="1651000" y="3250054"/>
                  </a:cubicBezTo>
                  <a:cubicBezTo>
                    <a:pt x="1640459" y="3250181"/>
                    <a:pt x="1631823" y="3241799"/>
                    <a:pt x="1631696" y="3231258"/>
                  </a:cubicBezTo>
                  <a:cubicBezTo>
                    <a:pt x="1631569" y="3220717"/>
                    <a:pt x="1639951" y="3212081"/>
                    <a:pt x="1650492" y="3211954"/>
                  </a:cubicBezTo>
                  <a:cubicBezTo>
                    <a:pt x="1675765" y="3211573"/>
                    <a:pt x="1700784" y="3210557"/>
                    <a:pt x="1725676" y="3209033"/>
                  </a:cubicBezTo>
                  <a:cubicBezTo>
                    <a:pt x="1736217" y="3208398"/>
                    <a:pt x="1745234" y="3216399"/>
                    <a:pt x="1745869" y="3226813"/>
                  </a:cubicBezTo>
                  <a:cubicBezTo>
                    <a:pt x="1746504" y="3237227"/>
                    <a:pt x="1738503" y="3246371"/>
                    <a:pt x="1728089" y="3247006"/>
                  </a:cubicBezTo>
                  <a:close/>
                  <a:moveTo>
                    <a:pt x="1573784" y="3249419"/>
                  </a:moveTo>
                  <a:cubicBezTo>
                    <a:pt x="1548003" y="3248657"/>
                    <a:pt x="1522349" y="3247260"/>
                    <a:pt x="1496822" y="3245228"/>
                  </a:cubicBezTo>
                  <a:cubicBezTo>
                    <a:pt x="1486281" y="3244466"/>
                    <a:pt x="1478534" y="3235195"/>
                    <a:pt x="1479296" y="3224781"/>
                  </a:cubicBezTo>
                  <a:cubicBezTo>
                    <a:pt x="1480058" y="3214367"/>
                    <a:pt x="1489329" y="3206493"/>
                    <a:pt x="1499743" y="3207255"/>
                  </a:cubicBezTo>
                  <a:cubicBezTo>
                    <a:pt x="1524635" y="3209160"/>
                    <a:pt x="1549654" y="3210557"/>
                    <a:pt x="1574927" y="3211319"/>
                  </a:cubicBezTo>
                  <a:cubicBezTo>
                    <a:pt x="1585468" y="3211700"/>
                    <a:pt x="1593723" y="3220463"/>
                    <a:pt x="1593342" y="3231004"/>
                  </a:cubicBezTo>
                  <a:cubicBezTo>
                    <a:pt x="1592961" y="3241545"/>
                    <a:pt x="1584198" y="3249800"/>
                    <a:pt x="1573657" y="3249419"/>
                  </a:cubicBezTo>
                  <a:close/>
                  <a:moveTo>
                    <a:pt x="1419987" y="3237481"/>
                  </a:moveTo>
                  <a:cubicBezTo>
                    <a:pt x="1394333" y="3234306"/>
                    <a:pt x="1368933" y="3230496"/>
                    <a:pt x="1343787" y="3226051"/>
                  </a:cubicBezTo>
                  <a:cubicBezTo>
                    <a:pt x="1333373" y="3224273"/>
                    <a:pt x="1326515" y="3214367"/>
                    <a:pt x="1328293" y="3203953"/>
                  </a:cubicBezTo>
                  <a:cubicBezTo>
                    <a:pt x="1330071" y="3193539"/>
                    <a:pt x="1339977" y="3186681"/>
                    <a:pt x="1350391" y="3188459"/>
                  </a:cubicBezTo>
                  <a:cubicBezTo>
                    <a:pt x="1375029" y="3192777"/>
                    <a:pt x="1399794" y="3196460"/>
                    <a:pt x="1424813" y="3199635"/>
                  </a:cubicBezTo>
                  <a:cubicBezTo>
                    <a:pt x="1435227" y="3200905"/>
                    <a:pt x="1442593" y="3210430"/>
                    <a:pt x="1441323" y="3220971"/>
                  </a:cubicBezTo>
                  <a:cubicBezTo>
                    <a:pt x="1440053" y="3231512"/>
                    <a:pt x="1430528" y="3238751"/>
                    <a:pt x="1419987" y="3237481"/>
                  </a:cubicBezTo>
                  <a:close/>
                  <a:moveTo>
                    <a:pt x="1268095" y="3211065"/>
                  </a:moveTo>
                  <a:cubicBezTo>
                    <a:pt x="1242949" y="3205477"/>
                    <a:pt x="1218057" y="3199254"/>
                    <a:pt x="1193292" y="3192396"/>
                  </a:cubicBezTo>
                  <a:cubicBezTo>
                    <a:pt x="1183132" y="3189602"/>
                    <a:pt x="1177163" y="3179188"/>
                    <a:pt x="1179957" y="3169028"/>
                  </a:cubicBezTo>
                  <a:cubicBezTo>
                    <a:pt x="1182751" y="3158868"/>
                    <a:pt x="1193165" y="3152899"/>
                    <a:pt x="1203325" y="3155693"/>
                  </a:cubicBezTo>
                  <a:cubicBezTo>
                    <a:pt x="1227455" y="3162297"/>
                    <a:pt x="1251839" y="3168393"/>
                    <a:pt x="1276350" y="3173854"/>
                  </a:cubicBezTo>
                  <a:cubicBezTo>
                    <a:pt x="1286637" y="3176140"/>
                    <a:pt x="1293114" y="3186300"/>
                    <a:pt x="1290828" y="3196587"/>
                  </a:cubicBezTo>
                  <a:cubicBezTo>
                    <a:pt x="1288542" y="3206874"/>
                    <a:pt x="1278382" y="3213351"/>
                    <a:pt x="1268095" y="3211065"/>
                  </a:cubicBezTo>
                  <a:close/>
                  <a:moveTo>
                    <a:pt x="1119505" y="3170298"/>
                  </a:moveTo>
                  <a:cubicBezTo>
                    <a:pt x="1094994" y="3162297"/>
                    <a:pt x="1070737" y="3153788"/>
                    <a:pt x="1046861" y="3144644"/>
                  </a:cubicBezTo>
                  <a:cubicBezTo>
                    <a:pt x="1037082" y="3140961"/>
                    <a:pt x="1032129" y="3129912"/>
                    <a:pt x="1035812" y="3120006"/>
                  </a:cubicBezTo>
                  <a:cubicBezTo>
                    <a:pt x="1039495" y="3110100"/>
                    <a:pt x="1050544" y="3105274"/>
                    <a:pt x="1060450" y="3108957"/>
                  </a:cubicBezTo>
                  <a:cubicBezTo>
                    <a:pt x="1083818" y="3117847"/>
                    <a:pt x="1107567" y="3126229"/>
                    <a:pt x="1131443" y="3134103"/>
                  </a:cubicBezTo>
                  <a:cubicBezTo>
                    <a:pt x="1141476" y="3137405"/>
                    <a:pt x="1146937" y="3148073"/>
                    <a:pt x="1143635" y="3158106"/>
                  </a:cubicBezTo>
                  <a:cubicBezTo>
                    <a:pt x="1140333" y="3168139"/>
                    <a:pt x="1129665" y="3173600"/>
                    <a:pt x="1119632" y="3170298"/>
                  </a:cubicBezTo>
                  <a:close/>
                  <a:moveTo>
                    <a:pt x="975741" y="3115180"/>
                  </a:moveTo>
                  <a:cubicBezTo>
                    <a:pt x="952119" y="3104893"/>
                    <a:pt x="928751" y="3093971"/>
                    <a:pt x="905764" y="3082668"/>
                  </a:cubicBezTo>
                  <a:cubicBezTo>
                    <a:pt x="896366" y="3077969"/>
                    <a:pt x="892429" y="3066539"/>
                    <a:pt x="897128" y="3057141"/>
                  </a:cubicBezTo>
                  <a:cubicBezTo>
                    <a:pt x="901827" y="3047743"/>
                    <a:pt x="913257" y="3043806"/>
                    <a:pt x="922655" y="3048505"/>
                  </a:cubicBezTo>
                  <a:cubicBezTo>
                    <a:pt x="945134" y="3059681"/>
                    <a:pt x="967867" y="3070222"/>
                    <a:pt x="990981" y="3080255"/>
                  </a:cubicBezTo>
                  <a:cubicBezTo>
                    <a:pt x="1000633" y="3084446"/>
                    <a:pt x="1005078" y="3095749"/>
                    <a:pt x="1000760" y="3105274"/>
                  </a:cubicBezTo>
                  <a:cubicBezTo>
                    <a:pt x="996442" y="3114799"/>
                    <a:pt x="985266" y="3119371"/>
                    <a:pt x="975741" y="3115053"/>
                  </a:cubicBezTo>
                  <a:close/>
                  <a:moveTo>
                    <a:pt x="837565" y="3046727"/>
                  </a:moveTo>
                  <a:cubicBezTo>
                    <a:pt x="815086" y="3034281"/>
                    <a:pt x="792861" y="3021200"/>
                    <a:pt x="771017" y="3007738"/>
                  </a:cubicBezTo>
                  <a:cubicBezTo>
                    <a:pt x="762127" y="3002150"/>
                    <a:pt x="759333" y="2990466"/>
                    <a:pt x="764794" y="2981576"/>
                  </a:cubicBezTo>
                  <a:cubicBezTo>
                    <a:pt x="770255" y="2972686"/>
                    <a:pt x="782066" y="2969892"/>
                    <a:pt x="790956" y="2975353"/>
                  </a:cubicBezTo>
                  <a:cubicBezTo>
                    <a:pt x="812292" y="2988561"/>
                    <a:pt x="834009" y="3001261"/>
                    <a:pt x="855980" y="3013453"/>
                  </a:cubicBezTo>
                  <a:cubicBezTo>
                    <a:pt x="865124" y="3018533"/>
                    <a:pt x="868553" y="3030217"/>
                    <a:pt x="863346" y="3039361"/>
                  </a:cubicBezTo>
                  <a:cubicBezTo>
                    <a:pt x="858139" y="3048505"/>
                    <a:pt x="846582" y="3051934"/>
                    <a:pt x="837438" y="3046727"/>
                  </a:cubicBezTo>
                  <a:close/>
                  <a:moveTo>
                    <a:pt x="706374" y="2965574"/>
                  </a:moveTo>
                  <a:cubicBezTo>
                    <a:pt x="685165" y="2950969"/>
                    <a:pt x="664337" y="2935984"/>
                    <a:pt x="643890" y="2920489"/>
                  </a:cubicBezTo>
                  <a:cubicBezTo>
                    <a:pt x="635508" y="2914139"/>
                    <a:pt x="633857" y="2902201"/>
                    <a:pt x="640207" y="2893820"/>
                  </a:cubicBezTo>
                  <a:cubicBezTo>
                    <a:pt x="646557" y="2885438"/>
                    <a:pt x="658495" y="2883787"/>
                    <a:pt x="666877" y="2890137"/>
                  </a:cubicBezTo>
                  <a:cubicBezTo>
                    <a:pt x="686816" y="2905250"/>
                    <a:pt x="707263" y="2919982"/>
                    <a:pt x="727964" y="2934205"/>
                  </a:cubicBezTo>
                  <a:cubicBezTo>
                    <a:pt x="736600" y="2940174"/>
                    <a:pt x="738886" y="2951985"/>
                    <a:pt x="732917" y="2960748"/>
                  </a:cubicBezTo>
                  <a:cubicBezTo>
                    <a:pt x="726948" y="2969511"/>
                    <a:pt x="715137" y="2971670"/>
                    <a:pt x="706374" y="2965701"/>
                  </a:cubicBezTo>
                  <a:close/>
                  <a:moveTo>
                    <a:pt x="583565" y="2872610"/>
                  </a:moveTo>
                  <a:cubicBezTo>
                    <a:pt x="563880" y="2856101"/>
                    <a:pt x="544449" y="2839210"/>
                    <a:pt x="525526" y="2821810"/>
                  </a:cubicBezTo>
                  <a:cubicBezTo>
                    <a:pt x="517779" y="2814698"/>
                    <a:pt x="517271" y="2802634"/>
                    <a:pt x="524383" y="2794887"/>
                  </a:cubicBezTo>
                  <a:cubicBezTo>
                    <a:pt x="531495" y="2787139"/>
                    <a:pt x="543560" y="2786632"/>
                    <a:pt x="551307" y="2793744"/>
                  </a:cubicBezTo>
                  <a:cubicBezTo>
                    <a:pt x="569849" y="2810762"/>
                    <a:pt x="588645" y="2827272"/>
                    <a:pt x="607949" y="2843401"/>
                  </a:cubicBezTo>
                  <a:cubicBezTo>
                    <a:pt x="616077" y="2850132"/>
                    <a:pt x="617093" y="2862197"/>
                    <a:pt x="610362" y="2870198"/>
                  </a:cubicBezTo>
                  <a:cubicBezTo>
                    <a:pt x="603631" y="2878198"/>
                    <a:pt x="591566" y="2879342"/>
                    <a:pt x="583565" y="2872610"/>
                  </a:cubicBezTo>
                  <a:close/>
                  <a:moveTo>
                    <a:pt x="470027" y="2768344"/>
                  </a:moveTo>
                  <a:cubicBezTo>
                    <a:pt x="451993" y="2750056"/>
                    <a:pt x="434340" y="2731387"/>
                    <a:pt x="417068" y="2712337"/>
                  </a:cubicBezTo>
                  <a:cubicBezTo>
                    <a:pt x="410083" y="2704463"/>
                    <a:pt x="410718" y="2692525"/>
                    <a:pt x="418465" y="2685413"/>
                  </a:cubicBezTo>
                  <a:cubicBezTo>
                    <a:pt x="426212" y="2678301"/>
                    <a:pt x="438277" y="2679063"/>
                    <a:pt x="445389" y="2686810"/>
                  </a:cubicBezTo>
                  <a:cubicBezTo>
                    <a:pt x="462153" y="2705479"/>
                    <a:pt x="479425" y="2723767"/>
                    <a:pt x="497078" y="2741547"/>
                  </a:cubicBezTo>
                  <a:cubicBezTo>
                    <a:pt x="504444" y="2749039"/>
                    <a:pt x="504444" y="2761104"/>
                    <a:pt x="496951" y="2768470"/>
                  </a:cubicBezTo>
                  <a:cubicBezTo>
                    <a:pt x="489458" y="2775837"/>
                    <a:pt x="477393" y="2775837"/>
                    <a:pt x="470027" y="2768344"/>
                  </a:cubicBezTo>
                  <a:close/>
                  <a:moveTo>
                    <a:pt x="366903" y="2653790"/>
                  </a:moveTo>
                  <a:cubicBezTo>
                    <a:pt x="350647" y="2633978"/>
                    <a:pt x="334899" y="2613658"/>
                    <a:pt x="319532" y="2593084"/>
                  </a:cubicBezTo>
                  <a:cubicBezTo>
                    <a:pt x="313309" y="2584575"/>
                    <a:pt x="314960" y="2572764"/>
                    <a:pt x="323469" y="2566414"/>
                  </a:cubicBezTo>
                  <a:cubicBezTo>
                    <a:pt x="331978" y="2560064"/>
                    <a:pt x="343789" y="2561842"/>
                    <a:pt x="350139" y="2570351"/>
                  </a:cubicBezTo>
                  <a:cubicBezTo>
                    <a:pt x="365125" y="2590544"/>
                    <a:pt x="380492" y="2610229"/>
                    <a:pt x="396367" y="2629660"/>
                  </a:cubicBezTo>
                  <a:cubicBezTo>
                    <a:pt x="402971" y="2637788"/>
                    <a:pt x="401828" y="2649853"/>
                    <a:pt x="393700" y="2656457"/>
                  </a:cubicBezTo>
                  <a:cubicBezTo>
                    <a:pt x="385572" y="2663061"/>
                    <a:pt x="373507" y="2661918"/>
                    <a:pt x="366903" y="2653790"/>
                  </a:cubicBezTo>
                  <a:close/>
                  <a:moveTo>
                    <a:pt x="274955" y="2530092"/>
                  </a:moveTo>
                  <a:cubicBezTo>
                    <a:pt x="260604" y="2508756"/>
                    <a:pt x="246888" y="2487166"/>
                    <a:pt x="233553" y="2465195"/>
                  </a:cubicBezTo>
                  <a:cubicBezTo>
                    <a:pt x="228092" y="2456178"/>
                    <a:pt x="231013" y="2444494"/>
                    <a:pt x="240030" y="2439033"/>
                  </a:cubicBezTo>
                  <a:cubicBezTo>
                    <a:pt x="249047" y="2433572"/>
                    <a:pt x="260731" y="2436493"/>
                    <a:pt x="266192" y="2445510"/>
                  </a:cubicBezTo>
                  <a:cubicBezTo>
                    <a:pt x="279146" y="2466973"/>
                    <a:pt x="292735" y="2488182"/>
                    <a:pt x="306705" y="2508883"/>
                  </a:cubicBezTo>
                  <a:cubicBezTo>
                    <a:pt x="312547" y="2517646"/>
                    <a:pt x="310261" y="2529457"/>
                    <a:pt x="301498" y="2535299"/>
                  </a:cubicBezTo>
                  <a:cubicBezTo>
                    <a:pt x="292735" y="2541141"/>
                    <a:pt x="280924" y="2538855"/>
                    <a:pt x="275082" y="2530092"/>
                  </a:cubicBezTo>
                  <a:close/>
                  <a:moveTo>
                    <a:pt x="195326" y="2398139"/>
                  </a:moveTo>
                  <a:cubicBezTo>
                    <a:pt x="183134" y="2375660"/>
                    <a:pt x="171450" y="2352800"/>
                    <a:pt x="160274" y="2329559"/>
                  </a:cubicBezTo>
                  <a:cubicBezTo>
                    <a:pt x="155702" y="2320034"/>
                    <a:pt x="159639" y="2308731"/>
                    <a:pt x="169164" y="2304159"/>
                  </a:cubicBezTo>
                  <a:cubicBezTo>
                    <a:pt x="178689" y="2299587"/>
                    <a:pt x="189992" y="2303524"/>
                    <a:pt x="194564" y="2313049"/>
                  </a:cubicBezTo>
                  <a:cubicBezTo>
                    <a:pt x="205486" y="2335655"/>
                    <a:pt x="216916" y="2358007"/>
                    <a:pt x="228854" y="2379978"/>
                  </a:cubicBezTo>
                  <a:cubicBezTo>
                    <a:pt x="233807" y="2389249"/>
                    <a:pt x="230378" y="2400806"/>
                    <a:pt x="221234" y="2405759"/>
                  </a:cubicBezTo>
                  <a:cubicBezTo>
                    <a:pt x="212090" y="2410712"/>
                    <a:pt x="200406" y="2407283"/>
                    <a:pt x="195453" y="2398139"/>
                  </a:cubicBezTo>
                  <a:close/>
                  <a:moveTo>
                    <a:pt x="128524" y="2259201"/>
                  </a:moveTo>
                  <a:cubicBezTo>
                    <a:pt x="118491" y="2235579"/>
                    <a:pt x="108966" y="2211703"/>
                    <a:pt x="100076" y="2187573"/>
                  </a:cubicBezTo>
                  <a:cubicBezTo>
                    <a:pt x="96393" y="2177667"/>
                    <a:pt x="101473" y="2166745"/>
                    <a:pt x="111379" y="2163062"/>
                  </a:cubicBezTo>
                  <a:cubicBezTo>
                    <a:pt x="121285" y="2159379"/>
                    <a:pt x="132207" y="2164459"/>
                    <a:pt x="135890" y="2174365"/>
                  </a:cubicBezTo>
                  <a:cubicBezTo>
                    <a:pt x="144653" y="2197987"/>
                    <a:pt x="153797" y="2221355"/>
                    <a:pt x="163576" y="2244342"/>
                  </a:cubicBezTo>
                  <a:cubicBezTo>
                    <a:pt x="167640" y="2253994"/>
                    <a:pt x="163195" y="2265170"/>
                    <a:pt x="153543" y="2269361"/>
                  </a:cubicBezTo>
                  <a:cubicBezTo>
                    <a:pt x="143891" y="2273552"/>
                    <a:pt x="132715" y="2268980"/>
                    <a:pt x="128524" y="2259328"/>
                  </a:cubicBezTo>
                  <a:close/>
                  <a:moveTo>
                    <a:pt x="75184" y="2114675"/>
                  </a:moveTo>
                  <a:cubicBezTo>
                    <a:pt x="67437" y="2090291"/>
                    <a:pt x="60325" y="2065526"/>
                    <a:pt x="53721" y="2040634"/>
                  </a:cubicBezTo>
                  <a:cubicBezTo>
                    <a:pt x="51054" y="2030474"/>
                    <a:pt x="57150" y="2020060"/>
                    <a:pt x="67310" y="2017393"/>
                  </a:cubicBezTo>
                  <a:cubicBezTo>
                    <a:pt x="77470" y="2014726"/>
                    <a:pt x="87884" y="2020822"/>
                    <a:pt x="90551" y="2030982"/>
                  </a:cubicBezTo>
                  <a:cubicBezTo>
                    <a:pt x="97028" y="2055366"/>
                    <a:pt x="104013" y="2079369"/>
                    <a:pt x="111506" y="2103245"/>
                  </a:cubicBezTo>
                  <a:cubicBezTo>
                    <a:pt x="114681" y="2113278"/>
                    <a:pt x="109093" y="2123946"/>
                    <a:pt x="99060" y="2127121"/>
                  </a:cubicBezTo>
                  <a:cubicBezTo>
                    <a:pt x="89027" y="2130296"/>
                    <a:pt x="78359" y="2124708"/>
                    <a:pt x="75184" y="2114675"/>
                  </a:cubicBezTo>
                  <a:close/>
                  <a:moveTo>
                    <a:pt x="35814" y="1965577"/>
                  </a:moveTo>
                  <a:cubicBezTo>
                    <a:pt x="30480" y="1940558"/>
                    <a:pt x="25654" y="1915285"/>
                    <a:pt x="21590" y="1889885"/>
                  </a:cubicBezTo>
                  <a:cubicBezTo>
                    <a:pt x="19939" y="1879471"/>
                    <a:pt x="26924" y="1869692"/>
                    <a:pt x="37338" y="1868041"/>
                  </a:cubicBezTo>
                  <a:cubicBezTo>
                    <a:pt x="47752" y="1866390"/>
                    <a:pt x="57531" y="1873375"/>
                    <a:pt x="59182" y="1883789"/>
                  </a:cubicBezTo>
                  <a:cubicBezTo>
                    <a:pt x="63246" y="1908681"/>
                    <a:pt x="67945" y="1933319"/>
                    <a:pt x="73152" y="1957703"/>
                  </a:cubicBezTo>
                  <a:cubicBezTo>
                    <a:pt x="75311" y="1967990"/>
                    <a:pt x="68834" y="1978150"/>
                    <a:pt x="58547" y="1980309"/>
                  </a:cubicBezTo>
                  <a:cubicBezTo>
                    <a:pt x="48260" y="1982468"/>
                    <a:pt x="38100" y="1975991"/>
                    <a:pt x="35941" y="1965704"/>
                  </a:cubicBezTo>
                  <a:close/>
                  <a:moveTo>
                    <a:pt x="10795" y="1813558"/>
                  </a:moveTo>
                  <a:cubicBezTo>
                    <a:pt x="7874" y="1788158"/>
                    <a:pt x="5461" y="1762504"/>
                    <a:pt x="3810" y="1736851"/>
                  </a:cubicBezTo>
                  <a:cubicBezTo>
                    <a:pt x="3048" y="1726309"/>
                    <a:pt x="11049" y="1717292"/>
                    <a:pt x="21463" y="1716530"/>
                  </a:cubicBezTo>
                  <a:cubicBezTo>
                    <a:pt x="31877" y="1715768"/>
                    <a:pt x="41021" y="1723770"/>
                    <a:pt x="41783" y="1734183"/>
                  </a:cubicBezTo>
                  <a:cubicBezTo>
                    <a:pt x="43434" y="1759329"/>
                    <a:pt x="45847" y="1784348"/>
                    <a:pt x="48641" y="1809113"/>
                  </a:cubicBezTo>
                  <a:cubicBezTo>
                    <a:pt x="49911" y="1819527"/>
                    <a:pt x="42418" y="1829052"/>
                    <a:pt x="31877" y="1830195"/>
                  </a:cubicBezTo>
                  <a:cubicBezTo>
                    <a:pt x="21336" y="1831338"/>
                    <a:pt x="11938" y="1823973"/>
                    <a:pt x="10795" y="1813431"/>
                  </a:cubicBezTo>
                  <a:close/>
                  <a:moveTo>
                    <a:pt x="381" y="1659889"/>
                  </a:moveTo>
                  <a:cubicBezTo>
                    <a:pt x="127" y="1648331"/>
                    <a:pt x="0" y="1636648"/>
                    <a:pt x="0" y="1625091"/>
                  </a:cubicBezTo>
                  <a:lnTo>
                    <a:pt x="19050" y="1625091"/>
                  </a:lnTo>
                  <a:lnTo>
                    <a:pt x="35179" y="1635378"/>
                  </a:lnTo>
                  <a:cubicBezTo>
                    <a:pt x="30607" y="1642490"/>
                    <a:pt x="21971" y="1645792"/>
                    <a:pt x="13843" y="1643378"/>
                  </a:cubicBezTo>
                  <a:cubicBezTo>
                    <a:pt x="5715" y="1640965"/>
                    <a:pt x="0" y="1633473"/>
                    <a:pt x="0" y="1624964"/>
                  </a:cubicBezTo>
                  <a:cubicBezTo>
                    <a:pt x="0" y="1599183"/>
                    <a:pt x="635" y="1573402"/>
                    <a:pt x="1778" y="1547875"/>
                  </a:cubicBezTo>
                  <a:cubicBezTo>
                    <a:pt x="2286" y="1537334"/>
                    <a:pt x="11176" y="1529206"/>
                    <a:pt x="21717" y="1529714"/>
                  </a:cubicBezTo>
                  <a:cubicBezTo>
                    <a:pt x="32258" y="1530222"/>
                    <a:pt x="40386" y="1539112"/>
                    <a:pt x="39878" y="1549653"/>
                  </a:cubicBezTo>
                  <a:cubicBezTo>
                    <a:pt x="38735" y="1574672"/>
                    <a:pt x="38100" y="1599818"/>
                    <a:pt x="38100" y="1624964"/>
                  </a:cubicBezTo>
                  <a:lnTo>
                    <a:pt x="19050" y="1624964"/>
                  </a:lnTo>
                  <a:lnTo>
                    <a:pt x="2921" y="1614677"/>
                  </a:lnTo>
                  <a:cubicBezTo>
                    <a:pt x="7493" y="1607565"/>
                    <a:pt x="16129" y="1604263"/>
                    <a:pt x="24257" y="1606676"/>
                  </a:cubicBezTo>
                  <a:cubicBezTo>
                    <a:pt x="32385" y="1609089"/>
                    <a:pt x="38100" y="1616582"/>
                    <a:pt x="38100" y="1624964"/>
                  </a:cubicBezTo>
                  <a:cubicBezTo>
                    <a:pt x="38100" y="1636393"/>
                    <a:pt x="38227" y="1647696"/>
                    <a:pt x="38481" y="1658999"/>
                  </a:cubicBezTo>
                  <a:cubicBezTo>
                    <a:pt x="38735" y="1669540"/>
                    <a:pt x="30353" y="1678176"/>
                    <a:pt x="19812" y="1678430"/>
                  </a:cubicBezTo>
                  <a:cubicBezTo>
                    <a:pt x="9271" y="1678684"/>
                    <a:pt x="635" y="1670302"/>
                    <a:pt x="381" y="1659761"/>
                  </a:cubicBezTo>
                  <a:close/>
                </a:path>
              </a:pathLst>
            </a:custGeom>
            <a:solidFill>
              <a:srgbClr val="EF0000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3250260" cy="32502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880000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6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2997862" y="5277373"/>
            <a:ext cx="3005985" cy="1816684"/>
          </a:xfrm>
          <a:custGeom>
            <a:avLst/>
            <a:gdLst/>
            <a:ahLst/>
            <a:cxnLst/>
            <a:rect l="l" t="t" r="r" b="b"/>
            <a:pathLst>
              <a:path w="3005985" h="1816684">
                <a:moveTo>
                  <a:pt x="0" y="0"/>
                </a:moveTo>
                <a:lnTo>
                  <a:pt x="3005985" y="0"/>
                </a:lnTo>
                <a:lnTo>
                  <a:pt x="3005985" y="1816684"/>
                </a:lnTo>
                <a:lnTo>
                  <a:pt x="0" y="1816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3589400" y="4585191"/>
            <a:ext cx="2437695" cy="2437702"/>
            <a:chOff x="0" y="0"/>
            <a:chExt cx="3250260" cy="3250270"/>
          </a:xfrm>
        </p:grpSpPr>
        <p:sp>
          <p:nvSpPr>
            <p:cNvPr id="20" name="Freeform 20"/>
            <p:cNvSpPr/>
            <p:nvPr/>
          </p:nvSpPr>
          <p:spPr>
            <a:xfrm>
              <a:off x="19050" y="19050"/>
              <a:ext cx="3212211" cy="3212208"/>
            </a:xfrm>
            <a:custGeom>
              <a:avLst/>
              <a:gdLst/>
              <a:ahLst/>
              <a:cxnLst/>
              <a:rect l="l" t="t" r="r" b="b"/>
              <a:pathLst>
                <a:path w="3212211" h="3212208">
                  <a:moveTo>
                    <a:pt x="0" y="1606041"/>
                  </a:moveTo>
                  <a:cubicBezTo>
                    <a:pt x="0" y="719073"/>
                    <a:pt x="719074" y="0"/>
                    <a:pt x="1606042" y="0"/>
                  </a:cubicBezTo>
                  <a:cubicBezTo>
                    <a:pt x="2493010" y="0"/>
                    <a:pt x="3212211" y="719073"/>
                    <a:pt x="3212211" y="1606041"/>
                  </a:cubicBezTo>
                  <a:cubicBezTo>
                    <a:pt x="3212211" y="2493008"/>
                    <a:pt x="2493137" y="3212208"/>
                    <a:pt x="1606042" y="3212208"/>
                  </a:cubicBezTo>
                  <a:cubicBezTo>
                    <a:pt x="718947" y="3212208"/>
                    <a:pt x="0" y="2493135"/>
                    <a:pt x="0" y="1606041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127"/>
              <a:ext cx="3250311" cy="3250055"/>
            </a:xfrm>
            <a:custGeom>
              <a:avLst/>
              <a:gdLst/>
              <a:ahLst/>
              <a:cxnLst/>
              <a:rect l="l" t="t" r="r" b="b"/>
              <a:pathLst>
                <a:path w="3250311" h="3250055">
                  <a:moveTo>
                    <a:pt x="7239" y="1471040"/>
                  </a:moveTo>
                  <a:cubicBezTo>
                    <a:pt x="9652" y="1445386"/>
                    <a:pt x="12700" y="1419859"/>
                    <a:pt x="16256" y="1394459"/>
                  </a:cubicBezTo>
                  <a:cubicBezTo>
                    <a:pt x="17780" y="1384045"/>
                    <a:pt x="27432" y="1376806"/>
                    <a:pt x="37846" y="1378330"/>
                  </a:cubicBezTo>
                  <a:cubicBezTo>
                    <a:pt x="48260" y="1379854"/>
                    <a:pt x="55499" y="1389506"/>
                    <a:pt x="53975" y="1399920"/>
                  </a:cubicBezTo>
                  <a:cubicBezTo>
                    <a:pt x="50419" y="1424685"/>
                    <a:pt x="47498" y="1449577"/>
                    <a:pt x="45212" y="1474723"/>
                  </a:cubicBezTo>
                  <a:cubicBezTo>
                    <a:pt x="44196" y="1485137"/>
                    <a:pt x="34925" y="1492884"/>
                    <a:pt x="24511" y="1491868"/>
                  </a:cubicBezTo>
                  <a:cubicBezTo>
                    <a:pt x="14097" y="1490852"/>
                    <a:pt x="6350" y="1481581"/>
                    <a:pt x="7366" y="1471167"/>
                  </a:cubicBezTo>
                  <a:close/>
                  <a:moveTo>
                    <a:pt x="29083" y="1318513"/>
                  </a:moveTo>
                  <a:cubicBezTo>
                    <a:pt x="33909" y="1293240"/>
                    <a:pt x="39370" y="1268094"/>
                    <a:pt x="45339" y="1243202"/>
                  </a:cubicBezTo>
                  <a:cubicBezTo>
                    <a:pt x="47752" y="1232915"/>
                    <a:pt x="58039" y="1226692"/>
                    <a:pt x="68326" y="1229105"/>
                  </a:cubicBezTo>
                  <a:cubicBezTo>
                    <a:pt x="78613" y="1231518"/>
                    <a:pt x="84836" y="1241805"/>
                    <a:pt x="82423" y="1252092"/>
                  </a:cubicBezTo>
                  <a:cubicBezTo>
                    <a:pt x="76581" y="1276349"/>
                    <a:pt x="71247" y="1300987"/>
                    <a:pt x="66548" y="1325625"/>
                  </a:cubicBezTo>
                  <a:cubicBezTo>
                    <a:pt x="64516" y="1335912"/>
                    <a:pt x="54610" y="1342770"/>
                    <a:pt x="44323" y="1340738"/>
                  </a:cubicBezTo>
                  <a:cubicBezTo>
                    <a:pt x="34036" y="1338706"/>
                    <a:pt x="27178" y="1328800"/>
                    <a:pt x="29210" y="1318513"/>
                  </a:cubicBezTo>
                  <a:close/>
                  <a:moveTo>
                    <a:pt x="65278" y="1168653"/>
                  </a:moveTo>
                  <a:cubicBezTo>
                    <a:pt x="72517" y="1143888"/>
                    <a:pt x="80264" y="1119377"/>
                    <a:pt x="88646" y="1095247"/>
                  </a:cubicBezTo>
                  <a:cubicBezTo>
                    <a:pt x="92075" y="1085341"/>
                    <a:pt x="102870" y="1080007"/>
                    <a:pt x="112903" y="1083436"/>
                  </a:cubicBezTo>
                  <a:cubicBezTo>
                    <a:pt x="122936" y="1086865"/>
                    <a:pt x="128143" y="1097660"/>
                    <a:pt x="124714" y="1107693"/>
                  </a:cubicBezTo>
                  <a:cubicBezTo>
                    <a:pt x="116586" y="1131315"/>
                    <a:pt x="108966" y="1155318"/>
                    <a:pt x="101854" y="1179448"/>
                  </a:cubicBezTo>
                  <a:cubicBezTo>
                    <a:pt x="98933" y="1189608"/>
                    <a:pt x="88265" y="1195323"/>
                    <a:pt x="78232" y="1192402"/>
                  </a:cubicBezTo>
                  <a:cubicBezTo>
                    <a:pt x="68199" y="1189481"/>
                    <a:pt x="62357" y="1178813"/>
                    <a:pt x="65278" y="1168780"/>
                  </a:cubicBezTo>
                  <a:close/>
                  <a:moveTo>
                    <a:pt x="115189" y="1022730"/>
                  </a:moveTo>
                  <a:cubicBezTo>
                    <a:pt x="124714" y="998727"/>
                    <a:pt x="134874" y="975105"/>
                    <a:pt x="145542" y="951737"/>
                  </a:cubicBezTo>
                  <a:cubicBezTo>
                    <a:pt x="149860" y="942212"/>
                    <a:pt x="161163" y="937894"/>
                    <a:pt x="170815" y="942339"/>
                  </a:cubicBezTo>
                  <a:cubicBezTo>
                    <a:pt x="180467" y="946784"/>
                    <a:pt x="184658" y="957960"/>
                    <a:pt x="180213" y="967612"/>
                  </a:cubicBezTo>
                  <a:cubicBezTo>
                    <a:pt x="169799" y="990472"/>
                    <a:pt x="159893" y="1013586"/>
                    <a:pt x="150622" y="1036954"/>
                  </a:cubicBezTo>
                  <a:cubicBezTo>
                    <a:pt x="146685" y="1046733"/>
                    <a:pt x="135636" y="1051432"/>
                    <a:pt x="125857" y="1047622"/>
                  </a:cubicBezTo>
                  <a:cubicBezTo>
                    <a:pt x="116078" y="1043812"/>
                    <a:pt x="111379" y="1032636"/>
                    <a:pt x="115189" y="1022857"/>
                  </a:cubicBezTo>
                  <a:close/>
                  <a:moveTo>
                    <a:pt x="179070" y="882522"/>
                  </a:moveTo>
                  <a:cubicBezTo>
                    <a:pt x="190881" y="859662"/>
                    <a:pt x="203200" y="837056"/>
                    <a:pt x="215900" y="814831"/>
                  </a:cubicBezTo>
                  <a:cubicBezTo>
                    <a:pt x="221107" y="805687"/>
                    <a:pt x="232791" y="802639"/>
                    <a:pt x="241935" y="807846"/>
                  </a:cubicBezTo>
                  <a:cubicBezTo>
                    <a:pt x="251079" y="813053"/>
                    <a:pt x="254127" y="824737"/>
                    <a:pt x="248920" y="833881"/>
                  </a:cubicBezTo>
                  <a:cubicBezTo>
                    <a:pt x="236347" y="855598"/>
                    <a:pt x="224409" y="877569"/>
                    <a:pt x="212852" y="899921"/>
                  </a:cubicBezTo>
                  <a:cubicBezTo>
                    <a:pt x="208026" y="909319"/>
                    <a:pt x="196596" y="913002"/>
                    <a:pt x="187198" y="908176"/>
                  </a:cubicBezTo>
                  <a:cubicBezTo>
                    <a:pt x="177800" y="903350"/>
                    <a:pt x="174117" y="891920"/>
                    <a:pt x="178943" y="882522"/>
                  </a:cubicBezTo>
                  <a:close/>
                  <a:moveTo>
                    <a:pt x="255905" y="749045"/>
                  </a:moveTo>
                  <a:cubicBezTo>
                    <a:pt x="269748" y="727455"/>
                    <a:pt x="284226" y="706119"/>
                    <a:pt x="299085" y="685164"/>
                  </a:cubicBezTo>
                  <a:cubicBezTo>
                    <a:pt x="305181" y="676528"/>
                    <a:pt x="317119" y="674623"/>
                    <a:pt x="325628" y="680719"/>
                  </a:cubicBezTo>
                  <a:cubicBezTo>
                    <a:pt x="334137" y="686815"/>
                    <a:pt x="336169" y="698753"/>
                    <a:pt x="330073" y="707262"/>
                  </a:cubicBezTo>
                  <a:cubicBezTo>
                    <a:pt x="315595" y="727709"/>
                    <a:pt x="301498" y="748537"/>
                    <a:pt x="287909" y="769619"/>
                  </a:cubicBezTo>
                  <a:cubicBezTo>
                    <a:pt x="282194" y="778509"/>
                    <a:pt x="270383" y="781049"/>
                    <a:pt x="261620" y="775334"/>
                  </a:cubicBezTo>
                  <a:cubicBezTo>
                    <a:pt x="252857" y="769619"/>
                    <a:pt x="250190" y="757808"/>
                    <a:pt x="255905" y="749045"/>
                  </a:cubicBezTo>
                  <a:close/>
                  <a:moveTo>
                    <a:pt x="345186" y="623442"/>
                  </a:moveTo>
                  <a:cubicBezTo>
                    <a:pt x="361061" y="603249"/>
                    <a:pt x="377317" y="583310"/>
                    <a:pt x="394208" y="563880"/>
                  </a:cubicBezTo>
                  <a:cubicBezTo>
                    <a:pt x="401066" y="555879"/>
                    <a:pt x="413131" y="554990"/>
                    <a:pt x="421132" y="561848"/>
                  </a:cubicBezTo>
                  <a:cubicBezTo>
                    <a:pt x="429133" y="568706"/>
                    <a:pt x="430022" y="580770"/>
                    <a:pt x="423164" y="588771"/>
                  </a:cubicBezTo>
                  <a:cubicBezTo>
                    <a:pt x="406781" y="607821"/>
                    <a:pt x="390779" y="627125"/>
                    <a:pt x="375285" y="646937"/>
                  </a:cubicBezTo>
                  <a:cubicBezTo>
                    <a:pt x="368808" y="655192"/>
                    <a:pt x="356870" y="656716"/>
                    <a:pt x="348488" y="650239"/>
                  </a:cubicBezTo>
                  <a:cubicBezTo>
                    <a:pt x="340106" y="643762"/>
                    <a:pt x="338709" y="631824"/>
                    <a:pt x="345186" y="623442"/>
                  </a:cubicBezTo>
                  <a:close/>
                  <a:moveTo>
                    <a:pt x="445897" y="506730"/>
                  </a:moveTo>
                  <a:cubicBezTo>
                    <a:pt x="463550" y="488061"/>
                    <a:pt x="481711" y="469900"/>
                    <a:pt x="500253" y="452120"/>
                  </a:cubicBezTo>
                  <a:cubicBezTo>
                    <a:pt x="507873" y="444881"/>
                    <a:pt x="519938" y="445135"/>
                    <a:pt x="527177" y="452628"/>
                  </a:cubicBezTo>
                  <a:cubicBezTo>
                    <a:pt x="534416" y="460121"/>
                    <a:pt x="534162" y="472313"/>
                    <a:pt x="526669" y="479552"/>
                  </a:cubicBezTo>
                  <a:cubicBezTo>
                    <a:pt x="508508" y="496951"/>
                    <a:pt x="490855" y="514731"/>
                    <a:pt x="473583" y="532891"/>
                  </a:cubicBezTo>
                  <a:cubicBezTo>
                    <a:pt x="466344" y="540512"/>
                    <a:pt x="454279" y="540892"/>
                    <a:pt x="446659" y="533654"/>
                  </a:cubicBezTo>
                  <a:cubicBezTo>
                    <a:pt x="439039" y="526415"/>
                    <a:pt x="438658" y="514350"/>
                    <a:pt x="445897" y="506730"/>
                  </a:cubicBezTo>
                  <a:close/>
                  <a:moveTo>
                    <a:pt x="557149" y="400050"/>
                  </a:moveTo>
                  <a:cubicBezTo>
                    <a:pt x="576453" y="383159"/>
                    <a:pt x="596265" y="366776"/>
                    <a:pt x="616458" y="350774"/>
                  </a:cubicBezTo>
                  <a:cubicBezTo>
                    <a:pt x="624713" y="344297"/>
                    <a:pt x="636651" y="345567"/>
                    <a:pt x="643255" y="353822"/>
                  </a:cubicBezTo>
                  <a:cubicBezTo>
                    <a:pt x="649859" y="362077"/>
                    <a:pt x="648462" y="374015"/>
                    <a:pt x="640207" y="380619"/>
                  </a:cubicBezTo>
                  <a:cubicBezTo>
                    <a:pt x="620522" y="396240"/>
                    <a:pt x="601218" y="412242"/>
                    <a:pt x="582295" y="428752"/>
                  </a:cubicBezTo>
                  <a:cubicBezTo>
                    <a:pt x="574421" y="435610"/>
                    <a:pt x="562356" y="434848"/>
                    <a:pt x="555371" y="426974"/>
                  </a:cubicBezTo>
                  <a:cubicBezTo>
                    <a:pt x="548386" y="419100"/>
                    <a:pt x="549275" y="407035"/>
                    <a:pt x="557149" y="400050"/>
                  </a:cubicBezTo>
                  <a:close/>
                  <a:moveTo>
                    <a:pt x="677926" y="304292"/>
                  </a:moveTo>
                  <a:cubicBezTo>
                    <a:pt x="698754" y="289306"/>
                    <a:pt x="719963" y="274828"/>
                    <a:pt x="741553" y="260858"/>
                  </a:cubicBezTo>
                  <a:cubicBezTo>
                    <a:pt x="750316" y="255143"/>
                    <a:pt x="762127" y="257683"/>
                    <a:pt x="767842" y="266446"/>
                  </a:cubicBezTo>
                  <a:cubicBezTo>
                    <a:pt x="773557" y="275209"/>
                    <a:pt x="771017" y="287020"/>
                    <a:pt x="762254" y="292735"/>
                  </a:cubicBezTo>
                  <a:cubicBezTo>
                    <a:pt x="741172" y="306451"/>
                    <a:pt x="720471" y="320548"/>
                    <a:pt x="700151" y="335153"/>
                  </a:cubicBezTo>
                  <a:cubicBezTo>
                    <a:pt x="691642" y="341249"/>
                    <a:pt x="679704" y="339344"/>
                    <a:pt x="673608" y="330835"/>
                  </a:cubicBezTo>
                  <a:cubicBezTo>
                    <a:pt x="667512" y="322326"/>
                    <a:pt x="669417" y="310388"/>
                    <a:pt x="677926" y="304292"/>
                  </a:cubicBezTo>
                  <a:close/>
                  <a:moveTo>
                    <a:pt x="807212" y="220472"/>
                  </a:moveTo>
                  <a:cubicBezTo>
                    <a:pt x="829437" y="207518"/>
                    <a:pt x="851916" y="195072"/>
                    <a:pt x="874776" y="183261"/>
                  </a:cubicBezTo>
                  <a:cubicBezTo>
                    <a:pt x="884047" y="178435"/>
                    <a:pt x="895604" y="181991"/>
                    <a:pt x="900430" y="191389"/>
                  </a:cubicBezTo>
                  <a:cubicBezTo>
                    <a:pt x="905256" y="200787"/>
                    <a:pt x="901700" y="212217"/>
                    <a:pt x="892302" y="217043"/>
                  </a:cubicBezTo>
                  <a:cubicBezTo>
                    <a:pt x="870077" y="228600"/>
                    <a:pt x="847979" y="240792"/>
                    <a:pt x="826389" y="253365"/>
                  </a:cubicBezTo>
                  <a:cubicBezTo>
                    <a:pt x="817245" y="258699"/>
                    <a:pt x="805688" y="255651"/>
                    <a:pt x="800354" y="246507"/>
                  </a:cubicBezTo>
                  <a:cubicBezTo>
                    <a:pt x="795020" y="237363"/>
                    <a:pt x="798068" y="225806"/>
                    <a:pt x="807212" y="220472"/>
                  </a:cubicBezTo>
                  <a:close/>
                  <a:moveTo>
                    <a:pt x="943864" y="149225"/>
                  </a:moveTo>
                  <a:cubicBezTo>
                    <a:pt x="967232" y="138430"/>
                    <a:pt x="990727" y="128270"/>
                    <a:pt x="1014730" y="118491"/>
                  </a:cubicBezTo>
                  <a:cubicBezTo>
                    <a:pt x="1024509" y="114554"/>
                    <a:pt x="1035558" y="119253"/>
                    <a:pt x="1039495" y="129032"/>
                  </a:cubicBezTo>
                  <a:cubicBezTo>
                    <a:pt x="1043432" y="138811"/>
                    <a:pt x="1038733" y="149860"/>
                    <a:pt x="1028954" y="153797"/>
                  </a:cubicBezTo>
                  <a:cubicBezTo>
                    <a:pt x="1005586" y="163195"/>
                    <a:pt x="982599" y="173228"/>
                    <a:pt x="959866" y="183769"/>
                  </a:cubicBezTo>
                  <a:cubicBezTo>
                    <a:pt x="950341" y="188214"/>
                    <a:pt x="939038" y="184023"/>
                    <a:pt x="934593" y="174498"/>
                  </a:cubicBezTo>
                  <a:cubicBezTo>
                    <a:pt x="930148" y="164973"/>
                    <a:pt x="934339" y="153670"/>
                    <a:pt x="943864" y="149225"/>
                  </a:cubicBezTo>
                  <a:close/>
                  <a:moveTo>
                    <a:pt x="1086993" y="91059"/>
                  </a:moveTo>
                  <a:cubicBezTo>
                    <a:pt x="1111123" y="82550"/>
                    <a:pt x="1135634" y="74676"/>
                    <a:pt x="1160399" y="67310"/>
                  </a:cubicBezTo>
                  <a:cubicBezTo>
                    <a:pt x="1170432" y="64262"/>
                    <a:pt x="1181100" y="70104"/>
                    <a:pt x="1184148" y="80137"/>
                  </a:cubicBezTo>
                  <a:cubicBezTo>
                    <a:pt x="1187196" y="90170"/>
                    <a:pt x="1181354" y="100838"/>
                    <a:pt x="1171321" y="103886"/>
                  </a:cubicBezTo>
                  <a:cubicBezTo>
                    <a:pt x="1147191" y="111125"/>
                    <a:pt x="1123315" y="118872"/>
                    <a:pt x="1099693" y="127127"/>
                  </a:cubicBezTo>
                  <a:cubicBezTo>
                    <a:pt x="1089787" y="130556"/>
                    <a:pt x="1078865" y="125349"/>
                    <a:pt x="1075436" y="115443"/>
                  </a:cubicBezTo>
                  <a:cubicBezTo>
                    <a:pt x="1072007" y="105537"/>
                    <a:pt x="1077214" y="94615"/>
                    <a:pt x="1087120" y="91186"/>
                  </a:cubicBezTo>
                  <a:close/>
                  <a:moveTo>
                    <a:pt x="1234694" y="47117"/>
                  </a:moveTo>
                  <a:cubicBezTo>
                    <a:pt x="1259586" y="41021"/>
                    <a:pt x="1284605" y="35433"/>
                    <a:pt x="1310005" y="30480"/>
                  </a:cubicBezTo>
                  <a:cubicBezTo>
                    <a:pt x="1320292" y="28448"/>
                    <a:pt x="1330325" y="35179"/>
                    <a:pt x="1332357" y="45466"/>
                  </a:cubicBezTo>
                  <a:cubicBezTo>
                    <a:pt x="1334389" y="55753"/>
                    <a:pt x="1327658" y="65786"/>
                    <a:pt x="1317371" y="67818"/>
                  </a:cubicBezTo>
                  <a:cubicBezTo>
                    <a:pt x="1292606" y="72644"/>
                    <a:pt x="1268095" y="78105"/>
                    <a:pt x="1243838" y="84074"/>
                  </a:cubicBezTo>
                  <a:cubicBezTo>
                    <a:pt x="1233678" y="86614"/>
                    <a:pt x="1223264" y="80391"/>
                    <a:pt x="1220724" y="70104"/>
                  </a:cubicBezTo>
                  <a:cubicBezTo>
                    <a:pt x="1218184" y="59817"/>
                    <a:pt x="1224407" y="49530"/>
                    <a:pt x="1234694" y="46990"/>
                  </a:cubicBezTo>
                  <a:close/>
                  <a:moveTo>
                    <a:pt x="1385951" y="17272"/>
                  </a:moveTo>
                  <a:cubicBezTo>
                    <a:pt x="1411224" y="13589"/>
                    <a:pt x="1436751" y="10414"/>
                    <a:pt x="1462532" y="7874"/>
                  </a:cubicBezTo>
                  <a:cubicBezTo>
                    <a:pt x="1472946" y="6858"/>
                    <a:pt x="1482344" y="14478"/>
                    <a:pt x="1483360" y="24892"/>
                  </a:cubicBezTo>
                  <a:cubicBezTo>
                    <a:pt x="1484376" y="35306"/>
                    <a:pt x="1476756" y="44704"/>
                    <a:pt x="1466342" y="45720"/>
                  </a:cubicBezTo>
                  <a:cubicBezTo>
                    <a:pt x="1441196" y="48260"/>
                    <a:pt x="1416304" y="51308"/>
                    <a:pt x="1391539" y="54991"/>
                  </a:cubicBezTo>
                  <a:cubicBezTo>
                    <a:pt x="1381125" y="56515"/>
                    <a:pt x="1371473" y="49276"/>
                    <a:pt x="1369949" y="38862"/>
                  </a:cubicBezTo>
                  <a:cubicBezTo>
                    <a:pt x="1368425" y="28448"/>
                    <a:pt x="1375664" y="18796"/>
                    <a:pt x="1386078" y="17272"/>
                  </a:cubicBezTo>
                  <a:close/>
                  <a:moveTo>
                    <a:pt x="1539367" y="2159"/>
                  </a:moveTo>
                  <a:cubicBezTo>
                    <a:pt x="1564894" y="889"/>
                    <a:pt x="1590548" y="127"/>
                    <a:pt x="1616329" y="0"/>
                  </a:cubicBezTo>
                  <a:cubicBezTo>
                    <a:pt x="1626870" y="0"/>
                    <a:pt x="1635379" y="8382"/>
                    <a:pt x="1635506" y="18923"/>
                  </a:cubicBezTo>
                  <a:cubicBezTo>
                    <a:pt x="1635633" y="29464"/>
                    <a:pt x="1627124" y="37973"/>
                    <a:pt x="1616583" y="37973"/>
                  </a:cubicBezTo>
                  <a:cubicBezTo>
                    <a:pt x="1591310" y="38100"/>
                    <a:pt x="1566291" y="38862"/>
                    <a:pt x="1541399" y="40132"/>
                  </a:cubicBezTo>
                  <a:cubicBezTo>
                    <a:pt x="1530858" y="40640"/>
                    <a:pt x="1521968" y="32639"/>
                    <a:pt x="1521333" y="22098"/>
                  </a:cubicBezTo>
                  <a:cubicBezTo>
                    <a:pt x="1520698" y="11557"/>
                    <a:pt x="1528826" y="2667"/>
                    <a:pt x="1539367" y="2032"/>
                  </a:cubicBezTo>
                  <a:close/>
                  <a:moveTo>
                    <a:pt x="1693545" y="1270"/>
                  </a:moveTo>
                  <a:cubicBezTo>
                    <a:pt x="1719326" y="2286"/>
                    <a:pt x="1744980" y="4064"/>
                    <a:pt x="1770507" y="6223"/>
                  </a:cubicBezTo>
                  <a:cubicBezTo>
                    <a:pt x="1781048" y="7112"/>
                    <a:pt x="1788668" y="16383"/>
                    <a:pt x="1787779" y="26924"/>
                  </a:cubicBezTo>
                  <a:cubicBezTo>
                    <a:pt x="1786890" y="37465"/>
                    <a:pt x="1777619" y="45085"/>
                    <a:pt x="1767078" y="44196"/>
                  </a:cubicBezTo>
                  <a:cubicBezTo>
                    <a:pt x="1742186" y="42037"/>
                    <a:pt x="1717167" y="40386"/>
                    <a:pt x="1691894" y="39370"/>
                  </a:cubicBezTo>
                  <a:cubicBezTo>
                    <a:pt x="1681353" y="38989"/>
                    <a:pt x="1673225" y="30099"/>
                    <a:pt x="1673606" y="19558"/>
                  </a:cubicBezTo>
                  <a:cubicBezTo>
                    <a:pt x="1673987" y="9017"/>
                    <a:pt x="1682877" y="889"/>
                    <a:pt x="1693418" y="1270"/>
                  </a:cubicBezTo>
                  <a:close/>
                  <a:moveTo>
                    <a:pt x="1846961" y="14859"/>
                  </a:moveTo>
                  <a:cubicBezTo>
                    <a:pt x="1872488" y="18415"/>
                    <a:pt x="1897888" y="22479"/>
                    <a:pt x="1923034" y="27051"/>
                  </a:cubicBezTo>
                  <a:cubicBezTo>
                    <a:pt x="1933321" y="28956"/>
                    <a:pt x="1940179" y="38862"/>
                    <a:pt x="1938274" y="49276"/>
                  </a:cubicBezTo>
                  <a:cubicBezTo>
                    <a:pt x="1936369" y="59690"/>
                    <a:pt x="1926463" y="66421"/>
                    <a:pt x="1916049" y="64516"/>
                  </a:cubicBezTo>
                  <a:cubicBezTo>
                    <a:pt x="1891411" y="59944"/>
                    <a:pt x="1866646" y="56007"/>
                    <a:pt x="1841754" y="52578"/>
                  </a:cubicBezTo>
                  <a:cubicBezTo>
                    <a:pt x="1831340" y="51181"/>
                    <a:pt x="1823974" y="41529"/>
                    <a:pt x="1825498" y="31115"/>
                  </a:cubicBezTo>
                  <a:cubicBezTo>
                    <a:pt x="1827022" y="20701"/>
                    <a:pt x="1836547" y="13335"/>
                    <a:pt x="1846961" y="14859"/>
                  </a:cubicBezTo>
                  <a:close/>
                  <a:moveTo>
                    <a:pt x="1998726" y="43053"/>
                  </a:moveTo>
                  <a:cubicBezTo>
                    <a:pt x="2023872" y="48895"/>
                    <a:pt x="2048637" y="55499"/>
                    <a:pt x="2073275" y="62484"/>
                  </a:cubicBezTo>
                  <a:cubicBezTo>
                    <a:pt x="2083435" y="65405"/>
                    <a:pt x="2089277" y="75946"/>
                    <a:pt x="2086356" y="85979"/>
                  </a:cubicBezTo>
                  <a:cubicBezTo>
                    <a:pt x="2083435" y="96012"/>
                    <a:pt x="2072894" y="101981"/>
                    <a:pt x="2062861" y="99060"/>
                  </a:cubicBezTo>
                  <a:cubicBezTo>
                    <a:pt x="2038858" y="92202"/>
                    <a:pt x="2014474" y="85852"/>
                    <a:pt x="1989963" y="80137"/>
                  </a:cubicBezTo>
                  <a:cubicBezTo>
                    <a:pt x="1979676" y="77724"/>
                    <a:pt x="1973326" y="67437"/>
                    <a:pt x="1975739" y="57277"/>
                  </a:cubicBezTo>
                  <a:cubicBezTo>
                    <a:pt x="1978152" y="47117"/>
                    <a:pt x="1988439" y="40640"/>
                    <a:pt x="1998599" y="43053"/>
                  </a:cubicBezTo>
                  <a:close/>
                  <a:moveTo>
                    <a:pt x="2146808" y="85471"/>
                  </a:moveTo>
                  <a:cubicBezTo>
                    <a:pt x="2171192" y="93726"/>
                    <a:pt x="2195322" y="102616"/>
                    <a:pt x="2219198" y="111887"/>
                  </a:cubicBezTo>
                  <a:cubicBezTo>
                    <a:pt x="2228977" y="115697"/>
                    <a:pt x="2233803" y="126746"/>
                    <a:pt x="2229993" y="136525"/>
                  </a:cubicBezTo>
                  <a:cubicBezTo>
                    <a:pt x="2226183" y="146304"/>
                    <a:pt x="2215134" y="151130"/>
                    <a:pt x="2205355" y="147320"/>
                  </a:cubicBezTo>
                  <a:cubicBezTo>
                    <a:pt x="2182114" y="138176"/>
                    <a:pt x="2158492" y="129540"/>
                    <a:pt x="2134616" y="121412"/>
                  </a:cubicBezTo>
                  <a:cubicBezTo>
                    <a:pt x="2124710" y="117983"/>
                    <a:pt x="2119249" y="107188"/>
                    <a:pt x="2122678" y="97282"/>
                  </a:cubicBezTo>
                  <a:cubicBezTo>
                    <a:pt x="2126107" y="87376"/>
                    <a:pt x="2136902" y="81915"/>
                    <a:pt x="2146808" y="85344"/>
                  </a:cubicBezTo>
                  <a:close/>
                  <a:moveTo>
                    <a:pt x="2290318" y="141732"/>
                  </a:moveTo>
                  <a:cubicBezTo>
                    <a:pt x="2313813" y="152273"/>
                    <a:pt x="2337054" y="163322"/>
                    <a:pt x="2359914" y="175006"/>
                  </a:cubicBezTo>
                  <a:cubicBezTo>
                    <a:pt x="2369312" y="179832"/>
                    <a:pt x="2372995" y="191262"/>
                    <a:pt x="2368296" y="200660"/>
                  </a:cubicBezTo>
                  <a:cubicBezTo>
                    <a:pt x="2363597" y="210058"/>
                    <a:pt x="2352040" y="213741"/>
                    <a:pt x="2342642" y="209042"/>
                  </a:cubicBezTo>
                  <a:cubicBezTo>
                    <a:pt x="2320290" y="197739"/>
                    <a:pt x="2297684" y="186817"/>
                    <a:pt x="2274697" y="176530"/>
                  </a:cubicBezTo>
                  <a:cubicBezTo>
                    <a:pt x="2265045" y="172212"/>
                    <a:pt x="2260854" y="160909"/>
                    <a:pt x="2265172" y="151384"/>
                  </a:cubicBezTo>
                  <a:cubicBezTo>
                    <a:pt x="2269490" y="141859"/>
                    <a:pt x="2280793" y="137541"/>
                    <a:pt x="2290318" y="141859"/>
                  </a:cubicBezTo>
                  <a:close/>
                  <a:moveTo>
                    <a:pt x="2427732" y="211582"/>
                  </a:moveTo>
                  <a:cubicBezTo>
                    <a:pt x="2450084" y="224282"/>
                    <a:pt x="2472182" y="237617"/>
                    <a:pt x="2493772" y="251333"/>
                  </a:cubicBezTo>
                  <a:cubicBezTo>
                    <a:pt x="2502662" y="256921"/>
                    <a:pt x="2505329" y="268732"/>
                    <a:pt x="2499614" y="277622"/>
                  </a:cubicBezTo>
                  <a:cubicBezTo>
                    <a:pt x="2493899" y="286512"/>
                    <a:pt x="2482215" y="289179"/>
                    <a:pt x="2473325" y="283464"/>
                  </a:cubicBezTo>
                  <a:cubicBezTo>
                    <a:pt x="2452116" y="270002"/>
                    <a:pt x="2430653" y="257048"/>
                    <a:pt x="2408809" y="244729"/>
                  </a:cubicBezTo>
                  <a:cubicBezTo>
                    <a:pt x="2399665" y="239522"/>
                    <a:pt x="2396490" y="227838"/>
                    <a:pt x="2401697" y="218694"/>
                  </a:cubicBezTo>
                  <a:cubicBezTo>
                    <a:pt x="2406904" y="209550"/>
                    <a:pt x="2418588" y="206375"/>
                    <a:pt x="2427732" y="211582"/>
                  </a:cubicBezTo>
                  <a:close/>
                  <a:moveTo>
                    <a:pt x="2557907" y="294132"/>
                  </a:moveTo>
                  <a:cubicBezTo>
                    <a:pt x="2578989" y="308864"/>
                    <a:pt x="2599690" y="324231"/>
                    <a:pt x="2619883" y="339979"/>
                  </a:cubicBezTo>
                  <a:cubicBezTo>
                    <a:pt x="2628138" y="346456"/>
                    <a:pt x="2629662" y="358394"/>
                    <a:pt x="2623312" y="366649"/>
                  </a:cubicBezTo>
                  <a:cubicBezTo>
                    <a:pt x="2616962" y="374904"/>
                    <a:pt x="2604897" y="376428"/>
                    <a:pt x="2596642" y="370078"/>
                  </a:cubicBezTo>
                  <a:cubicBezTo>
                    <a:pt x="2576830" y="354711"/>
                    <a:pt x="2556637" y="339852"/>
                    <a:pt x="2536063" y="325374"/>
                  </a:cubicBezTo>
                  <a:cubicBezTo>
                    <a:pt x="2527427" y="319278"/>
                    <a:pt x="2525395" y="307467"/>
                    <a:pt x="2531364" y="298831"/>
                  </a:cubicBezTo>
                  <a:cubicBezTo>
                    <a:pt x="2537333" y="290195"/>
                    <a:pt x="2549271" y="288163"/>
                    <a:pt x="2557907" y="294132"/>
                  </a:cubicBezTo>
                  <a:close/>
                  <a:moveTo>
                    <a:pt x="2679700" y="388620"/>
                  </a:moveTo>
                  <a:cubicBezTo>
                    <a:pt x="2699258" y="405257"/>
                    <a:pt x="2718435" y="422402"/>
                    <a:pt x="2737104" y="440055"/>
                  </a:cubicBezTo>
                  <a:cubicBezTo>
                    <a:pt x="2744724" y="447294"/>
                    <a:pt x="2745105" y="459359"/>
                    <a:pt x="2737993" y="466979"/>
                  </a:cubicBezTo>
                  <a:cubicBezTo>
                    <a:pt x="2730881" y="474599"/>
                    <a:pt x="2718689" y="474980"/>
                    <a:pt x="2711069" y="467868"/>
                  </a:cubicBezTo>
                  <a:cubicBezTo>
                    <a:pt x="2692781" y="450723"/>
                    <a:pt x="2674112" y="433959"/>
                    <a:pt x="2654935" y="417703"/>
                  </a:cubicBezTo>
                  <a:cubicBezTo>
                    <a:pt x="2646934" y="410845"/>
                    <a:pt x="2646045" y="398907"/>
                    <a:pt x="2652776" y="390906"/>
                  </a:cubicBezTo>
                  <a:cubicBezTo>
                    <a:pt x="2659507" y="382905"/>
                    <a:pt x="2671572" y="382016"/>
                    <a:pt x="2679573" y="388747"/>
                  </a:cubicBezTo>
                  <a:close/>
                  <a:moveTo>
                    <a:pt x="2791968" y="494284"/>
                  </a:moveTo>
                  <a:cubicBezTo>
                    <a:pt x="2809875" y="512699"/>
                    <a:pt x="2827274" y="531622"/>
                    <a:pt x="2844292" y="550926"/>
                  </a:cubicBezTo>
                  <a:cubicBezTo>
                    <a:pt x="2851277" y="558800"/>
                    <a:pt x="2850515" y="570864"/>
                    <a:pt x="2842641" y="577849"/>
                  </a:cubicBezTo>
                  <a:cubicBezTo>
                    <a:pt x="2834767" y="584834"/>
                    <a:pt x="2822702" y="584072"/>
                    <a:pt x="2815717" y="576198"/>
                  </a:cubicBezTo>
                  <a:cubicBezTo>
                    <a:pt x="2799080" y="557403"/>
                    <a:pt x="2782062" y="538988"/>
                    <a:pt x="2764663" y="520954"/>
                  </a:cubicBezTo>
                  <a:cubicBezTo>
                    <a:pt x="2757297" y="513461"/>
                    <a:pt x="2757551" y="501396"/>
                    <a:pt x="2765044" y="494030"/>
                  </a:cubicBezTo>
                  <a:cubicBezTo>
                    <a:pt x="2772537" y="486664"/>
                    <a:pt x="2784602" y="486918"/>
                    <a:pt x="2791968" y="494411"/>
                  </a:cubicBezTo>
                  <a:close/>
                  <a:moveTo>
                    <a:pt x="2893949" y="609980"/>
                  </a:moveTo>
                  <a:cubicBezTo>
                    <a:pt x="2909951" y="630046"/>
                    <a:pt x="2925572" y="650493"/>
                    <a:pt x="2940685" y="671194"/>
                  </a:cubicBezTo>
                  <a:cubicBezTo>
                    <a:pt x="2946908" y="679703"/>
                    <a:pt x="2945003" y="691641"/>
                    <a:pt x="2936494" y="697864"/>
                  </a:cubicBezTo>
                  <a:cubicBezTo>
                    <a:pt x="2927985" y="704087"/>
                    <a:pt x="2916047" y="702182"/>
                    <a:pt x="2909824" y="693673"/>
                  </a:cubicBezTo>
                  <a:cubicBezTo>
                    <a:pt x="2895092" y="673353"/>
                    <a:pt x="2879852" y="653414"/>
                    <a:pt x="2864104" y="633856"/>
                  </a:cubicBezTo>
                  <a:cubicBezTo>
                    <a:pt x="2857500" y="625601"/>
                    <a:pt x="2858897" y="613663"/>
                    <a:pt x="2867025" y="607059"/>
                  </a:cubicBezTo>
                  <a:cubicBezTo>
                    <a:pt x="2875153" y="600455"/>
                    <a:pt x="2887218" y="601852"/>
                    <a:pt x="2893822" y="609980"/>
                  </a:cubicBezTo>
                  <a:close/>
                  <a:moveTo>
                    <a:pt x="2984373" y="734694"/>
                  </a:moveTo>
                  <a:cubicBezTo>
                    <a:pt x="2998470" y="756157"/>
                    <a:pt x="3012059" y="778001"/>
                    <a:pt x="3025140" y="800099"/>
                  </a:cubicBezTo>
                  <a:cubicBezTo>
                    <a:pt x="3030474" y="809116"/>
                    <a:pt x="3027426" y="820800"/>
                    <a:pt x="3018409" y="826134"/>
                  </a:cubicBezTo>
                  <a:cubicBezTo>
                    <a:pt x="3009392" y="831468"/>
                    <a:pt x="2997708" y="828420"/>
                    <a:pt x="2992374" y="819403"/>
                  </a:cubicBezTo>
                  <a:cubicBezTo>
                    <a:pt x="2979547" y="797813"/>
                    <a:pt x="2966339" y="776477"/>
                    <a:pt x="2952623" y="755522"/>
                  </a:cubicBezTo>
                  <a:cubicBezTo>
                    <a:pt x="2946908" y="746759"/>
                    <a:pt x="2949321" y="734948"/>
                    <a:pt x="2958084" y="729106"/>
                  </a:cubicBezTo>
                  <a:cubicBezTo>
                    <a:pt x="2966847" y="723264"/>
                    <a:pt x="2978658" y="725804"/>
                    <a:pt x="2984500" y="734567"/>
                  </a:cubicBezTo>
                  <a:close/>
                  <a:moveTo>
                    <a:pt x="3062859" y="867282"/>
                  </a:moveTo>
                  <a:cubicBezTo>
                    <a:pt x="3074797" y="889888"/>
                    <a:pt x="3086227" y="912875"/>
                    <a:pt x="3097149" y="936243"/>
                  </a:cubicBezTo>
                  <a:cubicBezTo>
                    <a:pt x="3101594" y="945768"/>
                    <a:pt x="3097530" y="957071"/>
                    <a:pt x="3088005" y="961516"/>
                  </a:cubicBezTo>
                  <a:cubicBezTo>
                    <a:pt x="3078480" y="965961"/>
                    <a:pt x="3067177" y="961897"/>
                    <a:pt x="3062732" y="952372"/>
                  </a:cubicBezTo>
                  <a:cubicBezTo>
                    <a:pt x="3052064" y="929639"/>
                    <a:pt x="3040888" y="907160"/>
                    <a:pt x="3029204" y="885062"/>
                  </a:cubicBezTo>
                  <a:cubicBezTo>
                    <a:pt x="3024251" y="875791"/>
                    <a:pt x="3027807" y="864234"/>
                    <a:pt x="3037205" y="859281"/>
                  </a:cubicBezTo>
                  <a:cubicBezTo>
                    <a:pt x="3046603" y="854328"/>
                    <a:pt x="3058033" y="857884"/>
                    <a:pt x="3062986" y="867282"/>
                  </a:cubicBezTo>
                  <a:close/>
                  <a:moveTo>
                    <a:pt x="3128391" y="1006855"/>
                  </a:moveTo>
                  <a:cubicBezTo>
                    <a:pt x="3138170" y="1030604"/>
                    <a:pt x="3147314" y="1054607"/>
                    <a:pt x="3156077" y="1078864"/>
                  </a:cubicBezTo>
                  <a:cubicBezTo>
                    <a:pt x="3159633" y="1088770"/>
                    <a:pt x="3154426" y="1099692"/>
                    <a:pt x="3144520" y="1103248"/>
                  </a:cubicBezTo>
                  <a:cubicBezTo>
                    <a:pt x="3134614" y="1106804"/>
                    <a:pt x="3123692" y="1101597"/>
                    <a:pt x="3120136" y="1091691"/>
                  </a:cubicBezTo>
                  <a:cubicBezTo>
                    <a:pt x="3111627" y="1067942"/>
                    <a:pt x="3102737" y="1044574"/>
                    <a:pt x="3093085" y="1021460"/>
                  </a:cubicBezTo>
                  <a:cubicBezTo>
                    <a:pt x="3089021" y="1011681"/>
                    <a:pt x="3093720" y="1000632"/>
                    <a:pt x="3103499" y="996568"/>
                  </a:cubicBezTo>
                  <a:cubicBezTo>
                    <a:pt x="3113278" y="992504"/>
                    <a:pt x="3124327" y="997203"/>
                    <a:pt x="3128391" y="1006982"/>
                  </a:cubicBezTo>
                  <a:close/>
                  <a:moveTo>
                    <a:pt x="3180207" y="1152143"/>
                  </a:moveTo>
                  <a:cubicBezTo>
                    <a:pt x="3187700" y="1176654"/>
                    <a:pt x="3194558" y="1201419"/>
                    <a:pt x="3200908" y="1226438"/>
                  </a:cubicBezTo>
                  <a:cubicBezTo>
                    <a:pt x="3203448" y="1236598"/>
                    <a:pt x="3197352" y="1247012"/>
                    <a:pt x="3187065" y="1249552"/>
                  </a:cubicBezTo>
                  <a:cubicBezTo>
                    <a:pt x="3176778" y="1252092"/>
                    <a:pt x="3166491" y="1245996"/>
                    <a:pt x="3163951" y="1235709"/>
                  </a:cubicBezTo>
                  <a:cubicBezTo>
                    <a:pt x="3157855" y="1211325"/>
                    <a:pt x="3151124" y="1187068"/>
                    <a:pt x="3143758" y="1163192"/>
                  </a:cubicBezTo>
                  <a:cubicBezTo>
                    <a:pt x="3140710" y="1153159"/>
                    <a:pt x="3146425" y="1142491"/>
                    <a:pt x="3156458" y="1139443"/>
                  </a:cubicBezTo>
                  <a:cubicBezTo>
                    <a:pt x="3166491" y="1136395"/>
                    <a:pt x="3177159" y="1142110"/>
                    <a:pt x="3180207" y="1152143"/>
                  </a:cubicBezTo>
                  <a:close/>
                  <a:moveTo>
                    <a:pt x="3217926" y="1301622"/>
                  </a:moveTo>
                  <a:cubicBezTo>
                    <a:pt x="3223006" y="1326768"/>
                    <a:pt x="3227451" y="1352041"/>
                    <a:pt x="3231388" y="1377568"/>
                  </a:cubicBezTo>
                  <a:cubicBezTo>
                    <a:pt x="3233039" y="1387982"/>
                    <a:pt x="3225800" y="1397634"/>
                    <a:pt x="3215386" y="1399285"/>
                  </a:cubicBezTo>
                  <a:cubicBezTo>
                    <a:pt x="3204972" y="1400936"/>
                    <a:pt x="3195320" y="1393697"/>
                    <a:pt x="3193669" y="1383283"/>
                  </a:cubicBezTo>
                  <a:cubicBezTo>
                    <a:pt x="3189859" y="1358391"/>
                    <a:pt x="3185414" y="1333626"/>
                    <a:pt x="3180461" y="1309115"/>
                  </a:cubicBezTo>
                  <a:cubicBezTo>
                    <a:pt x="3178429" y="1298828"/>
                    <a:pt x="3185033" y="1288795"/>
                    <a:pt x="3195320" y="1286636"/>
                  </a:cubicBezTo>
                  <a:cubicBezTo>
                    <a:pt x="3205607" y="1284477"/>
                    <a:pt x="3215640" y="1291208"/>
                    <a:pt x="3217799" y="1301495"/>
                  </a:cubicBezTo>
                  <a:close/>
                  <a:moveTo>
                    <a:pt x="3241167" y="1453895"/>
                  </a:moveTo>
                  <a:cubicBezTo>
                    <a:pt x="3243834" y="1479295"/>
                    <a:pt x="3245866" y="1504949"/>
                    <a:pt x="3247390" y="1530730"/>
                  </a:cubicBezTo>
                  <a:cubicBezTo>
                    <a:pt x="3248025" y="1541271"/>
                    <a:pt x="3240024" y="1550288"/>
                    <a:pt x="3229483" y="1550796"/>
                  </a:cubicBezTo>
                  <a:cubicBezTo>
                    <a:pt x="3218942" y="1551304"/>
                    <a:pt x="3209925" y="1543430"/>
                    <a:pt x="3209417" y="1532889"/>
                  </a:cubicBezTo>
                  <a:cubicBezTo>
                    <a:pt x="3208020" y="1507743"/>
                    <a:pt x="3205988" y="1482724"/>
                    <a:pt x="3203321" y="1457832"/>
                  </a:cubicBezTo>
                  <a:cubicBezTo>
                    <a:pt x="3202178" y="1447418"/>
                    <a:pt x="3209798" y="1438020"/>
                    <a:pt x="3220339" y="1436877"/>
                  </a:cubicBezTo>
                  <a:cubicBezTo>
                    <a:pt x="3230880" y="1435734"/>
                    <a:pt x="3240151" y="1443354"/>
                    <a:pt x="3241294" y="1453895"/>
                  </a:cubicBezTo>
                  <a:close/>
                  <a:moveTo>
                    <a:pt x="3250184" y="1607692"/>
                  </a:moveTo>
                  <a:cubicBezTo>
                    <a:pt x="3250184" y="1613534"/>
                    <a:pt x="3250311" y="1619376"/>
                    <a:pt x="3250311" y="1625091"/>
                  </a:cubicBezTo>
                  <a:lnTo>
                    <a:pt x="3231261" y="1625091"/>
                  </a:lnTo>
                  <a:lnTo>
                    <a:pt x="3250311" y="1625091"/>
                  </a:lnTo>
                  <a:cubicBezTo>
                    <a:pt x="3250311" y="1645156"/>
                    <a:pt x="3249930" y="1665095"/>
                    <a:pt x="3249168" y="1684908"/>
                  </a:cubicBezTo>
                  <a:cubicBezTo>
                    <a:pt x="3248787" y="1695448"/>
                    <a:pt x="3239897" y="1703576"/>
                    <a:pt x="3229483" y="1703195"/>
                  </a:cubicBezTo>
                  <a:cubicBezTo>
                    <a:pt x="3219069" y="1702814"/>
                    <a:pt x="3210814" y="1693924"/>
                    <a:pt x="3211195" y="1683511"/>
                  </a:cubicBezTo>
                  <a:cubicBezTo>
                    <a:pt x="3211957" y="1664080"/>
                    <a:pt x="3212211" y="1644648"/>
                    <a:pt x="3212211" y="1625091"/>
                  </a:cubicBezTo>
                  <a:cubicBezTo>
                    <a:pt x="3212211" y="1619376"/>
                    <a:pt x="3212211" y="1613661"/>
                    <a:pt x="3212084" y="1608073"/>
                  </a:cubicBezTo>
                  <a:cubicBezTo>
                    <a:pt x="3211957" y="1597532"/>
                    <a:pt x="3220466" y="1588896"/>
                    <a:pt x="3230880" y="1588769"/>
                  </a:cubicBezTo>
                  <a:cubicBezTo>
                    <a:pt x="3241294" y="1588642"/>
                    <a:pt x="3250057" y="1597151"/>
                    <a:pt x="3250184" y="1607565"/>
                  </a:cubicBezTo>
                  <a:close/>
                  <a:moveTo>
                    <a:pt x="3244596" y="1761742"/>
                  </a:moveTo>
                  <a:cubicBezTo>
                    <a:pt x="3242437" y="1787523"/>
                    <a:pt x="3239770" y="1813051"/>
                    <a:pt x="3236341" y="1838451"/>
                  </a:cubicBezTo>
                  <a:cubicBezTo>
                    <a:pt x="3234944" y="1848864"/>
                    <a:pt x="3225419" y="1856230"/>
                    <a:pt x="3215005" y="1854833"/>
                  </a:cubicBezTo>
                  <a:cubicBezTo>
                    <a:pt x="3204591" y="1853436"/>
                    <a:pt x="3197225" y="1843911"/>
                    <a:pt x="3198622" y="1833498"/>
                  </a:cubicBezTo>
                  <a:cubicBezTo>
                    <a:pt x="3201924" y="1808733"/>
                    <a:pt x="3204591" y="1783714"/>
                    <a:pt x="3206623" y="1758695"/>
                  </a:cubicBezTo>
                  <a:cubicBezTo>
                    <a:pt x="3207512" y="1748153"/>
                    <a:pt x="3216656" y="1740406"/>
                    <a:pt x="3227197" y="1741295"/>
                  </a:cubicBezTo>
                  <a:cubicBezTo>
                    <a:pt x="3237738" y="1742184"/>
                    <a:pt x="3245485" y="1751328"/>
                    <a:pt x="3244596" y="1761870"/>
                  </a:cubicBezTo>
                  <a:close/>
                  <a:moveTo>
                    <a:pt x="3224530" y="1914650"/>
                  </a:moveTo>
                  <a:cubicBezTo>
                    <a:pt x="3219958" y="1940050"/>
                    <a:pt x="3214751" y="1965196"/>
                    <a:pt x="3209036" y="1990215"/>
                  </a:cubicBezTo>
                  <a:cubicBezTo>
                    <a:pt x="3206623" y="2000502"/>
                    <a:pt x="3196463" y="2006852"/>
                    <a:pt x="3186176" y="2004566"/>
                  </a:cubicBezTo>
                  <a:cubicBezTo>
                    <a:pt x="3175889" y="2002280"/>
                    <a:pt x="3169539" y="1991993"/>
                    <a:pt x="3171825" y="1981706"/>
                  </a:cubicBezTo>
                  <a:cubicBezTo>
                    <a:pt x="3177413" y="1957322"/>
                    <a:pt x="3182493" y="1932684"/>
                    <a:pt x="3186938" y="1907919"/>
                  </a:cubicBezTo>
                  <a:cubicBezTo>
                    <a:pt x="3188843" y="1897505"/>
                    <a:pt x="3198749" y="1890647"/>
                    <a:pt x="3209036" y="1892552"/>
                  </a:cubicBezTo>
                  <a:cubicBezTo>
                    <a:pt x="3219323" y="1894457"/>
                    <a:pt x="3226308" y="1904363"/>
                    <a:pt x="3224403" y="1914650"/>
                  </a:cubicBezTo>
                  <a:close/>
                  <a:moveTo>
                    <a:pt x="3189859" y="2064891"/>
                  </a:moveTo>
                  <a:cubicBezTo>
                    <a:pt x="3182874" y="2089656"/>
                    <a:pt x="3175381" y="2114294"/>
                    <a:pt x="3167253" y="2138551"/>
                  </a:cubicBezTo>
                  <a:cubicBezTo>
                    <a:pt x="3163951" y="2148584"/>
                    <a:pt x="3153156" y="2153918"/>
                    <a:pt x="3143123" y="2150616"/>
                  </a:cubicBezTo>
                  <a:cubicBezTo>
                    <a:pt x="3133090" y="2147314"/>
                    <a:pt x="3127756" y="2136519"/>
                    <a:pt x="3131058" y="2126486"/>
                  </a:cubicBezTo>
                  <a:cubicBezTo>
                    <a:pt x="3138932" y="2102737"/>
                    <a:pt x="3146298" y="2078734"/>
                    <a:pt x="3153156" y="2054477"/>
                  </a:cubicBezTo>
                  <a:cubicBezTo>
                    <a:pt x="3155950" y="2044317"/>
                    <a:pt x="3166491" y="2038475"/>
                    <a:pt x="3176651" y="2041269"/>
                  </a:cubicBezTo>
                  <a:cubicBezTo>
                    <a:pt x="3186811" y="2044063"/>
                    <a:pt x="3192653" y="2054604"/>
                    <a:pt x="3189859" y="2064764"/>
                  </a:cubicBezTo>
                  <a:close/>
                  <a:moveTo>
                    <a:pt x="3141218" y="2211068"/>
                  </a:moveTo>
                  <a:cubicBezTo>
                    <a:pt x="3131947" y="2235071"/>
                    <a:pt x="3122041" y="2258820"/>
                    <a:pt x="3111627" y="2282315"/>
                  </a:cubicBezTo>
                  <a:cubicBezTo>
                    <a:pt x="3107309" y="2291967"/>
                    <a:pt x="3096133" y="2296285"/>
                    <a:pt x="3086481" y="2291967"/>
                  </a:cubicBezTo>
                  <a:cubicBezTo>
                    <a:pt x="3076829" y="2287649"/>
                    <a:pt x="3072511" y="2276473"/>
                    <a:pt x="3076829" y="2266821"/>
                  </a:cubicBezTo>
                  <a:cubicBezTo>
                    <a:pt x="3086989" y="2243961"/>
                    <a:pt x="3096641" y="2220720"/>
                    <a:pt x="3105658" y="2197225"/>
                  </a:cubicBezTo>
                  <a:cubicBezTo>
                    <a:pt x="3109468" y="2187446"/>
                    <a:pt x="3120517" y="2182493"/>
                    <a:pt x="3130296" y="2186303"/>
                  </a:cubicBezTo>
                  <a:cubicBezTo>
                    <a:pt x="3140075" y="2190113"/>
                    <a:pt x="3145028" y="2201162"/>
                    <a:pt x="3141218" y="2210941"/>
                  </a:cubicBezTo>
                  <a:close/>
                  <a:moveTo>
                    <a:pt x="3078734" y="2351911"/>
                  </a:moveTo>
                  <a:cubicBezTo>
                    <a:pt x="3067177" y="2374898"/>
                    <a:pt x="3055112" y="2397631"/>
                    <a:pt x="3042539" y="2419983"/>
                  </a:cubicBezTo>
                  <a:cubicBezTo>
                    <a:pt x="3037332" y="2429127"/>
                    <a:pt x="3025775" y="2432429"/>
                    <a:pt x="3016631" y="2427222"/>
                  </a:cubicBezTo>
                  <a:cubicBezTo>
                    <a:pt x="3007487" y="2422015"/>
                    <a:pt x="3004185" y="2410458"/>
                    <a:pt x="3009392" y="2401314"/>
                  </a:cubicBezTo>
                  <a:cubicBezTo>
                    <a:pt x="3021711" y="2379470"/>
                    <a:pt x="3033395" y="2357372"/>
                    <a:pt x="3044698" y="2334893"/>
                  </a:cubicBezTo>
                  <a:cubicBezTo>
                    <a:pt x="3049397" y="2325495"/>
                    <a:pt x="3060827" y="2321685"/>
                    <a:pt x="3070225" y="2326384"/>
                  </a:cubicBezTo>
                  <a:cubicBezTo>
                    <a:pt x="3079623" y="2331083"/>
                    <a:pt x="3083433" y="2342513"/>
                    <a:pt x="3078734" y="2351911"/>
                  </a:cubicBezTo>
                  <a:close/>
                  <a:moveTo>
                    <a:pt x="3003169" y="2486277"/>
                  </a:moveTo>
                  <a:cubicBezTo>
                    <a:pt x="2989580" y="2508121"/>
                    <a:pt x="2975356" y="2529457"/>
                    <a:pt x="2960751" y="2550539"/>
                  </a:cubicBezTo>
                  <a:cubicBezTo>
                    <a:pt x="2954782" y="2559175"/>
                    <a:pt x="2942844" y="2561334"/>
                    <a:pt x="2934208" y="2555365"/>
                  </a:cubicBezTo>
                  <a:cubicBezTo>
                    <a:pt x="2925572" y="2549396"/>
                    <a:pt x="2923413" y="2537458"/>
                    <a:pt x="2929382" y="2528822"/>
                  </a:cubicBezTo>
                  <a:cubicBezTo>
                    <a:pt x="2943733" y="2508248"/>
                    <a:pt x="2957449" y="2487293"/>
                    <a:pt x="2970784" y="2466084"/>
                  </a:cubicBezTo>
                  <a:cubicBezTo>
                    <a:pt x="2976372" y="2457194"/>
                    <a:pt x="2988183" y="2454527"/>
                    <a:pt x="2997073" y="2459988"/>
                  </a:cubicBezTo>
                  <a:cubicBezTo>
                    <a:pt x="3005963" y="2465449"/>
                    <a:pt x="3008630" y="2477387"/>
                    <a:pt x="3003169" y="2486277"/>
                  </a:cubicBezTo>
                  <a:close/>
                  <a:moveTo>
                    <a:pt x="2915285" y="2612896"/>
                  </a:moveTo>
                  <a:cubicBezTo>
                    <a:pt x="2899664" y="2633343"/>
                    <a:pt x="2883535" y="2653282"/>
                    <a:pt x="2867025" y="2672967"/>
                  </a:cubicBezTo>
                  <a:cubicBezTo>
                    <a:pt x="2860294" y="2680968"/>
                    <a:pt x="2848229" y="2681984"/>
                    <a:pt x="2840228" y="2675253"/>
                  </a:cubicBezTo>
                  <a:cubicBezTo>
                    <a:pt x="2832227" y="2668522"/>
                    <a:pt x="2831211" y="2656457"/>
                    <a:pt x="2837942" y="2648456"/>
                  </a:cubicBezTo>
                  <a:cubicBezTo>
                    <a:pt x="2854071" y="2629279"/>
                    <a:pt x="2869819" y="2609721"/>
                    <a:pt x="2885186" y="2589782"/>
                  </a:cubicBezTo>
                  <a:cubicBezTo>
                    <a:pt x="2891536" y="2581400"/>
                    <a:pt x="2903601" y="2579876"/>
                    <a:pt x="2911856" y="2586226"/>
                  </a:cubicBezTo>
                  <a:cubicBezTo>
                    <a:pt x="2920111" y="2592576"/>
                    <a:pt x="2921762" y="2604641"/>
                    <a:pt x="2915412" y="2612896"/>
                  </a:cubicBezTo>
                  <a:close/>
                  <a:moveTo>
                    <a:pt x="2815971" y="2730625"/>
                  </a:moveTo>
                  <a:cubicBezTo>
                    <a:pt x="2798445" y="2749420"/>
                    <a:pt x="2780538" y="2767835"/>
                    <a:pt x="2762250" y="2785870"/>
                  </a:cubicBezTo>
                  <a:cubicBezTo>
                    <a:pt x="2754757" y="2793235"/>
                    <a:pt x="2742692" y="2793109"/>
                    <a:pt x="2735326" y="2785616"/>
                  </a:cubicBezTo>
                  <a:cubicBezTo>
                    <a:pt x="2727960" y="2778123"/>
                    <a:pt x="2728087" y="2766057"/>
                    <a:pt x="2735580" y="2758691"/>
                  </a:cubicBezTo>
                  <a:cubicBezTo>
                    <a:pt x="2753487" y="2741166"/>
                    <a:pt x="2771013" y="2723132"/>
                    <a:pt x="2788158" y="2704717"/>
                  </a:cubicBezTo>
                  <a:cubicBezTo>
                    <a:pt x="2795270" y="2696970"/>
                    <a:pt x="2807335" y="2696589"/>
                    <a:pt x="2815082" y="2703701"/>
                  </a:cubicBezTo>
                  <a:cubicBezTo>
                    <a:pt x="2822829" y="2710813"/>
                    <a:pt x="2823210" y="2722878"/>
                    <a:pt x="2816098" y="2730625"/>
                  </a:cubicBezTo>
                  <a:close/>
                  <a:moveTo>
                    <a:pt x="2705989" y="2838448"/>
                  </a:moveTo>
                  <a:cubicBezTo>
                    <a:pt x="2686812" y="2855592"/>
                    <a:pt x="2667254" y="2872229"/>
                    <a:pt x="2647188" y="2888359"/>
                  </a:cubicBezTo>
                  <a:cubicBezTo>
                    <a:pt x="2639060" y="2894963"/>
                    <a:pt x="2626995" y="2893692"/>
                    <a:pt x="2620391" y="2885564"/>
                  </a:cubicBezTo>
                  <a:cubicBezTo>
                    <a:pt x="2613787" y="2877437"/>
                    <a:pt x="2615057" y="2865372"/>
                    <a:pt x="2623185" y="2858767"/>
                  </a:cubicBezTo>
                  <a:cubicBezTo>
                    <a:pt x="2642743" y="2843020"/>
                    <a:pt x="2661793" y="2826763"/>
                    <a:pt x="2680589" y="2810000"/>
                  </a:cubicBezTo>
                  <a:cubicBezTo>
                    <a:pt x="2688463" y="2803014"/>
                    <a:pt x="2700528" y="2803650"/>
                    <a:pt x="2707513" y="2811523"/>
                  </a:cubicBezTo>
                  <a:cubicBezTo>
                    <a:pt x="2714498" y="2819398"/>
                    <a:pt x="2713863" y="2831463"/>
                    <a:pt x="2705989" y="2838448"/>
                  </a:cubicBezTo>
                  <a:close/>
                  <a:moveTo>
                    <a:pt x="2586228" y="2935475"/>
                  </a:moveTo>
                  <a:cubicBezTo>
                    <a:pt x="2565527" y="2950715"/>
                    <a:pt x="2544445" y="2965447"/>
                    <a:pt x="2522982" y="2979671"/>
                  </a:cubicBezTo>
                  <a:cubicBezTo>
                    <a:pt x="2514219" y="2985513"/>
                    <a:pt x="2502408" y="2983100"/>
                    <a:pt x="2496566" y="2974337"/>
                  </a:cubicBezTo>
                  <a:cubicBezTo>
                    <a:pt x="2490724" y="2965574"/>
                    <a:pt x="2493137" y="2953763"/>
                    <a:pt x="2501900" y="2947921"/>
                  </a:cubicBezTo>
                  <a:cubicBezTo>
                    <a:pt x="2522855" y="2934079"/>
                    <a:pt x="2543429" y="2919601"/>
                    <a:pt x="2563622" y="2904741"/>
                  </a:cubicBezTo>
                  <a:cubicBezTo>
                    <a:pt x="2572131" y="2898519"/>
                    <a:pt x="2584069" y="2900297"/>
                    <a:pt x="2590292" y="2908806"/>
                  </a:cubicBezTo>
                  <a:cubicBezTo>
                    <a:pt x="2596515" y="2917314"/>
                    <a:pt x="2594737" y="2929253"/>
                    <a:pt x="2586228" y="2935475"/>
                  </a:cubicBezTo>
                  <a:close/>
                  <a:moveTo>
                    <a:pt x="2457831" y="3020692"/>
                  </a:moveTo>
                  <a:cubicBezTo>
                    <a:pt x="2435733" y="3033900"/>
                    <a:pt x="2413381" y="3046600"/>
                    <a:pt x="2390648" y="3058665"/>
                  </a:cubicBezTo>
                  <a:cubicBezTo>
                    <a:pt x="2381377" y="3063618"/>
                    <a:pt x="2369820" y="3060189"/>
                    <a:pt x="2364867" y="3050918"/>
                  </a:cubicBezTo>
                  <a:cubicBezTo>
                    <a:pt x="2359914" y="3041647"/>
                    <a:pt x="2363343" y="3030090"/>
                    <a:pt x="2372614" y="3025137"/>
                  </a:cubicBezTo>
                  <a:cubicBezTo>
                    <a:pt x="2394839" y="3013326"/>
                    <a:pt x="2416683" y="3000880"/>
                    <a:pt x="2438146" y="2988053"/>
                  </a:cubicBezTo>
                  <a:cubicBezTo>
                    <a:pt x="2447163" y="2982592"/>
                    <a:pt x="2458847" y="2985640"/>
                    <a:pt x="2464308" y="2994657"/>
                  </a:cubicBezTo>
                  <a:cubicBezTo>
                    <a:pt x="2469769" y="3003674"/>
                    <a:pt x="2466721" y="3015358"/>
                    <a:pt x="2457704" y="3020819"/>
                  </a:cubicBezTo>
                  <a:close/>
                  <a:moveTo>
                    <a:pt x="2321814" y="3093463"/>
                  </a:moveTo>
                  <a:cubicBezTo>
                    <a:pt x="2298573" y="3104512"/>
                    <a:pt x="2275078" y="3115053"/>
                    <a:pt x="2251329" y="3124959"/>
                  </a:cubicBezTo>
                  <a:cubicBezTo>
                    <a:pt x="2241677" y="3129023"/>
                    <a:pt x="2230501" y="3124451"/>
                    <a:pt x="2226437" y="3114672"/>
                  </a:cubicBezTo>
                  <a:cubicBezTo>
                    <a:pt x="2222373" y="3104893"/>
                    <a:pt x="2226945" y="3093844"/>
                    <a:pt x="2236724" y="3089780"/>
                  </a:cubicBezTo>
                  <a:cubicBezTo>
                    <a:pt x="2259965" y="3080128"/>
                    <a:pt x="2282952" y="3069841"/>
                    <a:pt x="2305558" y="3059046"/>
                  </a:cubicBezTo>
                  <a:cubicBezTo>
                    <a:pt x="2315083" y="3054474"/>
                    <a:pt x="2326386" y="3058538"/>
                    <a:pt x="2330958" y="3068063"/>
                  </a:cubicBezTo>
                  <a:cubicBezTo>
                    <a:pt x="2335530" y="3077588"/>
                    <a:pt x="2331466" y="3088891"/>
                    <a:pt x="2321941" y="3093463"/>
                  </a:cubicBezTo>
                  <a:close/>
                  <a:moveTo>
                    <a:pt x="2179574" y="3153026"/>
                  </a:moveTo>
                  <a:cubicBezTo>
                    <a:pt x="2155444" y="3161789"/>
                    <a:pt x="2131060" y="3169917"/>
                    <a:pt x="2106422" y="3177537"/>
                  </a:cubicBezTo>
                  <a:cubicBezTo>
                    <a:pt x="2096389" y="3180712"/>
                    <a:pt x="2085721" y="3174997"/>
                    <a:pt x="2082546" y="3164964"/>
                  </a:cubicBezTo>
                  <a:cubicBezTo>
                    <a:pt x="2079371" y="3154931"/>
                    <a:pt x="2085086" y="3144263"/>
                    <a:pt x="2095119" y="3141088"/>
                  </a:cubicBezTo>
                  <a:cubicBezTo>
                    <a:pt x="2119122" y="3133595"/>
                    <a:pt x="2142998" y="3125594"/>
                    <a:pt x="2166493" y="3117085"/>
                  </a:cubicBezTo>
                  <a:cubicBezTo>
                    <a:pt x="2176399" y="3113529"/>
                    <a:pt x="2187321" y="3118609"/>
                    <a:pt x="2190877" y="3128515"/>
                  </a:cubicBezTo>
                  <a:cubicBezTo>
                    <a:pt x="2194433" y="3138421"/>
                    <a:pt x="2189353" y="3149343"/>
                    <a:pt x="2179447" y="3152899"/>
                  </a:cubicBezTo>
                  <a:close/>
                  <a:moveTo>
                    <a:pt x="2032127" y="3198492"/>
                  </a:moveTo>
                  <a:cubicBezTo>
                    <a:pt x="2007362" y="3204842"/>
                    <a:pt x="1982343" y="3210684"/>
                    <a:pt x="1957070" y="3216018"/>
                  </a:cubicBezTo>
                  <a:cubicBezTo>
                    <a:pt x="1946783" y="3218177"/>
                    <a:pt x="1936623" y="3211573"/>
                    <a:pt x="1934591" y="3201286"/>
                  </a:cubicBezTo>
                  <a:cubicBezTo>
                    <a:pt x="1932559" y="3190999"/>
                    <a:pt x="1939036" y="3180839"/>
                    <a:pt x="1949323" y="3178807"/>
                  </a:cubicBezTo>
                  <a:cubicBezTo>
                    <a:pt x="1973961" y="3173727"/>
                    <a:pt x="1998472" y="3168012"/>
                    <a:pt x="2022602" y="3161789"/>
                  </a:cubicBezTo>
                  <a:cubicBezTo>
                    <a:pt x="2032762" y="3159122"/>
                    <a:pt x="2043176" y="3165345"/>
                    <a:pt x="2045843" y="3175505"/>
                  </a:cubicBezTo>
                  <a:cubicBezTo>
                    <a:pt x="2048510" y="3185665"/>
                    <a:pt x="2042287" y="3196079"/>
                    <a:pt x="2032127" y="3198746"/>
                  </a:cubicBezTo>
                  <a:close/>
                  <a:moveTo>
                    <a:pt x="1881251" y="3230115"/>
                  </a:moveTo>
                  <a:cubicBezTo>
                    <a:pt x="1855978" y="3234179"/>
                    <a:pt x="1830451" y="3237481"/>
                    <a:pt x="1804797" y="3240402"/>
                  </a:cubicBezTo>
                  <a:cubicBezTo>
                    <a:pt x="1794383" y="3241545"/>
                    <a:pt x="1784985" y="3234052"/>
                    <a:pt x="1783715" y="3223511"/>
                  </a:cubicBezTo>
                  <a:cubicBezTo>
                    <a:pt x="1782445" y="3212970"/>
                    <a:pt x="1790065" y="3203699"/>
                    <a:pt x="1800606" y="3202429"/>
                  </a:cubicBezTo>
                  <a:cubicBezTo>
                    <a:pt x="1825625" y="3199635"/>
                    <a:pt x="1850517" y="3196333"/>
                    <a:pt x="1875155" y="3192396"/>
                  </a:cubicBezTo>
                  <a:cubicBezTo>
                    <a:pt x="1885569" y="3190745"/>
                    <a:pt x="1895348" y="3197857"/>
                    <a:pt x="1896999" y="3208271"/>
                  </a:cubicBezTo>
                  <a:cubicBezTo>
                    <a:pt x="1898650" y="3218685"/>
                    <a:pt x="1891538" y="3228464"/>
                    <a:pt x="1881124" y="3230115"/>
                  </a:cubicBezTo>
                  <a:close/>
                  <a:moveTo>
                    <a:pt x="1727962" y="3247006"/>
                  </a:moveTo>
                  <a:cubicBezTo>
                    <a:pt x="1702435" y="3248657"/>
                    <a:pt x="1676781" y="3249673"/>
                    <a:pt x="1651000" y="3250054"/>
                  </a:cubicBezTo>
                  <a:cubicBezTo>
                    <a:pt x="1640459" y="3250181"/>
                    <a:pt x="1631823" y="3241799"/>
                    <a:pt x="1631696" y="3231258"/>
                  </a:cubicBezTo>
                  <a:cubicBezTo>
                    <a:pt x="1631569" y="3220717"/>
                    <a:pt x="1639951" y="3212081"/>
                    <a:pt x="1650492" y="3211954"/>
                  </a:cubicBezTo>
                  <a:cubicBezTo>
                    <a:pt x="1675765" y="3211573"/>
                    <a:pt x="1700784" y="3210557"/>
                    <a:pt x="1725676" y="3209033"/>
                  </a:cubicBezTo>
                  <a:cubicBezTo>
                    <a:pt x="1736217" y="3208398"/>
                    <a:pt x="1745234" y="3216399"/>
                    <a:pt x="1745869" y="3226813"/>
                  </a:cubicBezTo>
                  <a:cubicBezTo>
                    <a:pt x="1746504" y="3237227"/>
                    <a:pt x="1738503" y="3246371"/>
                    <a:pt x="1728089" y="3247006"/>
                  </a:cubicBezTo>
                  <a:close/>
                  <a:moveTo>
                    <a:pt x="1573784" y="3249419"/>
                  </a:moveTo>
                  <a:cubicBezTo>
                    <a:pt x="1548003" y="3248657"/>
                    <a:pt x="1522349" y="3247260"/>
                    <a:pt x="1496822" y="3245228"/>
                  </a:cubicBezTo>
                  <a:cubicBezTo>
                    <a:pt x="1486281" y="3244466"/>
                    <a:pt x="1478534" y="3235195"/>
                    <a:pt x="1479296" y="3224781"/>
                  </a:cubicBezTo>
                  <a:cubicBezTo>
                    <a:pt x="1480058" y="3214367"/>
                    <a:pt x="1489329" y="3206493"/>
                    <a:pt x="1499743" y="3207255"/>
                  </a:cubicBezTo>
                  <a:cubicBezTo>
                    <a:pt x="1524635" y="3209160"/>
                    <a:pt x="1549654" y="3210557"/>
                    <a:pt x="1574927" y="3211319"/>
                  </a:cubicBezTo>
                  <a:cubicBezTo>
                    <a:pt x="1585468" y="3211700"/>
                    <a:pt x="1593723" y="3220463"/>
                    <a:pt x="1593342" y="3231004"/>
                  </a:cubicBezTo>
                  <a:cubicBezTo>
                    <a:pt x="1592961" y="3241545"/>
                    <a:pt x="1584198" y="3249800"/>
                    <a:pt x="1573657" y="3249419"/>
                  </a:cubicBezTo>
                  <a:close/>
                  <a:moveTo>
                    <a:pt x="1419987" y="3237481"/>
                  </a:moveTo>
                  <a:cubicBezTo>
                    <a:pt x="1394333" y="3234306"/>
                    <a:pt x="1368933" y="3230496"/>
                    <a:pt x="1343787" y="3226051"/>
                  </a:cubicBezTo>
                  <a:cubicBezTo>
                    <a:pt x="1333373" y="3224273"/>
                    <a:pt x="1326515" y="3214367"/>
                    <a:pt x="1328293" y="3203953"/>
                  </a:cubicBezTo>
                  <a:cubicBezTo>
                    <a:pt x="1330071" y="3193539"/>
                    <a:pt x="1339977" y="3186681"/>
                    <a:pt x="1350391" y="3188459"/>
                  </a:cubicBezTo>
                  <a:cubicBezTo>
                    <a:pt x="1375029" y="3192777"/>
                    <a:pt x="1399794" y="3196460"/>
                    <a:pt x="1424813" y="3199635"/>
                  </a:cubicBezTo>
                  <a:cubicBezTo>
                    <a:pt x="1435227" y="3200905"/>
                    <a:pt x="1442593" y="3210430"/>
                    <a:pt x="1441323" y="3220971"/>
                  </a:cubicBezTo>
                  <a:cubicBezTo>
                    <a:pt x="1440053" y="3231512"/>
                    <a:pt x="1430528" y="3238751"/>
                    <a:pt x="1419987" y="3237481"/>
                  </a:cubicBezTo>
                  <a:close/>
                  <a:moveTo>
                    <a:pt x="1268095" y="3211065"/>
                  </a:moveTo>
                  <a:cubicBezTo>
                    <a:pt x="1242949" y="3205477"/>
                    <a:pt x="1218057" y="3199254"/>
                    <a:pt x="1193292" y="3192396"/>
                  </a:cubicBezTo>
                  <a:cubicBezTo>
                    <a:pt x="1183132" y="3189602"/>
                    <a:pt x="1177163" y="3179188"/>
                    <a:pt x="1179957" y="3169028"/>
                  </a:cubicBezTo>
                  <a:cubicBezTo>
                    <a:pt x="1182751" y="3158868"/>
                    <a:pt x="1193165" y="3152899"/>
                    <a:pt x="1203325" y="3155693"/>
                  </a:cubicBezTo>
                  <a:cubicBezTo>
                    <a:pt x="1227455" y="3162297"/>
                    <a:pt x="1251839" y="3168393"/>
                    <a:pt x="1276350" y="3173854"/>
                  </a:cubicBezTo>
                  <a:cubicBezTo>
                    <a:pt x="1286637" y="3176140"/>
                    <a:pt x="1293114" y="3186300"/>
                    <a:pt x="1290828" y="3196587"/>
                  </a:cubicBezTo>
                  <a:cubicBezTo>
                    <a:pt x="1288542" y="3206874"/>
                    <a:pt x="1278382" y="3213351"/>
                    <a:pt x="1268095" y="3211065"/>
                  </a:cubicBezTo>
                  <a:close/>
                  <a:moveTo>
                    <a:pt x="1119505" y="3170298"/>
                  </a:moveTo>
                  <a:cubicBezTo>
                    <a:pt x="1094994" y="3162297"/>
                    <a:pt x="1070737" y="3153788"/>
                    <a:pt x="1046861" y="3144644"/>
                  </a:cubicBezTo>
                  <a:cubicBezTo>
                    <a:pt x="1037082" y="3140961"/>
                    <a:pt x="1032129" y="3129912"/>
                    <a:pt x="1035812" y="3120006"/>
                  </a:cubicBezTo>
                  <a:cubicBezTo>
                    <a:pt x="1039495" y="3110100"/>
                    <a:pt x="1050544" y="3105274"/>
                    <a:pt x="1060450" y="3108957"/>
                  </a:cubicBezTo>
                  <a:cubicBezTo>
                    <a:pt x="1083818" y="3117847"/>
                    <a:pt x="1107567" y="3126229"/>
                    <a:pt x="1131443" y="3134103"/>
                  </a:cubicBezTo>
                  <a:cubicBezTo>
                    <a:pt x="1141476" y="3137405"/>
                    <a:pt x="1146937" y="3148073"/>
                    <a:pt x="1143635" y="3158106"/>
                  </a:cubicBezTo>
                  <a:cubicBezTo>
                    <a:pt x="1140333" y="3168139"/>
                    <a:pt x="1129665" y="3173600"/>
                    <a:pt x="1119632" y="3170298"/>
                  </a:cubicBezTo>
                  <a:close/>
                  <a:moveTo>
                    <a:pt x="975741" y="3115180"/>
                  </a:moveTo>
                  <a:cubicBezTo>
                    <a:pt x="952119" y="3104893"/>
                    <a:pt x="928751" y="3093971"/>
                    <a:pt x="905764" y="3082668"/>
                  </a:cubicBezTo>
                  <a:cubicBezTo>
                    <a:pt x="896366" y="3077969"/>
                    <a:pt x="892429" y="3066539"/>
                    <a:pt x="897128" y="3057141"/>
                  </a:cubicBezTo>
                  <a:cubicBezTo>
                    <a:pt x="901827" y="3047743"/>
                    <a:pt x="913257" y="3043806"/>
                    <a:pt x="922655" y="3048505"/>
                  </a:cubicBezTo>
                  <a:cubicBezTo>
                    <a:pt x="945134" y="3059681"/>
                    <a:pt x="967867" y="3070222"/>
                    <a:pt x="990981" y="3080255"/>
                  </a:cubicBezTo>
                  <a:cubicBezTo>
                    <a:pt x="1000633" y="3084446"/>
                    <a:pt x="1005078" y="3095749"/>
                    <a:pt x="1000760" y="3105274"/>
                  </a:cubicBezTo>
                  <a:cubicBezTo>
                    <a:pt x="996442" y="3114799"/>
                    <a:pt x="985266" y="3119371"/>
                    <a:pt x="975741" y="3115053"/>
                  </a:cubicBezTo>
                  <a:close/>
                  <a:moveTo>
                    <a:pt x="837565" y="3046727"/>
                  </a:moveTo>
                  <a:cubicBezTo>
                    <a:pt x="815086" y="3034281"/>
                    <a:pt x="792861" y="3021200"/>
                    <a:pt x="771017" y="3007738"/>
                  </a:cubicBezTo>
                  <a:cubicBezTo>
                    <a:pt x="762127" y="3002150"/>
                    <a:pt x="759333" y="2990466"/>
                    <a:pt x="764794" y="2981576"/>
                  </a:cubicBezTo>
                  <a:cubicBezTo>
                    <a:pt x="770255" y="2972686"/>
                    <a:pt x="782066" y="2969892"/>
                    <a:pt x="790956" y="2975353"/>
                  </a:cubicBezTo>
                  <a:cubicBezTo>
                    <a:pt x="812292" y="2988561"/>
                    <a:pt x="834009" y="3001261"/>
                    <a:pt x="855980" y="3013453"/>
                  </a:cubicBezTo>
                  <a:cubicBezTo>
                    <a:pt x="865124" y="3018533"/>
                    <a:pt x="868553" y="3030217"/>
                    <a:pt x="863346" y="3039361"/>
                  </a:cubicBezTo>
                  <a:cubicBezTo>
                    <a:pt x="858139" y="3048505"/>
                    <a:pt x="846582" y="3051934"/>
                    <a:pt x="837438" y="3046727"/>
                  </a:cubicBezTo>
                  <a:close/>
                  <a:moveTo>
                    <a:pt x="706374" y="2965574"/>
                  </a:moveTo>
                  <a:cubicBezTo>
                    <a:pt x="685165" y="2950969"/>
                    <a:pt x="664337" y="2935984"/>
                    <a:pt x="643890" y="2920489"/>
                  </a:cubicBezTo>
                  <a:cubicBezTo>
                    <a:pt x="635508" y="2914139"/>
                    <a:pt x="633857" y="2902201"/>
                    <a:pt x="640207" y="2893820"/>
                  </a:cubicBezTo>
                  <a:cubicBezTo>
                    <a:pt x="646557" y="2885438"/>
                    <a:pt x="658495" y="2883787"/>
                    <a:pt x="666877" y="2890137"/>
                  </a:cubicBezTo>
                  <a:cubicBezTo>
                    <a:pt x="686816" y="2905250"/>
                    <a:pt x="707263" y="2919982"/>
                    <a:pt x="727964" y="2934205"/>
                  </a:cubicBezTo>
                  <a:cubicBezTo>
                    <a:pt x="736600" y="2940174"/>
                    <a:pt x="738886" y="2951985"/>
                    <a:pt x="732917" y="2960748"/>
                  </a:cubicBezTo>
                  <a:cubicBezTo>
                    <a:pt x="726948" y="2969511"/>
                    <a:pt x="715137" y="2971670"/>
                    <a:pt x="706374" y="2965701"/>
                  </a:cubicBezTo>
                  <a:close/>
                  <a:moveTo>
                    <a:pt x="583565" y="2872610"/>
                  </a:moveTo>
                  <a:cubicBezTo>
                    <a:pt x="563880" y="2856101"/>
                    <a:pt x="544449" y="2839210"/>
                    <a:pt x="525526" y="2821810"/>
                  </a:cubicBezTo>
                  <a:cubicBezTo>
                    <a:pt x="517779" y="2814698"/>
                    <a:pt x="517271" y="2802634"/>
                    <a:pt x="524383" y="2794887"/>
                  </a:cubicBezTo>
                  <a:cubicBezTo>
                    <a:pt x="531495" y="2787139"/>
                    <a:pt x="543560" y="2786632"/>
                    <a:pt x="551307" y="2793744"/>
                  </a:cubicBezTo>
                  <a:cubicBezTo>
                    <a:pt x="569849" y="2810762"/>
                    <a:pt x="588645" y="2827272"/>
                    <a:pt x="607949" y="2843401"/>
                  </a:cubicBezTo>
                  <a:cubicBezTo>
                    <a:pt x="616077" y="2850132"/>
                    <a:pt x="617093" y="2862197"/>
                    <a:pt x="610362" y="2870198"/>
                  </a:cubicBezTo>
                  <a:cubicBezTo>
                    <a:pt x="603631" y="2878198"/>
                    <a:pt x="591566" y="2879342"/>
                    <a:pt x="583565" y="2872610"/>
                  </a:cubicBezTo>
                  <a:close/>
                  <a:moveTo>
                    <a:pt x="470027" y="2768344"/>
                  </a:moveTo>
                  <a:cubicBezTo>
                    <a:pt x="451993" y="2750056"/>
                    <a:pt x="434340" y="2731387"/>
                    <a:pt x="417068" y="2712337"/>
                  </a:cubicBezTo>
                  <a:cubicBezTo>
                    <a:pt x="410083" y="2704463"/>
                    <a:pt x="410718" y="2692525"/>
                    <a:pt x="418465" y="2685413"/>
                  </a:cubicBezTo>
                  <a:cubicBezTo>
                    <a:pt x="426212" y="2678301"/>
                    <a:pt x="438277" y="2679063"/>
                    <a:pt x="445389" y="2686810"/>
                  </a:cubicBezTo>
                  <a:cubicBezTo>
                    <a:pt x="462153" y="2705479"/>
                    <a:pt x="479425" y="2723767"/>
                    <a:pt x="497078" y="2741547"/>
                  </a:cubicBezTo>
                  <a:cubicBezTo>
                    <a:pt x="504444" y="2749039"/>
                    <a:pt x="504444" y="2761104"/>
                    <a:pt x="496951" y="2768470"/>
                  </a:cubicBezTo>
                  <a:cubicBezTo>
                    <a:pt x="489458" y="2775837"/>
                    <a:pt x="477393" y="2775837"/>
                    <a:pt x="470027" y="2768344"/>
                  </a:cubicBezTo>
                  <a:close/>
                  <a:moveTo>
                    <a:pt x="366903" y="2653790"/>
                  </a:moveTo>
                  <a:cubicBezTo>
                    <a:pt x="350647" y="2633978"/>
                    <a:pt x="334899" y="2613658"/>
                    <a:pt x="319532" y="2593084"/>
                  </a:cubicBezTo>
                  <a:cubicBezTo>
                    <a:pt x="313309" y="2584575"/>
                    <a:pt x="314960" y="2572764"/>
                    <a:pt x="323469" y="2566414"/>
                  </a:cubicBezTo>
                  <a:cubicBezTo>
                    <a:pt x="331978" y="2560064"/>
                    <a:pt x="343789" y="2561842"/>
                    <a:pt x="350139" y="2570351"/>
                  </a:cubicBezTo>
                  <a:cubicBezTo>
                    <a:pt x="365125" y="2590544"/>
                    <a:pt x="380492" y="2610229"/>
                    <a:pt x="396367" y="2629660"/>
                  </a:cubicBezTo>
                  <a:cubicBezTo>
                    <a:pt x="402971" y="2637788"/>
                    <a:pt x="401828" y="2649853"/>
                    <a:pt x="393700" y="2656457"/>
                  </a:cubicBezTo>
                  <a:cubicBezTo>
                    <a:pt x="385572" y="2663061"/>
                    <a:pt x="373507" y="2661918"/>
                    <a:pt x="366903" y="2653790"/>
                  </a:cubicBezTo>
                  <a:close/>
                  <a:moveTo>
                    <a:pt x="274955" y="2530092"/>
                  </a:moveTo>
                  <a:cubicBezTo>
                    <a:pt x="260604" y="2508756"/>
                    <a:pt x="246888" y="2487166"/>
                    <a:pt x="233553" y="2465195"/>
                  </a:cubicBezTo>
                  <a:cubicBezTo>
                    <a:pt x="228092" y="2456178"/>
                    <a:pt x="231013" y="2444494"/>
                    <a:pt x="240030" y="2439033"/>
                  </a:cubicBezTo>
                  <a:cubicBezTo>
                    <a:pt x="249047" y="2433572"/>
                    <a:pt x="260731" y="2436493"/>
                    <a:pt x="266192" y="2445510"/>
                  </a:cubicBezTo>
                  <a:cubicBezTo>
                    <a:pt x="279146" y="2466973"/>
                    <a:pt x="292735" y="2488182"/>
                    <a:pt x="306705" y="2508883"/>
                  </a:cubicBezTo>
                  <a:cubicBezTo>
                    <a:pt x="312547" y="2517646"/>
                    <a:pt x="310261" y="2529457"/>
                    <a:pt x="301498" y="2535299"/>
                  </a:cubicBezTo>
                  <a:cubicBezTo>
                    <a:pt x="292735" y="2541141"/>
                    <a:pt x="280924" y="2538855"/>
                    <a:pt x="275082" y="2530092"/>
                  </a:cubicBezTo>
                  <a:close/>
                  <a:moveTo>
                    <a:pt x="195326" y="2398139"/>
                  </a:moveTo>
                  <a:cubicBezTo>
                    <a:pt x="183134" y="2375660"/>
                    <a:pt x="171450" y="2352800"/>
                    <a:pt x="160274" y="2329559"/>
                  </a:cubicBezTo>
                  <a:cubicBezTo>
                    <a:pt x="155702" y="2320034"/>
                    <a:pt x="159639" y="2308731"/>
                    <a:pt x="169164" y="2304159"/>
                  </a:cubicBezTo>
                  <a:cubicBezTo>
                    <a:pt x="178689" y="2299587"/>
                    <a:pt x="189992" y="2303524"/>
                    <a:pt x="194564" y="2313049"/>
                  </a:cubicBezTo>
                  <a:cubicBezTo>
                    <a:pt x="205486" y="2335655"/>
                    <a:pt x="216916" y="2358007"/>
                    <a:pt x="228854" y="2379978"/>
                  </a:cubicBezTo>
                  <a:cubicBezTo>
                    <a:pt x="233807" y="2389249"/>
                    <a:pt x="230378" y="2400806"/>
                    <a:pt x="221234" y="2405759"/>
                  </a:cubicBezTo>
                  <a:cubicBezTo>
                    <a:pt x="212090" y="2410712"/>
                    <a:pt x="200406" y="2407283"/>
                    <a:pt x="195453" y="2398139"/>
                  </a:cubicBezTo>
                  <a:close/>
                  <a:moveTo>
                    <a:pt x="128524" y="2259201"/>
                  </a:moveTo>
                  <a:cubicBezTo>
                    <a:pt x="118491" y="2235579"/>
                    <a:pt x="108966" y="2211703"/>
                    <a:pt x="100076" y="2187573"/>
                  </a:cubicBezTo>
                  <a:cubicBezTo>
                    <a:pt x="96393" y="2177667"/>
                    <a:pt x="101473" y="2166745"/>
                    <a:pt x="111379" y="2163062"/>
                  </a:cubicBezTo>
                  <a:cubicBezTo>
                    <a:pt x="121285" y="2159379"/>
                    <a:pt x="132207" y="2164459"/>
                    <a:pt x="135890" y="2174365"/>
                  </a:cubicBezTo>
                  <a:cubicBezTo>
                    <a:pt x="144653" y="2197987"/>
                    <a:pt x="153797" y="2221355"/>
                    <a:pt x="163576" y="2244342"/>
                  </a:cubicBezTo>
                  <a:cubicBezTo>
                    <a:pt x="167640" y="2253994"/>
                    <a:pt x="163195" y="2265170"/>
                    <a:pt x="153543" y="2269361"/>
                  </a:cubicBezTo>
                  <a:cubicBezTo>
                    <a:pt x="143891" y="2273552"/>
                    <a:pt x="132715" y="2268980"/>
                    <a:pt x="128524" y="2259328"/>
                  </a:cubicBezTo>
                  <a:close/>
                  <a:moveTo>
                    <a:pt x="75184" y="2114675"/>
                  </a:moveTo>
                  <a:cubicBezTo>
                    <a:pt x="67437" y="2090291"/>
                    <a:pt x="60325" y="2065526"/>
                    <a:pt x="53721" y="2040634"/>
                  </a:cubicBezTo>
                  <a:cubicBezTo>
                    <a:pt x="51054" y="2030474"/>
                    <a:pt x="57150" y="2020060"/>
                    <a:pt x="67310" y="2017393"/>
                  </a:cubicBezTo>
                  <a:cubicBezTo>
                    <a:pt x="77470" y="2014726"/>
                    <a:pt x="87884" y="2020822"/>
                    <a:pt x="90551" y="2030982"/>
                  </a:cubicBezTo>
                  <a:cubicBezTo>
                    <a:pt x="97028" y="2055366"/>
                    <a:pt x="104013" y="2079369"/>
                    <a:pt x="111506" y="2103245"/>
                  </a:cubicBezTo>
                  <a:cubicBezTo>
                    <a:pt x="114681" y="2113278"/>
                    <a:pt x="109093" y="2123946"/>
                    <a:pt x="99060" y="2127121"/>
                  </a:cubicBezTo>
                  <a:cubicBezTo>
                    <a:pt x="89027" y="2130296"/>
                    <a:pt x="78359" y="2124708"/>
                    <a:pt x="75184" y="2114675"/>
                  </a:cubicBezTo>
                  <a:close/>
                  <a:moveTo>
                    <a:pt x="35814" y="1965577"/>
                  </a:moveTo>
                  <a:cubicBezTo>
                    <a:pt x="30480" y="1940558"/>
                    <a:pt x="25654" y="1915285"/>
                    <a:pt x="21590" y="1889885"/>
                  </a:cubicBezTo>
                  <a:cubicBezTo>
                    <a:pt x="19939" y="1879471"/>
                    <a:pt x="26924" y="1869692"/>
                    <a:pt x="37338" y="1868041"/>
                  </a:cubicBezTo>
                  <a:cubicBezTo>
                    <a:pt x="47752" y="1866390"/>
                    <a:pt x="57531" y="1873375"/>
                    <a:pt x="59182" y="1883789"/>
                  </a:cubicBezTo>
                  <a:cubicBezTo>
                    <a:pt x="63246" y="1908681"/>
                    <a:pt x="67945" y="1933319"/>
                    <a:pt x="73152" y="1957703"/>
                  </a:cubicBezTo>
                  <a:cubicBezTo>
                    <a:pt x="75311" y="1967990"/>
                    <a:pt x="68834" y="1978150"/>
                    <a:pt x="58547" y="1980309"/>
                  </a:cubicBezTo>
                  <a:cubicBezTo>
                    <a:pt x="48260" y="1982468"/>
                    <a:pt x="38100" y="1975991"/>
                    <a:pt x="35941" y="1965704"/>
                  </a:cubicBezTo>
                  <a:close/>
                  <a:moveTo>
                    <a:pt x="10795" y="1813558"/>
                  </a:moveTo>
                  <a:cubicBezTo>
                    <a:pt x="7874" y="1788158"/>
                    <a:pt x="5461" y="1762504"/>
                    <a:pt x="3810" y="1736851"/>
                  </a:cubicBezTo>
                  <a:cubicBezTo>
                    <a:pt x="3048" y="1726309"/>
                    <a:pt x="11049" y="1717292"/>
                    <a:pt x="21463" y="1716530"/>
                  </a:cubicBezTo>
                  <a:cubicBezTo>
                    <a:pt x="31877" y="1715768"/>
                    <a:pt x="41021" y="1723770"/>
                    <a:pt x="41783" y="1734183"/>
                  </a:cubicBezTo>
                  <a:cubicBezTo>
                    <a:pt x="43434" y="1759329"/>
                    <a:pt x="45847" y="1784348"/>
                    <a:pt x="48641" y="1809113"/>
                  </a:cubicBezTo>
                  <a:cubicBezTo>
                    <a:pt x="49911" y="1819527"/>
                    <a:pt x="42418" y="1829052"/>
                    <a:pt x="31877" y="1830195"/>
                  </a:cubicBezTo>
                  <a:cubicBezTo>
                    <a:pt x="21336" y="1831338"/>
                    <a:pt x="11938" y="1823973"/>
                    <a:pt x="10795" y="1813431"/>
                  </a:cubicBezTo>
                  <a:close/>
                  <a:moveTo>
                    <a:pt x="381" y="1659889"/>
                  </a:moveTo>
                  <a:cubicBezTo>
                    <a:pt x="127" y="1648331"/>
                    <a:pt x="0" y="1636648"/>
                    <a:pt x="0" y="1625091"/>
                  </a:cubicBezTo>
                  <a:lnTo>
                    <a:pt x="19050" y="1625091"/>
                  </a:lnTo>
                  <a:lnTo>
                    <a:pt x="35179" y="1635378"/>
                  </a:lnTo>
                  <a:cubicBezTo>
                    <a:pt x="30607" y="1642490"/>
                    <a:pt x="21971" y="1645792"/>
                    <a:pt x="13843" y="1643378"/>
                  </a:cubicBezTo>
                  <a:cubicBezTo>
                    <a:pt x="5715" y="1640965"/>
                    <a:pt x="0" y="1633473"/>
                    <a:pt x="0" y="1624964"/>
                  </a:cubicBezTo>
                  <a:cubicBezTo>
                    <a:pt x="0" y="1599183"/>
                    <a:pt x="635" y="1573402"/>
                    <a:pt x="1778" y="1547875"/>
                  </a:cubicBezTo>
                  <a:cubicBezTo>
                    <a:pt x="2286" y="1537334"/>
                    <a:pt x="11176" y="1529206"/>
                    <a:pt x="21717" y="1529714"/>
                  </a:cubicBezTo>
                  <a:cubicBezTo>
                    <a:pt x="32258" y="1530222"/>
                    <a:pt x="40386" y="1539112"/>
                    <a:pt x="39878" y="1549653"/>
                  </a:cubicBezTo>
                  <a:cubicBezTo>
                    <a:pt x="38735" y="1574672"/>
                    <a:pt x="38100" y="1599818"/>
                    <a:pt x="38100" y="1624964"/>
                  </a:cubicBezTo>
                  <a:lnTo>
                    <a:pt x="19050" y="1624964"/>
                  </a:lnTo>
                  <a:lnTo>
                    <a:pt x="2921" y="1614677"/>
                  </a:lnTo>
                  <a:cubicBezTo>
                    <a:pt x="7493" y="1607565"/>
                    <a:pt x="16129" y="1604263"/>
                    <a:pt x="24257" y="1606676"/>
                  </a:cubicBezTo>
                  <a:cubicBezTo>
                    <a:pt x="32385" y="1609089"/>
                    <a:pt x="38100" y="1616582"/>
                    <a:pt x="38100" y="1624964"/>
                  </a:cubicBezTo>
                  <a:cubicBezTo>
                    <a:pt x="38100" y="1636393"/>
                    <a:pt x="38227" y="1647696"/>
                    <a:pt x="38481" y="1658999"/>
                  </a:cubicBezTo>
                  <a:cubicBezTo>
                    <a:pt x="38735" y="1669540"/>
                    <a:pt x="30353" y="1678176"/>
                    <a:pt x="19812" y="1678430"/>
                  </a:cubicBezTo>
                  <a:cubicBezTo>
                    <a:pt x="9271" y="1678684"/>
                    <a:pt x="635" y="1670302"/>
                    <a:pt x="381" y="1659761"/>
                  </a:cubicBezTo>
                  <a:close/>
                </a:path>
              </a:pathLst>
            </a:custGeom>
            <a:solidFill>
              <a:srgbClr val="EF0000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8575"/>
              <a:ext cx="3250260" cy="32216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3"/>
                </a:lnSpc>
              </a:pPr>
              <a:r>
                <a:rPr lang="en-US" sz="2799">
                  <a:solidFill>
                    <a:srgbClr val="880000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2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003673" y="4585191"/>
            <a:ext cx="2437695" cy="2437703"/>
            <a:chOff x="0" y="0"/>
            <a:chExt cx="3250260" cy="3250270"/>
          </a:xfrm>
        </p:grpSpPr>
        <p:sp>
          <p:nvSpPr>
            <p:cNvPr id="24" name="Freeform 24"/>
            <p:cNvSpPr/>
            <p:nvPr/>
          </p:nvSpPr>
          <p:spPr>
            <a:xfrm>
              <a:off x="19050" y="19050"/>
              <a:ext cx="3212211" cy="3212208"/>
            </a:xfrm>
            <a:custGeom>
              <a:avLst/>
              <a:gdLst/>
              <a:ahLst/>
              <a:cxnLst/>
              <a:rect l="l" t="t" r="r" b="b"/>
              <a:pathLst>
                <a:path w="3212211" h="3212208">
                  <a:moveTo>
                    <a:pt x="0" y="1606041"/>
                  </a:moveTo>
                  <a:cubicBezTo>
                    <a:pt x="0" y="719073"/>
                    <a:pt x="719074" y="0"/>
                    <a:pt x="1606042" y="0"/>
                  </a:cubicBezTo>
                  <a:cubicBezTo>
                    <a:pt x="2493010" y="0"/>
                    <a:pt x="3212211" y="719073"/>
                    <a:pt x="3212211" y="1606041"/>
                  </a:cubicBezTo>
                  <a:cubicBezTo>
                    <a:pt x="3212211" y="2493008"/>
                    <a:pt x="2493137" y="3212208"/>
                    <a:pt x="1606042" y="3212208"/>
                  </a:cubicBezTo>
                  <a:cubicBezTo>
                    <a:pt x="718947" y="3212208"/>
                    <a:pt x="0" y="2493135"/>
                    <a:pt x="0" y="1606041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127"/>
              <a:ext cx="3250311" cy="3250055"/>
            </a:xfrm>
            <a:custGeom>
              <a:avLst/>
              <a:gdLst/>
              <a:ahLst/>
              <a:cxnLst/>
              <a:rect l="l" t="t" r="r" b="b"/>
              <a:pathLst>
                <a:path w="3250311" h="3250055">
                  <a:moveTo>
                    <a:pt x="7239" y="1471040"/>
                  </a:moveTo>
                  <a:cubicBezTo>
                    <a:pt x="9652" y="1445386"/>
                    <a:pt x="12700" y="1419859"/>
                    <a:pt x="16256" y="1394459"/>
                  </a:cubicBezTo>
                  <a:cubicBezTo>
                    <a:pt x="17780" y="1384045"/>
                    <a:pt x="27432" y="1376806"/>
                    <a:pt x="37846" y="1378330"/>
                  </a:cubicBezTo>
                  <a:cubicBezTo>
                    <a:pt x="48260" y="1379854"/>
                    <a:pt x="55499" y="1389506"/>
                    <a:pt x="53975" y="1399920"/>
                  </a:cubicBezTo>
                  <a:cubicBezTo>
                    <a:pt x="50419" y="1424685"/>
                    <a:pt x="47498" y="1449577"/>
                    <a:pt x="45212" y="1474723"/>
                  </a:cubicBezTo>
                  <a:cubicBezTo>
                    <a:pt x="44196" y="1485137"/>
                    <a:pt x="34925" y="1492884"/>
                    <a:pt x="24511" y="1491868"/>
                  </a:cubicBezTo>
                  <a:cubicBezTo>
                    <a:pt x="14097" y="1490852"/>
                    <a:pt x="6350" y="1481581"/>
                    <a:pt x="7366" y="1471167"/>
                  </a:cubicBezTo>
                  <a:close/>
                  <a:moveTo>
                    <a:pt x="29083" y="1318513"/>
                  </a:moveTo>
                  <a:cubicBezTo>
                    <a:pt x="33909" y="1293240"/>
                    <a:pt x="39370" y="1268094"/>
                    <a:pt x="45339" y="1243202"/>
                  </a:cubicBezTo>
                  <a:cubicBezTo>
                    <a:pt x="47752" y="1232915"/>
                    <a:pt x="58039" y="1226692"/>
                    <a:pt x="68326" y="1229105"/>
                  </a:cubicBezTo>
                  <a:cubicBezTo>
                    <a:pt x="78613" y="1231518"/>
                    <a:pt x="84836" y="1241805"/>
                    <a:pt x="82423" y="1252092"/>
                  </a:cubicBezTo>
                  <a:cubicBezTo>
                    <a:pt x="76581" y="1276349"/>
                    <a:pt x="71247" y="1300987"/>
                    <a:pt x="66548" y="1325625"/>
                  </a:cubicBezTo>
                  <a:cubicBezTo>
                    <a:pt x="64516" y="1335912"/>
                    <a:pt x="54610" y="1342770"/>
                    <a:pt x="44323" y="1340738"/>
                  </a:cubicBezTo>
                  <a:cubicBezTo>
                    <a:pt x="34036" y="1338706"/>
                    <a:pt x="27178" y="1328800"/>
                    <a:pt x="29210" y="1318513"/>
                  </a:cubicBezTo>
                  <a:close/>
                  <a:moveTo>
                    <a:pt x="65278" y="1168653"/>
                  </a:moveTo>
                  <a:cubicBezTo>
                    <a:pt x="72517" y="1143888"/>
                    <a:pt x="80264" y="1119377"/>
                    <a:pt x="88646" y="1095247"/>
                  </a:cubicBezTo>
                  <a:cubicBezTo>
                    <a:pt x="92075" y="1085341"/>
                    <a:pt x="102870" y="1080007"/>
                    <a:pt x="112903" y="1083436"/>
                  </a:cubicBezTo>
                  <a:cubicBezTo>
                    <a:pt x="122936" y="1086865"/>
                    <a:pt x="128143" y="1097660"/>
                    <a:pt x="124714" y="1107693"/>
                  </a:cubicBezTo>
                  <a:cubicBezTo>
                    <a:pt x="116586" y="1131315"/>
                    <a:pt x="108966" y="1155318"/>
                    <a:pt x="101854" y="1179448"/>
                  </a:cubicBezTo>
                  <a:cubicBezTo>
                    <a:pt x="98933" y="1189608"/>
                    <a:pt x="88265" y="1195323"/>
                    <a:pt x="78232" y="1192402"/>
                  </a:cubicBezTo>
                  <a:cubicBezTo>
                    <a:pt x="68199" y="1189481"/>
                    <a:pt x="62357" y="1178813"/>
                    <a:pt x="65278" y="1168780"/>
                  </a:cubicBezTo>
                  <a:close/>
                  <a:moveTo>
                    <a:pt x="115189" y="1022730"/>
                  </a:moveTo>
                  <a:cubicBezTo>
                    <a:pt x="124714" y="998727"/>
                    <a:pt x="134874" y="975105"/>
                    <a:pt x="145542" y="951737"/>
                  </a:cubicBezTo>
                  <a:cubicBezTo>
                    <a:pt x="149860" y="942212"/>
                    <a:pt x="161163" y="937894"/>
                    <a:pt x="170815" y="942339"/>
                  </a:cubicBezTo>
                  <a:cubicBezTo>
                    <a:pt x="180467" y="946784"/>
                    <a:pt x="184658" y="957960"/>
                    <a:pt x="180213" y="967612"/>
                  </a:cubicBezTo>
                  <a:cubicBezTo>
                    <a:pt x="169799" y="990472"/>
                    <a:pt x="159893" y="1013586"/>
                    <a:pt x="150622" y="1036954"/>
                  </a:cubicBezTo>
                  <a:cubicBezTo>
                    <a:pt x="146685" y="1046733"/>
                    <a:pt x="135636" y="1051432"/>
                    <a:pt x="125857" y="1047622"/>
                  </a:cubicBezTo>
                  <a:cubicBezTo>
                    <a:pt x="116078" y="1043812"/>
                    <a:pt x="111379" y="1032636"/>
                    <a:pt x="115189" y="1022857"/>
                  </a:cubicBezTo>
                  <a:close/>
                  <a:moveTo>
                    <a:pt x="179070" y="882522"/>
                  </a:moveTo>
                  <a:cubicBezTo>
                    <a:pt x="190881" y="859662"/>
                    <a:pt x="203200" y="837056"/>
                    <a:pt x="215900" y="814831"/>
                  </a:cubicBezTo>
                  <a:cubicBezTo>
                    <a:pt x="221107" y="805687"/>
                    <a:pt x="232791" y="802639"/>
                    <a:pt x="241935" y="807846"/>
                  </a:cubicBezTo>
                  <a:cubicBezTo>
                    <a:pt x="251079" y="813053"/>
                    <a:pt x="254127" y="824737"/>
                    <a:pt x="248920" y="833881"/>
                  </a:cubicBezTo>
                  <a:cubicBezTo>
                    <a:pt x="236347" y="855598"/>
                    <a:pt x="224409" y="877569"/>
                    <a:pt x="212852" y="899921"/>
                  </a:cubicBezTo>
                  <a:cubicBezTo>
                    <a:pt x="208026" y="909319"/>
                    <a:pt x="196596" y="913002"/>
                    <a:pt x="187198" y="908176"/>
                  </a:cubicBezTo>
                  <a:cubicBezTo>
                    <a:pt x="177800" y="903350"/>
                    <a:pt x="174117" y="891920"/>
                    <a:pt x="178943" y="882522"/>
                  </a:cubicBezTo>
                  <a:close/>
                  <a:moveTo>
                    <a:pt x="255905" y="749045"/>
                  </a:moveTo>
                  <a:cubicBezTo>
                    <a:pt x="269748" y="727455"/>
                    <a:pt x="284226" y="706119"/>
                    <a:pt x="299085" y="685164"/>
                  </a:cubicBezTo>
                  <a:cubicBezTo>
                    <a:pt x="305181" y="676528"/>
                    <a:pt x="317119" y="674623"/>
                    <a:pt x="325628" y="680719"/>
                  </a:cubicBezTo>
                  <a:cubicBezTo>
                    <a:pt x="334137" y="686815"/>
                    <a:pt x="336169" y="698753"/>
                    <a:pt x="330073" y="707262"/>
                  </a:cubicBezTo>
                  <a:cubicBezTo>
                    <a:pt x="315595" y="727709"/>
                    <a:pt x="301498" y="748537"/>
                    <a:pt x="287909" y="769619"/>
                  </a:cubicBezTo>
                  <a:cubicBezTo>
                    <a:pt x="282194" y="778509"/>
                    <a:pt x="270383" y="781049"/>
                    <a:pt x="261620" y="775334"/>
                  </a:cubicBezTo>
                  <a:cubicBezTo>
                    <a:pt x="252857" y="769619"/>
                    <a:pt x="250190" y="757808"/>
                    <a:pt x="255905" y="749045"/>
                  </a:cubicBezTo>
                  <a:close/>
                  <a:moveTo>
                    <a:pt x="345186" y="623442"/>
                  </a:moveTo>
                  <a:cubicBezTo>
                    <a:pt x="361061" y="603249"/>
                    <a:pt x="377317" y="583310"/>
                    <a:pt x="394208" y="563880"/>
                  </a:cubicBezTo>
                  <a:cubicBezTo>
                    <a:pt x="401066" y="555879"/>
                    <a:pt x="413131" y="554990"/>
                    <a:pt x="421132" y="561848"/>
                  </a:cubicBezTo>
                  <a:cubicBezTo>
                    <a:pt x="429133" y="568706"/>
                    <a:pt x="430022" y="580770"/>
                    <a:pt x="423164" y="588771"/>
                  </a:cubicBezTo>
                  <a:cubicBezTo>
                    <a:pt x="406781" y="607821"/>
                    <a:pt x="390779" y="627125"/>
                    <a:pt x="375285" y="646937"/>
                  </a:cubicBezTo>
                  <a:cubicBezTo>
                    <a:pt x="368808" y="655192"/>
                    <a:pt x="356870" y="656716"/>
                    <a:pt x="348488" y="650239"/>
                  </a:cubicBezTo>
                  <a:cubicBezTo>
                    <a:pt x="340106" y="643762"/>
                    <a:pt x="338709" y="631824"/>
                    <a:pt x="345186" y="623442"/>
                  </a:cubicBezTo>
                  <a:close/>
                  <a:moveTo>
                    <a:pt x="445897" y="506730"/>
                  </a:moveTo>
                  <a:cubicBezTo>
                    <a:pt x="463550" y="488061"/>
                    <a:pt x="481711" y="469900"/>
                    <a:pt x="500253" y="452120"/>
                  </a:cubicBezTo>
                  <a:cubicBezTo>
                    <a:pt x="507873" y="444881"/>
                    <a:pt x="519938" y="445135"/>
                    <a:pt x="527177" y="452628"/>
                  </a:cubicBezTo>
                  <a:cubicBezTo>
                    <a:pt x="534416" y="460121"/>
                    <a:pt x="534162" y="472313"/>
                    <a:pt x="526669" y="479552"/>
                  </a:cubicBezTo>
                  <a:cubicBezTo>
                    <a:pt x="508508" y="496951"/>
                    <a:pt x="490855" y="514731"/>
                    <a:pt x="473583" y="532891"/>
                  </a:cubicBezTo>
                  <a:cubicBezTo>
                    <a:pt x="466344" y="540512"/>
                    <a:pt x="454279" y="540892"/>
                    <a:pt x="446659" y="533654"/>
                  </a:cubicBezTo>
                  <a:cubicBezTo>
                    <a:pt x="439039" y="526415"/>
                    <a:pt x="438658" y="514350"/>
                    <a:pt x="445897" y="506730"/>
                  </a:cubicBezTo>
                  <a:close/>
                  <a:moveTo>
                    <a:pt x="557149" y="400050"/>
                  </a:moveTo>
                  <a:cubicBezTo>
                    <a:pt x="576453" y="383159"/>
                    <a:pt x="596265" y="366776"/>
                    <a:pt x="616458" y="350774"/>
                  </a:cubicBezTo>
                  <a:cubicBezTo>
                    <a:pt x="624713" y="344297"/>
                    <a:pt x="636651" y="345567"/>
                    <a:pt x="643255" y="353822"/>
                  </a:cubicBezTo>
                  <a:cubicBezTo>
                    <a:pt x="649859" y="362077"/>
                    <a:pt x="648462" y="374015"/>
                    <a:pt x="640207" y="380619"/>
                  </a:cubicBezTo>
                  <a:cubicBezTo>
                    <a:pt x="620522" y="396240"/>
                    <a:pt x="601218" y="412242"/>
                    <a:pt x="582295" y="428752"/>
                  </a:cubicBezTo>
                  <a:cubicBezTo>
                    <a:pt x="574421" y="435610"/>
                    <a:pt x="562356" y="434848"/>
                    <a:pt x="555371" y="426974"/>
                  </a:cubicBezTo>
                  <a:cubicBezTo>
                    <a:pt x="548386" y="419100"/>
                    <a:pt x="549275" y="407035"/>
                    <a:pt x="557149" y="400050"/>
                  </a:cubicBezTo>
                  <a:close/>
                  <a:moveTo>
                    <a:pt x="677926" y="304292"/>
                  </a:moveTo>
                  <a:cubicBezTo>
                    <a:pt x="698754" y="289306"/>
                    <a:pt x="719963" y="274828"/>
                    <a:pt x="741553" y="260858"/>
                  </a:cubicBezTo>
                  <a:cubicBezTo>
                    <a:pt x="750316" y="255143"/>
                    <a:pt x="762127" y="257683"/>
                    <a:pt x="767842" y="266446"/>
                  </a:cubicBezTo>
                  <a:cubicBezTo>
                    <a:pt x="773557" y="275209"/>
                    <a:pt x="771017" y="287020"/>
                    <a:pt x="762254" y="292735"/>
                  </a:cubicBezTo>
                  <a:cubicBezTo>
                    <a:pt x="741172" y="306451"/>
                    <a:pt x="720471" y="320548"/>
                    <a:pt x="700151" y="335153"/>
                  </a:cubicBezTo>
                  <a:cubicBezTo>
                    <a:pt x="691642" y="341249"/>
                    <a:pt x="679704" y="339344"/>
                    <a:pt x="673608" y="330835"/>
                  </a:cubicBezTo>
                  <a:cubicBezTo>
                    <a:pt x="667512" y="322326"/>
                    <a:pt x="669417" y="310388"/>
                    <a:pt x="677926" y="304292"/>
                  </a:cubicBezTo>
                  <a:close/>
                  <a:moveTo>
                    <a:pt x="807212" y="220472"/>
                  </a:moveTo>
                  <a:cubicBezTo>
                    <a:pt x="829437" y="207518"/>
                    <a:pt x="851916" y="195072"/>
                    <a:pt x="874776" y="183261"/>
                  </a:cubicBezTo>
                  <a:cubicBezTo>
                    <a:pt x="884047" y="178435"/>
                    <a:pt x="895604" y="181991"/>
                    <a:pt x="900430" y="191389"/>
                  </a:cubicBezTo>
                  <a:cubicBezTo>
                    <a:pt x="905256" y="200787"/>
                    <a:pt x="901700" y="212217"/>
                    <a:pt x="892302" y="217043"/>
                  </a:cubicBezTo>
                  <a:cubicBezTo>
                    <a:pt x="870077" y="228600"/>
                    <a:pt x="847979" y="240792"/>
                    <a:pt x="826389" y="253365"/>
                  </a:cubicBezTo>
                  <a:cubicBezTo>
                    <a:pt x="817245" y="258699"/>
                    <a:pt x="805688" y="255651"/>
                    <a:pt x="800354" y="246507"/>
                  </a:cubicBezTo>
                  <a:cubicBezTo>
                    <a:pt x="795020" y="237363"/>
                    <a:pt x="798068" y="225806"/>
                    <a:pt x="807212" y="220472"/>
                  </a:cubicBezTo>
                  <a:close/>
                  <a:moveTo>
                    <a:pt x="943864" y="149225"/>
                  </a:moveTo>
                  <a:cubicBezTo>
                    <a:pt x="967232" y="138430"/>
                    <a:pt x="990727" y="128270"/>
                    <a:pt x="1014730" y="118491"/>
                  </a:cubicBezTo>
                  <a:cubicBezTo>
                    <a:pt x="1024509" y="114554"/>
                    <a:pt x="1035558" y="119253"/>
                    <a:pt x="1039495" y="129032"/>
                  </a:cubicBezTo>
                  <a:cubicBezTo>
                    <a:pt x="1043432" y="138811"/>
                    <a:pt x="1038733" y="149860"/>
                    <a:pt x="1028954" y="153797"/>
                  </a:cubicBezTo>
                  <a:cubicBezTo>
                    <a:pt x="1005586" y="163195"/>
                    <a:pt x="982599" y="173228"/>
                    <a:pt x="959866" y="183769"/>
                  </a:cubicBezTo>
                  <a:cubicBezTo>
                    <a:pt x="950341" y="188214"/>
                    <a:pt x="939038" y="184023"/>
                    <a:pt x="934593" y="174498"/>
                  </a:cubicBezTo>
                  <a:cubicBezTo>
                    <a:pt x="930148" y="164973"/>
                    <a:pt x="934339" y="153670"/>
                    <a:pt x="943864" y="149225"/>
                  </a:cubicBezTo>
                  <a:close/>
                  <a:moveTo>
                    <a:pt x="1086993" y="91059"/>
                  </a:moveTo>
                  <a:cubicBezTo>
                    <a:pt x="1111123" y="82550"/>
                    <a:pt x="1135634" y="74676"/>
                    <a:pt x="1160399" y="67310"/>
                  </a:cubicBezTo>
                  <a:cubicBezTo>
                    <a:pt x="1170432" y="64262"/>
                    <a:pt x="1181100" y="70104"/>
                    <a:pt x="1184148" y="80137"/>
                  </a:cubicBezTo>
                  <a:cubicBezTo>
                    <a:pt x="1187196" y="90170"/>
                    <a:pt x="1181354" y="100838"/>
                    <a:pt x="1171321" y="103886"/>
                  </a:cubicBezTo>
                  <a:cubicBezTo>
                    <a:pt x="1147191" y="111125"/>
                    <a:pt x="1123315" y="118872"/>
                    <a:pt x="1099693" y="127127"/>
                  </a:cubicBezTo>
                  <a:cubicBezTo>
                    <a:pt x="1089787" y="130556"/>
                    <a:pt x="1078865" y="125349"/>
                    <a:pt x="1075436" y="115443"/>
                  </a:cubicBezTo>
                  <a:cubicBezTo>
                    <a:pt x="1072007" y="105537"/>
                    <a:pt x="1077214" y="94615"/>
                    <a:pt x="1087120" y="91186"/>
                  </a:cubicBezTo>
                  <a:close/>
                  <a:moveTo>
                    <a:pt x="1234694" y="47117"/>
                  </a:moveTo>
                  <a:cubicBezTo>
                    <a:pt x="1259586" y="41021"/>
                    <a:pt x="1284605" y="35433"/>
                    <a:pt x="1310005" y="30480"/>
                  </a:cubicBezTo>
                  <a:cubicBezTo>
                    <a:pt x="1320292" y="28448"/>
                    <a:pt x="1330325" y="35179"/>
                    <a:pt x="1332357" y="45466"/>
                  </a:cubicBezTo>
                  <a:cubicBezTo>
                    <a:pt x="1334389" y="55753"/>
                    <a:pt x="1327658" y="65786"/>
                    <a:pt x="1317371" y="67818"/>
                  </a:cubicBezTo>
                  <a:cubicBezTo>
                    <a:pt x="1292606" y="72644"/>
                    <a:pt x="1268095" y="78105"/>
                    <a:pt x="1243838" y="84074"/>
                  </a:cubicBezTo>
                  <a:cubicBezTo>
                    <a:pt x="1233678" y="86614"/>
                    <a:pt x="1223264" y="80391"/>
                    <a:pt x="1220724" y="70104"/>
                  </a:cubicBezTo>
                  <a:cubicBezTo>
                    <a:pt x="1218184" y="59817"/>
                    <a:pt x="1224407" y="49530"/>
                    <a:pt x="1234694" y="46990"/>
                  </a:cubicBezTo>
                  <a:close/>
                  <a:moveTo>
                    <a:pt x="1385951" y="17272"/>
                  </a:moveTo>
                  <a:cubicBezTo>
                    <a:pt x="1411224" y="13589"/>
                    <a:pt x="1436751" y="10414"/>
                    <a:pt x="1462532" y="7874"/>
                  </a:cubicBezTo>
                  <a:cubicBezTo>
                    <a:pt x="1472946" y="6858"/>
                    <a:pt x="1482344" y="14478"/>
                    <a:pt x="1483360" y="24892"/>
                  </a:cubicBezTo>
                  <a:cubicBezTo>
                    <a:pt x="1484376" y="35306"/>
                    <a:pt x="1476756" y="44704"/>
                    <a:pt x="1466342" y="45720"/>
                  </a:cubicBezTo>
                  <a:cubicBezTo>
                    <a:pt x="1441196" y="48260"/>
                    <a:pt x="1416304" y="51308"/>
                    <a:pt x="1391539" y="54991"/>
                  </a:cubicBezTo>
                  <a:cubicBezTo>
                    <a:pt x="1381125" y="56515"/>
                    <a:pt x="1371473" y="49276"/>
                    <a:pt x="1369949" y="38862"/>
                  </a:cubicBezTo>
                  <a:cubicBezTo>
                    <a:pt x="1368425" y="28448"/>
                    <a:pt x="1375664" y="18796"/>
                    <a:pt x="1386078" y="17272"/>
                  </a:cubicBezTo>
                  <a:close/>
                  <a:moveTo>
                    <a:pt x="1539367" y="2159"/>
                  </a:moveTo>
                  <a:cubicBezTo>
                    <a:pt x="1564894" y="889"/>
                    <a:pt x="1590548" y="127"/>
                    <a:pt x="1616329" y="0"/>
                  </a:cubicBezTo>
                  <a:cubicBezTo>
                    <a:pt x="1626870" y="0"/>
                    <a:pt x="1635379" y="8382"/>
                    <a:pt x="1635506" y="18923"/>
                  </a:cubicBezTo>
                  <a:cubicBezTo>
                    <a:pt x="1635633" y="29464"/>
                    <a:pt x="1627124" y="37973"/>
                    <a:pt x="1616583" y="37973"/>
                  </a:cubicBezTo>
                  <a:cubicBezTo>
                    <a:pt x="1591310" y="38100"/>
                    <a:pt x="1566291" y="38862"/>
                    <a:pt x="1541399" y="40132"/>
                  </a:cubicBezTo>
                  <a:cubicBezTo>
                    <a:pt x="1530858" y="40640"/>
                    <a:pt x="1521968" y="32639"/>
                    <a:pt x="1521333" y="22098"/>
                  </a:cubicBezTo>
                  <a:cubicBezTo>
                    <a:pt x="1520698" y="11557"/>
                    <a:pt x="1528826" y="2667"/>
                    <a:pt x="1539367" y="2032"/>
                  </a:cubicBezTo>
                  <a:close/>
                  <a:moveTo>
                    <a:pt x="1693545" y="1270"/>
                  </a:moveTo>
                  <a:cubicBezTo>
                    <a:pt x="1719326" y="2286"/>
                    <a:pt x="1744980" y="4064"/>
                    <a:pt x="1770507" y="6223"/>
                  </a:cubicBezTo>
                  <a:cubicBezTo>
                    <a:pt x="1781048" y="7112"/>
                    <a:pt x="1788668" y="16383"/>
                    <a:pt x="1787779" y="26924"/>
                  </a:cubicBezTo>
                  <a:cubicBezTo>
                    <a:pt x="1786890" y="37465"/>
                    <a:pt x="1777619" y="45085"/>
                    <a:pt x="1767078" y="44196"/>
                  </a:cubicBezTo>
                  <a:cubicBezTo>
                    <a:pt x="1742186" y="42037"/>
                    <a:pt x="1717167" y="40386"/>
                    <a:pt x="1691894" y="39370"/>
                  </a:cubicBezTo>
                  <a:cubicBezTo>
                    <a:pt x="1681353" y="38989"/>
                    <a:pt x="1673225" y="30099"/>
                    <a:pt x="1673606" y="19558"/>
                  </a:cubicBezTo>
                  <a:cubicBezTo>
                    <a:pt x="1673987" y="9017"/>
                    <a:pt x="1682877" y="889"/>
                    <a:pt x="1693418" y="1270"/>
                  </a:cubicBezTo>
                  <a:close/>
                  <a:moveTo>
                    <a:pt x="1846961" y="14859"/>
                  </a:moveTo>
                  <a:cubicBezTo>
                    <a:pt x="1872488" y="18415"/>
                    <a:pt x="1897888" y="22479"/>
                    <a:pt x="1923034" y="27051"/>
                  </a:cubicBezTo>
                  <a:cubicBezTo>
                    <a:pt x="1933321" y="28956"/>
                    <a:pt x="1940179" y="38862"/>
                    <a:pt x="1938274" y="49276"/>
                  </a:cubicBezTo>
                  <a:cubicBezTo>
                    <a:pt x="1936369" y="59690"/>
                    <a:pt x="1926463" y="66421"/>
                    <a:pt x="1916049" y="64516"/>
                  </a:cubicBezTo>
                  <a:cubicBezTo>
                    <a:pt x="1891411" y="59944"/>
                    <a:pt x="1866646" y="56007"/>
                    <a:pt x="1841754" y="52578"/>
                  </a:cubicBezTo>
                  <a:cubicBezTo>
                    <a:pt x="1831340" y="51181"/>
                    <a:pt x="1823974" y="41529"/>
                    <a:pt x="1825498" y="31115"/>
                  </a:cubicBezTo>
                  <a:cubicBezTo>
                    <a:pt x="1827022" y="20701"/>
                    <a:pt x="1836547" y="13335"/>
                    <a:pt x="1846961" y="14859"/>
                  </a:cubicBezTo>
                  <a:close/>
                  <a:moveTo>
                    <a:pt x="1998726" y="43053"/>
                  </a:moveTo>
                  <a:cubicBezTo>
                    <a:pt x="2023872" y="48895"/>
                    <a:pt x="2048637" y="55499"/>
                    <a:pt x="2073275" y="62484"/>
                  </a:cubicBezTo>
                  <a:cubicBezTo>
                    <a:pt x="2083435" y="65405"/>
                    <a:pt x="2089277" y="75946"/>
                    <a:pt x="2086356" y="85979"/>
                  </a:cubicBezTo>
                  <a:cubicBezTo>
                    <a:pt x="2083435" y="96012"/>
                    <a:pt x="2072894" y="101981"/>
                    <a:pt x="2062861" y="99060"/>
                  </a:cubicBezTo>
                  <a:cubicBezTo>
                    <a:pt x="2038858" y="92202"/>
                    <a:pt x="2014474" y="85852"/>
                    <a:pt x="1989963" y="80137"/>
                  </a:cubicBezTo>
                  <a:cubicBezTo>
                    <a:pt x="1979676" y="77724"/>
                    <a:pt x="1973326" y="67437"/>
                    <a:pt x="1975739" y="57277"/>
                  </a:cubicBezTo>
                  <a:cubicBezTo>
                    <a:pt x="1978152" y="47117"/>
                    <a:pt x="1988439" y="40640"/>
                    <a:pt x="1998599" y="43053"/>
                  </a:cubicBezTo>
                  <a:close/>
                  <a:moveTo>
                    <a:pt x="2146808" y="85471"/>
                  </a:moveTo>
                  <a:cubicBezTo>
                    <a:pt x="2171192" y="93726"/>
                    <a:pt x="2195322" y="102616"/>
                    <a:pt x="2219198" y="111887"/>
                  </a:cubicBezTo>
                  <a:cubicBezTo>
                    <a:pt x="2228977" y="115697"/>
                    <a:pt x="2233803" y="126746"/>
                    <a:pt x="2229993" y="136525"/>
                  </a:cubicBezTo>
                  <a:cubicBezTo>
                    <a:pt x="2226183" y="146304"/>
                    <a:pt x="2215134" y="151130"/>
                    <a:pt x="2205355" y="147320"/>
                  </a:cubicBezTo>
                  <a:cubicBezTo>
                    <a:pt x="2182114" y="138176"/>
                    <a:pt x="2158492" y="129540"/>
                    <a:pt x="2134616" y="121412"/>
                  </a:cubicBezTo>
                  <a:cubicBezTo>
                    <a:pt x="2124710" y="117983"/>
                    <a:pt x="2119249" y="107188"/>
                    <a:pt x="2122678" y="97282"/>
                  </a:cubicBezTo>
                  <a:cubicBezTo>
                    <a:pt x="2126107" y="87376"/>
                    <a:pt x="2136902" y="81915"/>
                    <a:pt x="2146808" y="85344"/>
                  </a:cubicBezTo>
                  <a:close/>
                  <a:moveTo>
                    <a:pt x="2290318" y="141732"/>
                  </a:moveTo>
                  <a:cubicBezTo>
                    <a:pt x="2313813" y="152273"/>
                    <a:pt x="2337054" y="163322"/>
                    <a:pt x="2359914" y="175006"/>
                  </a:cubicBezTo>
                  <a:cubicBezTo>
                    <a:pt x="2369312" y="179832"/>
                    <a:pt x="2372995" y="191262"/>
                    <a:pt x="2368296" y="200660"/>
                  </a:cubicBezTo>
                  <a:cubicBezTo>
                    <a:pt x="2363597" y="210058"/>
                    <a:pt x="2352040" y="213741"/>
                    <a:pt x="2342642" y="209042"/>
                  </a:cubicBezTo>
                  <a:cubicBezTo>
                    <a:pt x="2320290" y="197739"/>
                    <a:pt x="2297684" y="186817"/>
                    <a:pt x="2274697" y="176530"/>
                  </a:cubicBezTo>
                  <a:cubicBezTo>
                    <a:pt x="2265045" y="172212"/>
                    <a:pt x="2260854" y="160909"/>
                    <a:pt x="2265172" y="151384"/>
                  </a:cubicBezTo>
                  <a:cubicBezTo>
                    <a:pt x="2269490" y="141859"/>
                    <a:pt x="2280793" y="137541"/>
                    <a:pt x="2290318" y="141859"/>
                  </a:cubicBezTo>
                  <a:close/>
                  <a:moveTo>
                    <a:pt x="2427732" y="211582"/>
                  </a:moveTo>
                  <a:cubicBezTo>
                    <a:pt x="2450084" y="224282"/>
                    <a:pt x="2472182" y="237617"/>
                    <a:pt x="2493772" y="251333"/>
                  </a:cubicBezTo>
                  <a:cubicBezTo>
                    <a:pt x="2502662" y="256921"/>
                    <a:pt x="2505329" y="268732"/>
                    <a:pt x="2499614" y="277622"/>
                  </a:cubicBezTo>
                  <a:cubicBezTo>
                    <a:pt x="2493899" y="286512"/>
                    <a:pt x="2482215" y="289179"/>
                    <a:pt x="2473325" y="283464"/>
                  </a:cubicBezTo>
                  <a:cubicBezTo>
                    <a:pt x="2452116" y="270002"/>
                    <a:pt x="2430653" y="257048"/>
                    <a:pt x="2408809" y="244729"/>
                  </a:cubicBezTo>
                  <a:cubicBezTo>
                    <a:pt x="2399665" y="239522"/>
                    <a:pt x="2396490" y="227838"/>
                    <a:pt x="2401697" y="218694"/>
                  </a:cubicBezTo>
                  <a:cubicBezTo>
                    <a:pt x="2406904" y="209550"/>
                    <a:pt x="2418588" y="206375"/>
                    <a:pt x="2427732" y="211582"/>
                  </a:cubicBezTo>
                  <a:close/>
                  <a:moveTo>
                    <a:pt x="2557907" y="294132"/>
                  </a:moveTo>
                  <a:cubicBezTo>
                    <a:pt x="2578989" y="308864"/>
                    <a:pt x="2599690" y="324231"/>
                    <a:pt x="2619883" y="339979"/>
                  </a:cubicBezTo>
                  <a:cubicBezTo>
                    <a:pt x="2628138" y="346456"/>
                    <a:pt x="2629662" y="358394"/>
                    <a:pt x="2623312" y="366649"/>
                  </a:cubicBezTo>
                  <a:cubicBezTo>
                    <a:pt x="2616962" y="374904"/>
                    <a:pt x="2604897" y="376428"/>
                    <a:pt x="2596642" y="370078"/>
                  </a:cubicBezTo>
                  <a:cubicBezTo>
                    <a:pt x="2576830" y="354711"/>
                    <a:pt x="2556637" y="339852"/>
                    <a:pt x="2536063" y="325374"/>
                  </a:cubicBezTo>
                  <a:cubicBezTo>
                    <a:pt x="2527427" y="319278"/>
                    <a:pt x="2525395" y="307467"/>
                    <a:pt x="2531364" y="298831"/>
                  </a:cubicBezTo>
                  <a:cubicBezTo>
                    <a:pt x="2537333" y="290195"/>
                    <a:pt x="2549271" y="288163"/>
                    <a:pt x="2557907" y="294132"/>
                  </a:cubicBezTo>
                  <a:close/>
                  <a:moveTo>
                    <a:pt x="2679700" y="388620"/>
                  </a:moveTo>
                  <a:cubicBezTo>
                    <a:pt x="2699258" y="405257"/>
                    <a:pt x="2718435" y="422402"/>
                    <a:pt x="2737104" y="440055"/>
                  </a:cubicBezTo>
                  <a:cubicBezTo>
                    <a:pt x="2744724" y="447294"/>
                    <a:pt x="2745105" y="459359"/>
                    <a:pt x="2737993" y="466979"/>
                  </a:cubicBezTo>
                  <a:cubicBezTo>
                    <a:pt x="2730881" y="474599"/>
                    <a:pt x="2718689" y="474980"/>
                    <a:pt x="2711069" y="467868"/>
                  </a:cubicBezTo>
                  <a:cubicBezTo>
                    <a:pt x="2692781" y="450723"/>
                    <a:pt x="2674112" y="433959"/>
                    <a:pt x="2654935" y="417703"/>
                  </a:cubicBezTo>
                  <a:cubicBezTo>
                    <a:pt x="2646934" y="410845"/>
                    <a:pt x="2646045" y="398907"/>
                    <a:pt x="2652776" y="390906"/>
                  </a:cubicBezTo>
                  <a:cubicBezTo>
                    <a:pt x="2659507" y="382905"/>
                    <a:pt x="2671572" y="382016"/>
                    <a:pt x="2679573" y="388747"/>
                  </a:cubicBezTo>
                  <a:close/>
                  <a:moveTo>
                    <a:pt x="2791968" y="494284"/>
                  </a:moveTo>
                  <a:cubicBezTo>
                    <a:pt x="2809875" y="512699"/>
                    <a:pt x="2827274" y="531622"/>
                    <a:pt x="2844292" y="550926"/>
                  </a:cubicBezTo>
                  <a:cubicBezTo>
                    <a:pt x="2851277" y="558800"/>
                    <a:pt x="2850515" y="570864"/>
                    <a:pt x="2842641" y="577849"/>
                  </a:cubicBezTo>
                  <a:cubicBezTo>
                    <a:pt x="2834767" y="584834"/>
                    <a:pt x="2822702" y="584072"/>
                    <a:pt x="2815717" y="576198"/>
                  </a:cubicBezTo>
                  <a:cubicBezTo>
                    <a:pt x="2799080" y="557403"/>
                    <a:pt x="2782062" y="538988"/>
                    <a:pt x="2764663" y="520954"/>
                  </a:cubicBezTo>
                  <a:cubicBezTo>
                    <a:pt x="2757297" y="513461"/>
                    <a:pt x="2757551" y="501396"/>
                    <a:pt x="2765044" y="494030"/>
                  </a:cubicBezTo>
                  <a:cubicBezTo>
                    <a:pt x="2772537" y="486664"/>
                    <a:pt x="2784602" y="486918"/>
                    <a:pt x="2791968" y="494411"/>
                  </a:cubicBezTo>
                  <a:close/>
                  <a:moveTo>
                    <a:pt x="2893949" y="609980"/>
                  </a:moveTo>
                  <a:cubicBezTo>
                    <a:pt x="2909951" y="630046"/>
                    <a:pt x="2925572" y="650493"/>
                    <a:pt x="2940685" y="671194"/>
                  </a:cubicBezTo>
                  <a:cubicBezTo>
                    <a:pt x="2946908" y="679703"/>
                    <a:pt x="2945003" y="691641"/>
                    <a:pt x="2936494" y="697864"/>
                  </a:cubicBezTo>
                  <a:cubicBezTo>
                    <a:pt x="2927985" y="704087"/>
                    <a:pt x="2916047" y="702182"/>
                    <a:pt x="2909824" y="693673"/>
                  </a:cubicBezTo>
                  <a:cubicBezTo>
                    <a:pt x="2895092" y="673353"/>
                    <a:pt x="2879852" y="653414"/>
                    <a:pt x="2864104" y="633856"/>
                  </a:cubicBezTo>
                  <a:cubicBezTo>
                    <a:pt x="2857500" y="625601"/>
                    <a:pt x="2858897" y="613663"/>
                    <a:pt x="2867025" y="607059"/>
                  </a:cubicBezTo>
                  <a:cubicBezTo>
                    <a:pt x="2875153" y="600455"/>
                    <a:pt x="2887218" y="601852"/>
                    <a:pt x="2893822" y="609980"/>
                  </a:cubicBezTo>
                  <a:close/>
                  <a:moveTo>
                    <a:pt x="2984373" y="734694"/>
                  </a:moveTo>
                  <a:cubicBezTo>
                    <a:pt x="2998470" y="756157"/>
                    <a:pt x="3012059" y="778001"/>
                    <a:pt x="3025140" y="800099"/>
                  </a:cubicBezTo>
                  <a:cubicBezTo>
                    <a:pt x="3030474" y="809116"/>
                    <a:pt x="3027426" y="820800"/>
                    <a:pt x="3018409" y="826134"/>
                  </a:cubicBezTo>
                  <a:cubicBezTo>
                    <a:pt x="3009392" y="831468"/>
                    <a:pt x="2997708" y="828420"/>
                    <a:pt x="2992374" y="819403"/>
                  </a:cubicBezTo>
                  <a:cubicBezTo>
                    <a:pt x="2979547" y="797813"/>
                    <a:pt x="2966339" y="776477"/>
                    <a:pt x="2952623" y="755522"/>
                  </a:cubicBezTo>
                  <a:cubicBezTo>
                    <a:pt x="2946908" y="746759"/>
                    <a:pt x="2949321" y="734948"/>
                    <a:pt x="2958084" y="729106"/>
                  </a:cubicBezTo>
                  <a:cubicBezTo>
                    <a:pt x="2966847" y="723264"/>
                    <a:pt x="2978658" y="725804"/>
                    <a:pt x="2984500" y="734567"/>
                  </a:cubicBezTo>
                  <a:close/>
                  <a:moveTo>
                    <a:pt x="3062859" y="867282"/>
                  </a:moveTo>
                  <a:cubicBezTo>
                    <a:pt x="3074797" y="889888"/>
                    <a:pt x="3086227" y="912875"/>
                    <a:pt x="3097149" y="936243"/>
                  </a:cubicBezTo>
                  <a:cubicBezTo>
                    <a:pt x="3101594" y="945768"/>
                    <a:pt x="3097530" y="957071"/>
                    <a:pt x="3088005" y="961516"/>
                  </a:cubicBezTo>
                  <a:cubicBezTo>
                    <a:pt x="3078480" y="965961"/>
                    <a:pt x="3067177" y="961897"/>
                    <a:pt x="3062732" y="952372"/>
                  </a:cubicBezTo>
                  <a:cubicBezTo>
                    <a:pt x="3052064" y="929639"/>
                    <a:pt x="3040888" y="907160"/>
                    <a:pt x="3029204" y="885062"/>
                  </a:cubicBezTo>
                  <a:cubicBezTo>
                    <a:pt x="3024251" y="875791"/>
                    <a:pt x="3027807" y="864234"/>
                    <a:pt x="3037205" y="859281"/>
                  </a:cubicBezTo>
                  <a:cubicBezTo>
                    <a:pt x="3046603" y="854328"/>
                    <a:pt x="3058033" y="857884"/>
                    <a:pt x="3062986" y="867282"/>
                  </a:cubicBezTo>
                  <a:close/>
                  <a:moveTo>
                    <a:pt x="3128391" y="1006855"/>
                  </a:moveTo>
                  <a:cubicBezTo>
                    <a:pt x="3138170" y="1030604"/>
                    <a:pt x="3147314" y="1054607"/>
                    <a:pt x="3156077" y="1078864"/>
                  </a:cubicBezTo>
                  <a:cubicBezTo>
                    <a:pt x="3159633" y="1088770"/>
                    <a:pt x="3154426" y="1099692"/>
                    <a:pt x="3144520" y="1103248"/>
                  </a:cubicBezTo>
                  <a:cubicBezTo>
                    <a:pt x="3134614" y="1106804"/>
                    <a:pt x="3123692" y="1101597"/>
                    <a:pt x="3120136" y="1091691"/>
                  </a:cubicBezTo>
                  <a:cubicBezTo>
                    <a:pt x="3111627" y="1067942"/>
                    <a:pt x="3102737" y="1044574"/>
                    <a:pt x="3093085" y="1021460"/>
                  </a:cubicBezTo>
                  <a:cubicBezTo>
                    <a:pt x="3089021" y="1011681"/>
                    <a:pt x="3093720" y="1000632"/>
                    <a:pt x="3103499" y="996568"/>
                  </a:cubicBezTo>
                  <a:cubicBezTo>
                    <a:pt x="3113278" y="992504"/>
                    <a:pt x="3124327" y="997203"/>
                    <a:pt x="3128391" y="1006982"/>
                  </a:cubicBezTo>
                  <a:close/>
                  <a:moveTo>
                    <a:pt x="3180207" y="1152143"/>
                  </a:moveTo>
                  <a:cubicBezTo>
                    <a:pt x="3187700" y="1176654"/>
                    <a:pt x="3194558" y="1201419"/>
                    <a:pt x="3200908" y="1226438"/>
                  </a:cubicBezTo>
                  <a:cubicBezTo>
                    <a:pt x="3203448" y="1236598"/>
                    <a:pt x="3197352" y="1247012"/>
                    <a:pt x="3187065" y="1249552"/>
                  </a:cubicBezTo>
                  <a:cubicBezTo>
                    <a:pt x="3176778" y="1252092"/>
                    <a:pt x="3166491" y="1245996"/>
                    <a:pt x="3163951" y="1235709"/>
                  </a:cubicBezTo>
                  <a:cubicBezTo>
                    <a:pt x="3157855" y="1211325"/>
                    <a:pt x="3151124" y="1187068"/>
                    <a:pt x="3143758" y="1163192"/>
                  </a:cubicBezTo>
                  <a:cubicBezTo>
                    <a:pt x="3140710" y="1153159"/>
                    <a:pt x="3146425" y="1142491"/>
                    <a:pt x="3156458" y="1139443"/>
                  </a:cubicBezTo>
                  <a:cubicBezTo>
                    <a:pt x="3166491" y="1136395"/>
                    <a:pt x="3177159" y="1142110"/>
                    <a:pt x="3180207" y="1152143"/>
                  </a:cubicBezTo>
                  <a:close/>
                  <a:moveTo>
                    <a:pt x="3217926" y="1301622"/>
                  </a:moveTo>
                  <a:cubicBezTo>
                    <a:pt x="3223006" y="1326768"/>
                    <a:pt x="3227451" y="1352041"/>
                    <a:pt x="3231388" y="1377568"/>
                  </a:cubicBezTo>
                  <a:cubicBezTo>
                    <a:pt x="3233039" y="1387982"/>
                    <a:pt x="3225800" y="1397634"/>
                    <a:pt x="3215386" y="1399285"/>
                  </a:cubicBezTo>
                  <a:cubicBezTo>
                    <a:pt x="3204972" y="1400936"/>
                    <a:pt x="3195320" y="1393697"/>
                    <a:pt x="3193669" y="1383283"/>
                  </a:cubicBezTo>
                  <a:cubicBezTo>
                    <a:pt x="3189859" y="1358391"/>
                    <a:pt x="3185414" y="1333626"/>
                    <a:pt x="3180461" y="1309115"/>
                  </a:cubicBezTo>
                  <a:cubicBezTo>
                    <a:pt x="3178429" y="1298828"/>
                    <a:pt x="3185033" y="1288795"/>
                    <a:pt x="3195320" y="1286636"/>
                  </a:cubicBezTo>
                  <a:cubicBezTo>
                    <a:pt x="3205607" y="1284477"/>
                    <a:pt x="3215640" y="1291208"/>
                    <a:pt x="3217799" y="1301495"/>
                  </a:cubicBezTo>
                  <a:close/>
                  <a:moveTo>
                    <a:pt x="3241167" y="1453895"/>
                  </a:moveTo>
                  <a:cubicBezTo>
                    <a:pt x="3243834" y="1479295"/>
                    <a:pt x="3245866" y="1504949"/>
                    <a:pt x="3247390" y="1530730"/>
                  </a:cubicBezTo>
                  <a:cubicBezTo>
                    <a:pt x="3248025" y="1541271"/>
                    <a:pt x="3240024" y="1550288"/>
                    <a:pt x="3229483" y="1550796"/>
                  </a:cubicBezTo>
                  <a:cubicBezTo>
                    <a:pt x="3218942" y="1551304"/>
                    <a:pt x="3209925" y="1543430"/>
                    <a:pt x="3209417" y="1532889"/>
                  </a:cubicBezTo>
                  <a:cubicBezTo>
                    <a:pt x="3208020" y="1507743"/>
                    <a:pt x="3205988" y="1482724"/>
                    <a:pt x="3203321" y="1457832"/>
                  </a:cubicBezTo>
                  <a:cubicBezTo>
                    <a:pt x="3202178" y="1447418"/>
                    <a:pt x="3209798" y="1438020"/>
                    <a:pt x="3220339" y="1436877"/>
                  </a:cubicBezTo>
                  <a:cubicBezTo>
                    <a:pt x="3230880" y="1435734"/>
                    <a:pt x="3240151" y="1443354"/>
                    <a:pt x="3241294" y="1453895"/>
                  </a:cubicBezTo>
                  <a:close/>
                  <a:moveTo>
                    <a:pt x="3250184" y="1607692"/>
                  </a:moveTo>
                  <a:cubicBezTo>
                    <a:pt x="3250184" y="1613534"/>
                    <a:pt x="3250311" y="1619376"/>
                    <a:pt x="3250311" y="1625091"/>
                  </a:cubicBezTo>
                  <a:lnTo>
                    <a:pt x="3231261" y="1625091"/>
                  </a:lnTo>
                  <a:lnTo>
                    <a:pt x="3250311" y="1625091"/>
                  </a:lnTo>
                  <a:cubicBezTo>
                    <a:pt x="3250311" y="1645156"/>
                    <a:pt x="3249930" y="1665095"/>
                    <a:pt x="3249168" y="1684908"/>
                  </a:cubicBezTo>
                  <a:cubicBezTo>
                    <a:pt x="3248787" y="1695448"/>
                    <a:pt x="3239897" y="1703576"/>
                    <a:pt x="3229483" y="1703195"/>
                  </a:cubicBezTo>
                  <a:cubicBezTo>
                    <a:pt x="3219069" y="1702814"/>
                    <a:pt x="3210814" y="1693924"/>
                    <a:pt x="3211195" y="1683511"/>
                  </a:cubicBezTo>
                  <a:cubicBezTo>
                    <a:pt x="3211957" y="1664080"/>
                    <a:pt x="3212211" y="1644648"/>
                    <a:pt x="3212211" y="1625091"/>
                  </a:cubicBezTo>
                  <a:cubicBezTo>
                    <a:pt x="3212211" y="1619376"/>
                    <a:pt x="3212211" y="1613661"/>
                    <a:pt x="3212084" y="1608073"/>
                  </a:cubicBezTo>
                  <a:cubicBezTo>
                    <a:pt x="3211957" y="1597532"/>
                    <a:pt x="3220466" y="1588896"/>
                    <a:pt x="3230880" y="1588769"/>
                  </a:cubicBezTo>
                  <a:cubicBezTo>
                    <a:pt x="3241294" y="1588642"/>
                    <a:pt x="3250057" y="1597151"/>
                    <a:pt x="3250184" y="1607565"/>
                  </a:cubicBezTo>
                  <a:close/>
                  <a:moveTo>
                    <a:pt x="3244596" y="1761742"/>
                  </a:moveTo>
                  <a:cubicBezTo>
                    <a:pt x="3242437" y="1787523"/>
                    <a:pt x="3239770" y="1813051"/>
                    <a:pt x="3236341" y="1838451"/>
                  </a:cubicBezTo>
                  <a:cubicBezTo>
                    <a:pt x="3234944" y="1848864"/>
                    <a:pt x="3225419" y="1856230"/>
                    <a:pt x="3215005" y="1854833"/>
                  </a:cubicBezTo>
                  <a:cubicBezTo>
                    <a:pt x="3204591" y="1853436"/>
                    <a:pt x="3197225" y="1843911"/>
                    <a:pt x="3198622" y="1833498"/>
                  </a:cubicBezTo>
                  <a:cubicBezTo>
                    <a:pt x="3201924" y="1808733"/>
                    <a:pt x="3204591" y="1783714"/>
                    <a:pt x="3206623" y="1758695"/>
                  </a:cubicBezTo>
                  <a:cubicBezTo>
                    <a:pt x="3207512" y="1748153"/>
                    <a:pt x="3216656" y="1740406"/>
                    <a:pt x="3227197" y="1741295"/>
                  </a:cubicBezTo>
                  <a:cubicBezTo>
                    <a:pt x="3237738" y="1742184"/>
                    <a:pt x="3245485" y="1751328"/>
                    <a:pt x="3244596" y="1761870"/>
                  </a:cubicBezTo>
                  <a:close/>
                  <a:moveTo>
                    <a:pt x="3224530" y="1914650"/>
                  </a:moveTo>
                  <a:cubicBezTo>
                    <a:pt x="3219958" y="1940050"/>
                    <a:pt x="3214751" y="1965196"/>
                    <a:pt x="3209036" y="1990215"/>
                  </a:cubicBezTo>
                  <a:cubicBezTo>
                    <a:pt x="3206623" y="2000502"/>
                    <a:pt x="3196463" y="2006852"/>
                    <a:pt x="3186176" y="2004566"/>
                  </a:cubicBezTo>
                  <a:cubicBezTo>
                    <a:pt x="3175889" y="2002280"/>
                    <a:pt x="3169539" y="1991993"/>
                    <a:pt x="3171825" y="1981706"/>
                  </a:cubicBezTo>
                  <a:cubicBezTo>
                    <a:pt x="3177413" y="1957322"/>
                    <a:pt x="3182493" y="1932684"/>
                    <a:pt x="3186938" y="1907919"/>
                  </a:cubicBezTo>
                  <a:cubicBezTo>
                    <a:pt x="3188843" y="1897505"/>
                    <a:pt x="3198749" y="1890647"/>
                    <a:pt x="3209036" y="1892552"/>
                  </a:cubicBezTo>
                  <a:cubicBezTo>
                    <a:pt x="3219323" y="1894457"/>
                    <a:pt x="3226308" y="1904363"/>
                    <a:pt x="3224403" y="1914650"/>
                  </a:cubicBezTo>
                  <a:close/>
                  <a:moveTo>
                    <a:pt x="3189859" y="2064891"/>
                  </a:moveTo>
                  <a:cubicBezTo>
                    <a:pt x="3182874" y="2089656"/>
                    <a:pt x="3175381" y="2114294"/>
                    <a:pt x="3167253" y="2138551"/>
                  </a:cubicBezTo>
                  <a:cubicBezTo>
                    <a:pt x="3163951" y="2148584"/>
                    <a:pt x="3153156" y="2153918"/>
                    <a:pt x="3143123" y="2150616"/>
                  </a:cubicBezTo>
                  <a:cubicBezTo>
                    <a:pt x="3133090" y="2147314"/>
                    <a:pt x="3127756" y="2136519"/>
                    <a:pt x="3131058" y="2126486"/>
                  </a:cubicBezTo>
                  <a:cubicBezTo>
                    <a:pt x="3138932" y="2102737"/>
                    <a:pt x="3146298" y="2078734"/>
                    <a:pt x="3153156" y="2054477"/>
                  </a:cubicBezTo>
                  <a:cubicBezTo>
                    <a:pt x="3155950" y="2044317"/>
                    <a:pt x="3166491" y="2038475"/>
                    <a:pt x="3176651" y="2041269"/>
                  </a:cubicBezTo>
                  <a:cubicBezTo>
                    <a:pt x="3186811" y="2044063"/>
                    <a:pt x="3192653" y="2054604"/>
                    <a:pt x="3189859" y="2064764"/>
                  </a:cubicBezTo>
                  <a:close/>
                  <a:moveTo>
                    <a:pt x="3141218" y="2211068"/>
                  </a:moveTo>
                  <a:cubicBezTo>
                    <a:pt x="3131947" y="2235071"/>
                    <a:pt x="3122041" y="2258820"/>
                    <a:pt x="3111627" y="2282315"/>
                  </a:cubicBezTo>
                  <a:cubicBezTo>
                    <a:pt x="3107309" y="2291967"/>
                    <a:pt x="3096133" y="2296285"/>
                    <a:pt x="3086481" y="2291967"/>
                  </a:cubicBezTo>
                  <a:cubicBezTo>
                    <a:pt x="3076829" y="2287649"/>
                    <a:pt x="3072511" y="2276473"/>
                    <a:pt x="3076829" y="2266821"/>
                  </a:cubicBezTo>
                  <a:cubicBezTo>
                    <a:pt x="3086989" y="2243961"/>
                    <a:pt x="3096641" y="2220720"/>
                    <a:pt x="3105658" y="2197225"/>
                  </a:cubicBezTo>
                  <a:cubicBezTo>
                    <a:pt x="3109468" y="2187446"/>
                    <a:pt x="3120517" y="2182493"/>
                    <a:pt x="3130296" y="2186303"/>
                  </a:cubicBezTo>
                  <a:cubicBezTo>
                    <a:pt x="3140075" y="2190113"/>
                    <a:pt x="3145028" y="2201162"/>
                    <a:pt x="3141218" y="2210941"/>
                  </a:cubicBezTo>
                  <a:close/>
                  <a:moveTo>
                    <a:pt x="3078734" y="2351911"/>
                  </a:moveTo>
                  <a:cubicBezTo>
                    <a:pt x="3067177" y="2374898"/>
                    <a:pt x="3055112" y="2397631"/>
                    <a:pt x="3042539" y="2419983"/>
                  </a:cubicBezTo>
                  <a:cubicBezTo>
                    <a:pt x="3037332" y="2429127"/>
                    <a:pt x="3025775" y="2432429"/>
                    <a:pt x="3016631" y="2427222"/>
                  </a:cubicBezTo>
                  <a:cubicBezTo>
                    <a:pt x="3007487" y="2422015"/>
                    <a:pt x="3004185" y="2410458"/>
                    <a:pt x="3009392" y="2401314"/>
                  </a:cubicBezTo>
                  <a:cubicBezTo>
                    <a:pt x="3021711" y="2379470"/>
                    <a:pt x="3033395" y="2357372"/>
                    <a:pt x="3044698" y="2334893"/>
                  </a:cubicBezTo>
                  <a:cubicBezTo>
                    <a:pt x="3049397" y="2325495"/>
                    <a:pt x="3060827" y="2321685"/>
                    <a:pt x="3070225" y="2326384"/>
                  </a:cubicBezTo>
                  <a:cubicBezTo>
                    <a:pt x="3079623" y="2331083"/>
                    <a:pt x="3083433" y="2342513"/>
                    <a:pt x="3078734" y="2351911"/>
                  </a:cubicBezTo>
                  <a:close/>
                  <a:moveTo>
                    <a:pt x="3003169" y="2486277"/>
                  </a:moveTo>
                  <a:cubicBezTo>
                    <a:pt x="2989580" y="2508121"/>
                    <a:pt x="2975356" y="2529457"/>
                    <a:pt x="2960751" y="2550539"/>
                  </a:cubicBezTo>
                  <a:cubicBezTo>
                    <a:pt x="2954782" y="2559175"/>
                    <a:pt x="2942844" y="2561334"/>
                    <a:pt x="2934208" y="2555365"/>
                  </a:cubicBezTo>
                  <a:cubicBezTo>
                    <a:pt x="2925572" y="2549396"/>
                    <a:pt x="2923413" y="2537458"/>
                    <a:pt x="2929382" y="2528822"/>
                  </a:cubicBezTo>
                  <a:cubicBezTo>
                    <a:pt x="2943733" y="2508248"/>
                    <a:pt x="2957449" y="2487293"/>
                    <a:pt x="2970784" y="2466084"/>
                  </a:cubicBezTo>
                  <a:cubicBezTo>
                    <a:pt x="2976372" y="2457194"/>
                    <a:pt x="2988183" y="2454527"/>
                    <a:pt x="2997073" y="2459988"/>
                  </a:cubicBezTo>
                  <a:cubicBezTo>
                    <a:pt x="3005963" y="2465449"/>
                    <a:pt x="3008630" y="2477387"/>
                    <a:pt x="3003169" y="2486277"/>
                  </a:cubicBezTo>
                  <a:close/>
                  <a:moveTo>
                    <a:pt x="2915285" y="2612896"/>
                  </a:moveTo>
                  <a:cubicBezTo>
                    <a:pt x="2899664" y="2633343"/>
                    <a:pt x="2883535" y="2653282"/>
                    <a:pt x="2867025" y="2672967"/>
                  </a:cubicBezTo>
                  <a:cubicBezTo>
                    <a:pt x="2860294" y="2680968"/>
                    <a:pt x="2848229" y="2681984"/>
                    <a:pt x="2840228" y="2675253"/>
                  </a:cubicBezTo>
                  <a:cubicBezTo>
                    <a:pt x="2832227" y="2668522"/>
                    <a:pt x="2831211" y="2656457"/>
                    <a:pt x="2837942" y="2648456"/>
                  </a:cubicBezTo>
                  <a:cubicBezTo>
                    <a:pt x="2854071" y="2629279"/>
                    <a:pt x="2869819" y="2609721"/>
                    <a:pt x="2885186" y="2589782"/>
                  </a:cubicBezTo>
                  <a:cubicBezTo>
                    <a:pt x="2891536" y="2581400"/>
                    <a:pt x="2903601" y="2579876"/>
                    <a:pt x="2911856" y="2586226"/>
                  </a:cubicBezTo>
                  <a:cubicBezTo>
                    <a:pt x="2920111" y="2592576"/>
                    <a:pt x="2921762" y="2604641"/>
                    <a:pt x="2915412" y="2612896"/>
                  </a:cubicBezTo>
                  <a:close/>
                  <a:moveTo>
                    <a:pt x="2815971" y="2730625"/>
                  </a:moveTo>
                  <a:cubicBezTo>
                    <a:pt x="2798445" y="2749420"/>
                    <a:pt x="2780538" y="2767835"/>
                    <a:pt x="2762250" y="2785870"/>
                  </a:cubicBezTo>
                  <a:cubicBezTo>
                    <a:pt x="2754757" y="2793235"/>
                    <a:pt x="2742692" y="2793109"/>
                    <a:pt x="2735326" y="2785616"/>
                  </a:cubicBezTo>
                  <a:cubicBezTo>
                    <a:pt x="2727960" y="2778123"/>
                    <a:pt x="2728087" y="2766057"/>
                    <a:pt x="2735580" y="2758691"/>
                  </a:cubicBezTo>
                  <a:cubicBezTo>
                    <a:pt x="2753487" y="2741166"/>
                    <a:pt x="2771013" y="2723132"/>
                    <a:pt x="2788158" y="2704717"/>
                  </a:cubicBezTo>
                  <a:cubicBezTo>
                    <a:pt x="2795270" y="2696970"/>
                    <a:pt x="2807335" y="2696589"/>
                    <a:pt x="2815082" y="2703701"/>
                  </a:cubicBezTo>
                  <a:cubicBezTo>
                    <a:pt x="2822829" y="2710813"/>
                    <a:pt x="2823210" y="2722878"/>
                    <a:pt x="2816098" y="2730625"/>
                  </a:cubicBezTo>
                  <a:close/>
                  <a:moveTo>
                    <a:pt x="2705989" y="2838448"/>
                  </a:moveTo>
                  <a:cubicBezTo>
                    <a:pt x="2686812" y="2855592"/>
                    <a:pt x="2667254" y="2872229"/>
                    <a:pt x="2647188" y="2888359"/>
                  </a:cubicBezTo>
                  <a:cubicBezTo>
                    <a:pt x="2639060" y="2894963"/>
                    <a:pt x="2626995" y="2893692"/>
                    <a:pt x="2620391" y="2885564"/>
                  </a:cubicBezTo>
                  <a:cubicBezTo>
                    <a:pt x="2613787" y="2877437"/>
                    <a:pt x="2615057" y="2865372"/>
                    <a:pt x="2623185" y="2858767"/>
                  </a:cubicBezTo>
                  <a:cubicBezTo>
                    <a:pt x="2642743" y="2843020"/>
                    <a:pt x="2661793" y="2826763"/>
                    <a:pt x="2680589" y="2810000"/>
                  </a:cubicBezTo>
                  <a:cubicBezTo>
                    <a:pt x="2688463" y="2803014"/>
                    <a:pt x="2700528" y="2803650"/>
                    <a:pt x="2707513" y="2811523"/>
                  </a:cubicBezTo>
                  <a:cubicBezTo>
                    <a:pt x="2714498" y="2819398"/>
                    <a:pt x="2713863" y="2831463"/>
                    <a:pt x="2705989" y="2838448"/>
                  </a:cubicBezTo>
                  <a:close/>
                  <a:moveTo>
                    <a:pt x="2586228" y="2935475"/>
                  </a:moveTo>
                  <a:cubicBezTo>
                    <a:pt x="2565527" y="2950715"/>
                    <a:pt x="2544445" y="2965447"/>
                    <a:pt x="2522982" y="2979671"/>
                  </a:cubicBezTo>
                  <a:cubicBezTo>
                    <a:pt x="2514219" y="2985513"/>
                    <a:pt x="2502408" y="2983100"/>
                    <a:pt x="2496566" y="2974337"/>
                  </a:cubicBezTo>
                  <a:cubicBezTo>
                    <a:pt x="2490724" y="2965574"/>
                    <a:pt x="2493137" y="2953763"/>
                    <a:pt x="2501900" y="2947921"/>
                  </a:cubicBezTo>
                  <a:cubicBezTo>
                    <a:pt x="2522855" y="2934079"/>
                    <a:pt x="2543429" y="2919601"/>
                    <a:pt x="2563622" y="2904741"/>
                  </a:cubicBezTo>
                  <a:cubicBezTo>
                    <a:pt x="2572131" y="2898519"/>
                    <a:pt x="2584069" y="2900297"/>
                    <a:pt x="2590292" y="2908806"/>
                  </a:cubicBezTo>
                  <a:cubicBezTo>
                    <a:pt x="2596515" y="2917314"/>
                    <a:pt x="2594737" y="2929253"/>
                    <a:pt x="2586228" y="2935475"/>
                  </a:cubicBezTo>
                  <a:close/>
                  <a:moveTo>
                    <a:pt x="2457831" y="3020692"/>
                  </a:moveTo>
                  <a:cubicBezTo>
                    <a:pt x="2435733" y="3033900"/>
                    <a:pt x="2413381" y="3046600"/>
                    <a:pt x="2390648" y="3058665"/>
                  </a:cubicBezTo>
                  <a:cubicBezTo>
                    <a:pt x="2381377" y="3063618"/>
                    <a:pt x="2369820" y="3060189"/>
                    <a:pt x="2364867" y="3050918"/>
                  </a:cubicBezTo>
                  <a:cubicBezTo>
                    <a:pt x="2359914" y="3041647"/>
                    <a:pt x="2363343" y="3030090"/>
                    <a:pt x="2372614" y="3025137"/>
                  </a:cubicBezTo>
                  <a:cubicBezTo>
                    <a:pt x="2394839" y="3013326"/>
                    <a:pt x="2416683" y="3000880"/>
                    <a:pt x="2438146" y="2988053"/>
                  </a:cubicBezTo>
                  <a:cubicBezTo>
                    <a:pt x="2447163" y="2982592"/>
                    <a:pt x="2458847" y="2985640"/>
                    <a:pt x="2464308" y="2994657"/>
                  </a:cubicBezTo>
                  <a:cubicBezTo>
                    <a:pt x="2469769" y="3003674"/>
                    <a:pt x="2466721" y="3015358"/>
                    <a:pt x="2457704" y="3020819"/>
                  </a:cubicBezTo>
                  <a:close/>
                  <a:moveTo>
                    <a:pt x="2321814" y="3093463"/>
                  </a:moveTo>
                  <a:cubicBezTo>
                    <a:pt x="2298573" y="3104512"/>
                    <a:pt x="2275078" y="3115053"/>
                    <a:pt x="2251329" y="3124959"/>
                  </a:cubicBezTo>
                  <a:cubicBezTo>
                    <a:pt x="2241677" y="3129023"/>
                    <a:pt x="2230501" y="3124451"/>
                    <a:pt x="2226437" y="3114672"/>
                  </a:cubicBezTo>
                  <a:cubicBezTo>
                    <a:pt x="2222373" y="3104893"/>
                    <a:pt x="2226945" y="3093844"/>
                    <a:pt x="2236724" y="3089780"/>
                  </a:cubicBezTo>
                  <a:cubicBezTo>
                    <a:pt x="2259965" y="3080128"/>
                    <a:pt x="2282952" y="3069841"/>
                    <a:pt x="2305558" y="3059046"/>
                  </a:cubicBezTo>
                  <a:cubicBezTo>
                    <a:pt x="2315083" y="3054474"/>
                    <a:pt x="2326386" y="3058538"/>
                    <a:pt x="2330958" y="3068063"/>
                  </a:cubicBezTo>
                  <a:cubicBezTo>
                    <a:pt x="2335530" y="3077588"/>
                    <a:pt x="2331466" y="3088891"/>
                    <a:pt x="2321941" y="3093463"/>
                  </a:cubicBezTo>
                  <a:close/>
                  <a:moveTo>
                    <a:pt x="2179574" y="3153026"/>
                  </a:moveTo>
                  <a:cubicBezTo>
                    <a:pt x="2155444" y="3161789"/>
                    <a:pt x="2131060" y="3169917"/>
                    <a:pt x="2106422" y="3177537"/>
                  </a:cubicBezTo>
                  <a:cubicBezTo>
                    <a:pt x="2096389" y="3180712"/>
                    <a:pt x="2085721" y="3174997"/>
                    <a:pt x="2082546" y="3164964"/>
                  </a:cubicBezTo>
                  <a:cubicBezTo>
                    <a:pt x="2079371" y="3154931"/>
                    <a:pt x="2085086" y="3144263"/>
                    <a:pt x="2095119" y="3141088"/>
                  </a:cubicBezTo>
                  <a:cubicBezTo>
                    <a:pt x="2119122" y="3133595"/>
                    <a:pt x="2142998" y="3125594"/>
                    <a:pt x="2166493" y="3117085"/>
                  </a:cubicBezTo>
                  <a:cubicBezTo>
                    <a:pt x="2176399" y="3113529"/>
                    <a:pt x="2187321" y="3118609"/>
                    <a:pt x="2190877" y="3128515"/>
                  </a:cubicBezTo>
                  <a:cubicBezTo>
                    <a:pt x="2194433" y="3138421"/>
                    <a:pt x="2189353" y="3149343"/>
                    <a:pt x="2179447" y="3152899"/>
                  </a:cubicBezTo>
                  <a:close/>
                  <a:moveTo>
                    <a:pt x="2032127" y="3198492"/>
                  </a:moveTo>
                  <a:cubicBezTo>
                    <a:pt x="2007362" y="3204842"/>
                    <a:pt x="1982343" y="3210684"/>
                    <a:pt x="1957070" y="3216018"/>
                  </a:cubicBezTo>
                  <a:cubicBezTo>
                    <a:pt x="1946783" y="3218177"/>
                    <a:pt x="1936623" y="3211573"/>
                    <a:pt x="1934591" y="3201286"/>
                  </a:cubicBezTo>
                  <a:cubicBezTo>
                    <a:pt x="1932559" y="3190999"/>
                    <a:pt x="1939036" y="3180839"/>
                    <a:pt x="1949323" y="3178807"/>
                  </a:cubicBezTo>
                  <a:cubicBezTo>
                    <a:pt x="1973961" y="3173727"/>
                    <a:pt x="1998472" y="3168012"/>
                    <a:pt x="2022602" y="3161789"/>
                  </a:cubicBezTo>
                  <a:cubicBezTo>
                    <a:pt x="2032762" y="3159122"/>
                    <a:pt x="2043176" y="3165345"/>
                    <a:pt x="2045843" y="3175505"/>
                  </a:cubicBezTo>
                  <a:cubicBezTo>
                    <a:pt x="2048510" y="3185665"/>
                    <a:pt x="2042287" y="3196079"/>
                    <a:pt x="2032127" y="3198746"/>
                  </a:cubicBezTo>
                  <a:close/>
                  <a:moveTo>
                    <a:pt x="1881251" y="3230115"/>
                  </a:moveTo>
                  <a:cubicBezTo>
                    <a:pt x="1855978" y="3234179"/>
                    <a:pt x="1830451" y="3237481"/>
                    <a:pt x="1804797" y="3240402"/>
                  </a:cubicBezTo>
                  <a:cubicBezTo>
                    <a:pt x="1794383" y="3241545"/>
                    <a:pt x="1784985" y="3234052"/>
                    <a:pt x="1783715" y="3223511"/>
                  </a:cubicBezTo>
                  <a:cubicBezTo>
                    <a:pt x="1782445" y="3212970"/>
                    <a:pt x="1790065" y="3203699"/>
                    <a:pt x="1800606" y="3202429"/>
                  </a:cubicBezTo>
                  <a:cubicBezTo>
                    <a:pt x="1825625" y="3199635"/>
                    <a:pt x="1850517" y="3196333"/>
                    <a:pt x="1875155" y="3192396"/>
                  </a:cubicBezTo>
                  <a:cubicBezTo>
                    <a:pt x="1885569" y="3190745"/>
                    <a:pt x="1895348" y="3197857"/>
                    <a:pt x="1896999" y="3208271"/>
                  </a:cubicBezTo>
                  <a:cubicBezTo>
                    <a:pt x="1898650" y="3218685"/>
                    <a:pt x="1891538" y="3228464"/>
                    <a:pt x="1881124" y="3230115"/>
                  </a:cubicBezTo>
                  <a:close/>
                  <a:moveTo>
                    <a:pt x="1727962" y="3247006"/>
                  </a:moveTo>
                  <a:cubicBezTo>
                    <a:pt x="1702435" y="3248657"/>
                    <a:pt x="1676781" y="3249673"/>
                    <a:pt x="1651000" y="3250054"/>
                  </a:cubicBezTo>
                  <a:cubicBezTo>
                    <a:pt x="1640459" y="3250181"/>
                    <a:pt x="1631823" y="3241799"/>
                    <a:pt x="1631696" y="3231258"/>
                  </a:cubicBezTo>
                  <a:cubicBezTo>
                    <a:pt x="1631569" y="3220717"/>
                    <a:pt x="1639951" y="3212081"/>
                    <a:pt x="1650492" y="3211954"/>
                  </a:cubicBezTo>
                  <a:cubicBezTo>
                    <a:pt x="1675765" y="3211573"/>
                    <a:pt x="1700784" y="3210557"/>
                    <a:pt x="1725676" y="3209033"/>
                  </a:cubicBezTo>
                  <a:cubicBezTo>
                    <a:pt x="1736217" y="3208398"/>
                    <a:pt x="1745234" y="3216399"/>
                    <a:pt x="1745869" y="3226813"/>
                  </a:cubicBezTo>
                  <a:cubicBezTo>
                    <a:pt x="1746504" y="3237227"/>
                    <a:pt x="1738503" y="3246371"/>
                    <a:pt x="1728089" y="3247006"/>
                  </a:cubicBezTo>
                  <a:close/>
                  <a:moveTo>
                    <a:pt x="1573784" y="3249419"/>
                  </a:moveTo>
                  <a:cubicBezTo>
                    <a:pt x="1548003" y="3248657"/>
                    <a:pt x="1522349" y="3247260"/>
                    <a:pt x="1496822" y="3245228"/>
                  </a:cubicBezTo>
                  <a:cubicBezTo>
                    <a:pt x="1486281" y="3244466"/>
                    <a:pt x="1478534" y="3235195"/>
                    <a:pt x="1479296" y="3224781"/>
                  </a:cubicBezTo>
                  <a:cubicBezTo>
                    <a:pt x="1480058" y="3214367"/>
                    <a:pt x="1489329" y="3206493"/>
                    <a:pt x="1499743" y="3207255"/>
                  </a:cubicBezTo>
                  <a:cubicBezTo>
                    <a:pt x="1524635" y="3209160"/>
                    <a:pt x="1549654" y="3210557"/>
                    <a:pt x="1574927" y="3211319"/>
                  </a:cubicBezTo>
                  <a:cubicBezTo>
                    <a:pt x="1585468" y="3211700"/>
                    <a:pt x="1593723" y="3220463"/>
                    <a:pt x="1593342" y="3231004"/>
                  </a:cubicBezTo>
                  <a:cubicBezTo>
                    <a:pt x="1592961" y="3241545"/>
                    <a:pt x="1584198" y="3249800"/>
                    <a:pt x="1573657" y="3249419"/>
                  </a:cubicBezTo>
                  <a:close/>
                  <a:moveTo>
                    <a:pt x="1419987" y="3237481"/>
                  </a:moveTo>
                  <a:cubicBezTo>
                    <a:pt x="1394333" y="3234306"/>
                    <a:pt x="1368933" y="3230496"/>
                    <a:pt x="1343787" y="3226051"/>
                  </a:cubicBezTo>
                  <a:cubicBezTo>
                    <a:pt x="1333373" y="3224273"/>
                    <a:pt x="1326515" y="3214367"/>
                    <a:pt x="1328293" y="3203953"/>
                  </a:cubicBezTo>
                  <a:cubicBezTo>
                    <a:pt x="1330071" y="3193539"/>
                    <a:pt x="1339977" y="3186681"/>
                    <a:pt x="1350391" y="3188459"/>
                  </a:cubicBezTo>
                  <a:cubicBezTo>
                    <a:pt x="1375029" y="3192777"/>
                    <a:pt x="1399794" y="3196460"/>
                    <a:pt x="1424813" y="3199635"/>
                  </a:cubicBezTo>
                  <a:cubicBezTo>
                    <a:pt x="1435227" y="3200905"/>
                    <a:pt x="1442593" y="3210430"/>
                    <a:pt x="1441323" y="3220971"/>
                  </a:cubicBezTo>
                  <a:cubicBezTo>
                    <a:pt x="1440053" y="3231512"/>
                    <a:pt x="1430528" y="3238751"/>
                    <a:pt x="1419987" y="3237481"/>
                  </a:cubicBezTo>
                  <a:close/>
                  <a:moveTo>
                    <a:pt x="1268095" y="3211065"/>
                  </a:moveTo>
                  <a:cubicBezTo>
                    <a:pt x="1242949" y="3205477"/>
                    <a:pt x="1218057" y="3199254"/>
                    <a:pt x="1193292" y="3192396"/>
                  </a:cubicBezTo>
                  <a:cubicBezTo>
                    <a:pt x="1183132" y="3189602"/>
                    <a:pt x="1177163" y="3179188"/>
                    <a:pt x="1179957" y="3169028"/>
                  </a:cubicBezTo>
                  <a:cubicBezTo>
                    <a:pt x="1182751" y="3158868"/>
                    <a:pt x="1193165" y="3152899"/>
                    <a:pt x="1203325" y="3155693"/>
                  </a:cubicBezTo>
                  <a:cubicBezTo>
                    <a:pt x="1227455" y="3162297"/>
                    <a:pt x="1251839" y="3168393"/>
                    <a:pt x="1276350" y="3173854"/>
                  </a:cubicBezTo>
                  <a:cubicBezTo>
                    <a:pt x="1286637" y="3176140"/>
                    <a:pt x="1293114" y="3186300"/>
                    <a:pt x="1290828" y="3196587"/>
                  </a:cubicBezTo>
                  <a:cubicBezTo>
                    <a:pt x="1288542" y="3206874"/>
                    <a:pt x="1278382" y="3213351"/>
                    <a:pt x="1268095" y="3211065"/>
                  </a:cubicBezTo>
                  <a:close/>
                  <a:moveTo>
                    <a:pt x="1119505" y="3170298"/>
                  </a:moveTo>
                  <a:cubicBezTo>
                    <a:pt x="1094994" y="3162297"/>
                    <a:pt x="1070737" y="3153788"/>
                    <a:pt x="1046861" y="3144644"/>
                  </a:cubicBezTo>
                  <a:cubicBezTo>
                    <a:pt x="1037082" y="3140961"/>
                    <a:pt x="1032129" y="3129912"/>
                    <a:pt x="1035812" y="3120006"/>
                  </a:cubicBezTo>
                  <a:cubicBezTo>
                    <a:pt x="1039495" y="3110100"/>
                    <a:pt x="1050544" y="3105274"/>
                    <a:pt x="1060450" y="3108957"/>
                  </a:cubicBezTo>
                  <a:cubicBezTo>
                    <a:pt x="1083818" y="3117847"/>
                    <a:pt x="1107567" y="3126229"/>
                    <a:pt x="1131443" y="3134103"/>
                  </a:cubicBezTo>
                  <a:cubicBezTo>
                    <a:pt x="1141476" y="3137405"/>
                    <a:pt x="1146937" y="3148073"/>
                    <a:pt x="1143635" y="3158106"/>
                  </a:cubicBezTo>
                  <a:cubicBezTo>
                    <a:pt x="1140333" y="3168139"/>
                    <a:pt x="1129665" y="3173600"/>
                    <a:pt x="1119632" y="3170298"/>
                  </a:cubicBezTo>
                  <a:close/>
                  <a:moveTo>
                    <a:pt x="975741" y="3115180"/>
                  </a:moveTo>
                  <a:cubicBezTo>
                    <a:pt x="952119" y="3104893"/>
                    <a:pt x="928751" y="3093971"/>
                    <a:pt x="905764" y="3082668"/>
                  </a:cubicBezTo>
                  <a:cubicBezTo>
                    <a:pt x="896366" y="3077969"/>
                    <a:pt x="892429" y="3066539"/>
                    <a:pt x="897128" y="3057141"/>
                  </a:cubicBezTo>
                  <a:cubicBezTo>
                    <a:pt x="901827" y="3047743"/>
                    <a:pt x="913257" y="3043806"/>
                    <a:pt x="922655" y="3048505"/>
                  </a:cubicBezTo>
                  <a:cubicBezTo>
                    <a:pt x="945134" y="3059681"/>
                    <a:pt x="967867" y="3070222"/>
                    <a:pt x="990981" y="3080255"/>
                  </a:cubicBezTo>
                  <a:cubicBezTo>
                    <a:pt x="1000633" y="3084446"/>
                    <a:pt x="1005078" y="3095749"/>
                    <a:pt x="1000760" y="3105274"/>
                  </a:cubicBezTo>
                  <a:cubicBezTo>
                    <a:pt x="996442" y="3114799"/>
                    <a:pt x="985266" y="3119371"/>
                    <a:pt x="975741" y="3115053"/>
                  </a:cubicBezTo>
                  <a:close/>
                  <a:moveTo>
                    <a:pt x="837565" y="3046727"/>
                  </a:moveTo>
                  <a:cubicBezTo>
                    <a:pt x="815086" y="3034281"/>
                    <a:pt x="792861" y="3021200"/>
                    <a:pt x="771017" y="3007738"/>
                  </a:cubicBezTo>
                  <a:cubicBezTo>
                    <a:pt x="762127" y="3002150"/>
                    <a:pt x="759333" y="2990466"/>
                    <a:pt x="764794" y="2981576"/>
                  </a:cubicBezTo>
                  <a:cubicBezTo>
                    <a:pt x="770255" y="2972686"/>
                    <a:pt x="782066" y="2969892"/>
                    <a:pt x="790956" y="2975353"/>
                  </a:cubicBezTo>
                  <a:cubicBezTo>
                    <a:pt x="812292" y="2988561"/>
                    <a:pt x="834009" y="3001261"/>
                    <a:pt x="855980" y="3013453"/>
                  </a:cubicBezTo>
                  <a:cubicBezTo>
                    <a:pt x="865124" y="3018533"/>
                    <a:pt x="868553" y="3030217"/>
                    <a:pt x="863346" y="3039361"/>
                  </a:cubicBezTo>
                  <a:cubicBezTo>
                    <a:pt x="858139" y="3048505"/>
                    <a:pt x="846582" y="3051934"/>
                    <a:pt x="837438" y="3046727"/>
                  </a:cubicBezTo>
                  <a:close/>
                  <a:moveTo>
                    <a:pt x="706374" y="2965574"/>
                  </a:moveTo>
                  <a:cubicBezTo>
                    <a:pt x="685165" y="2950969"/>
                    <a:pt x="664337" y="2935984"/>
                    <a:pt x="643890" y="2920489"/>
                  </a:cubicBezTo>
                  <a:cubicBezTo>
                    <a:pt x="635508" y="2914139"/>
                    <a:pt x="633857" y="2902201"/>
                    <a:pt x="640207" y="2893820"/>
                  </a:cubicBezTo>
                  <a:cubicBezTo>
                    <a:pt x="646557" y="2885438"/>
                    <a:pt x="658495" y="2883787"/>
                    <a:pt x="666877" y="2890137"/>
                  </a:cubicBezTo>
                  <a:cubicBezTo>
                    <a:pt x="686816" y="2905250"/>
                    <a:pt x="707263" y="2919982"/>
                    <a:pt x="727964" y="2934205"/>
                  </a:cubicBezTo>
                  <a:cubicBezTo>
                    <a:pt x="736600" y="2940174"/>
                    <a:pt x="738886" y="2951985"/>
                    <a:pt x="732917" y="2960748"/>
                  </a:cubicBezTo>
                  <a:cubicBezTo>
                    <a:pt x="726948" y="2969511"/>
                    <a:pt x="715137" y="2971670"/>
                    <a:pt x="706374" y="2965701"/>
                  </a:cubicBezTo>
                  <a:close/>
                  <a:moveTo>
                    <a:pt x="583565" y="2872610"/>
                  </a:moveTo>
                  <a:cubicBezTo>
                    <a:pt x="563880" y="2856101"/>
                    <a:pt x="544449" y="2839210"/>
                    <a:pt x="525526" y="2821810"/>
                  </a:cubicBezTo>
                  <a:cubicBezTo>
                    <a:pt x="517779" y="2814698"/>
                    <a:pt x="517271" y="2802634"/>
                    <a:pt x="524383" y="2794887"/>
                  </a:cubicBezTo>
                  <a:cubicBezTo>
                    <a:pt x="531495" y="2787139"/>
                    <a:pt x="543560" y="2786632"/>
                    <a:pt x="551307" y="2793744"/>
                  </a:cubicBezTo>
                  <a:cubicBezTo>
                    <a:pt x="569849" y="2810762"/>
                    <a:pt x="588645" y="2827272"/>
                    <a:pt x="607949" y="2843401"/>
                  </a:cubicBezTo>
                  <a:cubicBezTo>
                    <a:pt x="616077" y="2850132"/>
                    <a:pt x="617093" y="2862197"/>
                    <a:pt x="610362" y="2870198"/>
                  </a:cubicBezTo>
                  <a:cubicBezTo>
                    <a:pt x="603631" y="2878198"/>
                    <a:pt x="591566" y="2879342"/>
                    <a:pt x="583565" y="2872610"/>
                  </a:cubicBezTo>
                  <a:close/>
                  <a:moveTo>
                    <a:pt x="470027" y="2768344"/>
                  </a:moveTo>
                  <a:cubicBezTo>
                    <a:pt x="451993" y="2750056"/>
                    <a:pt x="434340" y="2731387"/>
                    <a:pt x="417068" y="2712337"/>
                  </a:cubicBezTo>
                  <a:cubicBezTo>
                    <a:pt x="410083" y="2704463"/>
                    <a:pt x="410718" y="2692525"/>
                    <a:pt x="418465" y="2685413"/>
                  </a:cubicBezTo>
                  <a:cubicBezTo>
                    <a:pt x="426212" y="2678301"/>
                    <a:pt x="438277" y="2679063"/>
                    <a:pt x="445389" y="2686810"/>
                  </a:cubicBezTo>
                  <a:cubicBezTo>
                    <a:pt x="462153" y="2705479"/>
                    <a:pt x="479425" y="2723767"/>
                    <a:pt x="497078" y="2741547"/>
                  </a:cubicBezTo>
                  <a:cubicBezTo>
                    <a:pt x="504444" y="2749039"/>
                    <a:pt x="504444" y="2761104"/>
                    <a:pt x="496951" y="2768470"/>
                  </a:cubicBezTo>
                  <a:cubicBezTo>
                    <a:pt x="489458" y="2775837"/>
                    <a:pt x="477393" y="2775837"/>
                    <a:pt x="470027" y="2768344"/>
                  </a:cubicBezTo>
                  <a:close/>
                  <a:moveTo>
                    <a:pt x="366903" y="2653790"/>
                  </a:moveTo>
                  <a:cubicBezTo>
                    <a:pt x="350647" y="2633978"/>
                    <a:pt x="334899" y="2613658"/>
                    <a:pt x="319532" y="2593084"/>
                  </a:cubicBezTo>
                  <a:cubicBezTo>
                    <a:pt x="313309" y="2584575"/>
                    <a:pt x="314960" y="2572764"/>
                    <a:pt x="323469" y="2566414"/>
                  </a:cubicBezTo>
                  <a:cubicBezTo>
                    <a:pt x="331978" y="2560064"/>
                    <a:pt x="343789" y="2561842"/>
                    <a:pt x="350139" y="2570351"/>
                  </a:cubicBezTo>
                  <a:cubicBezTo>
                    <a:pt x="365125" y="2590544"/>
                    <a:pt x="380492" y="2610229"/>
                    <a:pt x="396367" y="2629660"/>
                  </a:cubicBezTo>
                  <a:cubicBezTo>
                    <a:pt x="402971" y="2637788"/>
                    <a:pt x="401828" y="2649853"/>
                    <a:pt x="393700" y="2656457"/>
                  </a:cubicBezTo>
                  <a:cubicBezTo>
                    <a:pt x="385572" y="2663061"/>
                    <a:pt x="373507" y="2661918"/>
                    <a:pt x="366903" y="2653790"/>
                  </a:cubicBezTo>
                  <a:close/>
                  <a:moveTo>
                    <a:pt x="274955" y="2530092"/>
                  </a:moveTo>
                  <a:cubicBezTo>
                    <a:pt x="260604" y="2508756"/>
                    <a:pt x="246888" y="2487166"/>
                    <a:pt x="233553" y="2465195"/>
                  </a:cubicBezTo>
                  <a:cubicBezTo>
                    <a:pt x="228092" y="2456178"/>
                    <a:pt x="231013" y="2444494"/>
                    <a:pt x="240030" y="2439033"/>
                  </a:cubicBezTo>
                  <a:cubicBezTo>
                    <a:pt x="249047" y="2433572"/>
                    <a:pt x="260731" y="2436493"/>
                    <a:pt x="266192" y="2445510"/>
                  </a:cubicBezTo>
                  <a:cubicBezTo>
                    <a:pt x="279146" y="2466973"/>
                    <a:pt x="292735" y="2488182"/>
                    <a:pt x="306705" y="2508883"/>
                  </a:cubicBezTo>
                  <a:cubicBezTo>
                    <a:pt x="312547" y="2517646"/>
                    <a:pt x="310261" y="2529457"/>
                    <a:pt x="301498" y="2535299"/>
                  </a:cubicBezTo>
                  <a:cubicBezTo>
                    <a:pt x="292735" y="2541141"/>
                    <a:pt x="280924" y="2538855"/>
                    <a:pt x="275082" y="2530092"/>
                  </a:cubicBezTo>
                  <a:close/>
                  <a:moveTo>
                    <a:pt x="195326" y="2398139"/>
                  </a:moveTo>
                  <a:cubicBezTo>
                    <a:pt x="183134" y="2375660"/>
                    <a:pt x="171450" y="2352800"/>
                    <a:pt x="160274" y="2329559"/>
                  </a:cubicBezTo>
                  <a:cubicBezTo>
                    <a:pt x="155702" y="2320034"/>
                    <a:pt x="159639" y="2308731"/>
                    <a:pt x="169164" y="2304159"/>
                  </a:cubicBezTo>
                  <a:cubicBezTo>
                    <a:pt x="178689" y="2299587"/>
                    <a:pt x="189992" y="2303524"/>
                    <a:pt x="194564" y="2313049"/>
                  </a:cubicBezTo>
                  <a:cubicBezTo>
                    <a:pt x="205486" y="2335655"/>
                    <a:pt x="216916" y="2358007"/>
                    <a:pt x="228854" y="2379978"/>
                  </a:cubicBezTo>
                  <a:cubicBezTo>
                    <a:pt x="233807" y="2389249"/>
                    <a:pt x="230378" y="2400806"/>
                    <a:pt x="221234" y="2405759"/>
                  </a:cubicBezTo>
                  <a:cubicBezTo>
                    <a:pt x="212090" y="2410712"/>
                    <a:pt x="200406" y="2407283"/>
                    <a:pt x="195453" y="2398139"/>
                  </a:cubicBezTo>
                  <a:close/>
                  <a:moveTo>
                    <a:pt x="128524" y="2259201"/>
                  </a:moveTo>
                  <a:cubicBezTo>
                    <a:pt x="118491" y="2235579"/>
                    <a:pt x="108966" y="2211703"/>
                    <a:pt x="100076" y="2187573"/>
                  </a:cubicBezTo>
                  <a:cubicBezTo>
                    <a:pt x="96393" y="2177667"/>
                    <a:pt x="101473" y="2166745"/>
                    <a:pt x="111379" y="2163062"/>
                  </a:cubicBezTo>
                  <a:cubicBezTo>
                    <a:pt x="121285" y="2159379"/>
                    <a:pt x="132207" y="2164459"/>
                    <a:pt x="135890" y="2174365"/>
                  </a:cubicBezTo>
                  <a:cubicBezTo>
                    <a:pt x="144653" y="2197987"/>
                    <a:pt x="153797" y="2221355"/>
                    <a:pt x="163576" y="2244342"/>
                  </a:cubicBezTo>
                  <a:cubicBezTo>
                    <a:pt x="167640" y="2253994"/>
                    <a:pt x="163195" y="2265170"/>
                    <a:pt x="153543" y="2269361"/>
                  </a:cubicBezTo>
                  <a:cubicBezTo>
                    <a:pt x="143891" y="2273552"/>
                    <a:pt x="132715" y="2268980"/>
                    <a:pt x="128524" y="2259328"/>
                  </a:cubicBezTo>
                  <a:close/>
                  <a:moveTo>
                    <a:pt x="75184" y="2114675"/>
                  </a:moveTo>
                  <a:cubicBezTo>
                    <a:pt x="67437" y="2090291"/>
                    <a:pt x="60325" y="2065526"/>
                    <a:pt x="53721" y="2040634"/>
                  </a:cubicBezTo>
                  <a:cubicBezTo>
                    <a:pt x="51054" y="2030474"/>
                    <a:pt x="57150" y="2020060"/>
                    <a:pt x="67310" y="2017393"/>
                  </a:cubicBezTo>
                  <a:cubicBezTo>
                    <a:pt x="77470" y="2014726"/>
                    <a:pt x="87884" y="2020822"/>
                    <a:pt x="90551" y="2030982"/>
                  </a:cubicBezTo>
                  <a:cubicBezTo>
                    <a:pt x="97028" y="2055366"/>
                    <a:pt x="104013" y="2079369"/>
                    <a:pt x="111506" y="2103245"/>
                  </a:cubicBezTo>
                  <a:cubicBezTo>
                    <a:pt x="114681" y="2113278"/>
                    <a:pt x="109093" y="2123946"/>
                    <a:pt x="99060" y="2127121"/>
                  </a:cubicBezTo>
                  <a:cubicBezTo>
                    <a:pt x="89027" y="2130296"/>
                    <a:pt x="78359" y="2124708"/>
                    <a:pt x="75184" y="2114675"/>
                  </a:cubicBezTo>
                  <a:close/>
                  <a:moveTo>
                    <a:pt x="35814" y="1965577"/>
                  </a:moveTo>
                  <a:cubicBezTo>
                    <a:pt x="30480" y="1940558"/>
                    <a:pt x="25654" y="1915285"/>
                    <a:pt x="21590" y="1889885"/>
                  </a:cubicBezTo>
                  <a:cubicBezTo>
                    <a:pt x="19939" y="1879471"/>
                    <a:pt x="26924" y="1869692"/>
                    <a:pt x="37338" y="1868041"/>
                  </a:cubicBezTo>
                  <a:cubicBezTo>
                    <a:pt x="47752" y="1866390"/>
                    <a:pt x="57531" y="1873375"/>
                    <a:pt x="59182" y="1883789"/>
                  </a:cubicBezTo>
                  <a:cubicBezTo>
                    <a:pt x="63246" y="1908681"/>
                    <a:pt x="67945" y="1933319"/>
                    <a:pt x="73152" y="1957703"/>
                  </a:cubicBezTo>
                  <a:cubicBezTo>
                    <a:pt x="75311" y="1967990"/>
                    <a:pt x="68834" y="1978150"/>
                    <a:pt x="58547" y="1980309"/>
                  </a:cubicBezTo>
                  <a:cubicBezTo>
                    <a:pt x="48260" y="1982468"/>
                    <a:pt x="38100" y="1975991"/>
                    <a:pt x="35941" y="1965704"/>
                  </a:cubicBezTo>
                  <a:close/>
                  <a:moveTo>
                    <a:pt x="10795" y="1813558"/>
                  </a:moveTo>
                  <a:cubicBezTo>
                    <a:pt x="7874" y="1788158"/>
                    <a:pt x="5461" y="1762504"/>
                    <a:pt x="3810" y="1736851"/>
                  </a:cubicBezTo>
                  <a:cubicBezTo>
                    <a:pt x="3048" y="1726309"/>
                    <a:pt x="11049" y="1717292"/>
                    <a:pt x="21463" y="1716530"/>
                  </a:cubicBezTo>
                  <a:cubicBezTo>
                    <a:pt x="31877" y="1715768"/>
                    <a:pt x="41021" y="1723770"/>
                    <a:pt x="41783" y="1734183"/>
                  </a:cubicBezTo>
                  <a:cubicBezTo>
                    <a:pt x="43434" y="1759329"/>
                    <a:pt x="45847" y="1784348"/>
                    <a:pt x="48641" y="1809113"/>
                  </a:cubicBezTo>
                  <a:cubicBezTo>
                    <a:pt x="49911" y="1819527"/>
                    <a:pt x="42418" y="1829052"/>
                    <a:pt x="31877" y="1830195"/>
                  </a:cubicBezTo>
                  <a:cubicBezTo>
                    <a:pt x="21336" y="1831338"/>
                    <a:pt x="11938" y="1823973"/>
                    <a:pt x="10795" y="1813431"/>
                  </a:cubicBezTo>
                  <a:close/>
                  <a:moveTo>
                    <a:pt x="381" y="1659889"/>
                  </a:moveTo>
                  <a:cubicBezTo>
                    <a:pt x="127" y="1648331"/>
                    <a:pt x="0" y="1636648"/>
                    <a:pt x="0" y="1625091"/>
                  </a:cubicBezTo>
                  <a:lnTo>
                    <a:pt x="19050" y="1625091"/>
                  </a:lnTo>
                  <a:lnTo>
                    <a:pt x="35179" y="1635378"/>
                  </a:lnTo>
                  <a:cubicBezTo>
                    <a:pt x="30607" y="1642490"/>
                    <a:pt x="21971" y="1645792"/>
                    <a:pt x="13843" y="1643378"/>
                  </a:cubicBezTo>
                  <a:cubicBezTo>
                    <a:pt x="5715" y="1640965"/>
                    <a:pt x="0" y="1633473"/>
                    <a:pt x="0" y="1624964"/>
                  </a:cubicBezTo>
                  <a:cubicBezTo>
                    <a:pt x="0" y="1599183"/>
                    <a:pt x="635" y="1573402"/>
                    <a:pt x="1778" y="1547875"/>
                  </a:cubicBezTo>
                  <a:cubicBezTo>
                    <a:pt x="2286" y="1537334"/>
                    <a:pt x="11176" y="1529206"/>
                    <a:pt x="21717" y="1529714"/>
                  </a:cubicBezTo>
                  <a:cubicBezTo>
                    <a:pt x="32258" y="1530222"/>
                    <a:pt x="40386" y="1539112"/>
                    <a:pt x="39878" y="1549653"/>
                  </a:cubicBezTo>
                  <a:cubicBezTo>
                    <a:pt x="38735" y="1574672"/>
                    <a:pt x="38100" y="1599818"/>
                    <a:pt x="38100" y="1624964"/>
                  </a:cubicBezTo>
                  <a:lnTo>
                    <a:pt x="19050" y="1624964"/>
                  </a:lnTo>
                  <a:lnTo>
                    <a:pt x="2921" y="1614677"/>
                  </a:lnTo>
                  <a:cubicBezTo>
                    <a:pt x="7493" y="1607565"/>
                    <a:pt x="16129" y="1604263"/>
                    <a:pt x="24257" y="1606676"/>
                  </a:cubicBezTo>
                  <a:cubicBezTo>
                    <a:pt x="32385" y="1609089"/>
                    <a:pt x="38100" y="1616582"/>
                    <a:pt x="38100" y="1624964"/>
                  </a:cubicBezTo>
                  <a:cubicBezTo>
                    <a:pt x="38100" y="1636393"/>
                    <a:pt x="38227" y="1647696"/>
                    <a:pt x="38481" y="1658999"/>
                  </a:cubicBezTo>
                  <a:cubicBezTo>
                    <a:pt x="38735" y="1669540"/>
                    <a:pt x="30353" y="1678176"/>
                    <a:pt x="19812" y="1678430"/>
                  </a:cubicBezTo>
                  <a:cubicBezTo>
                    <a:pt x="9271" y="1678684"/>
                    <a:pt x="635" y="1670302"/>
                    <a:pt x="381" y="1659761"/>
                  </a:cubicBez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8575"/>
              <a:ext cx="3250260" cy="32216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3"/>
                </a:lnSpc>
              </a:pPr>
              <a:r>
                <a:rPr lang="en-US" sz="2799">
                  <a:solidFill>
                    <a:srgbClr val="880000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3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417947" y="4585191"/>
            <a:ext cx="2437695" cy="2437702"/>
            <a:chOff x="0" y="0"/>
            <a:chExt cx="3250260" cy="3250270"/>
          </a:xfrm>
        </p:grpSpPr>
        <p:sp>
          <p:nvSpPr>
            <p:cNvPr id="28" name="Freeform 28"/>
            <p:cNvSpPr/>
            <p:nvPr/>
          </p:nvSpPr>
          <p:spPr>
            <a:xfrm>
              <a:off x="19050" y="19050"/>
              <a:ext cx="3212211" cy="3212208"/>
            </a:xfrm>
            <a:custGeom>
              <a:avLst/>
              <a:gdLst/>
              <a:ahLst/>
              <a:cxnLst/>
              <a:rect l="l" t="t" r="r" b="b"/>
              <a:pathLst>
                <a:path w="3212211" h="3212208">
                  <a:moveTo>
                    <a:pt x="0" y="1606041"/>
                  </a:moveTo>
                  <a:cubicBezTo>
                    <a:pt x="0" y="719073"/>
                    <a:pt x="719074" y="0"/>
                    <a:pt x="1606042" y="0"/>
                  </a:cubicBezTo>
                  <a:cubicBezTo>
                    <a:pt x="2493010" y="0"/>
                    <a:pt x="3212211" y="719073"/>
                    <a:pt x="3212211" y="1606041"/>
                  </a:cubicBezTo>
                  <a:cubicBezTo>
                    <a:pt x="3212211" y="2493008"/>
                    <a:pt x="2493137" y="3212208"/>
                    <a:pt x="1606042" y="3212208"/>
                  </a:cubicBezTo>
                  <a:cubicBezTo>
                    <a:pt x="718947" y="3212208"/>
                    <a:pt x="0" y="2493135"/>
                    <a:pt x="0" y="1606041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127"/>
              <a:ext cx="3250311" cy="3250055"/>
            </a:xfrm>
            <a:custGeom>
              <a:avLst/>
              <a:gdLst/>
              <a:ahLst/>
              <a:cxnLst/>
              <a:rect l="l" t="t" r="r" b="b"/>
              <a:pathLst>
                <a:path w="3250311" h="3250055">
                  <a:moveTo>
                    <a:pt x="7239" y="1471040"/>
                  </a:moveTo>
                  <a:cubicBezTo>
                    <a:pt x="9652" y="1445386"/>
                    <a:pt x="12700" y="1419859"/>
                    <a:pt x="16256" y="1394459"/>
                  </a:cubicBezTo>
                  <a:cubicBezTo>
                    <a:pt x="17780" y="1384045"/>
                    <a:pt x="27432" y="1376806"/>
                    <a:pt x="37846" y="1378330"/>
                  </a:cubicBezTo>
                  <a:cubicBezTo>
                    <a:pt x="48260" y="1379854"/>
                    <a:pt x="55499" y="1389506"/>
                    <a:pt x="53975" y="1399920"/>
                  </a:cubicBezTo>
                  <a:cubicBezTo>
                    <a:pt x="50419" y="1424685"/>
                    <a:pt x="47498" y="1449577"/>
                    <a:pt x="45212" y="1474723"/>
                  </a:cubicBezTo>
                  <a:cubicBezTo>
                    <a:pt x="44196" y="1485137"/>
                    <a:pt x="34925" y="1492884"/>
                    <a:pt x="24511" y="1491868"/>
                  </a:cubicBezTo>
                  <a:cubicBezTo>
                    <a:pt x="14097" y="1490852"/>
                    <a:pt x="6350" y="1481581"/>
                    <a:pt x="7366" y="1471167"/>
                  </a:cubicBezTo>
                  <a:close/>
                  <a:moveTo>
                    <a:pt x="29083" y="1318513"/>
                  </a:moveTo>
                  <a:cubicBezTo>
                    <a:pt x="33909" y="1293240"/>
                    <a:pt x="39370" y="1268094"/>
                    <a:pt x="45339" y="1243202"/>
                  </a:cubicBezTo>
                  <a:cubicBezTo>
                    <a:pt x="47752" y="1232915"/>
                    <a:pt x="58039" y="1226692"/>
                    <a:pt x="68326" y="1229105"/>
                  </a:cubicBezTo>
                  <a:cubicBezTo>
                    <a:pt x="78613" y="1231518"/>
                    <a:pt x="84836" y="1241805"/>
                    <a:pt x="82423" y="1252092"/>
                  </a:cubicBezTo>
                  <a:cubicBezTo>
                    <a:pt x="76581" y="1276349"/>
                    <a:pt x="71247" y="1300987"/>
                    <a:pt x="66548" y="1325625"/>
                  </a:cubicBezTo>
                  <a:cubicBezTo>
                    <a:pt x="64516" y="1335912"/>
                    <a:pt x="54610" y="1342770"/>
                    <a:pt x="44323" y="1340738"/>
                  </a:cubicBezTo>
                  <a:cubicBezTo>
                    <a:pt x="34036" y="1338706"/>
                    <a:pt x="27178" y="1328800"/>
                    <a:pt x="29210" y="1318513"/>
                  </a:cubicBezTo>
                  <a:close/>
                  <a:moveTo>
                    <a:pt x="65278" y="1168653"/>
                  </a:moveTo>
                  <a:cubicBezTo>
                    <a:pt x="72517" y="1143888"/>
                    <a:pt x="80264" y="1119377"/>
                    <a:pt x="88646" y="1095247"/>
                  </a:cubicBezTo>
                  <a:cubicBezTo>
                    <a:pt x="92075" y="1085341"/>
                    <a:pt x="102870" y="1080007"/>
                    <a:pt x="112903" y="1083436"/>
                  </a:cubicBezTo>
                  <a:cubicBezTo>
                    <a:pt x="122936" y="1086865"/>
                    <a:pt x="128143" y="1097660"/>
                    <a:pt x="124714" y="1107693"/>
                  </a:cubicBezTo>
                  <a:cubicBezTo>
                    <a:pt x="116586" y="1131315"/>
                    <a:pt x="108966" y="1155318"/>
                    <a:pt x="101854" y="1179448"/>
                  </a:cubicBezTo>
                  <a:cubicBezTo>
                    <a:pt x="98933" y="1189608"/>
                    <a:pt x="88265" y="1195323"/>
                    <a:pt x="78232" y="1192402"/>
                  </a:cubicBezTo>
                  <a:cubicBezTo>
                    <a:pt x="68199" y="1189481"/>
                    <a:pt x="62357" y="1178813"/>
                    <a:pt x="65278" y="1168780"/>
                  </a:cubicBezTo>
                  <a:close/>
                  <a:moveTo>
                    <a:pt x="115189" y="1022730"/>
                  </a:moveTo>
                  <a:cubicBezTo>
                    <a:pt x="124714" y="998727"/>
                    <a:pt x="134874" y="975105"/>
                    <a:pt x="145542" y="951737"/>
                  </a:cubicBezTo>
                  <a:cubicBezTo>
                    <a:pt x="149860" y="942212"/>
                    <a:pt x="161163" y="937894"/>
                    <a:pt x="170815" y="942339"/>
                  </a:cubicBezTo>
                  <a:cubicBezTo>
                    <a:pt x="180467" y="946784"/>
                    <a:pt x="184658" y="957960"/>
                    <a:pt x="180213" y="967612"/>
                  </a:cubicBezTo>
                  <a:cubicBezTo>
                    <a:pt x="169799" y="990472"/>
                    <a:pt x="159893" y="1013586"/>
                    <a:pt x="150622" y="1036954"/>
                  </a:cubicBezTo>
                  <a:cubicBezTo>
                    <a:pt x="146685" y="1046733"/>
                    <a:pt x="135636" y="1051432"/>
                    <a:pt x="125857" y="1047622"/>
                  </a:cubicBezTo>
                  <a:cubicBezTo>
                    <a:pt x="116078" y="1043812"/>
                    <a:pt x="111379" y="1032636"/>
                    <a:pt x="115189" y="1022857"/>
                  </a:cubicBezTo>
                  <a:close/>
                  <a:moveTo>
                    <a:pt x="179070" y="882522"/>
                  </a:moveTo>
                  <a:cubicBezTo>
                    <a:pt x="190881" y="859662"/>
                    <a:pt x="203200" y="837056"/>
                    <a:pt x="215900" y="814831"/>
                  </a:cubicBezTo>
                  <a:cubicBezTo>
                    <a:pt x="221107" y="805687"/>
                    <a:pt x="232791" y="802639"/>
                    <a:pt x="241935" y="807846"/>
                  </a:cubicBezTo>
                  <a:cubicBezTo>
                    <a:pt x="251079" y="813053"/>
                    <a:pt x="254127" y="824737"/>
                    <a:pt x="248920" y="833881"/>
                  </a:cubicBezTo>
                  <a:cubicBezTo>
                    <a:pt x="236347" y="855598"/>
                    <a:pt x="224409" y="877569"/>
                    <a:pt x="212852" y="899921"/>
                  </a:cubicBezTo>
                  <a:cubicBezTo>
                    <a:pt x="208026" y="909319"/>
                    <a:pt x="196596" y="913002"/>
                    <a:pt x="187198" y="908176"/>
                  </a:cubicBezTo>
                  <a:cubicBezTo>
                    <a:pt x="177800" y="903350"/>
                    <a:pt x="174117" y="891920"/>
                    <a:pt x="178943" y="882522"/>
                  </a:cubicBezTo>
                  <a:close/>
                  <a:moveTo>
                    <a:pt x="255905" y="749045"/>
                  </a:moveTo>
                  <a:cubicBezTo>
                    <a:pt x="269748" y="727455"/>
                    <a:pt x="284226" y="706119"/>
                    <a:pt x="299085" y="685164"/>
                  </a:cubicBezTo>
                  <a:cubicBezTo>
                    <a:pt x="305181" y="676528"/>
                    <a:pt x="317119" y="674623"/>
                    <a:pt x="325628" y="680719"/>
                  </a:cubicBezTo>
                  <a:cubicBezTo>
                    <a:pt x="334137" y="686815"/>
                    <a:pt x="336169" y="698753"/>
                    <a:pt x="330073" y="707262"/>
                  </a:cubicBezTo>
                  <a:cubicBezTo>
                    <a:pt x="315595" y="727709"/>
                    <a:pt x="301498" y="748537"/>
                    <a:pt x="287909" y="769619"/>
                  </a:cubicBezTo>
                  <a:cubicBezTo>
                    <a:pt x="282194" y="778509"/>
                    <a:pt x="270383" y="781049"/>
                    <a:pt x="261620" y="775334"/>
                  </a:cubicBezTo>
                  <a:cubicBezTo>
                    <a:pt x="252857" y="769619"/>
                    <a:pt x="250190" y="757808"/>
                    <a:pt x="255905" y="749045"/>
                  </a:cubicBezTo>
                  <a:close/>
                  <a:moveTo>
                    <a:pt x="345186" y="623442"/>
                  </a:moveTo>
                  <a:cubicBezTo>
                    <a:pt x="361061" y="603249"/>
                    <a:pt x="377317" y="583310"/>
                    <a:pt x="394208" y="563880"/>
                  </a:cubicBezTo>
                  <a:cubicBezTo>
                    <a:pt x="401066" y="555879"/>
                    <a:pt x="413131" y="554990"/>
                    <a:pt x="421132" y="561848"/>
                  </a:cubicBezTo>
                  <a:cubicBezTo>
                    <a:pt x="429133" y="568706"/>
                    <a:pt x="430022" y="580770"/>
                    <a:pt x="423164" y="588771"/>
                  </a:cubicBezTo>
                  <a:cubicBezTo>
                    <a:pt x="406781" y="607821"/>
                    <a:pt x="390779" y="627125"/>
                    <a:pt x="375285" y="646937"/>
                  </a:cubicBezTo>
                  <a:cubicBezTo>
                    <a:pt x="368808" y="655192"/>
                    <a:pt x="356870" y="656716"/>
                    <a:pt x="348488" y="650239"/>
                  </a:cubicBezTo>
                  <a:cubicBezTo>
                    <a:pt x="340106" y="643762"/>
                    <a:pt x="338709" y="631824"/>
                    <a:pt x="345186" y="623442"/>
                  </a:cubicBezTo>
                  <a:close/>
                  <a:moveTo>
                    <a:pt x="445897" y="506730"/>
                  </a:moveTo>
                  <a:cubicBezTo>
                    <a:pt x="463550" y="488061"/>
                    <a:pt x="481711" y="469900"/>
                    <a:pt x="500253" y="452120"/>
                  </a:cubicBezTo>
                  <a:cubicBezTo>
                    <a:pt x="507873" y="444881"/>
                    <a:pt x="519938" y="445135"/>
                    <a:pt x="527177" y="452628"/>
                  </a:cubicBezTo>
                  <a:cubicBezTo>
                    <a:pt x="534416" y="460121"/>
                    <a:pt x="534162" y="472313"/>
                    <a:pt x="526669" y="479552"/>
                  </a:cubicBezTo>
                  <a:cubicBezTo>
                    <a:pt x="508508" y="496951"/>
                    <a:pt x="490855" y="514731"/>
                    <a:pt x="473583" y="532891"/>
                  </a:cubicBezTo>
                  <a:cubicBezTo>
                    <a:pt x="466344" y="540512"/>
                    <a:pt x="454279" y="540892"/>
                    <a:pt x="446659" y="533654"/>
                  </a:cubicBezTo>
                  <a:cubicBezTo>
                    <a:pt x="439039" y="526415"/>
                    <a:pt x="438658" y="514350"/>
                    <a:pt x="445897" y="506730"/>
                  </a:cubicBezTo>
                  <a:close/>
                  <a:moveTo>
                    <a:pt x="557149" y="400050"/>
                  </a:moveTo>
                  <a:cubicBezTo>
                    <a:pt x="576453" y="383159"/>
                    <a:pt x="596265" y="366776"/>
                    <a:pt x="616458" y="350774"/>
                  </a:cubicBezTo>
                  <a:cubicBezTo>
                    <a:pt x="624713" y="344297"/>
                    <a:pt x="636651" y="345567"/>
                    <a:pt x="643255" y="353822"/>
                  </a:cubicBezTo>
                  <a:cubicBezTo>
                    <a:pt x="649859" y="362077"/>
                    <a:pt x="648462" y="374015"/>
                    <a:pt x="640207" y="380619"/>
                  </a:cubicBezTo>
                  <a:cubicBezTo>
                    <a:pt x="620522" y="396240"/>
                    <a:pt x="601218" y="412242"/>
                    <a:pt x="582295" y="428752"/>
                  </a:cubicBezTo>
                  <a:cubicBezTo>
                    <a:pt x="574421" y="435610"/>
                    <a:pt x="562356" y="434848"/>
                    <a:pt x="555371" y="426974"/>
                  </a:cubicBezTo>
                  <a:cubicBezTo>
                    <a:pt x="548386" y="419100"/>
                    <a:pt x="549275" y="407035"/>
                    <a:pt x="557149" y="400050"/>
                  </a:cubicBezTo>
                  <a:close/>
                  <a:moveTo>
                    <a:pt x="677926" y="304292"/>
                  </a:moveTo>
                  <a:cubicBezTo>
                    <a:pt x="698754" y="289306"/>
                    <a:pt x="719963" y="274828"/>
                    <a:pt x="741553" y="260858"/>
                  </a:cubicBezTo>
                  <a:cubicBezTo>
                    <a:pt x="750316" y="255143"/>
                    <a:pt x="762127" y="257683"/>
                    <a:pt x="767842" y="266446"/>
                  </a:cubicBezTo>
                  <a:cubicBezTo>
                    <a:pt x="773557" y="275209"/>
                    <a:pt x="771017" y="287020"/>
                    <a:pt x="762254" y="292735"/>
                  </a:cubicBezTo>
                  <a:cubicBezTo>
                    <a:pt x="741172" y="306451"/>
                    <a:pt x="720471" y="320548"/>
                    <a:pt x="700151" y="335153"/>
                  </a:cubicBezTo>
                  <a:cubicBezTo>
                    <a:pt x="691642" y="341249"/>
                    <a:pt x="679704" y="339344"/>
                    <a:pt x="673608" y="330835"/>
                  </a:cubicBezTo>
                  <a:cubicBezTo>
                    <a:pt x="667512" y="322326"/>
                    <a:pt x="669417" y="310388"/>
                    <a:pt x="677926" y="304292"/>
                  </a:cubicBezTo>
                  <a:close/>
                  <a:moveTo>
                    <a:pt x="807212" y="220472"/>
                  </a:moveTo>
                  <a:cubicBezTo>
                    <a:pt x="829437" y="207518"/>
                    <a:pt x="851916" y="195072"/>
                    <a:pt x="874776" y="183261"/>
                  </a:cubicBezTo>
                  <a:cubicBezTo>
                    <a:pt x="884047" y="178435"/>
                    <a:pt x="895604" y="181991"/>
                    <a:pt x="900430" y="191389"/>
                  </a:cubicBezTo>
                  <a:cubicBezTo>
                    <a:pt x="905256" y="200787"/>
                    <a:pt x="901700" y="212217"/>
                    <a:pt x="892302" y="217043"/>
                  </a:cubicBezTo>
                  <a:cubicBezTo>
                    <a:pt x="870077" y="228600"/>
                    <a:pt x="847979" y="240792"/>
                    <a:pt x="826389" y="253365"/>
                  </a:cubicBezTo>
                  <a:cubicBezTo>
                    <a:pt x="817245" y="258699"/>
                    <a:pt x="805688" y="255651"/>
                    <a:pt x="800354" y="246507"/>
                  </a:cubicBezTo>
                  <a:cubicBezTo>
                    <a:pt x="795020" y="237363"/>
                    <a:pt x="798068" y="225806"/>
                    <a:pt x="807212" y="220472"/>
                  </a:cubicBezTo>
                  <a:close/>
                  <a:moveTo>
                    <a:pt x="943864" y="149225"/>
                  </a:moveTo>
                  <a:cubicBezTo>
                    <a:pt x="967232" y="138430"/>
                    <a:pt x="990727" y="128270"/>
                    <a:pt x="1014730" y="118491"/>
                  </a:cubicBezTo>
                  <a:cubicBezTo>
                    <a:pt x="1024509" y="114554"/>
                    <a:pt x="1035558" y="119253"/>
                    <a:pt x="1039495" y="129032"/>
                  </a:cubicBezTo>
                  <a:cubicBezTo>
                    <a:pt x="1043432" y="138811"/>
                    <a:pt x="1038733" y="149860"/>
                    <a:pt x="1028954" y="153797"/>
                  </a:cubicBezTo>
                  <a:cubicBezTo>
                    <a:pt x="1005586" y="163195"/>
                    <a:pt x="982599" y="173228"/>
                    <a:pt x="959866" y="183769"/>
                  </a:cubicBezTo>
                  <a:cubicBezTo>
                    <a:pt x="950341" y="188214"/>
                    <a:pt x="939038" y="184023"/>
                    <a:pt x="934593" y="174498"/>
                  </a:cubicBezTo>
                  <a:cubicBezTo>
                    <a:pt x="930148" y="164973"/>
                    <a:pt x="934339" y="153670"/>
                    <a:pt x="943864" y="149225"/>
                  </a:cubicBezTo>
                  <a:close/>
                  <a:moveTo>
                    <a:pt x="1086993" y="91059"/>
                  </a:moveTo>
                  <a:cubicBezTo>
                    <a:pt x="1111123" y="82550"/>
                    <a:pt x="1135634" y="74676"/>
                    <a:pt x="1160399" y="67310"/>
                  </a:cubicBezTo>
                  <a:cubicBezTo>
                    <a:pt x="1170432" y="64262"/>
                    <a:pt x="1181100" y="70104"/>
                    <a:pt x="1184148" y="80137"/>
                  </a:cubicBezTo>
                  <a:cubicBezTo>
                    <a:pt x="1187196" y="90170"/>
                    <a:pt x="1181354" y="100838"/>
                    <a:pt x="1171321" y="103886"/>
                  </a:cubicBezTo>
                  <a:cubicBezTo>
                    <a:pt x="1147191" y="111125"/>
                    <a:pt x="1123315" y="118872"/>
                    <a:pt x="1099693" y="127127"/>
                  </a:cubicBezTo>
                  <a:cubicBezTo>
                    <a:pt x="1089787" y="130556"/>
                    <a:pt x="1078865" y="125349"/>
                    <a:pt x="1075436" y="115443"/>
                  </a:cubicBezTo>
                  <a:cubicBezTo>
                    <a:pt x="1072007" y="105537"/>
                    <a:pt x="1077214" y="94615"/>
                    <a:pt x="1087120" y="91186"/>
                  </a:cubicBezTo>
                  <a:close/>
                  <a:moveTo>
                    <a:pt x="1234694" y="47117"/>
                  </a:moveTo>
                  <a:cubicBezTo>
                    <a:pt x="1259586" y="41021"/>
                    <a:pt x="1284605" y="35433"/>
                    <a:pt x="1310005" y="30480"/>
                  </a:cubicBezTo>
                  <a:cubicBezTo>
                    <a:pt x="1320292" y="28448"/>
                    <a:pt x="1330325" y="35179"/>
                    <a:pt x="1332357" y="45466"/>
                  </a:cubicBezTo>
                  <a:cubicBezTo>
                    <a:pt x="1334389" y="55753"/>
                    <a:pt x="1327658" y="65786"/>
                    <a:pt x="1317371" y="67818"/>
                  </a:cubicBezTo>
                  <a:cubicBezTo>
                    <a:pt x="1292606" y="72644"/>
                    <a:pt x="1268095" y="78105"/>
                    <a:pt x="1243838" y="84074"/>
                  </a:cubicBezTo>
                  <a:cubicBezTo>
                    <a:pt x="1233678" y="86614"/>
                    <a:pt x="1223264" y="80391"/>
                    <a:pt x="1220724" y="70104"/>
                  </a:cubicBezTo>
                  <a:cubicBezTo>
                    <a:pt x="1218184" y="59817"/>
                    <a:pt x="1224407" y="49530"/>
                    <a:pt x="1234694" y="46990"/>
                  </a:cubicBezTo>
                  <a:close/>
                  <a:moveTo>
                    <a:pt x="1385951" y="17272"/>
                  </a:moveTo>
                  <a:cubicBezTo>
                    <a:pt x="1411224" y="13589"/>
                    <a:pt x="1436751" y="10414"/>
                    <a:pt x="1462532" y="7874"/>
                  </a:cubicBezTo>
                  <a:cubicBezTo>
                    <a:pt x="1472946" y="6858"/>
                    <a:pt x="1482344" y="14478"/>
                    <a:pt x="1483360" y="24892"/>
                  </a:cubicBezTo>
                  <a:cubicBezTo>
                    <a:pt x="1484376" y="35306"/>
                    <a:pt x="1476756" y="44704"/>
                    <a:pt x="1466342" y="45720"/>
                  </a:cubicBezTo>
                  <a:cubicBezTo>
                    <a:pt x="1441196" y="48260"/>
                    <a:pt x="1416304" y="51308"/>
                    <a:pt x="1391539" y="54991"/>
                  </a:cubicBezTo>
                  <a:cubicBezTo>
                    <a:pt x="1381125" y="56515"/>
                    <a:pt x="1371473" y="49276"/>
                    <a:pt x="1369949" y="38862"/>
                  </a:cubicBezTo>
                  <a:cubicBezTo>
                    <a:pt x="1368425" y="28448"/>
                    <a:pt x="1375664" y="18796"/>
                    <a:pt x="1386078" y="17272"/>
                  </a:cubicBezTo>
                  <a:close/>
                  <a:moveTo>
                    <a:pt x="1539367" y="2159"/>
                  </a:moveTo>
                  <a:cubicBezTo>
                    <a:pt x="1564894" y="889"/>
                    <a:pt x="1590548" y="127"/>
                    <a:pt x="1616329" y="0"/>
                  </a:cubicBezTo>
                  <a:cubicBezTo>
                    <a:pt x="1626870" y="0"/>
                    <a:pt x="1635379" y="8382"/>
                    <a:pt x="1635506" y="18923"/>
                  </a:cubicBezTo>
                  <a:cubicBezTo>
                    <a:pt x="1635633" y="29464"/>
                    <a:pt x="1627124" y="37973"/>
                    <a:pt x="1616583" y="37973"/>
                  </a:cubicBezTo>
                  <a:cubicBezTo>
                    <a:pt x="1591310" y="38100"/>
                    <a:pt x="1566291" y="38862"/>
                    <a:pt x="1541399" y="40132"/>
                  </a:cubicBezTo>
                  <a:cubicBezTo>
                    <a:pt x="1530858" y="40640"/>
                    <a:pt x="1521968" y="32639"/>
                    <a:pt x="1521333" y="22098"/>
                  </a:cubicBezTo>
                  <a:cubicBezTo>
                    <a:pt x="1520698" y="11557"/>
                    <a:pt x="1528826" y="2667"/>
                    <a:pt x="1539367" y="2032"/>
                  </a:cubicBezTo>
                  <a:close/>
                  <a:moveTo>
                    <a:pt x="1693545" y="1270"/>
                  </a:moveTo>
                  <a:cubicBezTo>
                    <a:pt x="1719326" y="2286"/>
                    <a:pt x="1744980" y="4064"/>
                    <a:pt x="1770507" y="6223"/>
                  </a:cubicBezTo>
                  <a:cubicBezTo>
                    <a:pt x="1781048" y="7112"/>
                    <a:pt x="1788668" y="16383"/>
                    <a:pt x="1787779" y="26924"/>
                  </a:cubicBezTo>
                  <a:cubicBezTo>
                    <a:pt x="1786890" y="37465"/>
                    <a:pt x="1777619" y="45085"/>
                    <a:pt x="1767078" y="44196"/>
                  </a:cubicBezTo>
                  <a:cubicBezTo>
                    <a:pt x="1742186" y="42037"/>
                    <a:pt x="1717167" y="40386"/>
                    <a:pt x="1691894" y="39370"/>
                  </a:cubicBezTo>
                  <a:cubicBezTo>
                    <a:pt x="1681353" y="38989"/>
                    <a:pt x="1673225" y="30099"/>
                    <a:pt x="1673606" y="19558"/>
                  </a:cubicBezTo>
                  <a:cubicBezTo>
                    <a:pt x="1673987" y="9017"/>
                    <a:pt x="1682877" y="889"/>
                    <a:pt x="1693418" y="1270"/>
                  </a:cubicBezTo>
                  <a:close/>
                  <a:moveTo>
                    <a:pt x="1846961" y="14859"/>
                  </a:moveTo>
                  <a:cubicBezTo>
                    <a:pt x="1872488" y="18415"/>
                    <a:pt x="1897888" y="22479"/>
                    <a:pt x="1923034" y="27051"/>
                  </a:cubicBezTo>
                  <a:cubicBezTo>
                    <a:pt x="1933321" y="28956"/>
                    <a:pt x="1940179" y="38862"/>
                    <a:pt x="1938274" y="49276"/>
                  </a:cubicBezTo>
                  <a:cubicBezTo>
                    <a:pt x="1936369" y="59690"/>
                    <a:pt x="1926463" y="66421"/>
                    <a:pt x="1916049" y="64516"/>
                  </a:cubicBezTo>
                  <a:cubicBezTo>
                    <a:pt x="1891411" y="59944"/>
                    <a:pt x="1866646" y="56007"/>
                    <a:pt x="1841754" y="52578"/>
                  </a:cubicBezTo>
                  <a:cubicBezTo>
                    <a:pt x="1831340" y="51181"/>
                    <a:pt x="1823974" y="41529"/>
                    <a:pt x="1825498" y="31115"/>
                  </a:cubicBezTo>
                  <a:cubicBezTo>
                    <a:pt x="1827022" y="20701"/>
                    <a:pt x="1836547" y="13335"/>
                    <a:pt x="1846961" y="14859"/>
                  </a:cubicBezTo>
                  <a:close/>
                  <a:moveTo>
                    <a:pt x="1998726" y="43053"/>
                  </a:moveTo>
                  <a:cubicBezTo>
                    <a:pt x="2023872" y="48895"/>
                    <a:pt x="2048637" y="55499"/>
                    <a:pt x="2073275" y="62484"/>
                  </a:cubicBezTo>
                  <a:cubicBezTo>
                    <a:pt x="2083435" y="65405"/>
                    <a:pt x="2089277" y="75946"/>
                    <a:pt x="2086356" y="85979"/>
                  </a:cubicBezTo>
                  <a:cubicBezTo>
                    <a:pt x="2083435" y="96012"/>
                    <a:pt x="2072894" y="101981"/>
                    <a:pt x="2062861" y="99060"/>
                  </a:cubicBezTo>
                  <a:cubicBezTo>
                    <a:pt x="2038858" y="92202"/>
                    <a:pt x="2014474" y="85852"/>
                    <a:pt x="1989963" y="80137"/>
                  </a:cubicBezTo>
                  <a:cubicBezTo>
                    <a:pt x="1979676" y="77724"/>
                    <a:pt x="1973326" y="67437"/>
                    <a:pt x="1975739" y="57277"/>
                  </a:cubicBezTo>
                  <a:cubicBezTo>
                    <a:pt x="1978152" y="47117"/>
                    <a:pt x="1988439" y="40640"/>
                    <a:pt x="1998599" y="43053"/>
                  </a:cubicBezTo>
                  <a:close/>
                  <a:moveTo>
                    <a:pt x="2146808" y="85471"/>
                  </a:moveTo>
                  <a:cubicBezTo>
                    <a:pt x="2171192" y="93726"/>
                    <a:pt x="2195322" y="102616"/>
                    <a:pt x="2219198" y="111887"/>
                  </a:cubicBezTo>
                  <a:cubicBezTo>
                    <a:pt x="2228977" y="115697"/>
                    <a:pt x="2233803" y="126746"/>
                    <a:pt x="2229993" y="136525"/>
                  </a:cubicBezTo>
                  <a:cubicBezTo>
                    <a:pt x="2226183" y="146304"/>
                    <a:pt x="2215134" y="151130"/>
                    <a:pt x="2205355" y="147320"/>
                  </a:cubicBezTo>
                  <a:cubicBezTo>
                    <a:pt x="2182114" y="138176"/>
                    <a:pt x="2158492" y="129540"/>
                    <a:pt x="2134616" y="121412"/>
                  </a:cubicBezTo>
                  <a:cubicBezTo>
                    <a:pt x="2124710" y="117983"/>
                    <a:pt x="2119249" y="107188"/>
                    <a:pt x="2122678" y="97282"/>
                  </a:cubicBezTo>
                  <a:cubicBezTo>
                    <a:pt x="2126107" y="87376"/>
                    <a:pt x="2136902" y="81915"/>
                    <a:pt x="2146808" y="85344"/>
                  </a:cubicBezTo>
                  <a:close/>
                  <a:moveTo>
                    <a:pt x="2290318" y="141732"/>
                  </a:moveTo>
                  <a:cubicBezTo>
                    <a:pt x="2313813" y="152273"/>
                    <a:pt x="2337054" y="163322"/>
                    <a:pt x="2359914" y="175006"/>
                  </a:cubicBezTo>
                  <a:cubicBezTo>
                    <a:pt x="2369312" y="179832"/>
                    <a:pt x="2372995" y="191262"/>
                    <a:pt x="2368296" y="200660"/>
                  </a:cubicBezTo>
                  <a:cubicBezTo>
                    <a:pt x="2363597" y="210058"/>
                    <a:pt x="2352040" y="213741"/>
                    <a:pt x="2342642" y="209042"/>
                  </a:cubicBezTo>
                  <a:cubicBezTo>
                    <a:pt x="2320290" y="197739"/>
                    <a:pt x="2297684" y="186817"/>
                    <a:pt x="2274697" y="176530"/>
                  </a:cubicBezTo>
                  <a:cubicBezTo>
                    <a:pt x="2265045" y="172212"/>
                    <a:pt x="2260854" y="160909"/>
                    <a:pt x="2265172" y="151384"/>
                  </a:cubicBezTo>
                  <a:cubicBezTo>
                    <a:pt x="2269490" y="141859"/>
                    <a:pt x="2280793" y="137541"/>
                    <a:pt x="2290318" y="141859"/>
                  </a:cubicBezTo>
                  <a:close/>
                  <a:moveTo>
                    <a:pt x="2427732" y="211582"/>
                  </a:moveTo>
                  <a:cubicBezTo>
                    <a:pt x="2450084" y="224282"/>
                    <a:pt x="2472182" y="237617"/>
                    <a:pt x="2493772" y="251333"/>
                  </a:cubicBezTo>
                  <a:cubicBezTo>
                    <a:pt x="2502662" y="256921"/>
                    <a:pt x="2505329" y="268732"/>
                    <a:pt x="2499614" y="277622"/>
                  </a:cubicBezTo>
                  <a:cubicBezTo>
                    <a:pt x="2493899" y="286512"/>
                    <a:pt x="2482215" y="289179"/>
                    <a:pt x="2473325" y="283464"/>
                  </a:cubicBezTo>
                  <a:cubicBezTo>
                    <a:pt x="2452116" y="270002"/>
                    <a:pt x="2430653" y="257048"/>
                    <a:pt x="2408809" y="244729"/>
                  </a:cubicBezTo>
                  <a:cubicBezTo>
                    <a:pt x="2399665" y="239522"/>
                    <a:pt x="2396490" y="227838"/>
                    <a:pt x="2401697" y="218694"/>
                  </a:cubicBezTo>
                  <a:cubicBezTo>
                    <a:pt x="2406904" y="209550"/>
                    <a:pt x="2418588" y="206375"/>
                    <a:pt x="2427732" y="211582"/>
                  </a:cubicBezTo>
                  <a:close/>
                  <a:moveTo>
                    <a:pt x="2557907" y="294132"/>
                  </a:moveTo>
                  <a:cubicBezTo>
                    <a:pt x="2578989" y="308864"/>
                    <a:pt x="2599690" y="324231"/>
                    <a:pt x="2619883" y="339979"/>
                  </a:cubicBezTo>
                  <a:cubicBezTo>
                    <a:pt x="2628138" y="346456"/>
                    <a:pt x="2629662" y="358394"/>
                    <a:pt x="2623312" y="366649"/>
                  </a:cubicBezTo>
                  <a:cubicBezTo>
                    <a:pt x="2616962" y="374904"/>
                    <a:pt x="2604897" y="376428"/>
                    <a:pt x="2596642" y="370078"/>
                  </a:cubicBezTo>
                  <a:cubicBezTo>
                    <a:pt x="2576830" y="354711"/>
                    <a:pt x="2556637" y="339852"/>
                    <a:pt x="2536063" y="325374"/>
                  </a:cubicBezTo>
                  <a:cubicBezTo>
                    <a:pt x="2527427" y="319278"/>
                    <a:pt x="2525395" y="307467"/>
                    <a:pt x="2531364" y="298831"/>
                  </a:cubicBezTo>
                  <a:cubicBezTo>
                    <a:pt x="2537333" y="290195"/>
                    <a:pt x="2549271" y="288163"/>
                    <a:pt x="2557907" y="294132"/>
                  </a:cubicBezTo>
                  <a:close/>
                  <a:moveTo>
                    <a:pt x="2679700" y="388620"/>
                  </a:moveTo>
                  <a:cubicBezTo>
                    <a:pt x="2699258" y="405257"/>
                    <a:pt x="2718435" y="422402"/>
                    <a:pt x="2737104" y="440055"/>
                  </a:cubicBezTo>
                  <a:cubicBezTo>
                    <a:pt x="2744724" y="447294"/>
                    <a:pt x="2745105" y="459359"/>
                    <a:pt x="2737993" y="466979"/>
                  </a:cubicBezTo>
                  <a:cubicBezTo>
                    <a:pt x="2730881" y="474599"/>
                    <a:pt x="2718689" y="474980"/>
                    <a:pt x="2711069" y="467868"/>
                  </a:cubicBezTo>
                  <a:cubicBezTo>
                    <a:pt x="2692781" y="450723"/>
                    <a:pt x="2674112" y="433959"/>
                    <a:pt x="2654935" y="417703"/>
                  </a:cubicBezTo>
                  <a:cubicBezTo>
                    <a:pt x="2646934" y="410845"/>
                    <a:pt x="2646045" y="398907"/>
                    <a:pt x="2652776" y="390906"/>
                  </a:cubicBezTo>
                  <a:cubicBezTo>
                    <a:pt x="2659507" y="382905"/>
                    <a:pt x="2671572" y="382016"/>
                    <a:pt x="2679573" y="388747"/>
                  </a:cubicBezTo>
                  <a:close/>
                  <a:moveTo>
                    <a:pt x="2791968" y="494284"/>
                  </a:moveTo>
                  <a:cubicBezTo>
                    <a:pt x="2809875" y="512699"/>
                    <a:pt x="2827274" y="531622"/>
                    <a:pt x="2844292" y="550926"/>
                  </a:cubicBezTo>
                  <a:cubicBezTo>
                    <a:pt x="2851277" y="558800"/>
                    <a:pt x="2850515" y="570864"/>
                    <a:pt x="2842641" y="577849"/>
                  </a:cubicBezTo>
                  <a:cubicBezTo>
                    <a:pt x="2834767" y="584834"/>
                    <a:pt x="2822702" y="584072"/>
                    <a:pt x="2815717" y="576198"/>
                  </a:cubicBezTo>
                  <a:cubicBezTo>
                    <a:pt x="2799080" y="557403"/>
                    <a:pt x="2782062" y="538988"/>
                    <a:pt x="2764663" y="520954"/>
                  </a:cubicBezTo>
                  <a:cubicBezTo>
                    <a:pt x="2757297" y="513461"/>
                    <a:pt x="2757551" y="501396"/>
                    <a:pt x="2765044" y="494030"/>
                  </a:cubicBezTo>
                  <a:cubicBezTo>
                    <a:pt x="2772537" y="486664"/>
                    <a:pt x="2784602" y="486918"/>
                    <a:pt x="2791968" y="494411"/>
                  </a:cubicBezTo>
                  <a:close/>
                  <a:moveTo>
                    <a:pt x="2893949" y="609980"/>
                  </a:moveTo>
                  <a:cubicBezTo>
                    <a:pt x="2909951" y="630046"/>
                    <a:pt x="2925572" y="650493"/>
                    <a:pt x="2940685" y="671194"/>
                  </a:cubicBezTo>
                  <a:cubicBezTo>
                    <a:pt x="2946908" y="679703"/>
                    <a:pt x="2945003" y="691641"/>
                    <a:pt x="2936494" y="697864"/>
                  </a:cubicBezTo>
                  <a:cubicBezTo>
                    <a:pt x="2927985" y="704087"/>
                    <a:pt x="2916047" y="702182"/>
                    <a:pt x="2909824" y="693673"/>
                  </a:cubicBezTo>
                  <a:cubicBezTo>
                    <a:pt x="2895092" y="673353"/>
                    <a:pt x="2879852" y="653414"/>
                    <a:pt x="2864104" y="633856"/>
                  </a:cubicBezTo>
                  <a:cubicBezTo>
                    <a:pt x="2857500" y="625601"/>
                    <a:pt x="2858897" y="613663"/>
                    <a:pt x="2867025" y="607059"/>
                  </a:cubicBezTo>
                  <a:cubicBezTo>
                    <a:pt x="2875153" y="600455"/>
                    <a:pt x="2887218" y="601852"/>
                    <a:pt x="2893822" y="609980"/>
                  </a:cubicBezTo>
                  <a:close/>
                  <a:moveTo>
                    <a:pt x="2984373" y="734694"/>
                  </a:moveTo>
                  <a:cubicBezTo>
                    <a:pt x="2998470" y="756157"/>
                    <a:pt x="3012059" y="778001"/>
                    <a:pt x="3025140" y="800099"/>
                  </a:cubicBezTo>
                  <a:cubicBezTo>
                    <a:pt x="3030474" y="809116"/>
                    <a:pt x="3027426" y="820800"/>
                    <a:pt x="3018409" y="826134"/>
                  </a:cubicBezTo>
                  <a:cubicBezTo>
                    <a:pt x="3009392" y="831468"/>
                    <a:pt x="2997708" y="828420"/>
                    <a:pt x="2992374" y="819403"/>
                  </a:cubicBezTo>
                  <a:cubicBezTo>
                    <a:pt x="2979547" y="797813"/>
                    <a:pt x="2966339" y="776477"/>
                    <a:pt x="2952623" y="755522"/>
                  </a:cubicBezTo>
                  <a:cubicBezTo>
                    <a:pt x="2946908" y="746759"/>
                    <a:pt x="2949321" y="734948"/>
                    <a:pt x="2958084" y="729106"/>
                  </a:cubicBezTo>
                  <a:cubicBezTo>
                    <a:pt x="2966847" y="723264"/>
                    <a:pt x="2978658" y="725804"/>
                    <a:pt x="2984500" y="734567"/>
                  </a:cubicBezTo>
                  <a:close/>
                  <a:moveTo>
                    <a:pt x="3062859" y="867282"/>
                  </a:moveTo>
                  <a:cubicBezTo>
                    <a:pt x="3074797" y="889888"/>
                    <a:pt x="3086227" y="912875"/>
                    <a:pt x="3097149" y="936243"/>
                  </a:cubicBezTo>
                  <a:cubicBezTo>
                    <a:pt x="3101594" y="945768"/>
                    <a:pt x="3097530" y="957071"/>
                    <a:pt x="3088005" y="961516"/>
                  </a:cubicBezTo>
                  <a:cubicBezTo>
                    <a:pt x="3078480" y="965961"/>
                    <a:pt x="3067177" y="961897"/>
                    <a:pt x="3062732" y="952372"/>
                  </a:cubicBezTo>
                  <a:cubicBezTo>
                    <a:pt x="3052064" y="929639"/>
                    <a:pt x="3040888" y="907160"/>
                    <a:pt x="3029204" y="885062"/>
                  </a:cubicBezTo>
                  <a:cubicBezTo>
                    <a:pt x="3024251" y="875791"/>
                    <a:pt x="3027807" y="864234"/>
                    <a:pt x="3037205" y="859281"/>
                  </a:cubicBezTo>
                  <a:cubicBezTo>
                    <a:pt x="3046603" y="854328"/>
                    <a:pt x="3058033" y="857884"/>
                    <a:pt x="3062986" y="867282"/>
                  </a:cubicBezTo>
                  <a:close/>
                  <a:moveTo>
                    <a:pt x="3128391" y="1006855"/>
                  </a:moveTo>
                  <a:cubicBezTo>
                    <a:pt x="3138170" y="1030604"/>
                    <a:pt x="3147314" y="1054607"/>
                    <a:pt x="3156077" y="1078864"/>
                  </a:cubicBezTo>
                  <a:cubicBezTo>
                    <a:pt x="3159633" y="1088770"/>
                    <a:pt x="3154426" y="1099692"/>
                    <a:pt x="3144520" y="1103248"/>
                  </a:cubicBezTo>
                  <a:cubicBezTo>
                    <a:pt x="3134614" y="1106804"/>
                    <a:pt x="3123692" y="1101597"/>
                    <a:pt x="3120136" y="1091691"/>
                  </a:cubicBezTo>
                  <a:cubicBezTo>
                    <a:pt x="3111627" y="1067942"/>
                    <a:pt x="3102737" y="1044574"/>
                    <a:pt x="3093085" y="1021460"/>
                  </a:cubicBezTo>
                  <a:cubicBezTo>
                    <a:pt x="3089021" y="1011681"/>
                    <a:pt x="3093720" y="1000632"/>
                    <a:pt x="3103499" y="996568"/>
                  </a:cubicBezTo>
                  <a:cubicBezTo>
                    <a:pt x="3113278" y="992504"/>
                    <a:pt x="3124327" y="997203"/>
                    <a:pt x="3128391" y="1006982"/>
                  </a:cubicBezTo>
                  <a:close/>
                  <a:moveTo>
                    <a:pt x="3180207" y="1152143"/>
                  </a:moveTo>
                  <a:cubicBezTo>
                    <a:pt x="3187700" y="1176654"/>
                    <a:pt x="3194558" y="1201419"/>
                    <a:pt x="3200908" y="1226438"/>
                  </a:cubicBezTo>
                  <a:cubicBezTo>
                    <a:pt x="3203448" y="1236598"/>
                    <a:pt x="3197352" y="1247012"/>
                    <a:pt x="3187065" y="1249552"/>
                  </a:cubicBezTo>
                  <a:cubicBezTo>
                    <a:pt x="3176778" y="1252092"/>
                    <a:pt x="3166491" y="1245996"/>
                    <a:pt x="3163951" y="1235709"/>
                  </a:cubicBezTo>
                  <a:cubicBezTo>
                    <a:pt x="3157855" y="1211325"/>
                    <a:pt x="3151124" y="1187068"/>
                    <a:pt x="3143758" y="1163192"/>
                  </a:cubicBezTo>
                  <a:cubicBezTo>
                    <a:pt x="3140710" y="1153159"/>
                    <a:pt x="3146425" y="1142491"/>
                    <a:pt x="3156458" y="1139443"/>
                  </a:cubicBezTo>
                  <a:cubicBezTo>
                    <a:pt x="3166491" y="1136395"/>
                    <a:pt x="3177159" y="1142110"/>
                    <a:pt x="3180207" y="1152143"/>
                  </a:cubicBezTo>
                  <a:close/>
                  <a:moveTo>
                    <a:pt x="3217926" y="1301622"/>
                  </a:moveTo>
                  <a:cubicBezTo>
                    <a:pt x="3223006" y="1326768"/>
                    <a:pt x="3227451" y="1352041"/>
                    <a:pt x="3231388" y="1377568"/>
                  </a:cubicBezTo>
                  <a:cubicBezTo>
                    <a:pt x="3233039" y="1387982"/>
                    <a:pt x="3225800" y="1397634"/>
                    <a:pt x="3215386" y="1399285"/>
                  </a:cubicBezTo>
                  <a:cubicBezTo>
                    <a:pt x="3204972" y="1400936"/>
                    <a:pt x="3195320" y="1393697"/>
                    <a:pt x="3193669" y="1383283"/>
                  </a:cubicBezTo>
                  <a:cubicBezTo>
                    <a:pt x="3189859" y="1358391"/>
                    <a:pt x="3185414" y="1333626"/>
                    <a:pt x="3180461" y="1309115"/>
                  </a:cubicBezTo>
                  <a:cubicBezTo>
                    <a:pt x="3178429" y="1298828"/>
                    <a:pt x="3185033" y="1288795"/>
                    <a:pt x="3195320" y="1286636"/>
                  </a:cubicBezTo>
                  <a:cubicBezTo>
                    <a:pt x="3205607" y="1284477"/>
                    <a:pt x="3215640" y="1291208"/>
                    <a:pt x="3217799" y="1301495"/>
                  </a:cubicBezTo>
                  <a:close/>
                  <a:moveTo>
                    <a:pt x="3241167" y="1453895"/>
                  </a:moveTo>
                  <a:cubicBezTo>
                    <a:pt x="3243834" y="1479295"/>
                    <a:pt x="3245866" y="1504949"/>
                    <a:pt x="3247390" y="1530730"/>
                  </a:cubicBezTo>
                  <a:cubicBezTo>
                    <a:pt x="3248025" y="1541271"/>
                    <a:pt x="3240024" y="1550288"/>
                    <a:pt x="3229483" y="1550796"/>
                  </a:cubicBezTo>
                  <a:cubicBezTo>
                    <a:pt x="3218942" y="1551304"/>
                    <a:pt x="3209925" y="1543430"/>
                    <a:pt x="3209417" y="1532889"/>
                  </a:cubicBezTo>
                  <a:cubicBezTo>
                    <a:pt x="3208020" y="1507743"/>
                    <a:pt x="3205988" y="1482724"/>
                    <a:pt x="3203321" y="1457832"/>
                  </a:cubicBezTo>
                  <a:cubicBezTo>
                    <a:pt x="3202178" y="1447418"/>
                    <a:pt x="3209798" y="1438020"/>
                    <a:pt x="3220339" y="1436877"/>
                  </a:cubicBezTo>
                  <a:cubicBezTo>
                    <a:pt x="3230880" y="1435734"/>
                    <a:pt x="3240151" y="1443354"/>
                    <a:pt x="3241294" y="1453895"/>
                  </a:cubicBezTo>
                  <a:close/>
                  <a:moveTo>
                    <a:pt x="3250184" y="1607692"/>
                  </a:moveTo>
                  <a:cubicBezTo>
                    <a:pt x="3250184" y="1613534"/>
                    <a:pt x="3250311" y="1619376"/>
                    <a:pt x="3250311" y="1625091"/>
                  </a:cubicBezTo>
                  <a:lnTo>
                    <a:pt x="3231261" y="1625091"/>
                  </a:lnTo>
                  <a:lnTo>
                    <a:pt x="3250311" y="1625091"/>
                  </a:lnTo>
                  <a:cubicBezTo>
                    <a:pt x="3250311" y="1645156"/>
                    <a:pt x="3249930" y="1665095"/>
                    <a:pt x="3249168" y="1684908"/>
                  </a:cubicBezTo>
                  <a:cubicBezTo>
                    <a:pt x="3248787" y="1695448"/>
                    <a:pt x="3239897" y="1703576"/>
                    <a:pt x="3229483" y="1703195"/>
                  </a:cubicBezTo>
                  <a:cubicBezTo>
                    <a:pt x="3219069" y="1702814"/>
                    <a:pt x="3210814" y="1693924"/>
                    <a:pt x="3211195" y="1683511"/>
                  </a:cubicBezTo>
                  <a:cubicBezTo>
                    <a:pt x="3211957" y="1664080"/>
                    <a:pt x="3212211" y="1644648"/>
                    <a:pt x="3212211" y="1625091"/>
                  </a:cubicBezTo>
                  <a:cubicBezTo>
                    <a:pt x="3212211" y="1619376"/>
                    <a:pt x="3212211" y="1613661"/>
                    <a:pt x="3212084" y="1608073"/>
                  </a:cubicBezTo>
                  <a:cubicBezTo>
                    <a:pt x="3211957" y="1597532"/>
                    <a:pt x="3220466" y="1588896"/>
                    <a:pt x="3230880" y="1588769"/>
                  </a:cubicBezTo>
                  <a:cubicBezTo>
                    <a:pt x="3241294" y="1588642"/>
                    <a:pt x="3250057" y="1597151"/>
                    <a:pt x="3250184" y="1607565"/>
                  </a:cubicBezTo>
                  <a:close/>
                  <a:moveTo>
                    <a:pt x="3244596" y="1761742"/>
                  </a:moveTo>
                  <a:cubicBezTo>
                    <a:pt x="3242437" y="1787523"/>
                    <a:pt x="3239770" y="1813051"/>
                    <a:pt x="3236341" y="1838451"/>
                  </a:cubicBezTo>
                  <a:cubicBezTo>
                    <a:pt x="3234944" y="1848864"/>
                    <a:pt x="3225419" y="1856230"/>
                    <a:pt x="3215005" y="1854833"/>
                  </a:cubicBezTo>
                  <a:cubicBezTo>
                    <a:pt x="3204591" y="1853436"/>
                    <a:pt x="3197225" y="1843911"/>
                    <a:pt x="3198622" y="1833498"/>
                  </a:cubicBezTo>
                  <a:cubicBezTo>
                    <a:pt x="3201924" y="1808733"/>
                    <a:pt x="3204591" y="1783714"/>
                    <a:pt x="3206623" y="1758695"/>
                  </a:cubicBezTo>
                  <a:cubicBezTo>
                    <a:pt x="3207512" y="1748153"/>
                    <a:pt x="3216656" y="1740406"/>
                    <a:pt x="3227197" y="1741295"/>
                  </a:cubicBezTo>
                  <a:cubicBezTo>
                    <a:pt x="3237738" y="1742184"/>
                    <a:pt x="3245485" y="1751328"/>
                    <a:pt x="3244596" y="1761870"/>
                  </a:cubicBezTo>
                  <a:close/>
                  <a:moveTo>
                    <a:pt x="3224530" y="1914650"/>
                  </a:moveTo>
                  <a:cubicBezTo>
                    <a:pt x="3219958" y="1940050"/>
                    <a:pt x="3214751" y="1965196"/>
                    <a:pt x="3209036" y="1990215"/>
                  </a:cubicBezTo>
                  <a:cubicBezTo>
                    <a:pt x="3206623" y="2000502"/>
                    <a:pt x="3196463" y="2006852"/>
                    <a:pt x="3186176" y="2004566"/>
                  </a:cubicBezTo>
                  <a:cubicBezTo>
                    <a:pt x="3175889" y="2002280"/>
                    <a:pt x="3169539" y="1991993"/>
                    <a:pt x="3171825" y="1981706"/>
                  </a:cubicBezTo>
                  <a:cubicBezTo>
                    <a:pt x="3177413" y="1957322"/>
                    <a:pt x="3182493" y="1932684"/>
                    <a:pt x="3186938" y="1907919"/>
                  </a:cubicBezTo>
                  <a:cubicBezTo>
                    <a:pt x="3188843" y="1897505"/>
                    <a:pt x="3198749" y="1890647"/>
                    <a:pt x="3209036" y="1892552"/>
                  </a:cubicBezTo>
                  <a:cubicBezTo>
                    <a:pt x="3219323" y="1894457"/>
                    <a:pt x="3226308" y="1904363"/>
                    <a:pt x="3224403" y="1914650"/>
                  </a:cubicBezTo>
                  <a:close/>
                  <a:moveTo>
                    <a:pt x="3189859" y="2064891"/>
                  </a:moveTo>
                  <a:cubicBezTo>
                    <a:pt x="3182874" y="2089656"/>
                    <a:pt x="3175381" y="2114294"/>
                    <a:pt x="3167253" y="2138551"/>
                  </a:cubicBezTo>
                  <a:cubicBezTo>
                    <a:pt x="3163951" y="2148584"/>
                    <a:pt x="3153156" y="2153918"/>
                    <a:pt x="3143123" y="2150616"/>
                  </a:cubicBezTo>
                  <a:cubicBezTo>
                    <a:pt x="3133090" y="2147314"/>
                    <a:pt x="3127756" y="2136519"/>
                    <a:pt x="3131058" y="2126486"/>
                  </a:cubicBezTo>
                  <a:cubicBezTo>
                    <a:pt x="3138932" y="2102737"/>
                    <a:pt x="3146298" y="2078734"/>
                    <a:pt x="3153156" y="2054477"/>
                  </a:cubicBezTo>
                  <a:cubicBezTo>
                    <a:pt x="3155950" y="2044317"/>
                    <a:pt x="3166491" y="2038475"/>
                    <a:pt x="3176651" y="2041269"/>
                  </a:cubicBezTo>
                  <a:cubicBezTo>
                    <a:pt x="3186811" y="2044063"/>
                    <a:pt x="3192653" y="2054604"/>
                    <a:pt x="3189859" y="2064764"/>
                  </a:cubicBezTo>
                  <a:close/>
                  <a:moveTo>
                    <a:pt x="3141218" y="2211068"/>
                  </a:moveTo>
                  <a:cubicBezTo>
                    <a:pt x="3131947" y="2235071"/>
                    <a:pt x="3122041" y="2258820"/>
                    <a:pt x="3111627" y="2282315"/>
                  </a:cubicBezTo>
                  <a:cubicBezTo>
                    <a:pt x="3107309" y="2291967"/>
                    <a:pt x="3096133" y="2296285"/>
                    <a:pt x="3086481" y="2291967"/>
                  </a:cubicBezTo>
                  <a:cubicBezTo>
                    <a:pt x="3076829" y="2287649"/>
                    <a:pt x="3072511" y="2276473"/>
                    <a:pt x="3076829" y="2266821"/>
                  </a:cubicBezTo>
                  <a:cubicBezTo>
                    <a:pt x="3086989" y="2243961"/>
                    <a:pt x="3096641" y="2220720"/>
                    <a:pt x="3105658" y="2197225"/>
                  </a:cubicBezTo>
                  <a:cubicBezTo>
                    <a:pt x="3109468" y="2187446"/>
                    <a:pt x="3120517" y="2182493"/>
                    <a:pt x="3130296" y="2186303"/>
                  </a:cubicBezTo>
                  <a:cubicBezTo>
                    <a:pt x="3140075" y="2190113"/>
                    <a:pt x="3145028" y="2201162"/>
                    <a:pt x="3141218" y="2210941"/>
                  </a:cubicBezTo>
                  <a:close/>
                  <a:moveTo>
                    <a:pt x="3078734" y="2351911"/>
                  </a:moveTo>
                  <a:cubicBezTo>
                    <a:pt x="3067177" y="2374898"/>
                    <a:pt x="3055112" y="2397631"/>
                    <a:pt x="3042539" y="2419983"/>
                  </a:cubicBezTo>
                  <a:cubicBezTo>
                    <a:pt x="3037332" y="2429127"/>
                    <a:pt x="3025775" y="2432429"/>
                    <a:pt x="3016631" y="2427222"/>
                  </a:cubicBezTo>
                  <a:cubicBezTo>
                    <a:pt x="3007487" y="2422015"/>
                    <a:pt x="3004185" y="2410458"/>
                    <a:pt x="3009392" y="2401314"/>
                  </a:cubicBezTo>
                  <a:cubicBezTo>
                    <a:pt x="3021711" y="2379470"/>
                    <a:pt x="3033395" y="2357372"/>
                    <a:pt x="3044698" y="2334893"/>
                  </a:cubicBezTo>
                  <a:cubicBezTo>
                    <a:pt x="3049397" y="2325495"/>
                    <a:pt x="3060827" y="2321685"/>
                    <a:pt x="3070225" y="2326384"/>
                  </a:cubicBezTo>
                  <a:cubicBezTo>
                    <a:pt x="3079623" y="2331083"/>
                    <a:pt x="3083433" y="2342513"/>
                    <a:pt x="3078734" y="2351911"/>
                  </a:cubicBezTo>
                  <a:close/>
                  <a:moveTo>
                    <a:pt x="3003169" y="2486277"/>
                  </a:moveTo>
                  <a:cubicBezTo>
                    <a:pt x="2989580" y="2508121"/>
                    <a:pt x="2975356" y="2529457"/>
                    <a:pt x="2960751" y="2550539"/>
                  </a:cubicBezTo>
                  <a:cubicBezTo>
                    <a:pt x="2954782" y="2559175"/>
                    <a:pt x="2942844" y="2561334"/>
                    <a:pt x="2934208" y="2555365"/>
                  </a:cubicBezTo>
                  <a:cubicBezTo>
                    <a:pt x="2925572" y="2549396"/>
                    <a:pt x="2923413" y="2537458"/>
                    <a:pt x="2929382" y="2528822"/>
                  </a:cubicBezTo>
                  <a:cubicBezTo>
                    <a:pt x="2943733" y="2508248"/>
                    <a:pt x="2957449" y="2487293"/>
                    <a:pt x="2970784" y="2466084"/>
                  </a:cubicBezTo>
                  <a:cubicBezTo>
                    <a:pt x="2976372" y="2457194"/>
                    <a:pt x="2988183" y="2454527"/>
                    <a:pt x="2997073" y="2459988"/>
                  </a:cubicBezTo>
                  <a:cubicBezTo>
                    <a:pt x="3005963" y="2465449"/>
                    <a:pt x="3008630" y="2477387"/>
                    <a:pt x="3003169" y="2486277"/>
                  </a:cubicBezTo>
                  <a:close/>
                  <a:moveTo>
                    <a:pt x="2915285" y="2612896"/>
                  </a:moveTo>
                  <a:cubicBezTo>
                    <a:pt x="2899664" y="2633343"/>
                    <a:pt x="2883535" y="2653282"/>
                    <a:pt x="2867025" y="2672967"/>
                  </a:cubicBezTo>
                  <a:cubicBezTo>
                    <a:pt x="2860294" y="2680968"/>
                    <a:pt x="2848229" y="2681984"/>
                    <a:pt x="2840228" y="2675253"/>
                  </a:cubicBezTo>
                  <a:cubicBezTo>
                    <a:pt x="2832227" y="2668522"/>
                    <a:pt x="2831211" y="2656457"/>
                    <a:pt x="2837942" y="2648456"/>
                  </a:cubicBezTo>
                  <a:cubicBezTo>
                    <a:pt x="2854071" y="2629279"/>
                    <a:pt x="2869819" y="2609721"/>
                    <a:pt x="2885186" y="2589782"/>
                  </a:cubicBezTo>
                  <a:cubicBezTo>
                    <a:pt x="2891536" y="2581400"/>
                    <a:pt x="2903601" y="2579876"/>
                    <a:pt x="2911856" y="2586226"/>
                  </a:cubicBezTo>
                  <a:cubicBezTo>
                    <a:pt x="2920111" y="2592576"/>
                    <a:pt x="2921762" y="2604641"/>
                    <a:pt x="2915412" y="2612896"/>
                  </a:cubicBezTo>
                  <a:close/>
                  <a:moveTo>
                    <a:pt x="2815971" y="2730625"/>
                  </a:moveTo>
                  <a:cubicBezTo>
                    <a:pt x="2798445" y="2749420"/>
                    <a:pt x="2780538" y="2767835"/>
                    <a:pt x="2762250" y="2785870"/>
                  </a:cubicBezTo>
                  <a:cubicBezTo>
                    <a:pt x="2754757" y="2793235"/>
                    <a:pt x="2742692" y="2793109"/>
                    <a:pt x="2735326" y="2785616"/>
                  </a:cubicBezTo>
                  <a:cubicBezTo>
                    <a:pt x="2727960" y="2778123"/>
                    <a:pt x="2728087" y="2766057"/>
                    <a:pt x="2735580" y="2758691"/>
                  </a:cubicBezTo>
                  <a:cubicBezTo>
                    <a:pt x="2753487" y="2741166"/>
                    <a:pt x="2771013" y="2723132"/>
                    <a:pt x="2788158" y="2704717"/>
                  </a:cubicBezTo>
                  <a:cubicBezTo>
                    <a:pt x="2795270" y="2696970"/>
                    <a:pt x="2807335" y="2696589"/>
                    <a:pt x="2815082" y="2703701"/>
                  </a:cubicBezTo>
                  <a:cubicBezTo>
                    <a:pt x="2822829" y="2710813"/>
                    <a:pt x="2823210" y="2722878"/>
                    <a:pt x="2816098" y="2730625"/>
                  </a:cubicBezTo>
                  <a:close/>
                  <a:moveTo>
                    <a:pt x="2705989" y="2838448"/>
                  </a:moveTo>
                  <a:cubicBezTo>
                    <a:pt x="2686812" y="2855592"/>
                    <a:pt x="2667254" y="2872229"/>
                    <a:pt x="2647188" y="2888359"/>
                  </a:cubicBezTo>
                  <a:cubicBezTo>
                    <a:pt x="2639060" y="2894963"/>
                    <a:pt x="2626995" y="2893692"/>
                    <a:pt x="2620391" y="2885564"/>
                  </a:cubicBezTo>
                  <a:cubicBezTo>
                    <a:pt x="2613787" y="2877437"/>
                    <a:pt x="2615057" y="2865372"/>
                    <a:pt x="2623185" y="2858767"/>
                  </a:cubicBezTo>
                  <a:cubicBezTo>
                    <a:pt x="2642743" y="2843020"/>
                    <a:pt x="2661793" y="2826763"/>
                    <a:pt x="2680589" y="2810000"/>
                  </a:cubicBezTo>
                  <a:cubicBezTo>
                    <a:pt x="2688463" y="2803014"/>
                    <a:pt x="2700528" y="2803650"/>
                    <a:pt x="2707513" y="2811523"/>
                  </a:cubicBezTo>
                  <a:cubicBezTo>
                    <a:pt x="2714498" y="2819398"/>
                    <a:pt x="2713863" y="2831463"/>
                    <a:pt x="2705989" y="2838448"/>
                  </a:cubicBezTo>
                  <a:close/>
                  <a:moveTo>
                    <a:pt x="2586228" y="2935475"/>
                  </a:moveTo>
                  <a:cubicBezTo>
                    <a:pt x="2565527" y="2950715"/>
                    <a:pt x="2544445" y="2965447"/>
                    <a:pt x="2522982" y="2979671"/>
                  </a:cubicBezTo>
                  <a:cubicBezTo>
                    <a:pt x="2514219" y="2985513"/>
                    <a:pt x="2502408" y="2983100"/>
                    <a:pt x="2496566" y="2974337"/>
                  </a:cubicBezTo>
                  <a:cubicBezTo>
                    <a:pt x="2490724" y="2965574"/>
                    <a:pt x="2493137" y="2953763"/>
                    <a:pt x="2501900" y="2947921"/>
                  </a:cubicBezTo>
                  <a:cubicBezTo>
                    <a:pt x="2522855" y="2934079"/>
                    <a:pt x="2543429" y="2919601"/>
                    <a:pt x="2563622" y="2904741"/>
                  </a:cubicBezTo>
                  <a:cubicBezTo>
                    <a:pt x="2572131" y="2898519"/>
                    <a:pt x="2584069" y="2900297"/>
                    <a:pt x="2590292" y="2908806"/>
                  </a:cubicBezTo>
                  <a:cubicBezTo>
                    <a:pt x="2596515" y="2917314"/>
                    <a:pt x="2594737" y="2929253"/>
                    <a:pt x="2586228" y="2935475"/>
                  </a:cubicBezTo>
                  <a:close/>
                  <a:moveTo>
                    <a:pt x="2457831" y="3020692"/>
                  </a:moveTo>
                  <a:cubicBezTo>
                    <a:pt x="2435733" y="3033900"/>
                    <a:pt x="2413381" y="3046600"/>
                    <a:pt x="2390648" y="3058665"/>
                  </a:cubicBezTo>
                  <a:cubicBezTo>
                    <a:pt x="2381377" y="3063618"/>
                    <a:pt x="2369820" y="3060189"/>
                    <a:pt x="2364867" y="3050918"/>
                  </a:cubicBezTo>
                  <a:cubicBezTo>
                    <a:pt x="2359914" y="3041647"/>
                    <a:pt x="2363343" y="3030090"/>
                    <a:pt x="2372614" y="3025137"/>
                  </a:cubicBezTo>
                  <a:cubicBezTo>
                    <a:pt x="2394839" y="3013326"/>
                    <a:pt x="2416683" y="3000880"/>
                    <a:pt x="2438146" y="2988053"/>
                  </a:cubicBezTo>
                  <a:cubicBezTo>
                    <a:pt x="2447163" y="2982592"/>
                    <a:pt x="2458847" y="2985640"/>
                    <a:pt x="2464308" y="2994657"/>
                  </a:cubicBezTo>
                  <a:cubicBezTo>
                    <a:pt x="2469769" y="3003674"/>
                    <a:pt x="2466721" y="3015358"/>
                    <a:pt x="2457704" y="3020819"/>
                  </a:cubicBezTo>
                  <a:close/>
                  <a:moveTo>
                    <a:pt x="2321814" y="3093463"/>
                  </a:moveTo>
                  <a:cubicBezTo>
                    <a:pt x="2298573" y="3104512"/>
                    <a:pt x="2275078" y="3115053"/>
                    <a:pt x="2251329" y="3124959"/>
                  </a:cubicBezTo>
                  <a:cubicBezTo>
                    <a:pt x="2241677" y="3129023"/>
                    <a:pt x="2230501" y="3124451"/>
                    <a:pt x="2226437" y="3114672"/>
                  </a:cubicBezTo>
                  <a:cubicBezTo>
                    <a:pt x="2222373" y="3104893"/>
                    <a:pt x="2226945" y="3093844"/>
                    <a:pt x="2236724" y="3089780"/>
                  </a:cubicBezTo>
                  <a:cubicBezTo>
                    <a:pt x="2259965" y="3080128"/>
                    <a:pt x="2282952" y="3069841"/>
                    <a:pt x="2305558" y="3059046"/>
                  </a:cubicBezTo>
                  <a:cubicBezTo>
                    <a:pt x="2315083" y="3054474"/>
                    <a:pt x="2326386" y="3058538"/>
                    <a:pt x="2330958" y="3068063"/>
                  </a:cubicBezTo>
                  <a:cubicBezTo>
                    <a:pt x="2335530" y="3077588"/>
                    <a:pt x="2331466" y="3088891"/>
                    <a:pt x="2321941" y="3093463"/>
                  </a:cubicBezTo>
                  <a:close/>
                  <a:moveTo>
                    <a:pt x="2179574" y="3153026"/>
                  </a:moveTo>
                  <a:cubicBezTo>
                    <a:pt x="2155444" y="3161789"/>
                    <a:pt x="2131060" y="3169917"/>
                    <a:pt x="2106422" y="3177537"/>
                  </a:cubicBezTo>
                  <a:cubicBezTo>
                    <a:pt x="2096389" y="3180712"/>
                    <a:pt x="2085721" y="3174997"/>
                    <a:pt x="2082546" y="3164964"/>
                  </a:cubicBezTo>
                  <a:cubicBezTo>
                    <a:pt x="2079371" y="3154931"/>
                    <a:pt x="2085086" y="3144263"/>
                    <a:pt x="2095119" y="3141088"/>
                  </a:cubicBezTo>
                  <a:cubicBezTo>
                    <a:pt x="2119122" y="3133595"/>
                    <a:pt x="2142998" y="3125594"/>
                    <a:pt x="2166493" y="3117085"/>
                  </a:cubicBezTo>
                  <a:cubicBezTo>
                    <a:pt x="2176399" y="3113529"/>
                    <a:pt x="2187321" y="3118609"/>
                    <a:pt x="2190877" y="3128515"/>
                  </a:cubicBezTo>
                  <a:cubicBezTo>
                    <a:pt x="2194433" y="3138421"/>
                    <a:pt x="2189353" y="3149343"/>
                    <a:pt x="2179447" y="3152899"/>
                  </a:cubicBezTo>
                  <a:close/>
                  <a:moveTo>
                    <a:pt x="2032127" y="3198492"/>
                  </a:moveTo>
                  <a:cubicBezTo>
                    <a:pt x="2007362" y="3204842"/>
                    <a:pt x="1982343" y="3210684"/>
                    <a:pt x="1957070" y="3216018"/>
                  </a:cubicBezTo>
                  <a:cubicBezTo>
                    <a:pt x="1946783" y="3218177"/>
                    <a:pt x="1936623" y="3211573"/>
                    <a:pt x="1934591" y="3201286"/>
                  </a:cubicBezTo>
                  <a:cubicBezTo>
                    <a:pt x="1932559" y="3190999"/>
                    <a:pt x="1939036" y="3180839"/>
                    <a:pt x="1949323" y="3178807"/>
                  </a:cubicBezTo>
                  <a:cubicBezTo>
                    <a:pt x="1973961" y="3173727"/>
                    <a:pt x="1998472" y="3168012"/>
                    <a:pt x="2022602" y="3161789"/>
                  </a:cubicBezTo>
                  <a:cubicBezTo>
                    <a:pt x="2032762" y="3159122"/>
                    <a:pt x="2043176" y="3165345"/>
                    <a:pt x="2045843" y="3175505"/>
                  </a:cubicBezTo>
                  <a:cubicBezTo>
                    <a:pt x="2048510" y="3185665"/>
                    <a:pt x="2042287" y="3196079"/>
                    <a:pt x="2032127" y="3198746"/>
                  </a:cubicBezTo>
                  <a:close/>
                  <a:moveTo>
                    <a:pt x="1881251" y="3230115"/>
                  </a:moveTo>
                  <a:cubicBezTo>
                    <a:pt x="1855978" y="3234179"/>
                    <a:pt x="1830451" y="3237481"/>
                    <a:pt x="1804797" y="3240402"/>
                  </a:cubicBezTo>
                  <a:cubicBezTo>
                    <a:pt x="1794383" y="3241545"/>
                    <a:pt x="1784985" y="3234052"/>
                    <a:pt x="1783715" y="3223511"/>
                  </a:cubicBezTo>
                  <a:cubicBezTo>
                    <a:pt x="1782445" y="3212970"/>
                    <a:pt x="1790065" y="3203699"/>
                    <a:pt x="1800606" y="3202429"/>
                  </a:cubicBezTo>
                  <a:cubicBezTo>
                    <a:pt x="1825625" y="3199635"/>
                    <a:pt x="1850517" y="3196333"/>
                    <a:pt x="1875155" y="3192396"/>
                  </a:cubicBezTo>
                  <a:cubicBezTo>
                    <a:pt x="1885569" y="3190745"/>
                    <a:pt x="1895348" y="3197857"/>
                    <a:pt x="1896999" y="3208271"/>
                  </a:cubicBezTo>
                  <a:cubicBezTo>
                    <a:pt x="1898650" y="3218685"/>
                    <a:pt x="1891538" y="3228464"/>
                    <a:pt x="1881124" y="3230115"/>
                  </a:cubicBezTo>
                  <a:close/>
                  <a:moveTo>
                    <a:pt x="1727962" y="3247006"/>
                  </a:moveTo>
                  <a:cubicBezTo>
                    <a:pt x="1702435" y="3248657"/>
                    <a:pt x="1676781" y="3249673"/>
                    <a:pt x="1651000" y="3250054"/>
                  </a:cubicBezTo>
                  <a:cubicBezTo>
                    <a:pt x="1640459" y="3250181"/>
                    <a:pt x="1631823" y="3241799"/>
                    <a:pt x="1631696" y="3231258"/>
                  </a:cubicBezTo>
                  <a:cubicBezTo>
                    <a:pt x="1631569" y="3220717"/>
                    <a:pt x="1639951" y="3212081"/>
                    <a:pt x="1650492" y="3211954"/>
                  </a:cubicBezTo>
                  <a:cubicBezTo>
                    <a:pt x="1675765" y="3211573"/>
                    <a:pt x="1700784" y="3210557"/>
                    <a:pt x="1725676" y="3209033"/>
                  </a:cubicBezTo>
                  <a:cubicBezTo>
                    <a:pt x="1736217" y="3208398"/>
                    <a:pt x="1745234" y="3216399"/>
                    <a:pt x="1745869" y="3226813"/>
                  </a:cubicBezTo>
                  <a:cubicBezTo>
                    <a:pt x="1746504" y="3237227"/>
                    <a:pt x="1738503" y="3246371"/>
                    <a:pt x="1728089" y="3247006"/>
                  </a:cubicBezTo>
                  <a:close/>
                  <a:moveTo>
                    <a:pt x="1573784" y="3249419"/>
                  </a:moveTo>
                  <a:cubicBezTo>
                    <a:pt x="1548003" y="3248657"/>
                    <a:pt x="1522349" y="3247260"/>
                    <a:pt x="1496822" y="3245228"/>
                  </a:cubicBezTo>
                  <a:cubicBezTo>
                    <a:pt x="1486281" y="3244466"/>
                    <a:pt x="1478534" y="3235195"/>
                    <a:pt x="1479296" y="3224781"/>
                  </a:cubicBezTo>
                  <a:cubicBezTo>
                    <a:pt x="1480058" y="3214367"/>
                    <a:pt x="1489329" y="3206493"/>
                    <a:pt x="1499743" y="3207255"/>
                  </a:cubicBezTo>
                  <a:cubicBezTo>
                    <a:pt x="1524635" y="3209160"/>
                    <a:pt x="1549654" y="3210557"/>
                    <a:pt x="1574927" y="3211319"/>
                  </a:cubicBezTo>
                  <a:cubicBezTo>
                    <a:pt x="1585468" y="3211700"/>
                    <a:pt x="1593723" y="3220463"/>
                    <a:pt x="1593342" y="3231004"/>
                  </a:cubicBezTo>
                  <a:cubicBezTo>
                    <a:pt x="1592961" y="3241545"/>
                    <a:pt x="1584198" y="3249800"/>
                    <a:pt x="1573657" y="3249419"/>
                  </a:cubicBezTo>
                  <a:close/>
                  <a:moveTo>
                    <a:pt x="1419987" y="3237481"/>
                  </a:moveTo>
                  <a:cubicBezTo>
                    <a:pt x="1394333" y="3234306"/>
                    <a:pt x="1368933" y="3230496"/>
                    <a:pt x="1343787" y="3226051"/>
                  </a:cubicBezTo>
                  <a:cubicBezTo>
                    <a:pt x="1333373" y="3224273"/>
                    <a:pt x="1326515" y="3214367"/>
                    <a:pt x="1328293" y="3203953"/>
                  </a:cubicBezTo>
                  <a:cubicBezTo>
                    <a:pt x="1330071" y="3193539"/>
                    <a:pt x="1339977" y="3186681"/>
                    <a:pt x="1350391" y="3188459"/>
                  </a:cubicBezTo>
                  <a:cubicBezTo>
                    <a:pt x="1375029" y="3192777"/>
                    <a:pt x="1399794" y="3196460"/>
                    <a:pt x="1424813" y="3199635"/>
                  </a:cubicBezTo>
                  <a:cubicBezTo>
                    <a:pt x="1435227" y="3200905"/>
                    <a:pt x="1442593" y="3210430"/>
                    <a:pt x="1441323" y="3220971"/>
                  </a:cubicBezTo>
                  <a:cubicBezTo>
                    <a:pt x="1440053" y="3231512"/>
                    <a:pt x="1430528" y="3238751"/>
                    <a:pt x="1419987" y="3237481"/>
                  </a:cubicBezTo>
                  <a:close/>
                  <a:moveTo>
                    <a:pt x="1268095" y="3211065"/>
                  </a:moveTo>
                  <a:cubicBezTo>
                    <a:pt x="1242949" y="3205477"/>
                    <a:pt x="1218057" y="3199254"/>
                    <a:pt x="1193292" y="3192396"/>
                  </a:cubicBezTo>
                  <a:cubicBezTo>
                    <a:pt x="1183132" y="3189602"/>
                    <a:pt x="1177163" y="3179188"/>
                    <a:pt x="1179957" y="3169028"/>
                  </a:cubicBezTo>
                  <a:cubicBezTo>
                    <a:pt x="1182751" y="3158868"/>
                    <a:pt x="1193165" y="3152899"/>
                    <a:pt x="1203325" y="3155693"/>
                  </a:cubicBezTo>
                  <a:cubicBezTo>
                    <a:pt x="1227455" y="3162297"/>
                    <a:pt x="1251839" y="3168393"/>
                    <a:pt x="1276350" y="3173854"/>
                  </a:cubicBezTo>
                  <a:cubicBezTo>
                    <a:pt x="1286637" y="3176140"/>
                    <a:pt x="1293114" y="3186300"/>
                    <a:pt x="1290828" y="3196587"/>
                  </a:cubicBezTo>
                  <a:cubicBezTo>
                    <a:pt x="1288542" y="3206874"/>
                    <a:pt x="1278382" y="3213351"/>
                    <a:pt x="1268095" y="3211065"/>
                  </a:cubicBezTo>
                  <a:close/>
                  <a:moveTo>
                    <a:pt x="1119505" y="3170298"/>
                  </a:moveTo>
                  <a:cubicBezTo>
                    <a:pt x="1094994" y="3162297"/>
                    <a:pt x="1070737" y="3153788"/>
                    <a:pt x="1046861" y="3144644"/>
                  </a:cubicBezTo>
                  <a:cubicBezTo>
                    <a:pt x="1037082" y="3140961"/>
                    <a:pt x="1032129" y="3129912"/>
                    <a:pt x="1035812" y="3120006"/>
                  </a:cubicBezTo>
                  <a:cubicBezTo>
                    <a:pt x="1039495" y="3110100"/>
                    <a:pt x="1050544" y="3105274"/>
                    <a:pt x="1060450" y="3108957"/>
                  </a:cubicBezTo>
                  <a:cubicBezTo>
                    <a:pt x="1083818" y="3117847"/>
                    <a:pt x="1107567" y="3126229"/>
                    <a:pt x="1131443" y="3134103"/>
                  </a:cubicBezTo>
                  <a:cubicBezTo>
                    <a:pt x="1141476" y="3137405"/>
                    <a:pt x="1146937" y="3148073"/>
                    <a:pt x="1143635" y="3158106"/>
                  </a:cubicBezTo>
                  <a:cubicBezTo>
                    <a:pt x="1140333" y="3168139"/>
                    <a:pt x="1129665" y="3173600"/>
                    <a:pt x="1119632" y="3170298"/>
                  </a:cubicBezTo>
                  <a:close/>
                  <a:moveTo>
                    <a:pt x="975741" y="3115180"/>
                  </a:moveTo>
                  <a:cubicBezTo>
                    <a:pt x="952119" y="3104893"/>
                    <a:pt x="928751" y="3093971"/>
                    <a:pt x="905764" y="3082668"/>
                  </a:cubicBezTo>
                  <a:cubicBezTo>
                    <a:pt x="896366" y="3077969"/>
                    <a:pt x="892429" y="3066539"/>
                    <a:pt x="897128" y="3057141"/>
                  </a:cubicBezTo>
                  <a:cubicBezTo>
                    <a:pt x="901827" y="3047743"/>
                    <a:pt x="913257" y="3043806"/>
                    <a:pt x="922655" y="3048505"/>
                  </a:cubicBezTo>
                  <a:cubicBezTo>
                    <a:pt x="945134" y="3059681"/>
                    <a:pt x="967867" y="3070222"/>
                    <a:pt x="990981" y="3080255"/>
                  </a:cubicBezTo>
                  <a:cubicBezTo>
                    <a:pt x="1000633" y="3084446"/>
                    <a:pt x="1005078" y="3095749"/>
                    <a:pt x="1000760" y="3105274"/>
                  </a:cubicBezTo>
                  <a:cubicBezTo>
                    <a:pt x="996442" y="3114799"/>
                    <a:pt x="985266" y="3119371"/>
                    <a:pt x="975741" y="3115053"/>
                  </a:cubicBezTo>
                  <a:close/>
                  <a:moveTo>
                    <a:pt x="837565" y="3046727"/>
                  </a:moveTo>
                  <a:cubicBezTo>
                    <a:pt x="815086" y="3034281"/>
                    <a:pt x="792861" y="3021200"/>
                    <a:pt x="771017" y="3007738"/>
                  </a:cubicBezTo>
                  <a:cubicBezTo>
                    <a:pt x="762127" y="3002150"/>
                    <a:pt x="759333" y="2990466"/>
                    <a:pt x="764794" y="2981576"/>
                  </a:cubicBezTo>
                  <a:cubicBezTo>
                    <a:pt x="770255" y="2972686"/>
                    <a:pt x="782066" y="2969892"/>
                    <a:pt x="790956" y="2975353"/>
                  </a:cubicBezTo>
                  <a:cubicBezTo>
                    <a:pt x="812292" y="2988561"/>
                    <a:pt x="834009" y="3001261"/>
                    <a:pt x="855980" y="3013453"/>
                  </a:cubicBezTo>
                  <a:cubicBezTo>
                    <a:pt x="865124" y="3018533"/>
                    <a:pt x="868553" y="3030217"/>
                    <a:pt x="863346" y="3039361"/>
                  </a:cubicBezTo>
                  <a:cubicBezTo>
                    <a:pt x="858139" y="3048505"/>
                    <a:pt x="846582" y="3051934"/>
                    <a:pt x="837438" y="3046727"/>
                  </a:cubicBezTo>
                  <a:close/>
                  <a:moveTo>
                    <a:pt x="706374" y="2965574"/>
                  </a:moveTo>
                  <a:cubicBezTo>
                    <a:pt x="685165" y="2950969"/>
                    <a:pt x="664337" y="2935984"/>
                    <a:pt x="643890" y="2920489"/>
                  </a:cubicBezTo>
                  <a:cubicBezTo>
                    <a:pt x="635508" y="2914139"/>
                    <a:pt x="633857" y="2902201"/>
                    <a:pt x="640207" y="2893820"/>
                  </a:cubicBezTo>
                  <a:cubicBezTo>
                    <a:pt x="646557" y="2885438"/>
                    <a:pt x="658495" y="2883787"/>
                    <a:pt x="666877" y="2890137"/>
                  </a:cubicBezTo>
                  <a:cubicBezTo>
                    <a:pt x="686816" y="2905250"/>
                    <a:pt x="707263" y="2919982"/>
                    <a:pt x="727964" y="2934205"/>
                  </a:cubicBezTo>
                  <a:cubicBezTo>
                    <a:pt x="736600" y="2940174"/>
                    <a:pt x="738886" y="2951985"/>
                    <a:pt x="732917" y="2960748"/>
                  </a:cubicBezTo>
                  <a:cubicBezTo>
                    <a:pt x="726948" y="2969511"/>
                    <a:pt x="715137" y="2971670"/>
                    <a:pt x="706374" y="2965701"/>
                  </a:cubicBezTo>
                  <a:close/>
                  <a:moveTo>
                    <a:pt x="583565" y="2872610"/>
                  </a:moveTo>
                  <a:cubicBezTo>
                    <a:pt x="563880" y="2856101"/>
                    <a:pt x="544449" y="2839210"/>
                    <a:pt x="525526" y="2821810"/>
                  </a:cubicBezTo>
                  <a:cubicBezTo>
                    <a:pt x="517779" y="2814698"/>
                    <a:pt x="517271" y="2802634"/>
                    <a:pt x="524383" y="2794887"/>
                  </a:cubicBezTo>
                  <a:cubicBezTo>
                    <a:pt x="531495" y="2787139"/>
                    <a:pt x="543560" y="2786632"/>
                    <a:pt x="551307" y="2793744"/>
                  </a:cubicBezTo>
                  <a:cubicBezTo>
                    <a:pt x="569849" y="2810762"/>
                    <a:pt x="588645" y="2827272"/>
                    <a:pt x="607949" y="2843401"/>
                  </a:cubicBezTo>
                  <a:cubicBezTo>
                    <a:pt x="616077" y="2850132"/>
                    <a:pt x="617093" y="2862197"/>
                    <a:pt x="610362" y="2870198"/>
                  </a:cubicBezTo>
                  <a:cubicBezTo>
                    <a:pt x="603631" y="2878198"/>
                    <a:pt x="591566" y="2879342"/>
                    <a:pt x="583565" y="2872610"/>
                  </a:cubicBezTo>
                  <a:close/>
                  <a:moveTo>
                    <a:pt x="470027" y="2768344"/>
                  </a:moveTo>
                  <a:cubicBezTo>
                    <a:pt x="451993" y="2750056"/>
                    <a:pt x="434340" y="2731387"/>
                    <a:pt x="417068" y="2712337"/>
                  </a:cubicBezTo>
                  <a:cubicBezTo>
                    <a:pt x="410083" y="2704463"/>
                    <a:pt x="410718" y="2692525"/>
                    <a:pt x="418465" y="2685413"/>
                  </a:cubicBezTo>
                  <a:cubicBezTo>
                    <a:pt x="426212" y="2678301"/>
                    <a:pt x="438277" y="2679063"/>
                    <a:pt x="445389" y="2686810"/>
                  </a:cubicBezTo>
                  <a:cubicBezTo>
                    <a:pt x="462153" y="2705479"/>
                    <a:pt x="479425" y="2723767"/>
                    <a:pt x="497078" y="2741547"/>
                  </a:cubicBezTo>
                  <a:cubicBezTo>
                    <a:pt x="504444" y="2749039"/>
                    <a:pt x="504444" y="2761104"/>
                    <a:pt x="496951" y="2768470"/>
                  </a:cubicBezTo>
                  <a:cubicBezTo>
                    <a:pt x="489458" y="2775837"/>
                    <a:pt x="477393" y="2775837"/>
                    <a:pt x="470027" y="2768344"/>
                  </a:cubicBezTo>
                  <a:close/>
                  <a:moveTo>
                    <a:pt x="366903" y="2653790"/>
                  </a:moveTo>
                  <a:cubicBezTo>
                    <a:pt x="350647" y="2633978"/>
                    <a:pt x="334899" y="2613658"/>
                    <a:pt x="319532" y="2593084"/>
                  </a:cubicBezTo>
                  <a:cubicBezTo>
                    <a:pt x="313309" y="2584575"/>
                    <a:pt x="314960" y="2572764"/>
                    <a:pt x="323469" y="2566414"/>
                  </a:cubicBezTo>
                  <a:cubicBezTo>
                    <a:pt x="331978" y="2560064"/>
                    <a:pt x="343789" y="2561842"/>
                    <a:pt x="350139" y="2570351"/>
                  </a:cubicBezTo>
                  <a:cubicBezTo>
                    <a:pt x="365125" y="2590544"/>
                    <a:pt x="380492" y="2610229"/>
                    <a:pt x="396367" y="2629660"/>
                  </a:cubicBezTo>
                  <a:cubicBezTo>
                    <a:pt x="402971" y="2637788"/>
                    <a:pt x="401828" y="2649853"/>
                    <a:pt x="393700" y="2656457"/>
                  </a:cubicBezTo>
                  <a:cubicBezTo>
                    <a:pt x="385572" y="2663061"/>
                    <a:pt x="373507" y="2661918"/>
                    <a:pt x="366903" y="2653790"/>
                  </a:cubicBezTo>
                  <a:close/>
                  <a:moveTo>
                    <a:pt x="274955" y="2530092"/>
                  </a:moveTo>
                  <a:cubicBezTo>
                    <a:pt x="260604" y="2508756"/>
                    <a:pt x="246888" y="2487166"/>
                    <a:pt x="233553" y="2465195"/>
                  </a:cubicBezTo>
                  <a:cubicBezTo>
                    <a:pt x="228092" y="2456178"/>
                    <a:pt x="231013" y="2444494"/>
                    <a:pt x="240030" y="2439033"/>
                  </a:cubicBezTo>
                  <a:cubicBezTo>
                    <a:pt x="249047" y="2433572"/>
                    <a:pt x="260731" y="2436493"/>
                    <a:pt x="266192" y="2445510"/>
                  </a:cubicBezTo>
                  <a:cubicBezTo>
                    <a:pt x="279146" y="2466973"/>
                    <a:pt x="292735" y="2488182"/>
                    <a:pt x="306705" y="2508883"/>
                  </a:cubicBezTo>
                  <a:cubicBezTo>
                    <a:pt x="312547" y="2517646"/>
                    <a:pt x="310261" y="2529457"/>
                    <a:pt x="301498" y="2535299"/>
                  </a:cubicBezTo>
                  <a:cubicBezTo>
                    <a:pt x="292735" y="2541141"/>
                    <a:pt x="280924" y="2538855"/>
                    <a:pt x="275082" y="2530092"/>
                  </a:cubicBezTo>
                  <a:close/>
                  <a:moveTo>
                    <a:pt x="195326" y="2398139"/>
                  </a:moveTo>
                  <a:cubicBezTo>
                    <a:pt x="183134" y="2375660"/>
                    <a:pt x="171450" y="2352800"/>
                    <a:pt x="160274" y="2329559"/>
                  </a:cubicBezTo>
                  <a:cubicBezTo>
                    <a:pt x="155702" y="2320034"/>
                    <a:pt x="159639" y="2308731"/>
                    <a:pt x="169164" y="2304159"/>
                  </a:cubicBezTo>
                  <a:cubicBezTo>
                    <a:pt x="178689" y="2299587"/>
                    <a:pt x="189992" y="2303524"/>
                    <a:pt x="194564" y="2313049"/>
                  </a:cubicBezTo>
                  <a:cubicBezTo>
                    <a:pt x="205486" y="2335655"/>
                    <a:pt x="216916" y="2358007"/>
                    <a:pt x="228854" y="2379978"/>
                  </a:cubicBezTo>
                  <a:cubicBezTo>
                    <a:pt x="233807" y="2389249"/>
                    <a:pt x="230378" y="2400806"/>
                    <a:pt x="221234" y="2405759"/>
                  </a:cubicBezTo>
                  <a:cubicBezTo>
                    <a:pt x="212090" y="2410712"/>
                    <a:pt x="200406" y="2407283"/>
                    <a:pt x="195453" y="2398139"/>
                  </a:cubicBezTo>
                  <a:close/>
                  <a:moveTo>
                    <a:pt x="128524" y="2259201"/>
                  </a:moveTo>
                  <a:cubicBezTo>
                    <a:pt x="118491" y="2235579"/>
                    <a:pt x="108966" y="2211703"/>
                    <a:pt x="100076" y="2187573"/>
                  </a:cubicBezTo>
                  <a:cubicBezTo>
                    <a:pt x="96393" y="2177667"/>
                    <a:pt x="101473" y="2166745"/>
                    <a:pt x="111379" y="2163062"/>
                  </a:cubicBezTo>
                  <a:cubicBezTo>
                    <a:pt x="121285" y="2159379"/>
                    <a:pt x="132207" y="2164459"/>
                    <a:pt x="135890" y="2174365"/>
                  </a:cubicBezTo>
                  <a:cubicBezTo>
                    <a:pt x="144653" y="2197987"/>
                    <a:pt x="153797" y="2221355"/>
                    <a:pt x="163576" y="2244342"/>
                  </a:cubicBezTo>
                  <a:cubicBezTo>
                    <a:pt x="167640" y="2253994"/>
                    <a:pt x="163195" y="2265170"/>
                    <a:pt x="153543" y="2269361"/>
                  </a:cubicBezTo>
                  <a:cubicBezTo>
                    <a:pt x="143891" y="2273552"/>
                    <a:pt x="132715" y="2268980"/>
                    <a:pt x="128524" y="2259328"/>
                  </a:cubicBezTo>
                  <a:close/>
                  <a:moveTo>
                    <a:pt x="75184" y="2114675"/>
                  </a:moveTo>
                  <a:cubicBezTo>
                    <a:pt x="67437" y="2090291"/>
                    <a:pt x="60325" y="2065526"/>
                    <a:pt x="53721" y="2040634"/>
                  </a:cubicBezTo>
                  <a:cubicBezTo>
                    <a:pt x="51054" y="2030474"/>
                    <a:pt x="57150" y="2020060"/>
                    <a:pt x="67310" y="2017393"/>
                  </a:cubicBezTo>
                  <a:cubicBezTo>
                    <a:pt x="77470" y="2014726"/>
                    <a:pt x="87884" y="2020822"/>
                    <a:pt x="90551" y="2030982"/>
                  </a:cubicBezTo>
                  <a:cubicBezTo>
                    <a:pt x="97028" y="2055366"/>
                    <a:pt x="104013" y="2079369"/>
                    <a:pt x="111506" y="2103245"/>
                  </a:cubicBezTo>
                  <a:cubicBezTo>
                    <a:pt x="114681" y="2113278"/>
                    <a:pt x="109093" y="2123946"/>
                    <a:pt x="99060" y="2127121"/>
                  </a:cubicBezTo>
                  <a:cubicBezTo>
                    <a:pt x="89027" y="2130296"/>
                    <a:pt x="78359" y="2124708"/>
                    <a:pt x="75184" y="2114675"/>
                  </a:cubicBezTo>
                  <a:close/>
                  <a:moveTo>
                    <a:pt x="35814" y="1965577"/>
                  </a:moveTo>
                  <a:cubicBezTo>
                    <a:pt x="30480" y="1940558"/>
                    <a:pt x="25654" y="1915285"/>
                    <a:pt x="21590" y="1889885"/>
                  </a:cubicBezTo>
                  <a:cubicBezTo>
                    <a:pt x="19939" y="1879471"/>
                    <a:pt x="26924" y="1869692"/>
                    <a:pt x="37338" y="1868041"/>
                  </a:cubicBezTo>
                  <a:cubicBezTo>
                    <a:pt x="47752" y="1866390"/>
                    <a:pt x="57531" y="1873375"/>
                    <a:pt x="59182" y="1883789"/>
                  </a:cubicBezTo>
                  <a:cubicBezTo>
                    <a:pt x="63246" y="1908681"/>
                    <a:pt x="67945" y="1933319"/>
                    <a:pt x="73152" y="1957703"/>
                  </a:cubicBezTo>
                  <a:cubicBezTo>
                    <a:pt x="75311" y="1967990"/>
                    <a:pt x="68834" y="1978150"/>
                    <a:pt x="58547" y="1980309"/>
                  </a:cubicBezTo>
                  <a:cubicBezTo>
                    <a:pt x="48260" y="1982468"/>
                    <a:pt x="38100" y="1975991"/>
                    <a:pt x="35941" y="1965704"/>
                  </a:cubicBezTo>
                  <a:close/>
                  <a:moveTo>
                    <a:pt x="10795" y="1813558"/>
                  </a:moveTo>
                  <a:cubicBezTo>
                    <a:pt x="7874" y="1788158"/>
                    <a:pt x="5461" y="1762504"/>
                    <a:pt x="3810" y="1736851"/>
                  </a:cubicBezTo>
                  <a:cubicBezTo>
                    <a:pt x="3048" y="1726309"/>
                    <a:pt x="11049" y="1717292"/>
                    <a:pt x="21463" y="1716530"/>
                  </a:cubicBezTo>
                  <a:cubicBezTo>
                    <a:pt x="31877" y="1715768"/>
                    <a:pt x="41021" y="1723770"/>
                    <a:pt x="41783" y="1734183"/>
                  </a:cubicBezTo>
                  <a:cubicBezTo>
                    <a:pt x="43434" y="1759329"/>
                    <a:pt x="45847" y="1784348"/>
                    <a:pt x="48641" y="1809113"/>
                  </a:cubicBezTo>
                  <a:cubicBezTo>
                    <a:pt x="49911" y="1819527"/>
                    <a:pt x="42418" y="1829052"/>
                    <a:pt x="31877" y="1830195"/>
                  </a:cubicBezTo>
                  <a:cubicBezTo>
                    <a:pt x="21336" y="1831338"/>
                    <a:pt x="11938" y="1823973"/>
                    <a:pt x="10795" y="1813431"/>
                  </a:cubicBezTo>
                  <a:close/>
                  <a:moveTo>
                    <a:pt x="381" y="1659889"/>
                  </a:moveTo>
                  <a:cubicBezTo>
                    <a:pt x="127" y="1648331"/>
                    <a:pt x="0" y="1636648"/>
                    <a:pt x="0" y="1625091"/>
                  </a:cubicBezTo>
                  <a:lnTo>
                    <a:pt x="19050" y="1625091"/>
                  </a:lnTo>
                  <a:lnTo>
                    <a:pt x="35179" y="1635378"/>
                  </a:lnTo>
                  <a:cubicBezTo>
                    <a:pt x="30607" y="1642490"/>
                    <a:pt x="21971" y="1645792"/>
                    <a:pt x="13843" y="1643378"/>
                  </a:cubicBezTo>
                  <a:cubicBezTo>
                    <a:pt x="5715" y="1640965"/>
                    <a:pt x="0" y="1633473"/>
                    <a:pt x="0" y="1624964"/>
                  </a:cubicBezTo>
                  <a:cubicBezTo>
                    <a:pt x="0" y="1599183"/>
                    <a:pt x="635" y="1573402"/>
                    <a:pt x="1778" y="1547875"/>
                  </a:cubicBezTo>
                  <a:cubicBezTo>
                    <a:pt x="2286" y="1537334"/>
                    <a:pt x="11176" y="1529206"/>
                    <a:pt x="21717" y="1529714"/>
                  </a:cubicBezTo>
                  <a:cubicBezTo>
                    <a:pt x="32258" y="1530222"/>
                    <a:pt x="40386" y="1539112"/>
                    <a:pt x="39878" y="1549653"/>
                  </a:cubicBezTo>
                  <a:cubicBezTo>
                    <a:pt x="38735" y="1574672"/>
                    <a:pt x="38100" y="1599818"/>
                    <a:pt x="38100" y="1624964"/>
                  </a:cubicBezTo>
                  <a:lnTo>
                    <a:pt x="19050" y="1624964"/>
                  </a:lnTo>
                  <a:lnTo>
                    <a:pt x="2921" y="1614677"/>
                  </a:lnTo>
                  <a:cubicBezTo>
                    <a:pt x="7493" y="1607565"/>
                    <a:pt x="16129" y="1604263"/>
                    <a:pt x="24257" y="1606676"/>
                  </a:cubicBezTo>
                  <a:cubicBezTo>
                    <a:pt x="32385" y="1609089"/>
                    <a:pt x="38100" y="1616582"/>
                    <a:pt x="38100" y="1624964"/>
                  </a:cubicBezTo>
                  <a:cubicBezTo>
                    <a:pt x="38100" y="1636393"/>
                    <a:pt x="38227" y="1647696"/>
                    <a:pt x="38481" y="1658999"/>
                  </a:cubicBezTo>
                  <a:cubicBezTo>
                    <a:pt x="38735" y="1669540"/>
                    <a:pt x="30353" y="1678176"/>
                    <a:pt x="19812" y="1678430"/>
                  </a:cubicBezTo>
                  <a:cubicBezTo>
                    <a:pt x="9271" y="1678684"/>
                    <a:pt x="635" y="1670302"/>
                    <a:pt x="381" y="1659761"/>
                  </a:cubicBezTo>
                  <a:close/>
                </a:path>
              </a:pathLst>
            </a:custGeom>
            <a:solidFill>
              <a:srgbClr val="EF0000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0"/>
              <a:ext cx="3250260" cy="32502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880000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4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832220" y="4585191"/>
            <a:ext cx="2437695" cy="2437702"/>
            <a:chOff x="0" y="0"/>
            <a:chExt cx="3250260" cy="3250270"/>
          </a:xfrm>
        </p:grpSpPr>
        <p:sp>
          <p:nvSpPr>
            <p:cNvPr id="32" name="Freeform 32"/>
            <p:cNvSpPr/>
            <p:nvPr/>
          </p:nvSpPr>
          <p:spPr>
            <a:xfrm>
              <a:off x="19050" y="19050"/>
              <a:ext cx="3212211" cy="3212208"/>
            </a:xfrm>
            <a:custGeom>
              <a:avLst/>
              <a:gdLst/>
              <a:ahLst/>
              <a:cxnLst/>
              <a:rect l="l" t="t" r="r" b="b"/>
              <a:pathLst>
                <a:path w="3212211" h="3212208">
                  <a:moveTo>
                    <a:pt x="0" y="1606041"/>
                  </a:moveTo>
                  <a:cubicBezTo>
                    <a:pt x="0" y="719073"/>
                    <a:pt x="719074" y="0"/>
                    <a:pt x="1606042" y="0"/>
                  </a:cubicBezTo>
                  <a:cubicBezTo>
                    <a:pt x="2493010" y="0"/>
                    <a:pt x="3212211" y="719073"/>
                    <a:pt x="3212211" y="1606041"/>
                  </a:cubicBezTo>
                  <a:cubicBezTo>
                    <a:pt x="3212211" y="2493008"/>
                    <a:pt x="2493137" y="3212208"/>
                    <a:pt x="1606042" y="3212208"/>
                  </a:cubicBezTo>
                  <a:cubicBezTo>
                    <a:pt x="718947" y="3212208"/>
                    <a:pt x="0" y="2493135"/>
                    <a:pt x="0" y="1606041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127"/>
              <a:ext cx="3250311" cy="3250055"/>
            </a:xfrm>
            <a:custGeom>
              <a:avLst/>
              <a:gdLst/>
              <a:ahLst/>
              <a:cxnLst/>
              <a:rect l="l" t="t" r="r" b="b"/>
              <a:pathLst>
                <a:path w="3250311" h="3250055">
                  <a:moveTo>
                    <a:pt x="7239" y="1471040"/>
                  </a:moveTo>
                  <a:cubicBezTo>
                    <a:pt x="9652" y="1445386"/>
                    <a:pt x="12700" y="1419859"/>
                    <a:pt x="16256" y="1394459"/>
                  </a:cubicBezTo>
                  <a:cubicBezTo>
                    <a:pt x="17780" y="1384045"/>
                    <a:pt x="27432" y="1376806"/>
                    <a:pt x="37846" y="1378330"/>
                  </a:cubicBezTo>
                  <a:cubicBezTo>
                    <a:pt x="48260" y="1379854"/>
                    <a:pt x="55499" y="1389506"/>
                    <a:pt x="53975" y="1399920"/>
                  </a:cubicBezTo>
                  <a:cubicBezTo>
                    <a:pt x="50419" y="1424685"/>
                    <a:pt x="47498" y="1449577"/>
                    <a:pt x="45212" y="1474723"/>
                  </a:cubicBezTo>
                  <a:cubicBezTo>
                    <a:pt x="44196" y="1485137"/>
                    <a:pt x="34925" y="1492884"/>
                    <a:pt x="24511" y="1491868"/>
                  </a:cubicBezTo>
                  <a:cubicBezTo>
                    <a:pt x="14097" y="1490852"/>
                    <a:pt x="6350" y="1481581"/>
                    <a:pt x="7366" y="1471167"/>
                  </a:cubicBezTo>
                  <a:close/>
                  <a:moveTo>
                    <a:pt x="29083" y="1318513"/>
                  </a:moveTo>
                  <a:cubicBezTo>
                    <a:pt x="33909" y="1293240"/>
                    <a:pt x="39370" y="1268094"/>
                    <a:pt x="45339" y="1243202"/>
                  </a:cubicBezTo>
                  <a:cubicBezTo>
                    <a:pt x="47752" y="1232915"/>
                    <a:pt x="58039" y="1226692"/>
                    <a:pt x="68326" y="1229105"/>
                  </a:cubicBezTo>
                  <a:cubicBezTo>
                    <a:pt x="78613" y="1231518"/>
                    <a:pt x="84836" y="1241805"/>
                    <a:pt x="82423" y="1252092"/>
                  </a:cubicBezTo>
                  <a:cubicBezTo>
                    <a:pt x="76581" y="1276349"/>
                    <a:pt x="71247" y="1300987"/>
                    <a:pt x="66548" y="1325625"/>
                  </a:cubicBezTo>
                  <a:cubicBezTo>
                    <a:pt x="64516" y="1335912"/>
                    <a:pt x="54610" y="1342770"/>
                    <a:pt x="44323" y="1340738"/>
                  </a:cubicBezTo>
                  <a:cubicBezTo>
                    <a:pt x="34036" y="1338706"/>
                    <a:pt x="27178" y="1328800"/>
                    <a:pt x="29210" y="1318513"/>
                  </a:cubicBezTo>
                  <a:close/>
                  <a:moveTo>
                    <a:pt x="65278" y="1168653"/>
                  </a:moveTo>
                  <a:cubicBezTo>
                    <a:pt x="72517" y="1143888"/>
                    <a:pt x="80264" y="1119377"/>
                    <a:pt x="88646" y="1095247"/>
                  </a:cubicBezTo>
                  <a:cubicBezTo>
                    <a:pt x="92075" y="1085341"/>
                    <a:pt x="102870" y="1080007"/>
                    <a:pt x="112903" y="1083436"/>
                  </a:cubicBezTo>
                  <a:cubicBezTo>
                    <a:pt x="122936" y="1086865"/>
                    <a:pt x="128143" y="1097660"/>
                    <a:pt x="124714" y="1107693"/>
                  </a:cubicBezTo>
                  <a:cubicBezTo>
                    <a:pt x="116586" y="1131315"/>
                    <a:pt x="108966" y="1155318"/>
                    <a:pt x="101854" y="1179448"/>
                  </a:cubicBezTo>
                  <a:cubicBezTo>
                    <a:pt x="98933" y="1189608"/>
                    <a:pt x="88265" y="1195323"/>
                    <a:pt x="78232" y="1192402"/>
                  </a:cubicBezTo>
                  <a:cubicBezTo>
                    <a:pt x="68199" y="1189481"/>
                    <a:pt x="62357" y="1178813"/>
                    <a:pt x="65278" y="1168780"/>
                  </a:cubicBezTo>
                  <a:close/>
                  <a:moveTo>
                    <a:pt x="115189" y="1022730"/>
                  </a:moveTo>
                  <a:cubicBezTo>
                    <a:pt x="124714" y="998727"/>
                    <a:pt x="134874" y="975105"/>
                    <a:pt x="145542" y="951737"/>
                  </a:cubicBezTo>
                  <a:cubicBezTo>
                    <a:pt x="149860" y="942212"/>
                    <a:pt x="161163" y="937894"/>
                    <a:pt x="170815" y="942339"/>
                  </a:cubicBezTo>
                  <a:cubicBezTo>
                    <a:pt x="180467" y="946784"/>
                    <a:pt x="184658" y="957960"/>
                    <a:pt x="180213" y="967612"/>
                  </a:cubicBezTo>
                  <a:cubicBezTo>
                    <a:pt x="169799" y="990472"/>
                    <a:pt x="159893" y="1013586"/>
                    <a:pt x="150622" y="1036954"/>
                  </a:cubicBezTo>
                  <a:cubicBezTo>
                    <a:pt x="146685" y="1046733"/>
                    <a:pt x="135636" y="1051432"/>
                    <a:pt x="125857" y="1047622"/>
                  </a:cubicBezTo>
                  <a:cubicBezTo>
                    <a:pt x="116078" y="1043812"/>
                    <a:pt x="111379" y="1032636"/>
                    <a:pt x="115189" y="1022857"/>
                  </a:cubicBezTo>
                  <a:close/>
                  <a:moveTo>
                    <a:pt x="179070" y="882522"/>
                  </a:moveTo>
                  <a:cubicBezTo>
                    <a:pt x="190881" y="859662"/>
                    <a:pt x="203200" y="837056"/>
                    <a:pt x="215900" y="814831"/>
                  </a:cubicBezTo>
                  <a:cubicBezTo>
                    <a:pt x="221107" y="805687"/>
                    <a:pt x="232791" y="802639"/>
                    <a:pt x="241935" y="807846"/>
                  </a:cubicBezTo>
                  <a:cubicBezTo>
                    <a:pt x="251079" y="813053"/>
                    <a:pt x="254127" y="824737"/>
                    <a:pt x="248920" y="833881"/>
                  </a:cubicBezTo>
                  <a:cubicBezTo>
                    <a:pt x="236347" y="855598"/>
                    <a:pt x="224409" y="877569"/>
                    <a:pt x="212852" y="899921"/>
                  </a:cubicBezTo>
                  <a:cubicBezTo>
                    <a:pt x="208026" y="909319"/>
                    <a:pt x="196596" y="913002"/>
                    <a:pt x="187198" y="908176"/>
                  </a:cubicBezTo>
                  <a:cubicBezTo>
                    <a:pt x="177800" y="903350"/>
                    <a:pt x="174117" y="891920"/>
                    <a:pt x="178943" y="882522"/>
                  </a:cubicBezTo>
                  <a:close/>
                  <a:moveTo>
                    <a:pt x="255905" y="749045"/>
                  </a:moveTo>
                  <a:cubicBezTo>
                    <a:pt x="269748" y="727455"/>
                    <a:pt x="284226" y="706119"/>
                    <a:pt x="299085" y="685164"/>
                  </a:cubicBezTo>
                  <a:cubicBezTo>
                    <a:pt x="305181" y="676528"/>
                    <a:pt x="317119" y="674623"/>
                    <a:pt x="325628" y="680719"/>
                  </a:cubicBezTo>
                  <a:cubicBezTo>
                    <a:pt x="334137" y="686815"/>
                    <a:pt x="336169" y="698753"/>
                    <a:pt x="330073" y="707262"/>
                  </a:cubicBezTo>
                  <a:cubicBezTo>
                    <a:pt x="315595" y="727709"/>
                    <a:pt x="301498" y="748537"/>
                    <a:pt x="287909" y="769619"/>
                  </a:cubicBezTo>
                  <a:cubicBezTo>
                    <a:pt x="282194" y="778509"/>
                    <a:pt x="270383" y="781049"/>
                    <a:pt x="261620" y="775334"/>
                  </a:cubicBezTo>
                  <a:cubicBezTo>
                    <a:pt x="252857" y="769619"/>
                    <a:pt x="250190" y="757808"/>
                    <a:pt x="255905" y="749045"/>
                  </a:cubicBezTo>
                  <a:close/>
                  <a:moveTo>
                    <a:pt x="345186" y="623442"/>
                  </a:moveTo>
                  <a:cubicBezTo>
                    <a:pt x="361061" y="603249"/>
                    <a:pt x="377317" y="583310"/>
                    <a:pt x="394208" y="563880"/>
                  </a:cubicBezTo>
                  <a:cubicBezTo>
                    <a:pt x="401066" y="555879"/>
                    <a:pt x="413131" y="554990"/>
                    <a:pt x="421132" y="561848"/>
                  </a:cubicBezTo>
                  <a:cubicBezTo>
                    <a:pt x="429133" y="568706"/>
                    <a:pt x="430022" y="580770"/>
                    <a:pt x="423164" y="588771"/>
                  </a:cubicBezTo>
                  <a:cubicBezTo>
                    <a:pt x="406781" y="607821"/>
                    <a:pt x="390779" y="627125"/>
                    <a:pt x="375285" y="646937"/>
                  </a:cubicBezTo>
                  <a:cubicBezTo>
                    <a:pt x="368808" y="655192"/>
                    <a:pt x="356870" y="656716"/>
                    <a:pt x="348488" y="650239"/>
                  </a:cubicBezTo>
                  <a:cubicBezTo>
                    <a:pt x="340106" y="643762"/>
                    <a:pt x="338709" y="631824"/>
                    <a:pt x="345186" y="623442"/>
                  </a:cubicBezTo>
                  <a:close/>
                  <a:moveTo>
                    <a:pt x="445897" y="506730"/>
                  </a:moveTo>
                  <a:cubicBezTo>
                    <a:pt x="463550" y="488061"/>
                    <a:pt x="481711" y="469900"/>
                    <a:pt x="500253" y="452120"/>
                  </a:cubicBezTo>
                  <a:cubicBezTo>
                    <a:pt x="507873" y="444881"/>
                    <a:pt x="519938" y="445135"/>
                    <a:pt x="527177" y="452628"/>
                  </a:cubicBezTo>
                  <a:cubicBezTo>
                    <a:pt x="534416" y="460121"/>
                    <a:pt x="534162" y="472313"/>
                    <a:pt x="526669" y="479552"/>
                  </a:cubicBezTo>
                  <a:cubicBezTo>
                    <a:pt x="508508" y="496951"/>
                    <a:pt x="490855" y="514731"/>
                    <a:pt x="473583" y="532891"/>
                  </a:cubicBezTo>
                  <a:cubicBezTo>
                    <a:pt x="466344" y="540512"/>
                    <a:pt x="454279" y="540892"/>
                    <a:pt x="446659" y="533654"/>
                  </a:cubicBezTo>
                  <a:cubicBezTo>
                    <a:pt x="439039" y="526415"/>
                    <a:pt x="438658" y="514350"/>
                    <a:pt x="445897" y="506730"/>
                  </a:cubicBezTo>
                  <a:close/>
                  <a:moveTo>
                    <a:pt x="557149" y="400050"/>
                  </a:moveTo>
                  <a:cubicBezTo>
                    <a:pt x="576453" y="383159"/>
                    <a:pt x="596265" y="366776"/>
                    <a:pt x="616458" y="350774"/>
                  </a:cubicBezTo>
                  <a:cubicBezTo>
                    <a:pt x="624713" y="344297"/>
                    <a:pt x="636651" y="345567"/>
                    <a:pt x="643255" y="353822"/>
                  </a:cubicBezTo>
                  <a:cubicBezTo>
                    <a:pt x="649859" y="362077"/>
                    <a:pt x="648462" y="374015"/>
                    <a:pt x="640207" y="380619"/>
                  </a:cubicBezTo>
                  <a:cubicBezTo>
                    <a:pt x="620522" y="396240"/>
                    <a:pt x="601218" y="412242"/>
                    <a:pt x="582295" y="428752"/>
                  </a:cubicBezTo>
                  <a:cubicBezTo>
                    <a:pt x="574421" y="435610"/>
                    <a:pt x="562356" y="434848"/>
                    <a:pt x="555371" y="426974"/>
                  </a:cubicBezTo>
                  <a:cubicBezTo>
                    <a:pt x="548386" y="419100"/>
                    <a:pt x="549275" y="407035"/>
                    <a:pt x="557149" y="400050"/>
                  </a:cubicBezTo>
                  <a:close/>
                  <a:moveTo>
                    <a:pt x="677926" y="304292"/>
                  </a:moveTo>
                  <a:cubicBezTo>
                    <a:pt x="698754" y="289306"/>
                    <a:pt x="719963" y="274828"/>
                    <a:pt x="741553" y="260858"/>
                  </a:cubicBezTo>
                  <a:cubicBezTo>
                    <a:pt x="750316" y="255143"/>
                    <a:pt x="762127" y="257683"/>
                    <a:pt x="767842" y="266446"/>
                  </a:cubicBezTo>
                  <a:cubicBezTo>
                    <a:pt x="773557" y="275209"/>
                    <a:pt x="771017" y="287020"/>
                    <a:pt x="762254" y="292735"/>
                  </a:cubicBezTo>
                  <a:cubicBezTo>
                    <a:pt x="741172" y="306451"/>
                    <a:pt x="720471" y="320548"/>
                    <a:pt x="700151" y="335153"/>
                  </a:cubicBezTo>
                  <a:cubicBezTo>
                    <a:pt x="691642" y="341249"/>
                    <a:pt x="679704" y="339344"/>
                    <a:pt x="673608" y="330835"/>
                  </a:cubicBezTo>
                  <a:cubicBezTo>
                    <a:pt x="667512" y="322326"/>
                    <a:pt x="669417" y="310388"/>
                    <a:pt x="677926" y="304292"/>
                  </a:cubicBezTo>
                  <a:close/>
                  <a:moveTo>
                    <a:pt x="807212" y="220472"/>
                  </a:moveTo>
                  <a:cubicBezTo>
                    <a:pt x="829437" y="207518"/>
                    <a:pt x="851916" y="195072"/>
                    <a:pt x="874776" y="183261"/>
                  </a:cubicBezTo>
                  <a:cubicBezTo>
                    <a:pt x="884047" y="178435"/>
                    <a:pt x="895604" y="181991"/>
                    <a:pt x="900430" y="191389"/>
                  </a:cubicBezTo>
                  <a:cubicBezTo>
                    <a:pt x="905256" y="200787"/>
                    <a:pt x="901700" y="212217"/>
                    <a:pt x="892302" y="217043"/>
                  </a:cubicBezTo>
                  <a:cubicBezTo>
                    <a:pt x="870077" y="228600"/>
                    <a:pt x="847979" y="240792"/>
                    <a:pt x="826389" y="253365"/>
                  </a:cubicBezTo>
                  <a:cubicBezTo>
                    <a:pt x="817245" y="258699"/>
                    <a:pt x="805688" y="255651"/>
                    <a:pt x="800354" y="246507"/>
                  </a:cubicBezTo>
                  <a:cubicBezTo>
                    <a:pt x="795020" y="237363"/>
                    <a:pt x="798068" y="225806"/>
                    <a:pt x="807212" y="220472"/>
                  </a:cubicBezTo>
                  <a:close/>
                  <a:moveTo>
                    <a:pt x="943864" y="149225"/>
                  </a:moveTo>
                  <a:cubicBezTo>
                    <a:pt x="967232" y="138430"/>
                    <a:pt x="990727" y="128270"/>
                    <a:pt x="1014730" y="118491"/>
                  </a:cubicBezTo>
                  <a:cubicBezTo>
                    <a:pt x="1024509" y="114554"/>
                    <a:pt x="1035558" y="119253"/>
                    <a:pt x="1039495" y="129032"/>
                  </a:cubicBezTo>
                  <a:cubicBezTo>
                    <a:pt x="1043432" y="138811"/>
                    <a:pt x="1038733" y="149860"/>
                    <a:pt x="1028954" y="153797"/>
                  </a:cubicBezTo>
                  <a:cubicBezTo>
                    <a:pt x="1005586" y="163195"/>
                    <a:pt x="982599" y="173228"/>
                    <a:pt x="959866" y="183769"/>
                  </a:cubicBezTo>
                  <a:cubicBezTo>
                    <a:pt x="950341" y="188214"/>
                    <a:pt x="939038" y="184023"/>
                    <a:pt x="934593" y="174498"/>
                  </a:cubicBezTo>
                  <a:cubicBezTo>
                    <a:pt x="930148" y="164973"/>
                    <a:pt x="934339" y="153670"/>
                    <a:pt x="943864" y="149225"/>
                  </a:cubicBezTo>
                  <a:close/>
                  <a:moveTo>
                    <a:pt x="1086993" y="91059"/>
                  </a:moveTo>
                  <a:cubicBezTo>
                    <a:pt x="1111123" y="82550"/>
                    <a:pt x="1135634" y="74676"/>
                    <a:pt x="1160399" y="67310"/>
                  </a:cubicBezTo>
                  <a:cubicBezTo>
                    <a:pt x="1170432" y="64262"/>
                    <a:pt x="1181100" y="70104"/>
                    <a:pt x="1184148" y="80137"/>
                  </a:cubicBezTo>
                  <a:cubicBezTo>
                    <a:pt x="1187196" y="90170"/>
                    <a:pt x="1181354" y="100838"/>
                    <a:pt x="1171321" y="103886"/>
                  </a:cubicBezTo>
                  <a:cubicBezTo>
                    <a:pt x="1147191" y="111125"/>
                    <a:pt x="1123315" y="118872"/>
                    <a:pt x="1099693" y="127127"/>
                  </a:cubicBezTo>
                  <a:cubicBezTo>
                    <a:pt x="1089787" y="130556"/>
                    <a:pt x="1078865" y="125349"/>
                    <a:pt x="1075436" y="115443"/>
                  </a:cubicBezTo>
                  <a:cubicBezTo>
                    <a:pt x="1072007" y="105537"/>
                    <a:pt x="1077214" y="94615"/>
                    <a:pt x="1087120" y="91186"/>
                  </a:cubicBezTo>
                  <a:close/>
                  <a:moveTo>
                    <a:pt x="1234694" y="47117"/>
                  </a:moveTo>
                  <a:cubicBezTo>
                    <a:pt x="1259586" y="41021"/>
                    <a:pt x="1284605" y="35433"/>
                    <a:pt x="1310005" y="30480"/>
                  </a:cubicBezTo>
                  <a:cubicBezTo>
                    <a:pt x="1320292" y="28448"/>
                    <a:pt x="1330325" y="35179"/>
                    <a:pt x="1332357" y="45466"/>
                  </a:cubicBezTo>
                  <a:cubicBezTo>
                    <a:pt x="1334389" y="55753"/>
                    <a:pt x="1327658" y="65786"/>
                    <a:pt x="1317371" y="67818"/>
                  </a:cubicBezTo>
                  <a:cubicBezTo>
                    <a:pt x="1292606" y="72644"/>
                    <a:pt x="1268095" y="78105"/>
                    <a:pt x="1243838" y="84074"/>
                  </a:cubicBezTo>
                  <a:cubicBezTo>
                    <a:pt x="1233678" y="86614"/>
                    <a:pt x="1223264" y="80391"/>
                    <a:pt x="1220724" y="70104"/>
                  </a:cubicBezTo>
                  <a:cubicBezTo>
                    <a:pt x="1218184" y="59817"/>
                    <a:pt x="1224407" y="49530"/>
                    <a:pt x="1234694" y="46990"/>
                  </a:cubicBezTo>
                  <a:close/>
                  <a:moveTo>
                    <a:pt x="1385951" y="17272"/>
                  </a:moveTo>
                  <a:cubicBezTo>
                    <a:pt x="1411224" y="13589"/>
                    <a:pt x="1436751" y="10414"/>
                    <a:pt x="1462532" y="7874"/>
                  </a:cubicBezTo>
                  <a:cubicBezTo>
                    <a:pt x="1472946" y="6858"/>
                    <a:pt x="1482344" y="14478"/>
                    <a:pt x="1483360" y="24892"/>
                  </a:cubicBezTo>
                  <a:cubicBezTo>
                    <a:pt x="1484376" y="35306"/>
                    <a:pt x="1476756" y="44704"/>
                    <a:pt x="1466342" y="45720"/>
                  </a:cubicBezTo>
                  <a:cubicBezTo>
                    <a:pt x="1441196" y="48260"/>
                    <a:pt x="1416304" y="51308"/>
                    <a:pt x="1391539" y="54991"/>
                  </a:cubicBezTo>
                  <a:cubicBezTo>
                    <a:pt x="1381125" y="56515"/>
                    <a:pt x="1371473" y="49276"/>
                    <a:pt x="1369949" y="38862"/>
                  </a:cubicBezTo>
                  <a:cubicBezTo>
                    <a:pt x="1368425" y="28448"/>
                    <a:pt x="1375664" y="18796"/>
                    <a:pt x="1386078" y="17272"/>
                  </a:cubicBezTo>
                  <a:close/>
                  <a:moveTo>
                    <a:pt x="1539367" y="2159"/>
                  </a:moveTo>
                  <a:cubicBezTo>
                    <a:pt x="1564894" y="889"/>
                    <a:pt x="1590548" y="127"/>
                    <a:pt x="1616329" y="0"/>
                  </a:cubicBezTo>
                  <a:cubicBezTo>
                    <a:pt x="1626870" y="0"/>
                    <a:pt x="1635379" y="8382"/>
                    <a:pt x="1635506" y="18923"/>
                  </a:cubicBezTo>
                  <a:cubicBezTo>
                    <a:pt x="1635633" y="29464"/>
                    <a:pt x="1627124" y="37973"/>
                    <a:pt x="1616583" y="37973"/>
                  </a:cubicBezTo>
                  <a:cubicBezTo>
                    <a:pt x="1591310" y="38100"/>
                    <a:pt x="1566291" y="38862"/>
                    <a:pt x="1541399" y="40132"/>
                  </a:cubicBezTo>
                  <a:cubicBezTo>
                    <a:pt x="1530858" y="40640"/>
                    <a:pt x="1521968" y="32639"/>
                    <a:pt x="1521333" y="22098"/>
                  </a:cubicBezTo>
                  <a:cubicBezTo>
                    <a:pt x="1520698" y="11557"/>
                    <a:pt x="1528826" y="2667"/>
                    <a:pt x="1539367" y="2032"/>
                  </a:cubicBezTo>
                  <a:close/>
                  <a:moveTo>
                    <a:pt x="1693545" y="1270"/>
                  </a:moveTo>
                  <a:cubicBezTo>
                    <a:pt x="1719326" y="2286"/>
                    <a:pt x="1744980" y="4064"/>
                    <a:pt x="1770507" y="6223"/>
                  </a:cubicBezTo>
                  <a:cubicBezTo>
                    <a:pt x="1781048" y="7112"/>
                    <a:pt x="1788668" y="16383"/>
                    <a:pt x="1787779" y="26924"/>
                  </a:cubicBezTo>
                  <a:cubicBezTo>
                    <a:pt x="1786890" y="37465"/>
                    <a:pt x="1777619" y="45085"/>
                    <a:pt x="1767078" y="44196"/>
                  </a:cubicBezTo>
                  <a:cubicBezTo>
                    <a:pt x="1742186" y="42037"/>
                    <a:pt x="1717167" y="40386"/>
                    <a:pt x="1691894" y="39370"/>
                  </a:cubicBezTo>
                  <a:cubicBezTo>
                    <a:pt x="1681353" y="38989"/>
                    <a:pt x="1673225" y="30099"/>
                    <a:pt x="1673606" y="19558"/>
                  </a:cubicBezTo>
                  <a:cubicBezTo>
                    <a:pt x="1673987" y="9017"/>
                    <a:pt x="1682877" y="889"/>
                    <a:pt x="1693418" y="1270"/>
                  </a:cubicBezTo>
                  <a:close/>
                  <a:moveTo>
                    <a:pt x="1846961" y="14859"/>
                  </a:moveTo>
                  <a:cubicBezTo>
                    <a:pt x="1872488" y="18415"/>
                    <a:pt x="1897888" y="22479"/>
                    <a:pt x="1923034" y="27051"/>
                  </a:cubicBezTo>
                  <a:cubicBezTo>
                    <a:pt x="1933321" y="28956"/>
                    <a:pt x="1940179" y="38862"/>
                    <a:pt x="1938274" y="49276"/>
                  </a:cubicBezTo>
                  <a:cubicBezTo>
                    <a:pt x="1936369" y="59690"/>
                    <a:pt x="1926463" y="66421"/>
                    <a:pt x="1916049" y="64516"/>
                  </a:cubicBezTo>
                  <a:cubicBezTo>
                    <a:pt x="1891411" y="59944"/>
                    <a:pt x="1866646" y="56007"/>
                    <a:pt x="1841754" y="52578"/>
                  </a:cubicBezTo>
                  <a:cubicBezTo>
                    <a:pt x="1831340" y="51181"/>
                    <a:pt x="1823974" y="41529"/>
                    <a:pt x="1825498" y="31115"/>
                  </a:cubicBezTo>
                  <a:cubicBezTo>
                    <a:pt x="1827022" y="20701"/>
                    <a:pt x="1836547" y="13335"/>
                    <a:pt x="1846961" y="14859"/>
                  </a:cubicBezTo>
                  <a:close/>
                  <a:moveTo>
                    <a:pt x="1998726" y="43053"/>
                  </a:moveTo>
                  <a:cubicBezTo>
                    <a:pt x="2023872" y="48895"/>
                    <a:pt x="2048637" y="55499"/>
                    <a:pt x="2073275" y="62484"/>
                  </a:cubicBezTo>
                  <a:cubicBezTo>
                    <a:pt x="2083435" y="65405"/>
                    <a:pt x="2089277" y="75946"/>
                    <a:pt x="2086356" y="85979"/>
                  </a:cubicBezTo>
                  <a:cubicBezTo>
                    <a:pt x="2083435" y="96012"/>
                    <a:pt x="2072894" y="101981"/>
                    <a:pt x="2062861" y="99060"/>
                  </a:cubicBezTo>
                  <a:cubicBezTo>
                    <a:pt x="2038858" y="92202"/>
                    <a:pt x="2014474" y="85852"/>
                    <a:pt x="1989963" y="80137"/>
                  </a:cubicBezTo>
                  <a:cubicBezTo>
                    <a:pt x="1979676" y="77724"/>
                    <a:pt x="1973326" y="67437"/>
                    <a:pt x="1975739" y="57277"/>
                  </a:cubicBezTo>
                  <a:cubicBezTo>
                    <a:pt x="1978152" y="47117"/>
                    <a:pt x="1988439" y="40640"/>
                    <a:pt x="1998599" y="43053"/>
                  </a:cubicBezTo>
                  <a:close/>
                  <a:moveTo>
                    <a:pt x="2146808" y="85471"/>
                  </a:moveTo>
                  <a:cubicBezTo>
                    <a:pt x="2171192" y="93726"/>
                    <a:pt x="2195322" y="102616"/>
                    <a:pt x="2219198" y="111887"/>
                  </a:cubicBezTo>
                  <a:cubicBezTo>
                    <a:pt x="2228977" y="115697"/>
                    <a:pt x="2233803" y="126746"/>
                    <a:pt x="2229993" y="136525"/>
                  </a:cubicBezTo>
                  <a:cubicBezTo>
                    <a:pt x="2226183" y="146304"/>
                    <a:pt x="2215134" y="151130"/>
                    <a:pt x="2205355" y="147320"/>
                  </a:cubicBezTo>
                  <a:cubicBezTo>
                    <a:pt x="2182114" y="138176"/>
                    <a:pt x="2158492" y="129540"/>
                    <a:pt x="2134616" y="121412"/>
                  </a:cubicBezTo>
                  <a:cubicBezTo>
                    <a:pt x="2124710" y="117983"/>
                    <a:pt x="2119249" y="107188"/>
                    <a:pt x="2122678" y="97282"/>
                  </a:cubicBezTo>
                  <a:cubicBezTo>
                    <a:pt x="2126107" y="87376"/>
                    <a:pt x="2136902" y="81915"/>
                    <a:pt x="2146808" y="85344"/>
                  </a:cubicBezTo>
                  <a:close/>
                  <a:moveTo>
                    <a:pt x="2290318" y="141732"/>
                  </a:moveTo>
                  <a:cubicBezTo>
                    <a:pt x="2313813" y="152273"/>
                    <a:pt x="2337054" y="163322"/>
                    <a:pt x="2359914" y="175006"/>
                  </a:cubicBezTo>
                  <a:cubicBezTo>
                    <a:pt x="2369312" y="179832"/>
                    <a:pt x="2372995" y="191262"/>
                    <a:pt x="2368296" y="200660"/>
                  </a:cubicBezTo>
                  <a:cubicBezTo>
                    <a:pt x="2363597" y="210058"/>
                    <a:pt x="2352040" y="213741"/>
                    <a:pt x="2342642" y="209042"/>
                  </a:cubicBezTo>
                  <a:cubicBezTo>
                    <a:pt x="2320290" y="197739"/>
                    <a:pt x="2297684" y="186817"/>
                    <a:pt x="2274697" y="176530"/>
                  </a:cubicBezTo>
                  <a:cubicBezTo>
                    <a:pt x="2265045" y="172212"/>
                    <a:pt x="2260854" y="160909"/>
                    <a:pt x="2265172" y="151384"/>
                  </a:cubicBezTo>
                  <a:cubicBezTo>
                    <a:pt x="2269490" y="141859"/>
                    <a:pt x="2280793" y="137541"/>
                    <a:pt x="2290318" y="141859"/>
                  </a:cubicBezTo>
                  <a:close/>
                  <a:moveTo>
                    <a:pt x="2427732" y="211582"/>
                  </a:moveTo>
                  <a:cubicBezTo>
                    <a:pt x="2450084" y="224282"/>
                    <a:pt x="2472182" y="237617"/>
                    <a:pt x="2493772" y="251333"/>
                  </a:cubicBezTo>
                  <a:cubicBezTo>
                    <a:pt x="2502662" y="256921"/>
                    <a:pt x="2505329" y="268732"/>
                    <a:pt x="2499614" y="277622"/>
                  </a:cubicBezTo>
                  <a:cubicBezTo>
                    <a:pt x="2493899" y="286512"/>
                    <a:pt x="2482215" y="289179"/>
                    <a:pt x="2473325" y="283464"/>
                  </a:cubicBezTo>
                  <a:cubicBezTo>
                    <a:pt x="2452116" y="270002"/>
                    <a:pt x="2430653" y="257048"/>
                    <a:pt x="2408809" y="244729"/>
                  </a:cubicBezTo>
                  <a:cubicBezTo>
                    <a:pt x="2399665" y="239522"/>
                    <a:pt x="2396490" y="227838"/>
                    <a:pt x="2401697" y="218694"/>
                  </a:cubicBezTo>
                  <a:cubicBezTo>
                    <a:pt x="2406904" y="209550"/>
                    <a:pt x="2418588" y="206375"/>
                    <a:pt x="2427732" y="211582"/>
                  </a:cubicBezTo>
                  <a:close/>
                  <a:moveTo>
                    <a:pt x="2557907" y="294132"/>
                  </a:moveTo>
                  <a:cubicBezTo>
                    <a:pt x="2578989" y="308864"/>
                    <a:pt x="2599690" y="324231"/>
                    <a:pt x="2619883" y="339979"/>
                  </a:cubicBezTo>
                  <a:cubicBezTo>
                    <a:pt x="2628138" y="346456"/>
                    <a:pt x="2629662" y="358394"/>
                    <a:pt x="2623312" y="366649"/>
                  </a:cubicBezTo>
                  <a:cubicBezTo>
                    <a:pt x="2616962" y="374904"/>
                    <a:pt x="2604897" y="376428"/>
                    <a:pt x="2596642" y="370078"/>
                  </a:cubicBezTo>
                  <a:cubicBezTo>
                    <a:pt x="2576830" y="354711"/>
                    <a:pt x="2556637" y="339852"/>
                    <a:pt x="2536063" y="325374"/>
                  </a:cubicBezTo>
                  <a:cubicBezTo>
                    <a:pt x="2527427" y="319278"/>
                    <a:pt x="2525395" y="307467"/>
                    <a:pt x="2531364" y="298831"/>
                  </a:cubicBezTo>
                  <a:cubicBezTo>
                    <a:pt x="2537333" y="290195"/>
                    <a:pt x="2549271" y="288163"/>
                    <a:pt x="2557907" y="294132"/>
                  </a:cubicBezTo>
                  <a:close/>
                  <a:moveTo>
                    <a:pt x="2679700" y="388620"/>
                  </a:moveTo>
                  <a:cubicBezTo>
                    <a:pt x="2699258" y="405257"/>
                    <a:pt x="2718435" y="422402"/>
                    <a:pt x="2737104" y="440055"/>
                  </a:cubicBezTo>
                  <a:cubicBezTo>
                    <a:pt x="2744724" y="447294"/>
                    <a:pt x="2745105" y="459359"/>
                    <a:pt x="2737993" y="466979"/>
                  </a:cubicBezTo>
                  <a:cubicBezTo>
                    <a:pt x="2730881" y="474599"/>
                    <a:pt x="2718689" y="474980"/>
                    <a:pt x="2711069" y="467868"/>
                  </a:cubicBezTo>
                  <a:cubicBezTo>
                    <a:pt x="2692781" y="450723"/>
                    <a:pt x="2674112" y="433959"/>
                    <a:pt x="2654935" y="417703"/>
                  </a:cubicBezTo>
                  <a:cubicBezTo>
                    <a:pt x="2646934" y="410845"/>
                    <a:pt x="2646045" y="398907"/>
                    <a:pt x="2652776" y="390906"/>
                  </a:cubicBezTo>
                  <a:cubicBezTo>
                    <a:pt x="2659507" y="382905"/>
                    <a:pt x="2671572" y="382016"/>
                    <a:pt x="2679573" y="388747"/>
                  </a:cubicBezTo>
                  <a:close/>
                  <a:moveTo>
                    <a:pt x="2791968" y="494284"/>
                  </a:moveTo>
                  <a:cubicBezTo>
                    <a:pt x="2809875" y="512699"/>
                    <a:pt x="2827274" y="531622"/>
                    <a:pt x="2844292" y="550926"/>
                  </a:cubicBezTo>
                  <a:cubicBezTo>
                    <a:pt x="2851277" y="558800"/>
                    <a:pt x="2850515" y="570864"/>
                    <a:pt x="2842641" y="577849"/>
                  </a:cubicBezTo>
                  <a:cubicBezTo>
                    <a:pt x="2834767" y="584834"/>
                    <a:pt x="2822702" y="584072"/>
                    <a:pt x="2815717" y="576198"/>
                  </a:cubicBezTo>
                  <a:cubicBezTo>
                    <a:pt x="2799080" y="557403"/>
                    <a:pt x="2782062" y="538988"/>
                    <a:pt x="2764663" y="520954"/>
                  </a:cubicBezTo>
                  <a:cubicBezTo>
                    <a:pt x="2757297" y="513461"/>
                    <a:pt x="2757551" y="501396"/>
                    <a:pt x="2765044" y="494030"/>
                  </a:cubicBezTo>
                  <a:cubicBezTo>
                    <a:pt x="2772537" y="486664"/>
                    <a:pt x="2784602" y="486918"/>
                    <a:pt x="2791968" y="494411"/>
                  </a:cubicBezTo>
                  <a:close/>
                  <a:moveTo>
                    <a:pt x="2893949" y="609980"/>
                  </a:moveTo>
                  <a:cubicBezTo>
                    <a:pt x="2909951" y="630046"/>
                    <a:pt x="2925572" y="650493"/>
                    <a:pt x="2940685" y="671194"/>
                  </a:cubicBezTo>
                  <a:cubicBezTo>
                    <a:pt x="2946908" y="679703"/>
                    <a:pt x="2945003" y="691641"/>
                    <a:pt x="2936494" y="697864"/>
                  </a:cubicBezTo>
                  <a:cubicBezTo>
                    <a:pt x="2927985" y="704087"/>
                    <a:pt x="2916047" y="702182"/>
                    <a:pt x="2909824" y="693673"/>
                  </a:cubicBezTo>
                  <a:cubicBezTo>
                    <a:pt x="2895092" y="673353"/>
                    <a:pt x="2879852" y="653414"/>
                    <a:pt x="2864104" y="633856"/>
                  </a:cubicBezTo>
                  <a:cubicBezTo>
                    <a:pt x="2857500" y="625601"/>
                    <a:pt x="2858897" y="613663"/>
                    <a:pt x="2867025" y="607059"/>
                  </a:cubicBezTo>
                  <a:cubicBezTo>
                    <a:pt x="2875153" y="600455"/>
                    <a:pt x="2887218" y="601852"/>
                    <a:pt x="2893822" y="609980"/>
                  </a:cubicBezTo>
                  <a:close/>
                  <a:moveTo>
                    <a:pt x="2984373" y="734694"/>
                  </a:moveTo>
                  <a:cubicBezTo>
                    <a:pt x="2998470" y="756157"/>
                    <a:pt x="3012059" y="778001"/>
                    <a:pt x="3025140" y="800099"/>
                  </a:cubicBezTo>
                  <a:cubicBezTo>
                    <a:pt x="3030474" y="809116"/>
                    <a:pt x="3027426" y="820800"/>
                    <a:pt x="3018409" y="826134"/>
                  </a:cubicBezTo>
                  <a:cubicBezTo>
                    <a:pt x="3009392" y="831468"/>
                    <a:pt x="2997708" y="828420"/>
                    <a:pt x="2992374" y="819403"/>
                  </a:cubicBezTo>
                  <a:cubicBezTo>
                    <a:pt x="2979547" y="797813"/>
                    <a:pt x="2966339" y="776477"/>
                    <a:pt x="2952623" y="755522"/>
                  </a:cubicBezTo>
                  <a:cubicBezTo>
                    <a:pt x="2946908" y="746759"/>
                    <a:pt x="2949321" y="734948"/>
                    <a:pt x="2958084" y="729106"/>
                  </a:cubicBezTo>
                  <a:cubicBezTo>
                    <a:pt x="2966847" y="723264"/>
                    <a:pt x="2978658" y="725804"/>
                    <a:pt x="2984500" y="734567"/>
                  </a:cubicBezTo>
                  <a:close/>
                  <a:moveTo>
                    <a:pt x="3062859" y="867282"/>
                  </a:moveTo>
                  <a:cubicBezTo>
                    <a:pt x="3074797" y="889888"/>
                    <a:pt x="3086227" y="912875"/>
                    <a:pt x="3097149" y="936243"/>
                  </a:cubicBezTo>
                  <a:cubicBezTo>
                    <a:pt x="3101594" y="945768"/>
                    <a:pt x="3097530" y="957071"/>
                    <a:pt x="3088005" y="961516"/>
                  </a:cubicBezTo>
                  <a:cubicBezTo>
                    <a:pt x="3078480" y="965961"/>
                    <a:pt x="3067177" y="961897"/>
                    <a:pt x="3062732" y="952372"/>
                  </a:cubicBezTo>
                  <a:cubicBezTo>
                    <a:pt x="3052064" y="929639"/>
                    <a:pt x="3040888" y="907160"/>
                    <a:pt x="3029204" y="885062"/>
                  </a:cubicBezTo>
                  <a:cubicBezTo>
                    <a:pt x="3024251" y="875791"/>
                    <a:pt x="3027807" y="864234"/>
                    <a:pt x="3037205" y="859281"/>
                  </a:cubicBezTo>
                  <a:cubicBezTo>
                    <a:pt x="3046603" y="854328"/>
                    <a:pt x="3058033" y="857884"/>
                    <a:pt x="3062986" y="867282"/>
                  </a:cubicBezTo>
                  <a:close/>
                  <a:moveTo>
                    <a:pt x="3128391" y="1006855"/>
                  </a:moveTo>
                  <a:cubicBezTo>
                    <a:pt x="3138170" y="1030604"/>
                    <a:pt x="3147314" y="1054607"/>
                    <a:pt x="3156077" y="1078864"/>
                  </a:cubicBezTo>
                  <a:cubicBezTo>
                    <a:pt x="3159633" y="1088770"/>
                    <a:pt x="3154426" y="1099692"/>
                    <a:pt x="3144520" y="1103248"/>
                  </a:cubicBezTo>
                  <a:cubicBezTo>
                    <a:pt x="3134614" y="1106804"/>
                    <a:pt x="3123692" y="1101597"/>
                    <a:pt x="3120136" y="1091691"/>
                  </a:cubicBezTo>
                  <a:cubicBezTo>
                    <a:pt x="3111627" y="1067942"/>
                    <a:pt x="3102737" y="1044574"/>
                    <a:pt x="3093085" y="1021460"/>
                  </a:cubicBezTo>
                  <a:cubicBezTo>
                    <a:pt x="3089021" y="1011681"/>
                    <a:pt x="3093720" y="1000632"/>
                    <a:pt x="3103499" y="996568"/>
                  </a:cubicBezTo>
                  <a:cubicBezTo>
                    <a:pt x="3113278" y="992504"/>
                    <a:pt x="3124327" y="997203"/>
                    <a:pt x="3128391" y="1006982"/>
                  </a:cubicBezTo>
                  <a:close/>
                  <a:moveTo>
                    <a:pt x="3180207" y="1152143"/>
                  </a:moveTo>
                  <a:cubicBezTo>
                    <a:pt x="3187700" y="1176654"/>
                    <a:pt x="3194558" y="1201419"/>
                    <a:pt x="3200908" y="1226438"/>
                  </a:cubicBezTo>
                  <a:cubicBezTo>
                    <a:pt x="3203448" y="1236598"/>
                    <a:pt x="3197352" y="1247012"/>
                    <a:pt x="3187065" y="1249552"/>
                  </a:cubicBezTo>
                  <a:cubicBezTo>
                    <a:pt x="3176778" y="1252092"/>
                    <a:pt x="3166491" y="1245996"/>
                    <a:pt x="3163951" y="1235709"/>
                  </a:cubicBezTo>
                  <a:cubicBezTo>
                    <a:pt x="3157855" y="1211325"/>
                    <a:pt x="3151124" y="1187068"/>
                    <a:pt x="3143758" y="1163192"/>
                  </a:cubicBezTo>
                  <a:cubicBezTo>
                    <a:pt x="3140710" y="1153159"/>
                    <a:pt x="3146425" y="1142491"/>
                    <a:pt x="3156458" y="1139443"/>
                  </a:cubicBezTo>
                  <a:cubicBezTo>
                    <a:pt x="3166491" y="1136395"/>
                    <a:pt x="3177159" y="1142110"/>
                    <a:pt x="3180207" y="1152143"/>
                  </a:cubicBezTo>
                  <a:close/>
                  <a:moveTo>
                    <a:pt x="3217926" y="1301622"/>
                  </a:moveTo>
                  <a:cubicBezTo>
                    <a:pt x="3223006" y="1326768"/>
                    <a:pt x="3227451" y="1352041"/>
                    <a:pt x="3231388" y="1377568"/>
                  </a:cubicBezTo>
                  <a:cubicBezTo>
                    <a:pt x="3233039" y="1387982"/>
                    <a:pt x="3225800" y="1397634"/>
                    <a:pt x="3215386" y="1399285"/>
                  </a:cubicBezTo>
                  <a:cubicBezTo>
                    <a:pt x="3204972" y="1400936"/>
                    <a:pt x="3195320" y="1393697"/>
                    <a:pt x="3193669" y="1383283"/>
                  </a:cubicBezTo>
                  <a:cubicBezTo>
                    <a:pt x="3189859" y="1358391"/>
                    <a:pt x="3185414" y="1333626"/>
                    <a:pt x="3180461" y="1309115"/>
                  </a:cubicBezTo>
                  <a:cubicBezTo>
                    <a:pt x="3178429" y="1298828"/>
                    <a:pt x="3185033" y="1288795"/>
                    <a:pt x="3195320" y="1286636"/>
                  </a:cubicBezTo>
                  <a:cubicBezTo>
                    <a:pt x="3205607" y="1284477"/>
                    <a:pt x="3215640" y="1291208"/>
                    <a:pt x="3217799" y="1301495"/>
                  </a:cubicBezTo>
                  <a:close/>
                  <a:moveTo>
                    <a:pt x="3241167" y="1453895"/>
                  </a:moveTo>
                  <a:cubicBezTo>
                    <a:pt x="3243834" y="1479295"/>
                    <a:pt x="3245866" y="1504949"/>
                    <a:pt x="3247390" y="1530730"/>
                  </a:cubicBezTo>
                  <a:cubicBezTo>
                    <a:pt x="3248025" y="1541271"/>
                    <a:pt x="3240024" y="1550288"/>
                    <a:pt x="3229483" y="1550796"/>
                  </a:cubicBezTo>
                  <a:cubicBezTo>
                    <a:pt x="3218942" y="1551304"/>
                    <a:pt x="3209925" y="1543430"/>
                    <a:pt x="3209417" y="1532889"/>
                  </a:cubicBezTo>
                  <a:cubicBezTo>
                    <a:pt x="3208020" y="1507743"/>
                    <a:pt x="3205988" y="1482724"/>
                    <a:pt x="3203321" y="1457832"/>
                  </a:cubicBezTo>
                  <a:cubicBezTo>
                    <a:pt x="3202178" y="1447418"/>
                    <a:pt x="3209798" y="1438020"/>
                    <a:pt x="3220339" y="1436877"/>
                  </a:cubicBezTo>
                  <a:cubicBezTo>
                    <a:pt x="3230880" y="1435734"/>
                    <a:pt x="3240151" y="1443354"/>
                    <a:pt x="3241294" y="1453895"/>
                  </a:cubicBezTo>
                  <a:close/>
                  <a:moveTo>
                    <a:pt x="3250184" y="1607692"/>
                  </a:moveTo>
                  <a:cubicBezTo>
                    <a:pt x="3250184" y="1613534"/>
                    <a:pt x="3250311" y="1619376"/>
                    <a:pt x="3250311" y="1625091"/>
                  </a:cubicBezTo>
                  <a:lnTo>
                    <a:pt x="3231261" y="1625091"/>
                  </a:lnTo>
                  <a:lnTo>
                    <a:pt x="3250311" y="1625091"/>
                  </a:lnTo>
                  <a:cubicBezTo>
                    <a:pt x="3250311" y="1645156"/>
                    <a:pt x="3249930" y="1665095"/>
                    <a:pt x="3249168" y="1684908"/>
                  </a:cubicBezTo>
                  <a:cubicBezTo>
                    <a:pt x="3248787" y="1695448"/>
                    <a:pt x="3239897" y="1703576"/>
                    <a:pt x="3229483" y="1703195"/>
                  </a:cubicBezTo>
                  <a:cubicBezTo>
                    <a:pt x="3219069" y="1702814"/>
                    <a:pt x="3210814" y="1693924"/>
                    <a:pt x="3211195" y="1683511"/>
                  </a:cubicBezTo>
                  <a:cubicBezTo>
                    <a:pt x="3211957" y="1664080"/>
                    <a:pt x="3212211" y="1644648"/>
                    <a:pt x="3212211" y="1625091"/>
                  </a:cubicBezTo>
                  <a:cubicBezTo>
                    <a:pt x="3212211" y="1619376"/>
                    <a:pt x="3212211" y="1613661"/>
                    <a:pt x="3212084" y="1608073"/>
                  </a:cubicBezTo>
                  <a:cubicBezTo>
                    <a:pt x="3211957" y="1597532"/>
                    <a:pt x="3220466" y="1588896"/>
                    <a:pt x="3230880" y="1588769"/>
                  </a:cubicBezTo>
                  <a:cubicBezTo>
                    <a:pt x="3241294" y="1588642"/>
                    <a:pt x="3250057" y="1597151"/>
                    <a:pt x="3250184" y="1607565"/>
                  </a:cubicBezTo>
                  <a:close/>
                  <a:moveTo>
                    <a:pt x="3244596" y="1761742"/>
                  </a:moveTo>
                  <a:cubicBezTo>
                    <a:pt x="3242437" y="1787523"/>
                    <a:pt x="3239770" y="1813051"/>
                    <a:pt x="3236341" y="1838451"/>
                  </a:cubicBezTo>
                  <a:cubicBezTo>
                    <a:pt x="3234944" y="1848864"/>
                    <a:pt x="3225419" y="1856230"/>
                    <a:pt x="3215005" y="1854833"/>
                  </a:cubicBezTo>
                  <a:cubicBezTo>
                    <a:pt x="3204591" y="1853436"/>
                    <a:pt x="3197225" y="1843911"/>
                    <a:pt x="3198622" y="1833498"/>
                  </a:cubicBezTo>
                  <a:cubicBezTo>
                    <a:pt x="3201924" y="1808733"/>
                    <a:pt x="3204591" y="1783714"/>
                    <a:pt x="3206623" y="1758695"/>
                  </a:cubicBezTo>
                  <a:cubicBezTo>
                    <a:pt x="3207512" y="1748153"/>
                    <a:pt x="3216656" y="1740406"/>
                    <a:pt x="3227197" y="1741295"/>
                  </a:cubicBezTo>
                  <a:cubicBezTo>
                    <a:pt x="3237738" y="1742184"/>
                    <a:pt x="3245485" y="1751328"/>
                    <a:pt x="3244596" y="1761870"/>
                  </a:cubicBezTo>
                  <a:close/>
                  <a:moveTo>
                    <a:pt x="3224530" y="1914650"/>
                  </a:moveTo>
                  <a:cubicBezTo>
                    <a:pt x="3219958" y="1940050"/>
                    <a:pt x="3214751" y="1965196"/>
                    <a:pt x="3209036" y="1990215"/>
                  </a:cubicBezTo>
                  <a:cubicBezTo>
                    <a:pt x="3206623" y="2000502"/>
                    <a:pt x="3196463" y="2006852"/>
                    <a:pt x="3186176" y="2004566"/>
                  </a:cubicBezTo>
                  <a:cubicBezTo>
                    <a:pt x="3175889" y="2002280"/>
                    <a:pt x="3169539" y="1991993"/>
                    <a:pt x="3171825" y="1981706"/>
                  </a:cubicBezTo>
                  <a:cubicBezTo>
                    <a:pt x="3177413" y="1957322"/>
                    <a:pt x="3182493" y="1932684"/>
                    <a:pt x="3186938" y="1907919"/>
                  </a:cubicBezTo>
                  <a:cubicBezTo>
                    <a:pt x="3188843" y="1897505"/>
                    <a:pt x="3198749" y="1890647"/>
                    <a:pt x="3209036" y="1892552"/>
                  </a:cubicBezTo>
                  <a:cubicBezTo>
                    <a:pt x="3219323" y="1894457"/>
                    <a:pt x="3226308" y="1904363"/>
                    <a:pt x="3224403" y="1914650"/>
                  </a:cubicBezTo>
                  <a:close/>
                  <a:moveTo>
                    <a:pt x="3189859" y="2064891"/>
                  </a:moveTo>
                  <a:cubicBezTo>
                    <a:pt x="3182874" y="2089656"/>
                    <a:pt x="3175381" y="2114294"/>
                    <a:pt x="3167253" y="2138551"/>
                  </a:cubicBezTo>
                  <a:cubicBezTo>
                    <a:pt x="3163951" y="2148584"/>
                    <a:pt x="3153156" y="2153918"/>
                    <a:pt x="3143123" y="2150616"/>
                  </a:cubicBezTo>
                  <a:cubicBezTo>
                    <a:pt x="3133090" y="2147314"/>
                    <a:pt x="3127756" y="2136519"/>
                    <a:pt x="3131058" y="2126486"/>
                  </a:cubicBezTo>
                  <a:cubicBezTo>
                    <a:pt x="3138932" y="2102737"/>
                    <a:pt x="3146298" y="2078734"/>
                    <a:pt x="3153156" y="2054477"/>
                  </a:cubicBezTo>
                  <a:cubicBezTo>
                    <a:pt x="3155950" y="2044317"/>
                    <a:pt x="3166491" y="2038475"/>
                    <a:pt x="3176651" y="2041269"/>
                  </a:cubicBezTo>
                  <a:cubicBezTo>
                    <a:pt x="3186811" y="2044063"/>
                    <a:pt x="3192653" y="2054604"/>
                    <a:pt x="3189859" y="2064764"/>
                  </a:cubicBezTo>
                  <a:close/>
                  <a:moveTo>
                    <a:pt x="3141218" y="2211068"/>
                  </a:moveTo>
                  <a:cubicBezTo>
                    <a:pt x="3131947" y="2235071"/>
                    <a:pt x="3122041" y="2258820"/>
                    <a:pt x="3111627" y="2282315"/>
                  </a:cubicBezTo>
                  <a:cubicBezTo>
                    <a:pt x="3107309" y="2291967"/>
                    <a:pt x="3096133" y="2296285"/>
                    <a:pt x="3086481" y="2291967"/>
                  </a:cubicBezTo>
                  <a:cubicBezTo>
                    <a:pt x="3076829" y="2287649"/>
                    <a:pt x="3072511" y="2276473"/>
                    <a:pt x="3076829" y="2266821"/>
                  </a:cubicBezTo>
                  <a:cubicBezTo>
                    <a:pt x="3086989" y="2243961"/>
                    <a:pt x="3096641" y="2220720"/>
                    <a:pt x="3105658" y="2197225"/>
                  </a:cubicBezTo>
                  <a:cubicBezTo>
                    <a:pt x="3109468" y="2187446"/>
                    <a:pt x="3120517" y="2182493"/>
                    <a:pt x="3130296" y="2186303"/>
                  </a:cubicBezTo>
                  <a:cubicBezTo>
                    <a:pt x="3140075" y="2190113"/>
                    <a:pt x="3145028" y="2201162"/>
                    <a:pt x="3141218" y="2210941"/>
                  </a:cubicBezTo>
                  <a:close/>
                  <a:moveTo>
                    <a:pt x="3078734" y="2351911"/>
                  </a:moveTo>
                  <a:cubicBezTo>
                    <a:pt x="3067177" y="2374898"/>
                    <a:pt x="3055112" y="2397631"/>
                    <a:pt x="3042539" y="2419983"/>
                  </a:cubicBezTo>
                  <a:cubicBezTo>
                    <a:pt x="3037332" y="2429127"/>
                    <a:pt x="3025775" y="2432429"/>
                    <a:pt x="3016631" y="2427222"/>
                  </a:cubicBezTo>
                  <a:cubicBezTo>
                    <a:pt x="3007487" y="2422015"/>
                    <a:pt x="3004185" y="2410458"/>
                    <a:pt x="3009392" y="2401314"/>
                  </a:cubicBezTo>
                  <a:cubicBezTo>
                    <a:pt x="3021711" y="2379470"/>
                    <a:pt x="3033395" y="2357372"/>
                    <a:pt x="3044698" y="2334893"/>
                  </a:cubicBezTo>
                  <a:cubicBezTo>
                    <a:pt x="3049397" y="2325495"/>
                    <a:pt x="3060827" y="2321685"/>
                    <a:pt x="3070225" y="2326384"/>
                  </a:cubicBezTo>
                  <a:cubicBezTo>
                    <a:pt x="3079623" y="2331083"/>
                    <a:pt x="3083433" y="2342513"/>
                    <a:pt x="3078734" y="2351911"/>
                  </a:cubicBezTo>
                  <a:close/>
                  <a:moveTo>
                    <a:pt x="3003169" y="2486277"/>
                  </a:moveTo>
                  <a:cubicBezTo>
                    <a:pt x="2989580" y="2508121"/>
                    <a:pt x="2975356" y="2529457"/>
                    <a:pt x="2960751" y="2550539"/>
                  </a:cubicBezTo>
                  <a:cubicBezTo>
                    <a:pt x="2954782" y="2559175"/>
                    <a:pt x="2942844" y="2561334"/>
                    <a:pt x="2934208" y="2555365"/>
                  </a:cubicBezTo>
                  <a:cubicBezTo>
                    <a:pt x="2925572" y="2549396"/>
                    <a:pt x="2923413" y="2537458"/>
                    <a:pt x="2929382" y="2528822"/>
                  </a:cubicBezTo>
                  <a:cubicBezTo>
                    <a:pt x="2943733" y="2508248"/>
                    <a:pt x="2957449" y="2487293"/>
                    <a:pt x="2970784" y="2466084"/>
                  </a:cubicBezTo>
                  <a:cubicBezTo>
                    <a:pt x="2976372" y="2457194"/>
                    <a:pt x="2988183" y="2454527"/>
                    <a:pt x="2997073" y="2459988"/>
                  </a:cubicBezTo>
                  <a:cubicBezTo>
                    <a:pt x="3005963" y="2465449"/>
                    <a:pt x="3008630" y="2477387"/>
                    <a:pt x="3003169" y="2486277"/>
                  </a:cubicBezTo>
                  <a:close/>
                  <a:moveTo>
                    <a:pt x="2915285" y="2612896"/>
                  </a:moveTo>
                  <a:cubicBezTo>
                    <a:pt x="2899664" y="2633343"/>
                    <a:pt x="2883535" y="2653282"/>
                    <a:pt x="2867025" y="2672967"/>
                  </a:cubicBezTo>
                  <a:cubicBezTo>
                    <a:pt x="2860294" y="2680968"/>
                    <a:pt x="2848229" y="2681984"/>
                    <a:pt x="2840228" y="2675253"/>
                  </a:cubicBezTo>
                  <a:cubicBezTo>
                    <a:pt x="2832227" y="2668522"/>
                    <a:pt x="2831211" y="2656457"/>
                    <a:pt x="2837942" y="2648456"/>
                  </a:cubicBezTo>
                  <a:cubicBezTo>
                    <a:pt x="2854071" y="2629279"/>
                    <a:pt x="2869819" y="2609721"/>
                    <a:pt x="2885186" y="2589782"/>
                  </a:cubicBezTo>
                  <a:cubicBezTo>
                    <a:pt x="2891536" y="2581400"/>
                    <a:pt x="2903601" y="2579876"/>
                    <a:pt x="2911856" y="2586226"/>
                  </a:cubicBezTo>
                  <a:cubicBezTo>
                    <a:pt x="2920111" y="2592576"/>
                    <a:pt x="2921762" y="2604641"/>
                    <a:pt x="2915412" y="2612896"/>
                  </a:cubicBezTo>
                  <a:close/>
                  <a:moveTo>
                    <a:pt x="2815971" y="2730625"/>
                  </a:moveTo>
                  <a:cubicBezTo>
                    <a:pt x="2798445" y="2749420"/>
                    <a:pt x="2780538" y="2767835"/>
                    <a:pt x="2762250" y="2785870"/>
                  </a:cubicBezTo>
                  <a:cubicBezTo>
                    <a:pt x="2754757" y="2793235"/>
                    <a:pt x="2742692" y="2793109"/>
                    <a:pt x="2735326" y="2785616"/>
                  </a:cubicBezTo>
                  <a:cubicBezTo>
                    <a:pt x="2727960" y="2778123"/>
                    <a:pt x="2728087" y="2766057"/>
                    <a:pt x="2735580" y="2758691"/>
                  </a:cubicBezTo>
                  <a:cubicBezTo>
                    <a:pt x="2753487" y="2741166"/>
                    <a:pt x="2771013" y="2723132"/>
                    <a:pt x="2788158" y="2704717"/>
                  </a:cubicBezTo>
                  <a:cubicBezTo>
                    <a:pt x="2795270" y="2696970"/>
                    <a:pt x="2807335" y="2696589"/>
                    <a:pt x="2815082" y="2703701"/>
                  </a:cubicBezTo>
                  <a:cubicBezTo>
                    <a:pt x="2822829" y="2710813"/>
                    <a:pt x="2823210" y="2722878"/>
                    <a:pt x="2816098" y="2730625"/>
                  </a:cubicBezTo>
                  <a:close/>
                  <a:moveTo>
                    <a:pt x="2705989" y="2838448"/>
                  </a:moveTo>
                  <a:cubicBezTo>
                    <a:pt x="2686812" y="2855592"/>
                    <a:pt x="2667254" y="2872229"/>
                    <a:pt x="2647188" y="2888359"/>
                  </a:cubicBezTo>
                  <a:cubicBezTo>
                    <a:pt x="2639060" y="2894963"/>
                    <a:pt x="2626995" y="2893692"/>
                    <a:pt x="2620391" y="2885564"/>
                  </a:cubicBezTo>
                  <a:cubicBezTo>
                    <a:pt x="2613787" y="2877437"/>
                    <a:pt x="2615057" y="2865372"/>
                    <a:pt x="2623185" y="2858767"/>
                  </a:cubicBezTo>
                  <a:cubicBezTo>
                    <a:pt x="2642743" y="2843020"/>
                    <a:pt x="2661793" y="2826763"/>
                    <a:pt x="2680589" y="2810000"/>
                  </a:cubicBezTo>
                  <a:cubicBezTo>
                    <a:pt x="2688463" y="2803014"/>
                    <a:pt x="2700528" y="2803650"/>
                    <a:pt x="2707513" y="2811523"/>
                  </a:cubicBezTo>
                  <a:cubicBezTo>
                    <a:pt x="2714498" y="2819398"/>
                    <a:pt x="2713863" y="2831463"/>
                    <a:pt x="2705989" y="2838448"/>
                  </a:cubicBezTo>
                  <a:close/>
                  <a:moveTo>
                    <a:pt x="2586228" y="2935475"/>
                  </a:moveTo>
                  <a:cubicBezTo>
                    <a:pt x="2565527" y="2950715"/>
                    <a:pt x="2544445" y="2965447"/>
                    <a:pt x="2522982" y="2979671"/>
                  </a:cubicBezTo>
                  <a:cubicBezTo>
                    <a:pt x="2514219" y="2985513"/>
                    <a:pt x="2502408" y="2983100"/>
                    <a:pt x="2496566" y="2974337"/>
                  </a:cubicBezTo>
                  <a:cubicBezTo>
                    <a:pt x="2490724" y="2965574"/>
                    <a:pt x="2493137" y="2953763"/>
                    <a:pt x="2501900" y="2947921"/>
                  </a:cubicBezTo>
                  <a:cubicBezTo>
                    <a:pt x="2522855" y="2934079"/>
                    <a:pt x="2543429" y="2919601"/>
                    <a:pt x="2563622" y="2904741"/>
                  </a:cubicBezTo>
                  <a:cubicBezTo>
                    <a:pt x="2572131" y="2898519"/>
                    <a:pt x="2584069" y="2900297"/>
                    <a:pt x="2590292" y="2908806"/>
                  </a:cubicBezTo>
                  <a:cubicBezTo>
                    <a:pt x="2596515" y="2917314"/>
                    <a:pt x="2594737" y="2929253"/>
                    <a:pt x="2586228" y="2935475"/>
                  </a:cubicBezTo>
                  <a:close/>
                  <a:moveTo>
                    <a:pt x="2457831" y="3020692"/>
                  </a:moveTo>
                  <a:cubicBezTo>
                    <a:pt x="2435733" y="3033900"/>
                    <a:pt x="2413381" y="3046600"/>
                    <a:pt x="2390648" y="3058665"/>
                  </a:cubicBezTo>
                  <a:cubicBezTo>
                    <a:pt x="2381377" y="3063618"/>
                    <a:pt x="2369820" y="3060189"/>
                    <a:pt x="2364867" y="3050918"/>
                  </a:cubicBezTo>
                  <a:cubicBezTo>
                    <a:pt x="2359914" y="3041647"/>
                    <a:pt x="2363343" y="3030090"/>
                    <a:pt x="2372614" y="3025137"/>
                  </a:cubicBezTo>
                  <a:cubicBezTo>
                    <a:pt x="2394839" y="3013326"/>
                    <a:pt x="2416683" y="3000880"/>
                    <a:pt x="2438146" y="2988053"/>
                  </a:cubicBezTo>
                  <a:cubicBezTo>
                    <a:pt x="2447163" y="2982592"/>
                    <a:pt x="2458847" y="2985640"/>
                    <a:pt x="2464308" y="2994657"/>
                  </a:cubicBezTo>
                  <a:cubicBezTo>
                    <a:pt x="2469769" y="3003674"/>
                    <a:pt x="2466721" y="3015358"/>
                    <a:pt x="2457704" y="3020819"/>
                  </a:cubicBezTo>
                  <a:close/>
                  <a:moveTo>
                    <a:pt x="2321814" y="3093463"/>
                  </a:moveTo>
                  <a:cubicBezTo>
                    <a:pt x="2298573" y="3104512"/>
                    <a:pt x="2275078" y="3115053"/>
                    <a:pt x="2251329" y="3124959"/>
                  </a:cubicBezTo>
                  <a:cubicBezTo>
                    <a:pt x="2241677" y="3129023"/>
                    <a:pt x="2230501" y="3124451"/>
                    <a:pt x="2226437" y="3114672"/>
                  </a:cubicBezTo>
                  <a:cubicBezTo>
                    <a:pt x="2222373" y="3104893"/>
                    <a:pt x="2226945" y="3093844"/>
                    <a:pt x="2236724" y="3089780"/>
                  </a:cubicBezTo>
                  <a:cubicBezTo>
                    <a:pt x="2259965" y="3080128"/>
                    <a:pt x="2282952" y="3069841"/>
                    <a:pt x="2305558" y="3059046"/>
                  </a:cubicBezTo>
                  <a:cubicBezTo>
                    <a:pt x="2315083" y="3054474"/>
                    <a:pt x="2326386" y="3058538"/>
                    <a:pt x="2330958" y="3068063"/>
                  </a:cubicBezTo>
                  <a:cubicBezTo>
                    <a:pt x="2335530" y="3077588"/>
                    <a:pt x="2331466" y="3088891"/>
                    <a:pt x="2321941" y="3093463"/>
                  </a:cubicBezTo>
                  <a:close/>
                  <a:moveTo>
                    <a:pt x="2179574" y="3153026"/>
                  </a:moveTo>
                  <a:cubicBezTo>
                    <a:pt x="2155444" y="3161789"/>
                    <a:pt x="2131060" y="3169917"/>
                    <a:pt x="2106422" y="3177537"/>
                  </a:cubicBezTo>
                  <a:cubicBezTo>
                    <a:pt x="2096389" y="3180712"/>
                    <a:pt x="2085721" y="3174997"/>
                    <a:pt x="2082546" y="3164964"/>
                  </a:cubicBezTo>
                  <a:cubicBezTo>
                    <a:pt x="2079371" y="3154931"/>
                    <a:pt x="2085086" y="3144263"/>
                    <a:pt x="2095119" y="3141088"/>
                  </a:cubicBezTo>
                  <a:cubicBezTo>
                    <a:pt x="2119122" y="3133595"/>
                    <a:pt x="2142998" y="3125594"/>
                    <a:pt x="2166493" y="3117085"/>
                  </a:cubicBezTo>
                  <a:cubicBezTo>
                    <a:pt x="2176399" y="3113529"/>
                    <a:pt x="2187321" y="3118609"/>
                    <a:pt x="2190877" y="3128515"/>
                  </a:cubicBezTo>
                  <a:cubicBezTo>
                    <a:pt x="2194433" y="3138421"/>
                    <a:pt x="2189353" y="3149343"/>
                    <a:pt x="2179447" y="3152899"/>
                  </a:cubicBezTo>
                  <a:close/>
                  <a:moveTo>
                    <a:pt x="2032127" y="3198492"/>
                  </a:moveTo>
                  <a:cubicBezTo>
                    <a:pt x="2007362" y="3204842"/>
                    <a:pt x="1982343" y="3210684"/>
                    <a:pt x="1957070" y="3216018"/>
                  </a:cubicBezTo>
                  <a:cubicBezTo>
                    <a:pt x="1946783" y="3218177"/>
                    <a:pt x="1936623" y="3211573"/>
                    <a:pt x="1934591" y="3201286"/>
                  </a:cubicBezTo>
                  <a:cubicBezTo>
                    <a:pt x="1932559" y="3190999"/>
                    <a:pt x="1939036" y="3180839"/>
                    <a:pt x="1949323" y="3178807"/>
                  </a:cubicBezTo>
                  <a:cubicBezTo>
                    <a:pt x="1973961" y="3173727"/>
                    <a:pt x="1998472" y="3168012"/>
                    <a:pt x="2022602" y="3161789"/>
                  </a:cubicBezTo>
                  <a:cubicBezTo>
                    <a:pt x="2032762" y="3159122"/>
                    <a:pt x="2043176" y="3165345"/>
                    <a:pt x="2045843" y="3175505"/>
                  </a:cubicBezTo>
                  <a:cubicBezTo>
                    <a:pt x="2048510" y="3185665"/>
                    <a:pt x="2042287" y="3196079"/>
                    <a:pt x="2032127" y="3198746"/>
                  </a:cubicBezTo>
                  <a:close/>
                  <a:moveTo>
                    <a:pt x="1881251" y="3230115"/>
                  </a:moveTo>
                  <a:cubicBezTo>
                    <a:pt x="1855978" y="3234179"/>
                    <a:pt x="1830451" y="3237481"/>
                    <a:pt x="1804797" y="3240402"/>
                  </a:cubicBezTo>
                  <a:cubicBezTo>
                    <a:pt x="1794383" y="3241545"/>
                    <a:pt x="1784985" y="3234052"/>
                    <a:pt x="1783715" y="3223511"/>
                  </a:cubicBezTo>
                  <a:cubicBezTo>
                    <a:pt x="1782445" y="3212970"/>
                    <a:pt x="1790065" y="3203699"/>
                    <a:pt x="1800606" y="3202429"/>
                  </a:cubicBezTo>
                  <a:cubicBezTo>
                    <a:pt x="1825625" y="3199635"/>
                    <a:pt x="1850517" y="3196333"/>
                    <a:pt x="1875155" y="3192396"/>
                  </a:cubicBezTo>
                  <a:cubicBezTo>
                    <a:pt x="1885569" y="3190745"/>
                    <a:pt x="1895348" y="3197857"/>
                    <a:pt x="1896999" y="3208271"/>
                  </a:cubicBezTo>
                  <a:cubicBezTo>
                    <a:pt x="1898650" y="3218685"/>
                    <a:pt x="1891538" y="3228464"/>
                    <a:pt x="1881124" y="3230115"/>
                  </a:cubicBezTo>
                  <a:close/>
                  <a:moveTo>
                    <a:pt x="1727962" y="3247006"/>
                  </a:moveTo>
                  <a:cubicBezTo>
                    <a:pt x="1702435" y="3248657"/>
                    <a:pt x="1676781" y="3249673"/>
                    <a:pt x="1651000" y="3250054"/>
                  </a:cubicBezTo>
                  <a:cubicBezTo>
                    <a:pt x="1640459" y="3250181"/>
                    <a:pt x="1631823" y="3241799"/>
                    <a:pt x="1631696" y="3231258"/>
                  </a:cubicBezTo>
                  <a:cubicBezTo>
                    <a:pt x="1631569" y="3220717"/>
                    <a:pt x="1639951" y="3212081"/>
                    <a:pt x="1650492" y="3211954"/>
                  </a:cubicBezTo>
                  <a:cubicBezTo>
                    <a:pt x="1675765" y="3211573"/>
                    <a:pt x="1700784" y="3210557"/>
                    <a:pt x="1725676" y="3209033"/>
                  </a:cubicBezTo>
                  <a:cubicBezTo>
                    <a:pt x="1736217" y="3208398"/>
                    <a:pt x="1745234" y="3216399"/>
                    <a:pt x="1745869" y="3226813"/>
                  </a:cubicBezTo>
                  <a:cubicBezTo>
                    <a:pt x="1746504" y="3237227"/>
                    <a:pt x="1738503" y="3246371"/>
                    <a:pt x="1728089" y="3247006"/>
                  </a:cubicBezTo>
                  <a:close/>
                  <a:moveTo>
                    <a:pt x="1573784" y="3249419"/>
                  </a:moveTo>
                  <a:cubicBezTo>
                    <a:pt x="1548003" y="3248657"/>
                    <a:pt x="1522349" y="3247260"/>
                    <a:pt x="1496822" y="3245228"/>
                  </a:cubicBezTo>
                  <a:cubicBezTo>
                    <a:pt x="1486281" y="3244466"/>
                    <a:pt x="1478534" y="3235195"/>
                    <a:pt x="1479296" y="3224781"/>
                  </a:cubicBezTo>
                  <a:cubicBezTo>
                    <a:pt x="1480058" y="3214367"/>
                    <a:pt x="1489329" y="3206493"/>
                    <a:pt x="1499743" y="3207255"/>
                  </a:cubicBezTo>
                  <a:cubicBezTo>
                    <a:pt x="1524635" y="3209160"/>
                    <a:pt x="1549654" y="3210557"/>
                    <a:pt x="1574927" y="3211319"/>
                  </a:cubicBezTo>
                  <a:cubicBezTo>
                    <a:pt x="1585468" y="3211700"/>
                    <a:pt x="1593723" y="3220463"/>
                    <a:pt x="1593342" y="3231004"/>
                  </a:cubicBezTo>
                  <a:cubicBezTo>
                    <a:pt x="1592961" y="3241545"/>
                    <a:pt x="1584198" y="3249800"/>
                    <a:pt x="1573657" y="3249419"/>
                  </a:cubicBezTo>
                  <a:close/>
                  <a:moveTo>
                    <a:pt x="1419987" y="3237481"/>
                  </a:moveTo>
                  <a:cubicBezTo>
                    <a:pt x="1394333" y="3234306"/>
                    <a:pt x="1368933" y="3230496"/>
                    <a:pt x="1343787" y="3226051"/>
                  </a:cubicBezTo>
                  <a:cubicBezTo>
                    <a:pt x="1333373" y="3224273"/>
                    <a:pt x="1326515" y="3214367"/>
                    <a:pt x="1328293" y="3203953"/>
                  </a:cubicBezTo>
                  <a:cubicBezTo>
                    <a:pt x="1330071" y="3193539"/>
                    <a:pt x="1339977" y="3186681"/>
                    <a:pt x="1350391" y="3188459"/>
                  </a:cubicBezTo>
                  <a:cubicBezTo>
                    <a:pt x="1375029" y="3192777"/>
                    <a:pt x="1399794" y="3196460"/>
                    <a:pt x="1424813" y="3199635"/>
                  </a:cubicBezTo>
                  <a:cubicBezTo>
                    <a:pt x="1435227" y="3200905"/>
                    <a:pt x="1442593" y="3210430"/>
                    <a:pt x="1441323" y="3220971"/>
                  </a:cubicBezTo>
                  <a:cubicBezTo>
                    <a:pt x="1440053" y="3231512"/>
                    <a:pt x="1430528" y="3238751"/>
                    <a:pt x="1419987" y="3237481"/>
                  </a:cubicBezTo>
                  <a:close/>
                  <a:moveTo>
                    <a:pt x="1268095" y="3211065"/>
                  </a:moveTo>
                  <a:cubicBezTo>
                    <a:pt x="1242949" y="3205477"/>
                    <a:pt x="1218057" y="3199254"/>
                    <a:pt x="1193292" y="3192396"/>
                  </a:cubicBezTo>
                  <a:cubicBezTo>
                    <a:pt x="1183132" y="3189602"/>
                    <a:pt x="1177163" y="3179188"/>
                    <a:pt x="1179957" y="3169028"/>
                  </a:cubicBezTo>
                  <a:cubicBezTo>
                    <a:pt x="1182751" y="3158868"/>
                    <a:pt x="1193165" y="3152899"/>
                    <a:pt x="1203325" y="3155693"/>
                  </a:cubicBezTo>
                  <a:cubicBezTo>
                    <a:pt x="1227455" y="3162297"/>
                    <a:pt x="1251839" y="3168393"/>
                    <a:pt x="1276350" y="3173854"/>
                  </a:cubicBezTo>
                  <a:cubicBezTo>
                    <a:pt x="1286637" y="3176140"/>
                    <a:pt x="1293114" y="3186300"/>
                    <a:pt x="1290828" y="3196587"/>
                  </a:cubicBezTo>
                  <a:cubicBezTo>
                    <a:pt x="1288542" y="3206874"/>
                    <a:pt x="1278382" y="3213351"/>
                    <a:pt x="1268095" y="3211065"/>
                  </a:cubicBezTo>
                  <a:close/>
                  <a:moveTo>
                    <a:pt x="1119505" y="3170298"/>
                  </a:moveTo>
                  <a:cubicBezTo>
                    <a:pt x="1094994" y="3162297"/>
                    <a:pt x="1070737" y="3153788"/>
                    <a:pt x="1046861" y="3144644"/>
                  </a:cubicBezTo>
                  <a:cubicBezTo>
                    <a:pt x="1037082" y="3140961"/>
                    <a:pt x="1032129" y="3129912"/>
                    <a:pt x="1035812" y="3120006"/>
                  </a:cubicBezTo>
                  <a:cubicBezTo>
                    <a:pt x="1039495" y="3110100"/>
                    <a:pt x="1050544" y="3105274"/>
                    <a:pt x="1060450" y="3108957"/>
                  </a:cubicBezTo>
                  <a:cubicBezTo>
                    <a:pt x="1083818" y="3117847"/>
                    <a:pt x="1107567" y="3126229"/>
                    <a:pt x="1131443" y="3134103"/>
                  </a:cubicBezTo>
                  <a:cubicBezTo>
                    <a:pt x="1141476" y="3137405"/>
                    <a:pt x="1146937" y="3148073"/>
                    <a:pt x="1143635" y="3158106"/>
                  </a:cubicBezTo>
                  <a:cubicBezTo>
                    <a:pt x="1140333" y="3168139"/>
                    <a:pt x="1129665" y="3173600"/>
                    <a:pt x="1119632" y="3170298"/>
                  </a:cubicBezTo>
                  <a:close/>
                  <a:moveTo>
                    <a:pt x="975741" y="3115180"/>
                  </a:moveTo>
                  <a:cubicBezTo>
                    <a:pt x="952119" y="3104893"/>
                    <a:pt x="928751" y="3093971"/>
                    <a:pt x="905764" y="3082668"/>
                  </a:cubicBezTo>
                  <a:cubicBezTo>
                    <a:pt x="896366" y="3077969"/>
                    <a:pt x="892429" y="3066539"/>
                    <a:pt x="897128" y="3057141"/>
                  </a:cubicBezTo>
                  <a:cubicBezTo>
                    <a:pt x="901827" y="3047743"/>
                    <a:pt x="913257" y="3043806"/>
                    <a:pt x="922655" y="3048505"/>
                  </a:cubicBezTo>
                  <a:cubicBezTo>
                    <a:pt x="945134" y="3059681"/>
                    <a:pt x="967867" y="3070222"/>
                    <a:pt x="990981" y="3080255"/>
                  </a:cubicBezTo>
                  <a:cubicBezTo>
                    <a:pt x="1000633" y="3084446"/>
                    <a:pt x="1005078" y="3095749"/>
                    <a:pt x="1000760" y="3105274"/>
                  </a:cubicBezTo>
                  <a:cubicBezTo>
                    <a:pt x="996442" y="3114799"/>
                    <a:pt x="985266" y="3119371"/>
                    <a:pt x="975741" y="3115053"/>
                  </a:cubicBezTo>
                  <a:close/>
                  <a:moveTo>
                    <a:pt x="837565" y="3046727"/>
                  </a:moveTo>
                  <a:cubicBezTo>
                    <a:pt x="815086" y="3034281"/>
                    <a:pt x="792861" y="3021200"/>
                    <a:pt x="771017" y="3007738"/>
                  </a:cubicBezTo>
                  <a:cubicBezTo>
                    <a:pt x="762127" y="3002150"/>
                    <a:pt x="759333" y="2990466"/>
                    <a:pt x="764794" y="2981576"/>
                  </a:cubicBezTo>
                  <a:cubicBezTo>
                    <a:pt x="770255" y="2972686"/>
                    <a:pt x="782066" y="2969892"/>
                    <a:pt x="790956" y="2975353"/>
                  </a:cubicBezTo>
                  <a:cubicBezTo>
                    <a:pt x="812292" y="2988561"/>
                    <a:pt x="834009" y="3001261"/>
                    <a:pt x="855980" y="3013453"/>
                  </a:cubicBezTo>
                  <a:cubicBezTo>
                    <a:pt x="865124" y="3018533"/>
                    <a:pt x="868553" y="3030217"/>
                    <a:pt x="863346" y="3039361"/>
                  </a:cubicBezTo>
                  <a:cubicBezTo>
                    <a:pt x="858139" y="3048505"/>
                    <a:pt x="846582" y="3051934"/>
                    <a:pt x="837438" y="3046727"/>
                  </a:cubicBezTo>
                  <a:close/>
                  <a:moveTo>
                    <a:pt x="706374" y="2965574"/>
                  </a:moveTo>
                  <a:cubicBezTo>
                    <a:pt x="685165" y="2950969"/>
                    <a:pt x="664337" y="2935984"/>
                    <a:pt x="643890" y="2920489"/>
                  </a:cubicBezTo>
                  <a:cubicBezTo>
                    <a:pt x="635508" y="2914139"/>
                    <a:pt x="633857" y="2902201"/>
                    <a:pt x="640207" y="2893820"/>
                  </a:cubicBezTo>
                  <a:cubicBezTo>
                    <a:pt x="646557" y="2885438"/>
                    <a:pt x="658495" y="2883787"/>
                    <a:pt x="666877" y="2890137"/>
                  </a:cubicBezTo>
                  <a:cubicBezTo>
                    <a:pt x="686816" y="2905250"/>
                    <a:pt x="707263" y="2919982"/>
                    <a:pt x="727964" y="2934205"/>
                  </a:cubicBezTo>
                  <a:cubicBezTo>
                    <a:pt x="736600" y="2940174"/>
                    <a:pt x="738886" y="2951985"/>
                    <a:pt x="732917" y="2960748"/>
                  </a:cubicBezTo>
                  <a:cubicBezTo>
                    <a:pt x="726948" y="2969511"/>
                    <a:pt x="715137" y="2971670"/>
                    <a:pt x="706374" y="2965701"/>
                  </a:cubicBezTo>
                  <a:close/>
                  <a:moveTo>
                    <a:pt x="583565" y="2872610"/>
                  </a:moveTo>
                  <a:cubicBezTo>
                    <a:pt x="563880" y="2856101"/>
                    <a:pt x="544449" y="2839210"/>
                    <a:pt x="525526" y="2821810"/>
                  </a:cubicBezTo>
                  <a:cubicBezTo>
                    <a:pt x="517779" y="2814698"/>
                    <a:pt x="517271" y="2802634"/>
                    <a:pt x="524383" y="2794887"/>
                  </a:cubicBezTo>
                  <a:cubicBezTo>
                    <a:pt x="531495" y="2787139"/>
                    <a:pt x="543560" y="2786632"/>
                    <a:pt x="551307" y="2793744"/>
                  </a:cubicBezTo>
                  <a:cubicBezTo>
                    <a:pt x="569849" y="2810762"/>
                    <a:pt x="588645" y="2827272"/>
                    <a:pt x="607949" y="2843401"/>
                  </a:cubicBezTo>
                  <a:cubicBezTo>
                    <a:pt x="616077" y="2850132"/>
                    <a:pt x="617093" y="2862197"/>
                    <a:pt x="610362" y="2870198"/>
                  </a:cubicBezTo>
                  <a:cubicBezTo>
                    <a:pt x="603631" y="2878198"/>
                    <a:pt x="591566" y="2879342"/>
                    <a:pt x="583565" y="2872610"/>
                  </a:cubicBezTo>
                  <a:close/>
                  <a:moveTo>
                    <a:pt x="470027" y="2768344"/>
                  </a:moveTo>
                  <a:cubicBezTo>
                    <a:pt x="451993" y="2750056"/>
                    <a:pt x="434340" y="2731387"/>
                    <a:pt x="417068" y="2712337"/>
                  </a:cubicBezTo>
                  <a:cubicBezTo>
                    <a:pt x="410083" y="2704463"/>
                    <a:pt x="410718" y="2692525"/>
                    <a:pt x="418465" y="2685413"/>
                  </a:cubicBezTo>
                  <a:cubicBezTo>
                    <a:pt x="426212" y="2678301"/>
                    <a:pt x="438277" y="2679063"/>
                    <a:pt x="445389" y="2686810"/>
                  </a:cubicBezTo>
                  <a:cubicBezTo>
                    <a:pt x="462153" y="2705479"/>
                    <a:pt x="479425" y="2723767"/>
                    <a:pt x="497078" y="2741547"/>
                  </a:cubicBezTo>
                  <a:cubicBezTo>
                    <a:pt x="504444" y="2749039"/>
                    <a:pt x="504444" y="2761104"/>
                    <a:pt x="496951" y="2768470"/>
                  </a:cubicBezTo>
                  <a:cubicBezTo>
                    <a:pt x="489458" y="2775837"/>
                    <a:pt x="477393" y="2775837"/>
                    <a:pt x="470027" y="2768344"/>
                  </a:cubicBezTo>
                  <a:close/>
                  <a:moveTo>
                    <a:pt x="366903" y="2653790"/>
                  </a:moveTo>
                  <a:cubicBezTo>
                    <a:pt x="350647" y="2633978"/>
                    <a:pt x="334899" y="2613658"/>
                    <a:pt x="319532" y="2593084"/>
                  </a:cubicBezTo>
                  <a:cubicBezTo>
                    <a:pt x="313309" y="2584575"/>
                    <a:pt x="314960" y="2572764"/>
                    <a:pt x="323469" y="2566414"/>
                  </a:cubicBezTo>
                  <a:cubicBezTo>
                    <a:pt x="331978" y="2560064"/>
                    <a:pt x="343789" y="2561842"/>
                    <a:pt x="350139" y="2570351"/>
                  </a:cubicBezTo>
                  <a:cubicBezTo>
                    <a:pt x="365125" y="2590544"/>
                    <a:pt x="380492" y="2610229"/>
                    <a:pt x="396367" y="2629660"/>
                  </a:cubicBezTo>
                  <a:cubicBezTo>
                    <a:pt x="402971" y="2637788"/>
                    <a:pt x="401828" y="2649853"/>
                    <a:pt x="393700" y="2656457"/>
                  </a:cubicBezTo>
                  <a:cubicBezTo>
                    <a:pt x="385572" y="2663061"/>
                    <a:pt x="373507" y="2661918"/>
                    <a:pt x="366903" y="2653790"/>
                  </a:cubicBezTo>
                  <a:close/>
                  <a:moveTo>
                    <a:pt x="274955" y="2530092"/>
                  </a:moveTo>
                  <a:cubicBezTo>
                    <a:pt x="260604" y="2508756"/>
                    <a:pt x="246888" y="2487166"/>
                    <a:pt x="233553" y="2465195"/>
                  </a:cubicBezTo>
                  <a:cubicBezTo>
                    <a:pt x="228092" y="2456178"/>
                    <a:pt x="231013" y="2444494"/>
                    <a:pt x="240030" y="2439033"/>
                  </a:cubicBezTo>
                  <a:cubicBezTo>
                    <a:pt x="249047" y="2433572"/>
                    <a:pt x="260731" y="2436493"/>
                    <a:pt x="266192" y="2445510"/>
                  </a:cubicBezTo>
                  <a:cubicBezTo>
                    <a:pt x="279146" y="2466973"/>
                    <a:pt x="292735" y="2488182"/>
                    <a:pt x="306705" y="2508883"/>
                  </a:cubicBezTo>
                  <a:cubicBezTo>
                    <a:pt x="312547" y="2517646"/>
                    <a:pt x="310261" y="2529457"/>
                    <a:pt x="301498" y="2535299"/>
                  </a:cubicBezTo>
                  <a:cubicBezTo>
                    <a:pt x="292735" y="2541141"/>
                    <a:pt x="280924" y="2538855"/>
                    <a:pt x="275082" y="2530092"/>
                  </a:cubicBezTo>
                  <a:close/>
                  <a:moveTo>
                    <a:pt x="195326" y="2398139"/>
                  </a:moveTo>
                  <a:cubicBezTo>
                    <a:pt x="183134" y="2375660"/>
                    <a:pt x="171450" y="2352800"/>
                    <a:pt x="160274" y="2329559"/>
                  </a:cubicBezTo>
                  <a:cubicBezTo>
                    <a:pt x="155702" y="2320034"/>
                    <a:pt x="159639" y="2308731"/>
                    <a:pt x="169164" y="2304159"/>
                  </a:cubicBezTo>
                  <a:cubicBezTo>
                    <a:pt x="178689" y="2299587"/>
                    <a:pt x="189992" y="2303524"/>
                    <a:pt x="194564" y="2313049"/>
                  </a:cubicBezTo>
                  <a:cubicBezTo>
                    <a:pt x="205486" y="2335655"/>
                    <a:pt x="216916" y="2358007"/>
                    <a:pt x="228854" y="2379978"/>
                  </a:cubicBezTo>
                  <a:cubicBezTo>
                    <a:pt x="233807" y="2389249"/>
                    <a:pt x="230378" y="2400806"/>
                    <a:pt x="221234" y="2405759"/>
                  </a:cubicBezTo>
                  <a:cubicBezTo>
                    <a:pt x="212090" y="2410712"/>
                    <a:pt x="200406" y="2407283"/>
                    <a:pt x="195453" y="2398139"/>
                  </a:cubicBezTo>
                  <a:close/>
                  <a:moveTo>
                    <a:pt x="128524" y="2259201"/>
                  </a:moveTo>
                  <a:cubicBezTo>
                    <a:pt x="118491" y="2235579"/>
                    <a:pt x="108966" y="2211703"/>
                    <a:pt x="100076" y="2187573"/>
                  </a:cubicBezTo>
                  <a:cubicBezTo>
                    <a:pt x="96393" y="2177667"/>
                    <a:pt x="101473" y="2166745"/>
                    <a:pt x="111379" y="2163062"/>
                  </a:cubicBezTo>
                  <a:cubicBezTo>
                    <a:pt x="121285" y="2159379"/>
                    <a:pt x="132207" y="2164459"/>
                    <a:pt x="135890" y="2174365"/>
                  </a:cubicBezTo>
                  <a:cubicBezTo>
                    <a:pt x="144653" y="2197987"/>
                    <a:pt x="153797" y="2221355"/>
                    <a:pt x="163576" y="2244342"/>
                  </a:cubicBezTo>
                  <a:cubicBezTo>
                    <a:pt x="167640" y="2253994"/>
                    <a:pt x="163195" y="2265170"/>
                    <a:pt x="153543" y="2269361"/>
                  </a:cubicBezTo>
                  <a:cubicBezTo>
                    <a:pt x="143891" y="2273552"/>
                    <a:pt x="132715" y="2268980"/>
                    <a:pt x="128524" y="2259328"/>
                  </a:cubicBezTo>
                  <a:close/>
                  <a:moveTo>
                    <a:pt x="75184" y="2114675"/>
                  </a:moveTo>
                  <a:cubicBezTo>
                    <a:pt x="67437" y="2090291"/>
                    <a:pt x="60325" y="2065526"/>
                    <a:pt x="53721" y="2040634"/>
                  </a:cubicBezTo>
                  <a:cubicBezTo>
                    <a:pt x="51054" y="2030474"/>
                    <a:pt x="57150" y="2020060"/>
                    <a:pt x="67310" y="2017393"/>
                  </a:cubicBezTo>
                  <a:cubicBezTo>
                    <a:pt x="77470" y="2014726"/>
                    <a:pt x="87884" y="2020822"/>
                    <a:pt x="90551" y="2030982"/>
                  </a:cubicBezTo>
                  <a:cubicBezTo>
                    <a:pt x="97028" y="2055366"/>
                    <a:pt x="104013" y="2079369"/>
                    <a:pt x="111506" y="2103245"/>
                  </a:cubicBezTo>
                  <a:cubicBezTo>
                    <a:pt x="114681" y="2113278"/>
                    <a:pt x="109093" y="2123946"/>
                    <a:pt x="99060" y="2127121"/>
                  </a:cubicBezTo>
                  <a:cubicBezTo>
                    <a:pt x="89027" y="2130296"/>
                    <a:pt x="78359" y="2124708"/>
                    <a:pt x="75184" y="2114675"/>
                  </a:cubicBezTo>
                  <a:close/>
                  <a:moveTo>
                    <a:pt x="35814" y="1965577"/>
                  </a:moveTo>
                  <a:cubicBezTo>
                    <a:pt x="30480" y="1940558"/>
                    <a:pt x="25654" y="1915285"/>
                    <a:pt x="21590" y="1889885"/>
                  </a:cubicBezTo>
                  <a:cubicBezTo>
                    <a:pt x="19939" y="1879471"/>
                    <a:pt x="26924" y="1869692"/>
                    <a:pt x="37338" y="1868041"/>
                  </a:cubicBezTo>
                  <a:cubicBezTo>
                    <a:pt x="47752" y="1866390"/>
                    <a:pt x="57531" y="1873375"/>
                    <a:pt x="59182" y="1883789"/>
                  </a:cubicBezTo>
                  <a:cubicBezTo>
                    <a:pt x="63246" y="1908681"/>
                    <a:pt x="67945" y="1933319"/>
                    <a:pt x="73152" y="1957703"/>
                  </a:cubicBezTo>
                  <a:cubicBezTo>
                    <a:pt x="75311" y="1967990"/>
                    <a:pt x="68834" y="1978150"/>
                    <a:pt x="58547" y="1980309"/>
                  </a:cubicBezTo>
                  <a:cubicBezTo>
                    <a:pt x="48260" y="1982468"/>
                    <a:pt x="38100" y="1975991"/>
                    <a:pt x="35941" y="1965704"/>
                  </a:cubicBezTo>
                  <a:close/>
                  <a:moveTo>
                    <a:pt x="10795" y="1813558"/>
                  </a:moveTo>
                  <a:cubicBezTo>
                    <a:pt x="7874" y="1788158"/>
                    <a:pt x="5461" y="1762504"/>
                    <a:pt x="3810" y="1736851"/>
                  </a:cubicBezTo>
                  <a:cubicBezTo>
                    <a:pt x="3048" y="1726309"/>
                    <a:pt x="11049" y="1717292"/>
                    <a:pt x="21463" y="1716530"/>
                  </a:cubicBezTo>
                  <a:cubicBezTo>
                    <a:pt x="31877" y="1715768"/>
                    <a:pt x="41021" y="1723770"/>
                    <a:pt x="41783" y="1734183"/>
                  </a:cubicBezTo>
                  <a:cubicBezTo>
                    <a:pt x="43434" y="1759329"/>
                    <a:pt x="45847" y="1784348"/>
                    <a:pt x="48641" y="1809113"/>
                  </a:cubicBezTo>
                  <a:cubicBezTo>
                    <a:pt x="49911" y="1819527"/>
                    <a:pt x="42418" y="1829052"/>
                    <a:pt x="31877" y="1830195"/>
                  </a:cubicBezTo>
                  <a:cubicBezTo>
                    <a:pt x="21336" y="1831338"/>
                    <a:pt x="11938" y="1823973"/>
                    <a:pt x="10795" y="1813431"/>
                  </a:cubicBezTo>
                  <a:close/>
                  <a:moveTo>
                    <a:pt x="381" y="1659889"/>
                  </a:moveTo>
                  <a:cubicBezTo>
                    <a:pt x="127" y="1648331"/>
                    <a:pt x="0" y="1636648"/>
                    <a:pt x="0" y="1625091"/>
                  </a:cubicBezTo>
                  <a:lnTo>
                    <a:pt x="19050" y="1625091"/>
                  </a:lnTo>
                  <a:lnTo>
                    <a:pt x="35179" y="1635378"/>
                  </a:lnTo>
                  <a:cubicBezTo>
                    <a:pt x="30607" y="1642490"/>
                    <a:pt x="21971" y="1645792"/>
                    <a:pt x="13843" y="1643378"/>
                  </a:cubicBezTo>
                  <a:cubicBezTo>
                    <a:pt x="5715" y="1640965"/>
                    <a:pt x="0" y="1633473"/>
                    <a:pt x="0" y="1624964"/>
                  </a:cubicBezTo>
                  <a:cubicBezTo>
                    <a:pt x="0" y="1599183"/>
                    <a:pt x="635" y="1573402"/>
                    <a:pt x="1778" y="1547875"/>
                  </a:cubicBezTo>
                  <a:cubicBezTo>
                    <a:pt x="2286" y="1537334"/>
                    <a:pt x="11176" y="1529206"/>
                    <a:pt x="21717" y="1529714"/>
                  </a:cubicBezTo>
                  <a:cubicBezTo>
                    <a:pt x="32258" y="1530222"/>
                    <a:pt x="40386" y="1539112"/>
                    <a:pt x="39878" y="1549653"/>
                  </a:cubicBezTo>
                  <a:cubicBezTo>
                    <a:pt x="38735" y="1574672"/>
                    <a:pt x="38100" y="1599818"/>
                    <a:pt x="38100" y="1624964"/>
                  </a:cubicBezTo>
                  <a:lnTo>
                    <a:pt x="19050" y="1624964"/>
                  </a:lnTo>
                  <a:lnTo>
                    <a:pt x="2921" y="1614677"/>
                  </a:lnTo>
                  <a:cubicBezTo>
                    <a:pt x="7493" y="1607565"/>
                    <a:pt x="16129" y="1604263"/>
                    <a:pt x="24257" y="1606676"/>
                  </a:cubicBezTo>
                  <a:cubicBezTo>
                    <a:pt x="32385" y="1609089"/>
                    <a:pt x="38100" y="1616582"/>
                    <a:pt x="38100" y="1624964"/>
                  </a:cubicBezTo>
                  <a:cubicBezTo>
                    <a:pt x="38100" y="1636393"/>
                    <a:pt x="38227" y="1647696"/>
                    <a:pt x="38481" y="1658999"/>
                  </a:cubicBezTo>
                  <a:cubicBezTo>
                    <a:pt x="38735" y="1669540"/>
                    <a:pt x="30353" y="1678176"/>
                    <a:pt x="19812" y="1678430"/>
                  </a:cubicBezTo>
                  <a:cubicBezTo>
                    <a:pt x="9271" y="1678684"/>
                    <a:pt x="635" y="1670302"/>
                    <a:pt x="381" y="1659761"/>
                  </a:cubicBez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0"/>
              <a:ext cx="3250260" cy="32502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880000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5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233353" y="4585191"/>
            <a:ext cx="2437695" cy="2437702"/>
            <a:chOff x="0" y="0"/>
            <a:chExt cx="3250260" cy="3250270"/>
          </a:xfrm>
        </p:grpSpPr>
        <p:sp>
          <p:nvSpPr>
            <p:cNvPr id="36" name="Freeform 36"/>
            <p:cNvSpPr/>
            <p:nvPr/>
          </p:nvSpPr>
          <p:spPr>
            <a:xfrm>
              <a:off x="19050" y="19050"/>
              <a:ext cx="3212211" cy="3212208"/>
            </a:xfrm>
            <a:custGeom>
              <a:avLst/>
              <a:gdLst/>
              <a:ahLst/>
              <a:cxnLst/>
              <a:rect l="l" t="t" r="r" b="b"/>
              <a:pathLst>
                <a:path w="3212211" h="3212208">
                  <a:moveTo>
                    <a:pt x="0" y="1606041"/>
                  </a:moveTo>
                  <a:cubicBezTo>
                    <a:pt x="0" y="719073"/>
                    <a:pt x="719074" y="0"/>
                    <a:pt x="1606042" y="0"/>
                  </a:cubicBezTo>
                  <a:cubicBezTo>
                    <a:pt x="2493010" y="0"/>
                    <a:pt x="3212211" y="719073"/>
                    <a:pt x="3212211" y="1606041"/>
                  </a:cubicBezTo>
                  <a:cubicBezTo>
                    <a:pt x="3212211" y="2493008"/>
                    <a:pt x="2493137" y="3212208"/>
                    <a:pt x="1606042" y="3212208"/>
                  </a:cubicBezTo>
                  <a:cubicBezTo>
                    <a:pt x="718947" y="3212208"/>
                    <a:pt x="0" y="2493135"/>
                    <a:pt x="0" y="1606041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37" name="Freeform 37"/>
            <p:cNvSpPr/>
            <p:nvPr/>
          </p:nvSpPr>
          <p:spPr>
            <a:xfrm>
              <a:off x="0" y="127"/>
              <a:ext cx="3250311" cy="3250055"/>
            </a:xfrm>
            <a:custGeom>
              <a:avLst/>
              <a:gdLst/>
              <a:ahLst/>
              <a:cxnLst/>
              <a:rect l="l" t="t" r="r" b="b"/>
              <a:pathLst>
                <a:path w="3250311" h="3250055">
                  <a:moveTo>
                    <a:pt x="7239" y="1471040"/>
                  </a:moveTo>
                  <a:cubicBezTo>
                    <a:pt x="9652" y="1445386"/>
                    <a:pt x="12700" y="1419859"/>
                    <a:pt x="16256" y="1394459"/>
                  </a:cubicBezTo>
                  <a:cubicBezTo>
                    <a:pt x="17780" y="1384045"/>
                    <a:pt x="27432" y="1376806"/>
                    <a:pt x="37846" y="1378330"/>
                  </a:cubicBezTo>
                  <a:cubicBezTo>
                    <a:pt x="48260" y="1379854"/>
                    <a:pt x="55499" y="1389506"/>
                    <a:pt x="53975" y="1399920"/>
                  </a:cubicBezTo>
                  <a:cubicBezTo>
                    <a:pt x="50419" y="1424685"/>
                    <a:pt x="47498" y="1449577"/>
                    <a:pt x="45212" y="1474723"/>
                  </a:cubicBezTo>
                  <a:cubicBezTo>
                    <a:pt x="44196" y="1485137"/>
                    <a:pt x="34925" y="1492884"/>
                    <a:pt x="24511" y="1491868"/>
                  </a:cubicBezTo>
                  <a:cubicBezTo>
                    <a:pt x="14097" y="1490852"/>
                    <a:pt x="6350" y="1481581"/>
                    <a:pt x="7366" y="1471167"/>
                  </a:cubicBezTo>
                  <a:close/>
                  <a:moveTo>
                    <a:pt x="29083" y="1318513"/>
                  </a:moveTo>
                  <a:cubicBezTo>
                    <a:pt x="33909" y="1293240"/>
                    <a:pt x="39370" y="1268094"/>
                    <a:pt x="45339" y="1243202"/>
                  </a:cubicBezTo>
                  <a:cubicBezTo>
                    <a:pt x="47752" y="1232915"/>
                    <a:pt x="58039" y="1226692"/>
                    <a:pt x="68326" y="1229105"/>
                  </a:cubicBezTo>
                  <a:cubicBezTo>
                    <a:pt x="78613" y="1231518"/>
                    <a:pt x="84836" y="1241805"/>
                    <a:pt x="82423" y="1252092"/>
                  </a:cubicBezTo>
                  <a:cubicBezTo>
                    <a:pt x="76581" y="1276349"/>
                    <a:pt x="71247" y="1300987"/>
                    <a:pt x="66548" y="1325625"/>
                  </a:cubicBezTo>
                  <a:cubicBezTo>
                    <a:pt x="64516" y="1335912"/>
                    <a:pt x="54610" y="1342770"/>
                    <a:pt x="44323" y="1340738"/>
                  </a:cubicBezTo>
                  <a:cubicBezTo>
                    <a:pt x="34036" y="1338706"/>
                    <a:pt x="27178" y="1328800"/>
                    <a:pt x="29210" y="1318513"/>
                  </a:cubicBezTo>
                  <a:close/>
                  <a:moveTo>
                    <a:pt x="65278" y="1168653"/>
                  </a:moveTo>
                  <a:cubicBezTo>
                    <a:pt x="72517" y="1143888"/>
                    <a:pt x="80264" y="1119377"/>
                    <a:pt x="88646" y="1095247"/>
                  </a:cubicBezTo>
                  <a:cubicBezTo>
                    <a:pt x="92075" y="1085341"/>
                    <a:pt x="102870" y="1080007"/>
                    <a:pt x="112903" y="1083436"/>
                  </a:cubicBezTo>
                  <a:cubicBezTo>
                    <a:pt x="122936" y="1086865"/>
                    <a:pt x="128143" y="1097660"/>
                    <a:pt x="124714" y="1107693"/>
                  </a:cubicBezTo>
                  <a:cubicBezTo>
                    <a:pt x="116586" y="1131315"/>
                    <a:pt x="108966" y="1155318"/>
                    <a:pt x="101854" y="1179448"/>
                  </a:cubicBezTo>
                  <a:cubicBezTo>
                    <a:pt x="98933" y="1189608"/>
                    <a:pt x="88265" y="1195323"/>
                    <a:pt x="78232" y="1192402"/>
                  </a:cubicBezTo>
                  <a:cubicBezTo>
                    <a:pt x="68199" y="1189481"/>
                    <a:pt x="62357" y="1178813"/>
                    <a:pt x="65278" y="1168780"/>
                  </a:cubicBezTo>
                  <a:close/>
                  <a:moveTo>
                    <a:pt x="115189" y="1022730"/>
                  </a:moveTo>
                  <a:cubicBezTo>
                    <a:pt x="124714" y="998727"/>
                    <a:pt x="134874" y="975105"/>
                    <a:pt x="145542" y="951737"/>
                  </a:cubicBezTo>
                  <a:cubicBezTo>
                    <a:pt x="149860" y="942212"/>
                    <a:pt x="161163" y="937894"/>
                    <a:pt x="170815" y="942339"/>
                  </a:cubicBezTo>
                  <a:cubicBezTo>
                    <a:pt x="180467" y="946784"/>
                    <a:pt x="184658" y="957960"/>
                    <a:pt x="180213" y="967612"/>
                  </a:cubicBezTo>
                  <a:cubicBezTo>
                    <a:pt x="169799" y="990472"/>
                    <a:pt x="159893" y="1013586"/>
                    <a:pt x="150622" y="1036954"/>
                  </a:cubicBezTo>
                  <a:cubicBezTo>
                    <a:pt x="146685" y="1046733"/>
                    <a:pt x="135636" y="1051432"/>
                    <a:pt x="125857" y="1047622"/>
                  </a:cubicBezTo>
                  <a:cubicBezTo>
                    <a:pt x="116078" y="1043812"/>
                    <a:pt x="111379" y="1032636"/>
                    <a:pt x="115189" y="1022857"/>
                  </a:cubicBezTo>
                  <a:close/>
                  <a:moveTo>
                    <a:pt x="179070" y="882522"/>
                  </a:moveTo>
                  <a:cubicBezTo>
                    <a:pt x="190881" y="859662"/>
                    <a:pt x="203200" y="837056"/>
                    <a:pt x="215900" y="814831"/>
                  </a:cubicBezTo>
                  <a:cubicBezTo>
                    <a:pt x="221107" y="805687"/>
                    <a:pt x="232791" y="802639"/>
                    <a:pt x="241935" y="807846"/>
                  </a:cubicBezTo>
                  <a:cubicBezTo>
                    <a:pt x="251079" y="813053"/>
                    <a:pt x="254127" y="824737"/>
                    <a:pt x="248920" y="833881"/>
                  </a:cubicBezTo>
                  <a:cubicBezTo>
                    <a:pt x="236347" y="855598"/>
                    <a:pt x="224409" y="877569"/>
                    <a:pt x="212852" y="899921"/>
                  </a:cubicBezTo>
                  <a:cubicBezTo>
                    <a:pt x="208026" y="909319"/>
                    <a:pt x="196596" y="913002"/>
                    <a:pt x="187198" y="908176"/>
                  </a:cubicBezTo>
                  <a:cubicBezTo>
                    <a:pt x="177800" y="903350"/>
                    <a:pt x="174117" y="891920"/>
                    <a:pt x="178943" y="882522"/>
                  </a:cubicBezTo>
                  <a:close/>
                  <a:moveTo>
                    <a:pt x="255905" y="749045"/>
                  </a:moveTo>
                  <a:cubicBezTo>
                    <a:pt x="269748" y="727455"/>
                    <a:pt x="284226" y="706119"/>
                    <a:pt x="299085" y="685164"/>
                  </a:cubicBezTo>
                  <a:cubicBezTo>
                    <a:pt x="305181" y="676528"/>
                    <a:pt x="317119" y="674623"/>
                    <a:pt x="325628" y="680719"/>
                  </a:cubicBezTo>
                  <a:cubicBezTo>
                    <a:pt x="334137" y="686815"/>
                    <a:pt x="336169" y="698753"/>
                    <a:pt x="330073" y="707262"/>
                  </a:cubicBezTo>
                  <a:cubicBezTo>
                    <a:pt x="315595" y="727709"/>
                    <a:pt x="301498" y="748537"/>
                    <a:pt x="287909" y="769619"/>
                  </a:cubicBezTo>
                  <a:cubicBezTo>
                    <a:pt x="282194" y="778509"/>
                    <a:pt x="270383" y="781049"/>
                    <a:pt x="261620" y="775334"/>
                  </a:cubicBezTo>
                  <a:cubicBezTo>
                    <a:pt x="252857" y="769619"/>
                    <a:pt x="250190" y="757808"/>
                    <a:pt x="255905" y="749045"/>
                  </a:cubicBezTo>
                  <a:close/>
                  <a:moveTo>
                    <a:pt x="345186" y="623442"/>
                  </a:moveTo>
                  <a:cubicBezTo>
                    <a:pt x="361061" y="603249"/>
                    <a:pt x="377317" y="583310"/>
                    <a:pt x="394208" y="563880"/>
                  </a:cubicBezTo>
                  <a:cubicBezTo>
                    <a:pt x="401066" y="555879"/>
                    <a:pt x="413131" y="554990"/>
                    <a:pt x="421132" y="561848"/>
                  </a:cubicBezTo>
                  <a:cubicBezTo>
                    <a:pt x="429133" y="568706"/>
                    <a:pt x="430022" y="580770"/>
                    <a:pt x="423164" y="588771"/>
                  </a:cubicBezTo>
                  <a:cubicBezTo>
                    <a:pt x="406781" y="607821"/>
                    <a:pt x="390779" y="627125"/>
                    <a:pt x="375285" y="646937"/>
                  </a:cubicBezTo>
                  <a:cubicBezTo>
                    <a:pt x="368808" y="655192"/>
                    <a:pt x="356870" y="656716"/>
                    <a:pt x="348488" y="650239"/>
                  </a:cubicBezTo>
                  <a:cubicBezTo>
                    <a:pt x="340106" y="643762"/>
                    <a:pt x="338709" y="631824"/>
                    <a:pt x="345186" y="623442"/>
                  </a:cubicBezTo>
                  <a:close/>
                  <a:moveTo>
                    <a:pt x="445897" y="506730"/>
                  </a:moveTo>
                  <a:cubicBezTo>
                    <a:pt x="463550" y="488061"/>
                    <a:pt x="481711" y="469900"/>
                    <a:pt x="500253" y="452120"/>
                  </a:cubicBezTo>
                  <a:cubicBezTo>
                    <a:pt x="507873" y="444881"/>
                    <a:pt x="519938" y="445135"/>
                    <a:pt x="527177" y="452628"/>
                  </a:cubicBezTo>
                  <a:cubicBezTo>
                    <a:pt x="534416" y="460121"/>
                    <a:pt x="534162" y="472313"/>
                    <a:pt x="526669" y="479552"/>
                  </a:cubicBezTo>
                  <a:cubicBezTo>
                    <a:pt x="508508" y="496951"/>
                    <a:pt x="490855" y="514731"/>
                    <a:pt x="473583" y="532891"/>
                  </a:cubicBezTo>
                  <a:cubicBezTo>
                    <a:pt x="466344" y="540512"/>
                    <a:pt x="454279" y="540892"/>
                    <a:pt x="446659" y="533654"/>
                  </a:cubicBezTo>
                  <a:cubicBezTo>
                    <a:pt x="439039" y="526415"/>
                    <a:pt x="438658" y="514350"/>
                    <a:pt x="445897" y="506730"/>
                  </a:cubicBezTo>
                  <a:close/>
                  <a:moveTo>
                    <a:pt x="557149" y="400050"/>
                  </a:moveTo>
                  <a:cubicBezTo>
                    <a:pt x="576453" y="383159"/>
                    <a:pt x="596265" y="366776"/>
                    <a:pt x="616458" y="350774"/>
                  </a:cubicBezTo>
                  <a:cubicBezTo>
                    <a:pt x="624713" y="344297"/>
                    <a:pt x="636651" y="345567"/>
                    <a:pt x="643255" y="353822"/>
                  </a:cubicBezTo>
                  <a:cubicBezTo>
                    <a:pt x="649859" y="362077"/>
                    <a:pt x="648462" y="374015"/>
                    <a:pt x="640207" y="380619"/>
                  </a:cubicBezTo>
                  <a:cubicBezTo>
                    <a:pt x="620522" y="396240"/>
                    <a:pt x="601218" y="412242"/>
                    <a:pt x="582295" y="428752"/>
                  </a:cubicBezTo>
                  <a:cubicBezTo>
                    <a:pt x="574421" y="435610"/>
                    <a:pt x="562356" y="434848"/>
                    <a:pt x="555371" y="426974"/>
                  </a:cubicBezTo>
                  <a:cubicBezTo>
                    <a:pt x="548386" y="419100"/>
                    <a:pt x="549275" y="407035"/>
                    <a:pt x="557149" y="400050"/>
                  </a:cubicBezTo>
                  <a:close/>
                  <a:moveTo>
                    <a:pt x="677926" y="304292"/>
                  </a:moveTo>
                  <a:cubicBezTo>
                    <a:pt x="698754" y="289306"/>
                    <a:pt x="719963" y="274828"/>
                    <a:pt x="741553" y="260858"/>
                  </a:cubicBezTo>
                  <a:cubicBezTo>
                    <a:pt x="750316" y="255143"/>
                    <a:pt x="762127" y="257683"/>
                    <a:pt x="767842" y="266446"/>
                  </a:cubicBezTo>
                  <a:cubicBezTo>
                    <a:pt x="773557" y="275209"/>
                    <a:pt x="771017" y="287020"/>
                    <a:pt x="762254" y="292735"/>
                  </a:cubicBezTo>
                  <a:cubicBezTo>
                    <a:pt x="741172" y="306451"/>
                    <a:pt x="720471" y="320548"/>
                    <a:pt x="700151" y="335153"/>
                  </a:cubicBezTo>
                  <a:cubicBezTo>
                    <a:pt x="691642" y="341249"/>
                    <a:pt x="679704" y="339344"/>
                    <a:pt x="673608" y="330835"/>
                  </a:cubicBezTo>
                  <a:cubicBezTo>
                    <a:pt x="667512" y="322326"/>
                    <a:pt x="669417" y="310388"/>
                    <a:pt x="677926" y="304292"/>
                  </a:cubicBezTo>
                  <a:close/>
                  <a:moveTo>
                    <a:pt x="807212" y="220472"/>
                  </a:moveTo>
                  <a:cubicBezTo>
                    <a:pt x="829437" y="207518"/>
                    <a:pt x="851916" y="195072"/>
                    <a:pt x="874776" y="183261"/>
                  </a:cubicBezTo>
                  <a:cubicBezTo>
                    <a:pt x="884047" y="178435"/>
                    <a:pt x="895604" y="181991"/>
                    <a:pt x="900430" y="191389"/>
                  </a:cubicBezTo>
                  <a:cubicBezTo>
                    <a:pt x="905256" y="200787"/>
                    <a:pt x="901700" y="212217"/>
                    <a:pt x="892302" y="217043"/>
                  </a:cubicBezTo>
                  <a:cubicBezTo>
                    <a:pt x="870077" y="228600"/>
                    <a:pt x="847979" y="240792"/>
                    <a:pt x="826389" y="253365"/>
                  </a:cubicBezTo>
                  <a:cubicBezTo>
                    <a:pt x="817245" y="258699"/>
                    <a:pt x="805688" y="255651"/>
                    <a:pt x="800354" y="246507"/>
                  </a:cubicBezTo>
                  <a:cubicBezTo>
                    <a:pt x="795020" y="237363"/>
                    <a:pt x="798068" y="225806"/>
                    <a:pt x="807212" y="220472"/>
                  </a:cubicBezTo>
                  <a:close/>
                  <a:moveTo>
                    <a:pt x="943864" y="149225"/>
                  </a:moveTo>
                  <a:cubicBezTo>
                    <a:pt x="967232" y="138430"/>
                    <a:pt x="990727" y="128270"/>
                    <a:pt x="1014730" y="118491"/>
                  </a:cubicBezTo>
                  <a:cubicBezTo>
                    <a:pt x="1024509" y="114554"/>
                    <a:pt x="1035558" y="119253"/>
                    <a:pt x="1039495" y="129032"/>
                  </a:cubicBezTo>
                  <a:cubicBezTo>
                    <a:pt x="1043432" y="138811"/>
                    <a:pt x="1038733" y="149860"/>
                    <a:pt x="1028954" y="153797"/>
                  </a:cubicBezTo>
                  <a:cubicBezTo>
                    <a:pt x="1005586" y="163195"/>
                    <a:pt x="982599" y="173228"/>
                    <a:pt x="959866" y="183769"/>
                  </a:cubicBezTo>
                  <a:cubicBezTo>
                    <a:pt x="950341" y="188214"/>
                    <a:pt x="939038" y="184023"/>
                    <a:pt x="934593" y="174498"/>
                  </a:cubicBezTo>
                  <a:cubicBezTo>
                    <a:pt x="930148" y="164973"/>
                    <a:pt x="934339" y="153670"/>
                    <a:pt x="943864" y="149225"/>
                  </a:cubicBezTo>
                  <a:close/>
                  <a:moveTo>
                    <a:pt x="1086993" y="91059"/>
                  </a:moveTo>
                  <a:cubicBezTo>
                    <a:pt x="1111123" y="82550"/>
                    <a:pt x="1135634" y="74676"/>
                    <a:pt x="1160399" y="67310"/>
                  </a:cubicBezTo>
                  <a:cubicBezTo>
                    <a:pt x="1170432" y="64262"/>
                    <a:pt x="1181100" y="70104"/>
                    <a:pt x="1184148" y="80137"/>
                  </a:cubicBezTo>
                  <a:cubicBezTo>
                    <a:pt x="1187196" y="90170"/>
                    <a:pt x="1181354" y="100838"/>
                    <a:pt x="1171321" y="103886"/>
                  </a:cubicBezTo>
                  <a:cubicBezTo>
                    <a:pt x="1147191" y="111125"/>
                    <a:pt x="1123315" y="118872"/>
                    <a:pt x="1099693" y="127127"/>
                  </a:cubicBezTo>
                  <a:cubicBezTo>
                    <a:pt x="1089787" y="130556"/>
                    <a:pt x="1078865" y="125349"/>
                    <a:pt x="1075436" y="115443"/>
                  </a:cubicBezTo>
                  <a:cubicBezTo>
                    <a:pt x="1072007" y="105537"/>
                    <a:pt x="1077214" y="94615"/>
                    <a:pt x="1087120" y="91186"/>
                  </a:cubicBezTo>
                  <a:close/>
                  <a:moveTo>
                    <a:pt x="1234694" y="47117"/>
                  </a:moveTo>
                  <a:cubicBezTo>
                    <a:pt x="1259586" y="41021"/>
                    <a:pt x="1284605" y="35433"/>
                    <a:pt x="1310005" y="30480"/>
                  </a:cubicBezTo>
                  <a:cubicBezTo>
                    <a:pt x="1320292" y="28448"/>
                    <a:pt x="1330325" y="35179"/>
                    <a:pt x="1332357" y="45466"/>
                  </a:cubicBezTo>
                  <a:cubicBezTo>
                    <a:pt x="1334389" y="55753"/>
                    <a:pt x="1327658" y="65786"/>
                    <a:pt x="1317371" y="67818"/>
                  </a:cubicBezTo>
                  <a:cubicBezTo>
                    <a:pt x="1292606" y="72644"/>
                    <a:pt x="1268095" y="78105"/>
                    <a:pt x="1243838" y="84074"/>
                  </a:cubicBezTo>
                  <a:cubicBezTo>
                    <a:pt x="1233678" y="86614"/>
                    <a:pt x="1223264" y="80391"/>
                    <a:pt x="1220724" y="70104"/>
                  </a:cubicBezTo>
                  <a:cubicBezTo>
                    <a:pt x="1218184" y="59817"/>
                    <a:pt x="1224407" y="49530"/>
                    <a:pt x="1234694" y="46990"/>
                  </a:cubicBezTo>
                  <a:close/>
                  <a:moveTo>
                    <a:pt x="1385951" y="17272"/>
                  </a:moveTo>
                  <a:cubicBezTo>
                    <a:pt x="1411224" y="13589"/>
                    <a:pt x="1436751" y="10414"/>
                    <a:pt x="1462532" y="7874"/>
                  </a:cubicBezTo>
                  <a:cubicBezTo>
                    <a:pt x="1472946" y="6858"/>
                    <a:pt x="1482344" y="14478"/>
                    <a:pt x="1483360" y="24892"/>
                  </a:cubicBezTo>
                  <a:cubicBezTo>
                    <a:pt x="1484376" y="35306"/>
                    <a:pt x="1476756" y="44704"/>
                    <a:pt x="1466342" y="45720"/>
                  </a:cubicBezTo>
                  <a:cubicBezTo>
                    <a:pt x="1441196" y="48260"/>
                    <a:pt x="1416304" y="51308"/>
                    <a:pt x="1391539" y="54991"/>
                  </a:cubicBezTo>
                  <a:cubicBezTo>
                    <a:pt x="1381125" y="56515"/>
                    <a:pt x="1371473" y="49276"/>
                    <a:pt x="1369949" y="38862"/>
                  </a:cubicBezTo>
                  <a:cubicBezTo>
                    <a:pt x="1368425" y="28448"/>
                    <a:pt x="1375664" y="18796"/>
                    <a:pt x="1386078" y="17272"/>
                  </a:cubicBezTo>
                  <a:close/>
                  <a:moveTo>
                    <a:pt x="1539367" y="2159"/>
                  </a:moveTo>
                  <a:cubicBezTo>
                    <a:pt x="1564894" y="889"/>
                    <a:pt x="1590548" y="127"/>
                    <a:pt x="1616329" y="0"/>
                  </a:cubicBezTo>
                  <a:cubicBezTo>
                    <a:pt x="1626870" y="0"/>
                    <a:pt x="1635379" y="8382"/>
                    <a:pt x="1635506" y="18923"/>
                  </a:cubicBezTo>
                  <a:cubicBezTo>
                    <a:pt x="1635633" y="29464"/>
                    <a:pt x="1627124" y="37973"/>
                    <a:pt x="1616583" y="37973"/>
                  </a:cubicBezTo>
                  <a:cubicBezTo>
                    <a:pt x="1591310" y="38100"/>
                    <a:pt x="1566291" y="38862"/>
                    <a:pt x="1541399" y="40132"/>
                  </a:cubicBezTo>
                  <a:cubicBezTo>
                    <a:pt x="1530858" y="40640"/>
                    <a:pt x="1521968" y="32639"/>
                    <a:pt x="1521333" y="22098"/>
                  </a:cubicBezTo>
                  <a:cubicBezTo>
                    <a:pt x="1520698" y="11557"/>
                    <a:pt x="1528826" y="2667"/>
                    <a:pt x="1539367" y="2032"/>
                  </a:cubicBezTo>
                  <a:close/>
                  <a:moveTo>
                    <a:pt x="1693545" y="1270"/>
                  </a:moveTo>
                  <a:cubicBezTo>
                    <a:pt x="1719326" y="2286"/>
                    <a:pt x="1744980" y="4064"/>
                    <a:pt x="1770507" y="6223"/>
                  </a:cubicBezTo>
                  <a:cubicBezTo>
                    <a:pt x="1781048" y="7112"/>
                    <a:pt x="1788668" y="16383"/>
                    <a:pt x="1787779" y="26924"/>
                  </a:cubicBezTo>
                  <a:cubicBezTo>
                    <a:pt x="1786890" y="37465"/>
                    <a:pt x="1777619" y="45085"/>
                    <a:pt x="1767078" y="44196"/>
                  </a:cubicBezTo>
                  <a:cubicBezTo>
                    <a:pt x="1742186" y="42037"/>
                    <a:pt x="1717167" y="40386"/>
                    <a:pt x="1691894" y="39370"/>
                  </a:cubicBezTo>
                  <a:cubicBezTo>
                    <a:pt x="1681353" y="38989"/>
                    <a:pt x="1673225" y="30099"/>
                    <a:pt x="1673606" y="19558"/>
                  </a:cubicBezTo>
                  <a:cubicBezTo>
                    <a:pt x="1673987" y="9017"/>
                    <a:pt x="1682877" y="889"/>
                    <a:pt x="1693418" y="1270"/>
                  </a:cubicBezTo>
                  <a:close/>
                  <a:moveTo>
                    <a:pt x="1846961" y="14859"/>
                  </a:moveTo>
                  <a:cubicBezTo>
                    <a:pt x="1872488" y="18415"/>
                    <a:pt x="1897888" y="22479"/>
                    <a:pt x="1923034" y="27051"/>
                  </a:cubicBezTo>
                  <a:cubicBezTo>
                    <a:pt x="1933321" y="28956"/>
                    <a:pt x="1940179" y="38862"/>
                    <a:pt x="1938274" y="49276"/>
                  </a:cubicBezTo>
                  <a:cubicBezTo>
                    <a:pt x="1936369" y="59690"/>
                    <a:pt x="1926463" y="66421"/>
                    <a:pt x="1916049" y="64516"/>
                  </a:cubicBezTo>
                  <a:cubicBezTo>
                    <a:pt x="1891411" y="59944"/>
                    <a:pt x="1866646" y="56007"/>
                    <a:pt x="1841754" y="52578"/>
                  </a:cubicBezTo>
                  <a:cubicBezTo>
                    <a:pt x="1831340" y="51181"/>
                    <a:pt x="1823974" y="41529"/>
                    <a:pt x="1825498" y="31115"/>
                  </a:cubicBezTo>
                  <a:cubicBezTo>
                    <a:pt x="1827022" y="20701"/>
                    <a:pt x="1836547" y="13335"/>
                    <a:pt x="1846961" y="14859"/>
                  </a:cubicBezTo>
                  <a:close/>
                  <a:moveTo>
                    <a:pt x="1998726" y="43053"/>
                  </a:moveTo>
                  <a:cubicBezTo>
                    <a:pt x="2023872" y="48895"/>
                    <a:pt x="2048637" y="55499"/>
                    <a:pt x="2073275" y="62484"/>
                  </a:cubicBezTo>
                  <a:cubicBezTo>
                    <a:pt x="2083435" y="65405"/>
                    <a:pt x="2089277" y="75946"/>
                    <a:pt x="2086356" y="85979"/>
                  </a:cubicBezTo>
                  <a:cubicBezTo>
                    <a:pt x="2083435" y="96012"/>
                    <a:pt x="2072894" y="101981"/>
                    <a:pt x="2062861" y="99060"/>
                  </a:cubicBezTo>
                  <a:cubicBezTo>
                    <a:pt x="2038858" y="92202"/>
                    <a:pt x="2014474" y="85852"/>
                    <a:pt x="1989963" y="80137"/>
                  </a:cubicBezTo>
                  <a:cubicBezTo>
                    <a:pt x="1979676" y="77724"/>
                    <a:pt x="1973326" y="67437"/>
                    <a:pt x="1975739" y="57277"/>
                  </a:cubicBezTo>
                  <a:cubicBezTo>
                    <a:pt x="1978152" y="47117"/>
                    <a:pt x="1988439" y="40640"/>
                    <a:pt x="1998599" y="43053"/>
                  </a:cubicBezTo>
                  <a:close/>
                  <a:moveTo>
                    <a:pt x="2146808" y="85471"/>
                  </a:moveTo>
                  <a:cubicBezTo>
                    <a:pt x="2171192" y="93726"/>
                    <a:pt x="2195322" y="102616"/>
                    <a:pt x="2219198" y="111887"/>
                  </a:cubicBezTo>
                  <a:cubicBezTo>
                    <a:pt x="2228977" y="115697"/>
                    <a:pt x="2233803" y="126746"/>
                    <a:pt x="2229993" y="136525"/>
                  </a:cubicBezTo>
                  <a:cubicBezTo>
                    <a:pt x="2226183" y="146304"/>
                    <a:pt x="2215134" y="151130"/>
                    <a:pt x="2205355" y="147320"/>
                  </a:cubicBezTo>
                  <a:cubicBezTo>
                    <a:pt x="2182114" y="138176"/>
                    <a:pt x="2158492" y="129540"/>
                    <a:pt x="2134616" y="121412"/>
                  </a:cubicBezTo>
                  <a:cubicBezTo>
                    <a:pt x="2124710" y="117983"/>
                    <a:pt x="2119249" y="107188"/>
                    <a:pt x="2122678" y="97282"/>
                  </a:cubicBezTo>
                  <a:cubicBezTo>
                    <a:pt x="2126107" y="87376"/>
                    <a:pt x="2136902" y="81915"/>
                    <a:pt x="2146808" y="85344"/>
                  </a:cubicBezTo>
                  <a:close/>
                  <a:moveTo>
                    <a:pt x="2290318" y="141732"/>
                  </a:moveTo>
                  <a:cubicBezTo>
                    <a:pt x="2313813" y="152273"/>
                    <a:pt x="2337054" y="163322"/>
                    <a:pt x="2359914" y="175006"/>
                  </a:cubicBezTo>
                  <a:cubicBezTo>
                    <a:pt x="2369312" y="179832"/>
                    <a:pt x="2372995" y="191262"/>
                    <a:pt x="2368296" y="200660"/>
                  </a:cubicBezTo>
                  <a:cubicBezTo>
                    <a:pt x="2363597" y="210058"/>
                    <a:pt x="2352040" y="213741"/>
                    <a:pt x="2342642" y="209042"/>
                  </a:cubicBezTo>
                  <a:cubicBezTo>
                    <a:pt x="2320290" y="197739"/>
                    <a:pt x="2297684" y="186817"/>
                    <a:pt x="2274697" y="176530"/>
                  </a:cubicBezTo>
                  <a:cubicBezTo>
                    <a:pt x="2265045" y="172212"/>
                    <a:pt x="2260854" y="160909"/>
                    <a:pt x="2265172" y="151384"/>
                  </a:cubicBezTo>
                  <a:cubicBezTo>
                    <a:pt x="2269490" y="141859"/>
                    <a:pt x="2280793" y="137541"/>
                    <a:pt x="2290318" y="141859"/>
                  </a:cubicBezTo>
                  <a:close/>
                  <a:moveTo>
                    <a:pt x="2427732" y="211582"/>
                  </a:moveTo>
                  <a:cubicBezTo>
                    <a:pt x="2450084" y="224282"/>
                    <a:pt x="2472182" y="237617"/>
                    <a:pt x="2493772" y="251333"/>
                  </a:cubicBezTo>
                  <a:cubicBezTo>
                    <a:pt x="2502662" y="256921"/>
                    <a:pt x="2505329" y="268732"/>
                    <a:pt x="2499614" y="277622"/>
                  </a:cubicBezTo>
                  <a:cubicBezTo>
                    <a:pt x="2493899" y="286512"/>
                    <a:pt x="2482215" y="289179"/>
                    <a:pt x="2473325" y="283464"/>
                  </a:cubicBezTo>
                  <a:cubicBezTo>
                    <a:pt x="2452116" y="270002"/>
                    <a:pt x="2430653" y="257048"/>
                    <a:pt x="2408809" y="244729"/>
                  </a:cubicBezTo>
                  <a:cubicBezTo>
                    <a:pt x="2399665" y="239522"/>
                    <a:pt x="2396490" y="227838"/>
                    <a:pt x="2401697" y="218694"/>
                  </a:cubicBezTo>
                  <a:cubicBezTo>
                    <a:pt x="2406904" y="209550"/>
                    <a:pt x="2418588" y="206375"/>
                    <a:pt x="2427732" y="211582"/>
                  </a:cubicBezTo>
                  <a:close/>
                  <a:moveTo>
                    <a:pt x="2557907" y="294132"/>
                  </a:moveTo>
                  <a:cubicBezTo>
                    <a:pt x="2578989" y="308864"/>
                    <a:pt x="2599690" y="324231"/>
                    <a:pt x="2619883" y="339979"/>
                  </a:cubicBezTo>
                  <a:cubicBezTo>
                    <a:pt x="2628138" y="346456"/>
                    <a:pt x="2629662" y="358394"/>
                    <a:pt x="2623312" y="366649"/>
                  </a:cubicBezTo>
                  <a:cubicBezTo>
                    <a:pt x="2616962" y="374904"/>
                    <a:pt x="2604897" y="376428"/>
                    <a:pt x="2596642" y="370078"/>
                  </a:cubicBezTo>
                  <a:cubicBezTo>
                    <a:pt x="2576830" y="354711"/>
                    <a:pt x="2556637" y="339852"/>
                    <a:pt x="2536063" y="325374"/>
                  </a:cubicBezTo>
                  <a:cubicBezTo>
                    <a:pt x="2527427" y="319278"/>
                    <a:pt x="2525395" y="307467"/>
                    <a:pt x="2531364" y="298831"/>
                  </a:cubicBezTo>
                  <a:cubicBezTo>
                    <a:pt x="2537333" y="290195"/>
                    <a:pt x="2549271" y="288163"/>
                    <a:pt x="2557907" y="294132"/>
                  </a:cubicBezTo>
                  <a:close/>
                  <a:moveTo>
                    <a:pt x="2679700" y="388620"/>
                  </a:moveTo>
                  <a:cubicBezTo>
                    <a:pt x="2699258" y="405257"/>
                    <a:pt x="2718435" y="422402"/>
                    <a:pt x="2737104" y="440055"/>
                  </a:cubicBezTo>
                  <a:cubicBezTo>
                    <a:pt x="2744724" y="447294"/>
                    <a:pt x="2745105" y="459359"/>
                    <a:pt x="2737993" y="466979"/>
                  </a:cubicBezTo>
                  <a:cubicBezTo>
                    <a:pt x="2730881" y="474599"/>
                    <a:pt x="2718689" y="474980"/>
                    <a:pt x="2711069" y="467868"/>
                  </a:cubicBezTo>
                  <a:cubicBezTo>
                    <a:pt x="2692781" y="450723"/>
                    <a:pt x="2674112" y="433959"/>
                    <a:pt x="2654935" y="417703"/>
                  </a:cubicBezTo>
                  <a:cubicBezTo>
                    <a:pt x="2646934" y="410845"/>
                    <a:pt x="2646045" y="398907"/>
                    <a:pt x="2652776" y="390906"/>
                  </a:cubicBezTo>
                  <a:cubicBezTo>
                    <a:pt x="2659507" y="382905"/>
                    <a:pt x="2671572" y="382016"/>
                    <a:pt x="2679573" y="388747"/>
                  </a:cubicBezTo>
                  <a:close/>
                  <a:moveTo>
                    <a:pt x="2791968" y="494284"/>
                  </a:moveTo>
                  <a:cubicBezTo>
                    <a:pt x="2809875" y="512699"/>
                    <a:pt x="2827274" y="531622"/>
                    <a:pt x="2844292" y="550926"/>
                  </a:cubicBezTo>
                  <a:cubicBezTo>
                    <a:pt x="2851277" y="558800"/>
                    <a:pt x="2850515" y="570864"/>
                    <a:pt x="2842641" y="577849"/>
                  </a:cubicBezTo>
                  <a:cubicBezTo>
                    <a:pt x="2834767" y="584834"/>
                    <a:pt x="2822702" y="584072"/>
                    <a:pt x="2815717" y="576198"/>
                  </a:cubicBezTo>
                  <a:cubicBezTo>
                    <a:pt x="2799080" y="557403"/>
                    <a:pt x="2782062" y="538988"/>
                    <a:pt x="2764663" y="520954"/>
                  </a:cubicBezTo>
                  <a:cubicBezTo>
                    <a:pt x="2757297" y="513461"/>
                    <a:pt x="2757551" y="501396"/>
                    <a:pt x="2765044" y="494030"/>
                  </a:cubicBezTo>
                  <a:cubicBezTo>
                    <a:pt x="2772537" y="486664"/>
                    <a:pt x="2784602" y="486918"/>
                    <a:pt x="2791968" y="494411"/>
                  </a:cubicBezTo>
                  <a:close/>
                  <a:moveTo>
                    <a:pt x="2893949" y="609980"/>
                  </a:moveTo>
                  <a:cubicBezTo>
                    <a:pt x="2909951" y="630046"/>
                    <a:pt x="2925572" y="650493"/>
                    <a:pt x="2940685" y="671194"/>
                  </a:cubicBezTo>
                  <a:cubicBezTo>
                    <a:pt x="2946908" y="679703"/>
                    <a:pt x="2945003" y="691641"/>
                    <a:pt x="2936494" y="697864"/>
                  </a:cubicBezTo>
                  <a:cubicBezTo>
                    <a:pt x="2927985" y="704087"/>
                    <a:pt x="2916047" y="702182"/>
                    <a:pt x="2909824" y="693673"/>
                  </a:cubicBezTo>
                  <a:cubicBezTo>
                    <a:pt x="2895092" y="673353"/>
                    <a:pt x="2879852" y="653414"/>
                    <a:pt x="2864104" y="633856"/>
                  </a:cubicBezTo>
                  <a:cubicBezTo>
                    <a:pt x="2857500" y="625601"/>
                    <a:pt x="2858897" y="613663"/>
                    <a:pt x="2867025" y="607059"/>
                  </a:cubicBezTo>
                  <a:cubicBezTo>
                    <a:pt x="2875153" y="600455"/>
                    <a:pt x="2887218" y="601852"/>
                    <a:pt x="2893822" y="609980"/>
                  </a:cubicBezTo>
                  <a:close/>
                  <a:moveTo>
                    <a:pt x="2984373" y="734694"/>
                  </a:moveTo>
                  <a:cubicBezTo>
                    <a:pt x="2998470" y="756157"/>
                    <a:pt x="3012059" y="778001"/>
                    <a:pt x="3025140" y="800099"/>
                  </a:cubicBezTo>
                  <a:cubicBezTo>
                    <a:pt x="3030474" y="809116"/>
                    <a:pt x="3027426" y="820800"/>
                    <a:pt x="3018409" y="826134"/>
                  </a:cubicBezTo>
                  <a:cubicBezTo>
                    <a:pt x="3009392" y="831468"/>
                    <a:pt x="2997708" y="828420"/>
                    <a:pt x="2992374" y="819403"/>
                  </a:cubicBezTo>
                  <a:cubicBezTo>
                    <a:pt x="2979547" y="797813"/>
                    <a:pt x="2966339" y="776477"/>
                    <a:pt x="2952623" y="755522"/>
                  </a:cubicBezTo>
                  <a:cubicBezTo>
                    <a:pt x="2946908" y="746759"/>
                    <a:pt x="2949321" y="734948"/>
                    <a:pt x="2958084" y="729106"/>
                  </a:cubicBezTo>
                  <a:cubicBezTo>
                    <a:pt x="2966847" y="723264"/>
                    <a:pt x="2978658" y="725804"/>
                    <a:pt x="2984500" y="734567"/>
                  </a:cubicBezTo>
                  <a:close/>
                  <a:moveTo>
                    <a:pt x="3062859" y="867282"/>
                  </a:moveTo>
                  <a:cubicBezTo>
                    <a:pt x="3074797" y="889888"/>
                    <a:pt x="3086227" y="912875"/>
                    <a:pt x="3097149" y="936243"/>
                  </a:cubicBezTo>
                  <a:cubicBezTo>
                    <a:pt x="3101594" y="945768"/>
                    <a:pt x="3097530" y="957071"/>
                    <a:pt x="3088005" y="961516"/>
                  </a:cubicBezTo>
                  <a:cubicBezTo>
                    <a:pt x="3078480" y="965961"/>
                    <a:pt x="3067177" y="961897"/>
                    <a:pt x="3062732" y="952372"/>
                  </a:cubicBezTo>
                  <a:cubicBezTo>
                    <a:pt x="3052064" y="929639"/>
                    <a:pt x="3040888" y="907160"/>
                    <a:pt x="3029204" y="885062"/>
                  </a:cubicBezTo>
                  <a:cubicBezTo>
                    <a:pt x="3024251" y="875791"/>
                    <a:pt x="3027807" y="864234"/>
                    <a:pt x="3037205" y="859281"/>
                  </a:cubicBezTo>
                  <a:cubicBezTo>
                    <a:pt x="3046603" y="854328"/>
                    <a:pt x="3058033" y="857884"/>
                    <a:pt x="3062986" y="867282"/>
                  </a:cubicBezTo>
                  <a:close/>
                  <a:moveTo>
                    <a:pt x="3128391" y="1006855"/>
                  </a:moveTo>
                  <a:cubicBezTo>
                    <a:pt x="3138170" y="1030604"/>
                    <a:pt x="3147314" y="1054607"/>
                    <a:pt x="3156077" y="1078864"/>
                  </a:cubicBezTo>
                  <a:cubicBezTo>
                    <a:pt x="3159633" y="1088770"/>
                    <a:pt x="3154426" y="1099692"/>
                    <a:pt x="3144520" y="1103248"/>
                  </a:cubicBezTo>
                  <a:cubicBezTo>
                    <a:pt x="3134614" y="1106804"/>
                    <a:pt x="3123692" y="1101597"/>
                    <a:pt x="3120136" y="1091691"/>
                  </a:cubicBezTo>
                  <a:cubicBezTo>
                    <a:pt x="3111627" y="1067942"/>
                    <a:pt x="3102737" y="1044574"/>
                    <a:pt x="3093085" y="1021460"/>
                  </a:cubicBezTo>
                  <a:cubicBezTo>
                    <a:pt x="3089021" y="1011681"/>
                    <a:pt x="3093720" y="1000632"/>
                    <a:pt x="3103499" y="996568"/>
                  </a:cubicBezTo>
                  <a:cubicBezTo>
                    <a:pt x="3113278" y="992504"/>
                    <a:pt x="3124327" y="997203"/>
                    <a:pt x="3128391" y="1006982"/>
                  </a:cubicBezTo>
                  <a:close/>
                  <a:moveTo>
                    <a:pt x="3180207" y="1152143"/>
                  </a:moveTo>
                  <a:cubicBezTo>
                    <a:pt x="3187700" y="1176654"/>
                    <a:pt x="3194558" y="1201419"/>
                    <a:pt x="3200908" y="1226438"/>
                  </a:cubicBezTo>
                  <a:cubicBezTo>
                    <a:pt x="3203448" y="1236598"/>
                    <a:pt x="3197352" y="1247012"/>
                    <a:pt x="3187065" y="1249552"/>
                  </a:cubicBezTo>
                  <a:cubicBezTo>
                    <a:pt x="3176778" y="1252092"/>
                    <a:pt x="3166491" y="1245996"/>
                    <a:pt x="3163951" y="1235709"/>
                  </a:cubicBezTo>
                  <a:cubicBezTo>
                    <a:pt x="3157855" y="1211325"/>
                    <a:pt x="3151124" y="1187068"/>
                    <a:pt x="3143758" y="1163192"/>
                  </a:cubicBezTo>
                  <a:cubicBezTo>
                    <a:pt x="3140710" y="1153159"/>
                    <a:pt x="3146425" y="1142491"/>
                    <a:pt x="3156458" y="1139443"/>
                  </a:cubicBezTo>
                  <a:cubicBezTo>
                    <a:pt x="3166491" y="1136395"/>
                    <a:pt x="3177159" y="1142110"/>
                    <a:pt x="3180207" y="1152143"/>
                  </a:cubicBezTo>
                  <a:close/>
                  <a:moveTo>
                    <a:pt x="3217926" y="1301622"/>
                  </a:moveTo>
                  <a:cubicBezTo>
                    <a:pt x="3223006" y="1326768"/>
                    <a:pt x="3227451" y="1352041"/>
                    <a:pt x="3231388" y="1377568"/>
                  </a:cubicBezTo>
                  <a:cubicBezTo>
                    <a:pt x="3233039" y="1387982"/>
                    <a:pt x="3225800" y="1397634"/>
                    <a:pt x="3215386" y="1399285"/>
                  </a:cubicBezTo>
                  <a:cubicBezTo>
                    <a:pt x="3204972" y="1400936"/>
                    <a:pt x="3195320" y="1393697"/>
                    <a:pt x="3193669" y="1383283"/>
                  </a:cubicBezTo>
                  <a:cubicBezTo>
                    <a:pt x="3189859" y="1358391"/>
                    <a:pt x="3185414" y="1333626"/>
                    <a:pt x="3180461" y="1309115"/>
                  </a:cubicBezTo>
                  <a:cubicBezTo>
                    <a:pt x="3178429" y="1298828"/>
                    <a:pt x="3185033" y="1288795"/>
                    <a:pt x="3195320" y="1286636"/>
                  </a:cubicBezTo>
                  <a:cubicBezTo>
                    <a:pt x="3205607" y="1284477"/>
                    <a:pt x="3215640" y="1291208"/>
                    <a:pt x="3217799" y="1301495"/>
                  </a:cubicBezTo>
                  <a:close/>
                  <a:moveTo>
                    <a:pt x="3241167" y="1453895"/>
                  </a:moveTo>
                  <a:cubicBezTo>
                    <a:pt x="3243834" y="1479295"/>
                    <a:pt x="3245866" y="1504949"/>
                    <a:pt x="3247390" y="1530730"/>
                  </a:cubicBezTo>
                  <a:cubicBezTo>
                    <a:pt x="3248025" y="1541271"/>
                    <a:pt x="3240024" y="1550288"/>
                    <a:pt x="3229483" y="1550796"/>
                  </a:cubicBezTo>
                  <a:cubicBezTo>
                    <a:pt x="3218942" y="1551304"/>
                    <a:pt x="3209925" y="1543430"/>
                    <a:pt x="3209417" y="1532889"/>
                  </a:cubicBezTo>
                  <a:cubicBezTo>
                    <a:pt x="3208020" y="1507743"/>
                    <a:pt x="3205988" y="1482724"/>
                    <a:pt x="3203321" y="1457832"/>
                  </a:cubicBezTo>
                  <a:cubicBezTo>
                    <a:pt x="3202178" y="1447418"/>
                    <a:pt x="3209798" y="1438020"/>
                    <a:pt x="3220339" y="1436877"/>
                  </a:cubicBezTo>
                  <a:cubicBezTo>
                    <a:pt x="3230880" y="1435734"/>
                    <a:pt x="3240151" y="1443354"/>
                    <a:pt x="3241294" y="1453895"/>
                  </a:cubicBezTo>
                  <a:close/>
                  <a:moveTo>
                    <a:pt x="3250184" y="1607692"/>
                  </a:moveTo>
                  <a:cubicBezTo>
                    <a:pt x="3250184" y="1613534"/>
                    <a:pt x="3250311" y="1619376"/>
                    <a:pt x="3250311" y="1625091"/>
                  </a:cubicBezTo>
                  <a:lnTo>
                    <a:pt x="3231261" y="1625091"/>
                  </a:lnTo>
                  <a:lnTo>
                    <a:pt x="3250311" y="1625091"/>
                  </a:lnTo>
                  <a:cubicBezTo>
                    <a:pt x="3250311" y="1645156"/>
                    <a:pt x="3249930" y="1665095"/>
                    <a:pt x="3249168" y="1684908"/>
                  </a:cubicBezTo>
                  <a:cubicBezTo>
                    <a:pt x="3248787" y="1695448"/>
                    <a:pt x="3239897" y="1703576"/>
                    <a:pt x="3229483" y="1703195"/>
                  </a:cubicBezTo>
                  <a:cubicBezTo>
                    <a:pt x="3219069" y="1702814"/>
                    <a:pt x="3210814" y="1693924"/>
                    <a:pt x="3211195" y="1683511"/>
                  </a:cubicBezTo>
                  <a:cubicBezTo>
                    <a:pt x="3211957" y="1664080"/>
                    <a:pt x="3212211" y="1644648"/>
                    <a:pt x="3212211" y="1625091"/>
                  </a:cubicBezTo>
                  <a:cubicBezTo>
                    <a:pt x="3212211" y="1619376"/>
                    <a:pt x="3212211" y="1613661"/>
                    <a:pt x="3212084" y="1608073"/>
                  </a:cubicBezTo>
                  <a:cubicBezTo>
                    <a:pt x="3211957" y="1597532"/>
                    <a:pt x="3220466" y="1588896"/>
                    <a:pt x="3230880" y="1588769"/>
                  </a:cubicBezTo>
                  <a:cubicBezTo>
                    <a:pt x="3241294" y="1588642"/>
                    <a:pt x="3250057" y="1597151"/>
                    <a:pt x="3250184" y="1607565"/>
                  </a:cubicBezTo>
                  <a:close/>
                  <a:moveTo>
                    <a:pt x="3244596" y="1761742"/>
                  </a:moveTo>
                  <a:cubicBezTo>
                    <a:pt x="3242437" y="1787523"/>
                    <a:pt x="3239770" y="1813051"/>
                    <a:pt x="3236341" y="1838451"/>
                  </a:cubicBezTo>
                  <a:cubicBezTo>
                    <a:pt x="3234944" y="1848864"/>
                    <a:pt x="3225419" y="1856230"/>
                    <a:pt x="3215005" y="1854833"/>
                  </a:cubicBezTo>
                  <a:cubicBezTo>
                    <a:pt x="3204591" y="1853436"/>
                    <a:pt x="3197225" y="1843911"/>
                    <a:pt x="3198622" y="1833498"/>
                  </a:cubicBezTo>
                  <a:cubicBezTo>
                    <a:pt x="3201924" y="1808733"/>
                    <a:pt x="3204591" y="1783714"/>
                    <a:pt x="3206623" y="1758695"/>
                  </a:cubicBezTo>
                  <a:cubicBezTo>
                    <a:pt x="3207512" y="1748153"/>
                    <a:pt x="3216656" y="1740406"/>
                    <a:pt x="3227197" y="1741295"/>
                  </a:cubicBezTo>
                  <a:cubicBezTo>
                    <a:pt x="3237738" y="1742184"/>
                    <a:pt x="3245485" y="1751328"/>
                    <a:pt x="3244596" y="1761870"/>
                  </a:cubicBezTo>
                  <a:close/>
                  <a:moveTo>
                    <a:pt x="3224530" y="1914650"/>
                  </a:moveTo>
                  <a:cubicBezTo>
                    <a:pt x="3219958" y="1940050"/>
                    <a:pt x="3214751" y="1965196"/>
                    <a:pt x="3209036" y="1990215"/>
                  </a:cubicBezTo>
                  <a:cubicBezTo>
                    <a:pt x="3206623" y="2000502"/>
                    <a:pt x="3196463" y="2006852"/>
                    <a:pt x="3186176" y="2004566"/>
                  </a:cubicBezTo>
                  <a:cubicBezTo>
                    <a:pt x="3175889" y="2002280"/>
                    <a:pt x="3169539" y="1991993"/>
                    <a:pt x="3171825" y="1981706"/>
                  </a:cubicBezTo>
                  <a:cubicBezTo>
                    <a:pt x="3177413" y="1957322"/>
                    <a:pt x="3182493" y="1932684"/>
                    <a:pt x="3186938" y="1907919"/>
                  </a:cubicBezTo>
                  <a:cubicBezTo>
                    <a:pt x="3188843" y="1897505"/>
                    <a:pt x="3198749" y="1890647"/>
                    <a:pt x="3209036" y="1892552"/>
                  </a:cubicBezTo>
                  <a:cubicBezTo>
                    <a:pt x="3219323" y="1894457"/>
                    <a:pt x="3226308" y="1904363"/>
                    <a:pt x="3224403" y="1914650"/>
                  </a:cubicBezTo>
                  <a:close/>
                  <a:moveTo>
                    <a:pt x="3189859" y="2064891"/>
                  </a:moveTo>
                  <a:cubicBezTo>
                    <a:pt x="3182874" y="2089656"/>
                    <a:pt x="3175381" y="2114294"/>
                    <a:pt x="3167253" y="2138551"/>
                  </a:cubicBezTo>
                  <a:cubicBezTo>
                    <a:pt x="3163951" y="2148584"/>
                    <a:pt x="3153156" y="2153918"/>
                    <a:pt x="3143123" y="2150616"/>
                  </a:cubicBezTo>
                  <a:cubicBezTo>
                    <a:pt x="3133090" y="2147314"/>
                    <a:pt x="3127756" y="2136519"/>
                    <a:pt x="3131058" y="2126486"/>
                  </a:cubicBezTo>
                  <a:cubicBezTo>
                    <a:pt x="3138932" y="2102737"/>
                    <a:pt x="3146298" y="2078734"/>
                    <a:pt x="3153156" y="2054477"/>
                  </a:cubicBezTo>
                  <a:cubicBezTo>
                    <a:pt x="3155950" y="2044317"/>
                    <a:pt x="3166491" y="2038475"/>
                    <a:pt x="3176651" y="2041269"/>
                  </a:cubicBezTo>
                  <a:cubicBezTo>
                    <a:pt x="3186811" y="2044063"/>
                    <a:pt x="3192653" y="2054604"/>
                    <a:pt x="3189859" y="2064764"/>
                  </a:cubicBezTo>
                  <a:close/>
                  <a:moveTo>
                    <a:pt x="3141218" y="2211068"/>
                  </a:moveTo>
                  <a:cubicBezTo>
                    <a:pt x="3131947" y="2235071"/>
                    <a:pt x="3122041" y="2258820"/>
                    <a:pt x="3111627" y="2282315"/>
                  </a:cubicBezTo>
                  <a:cubicBezTo>
                    <a:pt x="3107309" y="2291967"/>
                    <a:pt x="3096133" y="2296285"/>
                    <a:pt x="3086481" y="2291967"/>
                  </a:cubicBezTo>
                  <a:cubicBezTo>
                    <a:pt x="3076829" y="2287649"/>
                    <a:pt x="3072511" y="2276473"/>
                    <a:pt x="3076829" y="2266821"/>
                  </a:cubicBezTo>
                  <a:cubicBezTo>
                    <a:pt x="3086989" y="2243961"/>
                    <a:pt x="3096641" y="2220720"/>
                    <a:pt x="3105658" y="2197225"/>
                  </a:cubicBezTo>
                  <a:cubicBezTo>
                    <a:pt x="3109468" y="2187446"/>
                    <a:pt x="3120517" y="2182493"/>
                    <a:pt x="3130296" y="2186303"/>
                  </a:cubicBezTo>
                  <a:cubicBezTo>
                    <a:pt x="3140075" y="2190113"/>
                    <a:pt x="3145028" y="2201162"/>
                    <a:pt x="3141218" y="2210941"/>
                  </a:cubicBezTo>
                  <a:close/>
                  <a:moveTo>
                    <a:pt x="3078734" y="2351911"/>
                  </a:moveTo>
                  <a:cubicBezTo>
                    <a:pt x="3067177" y="2374898"/>
                    <a:pt x="3055112" y="2397631"/>
                    <a:pt x="3042539" y="2419983"/>
                  </a:cubicBezTo>
                  <a:cubicBezTo>
                    <a:pt x="3037332" y="2429127"/>
                    <a:pt x="3025775" y="2432429"/>
                    <a:pt x="3016631" y="2427222"/>
                  </a:cubicBezTo>
                  <a:cubicBezTo>
                    <a:pt x="3007487" y="2422015"/>
                    <a:pt x="3004185" y="2410458"/>
                    <a:pt x="3009392" y="2401314"/>
                  </a:cubicBezTo>
                  <a:cubicBezTo>
                    <a:pt x="3021711" y="2379470"/>
                    <a:pt x="3033395" y="2357372"/>
                    <a:pt x="3044698" y="2334893"/>
                  </a:cubicBezTo>
                  <a:cubicBezTo>
                    <a:pt x="3049397" y="2325495"/>
                    <a:pt x="3060827" y="2321685"/>
                    <a:pt x="3070225" y="2326384"/>
                  </a:cubicBezTo>
                  <a:cubicBezTo>
                    <a:pt x="3079623" y="2331083"/>
                    <a:pt x="3083433" y="2342513"/>
                    <a:pt x="3078734" y="2351911"/>
                  </a:cubicBezTo>
                  <a:close/>
                  <a:moveTo>
                    <a:pt x="3003169" y="2486277"/>
                  </a:moveTo>
                  <a:cubicBezTo>
                    <a:pt x="2989580" y="2508121"/>
                    <a:pt x="2975356" y="2529457"/>
                    <a:pt x="2960751" y="2550539"/>
                  </a:cubicBezTo>
                  <a:cubicBezTo>
                    <a:pt x="2954782" y="2559175"/>
                    <a:pt x="2942844" y="2561334"/>
                    <a:pt x="2934208" y="2555365"/>
                  </a:cubicBezTo>
                  <a:cubicBezTo>
                    <a:pt x="2925572" y="2549396"/>
                    <a:pt x="2923413" y="2537458"/>
                    <a:pt x="2929382" y="2528822"/>
                  </a:cubicBezTo>
                  <a:cubicBezTo>
                    <a:pt x="2943733" y="2508248"/>
                    <a:pt x="2957449" y="2487293"/>
                    <a:pt x="2970784" y="2466084"/>
                  </a:cubicBezTo>
                  <a:cubicBezTo>
                    <a:pt x="2976372" y="2457194"/>
                    <a:pt x="2988183" y="2454527"/>
                    <a:pt x="2997073" y="2459988"/>
                  </a:cubicBezTo>
                  <a:cubicBezTo>
                    <a:pt x="3005963" y="2465449"/>
                    <a:pt x="3008630" y="2477387"/>
                    <a:pt x="3003169" y="2486277"/>
                  </a:cubicBezTo>
                  <a:close/>
                  <a:moveTo>
                    <a:pt x="2915285" y="2612896"/>
                  </a:moveTo>
                  <a:cubicBezTo>
                    <a:pt x="2899664" y="2633343"/>
                    <a:pt x="2883535" y="2653282"/>
                    <a:pt x="2867025" y="2672967"/>
                  </a:cubicBezTo>
                  <a:cubicBezTo>
                    <a:pt x="2860294" y="2680968"/>
                    <a:pt x="2848229" y="2681984"/>
                    <a:pt x="2840228" y="2675253"/>
                  </a:cubicBezTo>
                  <a:cubicBezTo>
                    <a:pt x="2832227" y="2668522"/>
                    <a:pt x="2831211" y="2656457"/>
                    <a:pt x="2837942" y="2648456"/>
                  </a:cubicBezTo>
                  <a:cubicBezTo>
                    <a:pt x="2854071" y="2629279"/>
                    <a:pt x="2869819" y="2609721"/>
                    <a:pt x="2885186" y="2589782"/>
                  </a:cubicBezTo>
                  <a:cubicBezTo>
                    <a:pt x="2891536" y="2581400"/>
                    <a:pt x="2903601" y="2579876"/>
                    <a:pt x="2911856" y="2586226"/>
                  </a:cubicBezTo>
                  <a:cubicBezTo>
                    <a:pt x="2920111" y="2592576"/>
                    <a:pt x="2921762" y="2604641"/>
                    <a:pt x="2915412" y="2612896"/>
                  </a:cubicBezTo>
                  <a:close/>
                  <a:moveTo>
                    <a:pt x="2815971" y="2730625"/>
                  </a:moveTo>
                  <a:cubicBezTo>
                    <a:pt x="2798445" y="2749420"/>
                    <a:pt x="2780538" y="2767835"/>
                    <a:pt x="2762250" y="2785870"/>
                  </a:cubicBezTo>
                  <a:cubicBezTo>
                    <a:pt x="2754757" y="2793235"/>
                    <a:pt x="2742692" y="2793109"/>
                    <a:pt x="2735326" y="2785616"/>
                  </a:cubicBezTo>
                  <a:cubicBezTo>
                    <a:pt x="2727960" y="2778123"/>
                    <a:pt x="2728087" y="2766057"/>
                    <a:pt x="2735580" y="2758691"/>
                  </a:cubicBezTo>
                  <a:cubicBezTo>
                    <a:pt x="2753487" y="2741166"/>
                    <a:pt x="2771013" y="2723132"/>
                    <a:pt x="2788158" y="2704717"/>
                  </a:cubicBezTo>
                  <a:cubicBezTo>
                    <a:pt x="2795270" y="2696970"/>
                    <a:pt x="2807335" y="2696589"/>
                    <a:pt x="2815082" y="2703701"/>
                  </a:cubicBezTo>
                  <a:cubicBezTo>
                    <a:pt x="2822829" y="2710813"/>
                    <a:pt x="2823210" y="2722878"/>
                    <a:pt x="2816098" y="2730625"/>
                  </a:cubicBezTo>
                  <a:close/>
                  <a:moveTo>
                    <a:pt x="2705989" y="2838448"/>
                  </a:moveTo>
                  <a:cubicBezTo>
                    <a:pt x="2686812" y="2855592"/>
                    <a:pt x="2667254" y="2872229"/>
                    <a:pt x="2647188" y="2888359"/>
                  </a:cubicBezTo>
                  <a:cubicBezTo>
                    <a:pt x="2639060" y="2894963"/>
                    <a:pt x="2626995" y="2893692"/>
                    <a:pt x="2620391" y="2885564"/>
                  </a:cubicBezTo>
                  <a:cubicBezTo>
                    <a:pt x="2613787" y="2877437"/>
                    <a:pt x="2615057" y="2865372"/>
                    <a:pt x="2623185" y="2858767"/>
                  </a:cubicBezTo>
                  <a:cubicBezTo>
                    <a:pt x="2642743" y="2843020"/>
                    <a:pt x="2661793" y="2826763"/>
                    <a:pt x="2680589" y="2810000"/>
                  </a:cubicBezTo>
                  <a:cubicBezTo>
                    <a:pt x="2688463" y="2803014"/>
                    <a:pt x="2700528" y="2803650"/>
                    <a:pt x="2707513" y="2811523"/>
                  </a:cubicBezTo>
                  <a:cubicBezTo>
                    <a:pt x="2714498" y="2819398"/>
                    <a:pt x="2713863" y="2831463"/>
                    <a:pt x="2705989" y="2838448"/>
                  </a:cubicBezTo>
                  <a:close/>
                  <a:moveTo>
                    <a:pt x="2586228" y="2935475"/>
                  </a:moveTo>
                  <a:cubicBezTo>
                    <a:pt x="2565527" y="2950715"/>
                    <a:pt x="2544445" y="2965447"/>
                    <a:pt x="2522982" y="2979671"/>
                  </a:cubicBezTo>
                  <a:cubicBezTo>
                    <a:pt x="2514219" y="2985513"/>
                    <a:pt x="2502408" y="2983100"/>
                    <a:pt x="2496566" y="2974337"/>
                  </a:cubicBezTo>
                  <a:cubicBezTo>
                    <a:pt x="2490724" y="2965574"/>
                    <a:pt x="2493137" y="2953763"/>
                    <a:pt x="2501900" y="2947921"/>
                  </a:cubicBezTo>
                  <a:cubicBezTo>
                    <a:pt x="2522855" y="2934079"/>
                    <a:pt x="2543429" y="2919601"/>
                    <a:pt x="2563622" y="2904741"/>
                  </a:cubicBezTo>
                  <a:cubicBezTo>
                    <a:pt x="2572131" y="2898519"/>
                    <a:pt x="2584069" y="2900297"/>
                    <a:pt x="2590292" y="2908806"/>
                  </a:cubicBezTo>
                  <a:cubicBezTo>
                    <a:pt x="2596515" y="2917314"/>
                    <a:pt x="2594737" y="2929253"/>
                    <a:pt x="2586228" y="2935475"/>
                  </a:cubicBezTo>
                  <a:close/>
                  <a:moveTo>
                    <a:pt x="2457831" y="3020692"/>
                  </a:moveTo>
                  <a:cubicBezTo>
                    <a:pt x="2435733" y="3033900"/>
                    <a:pt x="2413381" y="3046600"/>
                    <a:pt x="2390648" y="3058665"/>
                  </a:cubicBezTo>
                  <a:cubicBezTo>
                    <a:pt x="2381377" y="3063618"/>
                    <a:pt x="2369820" y="3060189"/>
                    <a:pt x="2364867" y="3050918"/>
                  </a:cubicBezTo>
                  <a:cubicBezTo>
                    <a:pt x="2359914" y="3041647"/>
                    <a:pt x="2363343" y="3030090"/>
                    <a:pt x="2372614" y="3025137"/>
                  </a:cubicBezTo>
                  <a:cubicBezTo>
                    <a:pt x="2394839" y="3013326"/>
                    <a:pt x="2416683" y="3000880"/>
                    <a:pt x="2438146" y="2988053"/>
                  </a:cubicBezTo>
                  <a:cubicBezTo>
                    <a:pt x="2447163" y="2982592"/>
                    <a:pt x="2458847" y="2985640"/>
                    <a:pt x="2464308" y="2994657"/>
                  </a:cubicBezTo>
                  <a:cubicBezTo>
                    <a:pt x="2469769" y="3003674"/>
                    <a:pt x="2466721" y="3015358"/>
                    <a:pt x="2457704" y="3020819"/>
                  </a:cubicBezTo>
                  <a:close/>
                  <a:moveTo>
                    <a:pt x="2321814" y="3093463"/>
                  </a:moveTo>
                  <a:cubicBezTo>
                    <a:pt x="2298573" y="3104512"/>
                    <a:pt x="2275078" y="3115053"/>
                    <a:pt x="2251329" y="3124959"/>
                  </a:cubicBezTo>
                  <a:cubicBezTo>
                    <a:pt x="2241677" y="3129023"/>
                    <a:pt x="2230501" y="3124451"/>
                    <a:pt x="2226437" y="3114672"/>
                  </a:cubicBezTo>
                  <a:cubicBezTo>
                    <a:pt x="2222373" y="3104893"/>
                    <a:pt x="2226945" y="3093844"/>
                    <a:pt x="2236724" y="3089780"/>
                  </a:cubicBezTo>
                  <a:cubicBezTo>
                    <a:pt x="2259965" y="3080128"/>
                    <a:pt x="2282952" y="3069841"/>
                    <a:pt x="2305558" y="3059046"/>
                  </a:cubicBezTo>
                  <a:cubicBezTo>
                    <a:pt x="2315083" y="3054474"/>
                    <a:pt x="2326386" y="3058538"/>
                    <a:pt x="2330958" y="3068063"/>
                  </a:cubicBezTo>
                  <a:cubicBezTo>
                    <a:pt x="2335530" y="3077588"/>
                    <a:pt x="2331466" y="3088891"/>
                    <a:pt x="2321941" y="3093463"/>
                  </a:cubicBezTo>
                  <a:close/>
                  <a:moveTo>
                    <a:pt x="2179574" y="3153026"/>
                  </a:moveTo>
                  <a:cubicBezTo>
                    <a:pt x="2155444" y="3161789"/>
                    <a:pt x="2131060" y="3169917"/>
                    <a:pt x="2106422" y="3177537"/>
                  </a:cubicBezTo>
                  <a:cubicBezTo>
                    <a:pt x="2096389" y="3180712"/>
                    <a:pt x="2085721" y="3174997"/>
                    <a:pt x="2082546" y="3164964"/>
                  </a:cubicBezTo>
                  <a:cubicBezTo>
                    <a:pt x="2079371" y="3154931"/>
                    <a:pt x="2085086" y="3144263"/>
                    <a:pt x="2095119" y="3141088"/>
                  </a:cubicBezTo>
                  <a:cubicBezTo>
                    <a:pt x="2119122" y="3133595"/>
                    <a:pt x="2142998" y="3125594"/>
                    <a:pt x="2166493" y="3117085"/>
                  </a:cubicBezTo>
                  <a:cubicBezTo>
                    <a:pt x="2176399" y="3113529"/>
                    <a:pt x="2187321" y="3118609"/>
                    <a:pt x="2190877" y="3128515"/>
                  </a:cubicBezTo>
                  <a:cubicBezTo>
                    <a:pt x="2194433" y="3138421"/>
                    <a:pt x="2189353" y="3149343"/>
                    <a:pt x="2179447" y="3152899"/>
                  </a:cubicBezTo>
                  <a:close/>
                  <a:moveTo>
                    <a:pt x="2032127" y="3198492"/>
                  </a:moveTo>
                  <a:cubicBezTo>
                    <a:pt x="2007362" y="3204842"/>
                    <a:pt x="1982343" y="3210684"/>
                    <a:pt x="1957070" y="3216018"/>
                  </a:cubicBezTo>
                  <a:cubicBezTo>
                    <a:pt x="1946783" y="3218177"/>
                    <a:pt x="1936623" y="3211573"/>
                    <a:pt x="1934591" y="3201286"/>
                  </a:cubicBezTo>
                  <a:cubicBezTo>
                    <a:pt x="1932559" y="3190999"/>
                    <a:pt x="1939036" y="3180839"/>
                    <a:pt x="1949323" y="3178807"/>
                  </a:cubicBezTo>
                  <a:cubicBezTo>
                    <a:pt x="1973961" y="3173727"/>
                    <a:pt x="1998472" y="3168012"/>
                    <a:pt x="2022602" y="3161789"/>
                  </a:cubicBezTo>
                  <a:cubicBezTo>
                    <a:pt x="2032762" y="3159122"/>
                    <a:pt x="2043176" y="3165345"/>
                    <a:pt x="2045843" y="3175505"/>
                  </a:cubicBezTo>
                  <a:cubicBezTo>
                    <a:pt x="2048510" y="3185665"/>
                    <a:pt x="2042287" y="3196079"/>
                    <a:pt x="2032127" y="3198746"/>
                  </a:cubicBezTo>
                  <a:close/>
                  <a:moveTo>
                    <a:pt x="1881251" y="3230115"/>
                  </a:moveTo>
                  <a:cubicBezTo>
                    <a:pt x="1855978" y="3234179"/>
                    <a:pt x="1830451" y="3237481"/>
                    <a:pt x="1804797" y="3240402"/>
                  </a:cubicBezTo>
                  <a:cubicBezTo>
                    <a:pt x="1794383" y="3241545"/>
                    <a:pt x="1784985" y="3234052"/>
                    <a:pt x="1783715" y="3223511"/>
                  </a:cubicBezTo>
                  <a:cubicBezTo>
                    <a:pt x="1782445" y="3212970"/>
                    <a:pt x="1790065" y="3203699"/>
                    <a:pt x="1800606" y="3202429"/>
                  </a:cubicBezTo>
                  <a:cubicBezTo>
                    <a:pt x="1825625" y="3199635"/>
                    <a:pt x="1850517" y="3196333"/>
                    <a:pt x="1875155" y="3192396"/>
                  </a:cubicBezTo>
                  <a:cubicBezTo>
                    <a:pt x="1885569" y="3190745"/>
                    <a:pt x="1895348" y="3197857"/>
                    <a:pt x="1896999" y="3208271"/>
                  </a:cubicBezTo>
                  <a:cubicBezTo>
                    <a:pt x="1898650" y="3218685"/>
                    <a:pt x="1891538" y="3228464"/>
                    <a:pt x="1881124" y="3230115"/>
                  </a:cubicBezTo>
                  <a:close/>
                  <a:moveTo>
                    <a:pt x="1727962" y="3247006"/>
                  </a:moveTo>
                  <a:cubicBezTo>
                    <a:pt x="1702435" y="3248657"/>
                    <a:pt x="1676781" y="3249673"/>
                    <a:pt x="1651000" y="3250054"/>
                  </a:cubicBezTo>
                  <a:cubicBezTo>
                    <a:pt x="1640459" y="3250181"/>
                    <a:pt x="1631823" y="3241799"/>
                    <a:pt x="1631696" y="3231258"/>
                  </a:cubicBezTo>
                  <a:cubicBezTo>
                    <a:pt x="1631569" y="3220717"/>
                    <a:pt x="1639951" y="3212081"/>
                    <a:pt x="1650492" y="3211954"/>
                  </a:cubicBezTo>
                  <a:cubicBezTo>
                    <a:pt x="1675765" y="3211573"/>
                    <a:pt x="1700784" y="3210557"/>
                    <a:pt x="1725676" y="3209033"/>
                  </a:cubicBezTo>
                  <a:cubicBezTo>
                    <a:pt x="1736217" y="3208398"/>
                    <a:pt x="1745234" y="3216399"/>
                    <a:pt x="1745869" y="3226813"/>
                  </a:cubicBezTo>
                  <a:cubicBezTo>
                    <a:pt x="1746504" y="3237227"/>
                    <a:pt x="1738503" y="3246371"/>
                    <a:pt x="1728089" y="3247006"/>
                  </a:cubicBezTo>
                  <a:close/>
                  <a:moveTo>
                    <a:pt x="1573784" y="3249419"/>
                  </a:moveTo>
                  <a:cubicBezTo>
                    <a:pt x="1548003" y="3248657"/>
                    <a:pt x="1522349" y="3247260"/>
                    <a:pt x="1496822" y="3245228"/>
                  </a:cubicBezTo>
                  <a:cubicBezTo>
                    <a:pt x="1486281" y="3244466"/>
                    <a:pt x="1478534" y="3235195"/>
                    <a:pt x="1479296" y="3224781"/>
                  </a:cubicBezTo>
                  <a:cubicBezTo>
                    <a:pt x="1480058" y="3214367"/>
                    <a:pt x="1489329" y="3206493"/>
                    <a:pt x="1499743" y="3207255"/>
                  </a:cubicBezTo>
                  <a:cubicBezTo>
                    <a:pt x="1524635" y="3209160"/>
                    <a:pt x="1549654" y="3210557"/>
                    <a:pt x="1574927" y="3211319"/>
                  </a:cubicBezTo>
                  <a:cubicBezTo>
                    <a:pt x="1585468" y="3211700"/>
                    <a:pt x="1593723" y="3220463"/>
                    <a:pt x="1593342" y="3231004"/>
                  </a:cubicBezTo>
                  <a:cubicBezTo>
                    <a:pt x="1592961" y="3241545"/>
                    <a:pt x="1584198" y="3249800"/>
                    <a:pt x="1573657" y="3249419"/>
                  </a:cubicBezTo>
                  <a:close/>
                  <a:moveTo>
                    <a:pt x="1419987" y="3237481"/>
                  </a:moveTo>
                  <a:cubicBezTo>
                    <a:pt x="1394333" y="3234306"/>
                    <a:pt x="1368933" y="3230496"/>
                    <a:pt x="1343787" y="3226051"/>
                  </a:cubicBezTo>
                  <a:cubicBezTo>
                    <a:pt x="1333373" y="3224273"/>
                    <a:pt x="1326515" y="3214367"/>
                    <a:pt x="1328293" y="3203953"/>
                  </a:cubicBezTo>
                  <a:cubicBezTo>
                    <a:pt x="1330071" y="3193539"/>
                    <a:pt x="1339977" y="3186681"/>
                    <a:pt x="1350391" y="3188459"/>
                  </a:cubicBezTo>
                  <a:cubicBezTo>
                    <a:pt x="1375029" y="3192777"/>
                    <a:pt x="1399794" y="3196460"/>
                    <a:pt x="1424813" y="3199635"/>
                  </a:cubicBezTo>
                  <a:cubicBezTo>
                    <a:pt x="1435227" y="3200905"/>
                    <a:pt x="1442593" y="3210430"/>
                    <a:pt x="1441323" y="3220971"/>
                  </a:cubicBezTo>
                  <a:cubicBezTo>
                    <a:pt x="1440053" y="3231512"/>
                    <a:pt x="1430528" y="3238751"/>
                    <a:pt x="1419987" y="3237481"/>
                  </a:cubicBezTo>
                  <a:close/>
                  <a:moveTo>
                    <a:pt x="1268095" y="3211065"/>
                  </a:moveTo>
                  <a:cubicBezTo>
                    <a:pt x="1242949" y="3205477"/>
                    <a:pt x="1218057" y="3199254"/>
                    <a:pt x="1193292" y="3192396"/>
                  </a:cubicBezTo>
                  <a:cubicBezTo>
                    <a:pt x="1183132" y="3189602"/>
                    <a:pt x="1177163" y="3179188"/>
                    <a:pt x="1179957" y="3169028"/>
                  </a:cubicBezTo>
                  <a:cubicBezTo>
                    <a:pt x="1182751" y="3158868"/>
                    <a:pt x="1193165" y="3152899"/>
                    <a:pt x="1203325" y="3155693"/>
                  </a:cubicBezTo>
                  <a:cubicBezTo>
                    <a:pt x="1227455" y="3162297"/>
                    <a:pt x="1251839" y="3168393"/>
                    <a:pt x="1276350" y="3173854"/>
                  </a:cubicBezTo>
                  <a:cubicBezTo>
                    <a:pt x="1286637" y="3176140"/>
                    <a:pt x="1293114" y="3186300"/>
                    <a:pt x="1290828" y="3196587"/>
                  </a:cubicBezTo>
                  <a:cubicBezTo>
                    <a:pt x="1288542" y="3206874"/>
                    <a:pt x="1278382" y="3213351"/>
                    <a:pt x="1268095" y="3211065"/>
                  </a:cubicBezTo>
                  <a:close/>
                  <a:moveTo>
                    <a:pt x="1119505" y="3170298"/>
                  </a:moveTo>
                  <a:cubicBezTo>
                    <a:pt x="1094994" y="3162297"/>
                    <a:pt x="1070737" y="3153788"/>
                    <a:pt x="1046861" y="3144644"/>
                  </a:cubicBezTo>
                  <a:cubicBezTo>
                    <a:pt x="1037082" y="3140961"/>
                    <a:pt x="1032129" y="3129912"/>
                    <a:pt x="1035812" y="3120006"/>
                  </a:cubicBezTo>
                  <a:cubicBezTo>
                    <a:pt x="1039495" y="3110100"/>
                    <a:pt x="1050544" y="3105274"/>
                    <a:pt x="1060450" y="3108957"/>
                  </a:cubicBezTo>
                  <a:cubicBezTo>
                    <a:pt x="1083818" y="3117847"/>
                    <a:pt x="1107567" y="3126229"/>
                    <a:pt x="1131443" y="3134103"/>
                  </a:cubicBezTo>
                  <a:cubicBezTo>
                    <a:pt x="1141476" y="3137405"/>
                    <a:pt x="1146937" y="3148073"/>
                    <a:pt x="1143635" y="3158106"/>
                  </a:cubicBezTo>
                  <a:cubicBezTo>
                    <a:pt x="1140333" y="3168139"/>
                    <a:pt x="1129665" y="3173600"/>
                    <a:pt x="1119632" y="3170298"/>
                  </a:cubicBezTo>
                  <a:close/>
                  <a:moveTo>
                    <a:pt x="975741" y="3115180"/>
                  </a:moveTo>
                  <a:cubicBezTo>
                    <a:pt x="952119" y="3104893"/>
                    <a:pt x="928751" y="3093971"/>
                    <a:pt x="905764" y="3082668"/>
                  </a:cubicBezTo>
                  <a:cubicBezTo>
                    <a:pt x="896366" y="3077969"/>
                    <a:pt x="892429" y="3066539"/>
                    <a:pt x="897128" y="3057141"/>
                  </a:cubicBezTo>
                  <a:cubicBezTo>
                    <a:pt x="901827" y="3047743"/>
                    <a:pt x="913257" y="3043806"/>
                    <a:pt x="922655" y="3048505"/>
                  </a:cubicBezTo>
                  <a:cubicBezTo>
                    <a:pt x="945134" y="3059681"/>
                    <a:pt x="967867" y="3070222"/>
                    <a:pt x="990981" y="3080255"/>
                  </a:cubicBezTo>
                  <a:cubicBezTo>
                    <a:pt x="1000633" y="3084446"/>
                    <a:pt x="1005078" y="3095749"/>
                    <a:pt x="1000760" y="3105274"/>
                  </a:cubicBezTo>
                  <a:cubicBezTo>
                    <a:pt x="996442" y="3114799"/>
                    <a:pt x="985266" y="3119371"/>
                    <a:pt x="975741" y="3115053"/>
                  </a:cubicBezTo>
                  <a:close/>
                  <a:moveTo>
                    <a:pt x="837565" y="3046727"/>
                  </a:moveTo>
                  <a:cubicBezTo>
                    <a:pt x="815086" y="3034281"/>
                    <a:pt x="792861" y="3021200"/>
                    <a:pt x="771017" y="3007738"/>
                  </a:cubicBezTo>
                  <a:cubicBezTo>
                    <a:pt x="762127" y="3002150"/>
                    <a:pt x="759333" y="2990466"/>
                    <a:pt x="764794" y="2981576"/>
                  </a:cubicBezTo>
                  <a:cubicBezTo>
                    <a:pt x="770255" y="2972686"/>
                    <a:pt x="782066" y="2969892"/>
                    <a:pt x="790956" y="2975353"/>
                  </a:cubicBezTo>
                  <a:cubicBezTo>
                    <a:pt x="812292" y="2988561"/>
                    <a:pt x="834009" y="3001261"/>
                    <a:pt x="855980" y="3013453"/>
                  </a:cubicBezTo>
                  <a:cubicBezTo>
                    <a:pt x="865124" y="3018533"/>
                    <a:pt x="868553" y="3030217"/>
                    <a:pt x="863346" y="3039361"/>
                  </a:cubicBezTo>
                  <a:cubicBezTo>
                    <a:pt x="858139" y="3048505"/>
                    <a:pt x="846582" y="3051934"/>
                    <a:pt x="837438" y="3046727"/>
                  </a:cubicBezTo>
                  <a:close/>
                  <a:moveTo>
                    <a:pt x="706374" y="2965574"/>
                  </a:moveTo>
                  <a:cubicBezTo>
                    <a:pt x="685165" y="2950969"/>
                    <a:pt x="664337" y="2935984"/>
                    <a:pt x="643890" y="2920489"/>
                  </a:cubicBezTo>
                  <a:cubicBezTo>
                    <a:pt x="635508" y="2914139"/>
                    <a:pt x="633857" y="2902201"/>
                    <a:pt x="640207" y="2893820"/>
                  </a:cubicBezTo>
                  <a:cubicBezTo>
                    <a:pt x="646557" y="2885438"/>
                    <a:pt x="658495" y="2883787"/>
                    <a:pt x="666877" y="2890137"/>
                  </a:cubicBezTo>
                  <a:cubicBezTo>
                    <a:pt x="686816" y="2905250"/>
                    <a:pt x="707263" y="2919982"/>
                    <a:pt x="727964" y="2934205"/>
                  </a:cubicBezTo>
                  <a:cubicBezTo>
                    <a:pt x="736600" y="2940174"/>
                    <a:pt x="738886" y="2951985"/>
                    <a:pt x="732917" y="2960748"/>
                  </a:cubicBezTo>
                  <a:cubicBezTo>
                    <a:pt x="726948" y="2969511"/>
                    <a:pt x="715137" y="2971670"/>
                    <a:pt x="706374" y="2965701"/>
                  </a:cubicBezTo>
                  <a:close/>
                  <a:moveTo>
                    <a:pt x="583565" y="2872610"/>
                  </a:moveTo>
                  <a:cubicBezTo>
                    <a:pt x="563880" y="2856101"/>
                    <a:pt x="544449" y="2839210"/>
                    <a:pt x="525526" y="2821810"/>
                  </a:cubicBezTo>
                  <a:cubicBezTo>
                    <a:pt x="517779" y="2814698"/>
                    <a:pt x="517271" y="2802634"/>
                    <a:pt x="524383" y="2794887"/>
                  </a:cubicBezTo>
                  <a:cubicBezTo>
                    <a:pt x="531495" y="2787139"/>
                    <a:pt x="543560" y="2786632"/>
                    <a:pt x="551307" y="2793744"/>
                  </a:cubicBezTo>
                  <a:cubicBezTo>
                    <a:pt x="569849" y="2810762"/>
                    <a:pt x="588645" y="2827272"/>
                    <a:pt x="607949" y="2843401"/>
                  </a:cubicBezTo>
                  <a:cubicBezTo>
                    <a:pt x="616077" y="2850132"/>
                    <a:pt x="617093" y="2862197"/>
                    <a:pt x="610362" y="2870198"/>
                  </a:cubicBezTo>
                  <a:cubicBezTo>
                    <a:pt x="603631" y="2878198"/>
                    <a:pt x="591566" y="2879342"/>
                    <a:pt x="583565" y="2872610"/>
                  </a:cubicBezTo>
                  <a:close/>
                  <a:moveTo>
                    <a:pt x="470027" y="2768344"/>
                  </a:moveTo>
                  <a:cubicBezTo>
                    <a:pt x="451993" y="2750056"/>
                    <a:pt x="434340" y="2731387"/>
                    <a:pt x="417068" y="2712337"/>
                  </a:cubicBezTo>
                  <a:cubicBezTo>
                    <a:pt x="410083" y="2704463"/>
                    <a:pt x="410718" y="2692525"/>
                    <a:pt x="418465" y="2685413"/>
                  </a:cubicBezTo>
                  <a:cubicBezTo>
                    <a:pt x="426212" y="2678301"/>
                    <a:pt x="438277" y="2679063"/>
                    <a:pt x="445389" y="2686810"/>
                  </a:cubicBezTo>
                  <a:cubicBezTo>
                    <a:pt x="462153" y="2705479"/>
                    <a:pt x="479425" y="2723767"/>
                    <a:pt x="497078" y="2741547"/>
                  </a:cubicBezTo>
                  <a:cubicBezTo>
                    <a:pt x="504444" y="2749039"/>
                    <a:pt x="504444" y="2761104"/>
                    <a:pt x="496951" y="2768470"/>
                  </a:cubicBezTo>
                  <a:cubicBezTo>
                    <a:pt x="489458" y="2775837"/>
                    <a:pt x="477393" y="2775837"/>
                    <a:pt x="470027" y="2768344"/>
                  </a:cubicBezTo>
                  <a:close/>
                  <a:moveTo>
                    <a:pt x="366903" y="2653790"/>
                  </a:moveTo>
                  <a:cubicBezTo>
                    <a:pt x="350647" y="2633978"/>
                    <a:pt x="334899" y="2613658"/>
                    <a:pt x="319532" y="2593084"/>
                  </a:cubicBezTo>
                  <a:cubicBezTo>
                    <a:pt x="313309" y="2584575"/>
                    <a:pt x="314960" y="2572764"/>
                    <a:pt x="323469" y="2566414"/>
                  </a:cubicBezTo>
                  <a:cubicBezTo>
                    <a:pt x="331978" y="2560064"/>
                    <a:pt x="343789" y="2561842"/>
                    <a:pt x="350139" y="2570351"/>
                  </a:cubicBezTo>
                  <a:cubicBezTo>
                    <a:pt x="365125" y="2590544"/>
                    <a:pt x="380492" y="2610229"/>
                    <a:pt x="396367" y="2629660"/>
                  </a:cubicBezTo>
                  <a:cubicBezTo>
                    <a:pt x="402971" y="2637788"/>
                    <a:pt x="401828" y="2649853"/>
                    <a:pt x="393700" y="2656457"/>
                  </a:cubicBezTo>
                  <a:cubicBezTo>
                    <a:pt x="385572" y="2663061"/>
                    <a:pt x="373507" y="2661918"/>
                    <a:pt x="366903" y="2653790"/>
                  </a:cubicBezTo>
                  <a:close/>
                  <a:moveTo>
                    <a:pt x="274955" y="2530092"/>
                  </a:moveTo>
                  <a:cubicBezTo>
                    <a:pt x="260604" y="2508756"/>
                    <a:pt x="246888" y="2487166"/>
                    <a:pt x="233553" y="2465195"/>
                  </a:cubicBezTo>
                  <a:cubicBezTo>
                    <a:pt x="228092" y="2456178"/>
                    <a:pt x="231013" y="2444494"/>
                    <a:pt x="240030" y="2439033"/>
                  </a:cubicBezTo>
                  <a:cubicBezTo>
                    <a:pt x="249047" y="2433572"/>
                    <a:pt x="260731" y="2436493"/>
                    <a:pt x="266192" y="2445510"/>
                  </a:cubicBezTo>
                  <a:cubicBezTo>
                    <a:pt x="279146" y="2466973"/>
                    <a:pt x="292735" y="2488182"/>
                    <a:pt x="306705" y="2508883"/>
                  </a:cubicBezTo>
                  <a:cubicBezTo>
                    <a:pt x="312547" y="2517646"/>
                    <a:pt x="310261" y="2529457"/>
                    <a:pt x="301498" y="2535299"/>
                  </a:cubicBezTo>
                  <a:cubicBezTo>
                    <a:pt x="292735" y="2541141"/>
                    <a:pt x="280924" y="2538855"/>
                    <a:pt x="275082" y="2530092"/>
                  </a:cubicBezTo>
                  <a:close/>
                  <a:moveTo>
                    <a:pt x="195326" y="2398139"/>
                  </a:moveTo>
                  <a:cubicBezTo>
                    <a:pt x="183134" y="2375660"/>
                    <a:pt x="171450" y="2352800"/>
                    <a:pt x="160274" y="2329559"/>
                  </a:cubicBezTo>
                  <a:cubicBezTo>
                    <a:pt x="155702" y="2320034"/>
                    <a:pt x="159639" y="2308731"/>
                    <a:pt x="169164" y="2304159"/>
                  </a:cubicBezTo>
                  <a:cubicBezTo>
                    <a:pt x="178689" y="2299587"/>
                    <a:pt x="189992" y="2303524"/>
                    <a:pt x="194564" y="2313049"/>
                  </a:cubicBezTo>
                  <a:cubicBezTo>
                    <a:pt x="205486" y="2335655"/>
                    <a:pt x="216916" y="2358007"/>
                    <a:pt x="228854" y="2379978"/>
                  </a:cubicBezTo>
                  <a:cubicBezTo>
                    <a:pt x="233807" y="2389249"/>
                    <a:pt x="230378" y="2400806"/>
                    <a:pt x="221234" y="2405759"/>
                  </a:cubicBezTo>
                  <a:cubicBezTo>
                    <a:pt x="212090" y="2410712"/>
                    <a:pt x="200406" y="2407283"/>
                    <a:pt x="195453" y="2398139"/>
                  </a:cubicBezTo>
                  <a:close/>
                  <a:moveTo>
                    <a:pt x="128524" y="2259201"/>
                  </a:moveTo>
                  <a:cubicBezTo>
                    <a:pt x="118491" y="2235579"/>
                    <a:pt x="108966" y="2211703"/>
                    <a:pt x="100076" y="2187573"/>
                  </a:cubicBezTo>
                  <a:cubicBezTo>
                    <a:pt x="96393" y="2177667"/>
                    <a:pt x="101473" y="2166745"/>
                    <a:pt x="111379" y="2163062"/>
                  </a:cubicBezTo>
                  <a:cubicBezTo>
                    <a:pt x="121285" y="2159379"/>
                    <a:pt x="132207" y="2164459"/>
                    <a:pt x="135890" y="2174365"/>
                  </a:cubicBezTo>
                  <a:cubicBezTo>
                    <a:pt x="144653" y="2197987"/>
                    <a:pt x="153797" y="2221355"/>
                    <a:pt x="163576" y="2244342"/>
                  </a:cubicBezTo>
                  <a:cubicBezTo>
                    <a:pt x="167640" y="2253994"/>
                    <a:pt x="163195" y="2265170"/>
                    <a:pt x="153543" y="2269361"/>
                  </a:cubicBezTo>
                  <a:cubicBezTo>
                    <a:pt x="143891" y="2273552"/>
                    <a:pt x="132715" y="2268980"/>
                    <a:pt x="128524" y="2259328"/>
                  </a:cubicBezTo>
                  <a:close/>
                  <a:moveTo>
                    <a:pt x="75184" y="2114675"/>
                  </a:moveTo>
                  <a:cubicBezTo>
                    <a:pt x="67437" y="2090291"/>
                    <a:pt x="60325" y="2065526"/>
                    <a:pt x="53721" y="2040634"/>
                  </a:cubicBezTo>
                  <a:cubicBezTo>
                    <a:pt x="51054" y="2030474"/>
                    <a:pt x="57150" y="2020060"/>
                    <a:pt x="67310" y="2017393"/>
                  </a:cubicBezTo>
                  <a:cubicBezTo>
                    <a:pt x="77470" y="2014726"/>
                    <a:pt x="87884" y="2020822"/>
                    <a:pt x="90551" y="2030982"/>
                  </a:cubicBezTo>
                  <a:cubicBezTo>
                    <a:pt x="97028" y="2055366"/>
                    <a:pt x="104013" y="2079369"/>
                    <a:pt x="111506" y="2103245"/>
                  </a:cubicBezTo>
                  <a:cubicBezTo>
                    <a:pt x="114681" y="2113278"/>
                    <a:pt x="109093" y="2123946"/>
                    <a:pt x="99060" y="2127121"/>
                  </a:cubicBezTo>
                  <a:cubicBezTo>
                    <a:pt x="89027" y="2130296"/>
                    <a:pt x="78359" y="2124708"/>
                    <a:pt x="75184" y="2114675"/>
                  </a:cubicBezTo>
                  <a:close/>
                  <a:moveTo>
                    <a:pt x="35814" y="1965577"/>
                  </a:moveTo>
                  <a:cubicBezTo>
                    <a:pt x="30480" y="1940558"/>
                    <a:pt x="25654" y="1915285"/>
                    <a:pt x="21590" y="1889885"/>
                  </a:cubicBezTo>
                  <a:cubicBezTo>
                    <a:pt x="19939" y="1879471"/>
                    <a:pt x="26924" y="1869692"/>
                    <a:pt x="37338" y="1868041"/>
                  </a:cubicBezTo>
                  <a:cubicBezTo>
                    <a:pt x="47752" y="1866390"/>
                    <a:pt x="57531" y="1873375"/>
                    <a:pt x="59182" y="1883789"/>
                  </a:cubicBezTo>
                  <a:cubicBezTo>
                    <a:pt x="63246" y="1908681"/>
                    <a:pt x="67945" y="1933319"/>
                    <a:pt x="73152" y="1957703"/>
                  </a:cubicBezTo>
                  <a:cubicBezTo>
                    <a:pt x="75311" y="1967990"/>
                    <a:pt x="68834" y="1978150"/>
                    <a:pt x="58547" y="1980309"/>
                  </a:cubicBezTo>
                  <a:cubicBezTo>
                    <a:pt x="48260" y="1982468"/>
                    <a:pt x="38100" y="1975991"/>
                    <a:pt x="35941" y="1965704"/>
                  </a:cubicBezTo>
                  <a:close/>
                  <a:moveTo>
                    <a:pt x="10795" y="1813558"/>
                  </a:moveTo>
                  <a:cubicBezTo>
                    <a:pt x="7874" y="1788158"/>
                    <a:pt x="5461" y="1762504"/>
                    <a:pt x="3810" y="1736851"/>
                  </a:cubicBezTo>
                  <a:cubicBezTo>
                    <a:pt x="3048" y="1726309"/>
                    <a:pt x="11049" y="1717292"/>
                    <a:pt x="21463" y="1716530"/>
                  </a:cubicBezTo>
                  <a:cubicBezTo>
                    <a:pt x="31877" y="1715768"/>
                    <a:pt x="41021" y="1723770"/>
                    <a:pt x="41783" y="1734183"/>
                  </a:cubicBezTo>
                  <a:cubicBezTo>
                    <a:pt x="43434" y="1759329"/>
                    <a:pt x="45847" y="1784348"/>
                    <a:pt x="48641" y="1809113"/>
                  </a:cubicBezTo>
                  <a:cubicBezTo>
                    <a:pt x="49911" y="1819527"/>
                    <a:pt x="42418" y="1829052"/>
                    <a:pt x="31877" y="1830195"/>
                  </a:cubicBezTo>
                  <a:cubicBezTo>
                    <a:pt x="21336" y="1831338"/>
                    <a:pt x="11938" y="1823973"/>
                    <a:pt x="10795" y="1813431"/>
                  </a:cubicBezTo>
                  <a:close/>
                  <a:moveTo>
                    <a:pt x="381" y="1659889"/>
                  </a:moveTo>
                  <a:cubicBezTo>
                    <a:pt x="127" y="1648331"/>
                    <a:pt x="0" y="1636648"/>
                    <a:pt x="0" y="1625091"/>
                  </a:cubicBezTo>
                  <a:lnTo>
                    <a:pt x="19050" y="1625091"/>
                  </a:lnTo>
                  <a:lnTo>
                    <a:pt x="35179" y="1635378"/>
                  </a:lnTo>
                  <a:cubicBezTo>
                    <a:pt x="30607" y="1642490"/>
                    <a:pt x="21971" y="1645792"/>
                    <a:pt x="13843" y="1643378"/>
                  </a:cubicBezTo>
                  <a:cubicBezTo>
                    <a:pt x="5715" y="1640965"/>
                    <a:pt x="0" y="1633473"/>
                    <a:pt x="0" y="1624964"/>
                  </a:cubicBezTo>
                  <a:cubicBezTo>
                    <a:pt x="0" y="1599183"/>
                    <a:pt x="635" y="1573402"/>
                    <a:pt x="1778" y="1547875"/>
                  </a:cubicBezTo>
                  <a:cubicBezTo>
                    <a:pt x="2286" y="1537334"/>
                    <a:pt x="11176" y="1529206"/>
                    <a:pt x="21717" y="1529714"/>
                  </a:cubicBezTo>
                  <a:cubicBezTo>
                    <a:pt x="32258" y="1530222"/>
                    <a:pt x="40386" y="1539112"/>
                    <a:pt x="39878" y="1549653"/>
                  </a:cubicBezTo>
                  <a:cubicBezTo>
                    <a:pt x="38735" y="1574672"/>
                    <a:pt x="38100" y="1599818"/>
                    <a:pt x="38100" y="1624964"/>
                  </a:cubicBezTo>
                  <a:lnTo>
                    <a:pt x="19050" y="1624964"/>
                  </a:lnTo>
                  <a:lnTo>
                    <a:pt x="2921" y="1614677"/>
                  </a:lnTo>
                  <a:cubicBezTo>
                    <a:pt x="7493" y="1607565"/>
                    <a:pt x="16129" y="1604263"/>
                    <a:pt x="24257" y="1606676"/>
                  </a:cubicBezTo>
                  <a:cubicBezTo>
                    <a:pt x="32385" y="1609089"/>
                    <a:pt x="38100" y="1616582"/>
                    <a:pt x="38100" y="1624964"/>
                  </a:cubicBezTo>
                  <a:cubicBezTo>
                    <a:pt x="38100" y="1636393"/>
                    <a:pt x="38227" y="1647696"/>
                    <a:pt x="38481" y="1658999"/>
                  </a:cubicBezTo>
                  <a:cubicBezTo>
                    <a:pt x="38735" y="1669540"/>
                    <a:pt x="30353" y="1678176"/>
                    <a:pt x="19812" y="1678430"/>
                  </a:cubicBezTo>
                  <a:cubicBezTo>
                    <a:pt x="9271" y="1678684"/>
                    <a:pt x="635" y="1670302"/>
                    <a:pt x="381" y="1659761"/>
                  </a:cubicBez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76200"/>
              <a:ext cx="3250260" cy="31740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587"/>
                </a:lnSpc>
              </a:pPr>
              <a:r>
                <a:rPr lang="en-US" sz="6099" b="1">
                  <a:solidFill>
                    <a:srgbClr val="880000"/>
                  </a:solidFill>
                  <a:latin typeface="Amx"/>
                  <a:ea typeface="Source Sans Pro Bold"/>
                  <a:cs typeface="Source Sans Pro Bold"/>
                  <a:sym typeface="Source Sans Pro Bold"/>
                </a:rPr>
                <a:t>1</a:t>
              </a:r>
            </a:p>
          </p:txBody>
        </p:sp>
      </p:grpSp>
      <p:sp>
        <p:nvSpPr>
          <p:cNvPr id="39" name="Freeform 39"/>
          <p:cNvSpPr/>
          <p:nvPr/>
        </p:nvSpPr>
        <p:spPr>
          <a:xfrm>
            <a:off x="10612297" y="4362763"/>
            <a:ext cx="3005985" cy="1816675"/>
          </a:xfrm>
          <a:custGeom>
            <a:avLst/>
            <a:gdLst/>
            <a:ahLst/>
            <a:cxnLst/>
            <a:rect l="l" t="t" r="r" b="b"/>
            <a:pathLst>
              <a:path w="3005985" h="1816675">
                <a:moveTo>
                  <a:pt x="0" y="0"/>
                </a:moveTo>
                <a:lnTo>
                  <a:pt x="3005985" y="0"/>
                </a:lnTo>
                <a:lnTo>
                  <a:pt x="3005985" y="1816675"/>
                </a:lnTo>
                <a:lnTo>
                  <a:pt x="0" y="18166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40" name="Freeform 40"/>
          <p:cNvSpPr/>
          <p:nvPr/>
        </p:nvSpPr>
        <p:spPr>
          <a:xfrm>
            <a:off x="8207349" y="5428649"/>
            <a:ext cx="3005985" cy="1816684"/>
          </a:xfrm>
          <a:custGeom>
            <a:avLst/>
            <a:gdLst/>
            <a:ahLst/>
            <a:cxnLst/>
            <a:rect l="l" t="t" r="r" b="b"/>
            <a:pathLst>
              <a:path w="3005985" h="1816684">
                <a:moveTo>
                  <a:pt x="0" y="0"/>
                </a:moveTo>
                <a:lnTo>
                  <a:pt x="3005985" y="0"/>
                </a:lnTo>
                <a:lnTo>
                  <a:pt x="3005985" y="1816684"/>
                </a:lnTo>
                <a:lnTo>
                  <a:pt x="0" y="1816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41" name="Freeform 41"/>
          <p:cNvSpPr/>
          <p:nvPr/>
        </p:nvSpPr>
        <p:spPr>
          <a:xfrm>
            <a:off x="5787151" y="4362763"/>
            <a:ext cx="3005985" cy="1816675"/>
          </a:xfrm>
          <a:custGeom>
            <a:avLst/>
            <a:gdLst/>
            <a:ahLst/>
            <a:cxnLst/>
            <a:rect l="l" t="t" r="r" b="b"/>
            <a:pathLst>
              <a:path w="3005985" h="1816675">
                <a:moveTo>
                  <a:pt x="0" y="0"/>
                </a:moveTo>
                <a:lnTo>
                  <a:pt x="3005985" y="0"/>
                </a:lnTo>
                <a:lnTo>
                  <a:pt x="3005985" y="1816675"/>
                </a:lnTo>
                <a:lnTo>
                  <a:pt x="0" y="18166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42" name="Freeform 42"/>
          <p:cNvSpPr/>
          <p:nvPr/>
        </p:nvSpPr>
        <p:spPr>
          <a:xfrm>
            <a:off x="3382203" y="5428649"/>
            <a:ext cx="3005985" cy="1816684"/>
          </a:xfrm>
          <a:custGeom>
            <a:avLst/>
            <a:gdLst/>
            <a:ahLst/>
            <a:cxnLst/>
            <a:rect l="l" t="t" r="r" b="b"/>
            <a:pathLst>
              <a:path w="3005985" h="1816684">
                <a:moveTo>
                  <a:pt x="0" y="0"/>
                </a:moveTo>
                <a:lnTo>
                  <a:pt x="3005985" y="0"/>
                </a:lnTo>
                <a:lnTo>
                  <a:pt x="3005985" y="1816684"/>
                </a:lnTo>
                <a:lnTo>
                  <a:pt x="0" y="1816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43" name="Freeform 43"/>
          <p:cNvSpPr/>
          <p:nvPr/>
        </p:nvSpPr>
        <p:spPr>
          <a:xfrm>
            <a:off x="1020241" y="4362763"/>
            <a:ext cx="3005985" cy="1816675"/>
          </a:xfrm>
          <a:custGeom>
            <a:avLst/>
            <a:gdLst/>
            <a:ahLst/>
            <a:cxnLst/>
            <a:rect l="l" t="t" r="r" b="b"/>
            <a:pathLst>
              <a:path w="3005985" h="1816675">
                <a:moveTo>
                  <a:pt x="0" y="0"/>
                </a:moveTo>
                <a:lnTo>
                  <a:pt x="3005985" y="0"/>
                </a:lnTo>
                <a:lnTo>
                  <a:pt x="3005985" y="1816675"/>
                </a:lnTo>
                <a:lnTo>
                  <a:pt x="0" y="18166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078389" y="3365060"/>
            <a:ext cx="3152265" cy="470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75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Set/25 kick-off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5150628" y="2293050"/>
            <a:ext cx="4766910" cy="1494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75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Mar -Mai/26</a:t>
            </a:r>
          </a:p>
          <a:p>
            <a:pPr algn="ctr">
              <a:lnSpc>
                <a:spcPts val="4031"/>
              </a:lnSpc>
            </a:pPr>
            <a:r>
              <a:rPr lang="en-US" sz="275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Estrutura</a:t>
            </a:r>
            <a:r>
              <a:rPr lang="en-US" sz="275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275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aprendizagem</a:t>
            </a:r>
            <a:endParaRPr lang="en-US" sz="2750" err="1">
              <a:solidFill>
                <a:srgbClr val="880000"/>
              </a:solidFill>
              <a:latin typeface="Amx"/>
              <a:ea typeface="Source Sans Pro"/>
              <a:cs typeface="Source Sans Pro"/>
            </a:endParaRPr>
          </a:p>
          <a:p>
            <a:pPr algn="ctr">
              <a:lnSpc>
                <a:spcPts val="4031"/>
              </a:lnSpc>
            </a:pPr>
            <a:r>
              <a:rPr lang="en-US" sz="2800" err="1">
                <a:solidFill>
                  <a:srgbClr val="880000"/>
                </a:solidFill>
                <a:latin typeface="Amx"/>
                <a:ea typeface="Source Sans Pro"/>
              </a:rPr>
              <a:t>Construção</a:t>
            </a:r>
            <a:r>
              <a:rPr lang="en-US" sz="2800">
                <a:solidFill>
                  <a:srgbClr val="880000"/>
                </a:solidFill>
                <a:latin typeface="Amx"/>
                <a:ea typeface="Source Sans Pro"/>
              </a:rPr>
              <a:t> e </a:t>
            </a:r>
            <a:r>
              <a:rPr lang="en-US" sz="2800" err="1">
                <a:solidFill>
                  <a:srgbClr val="880000"/>
                </a:solidFill>
                <a:latin typeface="Amx"/>
                <a:ea typeface="Source Sans Pro"/>
              </a:rPr>
              <a:t>Validação</a:t>
            </a:r>
            <a:endParaRPr lang="en-US" err="1"/>
          </a:p>
        </p:txBody>
      </p:sp>
      <p:sp>
        <p:nvSpPr>
          <p:cNvPr id="47" name="TextBox 47"/>
          <p:cNvSpPr txBox="1"/>
          <p:nvPr/>
        </p:nvSpPr>
        <p:spPr>
          <a:xfrm>
            <a:off x="7215126" y="7996011"/>
            <a:ext cx="4973159" cy="1496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799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Maio</a:t>
            </a:r>
          </a:p>
          <a:p>
            <a:pPr algn="ctr">
              <a:lnSpc>
                <a:spcPts val="4031"/>
              </a:lnSpc>
            </a:pPr>
            <a:r>
              <a:rPr lang="en-US" sz="275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Lançamento</a:t>
            </a:r>
            <a:r>
              <a:rPr lang="en-US" sz="275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endParaRPr lang="en-US" sz="2750">
              <a:solidFill>
                <a:srgbClr val="880000"/>
              </a:solidFill>
              <a:latin typeface="Amx"/>
              <a:ea typeface="Source Sans Pro"/>
              <a:cs typeface="Source Sans Pro"/>
            </a:endParaRPr>
          </a:p>
          <a:p>
            <a:pPr algn="ctr">
              <a:lnSpc>
                <a:spcPts val="4031"/>
              </a:lnSpc>
            </a:pPr>
            <a:r>
              <a:rPr lang="en-US" sz="275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Repasse</a:t>
            </a:r>
            <a:r>
              <a:rPr lang="en-US" sz="275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endParaRPr lang="en-US" sz="2750">
              <a:solidFill>
                <a:srgbClr val="880000"/>
              </a:solidFill>
              <a:latin typeface="Amx"/>
              <a:ea typeface="Source Sans Pro"/>
              <a:cs typeface="Source Sans Pro"/>
            </a:endParaRPr>
          </a:p>
        </p:txBody>
      </p:sp>
      <p:sp>
        <p:nvSpPr>
          <p:cNvPr id="48" name="AutoShape 48"/>
          <p:cNvSpPr/>
          <p:nvPr/>
        </p:nvSpPr>
        <p:spPr>
          <a:xfrm flipV="1">
            <a:off x="2386551" y="3978429"/>
            <a:ext cx="38106" cy="777736"/>
          </a:xfrm>
          <a:prstGeom prst="line">
            <a:avLst/>
          </a:prstGeom>
          <a:ln w="19050" cap="rnd">
            <a:solidFill>
              <a:srgbClr val="880000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49" name="AutoShape 49"/>
          <p:cNvSpPr/>
          <p:nvPr/>
        </p:nvSpPr>
        <p:spPr>
          <a:xfrm flipV="1">
            <a:off x="7215098" y="3840793"/>
            <a:ext cx="38106" cy="777736"/>
          </a:xfrm>
          <a:prstGeom prst="line">
            <a:avLst/>
          </a:prstGeom>
          <a:ln w="19050" cap="rnd">
            <a:solidFill>
              <a:srgbClr val="880000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50" name="AutoShape 50"/>
          <p:cNvSpPr/>
          <p:nvPr/>
        </p:nvSpPr>
        <p:spPr>
          <a:xfrm flipV="1">
            <a:off x="12169232" y="3840793"/>
            <a:ext cx="38106" cy="777736"/>
          </a:xfrm>
          <a:prstGeom prst="line">
            <a:avLst/>
          </a:prstGeom>
          <a:ln w="19050" cap="rnd">
            <a:solidFill>
              <a:srgbClr val="880000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51" name="AutoShape 51"/>
          <p:cNvSpPr/>
          <p:nvPr/>
        </p:nvSpPr>
        <p:spPr>
          <a:xfrm flipV="1">
            <a:off x="4795348" y="6917092"/>
            <a:ext cx="38106" cy="777736"/>
          </a:xfrm>
          <a:prstGeom prst="line">
            <a:avLst/>
          </a:prstGeom>
          <a:ln w="19050" cap="rnd">
            <a:solidFill>
              <a:srgbClr val="525252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52" name="AutoShape 52"/>
          <p:cNvSpPr/>
          <p:nvPr/>
        </p:nvSpPr>
        <p:spPr>
          <a:xfrm flipV="1">
            <a:off x="9655403" y="6951334"/>
            <a:ext cx="38106" cy="777736"/>
          </a:xfrm>
          <a:prstGeom prst="line">
            <a:avLst/>
          </a:prstGeom>
          <a:ln w="19050" cap="rnd">
            <a:solidFill>
              <a:srgbClr val="525252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58" name="Freeform 58"/>
          <p:cNvSpPr/>
          <p:nvPr/>
        </p:nvSpPr>
        <p:spPr>
          <a:xfrm>
            <a:off x="4177109" y="726137"/>
            <a:ext cx="7090582" cy="1299356"/>
          </a:xfrm>
          <a:custGeom>
            <a:avLst/>
            <a:gdLst/>
            <a:ahLst/>
            <a:cxnLst/>
            <a:rect l="l" t="t" r="r" b="b"/>
            <a:pathLst>
              <a:path w="9454110" h="1732477">
                <a:moveTo>
                  <a:pt x="0" y="0"/>
                </a:moveTo>
                <a:lnTo>
                  <a:pt x="9454110" y="0"/>
                </a:lnTo>
                <a:lnTo>
                  <a:pt x="9454110" y="1732477"/>
                </a:lnTo>
                <a:lnTo>
                  <a:pt x="0" y="1732477"/>
                </a:lnTo>
                <a:close/>
              </a:path>
            </a:pathLst>
          </a:custGeom>
          <a:blipFill>
            <a:blip r:embed="rId9">
              <a:alphaModFix amt="0"/>
            </a:blip>
            <a:stretch>
              <a:fillRect t="-58363" b="-54295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60" name="TextBox 60"/>
          <p:cNvSpPr txBox="1"/>
          <p:nvPr/>
        </p:nvSpPr>
        <p:spPr>
          <a:xfrm>
            <a:off x="10086045" y="2734715"/>
            <a:ext cx="4432011" cy="1496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75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Jun -Out  </a:t>
            </a:r>
          </a:p>
          <a:p>
            <a:pPr algn="ctr">
              <a:lnSpc>
                <a:spcPts val="4031"/>
              </a:lnSpc>
            </a:pPr>
            <a:r>
              <a:rPr lang="en-US" sz="275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Piloto + </a:t>
            </a:r>
            <a:r>
              <a:rPr lang="en-US" sz="275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Roullout</a:t>
            </a:r>
            <a:endParaRPr lang="en-US" sz="2750" err="1">
              <a:solidFill>
                <a:srgbClr val="880000"/>
              </a:solidFill>
              <a:latin typeface="Amx"/>
              <a:ea typeface="Source Sans Pro"/>
              <a:cs typeface="Source Sans Pro"/>
            </a:endParaRPr>
          </a:p>
          <a:p>
            <a:pPr algn="ctr">
              <a:lnSpc>
                <a:spcPts val="4031"/>
              </a:lnSpc>
            </a:pPr>
            <a:endParaRPr lang="en-US" sz="2799">
              <a:solidFill>
                <a:srgbClr val="880000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1" name="TextBox 61"/>
          <p:cNvSpPr txBox="1"/>
          <p:nvPr/>
        </p:nvSpPr>
        <p:spPr>
          <a:xfrm>
            <a:off x="12607737" y="7813042"/>
            <a:ext cx="3564360" cy="1496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799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Jun - Out</a:t>
            </a:r>
          </a:p>
          <a:p>
            <a:pPr algn="ctr">
              <a:lnSpc>
                <a:spcPts val="4031"/>
              </a:lnSpc>
            </a:pPr>
            <a:r>
              <a:rPr lang="en-US" sz="2799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Devolutivas de </a:t>
            </a:r>
            <a:r>
              <a:rPr lang="en-US" sz="2799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turmas</a:t>
            </a:r>
            <a:endParaRPr lang="en-US" sz="2799">
              <a:solidFill>
                <a:srgbClr val="880000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algn="ctr">
              <a:lnSpc>
                <a:spcPts val="4031"/>
              </a:lnSpc>
            </a:pPr>
            <a:r>
              <a:rPr lang="en-US" sz="2799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(</a:t>
            </a:r>
            <a:r>
              <a:rPr lang="en-US" sz="2799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insumos</a:t>
            </a:r>
            <a:r>
              <a:rPr lang="en-US" sz="2799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canal)</a:t>
            </a:r>
          </a:p>
        </p:txBody>
      </p:sp>
      <p:sp>
        <p:nvSpPr>
          <p:cNvPr id="62" name="AutoShape 62"/>
          <p:cNvSpPr/>
          <p:nvPr/>
        </p:nvSpPr>
        <p:spPr>
          <a:xfrm flipV="1">
            <a:off x="14504981" y="6853360"/>
            <a:ext cx="38106" cy="777736"/>
          </a:xfrm>
          <a:prstGeom prst="line">
            <a:avLst/>
          </a:prstGeom>
          <a:ln w="19050" cap="rnd">
            <a:solidFill>
              <a:srgbClr val="525252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63" name="Group 63"/>
          <p:cNvGrpSpPr/>
          <p:nvPr/>
        </p:nvGrpSpPr>
        <p:grpSpPr>
          <a:xfrm>
            <a:off x="12116505" y="-5163287"/>
            <a:ext cx="10598086" cy="677108"/>
            <a:chOff x="0" y="0"/>
            <a:chExt cx="14130782" cy="902811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14130782" cy="13541502"/>
            </a:xfrm>
            <a:custGeom>
              <a:avLst/>
              <a:gdLst/>
              <a:ahLst/>
              <a:cxnLst/>
              <a:rect l="l" t="t" r="r" b="b"/>
              <a:pathLst>
                <a:path w="14130782" h="13541502">
                  <a:moveTo>
                    <a:pt x="0" y="0"/>
                  </a:moveTo>
                  <a:lnTo>
                    <a:pt x="14130782" y="0"/>
                  </a:lnTo>
                  <a:lnTo>
                    <a:pt x="14130782" y="13541502"/>
                  </a:lnTo>
                  <a:lnTo>
                    <a:pt x="0" y="13541502"/>
                  </a:lnTo>
                  <a:lnTo>
                    <a:pt x="0" y="0"/>
                  </a:lnTo>
                  <a:close/>
                </a:path>
              </a:pathLst>
            </a:custGeom>
          </p:spPr>
          <p:txBody>
            <a:bodyPr lIns="0" tIns="0" rIns="0" bIns="0" rtlCol="0" anchor="t">
              <a:spAutoFit/>
            </a:bodyPr>
            <a:lstStyle/>
            <a:p>
              <a:endParaRPr lang="pt-BR" sz="4400" b="1">
                <a:solidFill>
                  <a:srgbClr val="262626"/>
                </a:solidFill>
                <a:latin typeface="Amx"/>
              </a:endParaRPr>
            </a:p>
          </p:txBody>
        </p:sp>
      </p:grpSp>
      <p:sp>
        <p:nvSpPr>
          <p:cNvPr id="7" name="TextBox 44">
            <a:extLst>
              <a:ext uri="{FF2B5EF4-FFF2-40B4-BE49-F238E27FC236}">
                <a16:creationId xmlns:a16="http://schemas.microsoft.com/office/drawing/2014/main" id="{1D45D1C2-CEA3-6E99-6E52-7DC4E13BA22D}"/>
              </a:ext>
            </a:extLst>
          </p:cNvPr>
          <p:cNvSpPr txBox="1"/>
          <p:nvPr/>
        </p:nvSpPr>
        <p:spPr>
          <a:xfrm>
            <a:off x="3417395" y="7928161"/>
            <a:ext cx="3152265" cy="983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75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Out - Nov/26  </a:t>
            </a:r>
            <a:r>
              <a:rPr lang="en-US" sz="275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Diagnóstico</a:t>
            </a:r>
            <a:r>
              <a:rPr lang="en-US" sz="275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</a:p>
        </p:txBody>
      </p:sp>
      <p:cxnSp>
        <p:nvCxnSpPr>
          <p:cNvPr id="65" name="Conector de Seta Reta 64">
            <a:extLst>
              <a:ext uri="{FF2B5EF4-FFF2-40B4-BE49-F238E27FC236}">
                <a16:creationId xmlns:a16="http://schemas.microsoft.com/office/drawing/2014/main" id="{F00A4B6F-585F-3680-C846-7CB4137AD7A8}"/>
              </a:ext>
            </a:extLst>
          </p:cNvPr>
          <p:cNvCxnSpPr>
            <a:cxnSpLocks/>
          </p:cNvCxnSpPr>
          <p:nvPr/>
        </p:nvCxnSpPr>
        <p:spPr>
          <a:xfrm>
            <a:off x="9307814" y="9931115"/>
            <a:ext cx="7416000" cy="0"/>
          </a:xfrm>
          <a:prstGeom prst="straightConnector1">
            <a:avLst/>
          </a:prstGeom>
          <a:ln w="57150">
            <a:prstDash val="dashDot"/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8" name="TextBox 60">
            <a:extLst>
              <a:ext uri="{FF2B5EF4-FFF2-40B4-BE49-F238E27FC236}">
                <a16:creationId xmlns:a16="http://schemas.microsoft.com/office/drawing/2014/main" id="{6A74DC52-A06F-83F5-840D-9A4105D74D20}"/>
              </a:ext>
            </a:extLst>
          </p:cNvPr>
          <p:cNvSpPr txBox="1"/>
          <p:nvPr/>
        </p:nvSpPr>
        <p:spPr>
          <a:xfrm>
            <a:off x="9139687" y="9631836"/>
            <a:ext cx="8199463" cy="983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1"/>
              </a:lnSpc>
            </a:pPr>
            <a:endParaRPr lang="en-US" sz="2799">
              <a:solidFill>
                <a:srgbClr val="880000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algn="ctr">
              <a:lnSpc>
                <a:spcPts val="4031"/>
              </a:lnSpc>
            </a:pPr>
            <a:r>
              <a:rPr lang="en-US" sz="275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Jun -Out– Dez </a:t>
            </a:r>
            <a:r>
              <a:rPr lang="en-US" sz="275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Acompanhamento</a:t>
            </a:r>
            <a:r>
              <a:rPr lang="en-US" sz="275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, KPIS e </a:t>
            </a:r>
            <a:r>
              <a:rPr lang="en-US" sz="275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resultados</a:t>
            </a:r>
            <a:endParaRPr lang="en-US" sz="2750">
              <a:solidFill>
                <a:srgbClr val="880000"/>
              </a:solidFill>
              <a:latin typeface="Amx"/>
              <a:ea typeface="Source Sans Pro"/>
              <a:cs typeface="Source Sans Pro"/>
            </a:endParaRPr>
          </a:p>
        </p:txBody>
      </p:sp>
      <p:sp>
        <p:nvSpPr>
          <p:cNvPr id="69" name="TextBox 9">
            <a:extLst>
              <a:ext uri="{FF2B5EF4-FFF2-40B4-BE49-F238E27FC236}">
                <a16:creationId xmlns:a16="http://schemas.microsoft.com/office/drawing/2014/main" id="{07F2E79F-B84C-A328-A4FF-CFEF49C900D7}"/>
              </a:ext>
            </a:extLst>
          </p:cNvPr>
          <p:cNvSpPr txBox="1"/>
          <p:nvPr/>
        </p:nvSpPr>
        <p:spPr>
          <a:xfrm>
            <a:off x="3285525" y="548704"/>
            <a:ext cx="709058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400" b="1">
                <a:solidFill>
                  <a:srgbClr val="262626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GESTÃO 360°</a:t>
            </a:r>
          </a:p>
          <a:p>
            <a:pPr algn="l"/>
            <a:r>
              <a:rPr lang="en-US" sz="3600" i="1">
                <a:solidFill>
                  <a:srgbClr val="262626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Cronograma de construção - projeto</a:t>
            </a: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29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971" y="-77668"/>
            <a:ext cx="18620018" cy="10477542"/>
            <a:chOff x="0" y="0"/>
            <a:chExt cx="24384000" cy="13720953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776477" y="2857500"/>
            <a:ext cx="191796" cy="860276"/>
            <a:chOff x="0" y="0"/>
            <a:chExt cx="255728" cy="1147035"/>
          </a:xfrm>
        </p:grpSpPr>
        <p:sp>
          <p:nvSpPr>
            <p:cNvPr id="5" name="AutoShape 5"/>
            <p:cNvSpPr/>
            <p:nvPr/>
          </p:nvSpPr>
          <p:spPr>
            <a:xfrm>
              <a:off x="90504" y="0"/>
              <a:ext cx="74720" cy="1019171"/>
            </a:xfrm>
            <a:prstGeom prst="rect">
              <a:avLst/>
            </a:prstGeom>
            <a:solidFill>
              <a:srgbClr val="DA291C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1307"/>
              <a:ext cx="255728" cy="255728"/>
            </a:xfrm>
            <a:custGeom>
              <a:avLst/>
              <a:gdLst/>
              <a:ahLst/>
              <a:cxnLst/>
              <a:rect l="l" t="t" r="r" b="b"/>
              <a:pathLst>
                <a:path w="255728" h="255728">
                  <a:moveTo>
                    <a:pt x="0" y="0"/>
                  </a:moveTo>
                  <a:lnTo>
                    <a:pt x="255728" y="0"/>
                  </a:lnTo>
                  <a:lnTo>
                    <a:pt x="255728" y="255728"/>
                  </a:lnTo>
                  <a:lnTo>
                    <a:pt x="0" y="255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925626" y="6623498"/>
            <a:ext cx="191796" cy="860276"/>
            <a:chOff x="0" y="0"/>
            <a:chExt cx="255728" cy="1147035"/>
          </a:xfrm>
        </p:grpSpPr>
        <p:sp>
          <p:nvSpPr>
            <p:cNvPr id="8" name="AutoShape 8"/>
            <p:cNvSpPr/>
            <p:nvPr/>
          </p:nvSpPr>
          <p:spPr>
            <a:xfrm>
              <a:off x="90504" y="0"/>
              <a:ext cx="74720" cy="1019171"/>
            </a:xfrm>
            <a:prstGeom prst="rect">
              <a:avLst/>
            </a:prstGeom>
            <a:solidFill>
              <a:srgbClr val="DA291C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891307"/>
              <a:ext cx="255728" cy="255728"/>
            </a:xfrm>
            <a:custGeom>
              <a:avLst/>
              <a:gdLst/>
              <a:ahLst/>
              <a:cxnLst/>
              <a:rect l="l" t="t" r="r" b="b"/>
              <a:pathLst>
                <a:path w="255728" h="255728">
                  <a:moveTo>
                    <a:pt x="0" y="0"/>
                  </a:moveTo>
                  <a:lnTo>
                    <a:pt x="255728" y="0"/>
                  </a:lnTo>
                  <a:lnTo>
                    <a:pt x="255728" y="255728"/>
                  </a:lnTo>
                  <a:lnTo>
                    <a:pt x="0" y="255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462099" y="6599924"/>
            <a:ext cx="191796" cy="860276"/>
            <a:chOff x="0" y="0"/>
            <a:chExt cx="255728" cy="1147035"/>
          </a:xfrm>
        </p:grpSpPr>
        <p:sp>
          <p:nvSpPr>
            <p:cNvPr id="11" name="AutoShape 11"/>
            <p:cNvSpPr/>
            <p:nvPr/>
          </p:nvSpPr>
          <p:spPr>
            <a:xfrm>
              <a:off x="90504" y="0"/>
              <a:ext cx="74720" cy="1019171"/>
            </a:xfrm>
            <a:prstGeom prst="rect">
              <a:avLst/>
            </a:prstGeom>
            <a:solidFill>
              <a:srgbClr val="DA291C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891307"/>
              <a:ext cx="255728" cy="255728"/>
            </a:xfrm>
            <a:custGeom>
              <a:avLst/>
              <a:gdLst/>
              <a:ahLst/>
              <a:cxnLst/>
              <a:rect l="l" t="t" r="r" b="b"/>
              <a:pathLst>
                <a:path w="255728" h="255728">
                  <a:moveTo>
                    <a:pt x="0" y="0"/>
                  </a:moveTo>
                  <a:lnTo>
                    <a:pt x="255728" y="0"/>
                  </a:lnTo>
                  <a:lnTo>
                    <a:pt x="255728" y="255728"/>
                  </a:lnTo>
                  <a:lnTo>
                    <a:pt x="0" y="255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899328" y="6616253"/>
            <a:ext cx="191796" cy="860276"/>
            <a:chOff x="0" y="0"/>
            <a:chExt cx="255728" cy="1147035"/>
          </a:xfrm>
        </p:grpSpPr>
        <p:sp>
          <p:nvSpPr>
            <p:cNvPr id="14" name="AutoShape 14"/>
            <p:cNvSpPr/>
            <p:nvPr/>
          </p:nvSpPr>
          <p:spPr>
            <a:xfrm>
              <a:off x="90504" y="0"/>
              <a:ext cx="74720" cy="1019171"/>
            </a:xfrm>
            <a:prstGeom prst="rect">
              <a:avLst/>
            </a:prstGeom>
            <a:solidFill>
              <a:srgbClr val="DA291C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891307"/>
              <a:ext cx="255728" cy="255728"/>
            </a:xfrm>
            <a:custGeom>
              <a:avLst/>
              <a:gdLst/>
              <a:ahLst/>
              <a:cxnLst/>
              <a:rect l="l" t="t" r="r" b="b"/>
              <a:pathLst>
                <a:path w="255728" h="255728">
                  <a:moveTo>
                    <a:pt x="0" y="0"/>
                  </a:moveTo>
                  <a:lnTo>
                    <a:pt x="255728" y="0"/>
                  </a:lnTo>
                  <a:lnTo>
                    <a:pt x="255728" y="255728"/>
                  </a:lnTo>
                  <a:lnTo>
                    <a:pt x="0" y="255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20" name="AutoShape 20"/>
          <p:cNvSpPr/>
          <p:nvPr/>
        </p:nvSpPr>
        <p:spPr>
          <a:xfrm>
            <a:off x="2520981" y="6616253"/>
            <a:ext cx="12997855" cy="53783"/>
          </a:xfrm>
          <a:prstGeom prst="rect">
            <a:avLst/>
          </a:prstGeom>
          <a:solidFill>
            <a:srgbClr val="DA291C"/>
          </a:solidFill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2760327" y="3865921"/>
            <a:ext cx="3146962" cy="1006608"/>
            <a:chOff x="0" y="-28575"/>
            <a:chExt cx="4195949" cy="1342145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28575"/>
              <a:ext cx="4195949" cy="6830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 spc="160">
                  <a:solidFill>
                    <a:srgbClr val="FFFFFF"/>
                  </a:solidFill>
                  <a:latin typeface="Amx"/>
                  <a:ea typeface="Aileron"/>
                  <a:cs typeface="Aileron"/>
                  <a:sym typeface="Aileron"/>
                </a:rPr>
                <a:t>Lançamento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800523"/>
              <a:ext cx="4195949" cy="513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spc="109">
                  <a:solidFill>
                    <a:srgbClr val="F8F8F8"/>
                  </a:solidFill>
                  <a:latin typeface="Amx"/>
                  <a:ea typeface="Aileron"/>
                  <a:cs typeface="Aileron"/>
                  <a:sym typeface="Aileron"/>
                </a:rPr>
                <a:t>14 </a:t>
              </a:r>
              <a:r>
                <a:rPr lang="en-US" sz="2150" spc="109" err="1">
                  <a:solidFill>
                    <a:srgbClr val="F8F8F8"/>
                  </a:solidFill>
                  <a:latin typeface="Amx"/>
                  <a:ea typeface="Aileron"/>
                  <a:cs typeface="Aileron"/>
                  <a:sym typeface="Aileron"/>
                </a:rPr>
                <a:t>ou</a:t>
              </a:r>
              <a:r>
                <a:rPr lang="en-US" sz="2150" spc="109">
                  <a:solidFill>
                    <a:srgbClr val="F8F8F8"/>
                  </a:solidFill>
                  <a:latin typeface="Amx"/>
                  <a:ea typeface="Aileron"/>
                  <a:cs typeface="Aileron"/>
                  <a:sym typeface="Aileron"/>
                </a:rPr>
                <a:t> 21/05 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600053" y="3814206"/>
            <a:ext cx="3242860" cy="1895673"/>
            <a:chOff x="-127864" y="-28575"/>
            <a:chExt cx="4323813" cy="2527564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28575"/>
              <a:ext cx="4195949" cy="1387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 spc="160">
                  <a:solidFill>
                    <a:srgbClr val="FFFFFF"/>
                  </a:solidFill>
                  <a:latin typeface="Amx"/>
                  <a:ea typeface="Aileron"/>
                  <a:cs typeface="Aileron"/>
                  <a:sym typeface="Aileron"/>
                </a:rPr>
                <a:t>Turma 1 (PILOTO)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-127864" y="1421685"/>
              <a:ext cx="4195949" cy="1077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spc="109">
                  <a:solidFill>
                    <a:srgbClr val="F8F8F8"/>
                  </a:solidFill>
                  <a:latin typeface="Amx"/>
                  <a:ea typeface="Aileron"/>
                  <a:cs typeface="Aileron"/>
                  <a:sym typeface="Aileron"/>
                </a:rPr>
                <a:t>16 e 18/6</a:t>
              </a:r>
            </a:p>
            <a:p>
              <a:pPr algn="ctr">
                <a:lnSpc>
                  <a:spcPts val="3299"/>
                </a:lnSpc>
              </a:pPr>
              <a:endParaRPr lang="en-US" sz="2200" spc="109">
                <a:solidFill>
                  <a:srgbClr val="F8F8F8"/>
                </a:solidFill>
                <a:latin typeface="Amx"/>
                <a:ea typeface="Aileron"/>
                <a:cs typeface="Aileron"/>
                <a:sym typeface="Aileron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566739" y="3863192"/>
            <a:ext cx="3280312" cy="1006608"/>
            <a:chOff x="0" y="-28575"/>
            <a:chExt cx="4373749" cy="1342145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28575"/>
              <a:ext cx="4373749" cy="6830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 spc="160">
                  <a:solidFill>
                    <a:srgbClr val="FFFFFF"/>
                  </a:solidFill>
                  <a:latin typeface="Amx"/>
                  <a:ea typeface="Aileron"/>
                  <a:cs typeface="Aileron"/>
                  <a:sym typeface="Aileron"/>
                </a:rPr>
                <a:t>Turma 2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800523"/>
              <a:ext cx="4373749" cy="513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spc="109">
                  <a:solidFill>
                    <a:srgbClr val="F8F8F8"/>
                  </a:solidFill>
                  <a:latin typeface="Amx"/>
                  <a:ea typeface="Aileron"/>
                  <a:cs typeface="Aileron"/>
                  <a:sym typeface="Aileron"/>
                </a:rPr>
                <a:t>14 e 16/07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470387" y="7921993"/>
            <a:ext cx="3146962" cy="51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endParaRPr lang="en-US" sz="3200" spc="160">
              <a:solidFill>
                <a:srgbClr val="FFFFFF"/>
              </a:solidFill>
              <a:latin typeface="Amx"/>
              <a:ea typeface="Aileron"/>
              <a:cs typeface="Aileron"/>
              <a:sym typeface="Aileron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3106730" y="7879454"/>
            <a:ext cx="3146962" cy="51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endParaRPr lang="en-US" sz="3200" spc="160">
              <a:solidFill>
                <a:srgbClr val="FFFFFF"/>
              </a:solidFill>
              <a:latin typeface="Amx"/>
              <a:ea typeface="Aileron"/>
              <a:cs typeface="Aileron"/>
              <a:sym typeface="Aileron"/>
            </a:endParaRPr>
          </a:p>
        </p:txBody>
      </p:sp>
      <p:grpSp>
        <p:nvGrpSpPr>
          <p:cNvPr id="45" name="Group 45"/>
          <p:cNvGrpSpPr/>
          <p:nvPr/>
        </p:nvGrpSpPr>
        <p:grpSpPr>
          <a:xfrm>
            <a:off x="4091788" y="2857500"/>
            <a:ext cx="191796" cy="860276"/>
            <a:chOff x="0" y="0"/>
            <a:chExt cx="255728" cy="1147035"/>
          </a:xfrm>
        </p:grpSpPr>
        <p:sp>
          <p:nvSpPr>
            <p:cNvPr id="46" name="AutoShape 46"/>
            <p:cNvSpPr/>
            <p:nvPr/>
          </p:nvSpPr>
          <p:spPr>
            <a:xfrm>
              <a:off x="90504" y="0"/>
              <a:ext cx="74720" cy="1019171"/>
            </a:xfrm>
            <a:prstGeom prst="rect">
              <a:avLst/>
            </a:prstGeom>
            <a:solidFill>
              <a:srgbClr val="DA291C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47" name="Freeform 47"/>
            <p:cNvSpPr/>
            <p:nvPr/>
          </p:nvSpPr>
          <p:spPr>
            <a:xfrm>
              <a:off x="0" y="891307"/>
              <a:ext cx="255728" cy="255728"/>
            </a:xfrm>
            <a:custGeom>
              <a:avLst/>
              <a:gdLst/>
              <a:ahLst/>
              <a:cxnLst/>
              <a:rect l="l" t="t" r="r" b="b"/>
              <a:pathLst>
                <a:path w="255728" h="255728">
                  <a:moveTo>
                    <a:pt x="0" y="0"/>
                  </a:moveTo>
                  <a:lnTo>
                    <a:pt x="255728" y="0"/>
                  </a:lnTo>
                  <a:lnTo>
                    <a:pt x="255728" y="255728"/>
                  </a:lnTo>
                  <a:lnTo>
                    <a:pt x="0" y="255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9204568" y="2857500"/>
            <a:ext cx="191796" cy="860276"/>
            <a:chOff x="0" y="0"/>
            <a:chExt cx="255728" cy="1147035"/>
          </a:xfrm>
        </p:grpSpPr>
        <p:sp>
          <p:nvSpPr>
            <p:cNvPr id="49" name="AutoShape 49"/>
            <p:cNvSpPr/>
            <p:nvPr/>
          </p:nvSpPr>
          <p:spPr>
            <a:xfrm>
              <a:off x="90504" y="0"/>
              <a:ext cx="74720" cy="1019171"/>
            </a:xfrm>
            <a:prstGeom prst="rect">
              <a:avLst/>
            </a:prstGeom>
            <a:solidFill>
              <a:srgbClr val="DBDBDB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50" name="Freeform 50"/>
            <p:cNvSpPr/>
            <p:nvPr/>
          </p:nvSpPr>
          <p:spPr>
            <a:xfrm>
              <a:off x="0" y="891307"/>
              <a:ext cx="255728" cy="255728"/>
            </a:xfrm>
            <a:custGeom>
              <a:avLst/>
              <a:gdLst/>
              <a:ahLst/>
              <a:cxnLst/>
              <a:rect l="l" t="t" r="r" b="b"/>
              <a:pathLst>
                <a:path w="255728" h="255728">
                  <a:moveTo>
                    <a:pt x="0" y="0"/>
                  </a:moveTo>
                  <a:lnTo>
                    <a:pt x="255728" y="0"/>
                  </a:lnTo>
                  <a:lnTo>
                    <a:pt x="255728" y="255728"/>
                  </a:lnTo>
                  <a:lnTo>
                    <a:pt x="0" y="255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51" name="AutoShape 51"/>
          <p:cNvSpPr/>
          <p:nvPr/>
        </p:nvSpPr>
        <p:spPr>
          <a:xfrm>
            <a:off x="2360762" y="2838576"/>
            <a:ext cx="13212000" cy="61403"/>
          </a:xfrm>
          <a:prstGeom prst="rect">
            <a:avLst/>
          </a:prstGeom>
          <a:solidFill>
            <a:srgbClr val="DA291C"/>
          </a:solid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52" name="TextBox 4">
            <a:extLst>
              <a:ext uri="{FF2B5EF4-FFF2-40B4-BE49-F238E27FC236}">
                <a16:creationId xmlns:a16="http://schemas.microsoft.com/office/drawing/2014/main" id="{A85DCC87-DA37-12C4-630A-EF75244405E0}"/>
              </a:ext>
            </a:extLst>
          </p:cNvPr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Amx"/>
                <a:ea typeface="Source Sans Pro Italics"/>
                <a:cs typeface="Source Sans Pro Italics"/>
                <a:sym typeface="Source Sans Pro Italics"/>
              </a:rPr>
              <a:t>GESTÃO 360°_DM</a:t>
            </a:r>
          </a:p>
        </p:txBody>
      </p:sp>
      <p:sp>
        <p:nvSpPr>
          <p:cNvPr id="53" name="AutoShape 5">
            <a:extLst>
              <a:ext uri="{FF2B5EF4-FFF2-40B4-BE49-F238E27FC236}">
                <a16:creationId xmlns:a16="http://schemas.microsoft.com/office/drawing/2014/main" id="{D8659AD6-7A45-F2C6-A167-3D962FC62180}"/>
              </a:ext>
            </a:extLst>
          </p:cNvPr>
          <p:cNvSpPr/>
          <p:nvPr/>
        </p:nvSpPr>
        <p:spPr>
          <a:xfrm flipV="1">
            <a:off x="4265316" y="9728987"/>
            <a:ext cx="9270024" cy="19857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54" name="Freeform 6">
            <a:extLst>
              <a:ext uri="{FF2B5EF4-FFF2-40B4-BE49-F238E27FC236}">
                <a16:creationId xmlns:a16="http://schemas.microsoft.com/office/drawing/2014/main" id="{EA25A429-185F-5E7B-A67C-7C7BFFB1605D}"/>
              </a:ext>
            </a:extLst>
          </p:cNvPr>
          <p:cNvSpPr/>
          <p:nvPr/>
        </p:nvSpPr>
        <p:spPr>
          <a:xfrm>
            <a:off x="857944" y="61540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55" name="Group 21">
            <a:extLst>
              <a:ext uri="{FF2B5EF4-FFF2-40B4-BE49-F238E27FC236}">
                <a16:creationId xmlns:a16="http://schemas.microsoft.com/office/drawing/2014/main" id="{184F186A-73FC-D7D5-AD49-1AAE6AFD5D6C}"/>
              </a:ext>
            </a:extLst>
          </p:cNvPr>
          <p:cNvGrpSpPr/>
          <p:nvPr/>
        </p:nvGrpSpPr>
        <p:grpSpPr>
          <a:xfrm>
            <a:off x="5155078" y="3805262"/>
            <a:ext cx="3174982" cy="1039980"/>
            <a:chOff x="792013" y="-96634"/>
            <a:chExt cx="4233309" cy="1386641"/>
          </a:xfrm>
        </p:grpSpPr>
        <p:sp>
          <p:nvSpPr>
            <p:cNvPr id="56" name="TextBox 22">
              <a:extLst>
                <a:ext uri="{FF2B5EF4-FFF2-40B4-BE49-F238E27FC236}">
                  <a16:creationId xmlns:a16="http://schemas.microsoft.com/office/drawing/2014/main" id="{BF8C11DC-D4C3-806E-0254-7425E37607CC}"/>
                </a:ext>
              </a:extLst>
            </p:cNvPr>
            <p:cNvSpPr txBox="1"/>
            <p:nvPr/>
          </p:nvSpPr>
          <p:spPr>
            <a:xfrm>
              <a:off x="829373" y="-96634"/>
              <a:ext cx="4195949" cy="6830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 spc="160">
                  <a:solidFill>
                    <a:srgbClr val="FFFFFF"/>
                  </a:solidFill>
                  <a:latin typeface="Amx"/>
                  <a:ea typeface="Aileron"/>
                  <a:cs typeface="Aileron"/>
                  <a:sym typeface="Aileron"/>
                </a:rPr>
                <a:t>Repasse</a:t>
              </a:r>
            </a:p>
          </p:txBody>
        </p:sp>
        <p:sp>
          <p:nvSpPr>
            <p:cNvPr id="57" name="TextBox 23">
              <a:extLst>
                <a:ext uri="{FF2B5EF4-FFF2-40B4-BE49-F238E27FC236}">
                  <a16:creationId xmlns:a16="http://schemas.microsoft.com/office/drawing/2014/main" id="{6B26279F-A695-6E39-35D2-7AFD97800B9A}"/>
                </a:ext>
              </a:extLst>
            </p:cNvPr>
            <p:cNvSpPr txBox="1"/>
            <p:nvPr/>
          </p:nvSpPr>
          <p:spPr>
            <a:xfrm>
              <a:off x="792013" y="776960"/>
              <a:ext cx="4195949" cy="513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spc="109">
                  <a:solidFill>
                    <a:srgbClr val="F8F8F8"/>
                  </a:solidFill>
                  <a:latin typeface="Amx"/>
                  <a:ea typeface="Aileron"/>
                  <a:cs typeface="Aileron"/>
                  <a:sym typeface="Aileron"/>
                </a:rPr>
                <a:t>22/05 </a:t>
              </a:r>
            </a:p>
          </p:txBody>
        </p:sp>
      </p:grpSp>
      <p:grpSp>
        <p:nvGrpSpPr>
          <p:cNvPr id="58" name="Group 45">
            <a:extLst>
              <a:ext uri="{FF2B5EF4-FFF2-40B4-BE49-F238E27FC236}">
                <a16:creationId xmlns:a16="http://schemas.microsoft.com/office/drawing/2014/main" id="{E923F254-A743-EEE0-FB4E-BB248CB5AB26}"/>
              </a:ext>
            </a:extLst>
          </p:cNvPr>
          <p:cNvGrpSpPr/>
          <p:nvPr/>
        </p:nvGrpSpPr>
        <p:grpSpPr>
          <a:xfrm>
            <a:off x="6681647" y="2841171"/>
            <a:ext cx="191796" cy="860276"/>
            <a:chOff x="0" y="0"/>
            <a:chExt cx="255728" cy="1147035"/>
          </a:xfrm>
        </p:grpSpPr>
        <p:sp>
          <p:nvSpPr>
            <p:cNvPr id="59" name="AutoShape 46">
              <a:extLst>
                <a:ext uri="{FF2B5EF4-FFF2-40B4-BE49-F238E27FC236}">
                  <a16:creationId xmlns:a16="http://schemas.microsoft.com/office/drawing/2014/main" id="{A7FBD6C3-0768-10D4-399A-0DEDF2155F69}"/>
                </a:ext>
              </a:extLst>
            </p:cNvPr>
            <p:cNvSpPr/>
            <p:nvPr/>
          </p:nvSpPr>
          <p:spPr>
            <a:xfrm>
              <a:off x="90504" y="0"/>
              <a:ext cx="74720" cy="1019171"/>
            </a:xfrm>
            <a:prstGeom prst="rect">
              <a:avLst/>
            </a:prstGeom>
            <a:solidFill>
              <a:srgbClr val="DA291C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91472613-D04F-3730-88D4-F743BFF97D58}"/>
                </a:ext>
              </a:extLst>
            </p:cNvPr>
            <p:cNvSpPr/>
            <p:nvPr/>
          </p:nvSpPr>
          <p:spPr>
            <a:xfrm>
              <a:off x="0" y="891307"/>
              <a:ext cx="255728" cy="255728"/>
            </a:xfrm>
            <a:custGeom>
              <a:avLst/>
              <a:gdLst/>
              <a:ahLst/>
              <a:cxnLst/>
              <a:rect l="l" t="t" r="r" b="b"/>
              <a:pathLst>
                <a:path w="255728" h="255728">
                  <a:moveTo>
                    <a:pt x="0" y="0"/>
                  </a:moveTo>
                  <a:lnTo>
                    <a:pt x="255728" y="0"/>
                  </a:lnTo>
                  <a:lnTo>
                    <a:pt x="255728" y="255728"/>
                  </a:lnTo>
                  <a:lnTo>
                    <a:pt x="0" y="255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61" name="TextBox 25">
            <a:extLst>
              <a:ext uri="{FF2B5EF4-FFF2-40B4-BE49-F238E27FC236}">
                <a16:creationId xmlns:a16="http://schemas.microsoft.com/office/drawing/2014/main" id="{214FD49D-ADFB-9E7D-D4FD-50F2E6F11C89}"/>
              </a:ext>
            </a:extLst>
          </p:cNvPr>
          <p:cNvSpPr txBox="1"/>
          <p:nvPr/>
        </p:nvSpPr>
        <p:spPr>
          <a:xfrm>
            <a:off x="3402496" y="2069134"/>
            <a:ext cx="3146962" cy="51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16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MAIO</a:t>
            </a:r>
          </a:p>
        </p:txBody>
      </p:sp>
      <p:sp>
        <p:nvSpPr>
          <p:cNvPr id="62" name="TextBox 34">
            <a:extLst>
              <a:ext uri="{FF2B5EF4-FFF2-40B4-BE49-F238E27FC236}">
                <a16:creationId xmlns:a16="http://schemas.microsoft.com/office/drawing/2014/main" id="{1984EAD7-C459-5CB2-B612-976EFBE2CD41}"/>
              </a:ext>
            </a:extLst>
          </p:cNvPr>
          <p:cNvSpPr txBox="1"/>
          <p:nvPr/>
        </p:nvSpPr>
        <p:spPr>
          <a:xfrm>
            <a:off x="9015498" y="2065077"/>
            <a:ext cx="3146962" cy="501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160">
                <a:solidFill>
                  <a:srgbClr val="FFFFFF"/>
                </a:solidFill>
                <a:latin typeface="Amx"/>
                <a:ea typeface="+mn-lt"/>
                <a:cs typeface="+mn-lt"/>
                <a:sym typeface="Aileron"/>
              </a:rPr>
              <a:t>JUNHO</a:t>
            </a:r>
            <a:endParaRPr lang="en-US" sz="3200" spc="160">
              <a:solidFill>
                <a:srgbClr val="FFFFFF"/>
              </a:solidFill>
              <a:latin typeface="Amx"/>
              <a:ea typeface="Aileron"/>
              <a:cs typeface="Aileron"/>
              <a:sym typeface="Aileron"/>
            </a:endParaRPr>
          </a:p>
        </p:txBody>
      </p:sp>
      <p:sp>
        <p:nvSpPr>
          <p:cNvPr id="63" name="TextBox 37">
            <a:extLst>
              <a:ext uri="{FF2B5EF4-FFF2-40B4-BE49-F238E27FC236}">
                <a16:creationId xmlns:a16="http://schemas.microsoft.com/office/drawing/2014/main" id="{E042A37D-EE52-1F16-61AA-78EBB7DE6DCE}"/>
              </a:ext>
            </a:extLst>
          </p:cNvPr>
          <p:cNvSpPr txBox="1"/>
          <p:nvPr/>
        </p:nvSpPr>
        <p:spPr>
          <a:xfrm>
            <a:off x="1632887" y="5766490"/>
            <a:ext cx="3146962" cy="51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16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AGOSTO</a:t>
            </a:r>
          </a:p>
        </p:txBody>
      </p:sp>
      <p:sp>
        <p:nvSpPr>
          <p:cNvPr id="64" name="TextBox 40">
            <a:extLst>
              <a:ext uri="{FF2B5EF4-FFF2-40B4-BE49-F238E27FC236}">
                <a16:creationId xmlns:a16="http://schemas.microsoft.com/office/drawing/2014/main" id="{46AE7EE4-2BA5-DC4B-D50D-6D3F1303FCD5}"/>
              </a:ext>
            </a:extLst>
          </p:cNvPr>
          <p:cNvSpPr txBox="1"/>
          <p:nvPr/>
        </p:nvSpPr>
        <p:spPr>
          <a:xfrm>
            <a:off x="5309628" y="5768891"/>
            <a:ext cx="3146962" cy="51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16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SETEMBRO</a:t>
            </a:r>
          </a:p>
        </p:txBody>
      </p:sp>
      <p:sp>
        <p:nvSpPr>
          <p:cNvPr id="65" name="TextBox 9">
            <a:extLst>
              <a:ext uri="{FF2B5EF4-FFF2-40B4-BE49-F238E27FC236}">
                <a16:creationId xmlns:a16="http://schemas.microsoft.com/office/drawing/2014/main" id="{5F3DEB45-AD70-09C9-1B67-30B7E54755C8}"/>
              </a:ext>
            </a:extLst>
          </p:cNvPr>
          <p:cNvSpPr txBox="1"/>
          <p:nvPr/>
        </p:nvSpPr>
        <p:spPr>
          <a:xfrm>
            <a:off x="3217421" y="448642"/>
            <a:ext cx="606648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4400" b="1">
                <a:solidFill>
                  <a:schemeClr val="bg1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GESTÃO 360°</a:t>
            </a:r>
          </a:p>
          <a:p>
            <a:pPr algn="l"/>
            <a:r>
              <a:rPr lang="en-US" sz="3600" i="1">
                <a:solidFill>
                  <a:schemeClr val="bg1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Cronograma de turmas</a:t>
            </a:r>
          </a:p>
        </p:txBody>
      </p:sp>
      <p:grpSp>
        <p:nvGrpSpPr>
          <p:cNvPr id="67" name="Group 27">
            <a:extLst>
              <a:ext uri="{FF2B5EF4-FFF2-40B4-BE49-F238E27FC236}">
                <a16:creationId xmlns:a16="http://schemas.microsoft.com/office/drawing/2014/main" id="{8C09BA41-7454-C91B-908B-63D8D009051B}"/>
              </a:ext>
            </a:extLst>
          </p:cNvPr>
          <p:cNvGrpSpPr/>
          <p:nvPr/>
        </p:nvGrpSpPr>
        <p:grpSpPr>
          <a:xfrm>
            <a:off x="1304001" y="7629032"/>
            <a:ext cx="3280312" cy="1488608"/>
            <a:chOff x="0" y="-28574"/>
            <a:chExt cx="4373749" cy="1984812"/>
          </a:xfrm>
        </p:grpSpPr>
        <p:sp>
          <p:nvSpPr>
            <p:cNvPr id="68" name="TextBox 28">
              <a:extLst>
                <a:ext uri="{FF2B5EF4-FFF2-40B4-BE49-F238E27FC236}">
                  <a16:creationId xmlns:a16="http://schemas.microsoft.com/office/drawing/2014/main" id="{9AC053D6-1B2B-50CB-E74D-68E9871FFDB7}"/>
                </a:ext>
              </a:extLst>
            </p:cNvPr>
            <p:cNvSpPr txBox="1"/>
            <p:nvPr/>
          </p:nvSpPr>
          <p:spPr>
            <a:xfrm>
              <a:off x="0" y="-28574"/>
              <a:ext cx="4373749" cy="6830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 spc="160">
                  <a:solidFill>
                    <a:srgbClr val="FFFFFF"/>
                  </a:solidFill>
                  <a:latin typeface="Amx"/>
                  <a:ea typeface="Aileron"/>
                  <a:cs typeface="Aileron"/>
                  <a:sym typeface="Aileron"/>
                </a:rPr>
                <a:t>Turma 3</a:t>
              </a:r>
            </a:p>
          </p:txBody>
        </p:sp>
        <p:sp>
          <p:nvSpPr>
            <p:cNvPr id="69" name="TextBox 29">
              <a:extLst>
                <a:ext uri="{FF2B5EF4-FFF2-40B4-BE49-F238E27FC236}">
                  <a16:creationId xmlns:a16="http://schemas.microsoft.com/office/drawing/2014/main" id="{651B9C49-1688-6306-1734-52E33F8B4E35}"/>
                </a:ext>
              </a:extLst>
            </p:cNvPr>
            <p:cNvSpPr txBox="1"/>
            <p:nvPr/>
          </p:nvSpPr>
          <p:spPr>
            <a:xfrm>
              <a:off x="0" y="869444"/>
              <a:ext cx="4373749" cy="10867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spc="109">
                  <a:solidFill>
                    <a:srgbClr val="F8F8F8"/>
                  </a:solidFill>
                  <a:latin typeface="Amx"/>
                  <a:ea typeface="Aileron"/>
                  <a:cs typeface="Aileron"/>
                  <a:sym typeface="Aileron"/>
                </a:rPr>
                <a:t>11 e 13/08</a:t>
              </a:r>
            </a:p>
            <a:p>
              <a:pPr algn="ctr">
                <a:lnSpc>
                  <a:spcPts val="3300"/>
                </a:lnSpc>
              </a:pPr>
              <a:endParaRPr lang="en-US" sz="2200" spc="109">
                <a:solidFill>
                  <a:srgbClr val="F8F8F8"/>
                </a:solidFill>
                <a:latin typeface="Amx"/>
                <a:ea typeface="Aileron"/>
                <a:cs typeface="Aileron"/>
                <a:sym typeface="Aileron"/>
              </a:endParaRPr>
            </a:p>
          </p:txBody>
        </p:sp>
      </p:grpSp>
      <p:grpSp>
        <p:nvGrpSpPr>
          <p:cNvPr id="73" name="Group 27">
            <a:extLst>
              <a:ext uri="{FF2B5EF4-FFF2-40B4-BE49-F238E27FC236}">
                <a16:creationId xmlns:a16="http://schemas.microsoft.com/office/drawing/2014/main" id="{EEFF28F8-9B4B-C8FB-8701-64F3B65A1672}"/>
              </a:ext>
            </a:extLst>
          </p:cNvPr>
          <p:cNvGrpSpPr/>
          <p:nvPr/>
        </p:nvGrpSpPr>
        <p:grpSpPr>
          <a:xfrm>
            <a:off x="4841077" y="7678018"/>
            <a:ext cx="3476255" cy="1406965"/>
            <a:chOff x="-261257" y="-28574"/>
            <a:chExt cx="4635006" cy="1875955"/>
          </a:xfrm>
        </p:grpSpPr>
        <p:sp>
          <p:nvSpPr>
            <p:cNvPr id="74" name="TextBox 28">
              <a:extLst>
                <a:ext uri="{FF2B5EF4-FFF2-40B4-BE49-F238E27FC236}">
                  <a16:creationId xmlns:a16="http://schemas.microsoft.com/office/drawing/2014/main" id="{E05A317E-F0E0-C1D7-C8FB-7F76EDDAAC69}"/>
                </a:ext>
              </a:extLst>
            </p:cNvPr>
            <p:cNvSpPr txBox="1"/>
            <p:nvPr/>
          </p:nvSpPr>
          <p:spPr>
            <a:xfrm>
              <a:off x="0" y="-28574"/>
              <a:ext cx="4373749" cy="6830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 spc="160">
                  <a:solidFill>
                    <a:srgbClr val="FFFFFF"/>
                  </a:solidFill>
                  <a:latin typeface="Amx"/>
                  <a:ea typeface="Aileron"/>
                  <a:cs typeface="Aileron"/>
                  <a:sym typeface="Aileron"/>
                </a:rPr>
                <a:t>Turma 4</a:t>
              </a:r>
            </a:p>
          </p:txBody>
        </p:sp>
        <p:sp>
          <p:nvSpPr>
            <p:cNvPr id="75" name="TextBox 29">
              <a:extLst>
                <a:ext uri="{FF2B5EF4-FFF2-40B4-BE49-F238E27FC236}">
                  <a16:creationId xmlns:a16="http://schemas.microsoft.com/office/drawing/2014/main" id="{D8796AFF-B7CB-4032-A00A-C4444A29F521}"/>
                </a:ext>
              </a:extLst>
            </p:cNvPr>
            <p:cNvSpPr txBox="1"/>
            <p:nvPr/>
          </p:nvSpPr>
          <p:spPr>
            <a:xfrm>
              <a:off x="-261257" y="760587"/>
              <a:ext cx="4373749" cy="10867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spc="109">
                  <a:solidFill>
                    <a:srgbClr val="F8F8F8"/>
                  </a:solidFill>
                  <a:latin typeface="Amx"/>
                  <a:sym typeface="Aileron"/>
                </a:rPr>
                <a:t>08 e 10/09</a:t>
              </a:r>
              <a:endParaRPr lang="pt-BR"/>
            </a:p>
            <a:p>
              <a:pPr algn="ctr">
                <a:lnSpc>
                  <a:spcPts val="3300"/>
                </a:lnSpc>
              </a:pPr>
              <a:endParaRPr lang="en-US" sz="2200" spc="109">
                <a:solidFill>
                  <a:srgbClr val="F8F8F8"/>
                </a:solidFill>
                <a:latin typeface="Amx"/>
                <a:ea typeface="Aileron"/>
                <a:cs typeface="Aileron"/>
                <a:sym typeface="Aileron"/>
              </a:endParaRPr>
            </a:p>
          </p:txBody>
        </p:sp>
      </p:grpSp>
      <p:grpSp>
        <p:nvGrpSpPr>
          <p:cNvPr id="76" name="Group 27">
            <a:extLst>
              <a:ext uri="{FF2B5EF4-FFF2-40B4-BE49-F238E27FC236}">
                <a16:creationId xmlns:a16="http://schemas.microsoft.com/office/drawing/2014/main" id="{FC23434F-7656-B835-6BBA-425B68B3A7D7}"/>
              </a:ext>
            </a:extLst>
          </p:cNvPr>
          <p:cNvGrpSpPr/>
          <p:nvPr/>
        </p:nvGrpSpPr>
        <p:grpSpPr>
          <a:xfrm>
            <a:off x="8592063" y="7555816"/>
            <a:ext cx="3280312" cy="1488608"/>
            <a:chOff x="0" y="-28574"/>
            <a:chExt cx="4373749" cy="1984812"/>
          </a:xfrm>
        </p:grpSpPr>
        <p:sp>
          <p:nvSpPr>
            <p:cNvPr id="77" name="TextBox 28">
              <a:extLst>
                <a:ext uri="{FF2B5EF4-FFF2-40B4-BE49-F238E27FC236}">
                  <a16:creationId xmlns:a16="http://schemas.microsoft.com/office/drawing/2014/main" id="{AA00281B-F307-DD90-9914-312C52B284AB}"/>
                </a:ext>
              </a:extLst>
            </p:cNvPr>
            <p:cNvSpPr txBox="1"/>
            <p:nvPr/>
          </p:nvSpPr>
          <p:spPr>
            <a:xfrm>
              <a:off x="0" y="-28574"/>
              <a:ext cx="4373749" cy="1387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 spc="160">
                  <a:solidFill>
                    <a:srgbClr val="FFFFFF"/>
                  </a:solidFill>
                  <a:latin typeface="Amx"/>
                  <a:ea typeface="Aileron"/>
                  <a:cs typeface="Aileron"/>
                  <a:sym typeface="Aileron"/>
                </a:rPr>
                <a:t>Turma 5 </a:t>
              </a:r>
            </a:p>
            <a:p>
              <a:pPr algn="ctr">
                <a:lnSpc>
                  <a:spcPts val="4160"/>
                </a:lnSpc>
              </a:pPr>
              <a:endParaRPr lang="en-US" sz="3200" spc="16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endParaRPr>
            </a:p>
          </p:txBody>
        </p:sp>
        <p:sp>
          <p:nvSpPr>
            <p:cNvPr id="78" name="TextBox 29">
              <a:extLst>
                <a:ext uri="{FF2B5EF4-FFF2-40B4-BE49-F238E27FC236}">
                  <a16:creationId xmlns:a16="http://schemas.microsoft.com/office/drawing/2014/main" id="{5B41B101-CD9F-DC6A-F132-1196FCC8E425}"/>
                </a:ext>
              </a:extLst>
            </p:cNvPr>
            <p:cNvSpPr txBox="1"/>
            <p:nvPr/>
          </p:nvSpPr>
          <p:spPr>
            <a:xfrm>
              <a:off x="0" y="869444"/>
              <a:ext cx="4373749" cy="10867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2200" spc="109">
                  <a:solidFill>
                    <a:srgbClr val="F8F8F8"/>
                  </a:solidFill>
                  <a:latin typeface="Amx"/>
                  <a:sym typeface="Aileron"/>
                </a:rPr>
                <a:t>13 e 15/10</a:t>
              </a:r>
              <a:endParaRPr lang="pt-BR"/>
            </a:p>
            <a:p>
              <a:pPr algn="ctr">
                <a:lnSpc>
                  <a:spcPts val="3300"/>
                </a:lnSpc>
              </a:pPr>
              <a:endParaRPr lang="en-US" sz="2200" spc="109">
                <a:solidFill>
                  <a:srgbClr val="F8F8F8"/>
                </a:solidFill>
                <a:latin typeface="Amx"/>
                <a:ea typeface="Aileron"/>
                <a:cs typeface="Aileron"/>
                <a:sym typeface="Aileron"/>
              </a:endParaRPr>
            </a:p>
          </p:txBody>
        </p:sp>
      </p:grp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FEECBDF3-4BF2-A531-6742-34261EAD738D}"/>
              </a:ext>
            </a:extLst>
          </p:cNvPr>
          <p:cNvSpPr txBox="1"/>
          <p:nvPr/>
        </p:nvSpPr>
        <p:spPr>
          <a:xfrm>
            <a:off x="11317778" y="9279476"/>
            <a:ext cx="730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*Se houver necessidade de repescagem ou novas contratações</a:t>
            </a: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035ED22A-703F-46F4-A8CB-A8926C799453}"/>
              </a:ext>
            </a:extLst>
          </p:cNvPr>
          <p:cNvSpPr txBox="1"/>
          <p:nvPr/>
        </p:nvSpPr>
        <p:spPr>
          <a:xfrm>
            <a:off x="10193123" y="3931900"/>
            <a:ext cx="3445241" cy="3250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ts val="1439"/>
              </a:lnSpc>
            </a:pPr>
            <a:r>
              <a:rPr lang="en-US" sz="2800" spc="160" err="1">
                <a:solidFill>
                  <a:schemeClr val="bg1">
                    <a:lumMod val="50000"/>
                  </a:schemeClr>
                </a:solidFill>
                <a:latin typeface="Amx"/>
                <a:sym typeface="Calibri (MS) Bold"/>
              </a:rPr>
              <a:t>Turma</a:t>
            </a:r>
            <a:r>
              <a:rPr lang="en-US" sz="2800" spc="160">
                <a:solidFill>
                  <a:schemeClr val="bg1">
                    <a:lumMod val="50000"/>
                  </a:schemeClr>
                </a:solidFill>
                <a:latin typeface="Amx"/>
                <a:sym typeface="Calibri (MS) Bold"/>
              </a:rPr>
              <a:t> 11  PGN 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D8CB084E-2BAB-0749-0875-F5804D7B8A5B}"/>
              </a:ext>
            </a:extLst>
          </p:cNvPr>
          <p:cNvSpPr txBox="1"/>
          <p:nvPr/>
        </p:nvSpPr>
        <p:spPr>
          <a:xfrm>
            <a:off x="10740437" y="4355519"/>
            <a:ext cx="2178055" cy="13644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200" spc="160">
                <a:solidFill>
                  <a:schemeClr val="bg1">
                    <a:lumMod val="50000"/>
                  </a:schemeClr>
                </a:solidFill>
                <a:latin typeface="Amx"/>
                <a:sym typeface="Calibri (MS) Bold"/>
              </a:rPr>
              <a:t> </a:t>
            </a:r>
            <a:r>
              <a:rPr lang="en-US" sz="3200" spc="16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  <a:sym typeface="Calibri (MS) Bold"/>
              </a:rPr>
              <a:t>05, 07, 12, 14, 19 E 21/06</a:t>
            </a:r>
          </a:p>
        </p:txBody>
      </p:sp>
      <p:sp>
        <p:nvSpPr>
          <p:cNvPr id="19" name="TextBox 34">
            <a:extLst>
              <a:ext uri="{FF2B5EF4-FFF2-40B4-BE49-F238E27FC236}">
                <a16:creationId xmlns:a16="http://schemas.microsoft.com/office/drawing/2014/main" id="{21AB380E-0BF2-5913-B5AE-CBAA9A8FE89D}"/>
              </a:ext>
            </a:extLst>
          </p:cNvPr>
          <p:cNvSpPr txBox="1"/>
          <p:nvPr/>
        </p:nvSpPr>
        <p:spPr>
          <a:xfrm>
            <a:off x="12689426" y="2065077"/>
            <a:ext cx="3146962" cy="501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160">
                <a:solidFill>
                  <a:srgbClr val="FFFFFF"/>
                </a:solidFill>
                <a:latin typeface="Amx"/>
                <a:ea typeface="+mn-lt"/>
                <a:cs typeface="+mn-lt"/>
                <a:sym typeface="Aileron"/>
              </a:rPr>
              <a:t>JULHO</a:t>
            </a:r>
            <a:endParaRPr lang="en-US" sz="3200" spc="160">
              <a:solidFill>
                <a:srgbClr val="FFFFFF"/>
              </a:solidFill>
              <a:latin typeface="Amx"/>
              <a:ea typeface="Aileron"/>
              <a:cs typeface="Aileron"/>
              <a:sym typeface="Aileron"/>
            </a:endParaRPr>
          </a:p>
        </p:txBody>
      </p:sp>
      <p:grpSp>
        <p:nvGrpSpPr>
          <p:cNvPr id="33" name="Group 45">
            <a:extLst>
              <a:ext uri="{FF2B5EF4-FFF2-40B4-BE49-F238E27FC236}">
                <a16:creationId xmlns:a16="http://schemas.microsoft.com/office/drawing/2014/main" id="{3E4C793A-8AF8-E891-7C64-FF22862E4533}"/>
              </a:ext>
            </a:extLst>
          </p:cNvPr>
          <p:cNvGrpSpPr/>
          <p:nvPr/>
        </p:nvGrpSpPr>
        <p:grpSpPr>
          <a:xfrm>
            <a:off x="14209118" y="2841171"/>
            <a:ext cx="191796" cy="860276"/>
            <a:chOff x="0" y="0"/>
            <a:chExt cx="255728" cy="1147035"/>
          </a:xfrm>
        </p:grpSpPr>
        <p:sp>
          <p:nvSpPr>
            <p:cNvPr id="35" name="AutoShape 46">
              <a:extLst>
                <a:ext uri="{FF2B5EF4-FFF2-40B4-BE49-F238E27FC236}">
                  <a16:creationId xmlns:a16="http://schemas.microsoft.com/office/drawing/2014/main" id="{80B46DDC-D441-1703-8034-4AF90CB1D624}"/>
                </a:ext>
              </a:extLst>
            </p:cNvPr>
            <p:cNvSpPr/>
            <p:nvPr/>
          </p:nvSpPr>
          <p:spPr>
            <a:xfrm>
              <a:off x="90504" y="0"/>
              <a:ext cx="74720" cy="1019171"/>
            </a:xfrm>
            <a:prstGeom prst="rect">
              <a:avLst/>
            </a:prstGeom>
            <a:solidFill>
              <a:srgbClr val="DA291C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36" name="Freeform 47">
              <a:extLst>
                <a:ext uri="{FF2B5EF4-FFF2-40B4-BE49-F238E27FC236}">
                  <a16:creationId xmlns:a16="http://schemas.microsoft.com/office/drawing/2014/main" id="{B71FF90F-C9E1-5C06-7BB8-897A00C54D3C}"/>
                </a:ext>
              </a:extLst>
            </p:cNvPr>
            <p:cNvSpPr/>
            <p:nvPr/>
          </p:nvSpPr>
          <p:spPr>
            <a:xfrm>
              <a:off x="0" y="891307"/>
              <a:ext cx="255728" cy="255728"/>
            </a:xfrm>
            <a:custGeom>
              <a:avLst/>
              <a:gdLst/>
              <a:ahLst/>
              <a:cxnLst/>
              <a:rect l="l" t="t" r="r" b="b"/>
              <a:pathLst>
                <a:path w="255728" h="255728">
                  <a:moveTo>
                    <a:pt x="0" y="0"/>
                  </a:moveTo>
                  <a:lnTo>
                    <a:pt x="255728" y="0"/>
                  </a:lnTo>
                  <a:lnTo>
                    <a:pt x="255728" y="255728"/>
                  </a:lnTo>
                  <a:lnTo>
                    <a:pt x="0" y="255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37" name="TextBox 40">
            <a:extLst>
              <a:ext uri="{FF2B5EF4-FFF2-40B4-BE49-F238E27FC236}">
                <a16:creationId xmlns:a16="http://schemas.microsoft.com/office/drawing/2014/main" id="{9F380B77-D55C-8208-F987-AE6461006212}"/>
              </a:ext>
            </a:extLst>
          </p:cNvPr>
          <p:cNvSpPr txBox="1"/>
          <p:nvPr/>
        </p:nvSpPr>
        <p:spPr>
          <a:xfrm>
            <a:off x="8673314" y="5768891"/>
            <a:ext cx="3146962" cy="51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16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OUTUBRO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291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07C397-F415-4C84-E63F-C829E1F65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ABC5261-8C9D-53BA-F7F8-B18B0D4809A1}"/>
              </a:ext>
            </a:extLst>
          </p:cNvPr>
          <p:cNvGrpSpPr/>
          <p:nvPr/>
        </p:nvGrpSpPr>
        <p:grpSpPr>
          <a:xfrm>
            <a:off x="0" y="-12354"/>
            <a:ext cx="18620018" cy="10477542"/>
            <a:chOff x="0" y="0"/>
            <a:chExt cx="24384000" cy="1372095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BBDCCE3-7F52-E36D-5EC5-835FD6E01E7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2" name="TextBox 4">
            <a:extLst>
              <a:ext uri="{FF2B5EF4-FFF2-40B4-BE49-F238E27FC236}">
                <a16:creationId xmlns:a16="http://schemas.microsoft.com/office/drawing/2014/main" id="{49C2CF9A-8521-92F9-F319-AB0E76ACB2FE}"/>
              </a:ext>
            </a:extLst>
          </p:cNvPr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Amx"/>
                <a:ea typeface="Source Sans Pro Italics"/>
                <a:cs typeface="Source Sans Pro Italics"/>
                <a:sym typeface="Source Sans Pro Italics"/>
              </a:rPr>
              <a:t>GESTÃO 360°_DM</a:t>
            </a:r>
          </a:p>
        </p:txBody>
      </p:sp>
      <p:sp>
        <p:nvSpPr>
          <p:cNvPr id="53" name="AutoShape 5">
            <a:extLst>
              <a:ext uri="{FF2B5EF4-FFF2-40B4-BE49-F238E27FC236}">
                <a16:creationId xmlns:a16="http://schemas.microsoft.com/office/drawing/2014/main" id="{ED1D00DE-9835-3DFF-178C-1B6AE2057F94}"/>
              </a:ext>
            </a:extLst>
          </p:cNvPr>
          <p:cNvSpPr/>
          <p:nvPr/>
        </p:nvSpPr>
        <p:spPr>
          <a:xfrm flipV="1">
            <a:off x="4265316" y="9728987"/>
            <a:ext cx="9270024" cy="19857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54" name="Freeform 6">
            <a:extLst>
              <a:ext uri="{FF2B5EF4-FFF2-40B4-BE49-F238E27FC236}">
                <a16:creationId xmlns:a16="http://schemas.microsoft.com/office/drawing/2014/main" id="{3775A69F-FAC9-C25B-4025-6D24E3079BDE}"/>
              </a:ext>
            </a:extLst>
          </p:cNvPr>
          <p:cNvSpPr/>
          <p:nvPr/>
        </p:nvSpPr>
        <p:spPr>
          <a:xfrm>
            <a:off x="857944" y="61540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65" name="TextBox 9">
            <a:extLst>
              <a:ext uri="{FF2B5EF4-FFF2-40B4-BE49-F238E27FC236}">
                <a16:creationId xmlns:a16="http://schemas.microsoft.com/office/drawing/2014/main" id="{827B8451-76A0-D598-7466-C6A735989200}"/>
              </a:ext>
            </a:extLst>
          </p:cNvPr>
          <p:cNvSpPr txBox="1"/>
          <p:nvPr/>
        </p:nvSpPr>
        <p:spPr>
          <a:xfrm>
            <a:off x="3217421" y="448642"/>
            <a:ext cx="606648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4400" b="1">
                <a:solidFill>
                  <a:schemeClr val="bg1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GESTÃO 360°</a:t>
            </a:r>
          </a:p>
          <a:p>
            <a:pPr algn="l"/>
            <a:r>
              <a:rPr lang="en-US" sz="3600" i="1">
                <a:solidFill>
                  <a:schemeClr val="bg1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Saving do projeto</a:t>
            </a: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19C08F47-939D-71AE-79D0-4328CDE614C2}"/>
              </a:ext>
            </a:extLst>
          </p:cNvPr>
          <p:cNvSpPr txBox="1"/>
          <p:nvPr/>
        </p:nvSpPr>
        <p:spPr>
          <a:xfrm>
            <a:off x="11317778" y="9279476"/>
            <a:ext cx="730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*Considerando orçamento Praxis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E5E9C1E5-98EF-23C0-8426-1AD7E6236A16}"/>
              </a:ext>
            </a:extLst>
          </p:cNvPr>
          <p:cNvSpPr txBox="1"/>
          <p:nvPr/>
        </p:nvSpPr>
        <p:spPr>
          <a:xfrm>
            <a:off x="6461614" y="3622546"/>
            <a:ext cx="707372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i="1">
                <a:solidFill>
                  <a:schemeClr val="bg1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Diagnóstico/ Arquitetura 30k</a:t>
            </a:r>
          </a:p>
          <a:p>
            <a:pPr algn="l"/>
            <a:r>
              <a:rPr lang="en-US" sz="3600" i="1">
                <a:solidFill>
                  <a:schemeClr val="bg1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Aplicação  Workshops – 197,6k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3C7D32DE-7C19-E793-F7FB-6F261DA86272}"/>
              </a:ext>
            </a:extLst>
          </p:cNvPr>
          <p:cNvSpPr txBox="1"/>
          <p:nvPr/>
        </p:nvSpPr>
        <p:spPr>
          <a:xfrm>
            <a:off x="3327140" y="6423222"/>
            <a:ext cx="11061874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i="1">
                <a:solidFill>
                  <a:schemeClr val="bg1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Total de </a:t>
            </a:r>
            <a:r>
              <a:rPr lang="en-US" sz="3200" i="1" err="1">
                <a:solidFill>
                  <a:schemeClr val="bg1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aplicação</a:t>
            </a:r>
            <a:r>
              <a:rPr lang="en-US" sz="3200" i="1">
                <a:solidFill>
                  <a:schemeClr val="bg1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5 </a:t>
            </a:r>
            <a:r>
              <a:rPr lang="en-US" sz="3200" i="1" err="1">
                <a:solidFill>
                  <a:schemeClr val="bg1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turmas</a:t>
            </a:r>
            <a:r>
              <a:rPr lang="en-US" sz="3200" i="1">
                <a:solidFill>
                  <a:schemeClr val="bg1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+ </a:t>
            </a:r>
            <a:r>
              <a:rPr lang="en-US" sz="3200" i="1" err="1">
                <a:solidFill>
                  <a:schemeClr val="bg1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Diagnóstico</a:t>
            </a:r>
            <a:endParaRPr lang="en-US" sz="4400" i="1" err="1">
              <a:solidFill>
                <a:schemeClr val="bg1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  <a:p>
            <a:pPr algn="ctr"/>
            <a:endParaRPr lang="pt-BR" sz="3200"/>
          </a:p>
        </p:txBody>
      </p:sp>
      <p:pic>
        <p:nvPicPr>
          <p:cNvPr id="36" name="Gráfico 35" descr="Cofrinho com preenchimento sólido">
            <a:extLst>
              <a:ext uri="{FF2B5EF4-FFF2-40B4-BE49-F238E27FC236}">
                <a16:creationId xmlns:a16="http://schemas.microsoft.com/office/drawing/2014/main" id="{3C09AD86-D629-607F-00D9-CBF28AD434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8964" y="4176544"/>
            <a:ext cx="1870693" cy="1870693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78483333-6715-B323-FB36-7DE67E1379F2}"/>
              </a:ext>
            </a:extLst>
          </p:cNvPr>
          <p:cNvSpPr txBox="1"/>
          <p:nvPr/>
        </p:nvSpPr>
        <p:spPr>
          <a:xfrm>
            <a:off x="7068762" y="5332695"/>
            <a:ext cx="4649721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6000" i="1">
                <a:solidFill>
                  <a:schemeClr val="bg1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194.600K *</a:t>
            </a:r>
            <a:endParaRPr lang="pt-BR" sz="6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29261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6533570" y="276397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 rot="-10800000">
            <a:off x="-1995697" y="4902860"/>
            <a:ext cx="3266770" cy="4219575"/>
            <a:chOff x="0" y="0"/>
            <a:chExt cx="4355694" cy="56261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55719" cy="5626100"/>
            </a:xfrm>
            <a:custGeom>
              <a:avLst/>
              <a:gdLst/>
              <a:ahLst/>
              <a:cxnLst/>
              <a:rect l="l" t="t" r="r" b="b"/>
              <a:pathLst>
                <a:path w="4355719" h="5626100">
                  <a:moveTo>
                    <a:pt x="0" y="0"/>
                  </a:moveTo>
                  <a:lnTo>
                    <a:pt x="4355719" y="0"/>
                  </a:lnTo>
                  <a:lnTo>
                    <a:pt x="4355719" y="5626100"/>
                  </a:lnTo>
                  <a:lnTo>
                    <a:pt x="0" y="5626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331304" y="2010346"/>
            <a:ext cx="5929044" cy="1141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94"/>
              </a:lnSpc>
            </a:pPr>
            <a:r>
              <a:rPr lang="en-US" sz="4200" b="1" spc="260">
                <a:solidFill>
                  <a:srgbClr val="880000"/>
                </a:solidFill>
                <a:highlight>
                  <a:srgbClr val="FFFF00"/>
                </a:highlight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Selo do GN XXXX</a:t>
            </a:r>
            <a:endParaRPr lang="en-US" sz="4200" b="1" spc="260">
              <a:solidFill>
                <a:srgbClr val="880000"/>
              </a:solidFill>
              <a:highlight>
                <a:srgbClr val="FFFF00"/>
              </a:highlight>
              <a:latin typeface="ITC Franklin Gothic LT Semi-Bold"/>
              <a:ea typeface="ITC Franklin Gothic LT Semi-Bold"/>
              <a:cs typeface="ITC Franklin Gothic LT Semi-Bold"/>
            </a:endParaRPr>
          </a:p>
          <a:p>
            <a:pPr algn="ctr">
              <a:lnSpc>
                <a:spcPts val="4410"/>
              </a:lnSpc>
            </a:pPr>
            <a:endParaRPr lang="en-US" sz="4200" b="1" spc="260">
              <a:solidFill>
                <a:srgbClr val="880000"/>
              </a:solidFill>
              <a:latin typeface="ITC Franklin Gothic LT Semi-Bold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2D0DF28-4232-2601-A155-B0CF5CB50FC3}"/>
              </a:ext>
            </a:extLst>
          </p:cNvPr>
          <p:cNvSpPr txBox="1"/>
          <p:nvPr/>
        </p:nvSpPr>
        <p:spPr>
          <a:xfrm>
            <a:off x="1278117" y="2950599"/>
            <a:ext cx="55093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/>
              <a:t>Como forma de reconhecimento os </a:t>
            </a:r>
            <a:r>
              <a:rPr lang="pt-BR" sz="2800" err="1"/>
              <a:t>Gn’s</a:t>
            </a:r>
            <a:r>
              <a:rPr lang="pt-BR" sz="2800"/>
              <a:t> que concluírem com sucesso a missão PGN 360º receberão o Selo XXXXXXX. </a:t>
            </a:r>
          </a:p>
          <a:p>
            <a:endParaRPr lang="pt-BR" sz="2800"/>
          </a:p>
          <a:p>
            <a:r>
              <a:rPr lang="pt-BR" sz="2800"/>
              <a:t>Para que possam publicar em suas redes sociais e profissionais mais essa conquista.</a:t>
            </a:r>
          </a:p>
        </p:txBody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2F669E15-8CDD-29F3-C191-E3CDFFBD0485}"/>
              </a:ext>
            </a:extLst>
          </p:cNvPr>
          <p:cNvSpPr/>
          <p:nvPr/>
        </p:nvSpPr>
        <p:spPr>
          <a:xfrm flipH="1">
            <a:off x="7216562" y="-3424"/>
            <a:ext cx="11595266" cy="10287002"/>
          </a:xfrm>
          <a:custGeom>
            <a:avLst/>
            <a:gdLst/>
            <a:ahLst/>
            <a:cxnLst/>
            <a:rect l="l" t="t" r="r" b="b"/>
            <a:pathLst>
              <a:path w="11595266" h="10287002">
                <a:moveTo>
                  <a:pt x="11595266" y="0"/>
                </a:moveTo>
                <a:lnTo>
                  <a:pt x="0" y="0"/>
                </a:lnTo>
                <a:lnTo>
                  <a:pt x="0" y="10287002"/>
                </a:lnTo>
                <a:lnTo>
                  <a:pt x="11595266" y="10287002"/>
                </a:lnTo>
                <a:lnTo>
                  <a:pt x="11595266" y="0"/>
                </a:lnTo>
                <a:close/>
              </a:path>
            </a:pathLst>
          </a:custGeom>
          <a:blipFill>
            <a:blip r:embed="rId7"/>
            <a:stretch>
              <a:fillRect r="-57719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A8C101BC-40AD-1C14-2414-C9B20BCE89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0582" y="3477806"/>
            <a:ext cx="4548901" cy="45489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3F6C8-C7DB-819A-EB47-880AF0D45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387F3ED-030E-721A-6A85-C64745EFE34B}"/>
              </a:ext>
            </a:extLst>
          </p:cNvPr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>
              <a:extLst>
                <a:ext uri="{FF2B5EF4-FFF2-40B4-BE49-F238E27FC236}">
                  <a16:creationId xmlns:a16="http://schemas.microsoft.com/office/drawing/2014/main" id="{DB4CF919-B41A-4D25-E3D6-BF08517CB83C}"/>
                </a:ext>
              </a:extLst>
            </p:cNvPr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09DDFC9F-A44B-EE6F-6725-633E4D866A8A}"/>
              </a:ext>
            </a:extLst>
          </p:cNvPr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>
              <a:extLst>
                <a:ext uri="{FF2B5EF4-FFF2-40B4-BE49-F238E27FC236}">
                  <a16:creationId xmlns:a16="http://schemas.microsoft.com/office/drawing/2014/main" id="{4758E810-EA32-389B-9674-FE866DDE3BB6}"/>
                </a:ext>
              </a:extLst>
            </p:cNvPr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AutoShape 7">
            <a:extLst>
              <a:ext uri="{FF2B5EF4-FFF2-40B4-BE49-F238E27FC236}">
                <a16:creationId xmlns:a16="http://schemas.microsoft.com/office/drawing/2014/main" id="{B2C3791D-84D9-1128-945E-38EB3D3FD8A2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2497454-ACA3-646B-7A0A-5284F0A9BD3E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D7E14D24-1B3D-FAFD-3C3B-5B35A6A20967}"/>
              </a:ext>
            </a:extLst>
          </p:cNvPr>
          <p:cNvGrpSpPr/>
          <p:nvPr/>
        </p:nvGrpSpPr>
        <p:grpSpPr>
          <a:xfrm rot="-10800000">
            <a:off x="-1995697" y="4902860"/>
            <a:ext cx="3266770" cy="4219575"/>
            <a:chOff x="0" y="0"/>
            <a:chExt cx="4355694" cy="56261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2C0BDC2-5934-0F9D-E988-654C314F60C7}"/>
                </a:ext>
              </a:extLst>
            </p:cNvPr>
            <p:cNvSpPr/>
            <p:nvPr/>
          </p:nvSpPr>
          <p:spPr>
            <a:xfrm>
              <a:off x="0" y="0"/>
              <a:ext cx="4355719" cy="5626100"/>
            </a:xfrm>
            <a:custGeom>
              <a:avLst/>
              <a:gdLst/>
              <a:ahLst/>
              <a:cxnLst/>
              <a:rect l="l" t="t" r="r" b="b"/>
              <a:pathLst>
                <a:path w="4355719" h="5626100">
                  <a:moveTo>
                    <a:pt x="0" y="0"/>
                  </a:moveTo>
                  <a:lnTo>
                    <a:pt x="4355719" y="0"/>
                  </a:lnTo>
                  <a:lnTo>
                    <a:pt x="4355719" y="5626100"/>
                  </a:lnTo>
                  <a:lnTo>
                    <a:pt x="0" y="5626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7866F021-36CF-3D52-37E8-42BBB8CD29F6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08E4728B-5307-6D22-FEFA-0EAE298692BE}"/>
              </a:ext>
            </a:extLst>
          </p:cNvPr>
          <p:cNvSpPr txBox="1"/>
          <p:nvPr/>
        </p:nvSpPr>
        <p:spPr>
          <a:xfrm>
            <a:off x="2514600" y="1970913"/>
            <a:ext cx="9906000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94"/>
              </a:lnSpc>
            </a:pPr>
            <a:r>
              <a:rPr lang="en-US" sz="4200" b="1" spc="260">
                <a:solidFill>
                  <a:srgbClr val="8800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Um </a:t>
            </a:r>
            <a:r>
              <a:rPr lang="en-US" sz="4200" b="1" spc="260" err="1">
                <a:solidFill>
                  <a:srgbClr val="8800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convite</a:t>
            </a:r>
            <a:r>
              <a:rPr lang="en-US" sz="4200" b="1" spc="260">
                <a:solidFill>
                  <a:srgbClr val="8800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  <a:r>
              <a:rPr lang="en-US" sz="4200" b="1" spc="260" err="1">
                <a:solidFill>
                  <a:srgbClr val="8800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rumo</a:t>
            </a:r>
            <a:r>
              <a:rPr lang="en-US" sz="4200" b="1" spc="260">
                <a:solidFill>
                  <a:srgbClr val="8800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 a </a:t>
            </a:r>
            <a:r>
              <a:rPr lang="en-US" sz="4200" b="1" spc="260" err="1">
                <a:solidFill>
                  <a:srgbClr val="8800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seu</a:t>
            </a:r>
            <a:r>
              <a:rPr lang="en-US" sz="4200" b="1" spc="260">
                <a:solidFill>
                  <a:srgbClr val="8800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  <a:r>
              <a:rPr lang="en-US" sz="4200" b="1" spc="260" err="1">
                <a:solidFill>
                  <a:srgbClr val="8800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desenvolvimento</a:t>
            </a:r>
            <a:endParaRPr lang="en-US" sz="4200" b="1" spc="260">
              <a:solidFill>
                <a:srgbClr val="880000"/>
              </a:solidFill>
              <a:latin typeface="ITC Franklin Gothic LT Semi-Bold"/>
              <a:ea typeface="ITC Franklin Gothic LT Semi-Bold"/>
              <a:cs typeface="ITC Franklin Gothic LT Semi-Bold"/>
              <a:sym typeface="ITC Franklin Gothic LT Semi-Bold"/>
            </a:endParaRPr>
          </a:p>
          <a:p>
            <a:pPr algn="ctr">
              <a:lnSpc>
                <a:spcPts val="4410"/>
              </a:lnSpc>
            </a:pPr>
            <a:endParaRPr lang="en-US" sz="4200" b="1" spc="260">
              <a:solidFill>
                <a:srgbClr val="880000"/>
              </a:solidFill>
              <a:latin typeface="ITC Franklin Gothic LT Semi-Bold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3019790-C6A9-18D9-F2C4-14ABBEE610AF}"/>
              </a:ext>
            </a:extLst>
          </p:cNvPr>
          <p:cNvSpPr/>
          <p:nvPr/>
        </p:nvSpPr>
        <p:spPr>
          <a:xfrm>
            <a:off x="2978398" y="4065750"/>
            <a:ext cx="14608336" cy="50821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ea typeface="Calibri"/>
                <a:cs typeface="Calibri"/>
              </a:rPr>
              <a:t>INSERIR OS EXEMPLOS DE PEÇAS DE COMUNICAÇÃO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980729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BD49C-9075-9AE4-8418-206B57835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080FB64-D825-E1A2-E4FB-710391792FA9}"/>
              </a:ext>
            </a:extLst>
          </p:cNvPr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>
              <a:extLst>
                <a:ext uri="{FF2B5EF4-FFF2-40B4-BE49-F238E27FC236}">
                  <a16:creationId xmlns:a16="http://schemas.microsoft.com/office/drawing/2014/main" id="{3F6FBC96-BA6A-20EC-34B9-78388B1C62C3}"/>
                </a:ext>
              </a:extLst>
            </p:cNvPr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18AE3F39-0D4E-9AD5-2D69-EF53336FF025}"/>
              </a:ext>
            </a:extLst>
          </p:cNvPr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>
              <a:extLst>
                <a:ext uri="{FF2B5EF4-FFF2-40B4-BE49-F238E27FC236}">
                  <a16:creationId xmlns:a16="http://schemas.microsoft.com/office/drawing/2014/main" id="{53D9CC0B-77FF-C08D-23F9-4E1DE14A22D6}"/>
                </a:ext>
              </a:extLst>
            </p:cNvPr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AutoShape 7">
            <a:extLst>
              <a:ext uri="{FF2B5EF4-FFF2-40B4-BE49-F238E27FC236}">
                <a16:creationId xmlns:a16="http://schemas.microsoft.com/office/drawing/2014/main" id="{D2BDC038-E730-B9C4-0B83-70925CD0BC82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690DD90-1574-1370-344A-8B5491C786AD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F9F4B70D-8399-3A4F-EF5A-8891BC0FDE0F}"/>
              </a:ext>
            </a:extLst>
          </p:cNvPr>
          <p:cNvGrpSpPr/>
          <p:nvPr/>
        </p:nvGrpSpPr>
        <p:grpSpPr>
          <a:xfrm rot="-10800000">
            <a:off x="-1995697" y="4902860"/>
            <a:ext cx="3266770" cy="4219575"/>
            <a:chOff x="0" y="0"/>
            <a:chExt cx="4355694" cy="56261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C1652C6-8B43-59E9-DCAD-A51B9552EB5A}"/>
                </a:ext>
              </a:extLst>
            </p:cNvPr>
            <p:cNvSpPr/>
            <p:nvPr/>
          </p:nvSpPr>
          <p:spPr>
            <a:xfrm>
              <a:off x="0" y="0"/>
              <a:ext cx="4355719" cy="5626100"/>
            </a:xfrm>
            <a:custGeom>
              <a:avLst/>
              <a:gdLst/>
              <a:ahLst/>
              <a:cxnLst/>
              <a:rect l="l" t="t" r="r" b="b"/>
              <a:pathLst>
                <a:path w="4355719" h="5626100">
                  <a:moveTo>
                    <a:pt x="0" y="0"/>
                  </a:moveTo>
                  <a:lnTo>
                    <a:pt x="4355719" y="0"/>
                  </a:lnTo>
                  <a:lnTo>
                    <a:pt x="4355719" y="5626100"/>
                  </a:lnTo>
                  <a:lnTo>
                    <a:pt x="0" y="5626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7" name="Freeform 8">
            <a:extLst>
              <a:ext uri="{FF2B5EF4-FFF2-40B4-BE49-F238E27FC236}">
                <a16:creationId xmlns:a16="http://schemas.microsoft.com/office/drawing/2014/main" id="{D990F43C-DBAC-6512-D91A-A79ED1E644FC}"/>
              </a:ext>
            </a:extLst>
          </p:cNvPr>
          <p:cNvSpPr/>
          <p:nvPr/>
        </p:nvSpPr>
        <p:spPr>
          <a:xfrm flipH="1">
            <a:off x="6692734" y="28034"/>
            <a:ext cx="11595266" cy="10287002"/>
          </a:xfrm>
          <a:custGeom>
            <a:avLst/>
            <a:gdLst/>
            <a:ahLst/>
            <a:cxnLst/>
            <a:rect l="l" t="t" r="r" b="b"/>
            <a:pathLst>
              <a:path w="11595266" h="10287002">
                <a:moveTo>
                  <a:pt x="11595266" y="0"/>
                </a:moveTo>
                <a:lnTo>
                  <a:pt x="0" y="0"/>
                </a:lnTo>
                <a:lnTo>
                  <a:pt x="0" y="10287002"/>
                </a:lnTo>
                <a:lnTo>
                  <a:pt x="11595266" y="10287002"/>
                </a:lnTo>
                <a:lnTo>
                  <a:pt x="11595266" y="0"/>
                </a:lnTo>
                <a:close/>
              </a:path>
            </a:pathLst>
          </a:custGeom>
          <a:blipFill>
            <a:blip r:embed="rId7"/>
            <a:stretch>
              <a:fillRect r="-5771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10CFD0E-60E5-61C5-739E-8C5974DD8359}"/>
              </a:ext>
            </a:extLst>
          </p:cNvPr>
          <p:cNvSpPr/>
          <p:nvPr/>
        </p:nvSpPr>
        <p:spPr>
          <a:xfrm>
            <a:off x="7466264" y="416215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3B77667E-60E5-912A-16EF-567B7168E4D2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18666336-B94E-E5CD-F600-10C22C76ADC6}"/>
              </a:ext>
            </a:extLst>
          </p:cNvPr>
          <p:cNvSpPr txBox="1"/>
          <p:nvPr/>
        </p:nvSpPr>
        <p:spPr>
          <a:xfrm>
            <a:off x="539362" y="2109154"/>
            <a:ext cx="5929044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94"/>
              </a:lnSpc>
            </a:pPr>
            <a:r>
              <a:rPr lang="en-US" sz="4200" b="1" spc="260">
                <a:solidFill>
                  <a:srgbClr val="8800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Um </a:t>
            </a:r>
            <a:r>
              <a:rPr lang="en-US" sz="4200" b="1" spc="260" err="1">
                <a:solidFill>
                  <a:srgbClr val="8800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convite</a:t>
            </a:r>
            <a:r>
              <a:rPr lang="en-US" sz="4200" b="1" spc="260">
                <a:solidFill>
                  <a:srgbClr val="8800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  <a:r>
              <a:rPr lang="en-US" sz="4200" b="1" spc="260" err="1">
                <a:solidFill>
                  <a:srgbClr val="8800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rumo</a:t>
            </a:r>
            <a:r>
              <a:rPr lang="en-US" sz="4200" b="1" spc="260">
                <a:solidFill>
                  <a:srgbClr val="8800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 a </a:t>
            </a:r>
            <a:r>
              <a:rPr lang="en-US" sz="4200" b="1" spc="260" err="1">
                <a:solidFill>
                  <a:srgbClr val="8800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seu</a:t>
            </a:r>
            <a:r>
              <a:rPr lang="en-US" sz="4200" b="1" spc="260">
                <a:solidFill>
                  <a:srgbClr val="8800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  <a:r>
              <a:rPr lang="en-US" sz="4200" b="1" spc="260" err="1">
                <a:solidFill>
                  <a:srgbClr val="8800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desenvolvimento</a:t>
            </a:r>
            <a:endParaRPr lang="en-US" sz="4200" b="1" spc="260">
              <a:solidFill>
                <a:srgbClr val="880000"/>
              </a:solidFill>
              <a:latin typeface="ITC Franklin Gothic LT Semi-Bold"/>
              <a:ea typeface="ITC Franklin Gothic LT Semi-Bold"/>
              <a:cs typeface="ITC Franklin Gothic LT Semi-Bold"/>
              <a:sym typeface="ITC Franklin Gothic LT Semi-Bold"/>
            </a:endParaRPr>
          </a:p>
          <a:p>
            <a:pPr algn="ctr">
              <a:lnSpc>
                <a:spcPts val="4410"/>
              </a:lnSpc>
            </a:pPr>
            <a:endParaRPr lang="en-US" sz="4200" b="1" spc="260">
              <a:solidFill>
                <a:srgbClr val="880000"/>
              </a:solidFill>
              <a:latin typeface="ITC Franklin Gothic LT Semi-Bold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285F4D9-E7B9-3BA5-FF91-6285E149051F}"/>
              </a:ext>
            </a:extLst>
          </p:cNvPr>
          <p:cNvSpPr txBox="1"/>
          <p:nvPr/>
        </p:nvSpPr>
        <p:spPr>
          <a:xfrm>
            <a:off x="1981200" y="8637160"/>
            <a:ext cx="632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/>
              <a:t>https://hdim.fa.us2.oraclecloud.com:443/fscmUI/redwood/learner/learn/redirect?learningItemId=300003795225199&amp;learningItemType=ORA_SPECIALIZATION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E0CEE404-5B34-10E4-7581-6A30D39717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870" y="2234835"/>
            <a:ext cx="4893831" cy="6276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F3B96FD0-4131-E22F-6739-78FBD4F6D13E}"/>
              </a:ext>
            </a:extLst>
          </p:cNvPr>
          <p:cNvSpPr/>
          <p:nvPr/>
        </p:nvSpPr>
        <p:spPr>
          <a:xfrm>
            <a:off x="1701942" y="4089388"/>
            <a:ext cx="3545712" cy="316750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err="1">
                <a:ea typeface="Calibri"/>
                <a:cs typeface="Calibri"/>
              </a:rPr>
              <a:t>Qr</a:t>
            </a:r>
            <a:r>
              <a:rPr lang="pt-BR">
                <a:ea typeface="Calibri"/>
                <a:cs typeface="Calibri"/>
              </a:rPr>
              <a:t> </a:t>
            </a:r>
            <a:r>
              <a:rPr lang="pt-BR" err="1">
                <a:ea typeface="Calibri"/>
                <a:cs typeface="Calibri"/>
              </a:rPr>
              <a:t>code</a:t>
            </a:r>
            <a:endParaRPr lang="pt-BR" err="1"/>
          </a:p>
        </p:txBody>
      </p:sp>
    </p:spTree>
    <p:extLst>
      <p:ext uri="{BB962C8B-B14F-4D97-AF65-F5344CB8AC3E}">
        <p14:creationId xmlns:p14="http://schemas.microsoft.com/office/powerpoint/2010/main" val="254605559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068" y="2431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616948" y="1502504"/>
            <a:ext cx="7527052" cy="2026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b="1" err="1"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Programa</a:t>
            </a:r>
            <a:r>
              <a:rPr lang="en-US" sz="6600" b="1"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</a:p>
          <a:p>
            <a:pPr algn="l">
              <a:lnSpc>
                <a:spcPts val="7920"/>
              </a:lnSpc>
            </a:pPr>
            <a:r>
              <a:rPr lang="en-US" sz="6600" b="1" err="1"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Gestão</a:t>
            </a:r>
            <a:r>
              <a:rPr lang="en-US" sz="6600" b="1"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de Negocios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96017" y="4548687"/>
            <a:ext cx="9774337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latin typeface="Amx"/>
                <a:ea typeface="Source Sans Pro"/>
                <a:cs typeface="Source Sans Pro"/>
                <a:sym typeface="Source Sans Pro"/>
              </a:rPr>
              <a:t>Um </a:t>
            </a:r>
            <a:r>
              <a:rPr lang="en-US" sz="3000" err="1">
                <a:latin typeface="Amx"/>
                <a:ea typeface="Source Sans Pro"/>
                <a:cs typeface="Source Sans Pro"/>
                <a:sym typeface="Source Sans Pro"/>
              </a:rPr>
              <a:t>programa</a:t>
            </a:r>
            <a:r>
              <a:rPr lang="en-US" sz="3000"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err="1">
                <a:latin typeface="Amx"/>
                <a:ea typeface="Source Sans Pro"/>
                <a:cs typeface="Source Sans Pro"/>
                <a:sym typeface="Source Sans Pro"/>
              </a:rPr>
              <a:t>que</a:t>
            </a:r>
            <a:r>
              <a:rPr lang="en-US" sz="3000"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err="1">
                <a:latin typeface="Amx"/>
                <a:ea typeface="Source Sans Pro"/>
                <a:cs typeface="Source Sans Pro"/>
                <a:sym typeface="Source Sans Pro"/>
              </a:rPr>
              <a:t>já</a:t>
            </a:r>
            <a:r>
              <a:rPr lang="en-US" sz="3000"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err="1">
                <a:latin typeface="Amx"/>
                <a:ea typeface="Source Sans Pro"/>
                <a:cs typeface="Source Sans Pro"/>
                <a:sym typeface="Source Sans Pro"/>
              </a:rPr>
              <a:t>nasce</a:t>
            </a:r>
            <a:r>
              <a:rPr lang="en-US" sz="3000"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err="1">
                <a:latin typeface="Amx"/>
                <a:ea typeface="Source Sans Pro"/>
                <a:cs typeface="Source Sans Pro"/>
                <a:sym typeface="Source Sans Pro"/>
              </a:rPr>
              <a:t>aderente</a:t>
            </a:r>
            <a:r>
              <a:rPr lang="en-US" sz="3000"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err="1">
                <a:latin typeface="Amx"/>
                <a:ea typeface="Source Sans Pro"/>
                <a:cs typeface="Source Sans Pro"/>
                <a:sym typeface="Source Sans Pro"/>
              </a:rPr>
              <a:t>ao</a:t>
            </a:r>
            <a:r>
              <a:rPr lang="en-US" sz="3000"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err="1">
                <a:latin typeface="Amx"/>
                <a:ea typeface="Source Sans Pro"/>
                <a:cs typeface="Source Sans Pro"/>
                <a:sym typeface="Source Sans Pro"/>
              </a:rPr>
              <a:t>próposito</a:t>
            </a:r>
            <a:r>
              <a:rPr lang="en-US" sz="3000">
                <a:latin typeface="Amx"/>
                <a:ea typeface="Source Sans Pro"/>
                <a:cs typeface="Source Sans Pro"/>
                <a:sym typeface="Source Sans Pro"/>
              </a:rPr>
              <a:t> do </a:t>
            </a:r>
          </a:p>
          <a:p>
            <a:pPr algn="l">
              <a:lnSpc>
                <a:spcPts val="3600"/>
              </a:lnSpc>
            </a:pPr>
            <a:r>
              <a:rPr lang="en-US" sz="3000">
                <a:latin typeface="Amx"/>
                <a:ea typeface="Source Sans Pro"/>
                <a:cs typeface="Source Sans Pro"/>
                <a:sym typeface="Source Sans Pro"/>
              </a:rPr>
              <a:t>canal </a:t>
            </a:r>
            <a:r>
              <a:rPr lang="en-US" sz="3000" err="1">
                <a:latin typeface="Amx"/>
                <a:ea typeface="Source Sans Pro"/>
                <a:cs typeface="Source Sans Pro"/>
                <a:sym typeface="Source Sans Pro"/>
              </a:rPr>
              <a:t>Varejo</a:t>
            </a:r>
            <a:endParaRPr lang="en-US" sz="3000">
              <a:latin typeface="Amx"/>
              <a:ea typeface="Source Sans Pro"/>
              <a:cs typeface="Source Sans Pro"/>
              <a:sym typeface="Source Sans Pro"/>
            </a:endParaRPr>
          </a:p>
          <a:p>
            <a:pPr algn="l">
              <a:lnSpc>
                <a:spcPts val="3600"/>
              </a:lnSpc>
            </a:pPr>
            <a:endParaRPr lang="en-US" sz="3000">
              <a:latin typeface="Amx"/>
              <a:ea typeface="Source Sans Pro"/>
              <a:cs typeface="Source Sans Pro"/>
              <a:sym typeface="Source Sans Pro"/>
            </a:endParaRP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 err="1">
                <a:latin typeface="Amx"/>
                <a:ea typeface="Source Sans Pro"/>
                <a:cs typeface="Source Sans Pro"/>
                <a:sym typeface="Source Sans Pro"/>
              </a:rPr>
              <a:t>Lideres</a:t>
            </a:r>
            <a:r>
              <a:rPr lang="en-US" sz="3000"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err="1">
                <a:latin typeface="Amx"/>
                <a:ea typeface="Source Sans Pro"/>
                <a:cs typeface="Source Sans Pro"/>
                <a:sym typeface="Source Sans Pro"/>
              </a:rPr>
              <a:t>conectados</a:t>
            </a:r>
            <a:r>
              <a:rPr lang="en-US" sz="3000">
                <a:latin typeface="Amx"/>
                <a:ea typeface="Source Sans Pro"/>
                <a:cs typeface="Source Sans Pro"/>
                <a:sym typeface="Source Sans Pro"/>
              </a:rPr>
              <a:t> com o mercado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 err="1">
                <a:latin typeface="Amx"/>
                <a:ea typeface="Source Sans Pro"/>
                <a:cs typeface="Source Sans Pro"/>
                <a:sym typeface="Source Sans Pro"/>
              </a:rPr>
              <a:t>Diagnóstico</a:t>
            </a:r>
            <a:r>
              <a:rPr lang="en-US" sz="3000"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err="1">
                <a:latin typeface="Amx"/>
                <a:ea typeface="Source Sans Pro"/>
                <a:cs typeface="Source Sans Pro"/>
                <a:sym typeface="Source Sans Pro"/>
              </a:rPr>
              <a:t>que</a:t>
            </a:r>
            <a:r>
              <a:rPr lang="en-US" sz="3000"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err="1">
                <a:latin typeface="Amx"/>
                <a:ea typeface="Source Sans Pro"/>
                <a:cs typeface="Source Sans Pro"/>
                <a:sym typeface="Source Sans Pro"/>
              </a:rPr>
              <a:t>reflete</a:t>
            </a:r>
            <a:r>
              <a:rPr lang="en-US" sz="3000">
                <a:latin typeface="Amx"/>
                <a:ea typeface="Source Sans Pro"/>
                <a:cs typeface="Source Sans Pro"/>
                <a:sym typeface="Source Sans Pro"/>
              </a:rPr>
              <a:t> o </a:t>
            </a:r>
            <a:r>
              <a:rPr lang="en-US" sz="3000" err="1">
                <a:latin typeface="Amx"/>
                <a:ea typeface="Source Sans Pro"/>
                <a:cs typeface="Source Sans Pro"/>
                <a:sym typeface="Source Sans Pro"/>
              </a:rPr>
              <a:t>dia</a:t>
            </a:r>
            <a:r>
              <a:rPr lang="en-US" sz="3000">
                <a:latin typeface="Amx"/>
                <a:ea typeface="Source Sans Pro"/>
                <a:cs typeface="Source Sans Pro"/>
                <a:sym typeface="Source Sans Pro"/>
              </a:rPr>
              <a:t> a </a:t>
            </a:r>
            <a:r>
              <a:rPr lang="en-US" sz="3000" err="1">
                <a:latin typeface="Amx"/>
                <a:ea typeface="Source Sans Pro"/>
                <a:cs typeface="Source Sans Pro"/>
                <a:sym typeface="Source Sans Pro"/>
              </a:rPr>
              <a:t>dia</a:t>
            </a:r>
            <a:r>
              <a:rPr lang="en-US" sz="3000">
                <a:latin typeface="Amx"/>
                <a:ea typeface="Source Sans Pro"/>
                <a:cs typeface="Source Sans Pro"/>
                <a:sym typeface="Source Sans Pro"/>
              </a:rPr>
              <a:t> e o </a:t>
            </a:r>
            <a:r>
              <a:rPr lang="en-US" sz="3000" err="1">
                <a:latin typeface="Amx"/>
                <a:ea typeface="Source Sans Pro"/>
                <a:cs typeface="Source Sans Pro"/>
                <a:sym typeface="Source Sans Pro"/>
              </a:rPr>
              <a:t>desejo</a:t>
            </a:r>
            <a:r>
              <a:rPr lang="en-US" sz="3000">
                <a:latin typeface="Amx"/>
                <a:ea typeface="Source Sans Pro"/>
                <a:cs typeface="Source Sans Pro"/>
                <a:sym typeface="Source Sans Pro"/>
              </a:rPr>
              <a:t> de ser </a:t>
            </a:r>
            <a:r>
              <a:rPr lang="en-US" sz="3000" err="1">
                <a:latin typeface="Amx"/>
                <a:ea typeface="Source Sans Pro"/>
                <a:cs typeface="Source Sans Pro"/>
                <a:sym typeface="Source Sans Pro"/>
              </a:rPr>
              <a:t>maior</a:t>
            </a:r>
            <a:endParaRPr lang="en-US" sz="3000">
              <a:latin typeface="Amx"/>
              <a:ea typeface="Source Sans Pro"/>
              <a:cs typeface="Source Sans Pro"/>
              <a:sym typeface="Source Sans Pro"/>
            </a:endParaRP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latin typeface="Amx"/>
                <a:ea typeface="Source Sans Pro"/>
                <a:cs typeface="Source Sans Pro"/>
                <a:sym typeface="Source Sans Pro"/>
              </a:rPr>
              <a:t>Um </a:t>
            </a:r>
            <a:r>
              <a:rPr lang="en-US" sz="3000" err="1">
                <a:latin typeface="Amx"/>
                <a:ea typeface="Source Sans Pro"/>
                <a:cs typeface="Source Sans Pro"/>
                <a:sym typeface="Source Sans Pro"/>
              </a:rPr>
              <a:t>programa</a:t>
            </a:r>
            <a:r>
              <a:rPr lang="en-US" sz="3000">
                <a:latin typeface="Amx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3000" err="1">
                <a:latin typeface="Amx"/>
                <a:ea typeface="Source Sans Pro"/>
                <a:cs typeface="Source Sans Pro"/>
                <a:sym typeface="Source Sans Pro"/>
              </a:rPr>
              <a:t>qualificação</a:t>
            </a:r>
            <a:r>
              <a:rPr lang="en-US" sz="3000"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err="1">
                <a:latin typeface="Amx"/>
                <a:ea typeface="Source Sans Pro"/>
                <a:cs typeface="Source Sans Pro"/>
                <a:sym typeface="Source Sans Pro"/>
              </a:rPr>
              <a:t>profissional</a:t>
            </a:r>
            <a:r>
              <a:rPr lang="en-US" sz="3000">
                <a:latin typeface="Amx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3000" err="1">
                <a:latin typeface="Amx"/>
                <a:ea typeface="Source Sans Pro"/>
                <a:cs typeface="Source Sans Pro"/>
                <a:sym typeface="Source Sans Pro"/>
              </a:rPr>
              <a:t>pessoal</a:t>
            </a:r>
            <a:endParaRPr lang="en-US" sz="3000">
              <a:latin typeface="Amx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0051199" y="-4207891"/>
            <a:ext cx="15881065" cy="13402386"/>
            <a:chOff x="0" y="0"/>
            <a:chExt cx="15544800" cy="131186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44800" cy="13118592"/>
            </a:xfrm>
            <a:custGeom>
              <a:avLst/>
              <a:gdLst/>
              <a:ahLst/>
              <a:cxnLst/>
              <a:rect l="l" t="t" r="r" b="b"/>
              <a:pathLst>
                <a:path w="15544800" h="13118592">
                  <a:moveTo>
                    <a:pt x="0" y="0"/>
                  </a:moveTo>
                  <a:lnTo>
                    <a:pt x="15544800" y="0"/>
                  </a:lnTo>
                  <a:lnTo>
                    <a:pt x="15544800" y="13118592"/>
                  </a:lnTo>
                  <a:lnTo>
                    <a:pt x="0" y="1311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Freeform 13"/>
          <p:cNvSpPr/>
          <p:nvPr/>
        </p:nvSpPr>
        <p:spPr>
          <a:xfrm>
            <a:off x="262542" y="7890167"/>
            <a:ext cx="2266950" cy="74295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5224312" y="4269296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5218731" y="4199639"/>
            <a:ext cx="2076450" cy="1329185"/>
          </a:xfrm>
          <a:custGeom>
            <a:avLst/>
            <a:gdLst/>
            <a:ahLst/>
            <a:cxnLst/>
            <a:rect l="l" t="t" r="r" b="b"/>
            <a:pathLst>
              <a:path w="2076450" h="1329185">
                <a:moveTo>
                  <a:pt x="0" y="0"/>
                </a:moveTo>
                <a:lnTo>
                  <a:pt x="2076450" y="0"/>
                </a:lnTo>
                <a:lnTo>
                  <a:pt x="2076450" y="1329185"/>
                </a:lnTo>
                <a:lnTo>
                  <a:pt x="0" y="13291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3861" b="-91612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6" name="AutoShape 16"/>
          <p:cNvSpPr/>
          <p:nvPr/>
        </p:nvSpPr>
        <p:spPr>
          <a:xfrm rot="6060">
            <a:off x="1616944" y="3592909"/>
            <a:ext cx="5390207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7" name="Freeform 17" descr="Uma imagem com lua  Descrição gerada automaticamente"/>
          <p:cNvSpPr/>
          <p:nvPr/>
        </p:nvSpPr>
        <p:spPr>
          <a:xfrm>
            <a:off x="6786215" y="867312"/>
            <a:ext cx="11501785" cy="9371110"/>
          </a:xfrm>
          <a:custGeom>
            <a:avLst/>
            <a:gdLst/>
            <a:ahLst/>
            <a:cxnLst/>
            <a:rect l="l" t="t" r="r" b="b"/>
            <a:pathLst>
              <a:path w="11501785" h="9371110">
                <a:moveTo>
                  <a:pt x="0" y="0"/>
                </a:moveTo>
                <a:lnTo>
                  <a:pt x="11501785" y="0"/>
                </a:lnTo>
                <a:lnTo>
                  <a:pt x="11501785" y="9371110"/>
                </a:lnTo>
                <a:lnTo>
                  <a:pt x="0" y="93711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8937" t="-30441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" r="-18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Amx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590046" y="2359952"/>
            <a:ext cx="5431631" cy="2026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20"/>
              </a:lnSpc>
            </a:pPr>
            <a:r>
              <a:rPr lang="en-US" sz="6600" b="1">
                <a:solidFill>
                  <a:srgbClr val="262626"/>
                </a:solidFill>
                <a:latin typeface="Amx"/>
                <a:sym typeface="ITC Franklin Gothic LT Semi-Bold"/>
              </a:rPr>
              <a:t>Slide de </a:t>
            </a:r>
            <a:r>
              <a:rPr lang="en-US" sz="6600" b="1" err="1">
                <a:solidFill>
                  <a:srgbClr val="262626"/>
                </a:solidFill>
                <a:latin typeface="Amx"/>
                <a:sym typeface="ITC Franklin Gothic LT Semi-Bold"/>
              </a:rPr>
              <a:t>fechamento</a:t>
            </a:r>
            <a:endParaRPr lang="pt-BR" err="1"/>
          </a:p>
        </p:txBody>
      </p:sp>
      <p:grpSp>
        <p:nvGrpSpPr>
          <p:cNvPr id="11" name="Group 11"/>
          <p:cNvGrpSpPr/>
          <p:nvPr/>
        </p:nvGrpSpPr>
        <p:grpSpPr>
          <a:xfrm>
            <a:off x="10051199" y="-4207891"/>
            <a:ext cx="15881065" cy="13402386"/>
            <a:chOff x="0" y="0"/>
            <a:chExt cx="15544800" cy="131186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44800" cy="13118592"/>
            </a:xfrm>
            <a:custGeom>
              <a:avLst/>
              <a:gdLst/>
              <a:ahLst/>
              <a:cxnLst/>
              <a:rect l="l" t="t" r="r" b="b"/>
              <a:pathLst>
                <a:path w="15544800" h="13118592">
                  <a:moveTo>
                    <a:pt x="0" y="0"/>
                  </a:moveTo>
                  <a:lnTo>
                    <a:pt x="15544800" y="0"/>
                  </a:lnTo>
                  <a:lnTo>
                    <a:pt x="15544800" y="13118592"/>
                  </a:lnTo>
                  <a:lnTo>
                    <a:pt x="0" y="1311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Freeform 13"/>
          <p:cNvSpPr/>
          <p:nvPr/>
        </p:nvSpPr>
        <p:spPr>
          <a:xfrm>
            <a:off x="262542" y="7890167"/>
            <a:ext cx="2266950" cy="74295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5224312" y="4269296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5218731" y="4199639"/>
            <a:ext cx="2076450" cy="1329185"/>
          </a:xfrm>
          <a:custGeom>
            <a:avLst/>
            <a:gdLst/>
            <a:ahLst/>
            <a:cxnLst/>
            <a:rect l="l" t="t" r="r" b="b"/>
            <a:pathLst>
              <a:path w="2076450" h="1329185">
                <a:moveTo>
                  <a:pt x="0" y="0"/>
                </a:moveTo>
                <a:lnTo>
                  <a:pt x="2076450" y="0"/>
                </a:lnTo>
                <a:lnTo>
                  <a:pt x="2076450" y="1329185"/>
                </a:lnTo>
                <a:lnTo>
                  <a:pt x="0" y="13291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3861" b="-91612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6" name="AutoShape 16"/>
          <p:cNvSpPr/>
          <p:nvPr/>
        </p:nvSpPr>
        <p:spPr>
          <a:xfrm rot="6060">
            <a:off x="1396013" y="3936130"/>
            <a:ext cx="5390207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8" name="Freeform 18" descr="Uma imagem com lua  Descrição gerada automaticamente"/>
          <p:cNvSpPr/>
          <p:nvPr/>
        </p:nvSpPr>
        <p:spPr>
          <a:xfrm>
            <a:off x="6786215" y="867312"/>
            <a:ext cx="11501785" cy="9371110"/>
          </a:xfrm>
          <a:custGeom>
            <a:avLst/>
            <a:gdLst/>
            <a:ahLst/>
            <a:cxnLst/>
            <a:rect l="l" t="t" r="r" b="b"/>
            <a:pathLst>
              <a:path w="11501785" h="9371110">
                <a:moveTo>
                  <a:pt x="0" y="0"/>
                </a:moveTo>
                <a:lnTo>
                  <a:pt x="11501785" y="0"/>
                </a:lnTo>
                <a:lnTo>
                  <a:pt x="11501785" y="9371110"/>
                </a:lnTo>
                <a:lnTo>
                  <a:pt x="0" y="93711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8937" t="-30441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</p:spTree>
    <p:extLst>
      <p:ext uri="{BB962C8B-B14F-4D97-AF65-F5344CB8AC3E}">
        <p14:creationId xmlns:p14="http://schemas.microsoft.com/office/powerpoint/2010/main" val="824081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20177" y="249193"/>
            <a:ext cx="18288000" cy="10290734"/>
            <a:chOff x="0" y="0"/>
            <a:chExt cx="24384000" cy="137209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</a:blip>
              <a:stretch>
                <a:fillRect t="-85849" r="-44493" b="-3085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531544" y="-151923"/>
            <a:ext cx="7289073" cy="10223640"/>
            <a:chOff x="0" y="0"/>
            <a:chExt cx="9718764" cy="136315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718802" cy="13631545"/>
            </a:xfrm>
            <a:custGeom>
              <a:avLst/>
              <a:gdLst/>
              <a:ahLst/>
              <a:cxnLst/>
              <a:rect l="l" t="t" r="r" b="b"/>
              <a:pathLst>
                <a:path w="9718802" h="13631545">
                  <a:moveTo>
                    <a:pt x="0" y="0"/>
                  </a:moveTo>
                  <a:lnTo>
                    <a:pt x="9718802" y="0"/>
                  </a:lnTo>
                  <a:lnTo>
                    <a:pt x="9718802" y="13631545"/>
                  </a:lnTo>
                  <a:lnTo>
                    <a:pt x="0" y="13631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966138" y="6133014"/>
            <a:ext cx="300447" cy="300447"/>
            <a:chOff x="0" y="0"/>
            <a:chExt cx="400596" cy="4005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0558" cy="400558"/>
            </a:xfrm>
            <a:custGeom>
              <a:avLst/>
              <a:gdLst/>
              <a:ahLst/>
              <a:cxnLst/>
              <a:rect l="l" t="t" r="r" b="b"/>
              <a:pathLst>
                <a:path w="400558" h="400558">
                  <a:moveTo>
                    <a:pt x="0" y="200279"/>
                  </a:moveTo>
                  <a:cubicBezTo>
                    <a:pt x="0" y="89662"/>
                    <a:pt x="89662" y="0"/>
                    <a:pt x="200279" y="0"/>
                  </a:cubicBezTo>
                  <a:cubicBezTo>
                    <a:pt x="310896" y="0"/>
                    <a:pt x="400558" y="89662"/>
                    <a:pt x="400558" y="200279"/>
                  </a:cubicBezTo>
                  <a:cubicBezTo>
                    <a:pt x="400558" y="310896"/>
                    <a:pt x="310896" y="400558"/>
                    <a:pt x="200279" y="400558"/>
                  </a:cubicBezTo>
                  <a:cubicBezTo>
                    <a:pt x="89662" y="400558"/>
                    <a:pt x="0" y="310896"/>
                    <a:pt x="0" y="200279"/>
                  </a:cubicBezTo>
                  <a:close/>
                </a:path>
              </a:pathLst>
            </a:custGeom>
            <a:solidFill>
              <a:srgbClr val="D91313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8" name="AutoShape 8"/>
          <p:cNvSpPr/>
          <p:nvPr/>
        </p:nvSpPr>
        <p:spPr>
          <a:xfrm rot="9438000">
            <a:off x="6089228" y="6762655"/>
            <a:ext cx="2008222" cy="0"/>
          </a:xfrm>
          <a:prstGeom prst="line">
            <a:avLst/>
          </a:prstGeom>
          <a:ln w="9525" cap="rnd">
            <a:solidFill>
              <a:srgbClr val="D9131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9" name="AutoShape 9"/>
          <p:cNvSpPr/>
          <p:nvPr/>
        </p:nvSpPr>
        <p:spPr>
          <a:xfrm rot="10783680">
            <a:off x="2170452" y="7141331"/>
            <a:ext cx="4016331" cy="0"/>
          </a:xfrm>
          <a:prstGeom prst="line">
            <a:avLst/>
          </a:prstGeom>
          <a:ln w="9525" cap="rnd">
            <a:solidFill>
              <a:srgbClr val="D9131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06209" y="6231701"/>
            <a:ext cx="4921596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18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SATISFAÇÃO GERAL DO PROGRAMA </a:t>
            </a:r>
          </a:p>
          <a:p>
            <a:pPr algn="l">
              <a:lnSpc>
                <a:spcPts val="7200"/>
              </a:lnSpc>
            </a:pPr>
            <a:r>
              <a:rPr lang="en-US" sz="6000" b="1" spc="-36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93%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02957" y="4496305"/>
            <a:ext cx="4710408" cy="1344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18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NÚMERO DE TREINADOS</a:t>
            </a:r>
          </a:p>
          <a:p>
            <a:pPr algn="l">
              <a:lnSpc>
                <a:spcPts val="7080"/>
              </a:lnSpc>
            </a:pPr>
            <a:r>
              <a:rPr lang="en-US" sz="5900" b="1" spc="-35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168 </a:t>
            </a:r>
          </a:p>
        </p:txBody>
      </p:sp>
      <p:sp>
        <p:nvSpPr>
          <p:cNvPr id="12" name="AutoShape 12"/>
          <p:cNvSpPr/>
          <p:nvPr/>
        </p:nvSpPr>
        <p:spPr>
          <a:xfrm flipH="1">
            <a:off x="10642214" y="3318506"/>
            <a:ext cx="1124342" cy="2148386"/>
          </a:xfrm>
          <a:prstGeom prst="line">
            <a:avLst/>
          </a:prstGeom>
          <a:ln w="9525" cap="rnd">
            <a:solidFill>
              <a:srgbClr val="52525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3" name="AutoShape 13"/>
          <p:cNvSpPr/>
          <p:nvPr/>
        </p:nvSpPr>
        <p:spPr>
          <a:xfrm rot="10783680">
            <a:off x="11213640" y="9361618"/>
            <a:ext cx="40163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546737" y="7074827"/>
            <a:ext cx="5980082" cy="2090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60"/>
              </a:lnSpc>
              <a:spcBef>
                <a:spcPct val="0"/>
              </a:spcBef>
            </a:pPr>
            <a:r>
              <a:rPr lang="en-US" sz="3000" u="none" strike="noStrike" spc="-22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TOTAL DE ADESÃO</a:t>
            </a:r>
            <a:r>
              <a:rPr lang="en-US" sz="3000" spc="-22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 SÍNCRONOS + ASSÍNCRONOS</a:t>
            </a:r>
            <a:r>
              <a:rPr lang="en-US" sz="3000" u="none" strike="noStrike" spc="-22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 (</a:t>
            </a:r>
            <a:r>
              <a:rPr lang="en-US" sz="3000" u="none" strike="noStrike" spc="-23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32 </a:t>
            </a:r>
            <a:r>
              <a:rPr lang="en-US" sz="3000" u="none" strike="noStrike" spc="-23" err="1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cursos</a:t>
            </a:r>
            <a:r>
              <a:rPr lang="en-US" sz="3000" b="1" u="none" strike="noStrike" spc="-23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)</a:t>
            </a:r>
          </a:p>
          <a:p>
            <a:pPr marL="0" lvl="0" indent="0" algn="l">
              <a:lnSpc>
                <a:spcPts val="7080"/>
              </a:lnSpc>
              <a:spcBef>
                <a:spcPct val="0"/>
              </a:spcBef>
            </a:pPr>
            <a:r>
              <a:rPr lang="en-US" sz="6000" b="1" u="none" strike="noStrike" spc="-35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77%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340912" y="5352545"/>
            <a:ext cx="319497" cy="319497"/>
            <a:chOff x="0" y="0"/>
            <a:chExt cx="425996" cy="425996"/>
          </a:xfrm>
        </p:grpSpPr>
        <p:sp>
          <p:nvSpPr>
            <p:cNvPr id="16" name="Freeform 16"/>
            <p:cNvSpPr/>
            <p:nvPr/>
          </p:nvSpPr>
          <p:spPr>
            <a:xfrm>
              <a:off x="12700" y="12700"/>
              <a:ext cx="400558" cy="400558"/>
            </a:xfrm>
            <a:custGeom>
              <a:avLst/>
              <a:gdLst/>
              <a:ahLst/>
              <a:cxnLst/>
              <a:rect l="l" t="t" r="r" b="b"/>
              <a:pathLst>
                <a:path w="400558" h="400558">
                  <a:moveTo>
                    <a:pt x="0" y="200279"/>
                  </a:moveTo>
                  <a:cubicBezTo>
                    <a:pt x="0" y="89662"/>
                    <a:pt x="89662" y="0"/>
                    <a:pt x="200279" y="0"/>
                  </a:cubicBezTo>
                  <a:cubicBezTo>
                    <a:pt x="310896" y="0"/>
                    <a:pt x="400558" y="89662"/>
                    <a:pt x="400558" y="200279"/>
                  </a:cubicBezTo>
                  <a:cubicBezTo>
                    <a:pt x="400558" y="310896"/>
                    <a:pt x="310896" y="400558"/>
                    <a:pt x="200279" y="400558"/>
                  </a:cubicBezTo>
                  <a:cubicBezTo>
                    <a:pt x="89662" y="400558"/>
                    <a:pt x="0" y="310896"/>
                    <a:pt x="0" y="200279"/>
                  </a:cubicBezTo>
                  <a:close/>
                </a:path>
              </a:pathLst>
            </a:custGeom>
            <a:solidFill>
              <a:srgbClr val="BFBFBF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425958" cy="425958"/>
            </a:xfrm>
            <a:custGeom>
              <a:avLst/>
              <a:gdLst/>
              <a:ahLst/>
              <a:cxnLst/>
              <a:rect l="l" t="t" r="r" b="b"/>
              <a:pathLst>
                <a:path w="425958" h="425958">
                  <a:moveTo>
                    <a:pt x="0" y="212979"/>
                  </a:moveTo>
                  <a:cubicBezTo>
                    <a:pt x="0" y="95377"/>
                    <a:pt x="95377" y="0"/>
                    <a:pt x="212979" y="0"/>
                  </a:cubicBezTo>
                  <a:lnTo>
                    <a:pt x="212979" y="12700"/>
                  </a:lnTo>
                  <a:lnTo>
                    <a:pt x="212979" y="0"/>
                  </a:lnTo>
                  <a:cubicBezTo>
                    <a:pt x="330581" y="0"/>
                    <a:pt x="425958" y="95377"/>
                    <a:pt x="425958" y="212979"/>
                  </a:cubicBezTo>
                  <a:cubicBezTo>
                    <a:pt x="425958" y="330581"/>
                    <a:pt x="330581" y="425958"/>
                    <a:pt x="212979" y="425958"/>
                  </a:cubicBezTo>
                  <a:lnTo>
                    <a:pt x="212979" y="413258"/>
                  </a:lnTo>
                  <a:lnTo>
                    <a:pt x="212979" y="425958"/>
                  </a:lnTo>
                  <a:cubicBezTo>
                    <a:pt x="95377" y="425958"/>
                    <a:pt x="0" y="330581"/>
                    <a:pt x="0" y="212979"/>
                  </a:cubicBezTo>
                  <a:lnTo>
                    <a:pt x="12700" y="212979"/>
                  </a:lnTo>
                  <a:lnTo>
                    <a:pt x="23622" y="219456"/>
                  </a:lnTo>
                  <a:cubicBezTo>
                    <a:pt x="20701" y="224409"/>
                    <a:pt x="14859" y="226695"/>
                    <a:pt x="9398" y="225171"/>
                  </a:cubicBezTo>
                  <a:cubicBezTo>
                    <a:pt x="3937" y="223647"/>
                    <a:pt x="0" y="218694"/>
                    <a:pt x="0" y="212979"/>
                  </a:cubicBezTo>
                  <a:moveTo>
                    <a:pt x="25400" y="212979"/>
                  </a:moveTo>
                  <a:lnTo>
                    <a:pt x="12700" y="212979"/>
                  </a:lnTo>
                  <a:lnTo>
                    <a:pt x="1778" y="206502"/>
                  </a:lnTo>
                  <a:cubicBezTo>
                    <a:pt x="4699" y="201549"/>
                    <a:pt x="10541" y="199263"/>
                    <a:pt x="16002" y="200787"/>
                  </a:cubicBezTo>
                  <a:cubicBezTo>
                    <a:pt x="21463" y="202311"/>
                    <a:pt x="25400" y="207264"/>
                    <a:pt x="25400" y="212979"/>
                  </a:cubicBezTo>
                  <a:cubicBezTo>
                    <a:pt x="25400" y="316611"/>
                    <a:pt x="109347" y="400558"/>
                    <a:pt x="212979" y="400558"/>
                  </a:cubicBezTo>
                  <a:cubicBezTo>
                    <a:pt x="316611" y="400558"/>
                    <a:pt x="400558" y="316611"/>
                    <a:pt x="400558" y="212979"/>
                  </a:cubicBezTo>
                  <a:lnTo>
                    <a:pt x="413258" y="212979"/>
                  </a:lnTo>
                  <a:lnTo>
                    <a:pt x="400558" y="212979"/>
                  </a:lnTo>
                  <a:cubicBezTo>
                    <a:pt x="400558" y="109347"/>
                    <a:pt x="316611" y="25400"/>
                    <a:pt x="212979" y="25400"/>
                  </a:cubicBezTo>
                  <a:lnTo>
                    <a:pt x="212979" y="12700"/>
                  </a:lnTo>
                  <a:lnTo>
                    <a:pt x="212979" y="25400"/>
                  </a:lnTo>
                  <a:cubicBezTo>
                    <a:pt x="109347" y="25400"/>
                    <a:pt x="25400" y="109347"/>
                    <a:pt x="25400" y="212979"/>
                  </a:cubicBezTo>
                  <a:close/>
                </a:path>
              </a:pathLst>
            </a:custGeom>
            <a:solidFill>
              <a:srgbClr val="BFBFBF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18" name="AutoShape 18"/>
          <p:cNvSpPr/>
          <p:nvPr/>
        </p:nvSpPr>
        <p:spPr>
          <a:xfrm rot="-8317019">
            <a:off x="10383660" y="6195165"/>
            <a:ext cx="206420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9" name="AutoShape 19"/>
          <p:cNvSpPr/>
          <p:nvPr/>
        </p:nvSpPr>
        <p:spPr>
          <a:xfrm rot="10783680">
            <a:off x="11941308" y="7659543"/>
            <a:ext cx="40163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816434" y="2056362"/>
            <a:ext cx="5984323" cy="2523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3000" spc="-22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QUANTIDADE DE TURMAS</a:t>
            </a:r>
          </a:p>
          <a:p>
            <a:pPr algn="l"/>
            <a:r>
              <a:rPr lang="en-US" sz="3000" spc="-22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699" spc="-22" err="1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síncronas</a:t>
            </a:r>
            <a:r>
              <a:rPr lang="en-US" sz="3699" spc="-22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 (TEAMS)</a:t>
            </a:r>
          </a:p>
          <a:p>
            <a:pPr algn="l"/>
            <a:endParaRPr lang="en-US" sz="3699" b="1" spc="-22">
              <a:solidFill>
                <a:srgbClr val="C00000"/>
              </a:solidFill>
              <a:latin typeface="Amx"/>
              <a:ea typeface="TT Rounds Condensed Bold"/>
              <a:cs typeface="TT Rounds Condensed Bold"/>
              <a:sym typeface="TT Rounds Condensed Bold"/>
            </a:endParaRPr>
          </a:p>
          <a:p>
            <a:pPr algn="l"/>
            <a:r>
              <a:rPr lang="en-US" sz="6000" b="1" spc="-36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10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6181677" y="238525"/>
            <a:ext cx="1451800" cy="585035"/>
            <a:chOff x="0" y="0"/>
            <a:chExt cx="1935734" cy="780047"/>
          </a:xfrm>
        </p:grpSpPr>
        <p:sp>
          <p:nvSpPr>
            <p:cNvPr id="22" name="Freeform 22" descr="Uma imagem contendo desenho  Descrição gerada automaticamente"/>
            <p:cNvSpPr/>
            <p:nvPr/>
          </p:nvSpPr>
          <p:spPr>
            <a:xfrm>
              <a:off x="0" y="0"/>
              <a:ext cx="1935734" cy="780034"/>
            </a:xfrm>
            <a:custGeom>
              <a:avLst/>
              <a:gdLst/>
              <a:ahLst/>
              <a:cxnLst/>
              <a:rect l="l" t="t" r="r" b="b"/>
              <a:pathLst>
                <a:path w="1935734" h="780034">
                  <a:moveTo>
                    <a:pt x="0" y="0"/>
                  </a:moveTo>
                  <a:lnTo>
                    <a:pt x="1935734" y="0"/>
                  </a:lnTo>
                  <a:lnTo>
                    <a:pt x="1935734" y="780034"/>
                  </a:lnTo>
                  <a:lnTo>
                    <a:pt x="0" y="780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8038" t="-29868" r="-19825" b="-33150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473796" y="307686"/>
            <a:ext cx="1696679" cy="477793"/>
            <a:chOff x="0" y="0"/>
            <a:chExt cx="2262238" cy="63705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262251" cy="637032"/>
            </a:xfrm>
            <a:custGeom>
              <a:avLst/>
              <a:gdLst/>
              <a:ahLst/>
              <a:cxnLst/>
              <a:rect l="l" t="t" r="r" b="b"/>
              <a:pathLst>
                <a:path w="2262251" h="637032">
                  <a:moveTo>
                    <a:pt x="0" y="0"/>
                  </a:moveTo>
                  <a:lnTo>
                    <a:pt x="2262251" y="0"/>
                  </a:lnTo>
                  <a:lnTo>
                    <a:pt x="2262251" y="637032"/>
                  </a:lnTo>
                  <a:lnTo>
                    <a:pt x="0" y="637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63" b="-267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473796" y="1210403"/>
            <a:ext cx="5539569" cy="1215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5"/>
              </a:lnSpc>
            </a:pPr>
            <a:r>
              <a:rPr lang="en-US" sz="4800" b="1" spc="-29" err="1">
                <a:latin typeface="Amx"/>
                <a:ea typeface="TT Rounds Condensed Bold"/>
                <a:cs typeface="TT Rounds Condensed Bold"/>
                <a:sym typeface="TT Rounds Condensed Bold"/>
              </a:rPr>
              <a:t>Programa</a:t>
            </a:r>
            <a:r>
              <a:rPr lang="en-US" sz="4800" b="1" spc="-29">
                <a:latin typeface="Amx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4800" b="1" spc="-29" err="1">
                <a:latin typeface="Amx"/>
                <a:ea typeface="TT Rounds Condensed Bold"/>
                <a:cs typeface="TT Rounds Condensed Bold"/>
                <a:sym typeface="TT Rounds Condensed Bold"/>
              </a:rPr>
              <a:t>Gestão</a:t>
            </a:r>
            <a:r>
              <a:rPr lang="en-US" sz="4800" b="1" spc="-29">
                <a:latin typeface="Amx"/>
                <a:ea typeface="TT Rounds Condensed Bold"/>
                <a:cs typeface="TT Rounds Condensed Bold"/>
                <a:sym typeface="TT Rounds Condensed Bold"/>
              </a:rPr>
              <a:t> de </a:t>
            </a:r>
            <a:r>
              <a:rPr lang="en-US" sz="4800" b="1" spc="-29" err="1">
                <a:latin typeface="Amx"/>
                <a:ea typeface="TT Rounds Condensed Bold"/>
                <a:cs typeface="TT Rounds Condensed Bold"/>
                <a:sym typeface="TT Rounds Condensed Bold"/>
              </a:rPr>
              <a:t>Negócios</a:t>
            </a:r>
            <a:r>
              <a:rPr lang="en-US" sz="4800" b="1" spc="-29">
                <a:latin typeface="Amx"/>
                <a:ea typeface="TT Rounds Condensed Bold"/>
                <a:cs typeface="TT Rounds Condensed Bold"/>
                <a:sym typeface="TT Rounds Condensed Bold"/>
              </a:rPr>
              <a:t> VAREJO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34868" y="3013708"/>
            <a:ext cx="658453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9"/>
              </a:lnSpc>
            </a:pPr>
            <a:r>
              <a:rPr lang="en-US" sz="3199" spc="-19">
                <a:latin typeface="Amx"/>
                <a:ea typeface="TT Rounds Condensed"/>
                <a:cs typeface="TT Rounds Condensed"/>
                <a:sym typeface="TT Rounds Condensed"/>
              </a:rPr>
              <a:t>2024 - 2026</a:t>
            </a:r>
          </a:p>
        </p:txBody>
      </p:sp>
      <p:sp>
        <p:nvSpPr>
          <p:cNvPr id="27" name="AutoShape 27"/>
          <p:cNvSpPr/>
          <p:nvPr/>
        </p:nvSpPr>
        <p:spPr>
          <a:xfrm flipH="1">
            <a:off x="5564409" y="4184912"/>
            <a:ext cx="1852662" cy="774985"/>
          </a:xfrm>
          <a:prstGeom prst="line">
            <a:avLst/>
          </a:prstGeom>
          <a:ln w="9525" cap="rnd">
            <a:solidFill>
              <a:srgbClr val="D9131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28" name="AutoShape 28"/>
          <p:cNvSpPr/>
          <p:nvPr/>
        </p:nvSpPr>
        <p:spPr>
          <a:xfrm flipH="1">
            <a:off x="959167" y="4955135"/>
            <a:ext cx="4605242" cy="0"/>
          </a:xfrm>
          <a:prstGeom prst="line">
            <a:avLst/>
          </a:prstGeom>
          <a:ln w="9525" cap="rnd">
            <a:solidFill>
              <a:srgbClr val="D9131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6900700" y="4180519"/>
            <a:ext cx="300447" cy="300447"/>
            <a:chOff x="0" y="0"/>
            <a:chExt cx="400596" cy="40059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00558" cy="400558"/>
            </a:xfrm>
            <a:custGeom>
              <a:avLst/>
              <a:gdLst/>
              <a:ahLst/>
              <a:cxnLst/>
              <a:rect l="l" t="t" r="r" b="b"/>
              <a:pathLst>
                <a:path w="400558" h="400558">
                  <a:moveTo>
                    <a:pt x="0" y="200279"/>
                  </a:moveTo>
                  <a:cubicBezTo>
                    <a:pt x="0" y="89662"/>
                    <a:pt x="89662" y="0"/>
                    <a:pt x="200279" y="0"/>
                  </a:cubicBezTo>
                  <a:cubicBezTo>
                    <a:pt x="310896" y="0"/>
                    <a:pt x="400558" y="89662"/>
                    <a:pt x="400558" y="200279"/>
                  </a:cubicBezTo>
                  <a:cubicBezTo>
                    <a:pt x="400558" y="310896"/>
                    <a:pt x="310896" y="400558"/>
                    <a:pt x="200279" y="400558"/>
                  </a:cubicBezTo>
                  <a:cubicBezTo>
                    <a:pt x="89662" y="400558"/>
                    <a:pt x="0" y="310896"/>
                    <a:pt x="0" y="200279"/>
                  </a:cubicBezTo>
                  <a:close/>
                </a:path>
              </a:pathLst>
            </a:custGeom>
            <a:solidFill>
              <a:srgbClr val="D91313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31" name="AutoShape 31"/>
          <p:cNvSpPr/>
          <p:nvPr/>
        </p:nvSpPr>
        <p:spPr>
          <a:xfrm flipH="1" flipV="1">
            <a:off x="11766555" y="3313731"/>
            <a:ext cx="5984324" cy="4773"/>
          </a:xfrm>
          <a:prstGeom prst="line">
            <a:avLst/>
          </a:prstGeom>
          <a:ln w="9525" cap="rnd">
            <a:solidFill>
              <a:srgbClr val="52525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32" name="Group 32"/>
          <p:cNvGrpSpPr/>
          <p:nvPr/>
        </p:nvGrpSpPr>
        <p:grpSpPr>
          <a:xfrm>
            <a:off x="9976153" y="7074827"/>
            <a:ext cx="300447" cy="300447"/>
            <a:chOff x="0" y="0"/>
            <a:chExt cx="400596" cy="40059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00558" cy="400558"/>
            </a:xfrm>
            <a:custGeom>
              <a:avLst/>
              <a:gdLst/>
              <a:ahLst/>
              <a:cxnLst/>
              <a:rect l="l" t="t" r="r" b="b"/>
              <a:pathLst>
                <a:path w="400558" h="400558">
                  <a:moveTo>
                    <a:pt x="0" y="200279"/>
                  </a:moveTo>
                  <a:cubicBezTo>
                    <a:pt x="0" y="89662"/>
                    <a:pt x="89662" y="0"/>
                    <a:pt x="200279" y="0"/>
                  </a:cubicBezTo>
                  <a:cubicBezTo>
                    <a:pt x="310896" y="0"/>
                    <a:pt x="400558" y="89662"/>
                    <a:pt x="400558" y="200279"/>
                  </a:cubicBezTo>
                  <a:cubicBezTo>
                    <a:pt x="400558" y="310896"/>
                    <a:pt x="310896" y="400558"/>
                    <a:pt x="200279" y="400558"/>
                  </a:cubicBezTo>
                  <a:cubicBezTo>
                    <a:pt x="89662" y="400558"/>
                    <a:pt x="0" y="310896"/>
                    <a:pt x="0" y="200279"/>
                  </a:cubicBezTo>
                  <a:close/>
                </a:path>
              </a:pathLst>
            </a:custGeom>
            <a:solidFill>
              <a:srgbClr val="D91313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34" name="AutoShape 34"/>
          <p:cNvSpPr/>
          <p:nvPr/>
        </p:nvSpPr>
        <p:spPr>
          <a:xfrm flipH="1" flipV="1">
            <a:off x="10177963" y="7220657"/>
            <a:ext cx="1364533" cy="453182"/>
          </a:xfrm>
          <a:prstGeom prst="line">
            <a:avLst/>
          </a:prstGeom>
          <a:ln w="9525" cap="rnd">
            <a:solidFill>
              <a:srgbClr val="D9131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35" name="AutoShape 35"/>
          <p:cNvSpPr/>
          <p:nvPr/>
        </p:nvSpPr>
        <p:spPr>
          <a:xfrm flipH="1">
            <a:off x="11542496" y="7630942"/>
            <a:ext cx="4016285" cy="19067"/>
          </a:xfrm>
          <a:prstGeom prst="line">
            <a:avLst/>
          </a:prstGeom>
          <a:ln w="9525" cap="rnd">
            <a:solidFill>
              <a:srgbClr val="D9131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0B9D96CD-FA6A-AA7F-C97D-9799AFA3AA88}"/>
              </a:ext>
            </a:extLst>
          </p:cNvPr>
          <p:cNvSpPr/>
          <p:nvPr/>
        </p:nvSpPr>
        <p:spPr>
          <a:xfrm>
            <a:off x="2894499" y="8546174"/>
            <a:ext cx="5029200" cy="122493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>
                <a:solidFill>
                  <a:srgbClr val="C00000"/>
                </a:solidFill>
                <a:latin typeface="AMX"/>
              </a:rPr>
              <a:t>Atualização de Conteúdos 2026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ma imagem contendo Padrão do plano de fundo  O conteúdo gerado por IA pode estar incorreto."/>
          <p:cNvSpPr/>
          <p:nvPr/>
        </p:nvSpPr>
        <p:spPr>
          <a:xfrm>
            <a:off x="11762" y="0"/>
            <a:ext cx="18288011" cy="10287000"/>
          </a:xfrm>
          <a:custGeom>
            <a:avLst/>
            <a:gdLst/>
            <a:ahLst/>
            <a:cxnLst/>
            <a:rect l="l" t="t" r="r" b="b"/>
            <a:pathLst>
              <a:path w="18288011" h="10287000">
                <a:moveTo>
                  <a:pt x="0" y="0"/>
                </a:moveTo>
                <a:lnTo>
                  <a:pt x="18288011" y="0"/>
                </a:lnTo>
                <a:lnTo>
                  <a:pt x="1828801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199788" y="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25FE8E2-4375-7496-E399-DA199B0ECA95}"/>
              </a:ext>
            </a:extLst>
          </p:cNvPr>
          <p:cNvSpPr txBox="1"/>
          <p:nvPr/>
        </p:nvSpPr>
        <p:spPr>
          <a:xfrm>
            <a:off x="1408507" y="1041980"/>
            <a:ext cx="85685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>
                <a:solidFill>
                  <a:srgbClr val="C00000"/>
                </a:solidFill>
                <a:latin typeface="AMX"/>
              </a:rPr>
              <a:t>Programa Gestão de Negócios: </a:t>
            </a:r>
          </a:p>
          <a:p>
            <a:endParaRPr lang="pt-BR" sz="4000">
              <a:solidFill>
                <a:srgbClr val="C00000"/>
              </a:solidFill>
              <a:latin typeface="AMX"/>
            </a:endParaRPr>
          </a:p>
        </p:txBody>
      </p:sp>
      <p:pic>
        <p:nvPicPr>
          <p:cNvPr id="13" name="Gráfico 12" descr="Astronauta feminina com preenchimento sólido">
            <a:extLst>
              <a:ext uri="{FF2B5EF4-FFF2-40B4-BE49-F238E27FC236}">
                <a16:creationId xmlns:a16="http://schemas.microsoft.com/office/drawing/2014/main" id="{34FDE12D-CAF1-2330-3335-00EB74A85C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8139" y="4326221"/>
            <a:ext cx="2079537" cy="2079537"/>
          </a:xfrm>
          <a:prstGeom prst="rect">
            <a:avLst/>
          </a:prstGeom>
        </p:spPr>
      </p:pic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3EFD06BB-454B-ADD6-14EF-A9890607D59D}"/>
              </a:ext>
            </a:extLst>
          </p:cNvPr>
          <p:cNvSpPr/>
          <p:nvPr/>
        </p:nvSpPr>
        <p:spPr>
          <a:xfrm>
            <a:off x="3489972" y="4804706"/>
            <a:ext cx="5029200" cy="122493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>
                <a:solidFill>
                  <a:srgbClr val="C00000"/>
                </a:solidFill>
                <a:latin typeface="AMX"/>
              </a:rPr>
              <a:t>+ 160 GNS treinados</a:t>
            </a:r>
          </a:p>
        </p:txBody>
      </p:sp>
      <p:pic>
        <p:nvPicPr>
          <p:cNvPr id="15" name="Gráfico 14" descr="Gráfico de barras com preenchimento sólido">
            <a:extLst>
              <a:ext uri="{FF2B5EF4-FFF2-40B4-BE49-F238E27FC236}">
                <a16:creationId xmlns:a16="http://schemas.microsoft.com/office/drawing/2014/main" id="{C93A8F5F-405E-176D-A0EF-C21FA14879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63507" y="6692945"/>
            <a:ext cx="1828800" cy="1828800"/>
          </a:xfrm>
          <a:prstGeom prst="rect">
            <a:avLst/>
          </a:prstGeom>
        </p:spPr>
      </p:pic>
      <p:pic>
        <p:nvPicPr>
          <p:cNvPr id="17" name="Gráfico 16" descr="Bateria com preenchimento sólido">
            <a:extLst>
              <a:ext uri="{FF2B5EF4-FFF2-40B4-BE49-F238E27FC236}">
                <a16:creationId xmlns:a16="http://schemas.microsoft.com/office/drawing/2014/main" id="{AF6C1A60-7C98-4D2E-4FD1-A54A4F839D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49950" y="4461272"/>
            <a:ext cx="2079536" cy="2079536"/>
          </a:xfrm>
          <a:prstGeom prst="rect">
            <a:avLst/>
          </a:prstGeom>
        </p:spPr>
      </p:pic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E833A637-B176-C743-3358-5A5BC0B3AB84}"/>
              </a:ext>
            </a:extLst>
          </p:cNvPr>
          <p:cNvSpPr/>
          <p:nvPr/>
        </p:nvSpPr>
        <p:spPr>
          <a:xfrm>
            <a:off x="3489972" y="7095308"/>
            <a:ext cx="5029200" cy="109228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>
                <a:solidFill>
                  <a:srgbClr val="C00000"/>
                </a:solidFill>
                <a:latin typeface="AMX"/>
              </a:rPr>
              <a:t>10 turmas realizadas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48F4130C-9FAF-F607-AF85-66673482B87E}"/>
              </a:ext>
            </a:extLst>
          </p:cNvPr>
          <p:cNvSpPr/>
          <p:nvPr/>
        </p:nvSpPr>
        <p:spPr>
          <a:xfrm>
            <a:off x="12283428" y="4888574"/>
            <a:ext cx="5029200" cy="122493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>
                <a:solidFill>
                  <a:srgbClr val="C00000"/>
                </a:solidFill>
                <a:latin typeface="AMX"/>
              </a:rPr>
              <a:t>Atualização de Conteúdos 2026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CA77631D-2452-49F3-B1B1-8B189BD5153F}"/>
              </a:ext>
            </a:extLst>
          </p:cNvPr>
          <p:cNvSpPr/>
          <p:nvPr/>
        </p:nvSpPr>
        <p:spPr>
          <a:xfrm>
            <a:off x="12272030" y="6924423"/>
            <a:ext cx="4965983" cy="136584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>
                <a:solidFill>
                  <a:srgbClr val="C00000"/>
                </a:solidFill>
                <a:latin typeface="AMX"/>
              </a:rPr>
              <a:t>Trilha EAD Ativa – 32 cursos</a:t>
            </a:r>
          </a:p>
        </p:txBody>
      </p:sp>
      <p:pic>
        <p:nvPicPr>
          <p:cNvPr id="22" name="Gráfico 21" descr="Marca de verificação do selo com preenchimento sólido">
            <a:extLst>
              <a:ext uri="{FF2B5EF4-FFF2-40B4-BE49-F238E27FC236}">
                <a16:creationId xmlns:a16="http://schemas.microsoft.com/office/drawing/2014/main" id="{33DC0313-B10C-E252-F05C-DB743C522D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77023" y="6540808"/>
            <a:ext cx="1825390" cy="1825390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95D3F016-EC35-2521-9727-30996916E109}"/>
              </a:ext>
            </a:extLst>
          </p:cNvPr>
          <p:cNvSpPr txBox="1"/>
          <p:nvPr/>
        </p:nvSpPr>
        <p:spPr>
          <a:xfrm>
            <a:off x="1415164" y="2170828"/>
            <a:ext cx="12300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200">
                <a:solidFill>
                  <a:srgbClr val="C00000"/>
                </a:solidFill>
                <a:latin typeface="AMX"/>
              </a:rPr>
              <a:t>Um olhar do </a:t>
            </a:r>
            <a:r>
              <a:rPr lang="pt-BR" sz="3200" err="1">
                <a:solidFill>
                  <a:srgbClr val="C00000"/>
                </a:solidFill>
                <a:latin typeface="AMX"/>
              </a:rPr>
              <a:t>passado_Agente</a:t>
            </a:r>
            <a:r>
              <a:rPr lang="pt-BR" sz="3200">
                <a:solidFill>
                  <a:srgbClr val="C00000"/>
                </a:solidFill>
                <a:latin typeface="AMX"/>
              </a:rPr>
              <a:t> Autorizado</a:t>
            </a:r>
          </a:p>
          <a:p>
            <a:endParaRPr lang="pt-BR" sz="3200">
              <a:latin typeface="AMX"/>
            </a:endParaRPr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4427B615-C33E-E8CD-DF64-C1108386B095}"/>
              </a:ext>
            </a:extLst>
          </p:cNvPr>
          <p:cNvSpPr/>
          <p:nvPr/>
        </p:nvSpPr>
        <p:spPr>
          <a:xfrm>
            <a:off x="-71790" y="8832655"/>
            <a:ext cx="2266950" cy="74295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5" name="Group 11">
            <a:extLst>
              <a:ext uri="{FF2B5EF4-FFF2-40B4-BE49-F238E27FC236}">
                <a16:creationId xmlns:a16="http://schemas.microsoft.com/office/drawing/2014/main" id="{90164290-671E-D006-454D-AE2C0C39751D}"/>
              </a:ext>
            </a:extLst>
          </p:cNvPr>
          <p:cNvGrpSpPr/>
          <p:nvPr/>
        </p:nvGrpSpPr>
        <p:grpSpPr>
          <a:xfrm>
            <a:off x="13544384" y="-8193041"/>
            <a:ext cx="15881065" cy="13402386"/>
            <a:chOff x="0" y="0"/>
            <a:chExt cx="15544800" cy="13118605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9F45E520-0252-2B06-47D4-D46B05ED8F6D}"/>
                </a:ext>
              </a:extLst>
            </p:cNvPr>
            <p:cNvSpPr/>
            <p:nvPr/>
          </p:nvSpPr>
          <p:spPr>
            <a:xfrm>
              <a:off x="0" y="0"/>
              <a:ext cx="15544800" cy="13118592"/>
            </a:xfrm>
            <a:custGeom>
              <a:avLst/>
              <a:gdLst/>
              <a:ahLst/>
              <a:cxnLst/>
              <a:rect l="l" t="t" r="r" b="b"/>
              <a:pathLst>
                <a:path w="15544800" h="13118592">
                  <a:moveTo>
                    <a:pt x="0" y="0"/>
                  </a:moveTo>
                  <a:lnTo>
                    <a:pt x="15544800" y="0"/>
                  </a:lnTo>
                  <a:lnTo>
                    <a:pt x="15544800" y="13118592"/>
                  </a:lnTo>
                  <a:lnTo>
                    <a:pt x="0" y="1311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m 43">
            <a:extLst>
              <a:ext uri="{FF2B5EF4-FFF2-40B4-BE49-F238E27FC236}">
                <a16:creationId xmlns:a16="http://schemas.microsoft.com/office/drawing/2014/main" id="{299824A2-7BEE-835A-B4B8-109F167EF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E14D5BB-CAD5-06A8-E9EC-392FF354E000}"/>
              </a:ext>
            </a:extLst>
          </p:cNvPr>
          <p:cNvSpPr txBox="1"/>
          <p:nvPr/>
        </p:nvSpPr>
        <p:spPr>
          <a:xfrm>
            <a:off x="314008" y="723900"/>
            <a:ext cx="4359506" cy="692497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rtlCol="0" anchor="t">
            <a:spAutoFit/>
          </a:bodyPr>
          <a:lstStyle/>
          <a:p>
            <a:pPr algn="ctr" defTabSz="1371600">
              <a:defRPr/>
            </a:pPr>
            <a:r>
              <a:rPr lang="pt-BR" sz="3600" b="1">
                <a:solidFill>
                  <a:schemeClr val="bg1"/>
                </a:solidFill>
                <a:latin typeface="Calibri" panose="020F0502020204030204"/>
              </a:rPr>
              <a:t>Início da jornada</a:t>
            </a:r>
            <a:endParaRPr lang="pt-BR" sz="3600" b="1">
              <a:solidFill>
                <a:schemeClr val="bg1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D09DBF9-2051-EE52-F620-928D7E0BE1D4}"/>
              </a:ext>
            </a:extLst>
          </p:cNvPr>
          <p:cNvSpPr txBox="1"/>
          <p:nvPr/>
        </p:nvSpPr>
        <p:spPr>
          <a:xfrm>
            <a:off x="1122114" y="1312754"/>
            <a:ext cx="324461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Webinar de lançamento.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9A4C29E-8246-6D07-C24F-5578E15C109B}"/>
              </a:ext>
            </a:extLst>
          </p:cNvPr>
          <p:cNvSpPr txBox="1"/>
          <p:nvPr/>
        </p:nvSpPr>
        <p:spPr>
          <a:xfrm>
            <a:off x="473061" y="2859723"/>
            <a:ext cx="77516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pt-BR" sz="4200" b="1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A9ECB0D-BC63-BA68-597B-CAC25A062D37}"/>
              </a:ext>
            </a:extLst>
          </p:cNvPr>
          <p:cNvSpPr txBox="1"/>
          <p:nvPr/>
        </p:nvSpPr>
        <p:spPr>
          <a:xfrm>
            <a:off x="1122173" y="3029765"/>
            <a:ext cx="3244611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Tendências do Varejo no Brasil;</a:t>
            </a:r>
          </a:p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O canal Varejo na Claro;</a:t>
            </a:r>
          </a:p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Visão analítica e Pensamento Sistêmico;</a:t>
            </a:r>
          </a:p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O papel das partes - Claro + Varejistas;</a:t>
            </a:r>
          </a:p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Gestão de resultados e KPIs.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F2C4F87-CBDB-A840-C71F-42479707B245}"/>
              </a:ext>
            </a:extLst>
          </p:cNvPr>
          <p:cNvSpPr txBox="1"/>
          <p:nvPr/>
        </p:nvSpPr>
        <p:spPr>
          <a:xfrm>
            <a:off x="4796317" y="1980432"/>
            <a:ext cx="859835" cy="784830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rtlCol="0" anchor="t">
            <a:spAutoFit/>
          </a:bodyPr>
          <a:lstStyle/>
          <a:p>
            <a:pPr algn="ctr" defTabSz="1371600">
              <a:defRPr/>
            </a:pPr>
            <a:r>
              <a:rPr lang="pt-BR" sz="4200" b="1">
                <a:solidFill>
                  <a:srgbClr val="FFFFFF"/>
                </a:solidFill>
                <a:latin typeface="Calibri" panose="020F0502020204030204"/>
              </a:rPr>
              <a:t>2</a:t>
            </a:r>
            <a:endParaRPr lang="pt-BR" sz="4200" b="1">
              <a:solidFill>
                <a:srgbClr val="FFFFFF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92F3E69-91A1-0FA6-072B-FB124F513CCF}"/>
              </a:ext>
            </a:extLst>
          </p:cNvPr>
          <p:cNvSpPr txBox="1"/>
          <p:nvPr/>
        </p:nvSpPr>
        <p:spPr>
          <a:xfrm>
            <a:off x="5332539" y="2221030"/>
            <a:ext cx="3244611" cy="25853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Liderança por Influência (influência sem autoridade);</a:t>
            </a:r>
          </a:p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Gestão Ágil;</a:t>
            </a:r>
          </a:p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Senso de urgência; </a:t>
            </a:r>
          </a:p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Organização da rotina;</a:t>
            </a:r>
          </a:p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Gestão do Tempo e Produtividade Comercial;</a:t>
            </a:r>
          </a:p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Planejamento de Vendas no canal Varejo.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D32579E-DDD9-C4A5-A867-887F721135A8}"/>
              </a:ext>
            </a:extLst>
          </p:cNvPr>
          <p:cNvSpPr txBox="1"/>
          <p:nvPr/>
        </p:nvSpPr>
        <p:spPr>
          <a:xfrm>
            <a:off x="8977958" y="1219416"/>
            <a:ext cx="1043279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pt-BR" sz="4200" b="1">
                <a:solidFill>
                  <a:srgbClr val="FFFFFF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8B190F5-D8BA-6B0D-6EE4-75CF7E1BF9EE}"/>
              </a:ext>
            </a:extLst>
          </p:cNvPr>
          <p:cNvSpPr txBox="1"/>
          <p:nvPr/>
        </p:nvSpPr>
        <p:spPr>
          <a:xfrm>
            <a:off x="9685784" y="1307501"/>
            <a:ext cx="6334944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Perfis de Clientes e Comportamento de Compra no Varejo;</a:t>
            </a:r>
          </a:p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Trade Marketing</a:t>
            </a:r>
          </a:p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Gestão da carteira de clientes;</a:t>
            </a:r>
          </a:p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Técnicas de Vendas;</a:t>
            </a:r>
          </a:p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Negociação em vendas;</a:t>
            </a:r>
          </a:p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Construindo Planos de Ação em Vendas.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4086CDC-F6E8-549E-8E1B-13A1291D60BB}"/>
              </a:ext>
            </a:extLst>
          </p:cNvPr>
          <p:cNvSpPr txBox="1"/>
          <p:nvPr/>
        </p:nvSpPr>
        <p:spPr>
          <a:xfrm>
            <a:off x="456090" y="6013755"/>
            <a:ext cx="77516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pt-BR" sz="4200" b="1">
                <a:solidFill>
                  <a:srgbClr val="FFFFFF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504184E-A56E-1111-8D21-2B5ECE74F403}"/>
              </a:ext>
            </a:extLst>
          </p:cNvPr>
          <p:cNvSpPr txBox="1"/>
          <p:nvPr/>
        </p:nvSpPr>
        <p:spPr>
          <a:xfrm>
            <a:off x="1137615" y="6340029"/>
            <a:ext cx="3244611" cy="20313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Competências Emocionais: Resiliência e Adaptabilidade;</a:t>
            </a:r>
          </a:p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Protagonismo;</a:t>
            </a:r>
          </a:p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Senso de Dono;</a:t>
            </a:r>
          </a:p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A missão do Gerente de Negócios no canal;</a:t>
            </a:r>
          </a:p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Responsabilidades do GN.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E4120DE-C9F6-4CB6-7886-AE21C45D43E2}"/>
              </a:ext>
            </a:extLst>
          </p:cNvPr>
          <p:cNvSpPr txBox="1"/>
          <p:nvPr/>
        </p:nvSpPr>
        <p:spPr>
          <a:xfrm>
            <a:off x="4653742" y="8301944"/>
            <a:ext cx="854672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pt-BR" sz="4200" b="1">
                <a:solidFill>
                  <a:srgbClr val="FFFFFF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2A43646A-7482-A615-03E7-F3C024957490}"/>
              </a:ext>
            </a:extLst>
          </p:cNvPr>
          <p:cNvSpPr txBox="1"/>
          <p:nvPr/>
        </p:nvSpPr>
        <p:spPr>
          <a:xfrm>
            <a:off x="5246524" y="8556515"/>
            <a:ext cx="4527605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Autoconhecimento, Autogestão e </a:t>
            </a:r>
            <a:r>
              <a:rPr lang="pt-BR" err="1">
                <a:solidFill>
                  <a:srgbClr val="FFFFFF"/>
                </a:solidFill>
                <a:latin typeface="Calibri" panose="020F0502020204030204"/>
              </a:rPr>
              <a:t>Accountability</a:t>
            </a:r>
            <a:r>
              <a:rPr lang="pt-BR">
                <a:solidFill>
                  <a:srgbClr val="FFFFFF"/>
                </a:solidFill>
                <a:latin typeface="Calibri" panose="020F0502020204030204"/>
              </a:rPr>
              <a:t>;</a:t>
            </a:r>
          </a:p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Programa de Excelência do Varejo (PEV); </a:t>
            </a:r>
          </a:p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Engajamento e Motivação de equipes.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C2EB5839-3840-B255-2B73-2D0583BFB3EC}"/>
              </a:ext>
            </a:extLst>
          </p:cNvPr>
          <p:cNvSpPr txBox="1"/>
          <p:nvPr/>
        </p:nvSpPr>
        <p:spPr>
          <a:xfrm>
            <a:off x="3342621" y="5253915"/>
            <a:ext cx="3244611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pt-BR" sz="4200" b="1">
                <a:solidFill>
                  <a:srgbClr val="FFFFFF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0809247-396A-E788-4851-F8FEB37381BC}"/>
              </a:ext>
            </a:extLst>
          </p:cNvPr>
          <p:cNvSpPr txBox="1"/>
          <p:nvPr/>
        </p:nvSpPr>
        <p:spPr>
          <a:xfrm>
            <a:off x="5246523" y="5253915"/>
            <a:ext cx="3244611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Escuta Ativa e Empatia;</a:t>
            </a:r>
          </a:p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Agilidade Emocional;</a:t>
            </a:r>
          </a:p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A importância dos relacionamentos interpessoais no canal Varejo (Relacionamento com redes varejistas e Agências);</a:t>
            </a:r>
          </a:p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Boas práticas em T&amp;D.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BC337EAF-3D92-07C2-6B71-79D1FB6FDB3D}"/>
              </a:ext>
            </a:extLst>
          </p:cNvPr>
          <p:cNvSpPr txBox="1"/>
          <p:nvPr/>
        </p:nvSpPr>
        <p:spPr>
          <a:xfrm>
            <a:off x="10166589" y="8115300"/>
            <a:ext cx="324461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pt-BR" sz="3600" b="1">
                <a:solidFill>
                  <a:schemeClr val="bg1"/>
                </a:solidFill>
                <a:latin typeface="Calibri" panose="020F0502020204030204"/>
              </a:rPr>
              <a:t>Pós jornada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89978BB3-A422-CE36-15E6-64AF57D20D7C}"/>
              </a:ext>
            </a:extLst>
          </p:cNvPr>
          <p:cNvSpPr txBox="1"/>
          <p:nvPr/>
        </p:nvSpPr>
        <p:spPr>
          <a:xfrm>
            <a:off x="10679277" y="8723298"/>
            <a:ext cx="324461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 err="1">
                <a:solidFill>
                  <a:srgbClr val="FFFFFF"/>
                </a:solidFill>
                <a:latin typeface="Calibri" panose="020F0502020204030204"/>
              </a:rPr>
              <a:t>Videocast</a:t>
            </a:r>
            <a:r>
              <a:rPr lang="pt-BR">
                <a:solidFill>
                  <a:srgbClr val="FFFFFF"/>
                </a:solidFill>
                <a:latin typeface="Calibri" panose="020F0502020204030204"/>
              </a:rPr>
              <a:t>;</a:t>
            </a:r>
          </a:p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rgbClr val="FFFFFF"/>
                </a:solidFill>
                <a:latin typeface="Calibri" panose="020F0502020204030204"/>
              </a:rPr>
              <a:t>Vídeo de encerramento. 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A4761957-6FBB-FF97-EEE3-605426B4612B}"/>
              </a:ext>
            </a:extLst>
          </p:cNvPr>
          <p:cNvCxnSpPr>
            <a:cxnSpLocks/>
          </p:cNvCxnSpPr>
          <p:nvPr/>
        </p:nvCxnSpPr>
        <p:spPr>
          <a:xfrm flipV="1">
            <a:off x="1147241" y="2416259"/>
            <a:ext cx="3586431" cy="607778"/>
          </a:xfrm>
          <a:prstGeom prst="line">
            <a:avLst/>
          </a:prstGeom>
          <a:ln>
            <a:solidFill>
              <a:srgbClr val="EF372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EE2A90CB-6F55-774B-B6CF-9A1D21E698AB}"/>
              </a:ext>
            </a:extLst>
          </p:cNvPr>
          <p:cNvCxnSpPr>
            <a:cxnSpLocks/>
          </p:cNvCxnSpPr>
          <p:nvPr/>
        </p:nvCxnSpPr>
        <p:spPr>
          <a:xfrm flipV="1">
            <a:off x="5514299" y="1581505"/>
            <a:ext cx="3661719" cy="650222"/>
          </a:xfrm>
          <a:prstGeom prst="line">
            <a:avLst/>
          </a:prstGeom>
          <a:ln>
            <a:solidFill>
              <a:srgbClr val="EF372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E9DB39AC-3FA2-3B15-E6F3-81566F0619BC}"/>
              </a:ext>
            </a:extLst>
          </p:cNvPr>
          <p:cNvCxnSpPr>
            <a:cxnSpLocks/>
          </p:cNvCxnSpPr>
          <p:nvPr/>
        </p:nvCxnSpPr>
        <p:spPr>
          <a:xfrm flipV="1">
            <a:off x="1072752" y="5646331"/>
            <a:ext cx="3661719" cy="650222"/>
          </a:xfrm>
          <a:prstGeom prst="line">
            <a:avLst/>
          </a:prstGeom>
          <a:ln>
            <a:solidFill>
              <a:srgbClr val="EF372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FD9D0C2A-F7B2-77E4-9588-94DE27B72A72}"/>
              </a:ext>
            </a:extLst>
          </p:cNvPr>
          <p:cNvCxnSpPr>
            <a:cxnSpLocks/>
          </p:cNvCxnSpPr>
          <p:nvPr/>
        </p:nvCxnSpPr>
        <p:spPr>
          <a:xfrm flipH="1" flipV="1">
            <a:off x="4963071" y="5874931"/>
            <a:ext cx="283452" cy="2542592"/>
          </a:xfrm>
          <a:prstGeom prst="line">
            <a:avLst/>
          </a:prstGeom>
          <a:ln>
            <a:solidFill>
              <a:srgbClr val="EF372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2FC5465A-EDBE-52CA-81A7-5DA3069AE126}"/>
              </a:ext>
            </a:extLst>
          </p:cNvPr>
          <p:cNvCxnSpPr>
            <a:cxnSpLocks/>
          </p:cNvCxnSpPr>
          <p:nvPr/>
        </p:nvCxnSpPr>
        <p:spPr>
          <a:xfrm>
            <a:off x="5345683" y="8463113"/>
            <a:ext cx="5237030" cy="0"/>
          </a:xfrm>
          <a:prstGeom prst="line">
            <a:avLst/>
          </a:prstGeom>
          <a:ln>
            <a:solidFill>
              <a:srgbClr val="EF372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43245ED4-29A7-EBBD-4650-5887D594AD07}"/>
              </a:ext>
            </a:extLst>
          </p:cNvPr>
          <p:cNvGrpSpPr/>
          <p:nvPr/>
        </p:nvGrpSpPr>
        <p:grpSpPr>
          <a:xfrm>
            <a:off x="14636362" y="9385948"/>
            <a:ext cx="3243215" cy="616787"/>
            <a:chOff x="9757574" y="6257298"/>
            <a:chExt cx="2162143" cy="411191"/>
          </a:xfrm>
        </p:grpSpPr>
        <p:grpSp>
          <p:nvGrpSpPr>
            <p:cNvPr id="31" name="Agrupar 30">
              <a:extLst>
                <a:ext uri="{FF2B5EF4-FFF2-40B4-BE49-F238E27FC236}">
                  <a16:creationId xmlns:a16="http://schemas.microsoft.com/office/drawing/2014/main" id="{7DAD7E50-AF2E-1C16-2A3A-C4AB888623B9}"/>
                </a:ext>
              </a:extLst>
            </p:cNvPr>
            <p:cNvGrpSpPr/>
            <p:nvPr/>
          </p:nvGrpSpPr>
          <p:grpSpPr>
            <a:xfrm>
              <a:off x="9757574" y="6257298"/>
              <a:ext cx="1133149" cy="411191"/>
              <a:chOff x="10090655" y="152927"/>
              <a:chExt cx="947795" cy="340980"/>
            </a:xfrm>
          </p:grpSpPr>
          <p:pic>
            <p:nvPicPr>
              <p:cNvPr id="36" name="Imagem 35" descr="Uma imagem contendo desenho&#10;&#10;Descrição gerada automaticamente">
                <a:extLst>
                  <a:ext uri="{FF2B5EF4-FFF2-40B4-BE49-F238E27FC236}">
                    <a16:creationId xmlns:a16="http://schemas.microsoft.com/office/drawing/2014/main" id="{88CDB61F-384F-D552-9D7E-CC43C37812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84" t="18322" r="13847" b="20334"/>
              <a:stretch/>
            </p:blipFill>
            <p:spPr>
              <a:xfrm>
                <a:off x="10090655" y="152927"/>
                <a:ext cx="846162" cy="340980"/>
              </a:xfrm>
              <a:prstGeom prst="rect">
                <a:avLst/>
              </a:prstGeom>
            </p:spPr>
          </p:pic>
          <p:cxnSp>
            <p:nvCxnSpPr>
              <p:cNvPr id="37" name="Conector reto 36">
                <a:extLst>
                  <a:ext uri="{FF2B5EF4-FFF2-40B4-BE49-F238E27FC236}">
                    <a16:creationId xmlns:a16="http://schemas.microsoft.com/office/drawing/2014/main" id="{14613F62-1EC4-CF86-3B45-21F831B78E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38450" y="202918"/>
                <a:ext cx="0" cy="24099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3" name="Imagem 32" descr="Interface gráfica do usuário&#10;&#10;Descrição gerada automaticamente com confiança baixa">
              <a:extLst>
                <a:ext uri="{FF2B5EF4-FFF2-40B4-BE49-F238E27FC236}">
                  <a16:creationId xmlns:a16="http://schemas.microsoft.com/office/drawing/2014/main" id="{C39A1060-68DE-C21D-B592-B443A8692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2514" y="6299659"/>
              <a:ext cx="937203" cy="332507"/>
            </a:xfrm>
            <a:prstGeom prst="rect">
              <a:avLst/>
            </a:prstGeom>
          </p:spPr>
        </p:pic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0E0E13B3-032F-447D-E2F1-907103559E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8816">
            <a:off x="8614568" y="479746"/>
            <a:ext cx="10734675" cy="10287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97EA2F5-2276-4C94-FA88-CFD382B83B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02" b="98145" l="6152" r="89844">
                        <a14:foregroundMark x1="30664" y1="18066" x2="33691" y2="10742"/>
                        <a14:foregroundMark x1="33691" y1="10742" x2="43945" y2="3711"/>
                        <a14:foregroundMark x1="43945" y1="3711" x2="48828" y2="2930"/>
                        <a14:foregroundMark x1="48828" y1="2930" x2="55762" y2="4102"/>
                        <a14:foregroundMark x1="55762" y1="4102" x2="61230" y2="7129"/>
                        <a14:foregroundMark x1="61230" y1="7129" x2="56055" y2="10645"/>
                        <a14:foregroundMark x1="56055" y1="10645" x2="49316" y2="10547"/>
                        <a14:foregroundMark x1="49316" y1="10547" x2="44531" y2="12305"/>
                        <a14:foregroundMark x1="44531" y1="12305" x2="41113" y2="16992"/>
                        <a14:foregroundMark x1="41113" y1="16992" x2="36426" y2="19043"/>
                        <a14:foregroundMark x1="36426" y1="19043" x2="30859" y2="17188"/>
                        <a14:foregroundMark x1="30859" y1="17188" x2="30664" y2="17188"/>
                        <a14:foregroundMark x1="27148" y1="79590" x2="14258" y2="72168"/>
                        <a14:foregroundMark x1="14258" y1="72168" x2="7324" y2="73535"/>
                        <a14:foregroundMark x1="6919" y1="78234" x2="6836" y2="79199"/>
                        <a14:foregroundMark x1="7369" y1="73015" x2="7302" y2="73788"/>
                        <a14:foregroundMark x1="7324" y1="73535" x2="7322" y2="73559"/>
                        <a14:foregroundMark x1="3384" y1="87057" x2="3711" y2="89746"/>
                        <a14:foregroundMark x1="3124" y1="84921" x2="3279" y2="86191"/>
                        <a14:foregroundMark x1="3711" y1="89746" x2="7617" y2="92871"/>
                        <a14:foregroundMark x1="7617" y1="92871" x2="8099" y2="93049"/>
                        <a14:foregroundMark x1="41415" y1="95098" x2="43750" y2="94531"/>
                        <a14:foregroundMark x1="40276" y1="95375" x2="41125" y2="95169"/>
                        <a14:foregroundMark x1="43750" y1="94531" x2="43848" y2="89063"/>
                        <a14:foregroundMark x1="43848" y1="89063" x2="38574" y2="90039"/>
                        <a14:foregroundMark x1="38574" y1="90039" x2="31934" y2="89160"/>
                        <a14:foregroundMark x1="31934" y1="89160" x2="26855" y2="86914"/>
                        <a14:foregroundMark x1="26855" y1="86914" x2="26953" y2="79785"/>
                        <a14:foregroundMark x1="3915" y1="86573" x2="4688" y2="92969"/>
                        <a14:foregroundMark x1="4688" y1="92969" x2="7259" y2="94368"/>
                        <a14:foregroundMark x1="41967" y1="95533" x2="44727" y2="92871"/>
                        <a14:foregroundMark x1="41895" y1="3613" x2="54883" y2="4199"/>
                        <a14:foregroundMark x1="54883" y1="4199" x2="50000" y2="7910"/>
                        <a14:foregroundMark x1="50000" y1="7910" x2="43652" y2="4199"/>
                        <a14:foregroundMark x1="3475" y1="85017" x2="2798" y2="87101"/>
                        <a14:foregroundMark x1="2877" y1="87958" x2="6152" y2="92871"/>
                        <a14:foregroundMark x1="6152" y1="92871" x2="10549" y2="95435"/>
                        <a14:backgroundMark x1="31609" y1="15623" x2="32422" y2="14160"/>
                        <a14:backgroundMark x1="30469" y1="17676" x2="30801" y2="17078"/>
                        <a14:backgroundMark x1="25727" y1="96790" x2="26270" y2="96875"/>
                        <a14:backgroundMark x1="26270" y1="96875" x2="39453" y2="96680"/>
                        <a14:backgroundMark x1="39453" y1="96680" x2="42676" y2="99219"/>
                        <a14:backgroundMark x1="31250" y1="99219" x2="35352" y2="99805"/>
                        <a14:backgroundMark x1="10645" y1="96973" x2="23340" y2="96973"/>
                        <a14:backgroundMark x1="23340" y1="96973" x2="24316" y2="99805"/>
                        <a14:backgroundMark x1="10254" y1="95898" x2="11914" y2="95898"/>
                        <a14:backgroundMark x1="2930" y1="87109" x2="5566" y2="82422"/>
                        <a14:backgroundMark x1="5566" y1="82422" x2="6641" y2="75195"/>
                        <a14:backgroundMark x1="6641" y1="75195" x2="4980" y2="74316"/>
                        <a14:backgroundMark x1="6836" y1="73535" x2="3320" y2="79395"/>
                        <a14:backgroundMark x1="3320" y1="79395" x2="1855" y2="84570"/>
                        <a14:backgroundMark x1="1855" y1="84570" x2="6152" y2="81250"/>
                        <a14:backgroundMark x1="6152" y1="81250" x2="5566" y2="75684"/>
                        <a14:backgroundMark x1="2539" y1="87305" x2="2734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0544" y="3894449"/>
            <a:ext cx="2076451" cy="207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11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0999" y="-419100"/>
            <a:ext cx="24993599" cy="12877800"/>
            <a:chOff x="0" y="0"/>
            <a:chExt cx="32589432" cy="16266679"/>
          </a:xfrm>
        </p:grpSpPr>
        <p:sp>
          <p:nvSpPr>
            <p:cNvPr id="3" name="Freeform 3"/>
            <p:cNvSpPr>
              <a:spLocks/>
            </p:cNvSpPr>
            <p:nvPr/>
          </p:nvSpPr>
          <p:spPr>
            <a:xfrm>
              <a:off x="0" y="0"/>
              <a:ext cx="32589432" cy="16266679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95784" y="434892"/>
            <a:ext cx="11901016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32"/>
              </a:lnSpc>
            </a:pPr>
            <a:r>
              <a:rPr lang="en-US" sz="5400" b="1" spc="-29" err="1">
                <a:solidFill>
                  <a:srgbClr val="525252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Programa</a:t>
            </a:r>
            <a:r>
              <a:rPr lang="en-US" sz="5400" b="1" spc="-29">
                <a:solidFill>
                  <a:srgbClr val="525252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5400" b="1" spc="-29" err="1">
                <a:solidFill>
                  <a:srgbClr val="525252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Gestão</a:t>
            </a:r>
            <a:r>
              <a:rPr lang="en-US" sz="5400" b="1" spc="-29">
                <a:solidFill>
                  <a:srgbClr val="525252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 de </a:t>
            </a:r>
            <a:r>
              <a:rPr lang="en-US" sz="5400" b="1" spc="-29" err="1">
                <a:solidFill>
                  <a:srgbClr val="525252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Negócios</a:t>
            </a:r>
            <a:r>
              <a:rPr lang="en-US" sz="5400" b="1" spc="-29">
                <a:solidFill>
                  <a:srgbClr val="525252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5400" b="1" spc="-29" err="1">
                <a:solidFill>
                  <a:srgbClr val="525252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Varejo</a:t>
            </a:r>
          </a:p>
          <a:p>
            <a:pPr algn="l">
              <a:lnSpc>
                <a:spcPts val="5832"/>
              </a:lnSpc>
            </a:pPr>
            <a:endParaRPr lang="en-US" sz="5400" b="1" spc="-32">
              <a:solidFill>
                <a:srgbClr val="C00000"/>
              </a:solidFill>
              <a:latin typeface="Amx"/>
              <a:ea typeface="TT Rounds Condensed Bold"/>
              <a:cs typeface="TT Rounds Condensed Bold"/>
              <a:sym typeface="TT Rounds Condensed Bold"/>
            </a:endParaRPr>
          </a:p>
        </p:txBody>
      </p:sp>
      <p:sp>
        <p:nvSpPr>
          <p:cNvPr id="6" name="AutoShape 6"/>
          <p:cNvSpPr/>
          <p:nvPr/>
        </p:nvSpPr>
        <p:spPr>
          <a:xfrm rot="-21060">
            <a:off x="595694" y="1262872"/>
            <a:ext cx="9595447" cy="0"/>
          </a:xfrm>
          <a:prstGeom prst="line">
            <a:avLst/>
          </a:prstGeom>
          <a:ln w="19050" cap="rnd">
            <a:solidFill>
              <a:srgbClr val="C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8962" y="1371965"/>
            <a:ext cx="9408909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 b="1" spc="-25">
                <a:solidFill>
                  <a:schemeClr val="tx1">
                    <a:lumMod val="75000"/>
                    <a:lumOff val="25000"/>
                  </a:schemeClr>
                </a:solidFill>
                <a:latin typeface="Amx"/>
                <a:ea typeface="TT Rounds Condensed"/>
                <a:cs typeface="TT Rounds Condensed"/>
                <a:sym typeface="TT Rounds Condensed"/>
              </a:rPr>
              <a:t>DADOS DO BI</a:t>
            </a:r>
          </a:p>
        </p:txBody>
      </p:sp>
      <p:pic>
        <p:nvPicPr>
          <p:cNvPr id="34" name="Gráfico 33" descr="Internet estrutura de tópicos">
            <a:extLst>
              <a:ext uri="{FF2B5EF4-FFF2-40B4-BE49-F238E27FC236}">
                <a16:creationId xmlns:a16="http://schemas.microsoft.com/office/drawing/2014/main" id="{EF49BF3F-27A7-51B9-01BB-0CFEDAD4AD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57868" y="3947061"/>
            <a:ext cx="2600030" cy="2600030"/>
          </a:xfrm>
          <a:prstGeom prst="rect">
            <a:avLst/>
          </a:prstGeom>
        </p:spPr>
      </p:pic>
      <p:pic>
        <p:nvPicPr>
          <p:cNvPr id="4" name="Imagem 3" descr="Tabela&#10;&#10;O conteúdo gerado por IA pode estar incorreto.">
            <a:extLst>
              <a:ext uri="{FF2B5EF4-FFF2-40B4-BE49-F238E27FC236}">
                <a16:creationId xmlns:a16="http://schemas.microsoft.com/office/drawing/2014/main" id="{281A29F3-63AA-F665-971B-9D56DB064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713" y="1366703"/>
            <a:ext cx="14094181" cy="1020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60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>
            <a:extLst>
              <a:ext uri="{FF2B5EF4-FFF2-40B4-BE49-F238E27FC236}">
                <a16:creationId xmlns:a16="http://schemas.microsoft.com/office/drawing/2014/main" id="{CA72C5F9-8435-DF55-ABA2-A856A6076A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prstClr val="white"/>
            </a:duotone>
          </a:blip>
          <a:srcRect/>
          <a:stretch/>
        </p:blipFill>
        <p:spPr>
          <a:xfrm>
            <a:off x="0" y="-70917"/>
            <a:ext cx="18287970" cy="10286985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428C262F-87DB-E416-E262-0DD865F53E22}"/>
              </a:ext>
            </a:extLst>
          </p:cNvPr>
          <p:cNvSpPr txBox="1">
            <a:spLocks/>
          </p:cNvSpPr>
          <p:nvPr/>
        </p:nvSpPr>
        <p:spPr>
          <a:xfrm>
            <a:off x="2098376" y="332027"/>
            <a:ext cx="8656608" cy="996308"/>
          </a:xfrm>
          <a:prstGeom prst="rect">
            <a:avLst/>
          </a:prstGeom>
        </p:spPr>
        <p:txBody>
          <a:bodyPr lIns="137160" tIns="68580" rIns="137160" bIns="6858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b="1">
                <a:solidFill>
                  <a:srgbClr val="C00000"/>
                </a:solidFill>
                <a:cs typeface="Calibri Light"/>
              </a:rPr>
              <a:t>DEPOIMENTOS </a:t>
            </a:r>
            <a:endParaRPr lang="pt-BR" sz="6600"/>
          </a:p>
        </p:txBody>
      </p: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CC78BF74-F884-0348-5321-1AF743D597CE}"/>
              </a:ext>
            </a:extLst>
          </p:cNvPr>
          <p:cNvCxnSpPr/>
          <p:nvPr/>
        </p:nvCxnSpPr>
        <p:spPr>
          <a:xfrm flipV="1">
            <a:off x="610074" y="1257304"/>
            <a:ext cx="9566694" cy="30191"/>
          </a:xfrm>
          <a:prstGeom prst="straightConnector1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ítulo 1">
            <a:extLst>
              <a:ext uri="{FF2B5EF4-FFF2-40B4-BE49-F238E27FC236}">
                <a16:creationId xmlns:a16="http://schemas.microsoft.com/office/drawing/2014/main" id="{EB5990F0-138A-FE04-8544-440091AF0D41}"/>
              </a:ext>
            </a:extLst>
          </p:cNvPr>
          <p:cNvSpPr txBox="1">
            <a:spLocks/>
          </p:cNvSpPr>
          <p:nvPr/>
        </p:nvSpPr>
        <p:spPr>
          <a:xfrm>
            <a:off x="1478057" y="1414250"/>
            <a:ext cx="9591789" cy="850836"/>
          </a:xfrm>
          <a:prstGeom prst="rect">
            <a:avLst/>
          </a:prstGeom>
        </p:spPr>
        <p:txBody>
          <a:bodyPr lIns="137160" tIns="68580" rIns="137160" bIns="6858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200">
                <a:solidFill>
                  <a:srgbClr val="C00000"/>
                </a:solidFill>
                <a:cs typeface="Calibri Light"/>
              </a:rPr>
              <a:t>Whatsapp/Chat/Avaliação:</a:t>
            </a:r>
            <a:endParaRPr lang="pt-BR" sz="6600"/>
          </a:p>
        </p:txBody>
      </p:sp>
      <p:sp>
        <p:nvSpPr>
          <p:cNvPr id="21" name="Balão de Fala: Retângulo com Cantos Arredondados 20">
            <a:extLst>
              <a:ext uri="{FF2B5EF4-FFF2-40B4-BE49-F238E27FC236}">
                <a16:creationId xmlns:a16="http://schemas.microsoft.com/office/drawing/2014/main" id="{C8AA2E76-ADF3-80B6-E3C2-B0406AC78D17}"/>
              </a:ext>
            </a:extLst>
          </p:cNvPr>
          <p:cNvSpPr/>
          <p:nvPr/>
        </p:nvSpPr>
        <p:spPr>
          <a:xfrm>
            <a:off x="852270" y="2509983"/>
            <a:ext cx="4744529" cy="3105510"/>
          </a:xfrm>
          <a:prstGeom prst="wedgeRoundRectCallou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700">
                <a:solidFill>
                  <a:schemeClr val="tx1"/>
                </a:solidFill>
              </a:rPr>
              <a:t>" A cada encontro um ensinamento </a:t>
            </a:r>
            <a:r>
              <a:rPr lang="pt-BR" sz="27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só pro trabalho, mas sim pra vida."</a:t>
            </a:r>
            <a:br>
              <a:rPr lang="pt-BR" sz="27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7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..."</a:t>
            </a:r>
            <a:r>
              <a:rPr lang="pt-BR" sz="27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atividades em grupo foram enriquecedoras</a:t>
            </a:r>
            <a:r>
              <a:rPr lang="pt-BR" sz="27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 </a:t>
            </a:r>
          </a:p>
          <a:p>
            <a:pPr algn="ctr"/>
            <a:endParaRPr lang="pt-BR" sz="2700">
              <a:solidFill>
                <a:schemeClr val="tx1"/>
              </a:solidFill>
            </a:endParaRPr>
          </a:p>
        </p:txBody>
      </p:sp>
      <p:sp>
        <p:nvSpPr>
          <p:cNvPr id="23" name="Balão de Fala: Retângulo com Cantos Arredondados 22">
            <a:extLst>
              <a:ext uri="{FF2B5EF4-FFF2-40B4-BE49-F238E27FC236}">
                <a16:creationId xmlns:a16="http://schemas.microsoft.com/office/drawing/2014/main" id="{9113B51F-5880-9AC7-6C7B-1A1552CA8D77}"/>
              </a:ext>
            </a:extLst>
          </p:cNvPr>
          <p:cNvSpPr/>
          <p:nvPr/>
        </p:nvSpPr>
        <p:spPr>
          <a:xfrm>
            <a:off x="1100999" y="6292988"/>
            <a:ext cx="4495800" cy="2665510"/>
          </a:xfrm>
          <a:prstGeom prst="wedgeRoundRectCallou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700">
                <a:solidFill>
                  <a:schemeClr val="tx1"/>
                </a:solidFill>
              </a:rPr>
              <a:t>“O </a:t>
            </a:r>
            <a:r>
              <a:rPr lang="pt-BR" sz="27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conteúdo foi de extrema importância para o nosso dia </a:t>
            </a:r>
            <a:r>
              <a:rPr lang="pt-BR" sz="270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</a:t>
            </a:r>
            <a:r>
              <a:rPr lang="pt-BR" sz="2700">
                <a:solidFill>
                  <a:schemeClr val="tx1"/>
                </a:solidFill>
              </a:rPr>
              <a:t>, a Comunicação foi de forma Clara e a Energia da equipe foi contagiante” </a:t>
            </a:r>
          </a:p>
          <a:p>
            <a:pPr algn="ctr"/>
            <a:endParaRPr lang="pt-BR" sz="2700">
              <a:solidFill>
                <a:schemeClr val="tx1"/>
              </a:solidFill>
            </a:endParaRPr>
          </a:p>
        </p:txBody>
      </p:sp>
      <p:grpSp>
        <p:nvGrpSpPr>
          <p:cNvPr id="3" name="Group 11">
            <a:extLst>
              <a:ext uri="{FF2B5EF4-FFF2-40B4-BE49-F238E27FC236}">
                <a16:creationId xmlns:a16="http://schemas.microsoft.com/office/drawing/2014/main" id="{1155F193-9627-52A2-6FF9-95661CECD29A}"/>
              </a:ext>
            </a:extLst>
          </p:cNvPr>
          <p:cNvGrpSpPr/>
          <p:nvPr/>
        </p:nvGrpSpPr>
        <p:grpSpPr>
          <a:xfrm>
            <a:off x="11751347" y="-3533178"/>
            <a:ext cx="13651523" cy="10745692"/>
            <a:chOff x="-9808972" y="4677165"/>
            <a:chExt cx="8473314" cy="7034287"/>
          </a:xfrm>
        </p:grpSpPr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9B90694-F34B-12D9-F744-DBA0E73EC851}"/>
                </a:ext>
              </a:extLst>
            </p:cNvPr>
            <p:cNvSpPr/>
            <p:nvPr/>
          </p:nvSpPr>
          <p:spPr>
            <a:xfrm>
              <a:off x="-9808972" y="4677165"/>
              <a:ext cx="8473314" cy="7034287"/>
            </a:xfrm>
            <a:custGeom>
              <a:avLst/>
              <a:gdLst/>
              <a:ahLst/>
              <a:cxnLst/>
              <a:rect l="l" t="t" r="r" b="b"/>
              <a:pathLst>
                <a:path w="15544800" h="13118592">
                  <a:moveTo>
                    <a:pt x="0" y="0"/>
                  </a:moveTo>
                  <a:lnTo>
                    <a:pt x="15544800" y="0"/>
                  </a:lnTo>
                  <a:lnTo>
                    <a:pt x="15544800" y="13118592"/>
                  </a:lnTo>
                  <a:lnTo>
                    <a:pt x="0" y="1311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2" name="Balão de Fala: Retângulo com Cantos Arredondados 21">
            <a:extLst>
              <a:ext uri="{FF2B5EF4-FFF2-40B4-BE49-F238E27FC236}">
                <a16:creationId xmlns:a16="http://schemas.microsoft.com/office/drawing/2014/main" id="{5312B2A7-66EE-56E9-05D5-01D1FDB315DA}"/>
              </a:ext>
            </a:extLst>
          </p:cNvPr>
          <p:cNvSpPr/>
          <p:nvPr/>
        </p:nvSpPr>
        <p:spPr>
          <a:xfrm>
            <a:off x="11072049" y="2377199"/>
            <a:ext cx="6662160" cy="6485076"/>
          </a:xfrm>
          <a:prstGeom prst="wedgeRoundRectCallou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700">
                <a:solidFill>
                  <a:schemeClr val="tx1"/>
                </a:solidFill>
              </a:rPr>
              <a:t>"Em minha opinião, algumas características destacadas no treinamento foram a </a:t>
            </a:r>
            <a:r>
              <a:rPr lang="pt-BR" sz="27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qualidade do conteúdo apresentado</a:t>
            </a:r>
            <a:r>
              <a:rPr lang="pt-BR" sz="2700" b="1">
                <a:solidFill>
                  <a:schemeClr val="tx1"/>
                </a:solidFill>
              </a:rPr>
              <a:t>, </a:t>
            </a:r>
            <a:r>
              <a:rPr lang="pt-BR" sz="2700">
                <a:solidFill>
                  <a:schemeClr val="tx1"/>
                </a:solidFill>
              </a:rPr>
              <a:t>a </a:t>
            </a:r>
            <a:r>
              <a:rPr lang="pt-BR" sz="27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abordagem prática das habilidades ensinadas e</a:t>
            </a:r>
            <a:r>
              <a:rPr lang="pt-BR" sz="2700">
                <a:solidFill>
                  <a:schemeClr val="tx1"/>
                </a:solidFill>
              </a:rPr>
              <a:t> a interatividade entre os participantes. Acredito que a </a:t>
            </a:r>
            <a:r>
              <a:rPr lang="pt-BR" sz="27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profundidade dos tema</a:t>
            </a:r>
            <a:r>
              <a:rPr lang="pt-BR" sz="2700" b="1">
                <a:solidFill>
                  <a:schemeClr val="tx1"/>
                </a:solidFill>
              </a:rPr>
              <a:t>s </a:t>
            </a:r>
            <a:r>
              <a:rPr lang="pt-BR" sz="2700">
                <a:solidFill>
                  <a:schemeClr val="tx1"/>
                </a:solidFill>
              </a:rPr>
              <a:t>abordados e a forma como foram </a:t>
            </a:r>
            <a:r>
              <a:rPr lang="pt-BR" sz="27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contextualizados com exemplos reais </a:t>
            </a:r>
            <a:r>
              <a:rPr lang="pt-BR" sz="2700">
                <a:solidFill>
                  <a:schemeClr val="tx1"/>
                </a:solidFill>
              </a:rPr>
              <a:t>foram pontos fortes do treinamento. Além disso, a oportunidade de </a:t>
            </a:r>
            <a:r>
              <a:rPr lang="pt-BR" sz="27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praticar as habilidades aprendidas </a:t>
            </a:r>
            <a:r>
              <a:rPr lang="pt-BR" sz="2700">
                <a:solidFill>
                  <a:schemeClr val="tx1"/>
                </a:solidFill>
              </a:rPr>
              <a:t>por meio de exercícios e simulações contribuiu significativamente para minha compreensão e confiança."</a:t>
            </a:r>
          </a:p>
        </p:txBody>
      </p:sp>
      <p:sp>
        <p:nvSpPr>
          <p:cNvPr id="24" name="Balão de Fala: Retângulo com Cantos Arredondados 23">
            <a:extLst>
              <a:ext uri="{FF2B5EF4-FFF2-40B4-BE49-F238E27FC236}">
                <a16:creationId xmlns:a16="http://schemas.microsoft.com/office/drawing/2014/main" id="{8542C230-10A4-5710-5BB9-2CBC9C245210}"/>
              </a:ext>
            </a:extLst>
          </p:cNvPr>
          <p:cNvSpPr/>
          <p:nvPr/>
        </p:nvSpPr>
        <p:spPr>
          <a:xfrm>
            <a:off x="6010455" y="2509983"/>
            <a:ext cx="4744529" cy="3105510"/>
          </a:xfrm>
          <a:prstGeom prst="wedgeRoundRectCallou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700">
                <a:solidFill>
                  <a:schemeClr val="tx1"/>
                </a:solidFill>
              </a:rPr>
              <a:t>“Os temas foram incríveis, a abordagem sensacional, turma maravilhosa, o melhor </a:t>
            </a:r>
            <a:r>
              <a:rPr lang="pt-BR" sz="27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que participei. </a:t>
            </a:r>
            <a:r>
              <a:rPr lang="pt-BR" sz="2700">
                <a:solidFill>
                  <a:schemeClr val="tx1"/>
                </a:solidFill>
              </a:rPr>
              <a:t>Sem dúvidas vou levar para a vida”</a:t>
            </a:r>
            <a:br>
              <a:rPr lang="pt-BR" sz="2700">
                <a:solidFill>
                  <a:schemeClr val="tx1"/>
                </a:solidFill>
              </a:rPr>
            </a:br>
            <a:endParaRPr lang="pt-BR" sz="2700">
              <a:solidFill>
                <a:schemeClr val="tx1"/>
              </a:solidFill>
            </a:endParaRPr>
          </a:p>
        </p:txBody>
      </p:sp>
      <p:grpSp>
        <p:nvGrpSpPr>
          <p:cNvPr id="18" name="Group 9">
            <a:extLst>
              <a:ext uri="{FF2B5EF4-FFF2-40B4-BE49-F238E27FC236}">
                <a16:creationId xmlns:a16="http://schemas.microsoft.com/office/drawing/2014/main" id="{9B161D92-2128-E12E-B734-7081D6A30718}"/>
              </a:ext>
            </a:extLst>
          </p:cNvPr>
          <p:cNvGrpSpPr/>
          <p:nvPr/>
        </p:nvGrpSpPr>
        <p:grpSpPr>
          <a:xfrm rot="-10800000">
            <a:off x="-1995697" y="5541035"/>
            <a:ext cx="3266770" cy="4219575"/>
            <a:chOff x="0" y="0"/>
            <a:chExt cx="4355694" cy="5626100"/>
          </a:xfrm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580E3FA0-48E7-6F93-DFF3-795C45A449F8}"/>
                </a:ext>
              </a:extLst>
            </p:cNvPr>
            <p:cNvSpPr/>
            <p:nvPr/>
          </p:nvSpPr>
          <p:spPr>
            <a:xfrm>
              <a:off x="0" y="0"/>
              <a:ext cx="4355719" cy="5626100"/>
            </a:xfrm>
            <a:custGeom>
              <a:avLst/>
              <a:gdLst/>
              <a:ahLst/>
              <a:cxnLst/>
              <a:rect l="l" t="t" r="r" b="b"/>
              <a:pathLst>
                <a:path w="4355719" h="5626100">
                  <a:moveTo>
                    <a:pt x="0" y="0"/>
                  </a:moveTo>
                  <a:lnTo>
                    <a:pt x="4355719" y="0"/>
                  </a:lnTo>
                  <a:lnTo>
                    <a:pt x="4355719" y="5626100"/>
                  </a:lnTo>
                  <a:lnTo>
                    <a:pt x="0" y="5626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9" name="Balão de Fala: Retângulo com Cantos Arredondados 28">
            <a:extLst>
              <a:ext uri="{FF2B5EF4-FFF2-40B4-BE49-F238E27FC236}">
                <a16:creationId xmlns:a16="http://schemas.microsoft.com/office/drawing/2014/main" id="{AA5DCB1C-E125-1617-22AE-2DF934CCF082}"/>
              </a:ext>
            </a:extLst>
          </p:cNvPr>
          <p:cNvSpPr/>
          <p:nvPr/>
        </p:nvSpPr>
        <p:spPr>
          <a:xfrm>
            <a:off x="6154577" y="6308675"/>
            <a:ext cx="4495800" cy="2839405"/>
          </a:xfrm>
          <a:prstGeom prst="wedgeRoundRectCallout">
            <a:avLst>
              <a:gd name="adj1" fmla="val -33176"/>
              <a:gd name="adj2" fmla="val 65857"/>
              <a:gd name="adj3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700">
                <a:solidFill>
                  <a:srgbClr val="333333"/>
                </a:solidFill>
              </a:rPr>
              <a:t>“A </a:t>
            </a:r>
            <a:r>
              <a:rPr lang="pt-BR" sz="27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aderência </a:t>
            </a:r>
            <a:r>
              <a:rPr lang="pt-BR" sz="2700">
                <a:solidFill>
                  <a:srgbClr val="333333"/>
                </a:solidFill>
              </a:rPr>
              <a:t>à nossa realidade no </a:t>
            </a:r>
            <a:r>
              <a:rPr lang="pt-BR" sz="27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 a dia</a:t>
            </a:r>
            <a:r>
              <a:rPr lang="pt-BR" sz="2700">
                <a:solidFill>
                  <a:srgbClr val="333333"/>
                </a:solidFill>
              </a:rPr>
              <a:t>, </a:t>
            </a:r>
            <a:r>
              <a:rPr lang="pt-BR" sz="27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qualidade das fontes </a:t>
            </a:r>
            <a:r>
              <a:rPr lang="pt-BR" sz="2700">
                <a:solidFill>
                  <a:srgbClr val="333333"/>
                </a:solidFill>
              </a:rPr>
              <a:t>utilizadas, a </a:t>
            </a:r>
            <a:r>
              <a:rPr lang="pt-BR" sz="27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diversidade de ferramentas de interação</a:t>
            </a:r>
            <a:r>
              <a:rPr lang="pt-BR" sz="2700">
                <a:solidFill>
                  <a:srgbClr val="333333"/>
                </a:solidFill>
              </a:rPr>
              <a:t>”</a:t>
            </a:r>
          </a:p>
          <a:p>
            <a:pPr algn="ctr"/>
            <a:endParaRPr lang="pt-BR" sz="2700"/>
          </a:p>
          <a:p>
            <a:pPr algn="ctr"/>
            <a:endParaRPr lang="pt-BR"/>
          </a:p>
        </p:txBody>
      </p:sp>
      <p:sp>
        <p:nvSpPr>
          <p:cNvPr id="30" name="CaixaDeTexto 82">
            <a:extLst>
              <a:ext uri="{FF2B5EF4-FFF2-40B4-BE49-F238E27FC236}">
                <a16:creationId xmlns:a16="http://schemas.microsoft.com/office/drawing/2014/main" id="{0F67BABF-69B5-A4AF-1799-A93D608B1767}"/>
              </a:ext>
            </a:extLst>
          </p:cNvPr>
          <p:cNvSpPr txBox="1"/>
          <p:nvPr/>
        </p:nvSpPr>
        <p:spPr>
          <a:xfrm>
            <a:off x="6400800" y="6667500"/>
            <a:ext cx="3473964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964213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A15BC-697D-E704-DA1E-C11CFBD96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AB2FE34-A84C-379A-104E-344BB9456476}"/>
              </a:ext>
            </a:extLst>
          </p:cNvPr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>
              <a:extLst>
                <a:ext uri="{FF2B5EF4-FFF2-40B4-BE49-F238E27FC236}">
                  <a16:creationId xmlns:a16="http://schemas.microsoft.com/office/drawing/2014/main" id="{AC5A96CC-2859-BA39-77D9-FA61EA3887C1}"/>
                </a:ext>
              </a:extLst>
            </p:cNvPr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403E3541-575A-2603-3220-1CB152B0D89B}"/>
              </a:ext>
            </a:extLst>
          </p:cNvPr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>
              <a:extLst>
                <a:ext uri="{FF2B5EF4-FFF2-40B4-BE49-F238E27FC236}">
                  <a16:creationId xmlns:a16="http://schemas.microsoft.com/office/drawing/2014/main" id="{79AAA48D-664C-CE40-8E4A-C5B4DF305A62}"/>
                </a:ext>
              </a:extLst>
            </p:cNvPr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B5C254CD-899A-49DC-EBC2-7639F5A4CAFA}"/>
              </a:ext>
            </a:extLst>
          </p:cNvPr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1A94B2D5-7FE5-A001-70FF-924F136517BA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3D627D1-9CC2-3DEA-1D26-C245A1A425ED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5897D669-2C45-A34B-E25F-E83704F03AC6}"/>
              </a:ext>
            </a:extLst>
          </p:cNvPr>
          <p:cNvGrpSpPr/>
          <p:nvPr/>
        </p:nvGrpSpPr>
        <p:grpSpPr>
          <a:xfrm>
            <a:off x="-9849" y="0"/>
            <a:ext cx="18307707" cy="10287000"/>
            <a:chOff x="0" y="0"/>
            <a:chExt cx="24410276" cy="13716000"/>
          </a:xfrm>
        </p:grpSpPr>
        <p:sp>
          <p:nvSpPr>
            <p:cNvPr id="10" name="Freeform 10" descr="Padrão do plano de fundo  O conteúdo gerado por IA pode estar incorreto.">
              <a:extLst>
                <a:ext uri="{FF2B5EF4-FFF2-40B4-BE49-F238E27FC236}">
                  <a16:creationId xmlns:a16="http://schemas.microsoft.com/office/drawing/2014/main" id="{DBA11C6C-EC2C-ECA7-435C-A95379CB8951}"/>
                </a:ext>
              </a:extLst>
            </p:cNvPr>
            <p:cNvSpPr/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1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A807C005-1676-A440-6D1F-B157F461E334}"/>
              </a:ext>
            </a:extLst>
          </p:cNvPr>
          <p:cNvGrpSpPr/>
          <p:nvPr/>
        </p:nvGrpSpPr>
        <p:grpSpPr>
          <a:xfrm>
            <a:off x="12194860" y="-617971"/>
            <a:ext cx="11066907" cy="10887361"/>
            <a:chOff x="-9360957" y="2194983"/>
            <a:chExt cx="14755876" cy="14516481"/>
          </a:xfrm>
        </p:grpSpPr>
        <p:sp>
          <p:nvSpPr>
            <p:cNvPr id="14" name="Freeform 14" descr="Logotipo, nome da empresa  O conteúdo gerado por IA pode estar incorreto.">
              <a:extLst>
                <a:ext uri="{FF2B5EF4-FFF2-40B4-BE49-F238E27FC236}">
                  <a16:creationId xmlns:a16="http://schemas.microsoft.com/office/drawing/2014/main" id="{B6A6B617-1BD4-69F4-592F-266CC0C10AE3}"/>
                </a:ext>
              </a:extLst>
            </p:cNvPr>
            <p:cNvSpPr/>
            <p:nvPr/>
          </p:nvSpPr>
          <p:spPr>
            <a:xfrm>
              <a:off x="-9360957" y="2194983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0934" r="-48146" b="-261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4618B09B-59D2-5F1A-D7B9-F195B72BC963}"/>
              </a:ext>
            </a:extLst>
          </p:cNvPr>
          <p:cNvGrpSpPr/>
          <p:nvPr/>
        </p:nvGrpSpPr>
        <p:grpSpPr>
          <a:xfrm>
            <a:off x="0" y="8896350"/>
            <a:ext cx="2438400" cy="1390650"/>
            <a:chOff x="0" y="0"/>
            <a:chExt cx="3251200" cy="1854200"/>
          </a:xfrm>
        </p:grpSpPr>
        <p:sp>
          <p:nvSpPr>
            <p:cNvPr id="20" name="Freeform 20" descr="Uma imagem contendo Texto  O conteúdo gerado por IA pode estar incorreto.">
              <a:extLst>
                <a:ext uri="{FF2B5EF4-FFF2-40B4-BE49-F238E27FC236}">
                  <a16:creationId xmlns:a16="http://schemas.microsoft.com/office/drawing/2014/main" id="{D45E4B81-D528-B226-A753-15EF70BA773D}"/>
                </a:ext>
              </a:extLst>
            </p:cNvPr>
            <p:cNvSpPr/>
            <p:nvPr/>
          </p:nvSpPr>
          <p:spPr>
            <a:xfrm>
              <a:off x="0" y="0"/>
              <a:ext cx="3251200" cy="1854200"/>
            </a:xfrm>
            <a:custGeom>
              <a:avLst/>
              <a:gdLst/>
              <a:ahLst/>
              <a:cxnLst/>
              <a:rect l="l" t="t" r="r" b="b"/>
              <a:pathLst>
                <a:path w="3251200" h="1854200">
                  <a:moveTo>
                    <a:pt x="0" y="0"/>
                  </a:moveTo>
                  <a:lnTo>
                    <a:pt x="3251200" y="0"/>
                  </a:lnTo>
                  <a:lnTo>
                    <a:pt x="3251200" y="1854200"/>
                  </a:lnTo>
                  <a:lnTo>
                    <a:pt x="0" y="185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30" r="-1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D42D6D-7480-7BC3-D24E-4DD951062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522" y="533406"/>
            <a:ext cx="7151092" cy="769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A6F1FC91-CE5F-A6B1-D8D5-6305DFA6E4FA}"/>
              </a:ext>
            </a:extLst>
          </p:cNvPr>
          <p:cNvSpPr txBox="1"/>
          <p:nvPr/>
        </p:nvSpPr>
        <p:spPr>
          <a:xfrm>
            <a:off x="3943180" y="7623947"/>
            <a:ext cx="481813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>
                <a:solidFill>
                  <a:schemeClr val="bg1"/>
                </a:solidFill>
                <a:latin typeface="AMX" panose="020B0604020202020204"/>
              </a:rPr>
              <a:t>Gestão 360º</a:t>
            </a:r>
            <a:endParaRPr lang="pt-BR" sz="6600">
              <a:solidFill>
                <a:schemeClr val="bg1"/>
              </a:solidFill>
              <a:latin typeface="AMX" panose="020B0604020202020204"/>
            </a:endParaRPr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A35DFDFF-4576-5E1E-5B28-3C69C404372A}"/>
              </a:ext>
            </a:extLst>
          </p:cNvPr>
          <p:cNvSpPr/>
          <p:nvPr/>
        </p:nvSpPr>
        <p:spPr>
          <a:xfrm>
            <a:off x="386599" y="529691"/>
            <a:ext cx="2461051" cy="1032409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33C5D497-DAD0-A271-41E2-DF8664076446}"/>
              </a:ext>
            </a:extLst>
          </p:cNvPr>
          <p:cNvSpPr/>
          <p:nvPr/>
        </p:nvSpPr>
        <p:spPr>
          <a:xfrm>
            <a:off x="10093170" y="430267"/>
            <a:ext cx="6598954" cy="9839123"/>
          </a:xfrm>
          <a:custGeom>
            <a:avLst/>
            <a:gdLst/>
            <a:ahLst/>
            <a:cxnLst/>
            <a:rect l="l" t="t" r="r" b="b"/>
            <a:pathLst>
              <a:path w="5119825" h="8933690">
                <a:moveTo>
                  <a:pt x="0" y="0"/>
                </a:moveTo>
                <a:lnTo>
                  <a:pt x="5119826" y="0"/>
                </a:lnTo>
                <a:lnTo>
                  <a:pt x="5119826" y="8933690"/>
                </a:lnTo>
                <a:lnTo>
                  <a:pt x="0" y="89336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65101" t="-22739" b="-27192"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5290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92" y="-3734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>
            <a:off x="10051199" y="-4207891"/>
            <a:ext cx="15881065" cy="13402386"/>
            <a:chOff x="0" y="0"/>
            <a:chExt cx="15544800" cy="131186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44800" cy="13118592"/>
            </a:xfrm>
            <a:custGeom>
              <a:avLst/>
              <a:gdLst/>
              <a:ahLst/>
              <a:cxnLst/>
              <a:rect l="l" t="t" r="r" b="b"/>
              <a:pathLst>
                <a:path w="15544800" h="13118592">
                  <a:moveTo>
                    <a:pt x="0" y="0"/>
                  </a:moveTo>
                  <a:lnTo>
                    <a:pt x="15544800" y="0"/>
                  </a:lnTo>
                  <a:lnTo>
                    <a:pt x="15544800" y="13118592"/>
                  </a:lnTo>
                  <a:lnTo>
                    <a:pt x="0" y="1311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Freeform 13"/>
          <p:cNvSpPr/>
          <p:nvPr/>
        </p:nvSpPr>
        <p:spPr>
          <a:xfrm>
            <a:off x="0" y="9188106"/>
            <a:ext cx="2266950" cy="74295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15224312" y="4269296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15290366" y="4269296"/>
            <a:ext cx="2076450" cy="1329185"/>
          </a:xfrm>
          <a:custGeom>
            <a:avLst/>
            <a:gdLst/>
            <a:ahLst/>
            <a:cxnLst/>
            <a:rect l="l" t="t" r="r" b="b"/>
            <a:pathLst>
              <a:path w="2076450" h="1329185">
                <a:moveTo>
                  <a:pt x="0" y="0"/>
                </a:moveTo>
                <a:lnTo>
                  <a:pt x="2076450" y="0"/>
                </a:lnTo>
                <a:lnTo>
                  <a:pt x="2076450" y="1329185"/>
                </a:lnTo>
                <a:lnTo>
                  <a:pt x="0" y="13291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3861" b="-9161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 descr="Uma imagem com lua  Descrição gerada automaticamente"/>
          <p:cNvSpPr/>
          <p:nvPr/>
        </p:nvSpPr>
        <p:spPr>
          <a:xfrm>
            <a:off x="6852269" y="980122"/>
            <a:ext cx="11501785" cy="9371110"/>
          </a:xfrm>
          <a:custGeom>
            <a:avLst/>
            <a:gdLst/>
            <a:ahLst/>
            <a:cxnLst/>
            <a:rect l="l" t="t" r="r" b="b"/>
            <a:pathLst>
              <a:path w="11501785" h="9371110">
                <a:moveTo>
                  <a:pt x="0" y="0"/>
                </a:moveTo>
                <a:lnTo>
                  <a:pt x="11501785" y="0"/>
                </a:lnTo>
                <a:lnTo>
                  <a:pt x="11501785" y="9371110"/>
                </a:lnTo>
                <a:lnTo>
                  <a:pt x="0" y="93711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8937" t="-304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Espaço Reservado para Texto 10">
            <a:extLst>
              <a:ext uri="{FF2B5EF4-FFF2-40B4-BE49-F238E27FC236}">
                <a16:creationId xmlns:a16="http://schemas.microsoft.com/office/drawing/2014/main" id="{4F73C49D-68B7-3986-3856-CB97AB8613FC}"/>
              </a:ext>
            </a:extLst>
          </p:cNvPr>
          <p:cNvSpPr txBox="1">
            <a:spLocks/>
          </p:cNvSpPr>
          <p:nvPr/>
        </p:nvSpPr>
        <p:spPr>
          <a:xfrm>
            <a:off x="931234" y="4898587"/>
            <a:ext cx="9366560" cy="32137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kern="100">
                <a:solidFill>
                  <a:schemeClr val="tx1"/>
                </a:solidFill>
                <a:latin typeface="AMX"/>
                <a:ea typeface="Aptos" panose="020B0004020202020204" pitchFamily="34" charset="0"/>
                <a:cs typeface="Times New Roman" panose="02020603050405020304" pitchFamily="18" charset="0"/>
              </a:rPr>
              <a:t>Um programa mais curto, prático e personalizado, com cases, dados, depoimentos e dinâmicas.​</a:t>
            </a:r>
          </a:p>
          <a:p>
            <a:pPr algn="just"/>
            <a:endParaRPr lang="pt-BR" sz="2800" kern="100">
              <a:solidFill>
                <a:schemeClr val="tx1"/>
              </a:solidFill>
              <a:latin typeface="AMX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2800" kern="100">
                <a:solidFill>
                  <a:schemeClr val="tx1"/>
                </a:solidFill>
                <a:latin typeface="AMX"/>
                <a:ea typeface="Aptos" panose="020B0004020202020204" pitchFamily="34" charset="0"/>
                <a:cs typeface="Times New Roman" panose="02020603050405020304" pitchFamily="18" charset="0"/>
              </a:rPr>
              <a:t>​Com foco TOTAL nas competências e habilidades mais referenciadas no diagnóstico e nas necessidades do canal reforçando as competências do programa e no foco nos cases </a:t>
            </a:r>
            <a:endParaRPr lang="pt-CV" sz="1800">
              <a:solidFill>
                <a:schemeClr val="tx1"/>
              </a:solidFill>
              <a:latin typeface="AMX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ADD8FE7-C648-B0D7-8A4F-279A499AFC95}"/>
              </a:ext>
            </a:extLst>
          </p:cNvPr>
          <p:cNvSpPr txBox="1"/>
          <p:nvPr/>
        </p:nvSpPr>
        <p:spPr>
          <a:xfrm>
            <a:off x="1036334" y="4024342"/>
            <a:ext cx="9093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latin typeface="AMX"/>
              </a:rPr>
              <a:t>Uma missão para além dos limites do cosmos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223EB0D-AEB0-EE1D-132B-D5D68B753AE3}"/>
              </a:ext>
            </a:extLst>
          </p:cNvPr>
          <p:cNvSpPr txBox="1"/>
          <p:nvPr/>
        </p:nvSpPr>
        <p:spPr>
          <a:xfrm>
            <a:off x="1100616" y="1900684"/>
            <a:ext cx="91593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>
                <a:latin typeface="AMX"/>
              </a:rPr>
              <a:t>Programa Gestão de Negócios 360 º 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4750227A50F2347AD2FF0E750949DB4" ma:contentTypeVersion="12" ma:contentTypeDescription="Crie um novo documento." ma:contentTypeScope="" ma:versionID="0d5c05a6bd872749dcb1da14ec29ea5d">
  <xsd:schema xmlns:xsd="http://www.w3.org/2001/XMLSchema" xmlns:xs="http://www.w3.org/2001/XMLSchema" xmlns:p="http://schemas.microsoft.com/office/2006/metadata/properties" xmlns:ns2="25d93dd6-5485-4437-87e8-1b16c0814f2b" xmlns:ns3="701f6f29-1a7e-41ed-afa4-deab67fb5249" targetNamespace="http://schemas.microsoft.com/office/2006/metadata/properties" ma:root="true" ma:fieldsID="0be8959a6d9a66e39d55da468aa82ed0" ns2:_="" ns3:_="">
    <xsd:import namespace="25d93dd6-5485-4437-87e8-1b16c0814f2b"/>
    <xsd:import namespace="701f6f29-1a7e-41ed-afa4-deab67fb52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d93dd6-5485-4437-87e8-1b16c0814f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5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Marcações de imagem" ma:readOnly="false" ma:fieldId="{5cf76f15-5ced-4ddc-b409-7134ff3c332f}" ma:taxonomyMulti="true" ma:sspId="1c8a3b58-1317-4067-bbdf-e53778bd94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1f6f29-1a7e-41ed-afa4-deab67fb524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ed29371-269c-47ef-98e3-0ff3d513590c}" ma:internalName="TaxCatchAll" ma:showField="CatchAllData" ma:web="701f6f29-1a7e-41ed-afa4-deab67fb52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5d93dd6-5485-4437-87e8-1b16c0814f2b">
      <Terms xmlns="http://schemas.microsoft.com/office/infopath/2007/PartnerControls"/>
    </lcf76f155ced4ddcb4097134ff3c332f>
    <TaxCatchAll xmlns="701f6f29-1a7e-41ed-afa4-deab67fb5249" xsi:nil="true"/>
  </documentManagement>
</p:properties>
</file>

<file path=customXml/itemProps1.xml><?xml version="1.0" encoding="utf-8"?>
<ds:datastoreItem xmlns:ds="http://schemas.openxmlformats.org/officeDocument/2006/customXml" ds:itemID="{B407F014-FAB9-407C-BB34-2B144413A8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F6BE6D-6D9C-413E-8623-24CC888D7535}">
  <ds:schemaRefs>
    <ds:schemaRef ds:uri="25d93dd6-5485-4437-87e8-1b16c0814f2b"/>
    <ds:schemaRef ds:uri="701f6f29-1a7e-41ed-afa4-deab67fb524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1B75947-6FB4-4226-986D-ADFB2DF4F89F}">
  <ds:schemaRefs>
    <ds:schemaRef ds:uri="25d93dd6-5485-4437-87e8-1b16c0814f2b"/>
    <ds:schemaRef ds:uri="701f6f29-1a7e-41ed-afa4-deab67fb524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Personalizar</PresentationFormat>
  <Slides>20</Slides>
  <Notes>14</Notes>
  <HiddenSlides>1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Cópia de PGN 360_Encontros Síncronos- DI e DG_2026.pptx</dc:title>
  <cp:revision>4</cp:revision>
  <dcterms:created xsi:type="dcterms:W3CDTF">2006-08-16T00:00:00Z</dcterms:created>
  <dcterms:modified xsi:type="dcterms:W3CDTF">2026-05-04T15:07:07Z</dcterms:modified>
  <dc:identifier>DAHHlPgVJPA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0x01010064750227A50F2347AD2FF0E750949DB4</vt:lpwstr>
  </property>
  <property fmtid="{D5CDD505-2E9C-101B-9397-08002B2CF9AE}" pid="3" name="MediaServiceImageTags">
    <vt:lpwstr/>
  </property>
</Properties>
</file>