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8"/>
  </p:notesMasterIdLst>
  <p:sldIdLst>
    <p:sldId id="256" r:id="rId5"/>
    <p:sldId id="257" r:id="rId6"/>
    <p:sldId id="265" r:id="rId7"/>
    <p:sldId id="258" r:id="rId8"/>
    <p:sldId id="259" r:id="rId9"/>
    <p:sldId id="266" r:id="rId10"/>
    <p:sldId id="260" r:id="rId11"/>
    <p:sldId id="267" r:id="rId12"/>
    <p:sldId id="261" r:id="rId13"/>
    <p:sldId id="362" r:id="rId14"/>
    <p:sldId id="363" r:id="rId15"/>
    <p:sldId id="364" r:id="rId16"/>
    <p:sldId id="269" r:id="rId17"/>
    <p:sldId id="262" r:id="rId18"/>
    <p:sldId id="263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60" r:id="rId36"/>
    <p:sldId id="264" r:id="rId37"/>
  </p:sldIdLst>
  <p:sldSz cx="12192000" cy="6858000"/>
  <p:notesSz cx="6858000" cy="9144000"/>
  <p:embeddedFontLst>
    <p:embeddedFont>
      <p:font typeface="AMX" panose="020B0604020202020204" charset="0"/>
      <p:regular r:id="rId39"/>
      <p:bold r:id="rId40"/>
      <p:italic r:id="rId41"/>
      <p:boldItalic r:id="rId42"/>
    </p:embeddedFont>
    <p:embeddedFont>
      <p:font typeface="AMX Medium" panose="020B0604020202020204" charset="0"/>
      <p:regular r:id="rId43"/>
      <p:italic r:id="rId44"/>
    </p:embeddedFont>
    <p:embeddedFont>
      <p:font typeface="Stalinist One" panose="020B0604020202020204" charset="0"/>
      <p:regular r:id="rId4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6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2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291C"/>
    <a:srgbClr val="00F3FF"/>
    <a:srgbClr val="020914"/>
    <a:srgbClr val="F2F2F2"/>
    <a:srgbClr val="71210C"/>
    <a:srgbClr val="FDD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F42A5B-C6FD-F0DD-F887-4B14E0A5C844}" v="8" dt="2026-04-30T21:59:31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0548"/>
  </p:normalViewPr>
  <p:slideViewPr>
    <p:cSldViewPr snapToGrid="0" showGuides="1">
      <p:cViewPr varScale="1">
        <p:scale>
          <a:sx n="106" d="100"/>
          <a:sy n="106" d="100"/>
        </p:scale>
        <p:origin x="331" y="86"/>
      </p:cViewPr>
      <p:guideLst>
        <p:guide orient="horz" pos="2636"/>
        <p:guide pos="3840"/>
        <p:guide pos="2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A9428-0472-4A82-A7C8-934B4C6A7283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1DC62-26BB-48CD-90E8-DB97D4CDE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145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1DC62-26BB-48CD-90E8-DB97D4CDE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211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E436A-3663-6885-3DE8-AF98733B4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A17DEED-330B-70D8-BCE1-3B35AF8A7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067ABA0-0D46-BDC0-CBA1-21694237C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BB01BF9-E95C-D198-1D44-3D066A9262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1DC62-26BB-48CD-90E8-DB97D4CDE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541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80252-67F3-3871-9761-05A23ABF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52B046A-EEBB-621D-67A2-4730E94E8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49D7EC4-7417-319C-8823-272453405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FD8A7D9-0AA5-6374-7F3B-A2CF1AC70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1DC62-26BB-48CD-90E8-DB97D4CDE3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87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B9F31-827E-A4EB-1D9B-AAE550473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58B9F2B-FC07-0A72-A145-F98C6798A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305575C-025C-204E-C689-408C7BEE9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F67BC8D-0BDD-B0E5-CD26-1E62F2660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1DC62-26BB-48CD-90E8-DB97D4CDE36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40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A02A6-0EE0-27DC-9439-D38B8D00F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1968552-CDEF-66FA-79C0-40C92D4595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B422B3-9976-48F5-421D-A2D55DA2E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8CB588A-5FF1-68D5-9A0C-39B5D0CCA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1DC62-26BB-48CD-90E8-DB97D4CDE3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373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E74CC-E827-4928-F1C8-E4C6ED7B9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A683B70-21D5-B517-2E32-488AF7B0E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5E1C3CF-349C-06B9-7ED6-37A0DBB2C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CA9AF6D-D684-F484-9DEC-2904AE08FC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1DC62-26BB-48CD-90E8-DB97D4CDE3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99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D513-AB31-85F0-58B1-0AB9DACBD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0DB6645-0EB8-238E-C12F-9730DA38B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4C5C3BE-592C-0F40-60E4-B146DCBAB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F6F850-2A7E-EAB9-D93D-99BB1AF9B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1DC62-26BB-48CD-90E8-DB97D4CDE36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5531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82853-DEDD-0552-7251-3D189C4E8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83111EA-7C16-9676-85E8-84CBFEF6B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27F77F-A6AA-61D3-C7C2-22CA90741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BA3D74-1A90-12EF-31C9-774255648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1DC62-26BB-48CD-90E8-DB97D4CDE36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69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35169D-5C06-1D37-35E5-ACDED92998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2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3FFFDDD-4B76-0E3C-0203-CF667C33B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69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3FFFDDD-4B76-0E3C-0203-CF667C33B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18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8B6D49F8-C07B-7AE1-B9D4-06C4E394A9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47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F0BF1C5-194B-2826-713A-F8AB9FC16B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85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5B23B78-EAFF-0E62-F923-6667BA141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23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0468DAC-A719-0C44-7CC4-C6D48F9049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26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43C1598-8BC1-F8A9-E52E-BFE4294D5A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68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59972BF-AD8F-3993-0F09-360D857246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66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AF177-CC9E-B1E7-C244-39C7FA8B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EAD8881-30F0-D486-FA82-317D8DB5B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7EB269-9AE0-6968-2E0C-B29728AE4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860BA1-4D5F-068B-5EA8-756E4A61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F81B-679B-8547-AFAC-9E16DB11F395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A46EE9C-1A0D-E7DE-D366-5CC507C68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6E2A02-7E32-7C0B-0471-7648DDDB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EAC5-5814-E54D-A811-AC907C89D2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817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5F31E6-0045-54E6-04E9-E4A319619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23CA26-2451-55BF-9B64-8ABF7B24D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8C60C4-72F5-FF68-4E40-25307769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F81B-679B-8547-AFAC-9E16DB11F395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194DE6-DCD2-52BE-58B9-A3D25348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9CEEA4-EAEA-912E-819D-3A591F10F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EAC5-5814-E54D-A811-AC907C89D2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9836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B4FD893-0419-5C17-D928-661E5C583A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79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E5BCAB-4DFF-EAB1-959F-10439DCDE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BB86D0E-655A-1F20-F8B7-CB3F5A98A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25A388-E667-572B-8AB7-955AD91CE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F81B-679B-8547-AFAC-9E16DB11F395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3B2C6A-0565-E8BD-E190-F4436C720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793FAFD-D3E0-E0BF-F163-F9ADFADF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EAC5-5814-E54D-A811-AC907C89D2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2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B4FD893-0419-5C17-D928-661E5C583A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6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3CD50C4-4278-0A81-8590-6AE6BAF379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06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6DF65E7-DA83-0179-396C-1DFD518E8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1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D2255AC-9CCB-B6DD-094B-D8FE6B05F7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FED0606-031E-E1B8-C3EA-9A6C27C58A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8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4584540-8E3B-21D8-9AFD-07010BA37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14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5B25FB8-6F2F-60A4-406B-675370CF0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" r="4"/>
          <a:stretch/>
        </p:blipFill>
        <p:spPr>
          <a:xfrm>
            <a:off x="0" y="0"/>
            <a:ext cx="1219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33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5A013C9-C5AE-A3A4-FD13-8036AC98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5E0C69-811A-17EC-0142-B42FCCF3B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33FA31-D7ED-CD28-63A5-DBAA77358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65F81B-679B-8547-AFAC-9E16DB11F395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45FFDE-A8C8-C9D9-CB8E-DDC6AED0C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997798-92B4-DB75-1A3B-B6E4C00B1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37EAC5-5814-E54D-A811-AC907C89D2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78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7" r:id="rId16"/>
    <p:sldLayoutId id="214748366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9.svg"/><Relationship Id="rId2" Type="http://schemas.openxmlformats.org/officeDocument/2006/relationships/image" Target="../media/image35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C899D643-A062-4302-8621-942BC79CD8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85888" y="1670621"/>
            <a:ext cx="1172771" cy="44348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D732FCF-DE25-607A-ECD1-B2A6974068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9614" y="5282804"/>
            <a:ext cx="1172771" cy="42521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B6014B98-9CA3-5586-8211-2C81EDCF26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6592" y="4741308"/>
            <a:ext cx="3318815" cy="168896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BBCDF0A-3F35-82B2-D652-13C7A8AD1E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5888" y="2378484"/>
            <a:ext cx="8620225" cy="120262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A9923A2-9BF8-2AB9-3D85-A6EA685219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640" r="35696"/>
          <a:stretch>
            <a:fillRect/>
          </a:stretch>
        </p:blipFill>
        <p:spPr>
          <a:xfrm>
            <a:off x="89648" y="2378484"/>
            <a:ext cx="3740140" cy="447951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C03EA16-5D3C-7F6F-EE4E-63D87151D4BA}"/>
              </a:ext>
            </a:extLst>
          </p:cNvPr>
          <p:cNvSpPr txBox="1"/>
          <p:nvPr/>
        </p:nvSpPr>
        <p:spPr>
          <a:xfrm>
            <a:off x="3584592" y="3651088"/>
            <a:ext cx="692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i="1" dirty="0">
                <a:solidFill>
                  <a:schemeClr val="bg1"/>
                </a:solidFill>
                <a:latin typeface="AMX Medium" pitchFamily="2" charset="77"/>
              </a:rPr>
              <a:t>Uma Jornada de Conhecimento e Tecnologia</a:t>
            </a:r>
          </a:p>
        </p:txBody>
      </p:sp>
    </p:spTree>
    <p:extLst>
      <p:ext uri="{BB962C8B-B14F-4D97-AF65-F5344CB8AC3E}">
        <p14:creationId xmlns:p14="http://schemas.microsoft.com/office/powerpoint/2010/main" val="38436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B3104-4466-729C-B36E-3AE0A2595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Agrupar 145">
            <a:extLst>
              <a:ext uri="{FF2B5EF4-FFF2-40B4-BE49-F238E27FC236}">
                <a16:creationId xmlns:a16="http://schemas.microsoft.com/office/drawing/2014/main" id="{51AB4154-6747-DF96-787F-F37D2621C186}"/>
              </a:ext>
            </a:extLst>
          </p:cNvPr>
          <p:cNvGrpSpPr/>
          <p:nvPr/>
        </p:nvGrpSpPr>
        <p:grpSpPr>
          <a:xfrm>
            <a:off x="462829" y="3372827"/>
            <a:ext cx="11196451" cy="45719"/>
            <a:chOff x="462829" y="3940307"/>
            <a:chExt cx="5633707" cy="66004"/>
          </a:xfrm>
        </p:grpSpPr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34ABEB83-F5F7-841F-DE2B-F21804CE114E}"/>
                </a:ext>
              </a:extLst>
            </p:cNvPr>
            <p:cNvSpPr/>
            <p:nvPr/>
          </p:nvSpPr>
          <p:spPr>
            <a:xfrm>
              <a:off x="462829" y="3940307"/>
              <a:ext cx="1409233" cy="66004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35ED58A5-29D0-DC17-DD2F-D658CD191669}"/>
                </a:ext>
              </a:extLst>
            </p:cNvPr>
            <p:cNvSpPr/>
            <p:nvPr/>
          </p:nvSpPr>
          <p:spPr>
            <a:xfrm>
              <a:off x="1870987" y="3940307"/>
              <a:ext cx="1409233" cy="66004"/>
            </a:xfrm>
            <a:prstGeom prst="rect">
              <a:avLst/>
            </a:prstGeom>
            <a:solidFill>
              <a:srgbClr val="00F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0" name="Retângulo 99">
              <a:extLst>
                <a:ext uri="{FF2B5EF4-FFF2-40B4-BE49-F238E27FC236}">
                  <a16:creationId xmlns:a16="http://schemas.microsoft.com/office/drawing/2014/main" id="{3D66D838-C877-B5DC-C870-5B536AC4D2E6}"/>
                </a:ext>
              </a:extLst>
            </p:cNvPr>
            <p:cNvSpPr/>
            <p:nvPr/>
          </p:nvSpPr>
          <p:spPr>
            <a:xfrm>
              <a:off x="3279145" y="3940307"/>
              <a:ext cx="1409233" cy="66004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1" name="Retângulo 100">
              <a:extLst>
                <a:ext uri="{FF2B5EF4-FFF2-40B4-BE49-F238E27FC236}">
                  <a16:creationId xmlns:a16="http://schemas.microsoft.com/office/drawing/2014/main" id="{CFF497E7-F5C1-3AA6-B15D-F4CD9D904AF3}"/>
                </a:ext>
              </a:extLst>
            </p:cNvPr>
            <p:cNvSpPr/>
            <p:nvPr/>
          </p:nvSpPr>
          <p:spPr>
            <a:xfrm>
              <a:off x="4687303" y="3940307"/>
              <a:ext cx="1409233" cy="66004"/>
            </a:xfrm>
            <a:prstGeom prst="rect">
              <a:avLst/>
            </a:prstGeom>
            <a:solidFill>
              <a:srgbClr val="00F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8D7F0A2F-E039-8D23-3C85-7BB3E3B0786E}"/>
              </a:ext>
            </a:extLst>
          </p:cNvPr>
          <p:cNvSpPr txBox="1"/>
          <p:nvPr/>
        </p:nvSpPr>
        <p:spPr>
          <a:xfrm>
            <a:off x="867934" y="1315684"/>
            <a:ext cx="846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CRONOGRAMA DO EVENTO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CB37B9-95E8-6809-70DB-DA5B3D98189B}"/>
              </a:ext>
            </a:extLst>
          </p:cNvPr>
          <p:cNvSpPr txBox="1"/>
          <p:nvPr/>
        </p:nvSpPr>
        <p:spPr>
          <a:xfrm>
            <a:off x="867934" y="1838904"/>
            <a:ext cx="438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 Medium" pitchFamily="2" charset="77"/>
              </a:rPr>
              <a:t>DIA 1 - ESTRATÉGIA E PERFORMANCE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67541F6-D184-EBF0-3F16-AC55FD0DE3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398312" y="2918098"/>
            <a:ext cx="931284" cy="931284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A467490E-2FCD-EB76-AEAC-84C813F711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7506" y="2918098"/>
            <a:ext cx="931284" cy="931284"/>
          </a:xfrm>
          <a:prstGeom prst="rect">
            <a:avLst/>
          </a:prstGeom>
        </p:spPr>
      </p:pic>
      <p:grpSp>
        <p:nvGrpSpPr>
          <p:cNvPr id="17" name="Gráfico 11">
            <a:extLst>
              <a:ext uri="{FF2B5EF4-FFF2-40B4-BE49-F238E27FC236}">
                <a16:creationId xmlns:a16="http://schemas.microsoft.com/office/drawing/2014/main" id="{E53B5F31-5010-1551-DA04-E51605C257FE}"/>
              </a:ext>
            </a:extLst>
          </p:cNvPr>
          <p:cNvGrpSpPr/>
          <p:nvPr/>
        </p:nvGrpSpPr>
        <p:grpSpPr>
          <a:xfrm>
            <a:off x="4249698" y="2919554"/>
            <a:ext cx="928372" cy="928372"/>
            <a:chOff x="2107479" y="4872262"/>
            <a:chExt cx="928372" cy="928372"/>
          </a:xfrm>
        </p:grpSpPr>
        <p:grpSp>
          <p:nvGrpSpPr>
            <p:cNvPr id="18" name="Gráfico 11">
              <a:extLst>
                <a:ext uri="{FF2B5EF4-FFF2-40B4-BE49-F238E27FC236}">
                  <a16:creationId xmlns:a16="http://schemas.microsoft.com/office/drawing/2014/main" id="{9DD9A4E9-9C03-75B0-4F1A-BB897C34B81D}"/>
                </a:ext>
              </a:extLst>
            </p:cNvPr>
            <p:cNvGrpSpPr/>
            <p:nvPr/>
          </p:nvGrpSpPr>
          <p:grpSpPr>
            <a:xfrm>
              <a:off x="2107479" y="4872262"/>
              <a:ext cx="928372" cy="928372"/>
              <a:chOff x="2107479" y="4872262"/>
              <a:chExt cx="928372" cy="928372"/>
            </a:xfrm>
          </p:grpSpPr>
          <p:sp>
            <p:nvSpPr>
              <p:cNvPr id="19" name="Forma Livre 18">
                <a:extLst>
                  <a:ext uri="{FF2B5EF4-FFF2-40B4-BE49-F238E27FC236}">
                    <a16:creationId xmlns:a16="http://schemas.microsoft.com/office/drawing/2014/main" id="{7FCB7699-DA45-1CDE-5C29-EE55BC294773}"/>
                  </a:ext>
                </a:extLst>
              </p:cNvPr>
              <p:cNvSpPr/>
              <p:nvPr/>
            </p:nvSpPr>
            <p:spPr>
              <a:xfrm>
                <a:off x="2107479" y="4872262"/>
                <a:ext cx="928372" cy="928372"/>
              </a:xfrm>
              <a:custGeom>
                <a:avLst/>
                <a:gdLst>
                  <a:gd name="csX0" fmla="*/ 928308 w 928372"/>
                  <a:gd name="csY0" fmla="*/ 471913 h 928372"/>
                  <a:gd name="csX1" fmla="*/ 456524 w 928372"/>
                  <a:gd name="csY1" fmla="*/ 928308 h 928372"/>
                  <a:gd name="csX2" fmla="*/ 62 w 928372"/>
                  <a:gd name="csY2" fmla="*/ 456524 h 928372"/>
                  <a:gd name="csX3" fmla="*/ 471913 w 928372"/>
                  <a:gd name="csY3" fmla="*/ 62 h 928372"/>
                  <a:gd name="csX4" fmla="*/ 928308 w 928372"/>
                  <a:gd name="csY4" fmla="*/ 471847 h 9283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928372" h="928372">
                    <a:moveTo>
                      <a:pt x="928308" y="471913"/>
                    </a:moveTo>
                    <a:cubicBezTo>
                      <a:pt x="924081" y="728247"/>
                      <a:pt x="712858" y="932535"/>
                      <a:pt x="456524" y="928308"/>
                    </a:cubicBezTo>
                    <a:cubicBezTo>
                      <a:pt x="200255" y="924015"/>
                      <a:pt x="-4099" y="712858"/>
                      <a:pt x="62" y="456524"/>
                    </a:cubicBezTo>
                    <a:cubicBezTo>
                      <a:pt x="4356" y="200255"/>
                      <a:pt x="215579" y="-4099"/>
                      <a:pt x="471913" y="62"/>
                    </a:cubicBezTo>
                    <a:cubicBezTo>
                      <a:pt x="728247" y="4290"/>
                      <a:pt x="932535" y="215513"/>
                      <a:pt x="928308" y="4718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EBEAEA"/>
                  </a:gs>
                  <a:gs pos="100000">
                    <a:srgbClr val="D7D6D6"/>
                  </a:gs>
                </a:gsLst>
                <a:lin ang="3112879" scaled="1"/>
              </a:gra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Forma Livre 19">
                <a:extLst>
                  <a:ext uri="{FF2B5EF4-FFF2-40B4-BE49-F238E27FC236}">
                    <a16:creationId xmlns:a16="http://schemas.microsoft.com/office/drawing/2014/main" id="{33748293-C9D5-5104-9472-CDFF923216F9}"/>
                  </a:ext>
                </a:extLst>
              </p:cNvPr>
              <p:cNvSpPr/>
              <p:nvPr/>
            </p:nvSpPr>
            <p:spPr>
              <a:xfrm>
                <a:off x="2127422" y="4892205"/>
                <a:ext cx="888550" cy="888484"/>
              </a:xfrm>
              <a:custGeom>
                <a:avLst/>
                <a:gdLst>
                  <a:gd name="csX0" fmla="*/ 888551 w 888550"/>
                  <a:gd name="csY0" fmla="*/ 444242 h 888484"/>
                  <a:gd name="csX1" fmla="*/ 444308 w 888550"/>
                  <a:gd name="csY1" fmla="*/ 888485 h 888484"/>
                  <a:gd name="csX2" fmla="*/ 0 w 888550"/>
                  <a:gd name="csY2" fmla="*/ 444242 h 888484"/>
                  <a:gd name="csX3" fmla="*/ 444242 w 888550"/>
                  <a:gd name="csY3" fmla="*/ 0 h 888484"/>
                  <a:gd name="csX4" fmla="*/ 888485 w 888550"/>
                  <a:gd name="csY4" fmla="*/ 444308 h 8884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88550" h="888484">
                    <a:moveTo>
                      <a:pt x="888551" y="444242"/>
                    </a:moveTo>
                    <a:cubicBezTo>
                      <a:pt x="888551" y="689613"/>
                      <a:pt x="689679" y="888485"/>
                      <a:pt x="444308" y="888485"/>
                    </a:cubicBezTo>
                    <a:cubicBezTo>
                      <a:pt x="198938" y="888485"/>
                      <a:pt x="0" y="689613"/>
                      <a:pt x="0" y="444242"/>
                    </a:cubicBezTo>
                    <a:cubicBezTo>
                      <a:pt x="0" y="198872"/>
                      <a:pt x="198872" y="0"/>
                      <a:pt x="444242" y="0"/>
                    </a:cubicBezTo>
                    <a:cubicBezTo>
                      <a:pt x="689613" y="0"/>
                      <a:pt x="888485" y="198938"/>
                      <a:pt x="888485" y="44430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 dirty="0">
                  <a:solidFill>
                    <a:srgbClr val="71210C"/>
                  </a:solidFill>
                </a:endParaRPr>
              </a:p>
            </p:txBody>
          </p:sp>
        </p:grpSp>
        <p:grpSp>
          <p:nvGrpSpPr>
            <p:cNvPr id="21" name="Gráfico 11">
              <a:extLst>
                <a:ext uri="{FF2B5EF4-FFF2-40B4-BE49-F238E27FC236}">
                  <a16:creationId xmlns:a16="http://schemas.microsoft.com/office/drawing/2014/main" id="{CCCA88F8-65B4-ABDF-0866-B6ECA98C09AD}"/>
                </a:ext>
              </a:extLst>
            </p:cNvPr>
            <p:cNvGrpSpPr/>
            <p:nvPr/>
          </p:nvGrpSpPr>
          <p:grpSpPr>
            <a:xfrm>
              <a:off x="2268171" y="5057458"/>
              <a:ext cx="607051" cy="545890"/>
              <a:chOff x="2268171" y="5057458"/>
              <a:chExt cx="607051" cy="545890"/>
            </a:xfrm>
          </p:grpSpPr>
          <p:sp>
            <p:nvSpPr>
              <p:cNvPr id="22" name="Forma Livre 21">
                <a:extLst>
                  <a:ext uri="{FF2B5EF4-FFF2-40B4-BE49-F238E27FC236}">
                    <a16:creationId xmlns:a16="http://schemas.microsoft.com/office/drawing/2014/main" id="{C91BFBAA-0A96-A927-EF78-73CA9F83674E}"/>
                  </a:ext>
                </a:extLst>
              </p:cNvPr>
              <p:cNvSpPr/>
              <p:nvPr/>
            </p:nvSpPr>
            <p:spPr>
              <a:xfrm>
                <a:off x="2379331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4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Forma Livre 22">
                <a:extLst>
                  <a:ext uri="{FF2B5EF4-FFF2-40B4-BE49-F238E27FC236}">
                    <a16:creationId xmlns:a16="http://schemas.microsoft.com/office/drawing/2014/main" id="{DDE1AD61-2308-CEA2-9388-26F02D9013DC}"/>
                  </a:ext>
                </a:extLst>
              </p:cNvPr>
              <p:cNvSpPr/>
              <p:nvPr/>
            </p:nvSpPr>
            <p:spPr>
              <a:xfrm>
                <a:off x="2446238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Forma Livre 23">
                <a:extLst>
                  <a:ext uri="{FF2B5EF4-FFF2-40B4-BE49-F238E27FC236}">
                    <a16:creationId xmlns:a16="http://schemas.microsoft.com/office/drawing/2014/main" id="{D24ECFC0-4D04-F80A-7E38-067228FE53F0}"/>
                  </a:ext>
                </a:extLst>
              </p:cNvPr>
              <p:cNvSpPr/>
              <p:nvPr/>
            </p:nvSpPr>
            <p:spPr>
              <a:xfrm>
                <a:off x="2548547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Forma Livre 24">
                <a:extLst>
                  <a:ext uri="{FF2B5EF4-FFF2-40B4-BE49-F238E27FC236}">
                    <a16:creationId xmlns:a16="http://schemas.microsoft.com/office/drawing/2014/main" id="{92631ADF-D2D5-B3D3-AEE8-3C5456D908FE}"/>
                  </a:ext>
                </a:extLst>
              </p:cNvPr>
              <p:cNvSpPr/>
              <p:nvPr/>
            </p:nvSpPr>
            <p:spPr>
              <a:xfrm>
                <a:off x="2343929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Forma Livre 25">
                <a:extLst>
                  <a:ext uri="{FF2B5EF4-FFF2-40B4-BE49-F238E27FC236}">
                    <a16:creationId xmlns:a16="http://schemas.microsoft.com/office/drawing/2014/main" id="{91489E24-ED9A-B0C5-9A03-7B3BDBD54445}"/>
                  </a:ext>
                </a:extLst>
              </p:cNvPr>
              <p:cNvSpPr/>
              <p:nvPr/>
            </p:nvSpPr>
            <p:spPr>
              <a:xfrm>
                <a:off x="2650857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Forma Livre 26">
                <a:extLst>
                  <a:ext uri="{FF2B5EF4-FFF2-40B4-BE49-F238E27FC236}">
                    <a16:creationId xmlns:a16="http://schemas.microsoft.com/office/drawing/2014/main" id="{1DC2F300-DEE7-EFFD-6D94-9A48DD179903}"/>
                  </a:ext>
                </a:extLst>
              </p:cNvPr>
              <p:cNvSpPr/>
              <p:nvPr/>
            </p:nvSpPr>
            <p:spPr>
              <a:xfrm>
                <a:off x="2583949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5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Forma Livre 27">
                <a:extLst>
                  <a:ext uri="{FF2B5EF4-FFF2-40B4-BE49-F238E27FC236}">
                    <a16:creationId xmlns:a16="http://schemas.microsoft.com/office/drawing/2014/main" id="{D688622E-4B6C-C4B5-8C77-4DD8BB5E2C1E}"/>
                  </a:ext>
                </a:extLst>
              </p:cNvPr>
              <p:cNvSpPr/>
              <p:nvPr/>
            </p:nvSpPr>
            <p:spPr>
              <a:xfrm>
                <a:off x="2292477" y="5081764"/>
                <a:ext cx="558440" cy="265184"/>
              </a:xfrm>
              <a:custGeom>
                <a:avLst/>
                <a:gdLst>
                  <a:gd name="csX0" fmla="*/ 535059 w 558440"/>
                  <a:gd name="csY0" fmla="*/ 0 h 265184"/>
                  <a:gd name="csX1" fmla="*/ 23315 w 558440"/>
                  <a:gd name="csY1" fmla="*/ 0 h 265184"/>
                  <a:gd name="csX2" fmla="*/ 0 w 558440"/>
                  <a:gd name="csY2" fmla="*/ 23315 h 265184"/>
                  <a:gd name="csX3" fmla="*/ 0 w 558440"/>
                  <a:gd name="csY3" fmla="*/ 241870 h 265184"/>
                  <a:gd name="csX4" fmla="*/ 23315 w 558440"/>
                  <a:gd name="csY4" fmla="*/ 265185 h 265184"/>
                  <a:gd name="csX5" fmla="*/ 28797 w 558440"/>
                  <a:gd name="csY5" fmla="*/ 265185 h 265184"/>
                  <a:gd name="csX6" fmla="*/ 74899 w 558440"/>
                  <a:gd name="csY6" fmla="*/ 229585 h 265184"/>
                  <a:gd name="csX7" fmla="*/ 121001 w 558440"/>
                  <a:gd name="csY7" fmla="*/ 265185 h 265184"/>
                  <a:gd name="csX8" fmla="*/ 233415 w 558440"/>
                  <a:gd name="csY8" fmla="*/ 265185 h 265184"/>
                  <a:gd name="csX9" fmla="*/ 279517 w 558440"/>
                  <a:gd name="csY9" fmla="*/ 229585 h 265184"/>
                  <a:gd name="csX10" fmla="*/ 325619 w 558440"/>
                  <a:gd name="csY10" fmla="*/ 265185 h 265184"/>
                  <a:gd name="csX11" fmla="*/ 438034 w 558440"/>
                  <a:gd name="csY11" fmla="*/ 265185 h 265184"/>
                  <a:gd name="csX12" fmla="*/ 484136 w 558440"/>
                  <a:gd name="csY12" fmla="*/ 229585 h 265184"/>
                  <a:gd name="csX13" fmla="*/ 530237 w 558440"/>
                  <a:gd name="csY13" fmla="*/ 265185 h 265184"/>
                  <a:gd name="csX14" fmla="*/ 535125 w 558440"/>
                  <a:gd name="csY14" fmla="*/ 265185 h 265184"/>
                  <a:gd name="csX15" fmla="*/ 558440 w 558440"/>
                  <a:gd name="csY15" fmla="*/ 241870 h 265184"/>
                  <a:gd name="csX16" fmla="*/ 558440 w 558440"/>
                  <a:gd name="csY16" fmla="*/ 23315 h 265184"/>
                  <a:gd name="csX17" fmla="*/ 535125 w 558440"/>
                  <a:gd name="csY17" fmla="*/ 0 h 265184"/>
                  <a:gd name="csX18" fmla="*/ 359238 w 558440"/>
                  <a:gd name="csY18" fmla="*/ 177671 h 265184"/>
                  <a:gd name="csX19" fmla="*/ 346094 w 558440"/>
                  <a:gd name="csY19" fmla="*/ 172849 h 265184"/>
                  <a:gd name="csX20" fmla="*/ 299728 w 558440"/>
                  <a:gd name="csY20" fmla="*/ 195438 h 265184"/>
                  <a:gd name="csX21" fmla="*/ 299926 w 558440"/>
                  <a:gd name="csY21" fmla="*/ 197683 h 265184"/>
                  <a:gd name="csX22" fmla="*/ 279121 w 558440"/>
                  <a:gd name="csY22" fmla="*/ 218488 h 265184"/>
                  <a:gd name="csX23" fmla="*/ 258316 w 558440"/>
                  <a:gd name="csY23" fmla="*/ 197683 h 265184"/>
                  <a:gd name="csX24" fmla="*/ 258646 w 558440"/>
                  <a:gd name="csY24" fmla="*/ 194579 h 265184"/>
                  <a:gd name="csX25" fmla="*/ 212940 w 558440"/>
                  <a:gd name="csY25" fmla="*/ 172321 h 265184"/>
                  <a:gd name="csX26" fmla="*/ 199136 w 558440"/>
                  <a:gd name="csY26" fmla="*/ 177737 h 265184"/>
                  <a:gd name="csX27" fmla="*/ 178331 w 558440"/>
                  <a:gd name="csY27" fmla="*/ 156931 h 265184"/>
                  <a:gd name="csX28" fmla="*/ 199136 w 558440"/>
                  <a:gd name="csY28" fmla="*/ 136126 h 265184"/>
                  <a:gd name="csX29" fmla="*/ 206071 w 558440"/>
                  <a:gd name="csY29" fmla="*/ 137381 h 265184"/>
                  <a:gd name="csX30" fmla="*/ 257853 w 558440"/>
                  <a:gd name="csY30" fmla="*/ 39035 h 265184"/>
                  <a:gd name="csX31" fmla="*/ 267430 w 558440"/>
                  <a:gd name="csY31" fmla="*/ 36062 h 265184"/>
                  <a:gd name="csX32" fmla="*/ 270403 w 558440"/>
                  <a:gd name="csY32" fmla="*/ 45640 h 265184"/>
                  <a:gd name="csX33" fmla="*/ 221527 w 558440"/>
                  <a:gd name="csY33" fmla="*/ 138438 h 265184"/>
                  <a:gd name="csX34" fmla="*/ 258646 w 558440"/>
                  <a:gd name="csY34" fmla="*/ 120340 h 265184"/>
                  <a:gd name="csX35" fmla="*/ 258316 w 558440"/>
                  <a:gd name="csY35" fmla="*/ 117170 h 265184"/>
                  <a:gd name="csX36" fmla="*/ 271988 w 558440"/>
                  <a:gd name="csY36" fmla="*/ 97686 h 265184"/>
                  <a:gd name="csX37" fmla="*/ 271988 w 558440"/>
                  <a:gd name="csY37" fmla="*/ 68030 h 265184"/>
                  <a:gd name="csX38" fmla="*/ 279055 w 558440"/>
                  <a:gd name="csY38" fmla="*/ 60963 h 265184"/>
                  <a:gd name="csX39" fmla="*/ 286122 w 558440"/>
                  <a:gd name="csY39" fmla="*/ 68030 h 265184"/>
                  <a:gd name="csX40" fmla="*/ 286122 w 558440"/>
                  <a:gd name="csY40" fmla="*/ 97686 h 265184"/>
                  <a:gd name="csX41" fmla="*/ 299794 w 558440"/>
                  <a:gd name="csY41" fmla="*/ 117170 h 265184"/>
                  <a:gd name="csX42" fmla="*/ 299596 w 558440"/>
                  <a:gd name="csY42" fmla="*/ 119416 h 265184"/>
                  <a:gd name="csX43" fmla="*/ 338565 w 558440"/>
                  <a:gd name="csY43" fmla="*/ 138372 h 265184"/>
                  <a:gd name="csX44" fmla="*/ 289689 w 558440"/>
                  <a:gd name="csY44" fmla="*/ 45573 h 265184"/>
                  <a:gd name="csX45" fmla="*/ 292661 w 558440"/>
                  <a:gd name="csY45" fmla="*/ 35996 h 265184"/>
                  <a:gd name="csX46" fmla="*/ 302238 w 558440"/>
                  <a:gd name="csY46" fmla="*/ 38969 h 265184"/>
                  <a:gd name="csX47" fmla="*/ 353756 w 558440"/>
                  <a:gd name="csY47" fmla="*/ 136853 h 265184"/>
                  <a:gd name="csX48" fmla="*/ 359040 w 558440"/>
                  <a:gd name="csY48" fmla="*/ 136060 h 265184"/>
                  <a:gd name="csX49" fmla="*/ 379845 w 558440"/>
                  <a:gd name="csY49" fmla="*/ 156865 h 265184"/>
                  <a:gd name="csX50" fmla="*/ 359040 w 558440"/>
                  <a:gd name="csY50" fmla="*/ 177671 h 2651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558440" h="265184">
                    <a:moveTo>
                      <a:pt x="535059" y="0"/>
                    </a:moveTo>
                    <a:lnTo>
                      <a:pt x="23315" y="0"/>
                    </a:lnTo>
                    <a:cubicBezTo>
                      <a:pt x="10436" y="0"/>
                      <a:pt x="0" y="10436"/>
                      <a:pt x="0" y="23315"/>
                    </a:cubicBezTo>
                    <a:lnTo>
                      <a:pt x="0" y="241870"/>
                    </a:lnTo>
                    <a:cubicBezTo>
                      <a:pt x="0" y="254749"/>
                      <a:pt x="10502" y="265185"/>
                      <a:pt x="23315" y="265185"/>
                    </a:cubicBezTo>
                    <a:lnTo>
                      <a:pt x="28797" y="265185"/>
                    </a:lnTo>
                    <a:cubicBezTo>
                      <a:pt x="34213" y="244776"/>
                      <a:pt x="52773" y="229585"/>
                      <a:pt x="74899" y="229585"/>
                    </a:cubicBezTo>
                    <a:cubicBezTo>
                      <a:pt x="97025" y="229585"/>
                      <a:pt x="115585" y="244710"/>
                      <a:pt x="121001" y="265185"/>
                    </a:cubicBezTo>
                    <a:lnTo>
                      <a:pt x="233415" y="265185"/>
                    </a:lnTo>
                    <a:cubicBezTo>
                      <a:pt x="238831" y="244776"/>
                      <a:pt x="257391" y="229585"/>
                      <a:pt x="279517" y="229585"/>
                    </a:cubicBezTo>
                    <a:cubicBezTo>
                      <a:pt x="301644" y="229585"/>
                      <a:pt x="320203" y="244710"/>
                      <a:pt x="325619" y="265185"/>
                    </a:cubicBezTo>
                    <a:lnTo>
                      <a:pt x="438034" y="265185"/>
                    </a:lnTo>
                    <a:cubicBezTo>
                      <a:pt x="443450" y="244776"/>
                      <a:pt x="462009" y="229585"/>
                      <a:pt x="484136" y="229585"/>
                    </a:cubicBezTo>
                    <a:cubicBezTo>
                      <a:pt x="506262" y="229585"/>
                      <a:pt x="524821" y="244710"/>
                      <a:pt x="530237" y="265185"/>
                    </a:cubicBezTo>
                    <a:lnTo>
                      <a:pt x="535125" y="265185"/>
                    </a:lnTo>
                    <a:cubicBezTo>
                      <a:pt x="548005" y="265185"/>
                      <a:pt x="558440" y="254749"/>
                      <a:pt x="558440" y="241870"/>
                    </a:cubicBezTo>
                    <a:lnTo>
                      <a:pt x="558440" y="23315"/>
                    </a:lnTo>
                    <a:cubicBezTo>
                      <a:pt x="558440" y="10436"/>
                      <a:pt x="547938" y="0"/>
                      <a:pt x="535125" y="0"/>
                    </a:cubicBezTo>
                    <a:close/>
                    <a:moveTo>
                      <a:pt x="359238" y="177671"/>
                    </a:moveTo>
                    <a:cubicBezTo>
                      <a:pt x="354218" y="177671"/>
                      <a:pt x="349727" y="175821"/>
                      <a:pt x="346094" y="172849"/>
                    </a:cubicBezTo>
                    <a:lnTo>
                      <a:pt x="299728" y="195438"/>
                    </a:lnTo>
                    <a:cubicBezTo>
                      <a:pt x="299794" y="196164"/>
                      <a:pt x="299926" y="196891"/>
                      <a:pt x="299926" y="197683"/>
                    </a:cubicBezTo>
                    <a:cubicBezTo>
                      <a:pt x="299926" y="209110"/>
                      <a:pt x="290613" y="218488"/>
                      <a:pt x="279121" y="218488"/>
                    </a:cubicBezTo>
                    <a:cubicBezTo>
                      <a:pt x="267629" y="218488"/>
                      <a:pt x="258316" y="209176"/>
                      <a:pt x="258316" y="197683"/>
                    </a:cubicBezTo>
                    <a:cubicBezTo>
                      <a:pt x="258316" y="196626"/>
                      <a:pt x="258448" y="195570"/>
                      <a:pt x="258646" y="194579"/>
                    </a:cubicBezTo>
                    <a:lnTo>
                      <a:pt x="212940" y="172321"/>
                    </a:lnTo>
                    <a:cubicBezTo>
                      <a:pt x="209242" y="175623"/>
                      <a:pt x="204420" y="177737"/>
                      <a:pt x="199136" y="177737"/>
                    </a:cubicBezTo>
                    <a:cubicBezTo>
                      <a:pt x="187710" y="177737"/>
                      <a:pt x="178331" y="168424"/>
                      <a:pt x="178331" y="156931"/>
                    </a:cubicBezTo>
                    <a:cubicBezTo>
                      <a:pt x="178331" y="145439"/>
                      <a:pt x="187644" y="136126"/>
                      <a:pt x="199136" y="136126"/>
                    </a:cubicBezTo>
                    <a:cubicBezTo>
                      <a:pt x="201580" y="136126"/>
                      <a:pt x="203892" y="136654"/>
                      <a:pt x="206071" y="137381"/>
                    </a:cubicBezTo>
                    <a:lnTo>
                      <a:pt x="257853" y="39035"/>
                    </a:lnTo>
                    <a:cubicBezTo>
                      <a:pt x="259703" y="35600"/>
                      <a:pt x="263930" y="34213"/>
                      <a:pt x="267430" y="36062"/>
                    </a:cubicBezTo>
                    <a:cubicBezTo>
                      <a:pt x="270865" y="37912"/>
                      <a:pt x="272186" y="42139"/>
                      <a:pt x="270403" y="45640"/>
                    </a:cubicBezTo>
                    <a:lnTo>
                      <a:pt x="221527" y="138438"/>
                    </a:lnTo>
                    <a:lnTo>
                      <a:pt x="258646" y="120340"/>
                    </a:lnTo>
                    <a:cubicBezTo>
                      <a:pt x="258514" y="119284"/>
                      <a:pt x="258316" y="118293"/>
                      <a:pt x="258316" y="117170"/>
                    </a:cubicBezTo>
                    <a:cubicBezTo>
                      <a:pt x="258316" y="108187"/>
                      <a:pt x="264062" y="100592"/>
                      <a:pt x="271988" y="97686"/>
                    </a:cubicBezTo>
                    <a:lnTo>
                      <a:pt x="271988" y="68030"/>
                    </a:lnTo>
                    <a:cubicBezTo>
                      <a:pt x="271988" y="64133"/>
                      <a:pt x="275158" y="60963"/>
                      <a:pt x="279055" y="60963"/>
                    </a:cubicBezTo>
                    <a:cubicBezTo>
                      <a:pt x="282952" y="60963"/>
                      <a:pt x="286122" y="64133"/>
                      <a:pt x="286122" y="68030"/>
                    </a:cubicBezTo>
                    <a:lnTo>
                      <a:pt x="286122" y="97686"/>
                    </a:lnTo>
                    <a:cubicBezTo>
                      <a:pt x="294114" y="100592"/>
                      <a:pt x="299794" y="108187"/>
                      <a:pt x="299794" y="117170"/>
                    </a:cubicBezTo>
                    <a:cubicBezTo>
                      <a:pt x="299794" y="117963"/>
                      <a:pt x="299662" y="118689"/>
                      <a:pt x="299596" y="119416"/>
                    </a:cubicBezTo>
                    <a:lnTo>
                      <a:pt x="338565" y="138372"/>
                    </a:lnTo>
                    <a:lnTo>
                      <a:pt x="289689" y="45573"/>
                    </a:lnTo>
                    <a:cubicBezTo>
                      <a:pt x="287839" y="42139"/>
                      <a:pt x="289226" y="37846"/>
                      <a:pt x="292661" y="35996"/>
                    </a:cubicBezTo>
                    <a:cubicBezTo>
                      <a:pt x="296096" y="34147"/>
                      <a:pt x="300389" y="35468"/>
                      <a:pt x="302238" y="38969"/>
                    </a:cubicBezTo>
                    <a:lnTo>
                      <a:pt x="353756" y="136853"/>
                    </a:lnTo>
                    <a:cubicBezTo>
                      <a:pt x="355473" y="136390"/>
                      <a:pt x="357190" y="136060"/>
                      <a:pt x="359040" y="136060"/>
                    </a:cubicBezTo>
                    <a:cubicBezTo>
                      <a:pt x="370466" y="136060"/>
                      <a:pt x="379845" y="145373"/>
                      <a:pt x="379845" y="156865"/>
                    </a:cubicBezTo>
                    <a:cubicBezTo>
                      <a:pt x="379845" y="168358"/>
                      <a:pt x="370532" y="177671"/>
                      <a:pt x="359040" y="177671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Forma Livre 28">
                <a:extLst>
                  <a:ext uri="{FF2B5EF4-FFF2-40B4-BE49-F238E27FC236}">
                    <a16:creationId xmlns:a16="http://schemas.microsoft.com/office/drawing/2014/main" id="{62851ADE-63E5-AB21-7CE7-96F9792F790C}"/>
                  </a:ext>
                </a:extLst>
              </p:cNvPr>
              <p:cNvSpPr/>
              <p:nvPr/>
            </p:nvSpPr>
            <p:spPr>
              <a:xfrm>
                <a:off x="2565060" y="5192330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Forma Livre 29">
                <a:extLst>
                  <a:ext uri="{FF2B5EF4-FFF2-40B4-BE49-F238E27FC236}">
                    <a16:creationId xmlns:a16="http://schemas.microsoft.com/office/drawing/2014/main" id="{C2C6A19E-4B21-D422-C9D6-B6CDAB49A00C}"/>
                  </a:ext>
                </a:extLst>
              </p:cNvPr>
              <p:cNvSpPr/>
              <p:nvPr/>
            </p:nvSpPr>
            <p:spPr>
              <a:xfrm>
                <a:off x="2512221" y="5213927"/>
                <a:ext cx="119085" cy="50593"/>
              </a:xfrm>
              <a:custGeom>
                <a:avLst/>
                <a:gdLst>
                  <a:gd name="csX0" fmla="*/ 73776 w 119085"/>
                  <a:gd name="csY0" fmla="*/ 50593 h 50593"/>
                  <a:gd name="csX1" fmla="*/ 119085 w 119085"/>
                  <a:gd name="csY1" fmla="*/ 28533 h 50593"/>
                  <a:gd name="csX2" fmla="*/ 118689 w 119085"/>
                  <a:gd name="csY2" fmla="*/ 24768 h 50593"/>
                  <a:gd name="csX3" fmla="*/ 118953 w 119085"/>
                  <a:gd name="csY3" fmla="*/ 21994 h 50593"/>
                  <a:gd name="csX4" fmla="*/ 73776 w 119085"/>
                  <a:gd name="csY4" fmla="*/ 0 h 50593"/>
                  <a:gd name="csX5" fmla="*/ 59444 w 119085"/>
                  <a:gd name="csY5" fmla="*/ 5812 h 50593"/>
                  <a:gd name="csX6" fmla="*/ 45838 w 119085"/>
                  <a:gd name="csY6" fmla="*/ 594 h 50593"/>
                  <a:gd name="csX7" fmla="*/ 66 w 119085"/>
                  <a:gd name="csY7" fmla="*/ 22853 h 50593"/>
                  <a:gd name="csX8" fmla="*/ 264 w 119085"/>
                  <a:gd name="csY8" fmla="*/ 24768 h 50593"/>
                  <a:gd name="csX9" fmla="*/ 0 w 119085"/>
                  <a:gd name="csY9" fmla="*/ 27674 h 50593"/>
                  <a:gd name="csX10" fmla="*/ 45838 w 119085"/>
                  <a:gd name="csY10" fmla="*/ 49999 h 50593"/>
                  <a:gd name="csX11" fmla="*/ 52376 w 119085"/>
                  <a:gd name="csY11" fmla="*/ 46102 h 50593"/>
                  <a:gd name="csX12" fmla="*/ 52376 w 119085"/>
                  <a:gd name="csY12" fmla="*/ 19616 h 50593"/>
                  <a:gd name="csX13" fmla="*/ 59444 w 119085"/>
                  <a:gd name="csY13" fmla="*/ 12549 h 50593"/>
                  <a:gd name="csX14" fmla="*/ 66511 w 119085"/>
                  <a:gd name="csY14" fmla="*/ 19616 h 50593"/>
                  <a:gd name="csX15" fmla="*/ 66511 w 119085"/>
                  <a:gd name="csY15" fmla="*/ 46102 h 50593"/>
                  <a:gd name="csX16" fmla="*/ 73776 w 119085"/>
                  <a:gd name="csY16" fmla="*/ 50593 h 505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19085" h="50593">
                    <a:moveTo>
                      <a:pt x="73776" y="50593"/>
                    </a:moveTo>
                    <a:lnTo>
                      <a:pt x="119085" y="28533"/>
                    </a:lnTo>
                    <a:cubicBezTo>
                      <a:pt x="118887" y="27278"/>
                      <a:pt x="118689" y="26023"/>
                      <a:pt x="118689" y="24768"/>
                    </a:cubicBezTo>
                    <a:cubicBezTo>
                      <a:pt x="118689" y="23844"/>
                      <a:pt x="118821" y="22919"/>
                      <a:pt x="118953" y="21994"/>
                    </a:cubicBezTo>
                    <a:lnTo>
                      <a:pt x="73776" y="0"/>
                    </a:lnTo>
                    <a:cubicBezTo>
                      <a:pt x="70011" y="3567"/>
                      <a:pt x="64992" y="5812"/>
                      <a:pt x="59444" y="5812"/>
                    </a:cubicBezTo>
                    <a:cubicBezTo>
                      <a:pt x="54226" y="5812"/>
                      <a:pt x="49470" y="3831"/>
                      <a:pt x="45838" y="594"/>
                    </a:cubicBezTo>
                    <a:lnTo>
                      <a:pt x="66" y="22853"/>
                    </a:lnTo>
                    <a:cubicBezTo>
                      <a:pt x="66" y="23513"/>
                      <a:pt x="264" y="24108"/>
                      <a:pt x="264" y="24768"/>
                    </a:cubicBezTo>
                    <a:cubicBezTo>
                      <a:pt x="264" y="25759"/>
                      <a:pt x="132" y="26684"/>
                      <a:pt x="0" y="27674"/>
                    </a:cubicBezTo>
                    <a:lnTo>
                      <a:pt x="45838" y="49999"/>
                    </a:lnTo>
                    <a:cubicBezTo>
                      <a:pt x="47753" y="48348"/>
                      <a:pt x="49933" y="46960"/>
                      <a:pt x="52376" y="46102"/>
                    </a:cubicBezTo>
                    <a:lnTo>
                      <a:pt x="52376" y="19616"/>
                    </a:lnTo>
                    <a:cubicBezTo>
                      <a:pt x="52376" y="15720"/>
                      <a:pt x="55547" y="12549"/>
                      <a:pt x="59444" y="12549"/>
                    </a:cubicBezTo>
                    <a:cubicBezTo>
                      <a:pt x="63341" y="12549"/>
                      <a:pt x="66511" y="15720"/>
                      <a:pt x="66511" y="19616"/>
                    </a:cubicBezTo>
                    <a:lnTo>
                      <a:pt x="66511" y="46102"/>
                    </a:lnTo>
                    <a:cubicBezTo>
                      <a:pt x="69219" y="47093"/>
                      <a:pt x="71729" y="48612"/>
                      <a:pt x="73776" y="50593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Forma Livre 30">
                <a:extLst>
                  <a:ext uri="{FF2B5EF4-FFF2-40B4-BE49-F238E27FC236}">
                    <a16:creationId xmlns:a16="http://schemas.microsoft.com/office/drawing/2014/main" id="{2BF70020-BFD2-BFBA-2485-7774F28BA980}"/>
                  </a:ext>
                </a:extLst>
              </p:cNvPr>
              <p:cNvSpPr/>
              <p:nvPr/>
            </p:nvSpPr>
            <p:spPr>
              <a:xfrm>
                <a:off x="2645110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Forma Livre 31">
                <a:extLst>
                  <a:ext uri="{FF2B5EF4-FFF2-40B4-BE49-F238E27FC236}">
                    <a16:creationId xmlns:a16="http://schemas.microsoft.com/office/drawing/2014/main" id="{8E791B4D-D3FD-9A46-769E-C5C2DE107D76}"/>
                  </a:ext>
                </a:extLst>
              </p:cNvPr>
              <p:cNvSpPr/>
              <p:nvPr/>
            </p:nvSpPr>
            <p:spPr>
              <a:xfrm>
                <a:off x="2753166" y="5335655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Forma Livre 32">
                <a:extLst>
                  <a:ext uri="{FF2B5EF4-FFF2-40B4-BE49-F238E27FC236}">
                    <a16:creationId xmlns:a16="http://schemas.microsoft.com/office/drawing/2014/main" id="{03292AC4-E13E-C001-55BC-6BDBD29344F1}"/>
                  </a:ext>
                </a:extLst>
              </p:cNvPr>
              <p:cNvSpPr/>
              <p:nvPr/>
            </p:nvSpPr>
            <p:spPr>
              <a:xfrm>
                <a:off x="2565060" y="5272843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Forma Livre 33">
                <a:extLst>
                  <a:ext uri="{FF2B5EF4-FFF2-40B4-BE49-F238E27FC236}">
                    <a16:creationId xmlns:a16="http://schemas.microsoft.com/office/drawing/2014/main" id="{5EA584C5-BFC0-748B-3B82-DF60F90BB945}"/>
                  </a:ext>
                </a:extLst>
              </p:cNvPr>
              <p:cNvSpPr/>
              <p:nvPr/>
            </p:nvSpPr>
            <p:spPr>
              <a:xfrm>
                <a:off x="2485075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Forma Livre 34">
                <a:extLst>
                  <a:ext uri="{FF2B5EF4-FFF2-40B4-BE49-F238E27FC236}">
                    <a16:creationId xmlns:a16="http://schemas.microsoft.com/office/drawing/2014/main" id="{9FC26792-DD4B-A239-AE9F-F9F551A667AA}"/>
                  </a:ext>
                </a:extLst>
              </p:cNvPr>
              <p:cNvSpPr/>
              <p:nvPr/>
            </p:nvSpPr>
            <p:spPr>
              <a:xfrm>
                <a:off x="2268171" y="5057458"/>
                <a:ext cx="607051" cy="545890"/>
              </a:xfrm>
              <a:custGeom>
                <a:avLst/>
                <a:gdLst>
                  <a:gd name="csX0" fmla="*/ 559365 w 607051"/>
                  <a:gd name="csY0" fmla="*/ 0 h 545890"/>
                  <a:gd name="csX1" fmla="*/ 47621 w 607051"/>
                  <a:gd name="csY1" fmla="*/ 0 h 545890"/>
                  <a:gd name="csX2" fmla="*/ 0 w 607051"/>
                  <a:gd name="csY2" fmla="*/ 47621 h 545890"/>
                  <a:gd name="csX3" fmla="*/ 0 w 607051"/>
                  <a:gd name="csY3" fmla="*/ 266176 h 545890"/>
                  <a:gd name="csX4" fmla="*/ 47621 w 607051"/>
                  <a:gd name="csY4" fmla="*/ 313796 h 545890"/>
                  <a:gd name="csX5" fmla="*/ 53103 w 607051"/>
                  <a:gd name="csY5" fmla="*/ 313796 h 545890"/>
                  <a:gd name="csX6" fmla="*/ 87250 w 607051"/>
                  <a:gd name="csY6" fmla="*/ 347811 h 545890"/>
                  <a:gd name="csX7" fmla="*/ 20277 w 607051"/>
                  <a:gd name="csY7" fmla="*/ 423239 h 545890"/>
                  <a:gd name="csX8" fmla="*/ 44583 w 607051"/>
                  <a:gd name="csY8" fmla="*/ 423239 h 545890"/>
                  <a:gd name="csX9" fmla="*/ 96365 w 607051"/>
                  <a:gd name="csY9" fmla="*/ 371457 h 545890"/>
                  <a:gd name="csX10" fmla="*/ 101979 w 607051"/>
                  <a:gd name="csY10" fmla="*/ 371457 h 545890"/>
                  <a:gd name="csX11" fmla="*/ 153761 w 607051"/>
                  <a:gd name="csY11" fmla="*/ 423239 h 545890"/>
                  <a:gd name="csX12" fmla="*/ 153761 w 607051"/>
                  <a:gd name="csY12" fmla="*/ 423239 h 545890"/>
                  <a:gd name="csX13" fmla="*/ 153761 w 607051"/>
                  <a:gd name="csY13" fmla="*/ 424296 h 545890"/>
                  <a:gd name="csX14" fmla="*/ 189559 w 607051"/>
                  <a:gd name="csY14" fmla="*/ 470464 h 545890"/>
                  <a:gd name="csX15" fmla="*/ 122586 w 607051"/>
                  <a:gd name="csY15" fmla="*/ 545891 h 545890"/>
                  <a:gd name="csX16" fmla="*/ 146892 w 607051"/>
                  <a:gd name="csY16" fmla="*/ 545891 h 545890"/>
                  <a:gd name="csX17" fmla="*/ 198674 w 607051"/>
                  <a:gd name="csY17" fmla="*/ 494109 h 545890"/>
                  <a:gd name="csX18" fmla="*/ 204288 w 607051"/>
                  <a:gd name="csY18" fmla="*/ 494109 h 545890"/>
                  <a:gd name="csX19" fmla="*/ 256070 w 607051"/>
                  <a:gd name="csY19" fmla="*/ 545891 h 545890"/>
                  <a:gd name="csX20" fmla="*/ 280376 w 607051"/>
                  <a:gd name="csY20" fmla="*/ 545891 h 545890"/>
                  <a:gd name="csX21" fmla="*/ 213403 w 607051"/>
                  <a:gd name="csY21" fmla="*/ 470464 h 545890"/>
                  <a:gd name="csX22" fmla="*/ 249201 w 607051"/>
                  <a:gd name="csY22" fmla="*/ 424296 h 545890"/>
                  <a:gd name="csX23" fmla="*/ 249201 w 607051"/>
                  <a:gd name="csY23" fmla="*/ 423239 h 545890"/>
                  <a:gd name="csX24" fmla="*/ 249201 w 607051"/>
                  <a:gd name="csY24" fmla="*/ 423239 h 545890"/>
                  <a:gd name="csX25" fmla="*/ 300983 w 607051"/>
                  <a:gd name="csY25" fmla="*/ 371457 h 545890"/>
                  <a:gd name="csX26" fmla="*/ 306597 w 607051"/>
                  <a:gd name="csY26" fmla="*/ 371457 h 545890"/>
                  <a:gd name="csX27" fmla="*/ 358379 w 607051"/>
                  <a:gd name="csY27" fmla="*/ 423239 h 545890"/>
                  <a:gd name="csX28" fmla="*/ 358379 w 607051"/>
                  <a:gd name="csY28" fmla="*/ 423239 h 545890"/>
                  <a:gd name="csX29" fmla="*/ 358379 w 607051"/>
                  <a:gd name="csY29" fmla="*/ 424296 h 545890"/>
                  <a:gd name="csX30" fmla="*/ 394178 w 607051"/>
                  <a:gd name="csY30" fmla="*/ 470464 h 545890"/>
                  <a:gd name="csX31" fmla="*/ 327204 w 607051"/>
                  <a:gd name="csY31" fmla="*/ 545891 h 545890"/>
                  <a:gd name="csX32" fmla="*/ 351510 w 607051"/>
                  <a:gd name="csY32" fmla="*/ 545891 h 545890"/>
                  <a:gd name="csX33" fmla="*/ 403292 w 607051"/>
                  <a:gd name="csY33" fmla="*/ 494109 h 545890"/>
                  <a:gd name="csX34" fmla="*/ 408906 w 607051"/>
                  <a:gd name="csY34" fmla="*/ 494109 h 545890"/>
                  <a:gd name="csX35" fmla="*/ 460688 w 607051"/>
                  <a:gd name="csY35" fmla="*/ 545891 h 545890"/>
                  <a:gd name="csX36" fmla="*/ 484994 w 607051"/>
                  <a:gd name="csY36" fmla="*/ 545891 h 545890"/>
                  <a:gd name="csX37" fmla="*/ 418021 w 607051"/>
                  <a:gd name="csY37" fmla="*/ 470464 h 545890"/>
                  <a:gd name="csX38" fmla="*/ 453819 w 607051"/>
                  <a:gd name="csY38" fmla="*/ 424296 h 545890"/>
                  <a:gd name="csX39" fmla="*/ 453819 w 607051"/>
                  <a:gd name="csY39" fmla="*/ 423239 h 545890"/>
                  <a:gd name="csX40" fmla="*/ 453819 w 607051"/>
                  <a:gd name="csY40" fmla="*/ 423239 h 545890"/>
                  <a:gd name="csX41" fmla="*/ 505601 w 607051"/>
                  <a:gd name="csY41" fmla="*/ 371457 h 545890"/>
                  <a:gd name="csX42" fmla="*/ 511215 w 607051"/>
                  <a:gd name="csY42" fmla="*/ 371457 h 545890"/>
                  <a:gd name="csX43" fmla="*/ 562998 w 607051"/>
                  <a:gd name="csY43" fmla="*/ 423239 h 545890"/>
                  <a:gd name="csX44" fmla="*/ 587303 w 607051"/>
                  <a:gd name="csY44" fmla="*/ 423239 h 545890"/>
                  <a:gd name="csX45" fmla="*/ 520396 w 607051"/>
                  <a:gd name="csY45" fmla="*/ 347811 h 545890"/>
                  <a:gd name="csX46" fmla="*/ 554543 w 607051"/>
                  <a:gd name="csY46" fmla="*/ 313796 h 545890"/>
                  <a:gd name="csX47" fmla="*/ 559431 w 607051"/>
                  <a:gd name="csY47" fmla="*/ 313796 h 545890"/>
                  <a:gd name="csX48" fmla="*/ 607052 w 607051"/>
                  <a:gd name="csY48" fmla="*/ 266176 h 545890"/>
                  <a:gd name="csX49" fmla="*/ 607052 w 607051"/>
                  <a:gd name="csY49" fmla="*/ 47621 h 545890"/>
                  <a:gd name="csX50" fmla="*/ 559431 w 607051"/>
                  <a:gd name="csY50" fmla="*/ 0 h 545890"/>
                  <a:gd name="csX51" fmla="*/ 75824 w 607051"/>
                  <a:gd name="csY51" fmla="*/ 301644 h 545890"/>
                  <a:gd name="csX52" fmla="*/ 99271 w 607051"/>
                  <a:gd name="csY52" fmla="*/ 278196 h 545890"/>
                  <a:gd name="csX53" fmla="*/ 122718 w 607051"/>
                  <a:gd name="csY53" fmla="*/ 301644 h 545890"/>
                  <a:gd name="csX54" fmla="*/ 99271 w 607051"/>
                  <a:gd name="csY54" fmla="*/ 325091 h 545890"/>
                  <a:gd name="csX55" fmla="*/ 75824 w 607051"/>
                  <a:gd name="csY55" fmla="*/ 301644 h 545890"/>
                  <a:gd name="csX56" fmla="*/ 201514 w 607051"/>
                  <a:gd name="csY56" fmla="*/ 447743 h 545890"/>
                  <a:gd name="csX57" fmla="*/ 178067 w 607051"/>
                  <a:gd name="csY57" fmla="*/ 424296 h 545890"/>
                  <a:gd name="csX58" fmla="*/ 201514 w 607051"/>
                  <a:gd name="csY58" fmla="*/ 400848 h 545890"/>
                  <a:gd name="csX59" fmla="*/ 224961 w 607051"/>
                  <a:gd name="csY59" fmla="*/ 424296 h 545890"/>
                  <a:gd name="csX60" fmla="*/ 201514 w 607051"/>
                  <a:gd name="csY60" fmla="*/ 447743 h 545890"/>
                  <a:gd name="csX61" fmla="*/ 233283 w 607051"/>
                  <a:gd name="csY61" fmla="*/ 388828 h 545890"/>
                  <a:gd name="csX62" fmla="*/ 201514 w 607051"/>
                  <a:gd name="csY62" fmla="*/ 376609 h 545890"/>
                  <a:gd name="csX63" fmla="*/ 169745 w 607051"/>
                  <a:gd name="csY63" fmla="*/ 388828 h 545890"/>
                  <a:gd name="csX64" fmla="*/ 111160 w 607051"/>
                  <a:gd name="csY64" fmla="*/ 347811 h 545890"/>
                  <a:gd name="csX65" fmla="*/ 145307 w 607051"/>
                  <a:gd name="csY65" fmla="*/ 313796 h 545890"/>
                  <a:gd name="csX66" fmla="*/ 257721 w 607051"/>
                  <a:gd name="csY66" fmla="*/ 313796 h 545890"/>
                  <a:gd name="csX67" fmla="*/ 291868 w 607051"/>
                  <a:gd name="csY67" fmla="*/ 347811 h 545890"/>
                  <a:gd name="csX68" fmla="*/ 233283 w 607051"/>
                  <a:gd name="csY68" fmla="*/ 388828 h 545890"/>
                  <a:gd name="csX69" fmla="*/ 303823 w 607051"/>
                  <a:gd name="csY69" fmla="*/ 325091 h 545890"/>
                  <a:gd name="csX70" fmla="*/ 280376 w 607051"/>
                  <a:gd name="csY70" fmla="*/ 301644 h 545890"/>
                  <a:gd name="csX71" fmla="*/ 303823 w 607051"/>
                  <a:gd name="csY71" fmla="*/ 278196 h 545890"/>
                  <a:gd name="csX72" fmla="*/ 327270 w 607051"/>
                  <a:gd name="csY72" fmla="*/ 301644 h 545890"/>
                  <a:gd name="csX73" fmla="*/ 303823 w 607051"/>
                  <a:gd name="csY73" fmla="*/ 325091 h 545890"/>
                  <a:gd name="csX74" fmla="*/ 406132 w 607051"/>
                  <a:gd name="csY74" fmla="*/ 447743 h 545890"/>
                  <a:gd name="csX75" fmla="*/ 382685 w 607051"/>
                  <a:gd name="csY75" fmla="*/ 424296 h 545890"/>
                  <a:gd name="csX76" fmla="*/ 406132 w 607051"/>
                  <a:gd name="csY76" fmla="*/ 400848 h 545890"/>
                  <a:gd name="csX77" fmla="*/ 429580 w 607051"/>
                  <a:gd name="csY77" fmla="*/ 424296 h 545890"/>
                  <a:gd name="csX78" fmla="*/ 406132 w 607051"/>
                  <a:gd name="csY78" fmla="*/ 447743 h 545890"/>
                  <a:gd name="csX79" fmla="*/ 437902 w 607051"/>
                  <a:gd name="csY79" fmla="*/ 388828 h 545890"/>
                  <a:gd name="csX80" fmla="*/ 406132 w 607051"/>
                  <a:gd name="csY80" fmla="*/ 376609 h 545890"/>
                  <a:gd name="csX81" fmla="*/ 374363 w 607051"/>
                  <a:gd name="csY81" fmla="*/ 388828 h 545890"/>
                  <a:gd name="csX82" fmla="*/ 315778 w 607051"/>
                  <a:gd name="csY82" fmla="*/ 347811 h 545890"/>
                  <a:gd name="csX83" fmla="*/ 349925 w 607051"/>
                  <a:gd name="csY83" fmla="*/ 313796 h 545890"/>
                  <a:gd name="csX84" fmla="*/ 462340 w 607051"/>
                  <a:gd name="csY84" fmla="*/ 313796 h 545890"/>
                  <a:gd name="csX85" fmla="*/ 496487 w 607051"/>
                  <a:gd name="csY85" fmla="*/ 347811 h 545890"/>
                  <a:gd name="csX86" fmla="*/ 437902 w 607051"/>
                  <a:gd name="csY86" fmla="*/ 388828 h 545890"/>
                  <a:gd name="csX87" fmla="*/ 508441 w 607051"/>
                  <a:gd name="csY87" fmla="*/ 325091 h 545890"/>
                  <a:gd name="csX88" fmla="*/ 484994 w 607051"/>
                  <a:gd name="csY88" fmla="*/ 301644 h 545890"/>
                  <a:gd name="csX89" fmla="*/ 508441 w 607051"/>
                  <a:gd name="csY89" fmla="*/ 278196 h 545890"/>
                  <a:gd name="csX90" fmla="*/ 531889 w 607051"/>
                  <a:gd name="csY90" fmla="*/ 301644 h 545890"/>
                  <a:gd name="csX91" fmla="*/ 508441 w 607051"/>
                  <a:gd name="csY91" fmla="*/ 325091 h 545890"/>
                  <a:gd name="csX92" fmla="*/ 582746 w 607051"/>
                  <a:gd name="csY92" fmla="*/ 266176 h 545890"/>
                  <a:gd name="csX93" fmla="*/ 559431 w 607051"/>
                  <a:gd name="csY93" fmla="*/ 289491 h 545890"/>
                  <a:gd name="csX94" fmla="*/ 554543 w 607051"/>
                  <a:gd name="csY94" fmla="*/ 289491 h 545890"/>
                  <a:gd name="csX95" fmla="*/ 508441 w 607051"/>
                  <a:gd name="csY95" fmla="*/ 253890 h 545890"/>
                  <a:gd name="csX96" fmla="*/ 462340 w 607051"/>
                  <a:gd name="csY96" fmla="*/ 289491 h 545890"/>
                  <a:gd name="csX97" fmla="*/ 349925 w 607051"/>
                  <a:gd name="csY97" fmla="*/ 289491 h 545890"/>
                  <a:gd name="csX98" fmla="*/ 303823 w 607051"/>
                  <a:gd name="csY98" fmla="*/ 253890 h 545890"/>
                  <a:gd name="csX99" fmla="*/ 257721 w 607051"/>
                  <a:gd name="csY99" fmla="*/ 289491 h 545890"/>
                  <a:gd name="csX100" fmla="*/ 145307 w 607051"/>
                  <a:gd name="csY100" fmla="*/ 289491 h 545890"/>
                  <a:gd name="csX101" fmla="*/ 99205 w 607051"/>
                  <a:gd name="csY101" fmla="*/ 253890 h 545890"/>
                  <a:gd name="csX102" fmla="*/ 53103 w 607051"/>
                  <a:gd name="csY102" fmla="*/ 289491 h 545890"/>
                  <a:gd name="csX103" fmla="*/ 47621 w 607051"/>
                  <a:gd name="csY103" fmla="*/ 289491 h 545890"/>
                  <a:gd name="csX104" fmla="*/ 24306 w 607051"/>
                  <a:gd name="csY104" fmla="*/ 266176 h 545890"/>
                  <a:gd name="csX105" fmla="*/ 24306 w 607051"/>
                  <a:gd name="csY105" fmla="*/ 47621 h 545890"/>
                  <a:gd name="csX106" fmla="*/ 47621 w 607051"/>
                  <a:gd name="csY106" fmla="*/ 24306 h 545890"/>
                  <a:gd name="csX107" fmla="*/ 559365 w 607051"/>
                  <a:gd name="csY107" fmla="*/ 24306 h 545890"/>
                  <a:gd name="csX108" fmla="*/ 582680 w 607051"/>
                  <a:gd name="csY108" fmla="*/ 47621 h 545890"/>
                  <a:gd name="csX109" fmla="*/ 582680 w 607051"/>
                  <a:gd name="csY109" fmla="*/ 266176 h 5458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</a:cxnLst>
                <a:rect l="l" t="t" r="r" b="b"/>
                <a:pathLst>
                  <a:path w="607051" h="545890">
                    <a:moveTo>
                      <a:pt x="559365" y="0"/>
                    </a:moveTo>
                    <a:lnTo>
                      <a:pt x="47621" y="0"/>
                    </a:lnTo>
                    <a:cubicBezTo>
                      <a:pt x="21400" y="0"/>
                      <a:pt x="0" y="21334"/>
                      <a:pt x="0" y="47621"/>
                    </a:cubicBezTo>
                    <a:lnTo>
                      <a:pt x="0" y="266176"/>
                    </a:lnTo>
                    <a:cubicBezTo>
                      <a:pt x="0" y="292397"/>
                      <a:pt x="21334" y="313796"/>
                      <a:pt x="47621" y="313796"/>
                    </a:cubicBezTo>
                    <a:lnTo>
                      <a:pt x="53103" y="313796"/>
                    </a:lnTo>
                    <a:cubicBezTo>
                      <a:pt x="57462" y="330441"/>
                      <a:pt x="70606" y="343518"/>
                      <a:pt x="87250" y="347811"/>
                    </a:cubicBezTo>
                    <a:cubicBezTo>
                      <a:pt x="49602" y="352303"/>
                      <a:pt x="20277" y="384402"/>
                      <a:pt x="20277" y="423239"/>
                    </a:cubicBezTo>
                    <a:lnTo>
                      <a:pt x="44583" y="423239"/>
                    </a:lnTo>
                    <a:cubicBezTo>
                      <a:pt x="44583" y="394706"/>
                      <a:pt x="67832" y="371457"/>
                      <a:pt x="96365" y="371457"/>
                    </a:cubicBezTo>
                    <a:lnTo>
                      <a:pt x="101979" y="371457"/>
                    </a:lnTo>
                    <a:cubicBezTo>
                      <a:pt x="130512" y="371457"/>
                      <a:pt x="153761" y="394706"/>
                      <a:pt x="153761" y="423239"/>
                    </a:cubicBezTo>
                    <a:lnTo>
                      <a:pt x="153761" y="423239"/>
                    </a:lnTo>
                    <a:cubicBezTo>
                      <a:pt x="153761" y="423569"/>
                      <a:pt x="153761" y="423965"/>
                      <a:pt x="153761" y="424296"/>
                    </a:cubicBezTo>
                    <a:cubicBezTo>
                      <a:pt x="153761" y="446488"/>
                      <a:pt x="169018" y="465114"/>
                      <a:pt x="189559" y="470464"/>
                    </a:cubicBezTo>
                    <a:cubicBezTo>
                      <a:pt x="151912" y="474955"/>
                      <a:pt x="122586" y="507054"/>
                      <a:pt x="122586" y="545891"/>
                    </a:cubicBezTo>
                    <a:lnTo>
                      <a:pt x="146892" y="545891"/>
                    </a:lnTo>
                    <a:cubicBezTo>
                      <a:pt x="146892" y="517358"/>
                      <a:pt x="170141" y="494109"/>
                      <a:pt x="198674" y="494109"/>
                    </a:cubicBezTo>
                    <a:lnTo>
                      <a:pt x="204288" y="494109"/>
                    </a:lnTo>
                    <a:cubicBezTo>
                      <a:pt x="232821" y="494109"/>
                      <a:pt x="256070" y="517358"/>
                      <a:pt x="256070" y="545891"/>
                    </a:cubicBezTo>
                    <a:lnTo>
                      <a:pt x="280376" y="545891"/>
                    </a:lnTo>
                    <a:cubicBezTo>
                      <a:pt x="280376" y="507054"/>
                      <a:pt x="251050" y="474955"/>
                      <a:pt x="213403" y="470464"/>
                    </a:cubicBezTo>
                    <a:cubicBezTo>
                      <a:pt x="233944" y="465180"/>
                      <a:pt x="249201" y="446488"/>
                      <a:pt x="249201" y="424296"/>
                    </a:cubicBezTo>
                    <a:cubicBezTo>
                      <a:pt x="249201" y="423965"/>
                      <a:pt x="249201" y="423569"/>
                      <a:pt x="249201" y="423239"/>
                    </a:cubicBezTo>
                    <a:lnTo>
                      <a:pt x="249201" y="423239"/>
                    </a:lnTo>
                    <a:cubicBezTo>
                      <a:pt x="249201" y="394706"/>
                      <a:pt x="272450" y="371457"/>
                      <a:pt x="300983" y="371457"/>
                    </a:cubicBezTo>
                    <a:lnTo>
                      <a:pt x="306597" y="371457"/>
                    </a:lnTo>
                    <a:cubicBezTo>
                      <a:pt x="335130" y="371457"/>
                      <a:pt x="358379" y="394706"/>
                      <a:pt x="358379" y="423239"/>
                    </a:cubicBezTo>
                    <a:lnTo>
                      <a:pt x="358379" y="423239"/>
                    </a:lnTo>
                    <a:cubicBezTo>
                      <a:pt x="358379" y="423569"/>
                      <a:pt x="358379" y="423965"/>
                      <a:pt x="358379" y="424296"/>
                    </a:cubicBezTo>
                    <a:cubicBezTo>
                      <a:pt x="358379" y="446488"/>
                      <a:pt x="373636" y="465114"/>
                      <a:pt x="394178" y="470464"/>
                    </a:cubicBezTo>
                    <a:cubicBezTo>
                      <a:pt x="356530" y="474955"/>
                      <a:pt x="327204" y="507054"/>
                      <a:pt x="327204" y="545891"/>
                    </a:cubicBezTo>
                    <a:lnTo>
                      <a:pt x="351510" y="545891"/>
                    </a:lnTo>
                    <a:cubicBezTo>
                      <a:pt x="351510" y="517358"/>
                      <a:pt x="374759" y="494109"/>
                      <a:pt x="403292" y="494109"/>
                    </a:cubicBezTo>
                    <a:lnTo>
                      <a:pt x="408906" y="494109"/>
                    </a:lnTo>
                    <a:cubicBezTo>
                      <a:pt x="437439" y="494109"/>
                      <a:pt x="460688" y="517358"/>
                      <a:pt x="460688" y="545891"/>
                    </a:cubicBezTo>
                    <a:lnTo>
                      <a:pt x="484994" y="545891"/>
                    </a:lnTo>
                    <a:cubicBezTo>
                      <a:pt x="484994" y="507054"/>
                      <a:pt x="455669" y="474955"/>
                      <a:pt x="418021" y="470464"/>
                    </a:cubicBezTo>
                    <a:cubicBezTo>
                      <a:pt x="438562" y="465180"/>
                      <a:pt x="453819" y="446488"/>
                      <a:pt x="453819" y="424296"/>
                    </a:cubicBezTo>
                    <a:cubicBezTo>
                      <a:pt x="453819" y="423965"/>
                      <a:pt x="453819" y="423569"/>
                      <a:pt x="453819" y="423239"/>
                    </a:cubicBezTo>
                    <a:lnTo>
                      <a:pt x="453819" y="423239"/>
                    </a:lnTo>
                    <a:cubicBezTo>
                      <a:pt x="453819" y="394706"/>
                      <a:pt x="477068" y="371457"/>
                      <a:pt x="505601" y="371457"/>
                    </a:cubicBezTo>
                    <a:lnTo>
                      <a:pt x="511215" y="371457"/>
                    </a:lnTo>
                    <a:cubicBezTo>
                      <a:pt x="539748" y="371457"/>
                      <a:pt x="562998" y="394706"/>
                      <a:pt x="562998" y="423239"/>
                    </a:cubicBezTo>
                    <a:lnTo>
                      <a:pt x="587303" y="423239"/>
                    </a:lnTo>
                    <a:cubicBezTo>
                      <a:pt x="587303" y="384402"/>
                      <a:pt x="557978" y="352303"/>
                      <a:pt x="520396" y="347811"/>
                    </a:cubicBezTo>
                    <a:cubicBezTo>
                      <a:pt x="537040" y="343518"/>
                      <a:pt x="550184" y="330441"/>
                      <a:pt x="554543" y="313796"/>
                    </a:cubicBezTo>
                    <a:lnTo>
                      <a:pt x="559431" y="313796"/>
                    </a:lnTo>
                    <a:cubicBezTo>
                      <a:pt x="585652" y="313796"/>
                      <a:pt x="607052" y="292463"/>
                      <a:pt x="607052" y="266176"/>
                    </a:cubicBezTo>
                    <a:lnTo>
                      <a:pt x="607052" y="47621"/>
                    </a:lnTo>
                    <a:cubicBezTo>
                      <a:pt x="607052" y="21400"/>
                      <a:pt x="585718" y="0"/>
                      <a:pt x="559431" y="0"/>
                    </a:cubicBezTo>
                    <a:close/>
                    <a:moveTo>
                      <a:pt x="75824" y="301644"/>
                    </a:moveTo>
                    <a:cubicBezTo>
                      <a:pt x="75824" y="288698"/>
                      <a:pt x="86325" y="278196"/>
                      <a:pt x="99271" y="278196"/>
                    </a:cubicBezTo>
                    <a:cubicBezTo>
                      <a:pt x="112216" y="278196"/>
                      <a:pt x="122718" y="288698"/>
                      <a:pt x="122718" y="301644"/>
                    </a:cubicBezTo>
                    <a:cubicBezTo>
                      <a:pt x="122718" y="314589"/>
                      <a:pt x="112216" y="325091"/>
                      <a:pt x="99271" y="325091"/>
                    </a:cubicBezTo>
                    <a:cubicBezTo>
                      <a:pt x="86325" y="325091"/>
                      <a:pt x="75824" y="314589"/>
                      <a:pt x="75824" y="301644"/>
                    </a:cubicBezTo>
                    <a:close/>
                    <a:moveTo>
                      <a:pt x="201514" y="447743"/>
                    </a:moveTo>
                    <a:cubicBezTo>
                      <a:pt x="188569" y="447743"/>
                      <a:pt x="178067" y="437241"/>
                      <a:pt x="178067" y="424296"/>
                    </a:cubicBezTo>
                    <a:cubicBezTo>
                      <a:pt x="178067" y="411350"/>
                      <a:pt x="188569" y="400848"/>
                      <a:pt x="201514" y="400848"/>
                    </a:cubicBezTo>
                    <a:cubicBezTo>
                      <a:pt x="214460" y="400848"/>
                      <a:pt x="224961" y="411350"/>
                      <a:pt x="224961" y="424296"/>
                    </a:cubicBezTo>
                    <a:cubicBezTo>
                      <a:pt x="224961" y="437241"/>
                      <a:pt x="214460" y="447743"/>
                      <a:pt x="201514" y="447743"/>
                    </a:cubicBezTo>
                    <a:close/>
                    <a:moveTo>
                      <a:pt x="233283" y="388828"/>
                    </a:moveTo>
                    <a:cubicBezTo>
                      <a:pt x="224829" y="381232"/>
                      <a:pt x="213733" y="376609"/>
                      <a:pt x="201514" y="376609"/>
                    </a:cubicBezTo>
                    <a:cubicBezTo>
                      <a:pt x="189295" y="376609"/>
                      <a:pt x="178199" y="381232"/>
                      <a:pt x="169745" y="388828"/>
                    </a:cubicBezTo>
                    <a:cubicBezTo>
                      <a:pt x="158450" y="366767"/>
                      <a:pt x="136786" y="350916"/>
                      <a:pt x="111160" y="347811"/>
                    </a:cubicBezTo>
                    <a:cubicBezTo>
                      <a:pt x="127804" y="343518"/>
                      <a:pt x="140948" y="330441"/>
                      <a:pt x="145307" y="313796"/>
                    </a:cubicBezTo>
                    <a:lnTo>
                      <a:pt x="257721" y="313796"/>
                    </a:lnTo>
                    <a:cubicBezTo>
                      <a:pt x="262081" y="330441"/>
                      <a:pt x="275224" y="343518"/>
                      <a:pt x="291868" y="347811"/>
                    </a:cubicBezTo>
                    <a:cubicBezTo>
                      <a:pt x="266242" y="350916"/>
                      <a:pt x="244512" y="366767"/>
                      <a:pt x="233283" y="388828"/>
                    </a:cubicBezTo>
                    <a:close/>
                    <a:moveTo>
                      <a:pt x="303823" y="325091"/>
                    </a:moveTo>
                    <a:cubicBezTo>
                      <a:pt x="290878" y="325091"/>
                      <a:pt x="280376" y="314589"/>
                      <a:pt x="280376" y="301644"/>
                    </a:cubicBezTo>
                    <a:cubicBezTo>
                      <a:pt x="280376" y="288698"/>
                      <a:pt x="290878" y="278196"/>
                      <a:pt x="303823" y="278196"/>
                    </a:cubicBezTo>
                    <a:cubicBezTo>
                      <a:pt x="316769" y="278196"/>
                      <a:pt x="327270" y="288698"/>
                      <a:pt x="327270" y="301644"/>
                    </a:cubicBezTo>
                    <a:cubicBezTo>
                      <a:pt x="327270" y="314589"/>
                      <a:pt x="316769" y="325091"/>
                      <a:pt x="303823" y="325091"/>
                    </a:cubicBezTo>
                    <a:close/>
                    <a:moveTo>
                      <a:pt x="406132" y="447743"/>
                    </a:moveTo>
                    <a:cubicBezTo>
                      <a:pt x="393187" y="447743"/>
                      <a:pt x="382685" y="437241"/>
                      <a:pt x="382685" y="424296"/>
                    </a:cubicBezTo>
                    <a:cubicBezTo>
                      <a:pt x="382685" y="411350"/>
                      <a:pt x="393187" y="400848"/>
                      <a:pt x="406132" y="400848"/>
                    </a:cubicBezTo>
                    <a:cubicBezTo>
                      <a:pt x="419078" y="400848"/>
                      <a:pt x="429580" y="411350"/>
                      <a:pt x="429580" y="424296"/>
                    </a:cubicBezTo>
                    <a:cubicBezTo>
                      <a:pt x="429580" y="437241"/>
                      <a:pt x="419078" y="447743"/>
                      <a:pt x="406132" y="447743"/>
                    </a:cubicBezTo>
                    <a:close/>
                    <a:moveTo>
                      <a:pt x="437902" y="388828"/>
                    </a:moveTo>
                    <a:cubicBezTo>
                      <a:pt x="429447" y="381232"/>
                      <a:pt x="418351" y="376609"/>
                      <a:pt x="406132" y="376609"/>
                    </a:cubicBezTo>
                    <a:cubicBezTo>
                      <a:pt x="393913" y="376609"/>
                      <a:pt x="382817" y="381232"/>
                      <a:pt x="374363" y="388828"/>
                    </a:cubicBezTo>
                    <a:cubicBezTo>
                      <a:pt x="363069" y="366767"/>
                      <a:pt x="341405" y="350916"/>
                      <a:pt x="315778" y="347811"/>
                    </a:cubicBezTo>
                    <a:cubicBezTo>
                      <a:pt x="332422" y="343518"/>
                      <a:pt x="345566" y="330441"/>
                      <a:pt x="349925" y="313796"/>
                    </a:cubicBezTo>
                    <a:lnTo>
                      <a:pt x="462340" y="313796"/>
                    </a:lnTo>
                    <a:cubicBezTo>
                      <a:pt x="466699" y="330441"/>
                      <a:pt x="479842" y="343518"/>
                      <a:pt x="496487" y="347811"/>
                    </a:cubicBezTo>
                    <a:cubicBezTo>
                      <a:pt x="470860" y="350916"/>
                      <a:pt x="449130" y="366767"/>
                      <a:pt x="437902" y="388828"/>
                    </a:cubicBezTo>
                    <a:close/>
                    <a:moveTo>
                      <a:pt x="508441" y="325091"/>
                    </a:moveTo>
                    <a:cubicBezTo>
                      <a:pt x="495496" y="325091"/>
                      <a:pt x="484994" y="314589"/>
                      <a:pt x="484994" y="301644"/>
                    </a:cubicBezTo>
                    <a:cubicBezTo>
                      <a:pt x="484994" y="288698"/>
                      <a:pt x="495496" y="278196"/>
                      <a:pt x="508441" y="278196"/>
                    </a:cubicBezTo>
                    <a:cubicBezTo>
                      <a:pt x="521387" y="278196"/>
                      <a:pt x="531889" y="288698"/>
                      <a:pt x="531889" y="301644"/>
                    </a:cubicBezTo>
                    <a:cubicBezTo>
                      <a:pt x="531889" y="314589"/>
                      <a:pt x="521387" y="325091"/>
                      <a:pt x="508441" y="325091"/>
                    </a:cubicBezTo>
                    <a:close/>
                    <a:moveTo>
                      <a:pt x="582746" y="266176"/>
                    </a:moveTo>
                    <a:cubicBezTo>
                      <a:pt x="582746" y="279055"/>
                      <a:pt x="572244" y="289491"/>
                      <a:pt x="559431" y="289491"/>
                    </a:cubicBezTo>
                    <a:lnTo>
                      <a:pt x="554543" y="289491"/>
                    </a:lnTo>
                    <a:cubicBezTo>
                      <a:pt x="549127" y="269082"/>
                      <a:pt x="530568" y="253890"/>
                      <a:pt x="508441" y="253890"/>
                    </a:cubicBezTo>
                    <a:cubicBezTo>
                      <a:pt x="486315" y="253890"/>
                      <a:pt x="467756" y="269016"/>
                      <a:pt x="462340" y="289491"/>
                    </a:cubicBezTo>
                    <a:lnTo>
                      <a:pt x="349925" y="289491"/>
                    </a:lnTo>
                    <a:cubicBezTo>
                      <a:pt x="344509" y="269082"/>
                      <a:pt x="325949" y="253890"/>
                      <a:pt x="303823" y="253890"/>
                    </a:cubicBezTo>
                    <a:cubicBezTo>
                      <a:pt x="281697" y="253890"/>
                      <a:pt x="263137" y="269016"/>
                      <a:pt x="257721" y="289491"/>
                    </a:cubicBezTo>
                    <a:lnTo>
                      <a:pt x="145307" y="289491"/>
                    </a:lnTo>
                    <a:cubicBezTo>
                      <a:pt x="139891" y="269082"/>
                      <a:pt x="121331" y="253890"/>
                      <a:pt x="99205" y="253890"/>
                    </a:cubicBezTo>
                    <a:cubicBezTo>
                      <a:pt x="77079" y="253890"/>
                      <a:pt x="58519" y="269016"/>
                      <a:pt x="53103" y="289491"/>
                    </a:cubicBezTo>
                    <a:lnTo>
                      <a:pt x="47621" y="289491"/>
                    </a:lnTo>
                    <a:cubicBezTo>
                      <a:pt x="34742" y="289491"/>
                      <a:pt x="24306" y="279055"/>
                      <a:pt x="24306" y="266176"/>
                    </a:cubicBezTo>
                    <a:lnTo>
                      <a:pt x="24306" y="47621"/>
                    </a:lnTo>
                    <a:cubicBezTo>
                      <a:pt x="24306" y="34742"/>
                      <a:pt x="34808" y="24306"/>
                      <a:pt x="47621" y="24306"/>
                    </a:cubicBezTo>
                    <a:lnTo>
                      <a:pt x="559365" y="24306"/>
                    </a:lnTo>
                    <a:cubicBezTo>
                      <a:pt x="572244" y="24306"/>
                      <a:pt x="582680" y="34742"/>
                      <a:pt x="582680" y="47621"/>
                    </a:cubicBezTo>
                    <a:lnTo>
                      <a:pt x="582680" y="266176"/>
                    </a:ln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Forma Livre 35">
                <a:extLst>
                  <a:ext uri="{FF2B5EF4-FFF2-40B4-BE49-F238E27FC236}">
                    <a16:creationId xmlns:a16="http://schemas.microsoft.com/office/drawing/2014/main" id="{029E4B18-801D-D726-6210-F67295012081}"/>
                  </a:ext>
                </a:extLst>
              </p:cNvPr>
              <p:cNvSpPr/>
              <p:nvPr/>
            </p:nvSpPr>
            <p:spPr>
              <a:xfrm>
                <a:off x="2471006" y="5117004"/>
                <a:ext cx="201712" cy="183314"/>
              </a:xfrm>
              <a:custGeom>
                <a:avLst/>
                <a:gdLst>
                  <a:gd name="csX0" fmla="*/ 180709 w 201712"/>
                  <a:gd name="csY0" fmla="*/ 100886 h 183314"/>
                  <a:gd name="csX1" fmla="*/ 175425 w 201712"/>
                  <a:gd name="csY1" fmla="*/ 101679 h 183314"/>
                  <a:gd name="csX2" fmla="*/ 123907 w 201712"/>
                  <a:gd name="csY2" fmla="*/ 3795 h 183314"/>
                  <a:gd name="csX3" fmla="*/ 114330 w 201712"/>
                  <a:gd name="csY3" fmla="*/ 823 h 183314"/>
                  <a:gd name="csX4" fmla="*/ 111358 w 201712"/>
                  <a:gd name="csY4" fmla="*/ 10400 h 183314"/>
                  <a:gd name="csX5" fmla="*/ 160234 w 201712"/>
                  <a:gd name="csY5" fmla="*/ 103198 h 183314"/>
                  <a:gd name="csX6" fmla="*/ 121265 w 201712"/>
                  <a:gd name="csY6" fmla="*/ 84242 h 183314"/>
                  <a:gd name="csX7" fmla="*/ 121463 w 201712"/>
                  <a:gd name="csY7" fmla="*/ 81996 h 183314"/>
                  <a:gd name="csX8" fmla="*/ 107791 w 201712"/>
                  <a:gd name="csY8" fmla="*/ 62512 h 183314"/>
                  <a:gd name="csX9" fmla="*/ 107791 w 201712"/>
                  <a:gd name="csY9" fmla="*/ 32856 h 183314"/>
                  <a:gd name="csX10" fmla="*/ 100724 w 201712"/>
                  <a:gd name="csY10" fmla="*/ 25789 h 183314"/>
                  <a:gd name="csX11" fmla="*/ 93657 w 201712"/>
                  <a:gd name="csY11" fmla="*/ 32856 h 183314"/>
                  <a:gd name="csX12" fmla="*/ 93657 w 201712"/>
                  <a:gd name="csY12" fmla="*/ 62512 h 183314"/>
                  <a:gd name="csX13" fmla="*/ 79985 w 201712"/>
                  <a:gd name="csY13" fmla="*/ 81996 h 183314"/>
                  <a:gd name="csX14" fmla="*/ 80315 w 201712"/>
                  <a:gd name="csY14" fmla="*/ 85167 h 183314"/>
                  <a:gd name="csX15" fmla="*/ 43196 w 201712"/>
                  <a:gd name="csY15" fmla="*/ 103264 h 183314"/>
                  <a:gd name="csX16" fmla="*/ 92072 w 201712"/>
                  <a:gd name="csY16" fmla="*/ 10466 h 183314"/>
                  <a:gd name="csX17" fmla="*/ 89099 w 201712"/>
                  <a:gd name="csY17" fmla="*/ 889 h 183314"/>
                  <a:gd name="csX18" fmla="*/ 79522 w 201712"/>
                  <a:gd name="csY18" fmla="*/ 3861 h 183314"/>
                  <a:gd name="csX19" fmla="*/ 27740 w 201712"/>
                  <a:gd name="csY19" fmla="*/ 102207 h 183314"/>
                  <a:gd name="csX20" fmla="*/ 20805 w 201712"/>
                  <a:gd name="csY20" fmla="*/ 100952 h 183314"/>
                  <a:gd name="csX21" fmla="*/ 0 w 201712"/>
                  <a:gd name="csY21" fmla="*/ 121758 h 183314"/>
                  <a:gd name="csX22" fmla="*/ 20805 w 201712"/>
                  <a:gd name="csY22" fmla="*/ 142563 h 183314"/>
                  <a:gd name="csX23" fmla="*/ 34609 w 201712"/>
                  <a:gd name="csY23" fmla="*/ 137147 h 183314"/>
                  <a:gd name="csX24" fmla="*/ 80315 w 201712"/>
                  <a:gd name="csY24" fmla="*/ 159405 h 183314"/>
                  <a:gd name="csX25" fmla="*/ 79985 w 201712"/>
                  <a:gd name="csY25" fmla="*/ 162510 h 183314"/>
                  <a:gd name="csX26" fmla="*/ 100790 w 201712"/>
                  <a:gd name="csY26" fmla="*/ 183315 h 183314"/>
                  <a:gd name="csX27" fmla="*/ 121595 w 201712"/>
                  <a:gd name="csY27" fmla="*/ 162510 h 183314"/>
                  <a:gd name="csX28" fmla="*/ 121397 w 201712"/>
                  <a:gd name="csY28" fmla="*/ 160264 h 183314"/>
                  <a:gd name="csX29" fmla="*/ 167763 w 201712"/>
                  <a:gd name="csY29" fmla="*/ 137675 h 183314"/>
                  <a:gd name="csX30" fmla="*/ 180907 w 201712"/>
                  <a:gd name="csY30" fmla="*/ 142497 h 183314"/>
                  <a:gd name="csX31" fmla="*/ 201712 w 201712"/>
                  <a:gd name="csY31" fmla="*/ 121692 h 183314"/>
                  <a:gd name="csX32" fmla="*/ 180907 w 201712"/>
                  <a:gd name="csY32" fmla="*/ 100886 h 183314"/>
                  <a:gd name="csX33" fmla="*/ 100658 w 201712"/>
                  <a:gd name="csY33" fmla="*/ 109407 h 183314"/>
                  <a:gd name="csX34" fmla="*/ 93591 w 201712"/>
                  <a:gd name="csY34" fmla="*/ 116474 h 183314"/>
                  <a:gd name="csX35" fmla="*/ 93591 w 201712"/>
                  <a:gd name="csY35" fmla="*/ 142959 h 183314"/>
                  <a:gd name="csX36" fmla="*/ 87052 w 201712"/>
                  <a:gd name="csY36" fmla="*/ 146856 h 183314"/>
                  <a:gd name="csX37" fmla="*/ 41214 w 201712"/>
                  <a:gd name="csY37" fmla="*/ 124532 h 183314"/>
                  <a:gd name="csX38" fmla="*/ 41478 w 201712"/>
                  <a:gd name="csY38" fmla="*/ 121625 h 183314"/>
                  <a:gd name="csX39" fmla="*/ 41280 w 201712"/>
                  <a:gd name="csY39" fmla="*/ 119710 h 183314"/>
                  <a:gd name="csX40" fmla="*/ 87052 w 201712"/>
                  <a:gd name="csY40" fmla="*/ 97452 h 183314"/>
                  <a:gd name="csX41" fmla="*/ 100658 w 201712"/>
                  <a:gd name="csY41" fmla="*/ 102670 h 183314"/>
                  <a:gd name="csX42" fmla="*/ 114990 w 201712"/>
                  <a:gd name="csY42" fmla="*/ 96857 h 183314"/>
                  <a:gd name="csX43" fmla="*/ 160168 w 201712"/>
                  <a:gd name="csY43" fmla="*/ 118851 h 183314"/>
                  <a:gd name="csX44" fmla="*/ 159903 w 201712"/>
                  <a:gd name="csY44" fmla="*/ 121625 h 183314"/>
                  <a:gd name="csX45" fmla="*/ 160300 w 201712"/>
                  <a:gd name="csY45" fmla="*/ 125390 h 183314"/>
                  <a:gd name="csX46" fmla="*/ 114990 w 201712"/>
                  <a:gd name="csY46" fmla="*/ 147450 h 183314"/>
                  <a:gd name="csX47" fmla="*/ 107725 w 201712"/>
                  <a:gd name="csY47" fmla="*/ 142959 h 183314"/>
                  <a:gd name="csX48" fmla="*/ 107725 w 201712"/>
                  <a:gd name="csY48" fmla="*/ 116474 h 183314"/>
                  <a:gd name="csX49" fmla="*/ 100658 w 201712"/>
                  <a:gd name="csY49" fmla="*/ 109407 h 183314"/>
                  <a:gd name="csX50" fmla="*/ 107263 w 201712"/>
                  <a:gd name="csY50" fmla="*/ 81930 h 183314"/>
                  <a:gd name="csX51" fmla="*/ 100658 w 201712"/>
                  <a:gd name="csY51" fmla="*/ 88535 h 183314"/>
                  <a:gd name="csX52" fmla="*/ 94053 w 201712"/>
                  <a:gd name="csY52" fmla="*/ 81930 h 183314"/>
                  <a:gd name="csX53" fmla="*/ 100658 w 201712"/>
                  <a:gd name="csY53" fmla="*/ 75325 h 183314"/>
                  <a:gd name="csX54" fmla="*/ 107263 w 201712"/>
                  <a:gd name="csY54" fmla="*/ 81930 h 183314"/>
                  <a:gd name="csX55" fmla="*/ 20673 w 201712"/>
                  <a:gd name="csY55" fmla="*/ 128296 h 183314"/>
                  <a:gd name="csX56" fmla="*/ 14068 w 201712"/>
                  <a:gd name="csY56" fmla="*/ 121692 h 183314"/>
                  <a:gd name="csX57" fmla="*/ 20673 w 201712"/>
                  <a:gd name="csY57" fmla="*/ 115087 h 183314"/>
                  <a:gd name="csX58" fmla="*/ 27278 w 201712"/>
                  <a:gd name="csY58" fmla="*/ 121692 h 183314"/>
                  <a:gd name="csX59" fmla="*/ 20673 w 201712"/>
                  <a:gd name="csY59" fmla="*/ 128296 h 183314"/>
                  <a:gd name="csX60" fmla="*/ 100658 w 201712"/>
                  <a:gd name="csY60" fmla="*/ 169048 h 183314"/>
                  <a:gd name="csX61" fmla="*/ 94053 w 201712"/>
                  <a:gd name="csY61" fmla="*/ 162443 h 183314"/>
                  <a:gd name="csX62" fmla="*/ 100658 w 201712"/>
                  <a:gd name="csY62" fmla="*/ 155839 h 183314"/>
                  <a:gd name="csX63" fmla="*/ 107263 w 201712"/>
                  <a:gd name="csY63" fmla="*/ 162443 h 183314"/>
                  <a:gd name="csX64" fmla="*/ 100658 w 201712"/>
                  <a:gd name="csY64" fmla="*/ 169048 h 183314"/>
                  <a:gd name="csX65" fmla="*/ 180709 w 201712"/>
                  <a:gd name="csY65" fmla="*/ 128296 h 183314"/>
                  <a:gd name="csX66" fmla="*/ 174104 w 201712"/>
                  <a:gd name="csY66" fmla="*/ 121692 h 183314"/>
                  <a:gd name="csX67" fmla="*/ 180709 w 201712"/>
                  <a:gd name="csY67" fmla="*/ 115087 h 183314"/>
                  <a:gd name="csX68" fmla="*/ 187314 w 201712"/>
                  <a:gd name="csY68" fmla="*/ 121692 h 183314"/>
                  <a:gd name="csX69" fmla="*/ 180709 w 201712"/>
                  <a:gd name="csY69" fmla="*/ 128296 h 1833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</a:cxnLst>
                <a:rect l="l" t="t" r="r" b="b"/>
                <a:pathLst>
                  <a:path w="201712" h="183314">
                    <a:moveTo>
                      <a:pt x="180709" y="100886"/>
                    </a:moveTo>
                    <a:cubicBezTo>
                      <a:pt x="178859" y="100886"/>
                      <a:pt x="177142" y="101216"/>
                      <a:pt x="175425" y="101679"/>
                    </a:cubicBezTo>
                    <a:lnTo>
                      <a:pt x="123907" y="3795"/>
                    </a:lnTo>
                    <a:cubicBezTo>
                      <a:pt x="122058" y="360"/>
                      <a:pt x="117831" y="-1027"/>
                      <a:pt x="114330" y="823"/>
                    </a:cubicBezTo>
                    <a:cubicBezTo>
                      <a:pt x="110895" y="2672"/>
                      <a:pt x="109575" y="6899"/>
                      <a:pt x="111358" y="10400"/>
                    </a:cubicBezTo>
                    <a:lnTo>
                      <a:pt x="160234" y="103198"/>
                    </a:lnTo>
                    <a:lnTo>
                      <a:pt x="121265" y="84242"/>
                    </a:lnTo>
                    <a:cubicBezTo>
                      <a:pt x="121331" y="83515"/>
                      <a:pt x="121463" y="82789"/>
                      <a:pt x="121463" y="81996"/>
                    </a:cubicBezTo>
                    <a:cubicBezTo>
                      <a:pt x="121463" y="73014"/>
                      <a:pt x="115717" y="65418"/>
                      <a:pt x="107791" y="62512"/>
                    </a:cubicBezTo>
                    <a:lnTo>
                      <a:pt x="107791" y="32856"/>
                    </a:lnTo>
                    <a:cubicBezTo>
                      <a:pt x="107791" y="28959"/>
                      <a:pt x="104621" y="25789"/>
                      <a:pt x="100724" y="25789"/>
                    </a:cubicBezTo>
                    <a:cubicBezTo>
                      <a:pt x="96827" y="25789"/>
                      <a:pt x="93657" y="28959"/>
                      <a:pt x="93657" y="32856"/>
                    </a:cubicBezTo>
                    <a:lnTo>
                      <a:pt x="93657" y="62512"/>
                    </a:lnTo>
                    <a:cubicBezTo>
                      <a:pt x="85665" y="65418"/>
                      <a:pt x="79985" y="73014"/>
                      <a:pt x="79985" y="81996"/>
                    </a:cubicBezTo>
                    <a:cubicBezTo>
                      <a:pt x="79985" y="83053"/>
                      <a:pt x="80117" y="84110"/>
                      <a:pt x="80315" y="85167"/>
                    </a:cubicBezTo>
                    <a:lnTo>
                      <a:pt x="43196" y="103264"/>
                    </a:lnTo>
                    <a:lnTo>
                      <a:pt x="92072" y="10466"/>
                    </a:lnTo>
                    <a:cubicBezTo>
                      <a:pt x="93921" y="7031"/>
                      <a:pt x="92534" y="2738"/>
                      <a:pt x="89099" y="889"/>
                    </a:cubicBezTo>
                    <a:cubicBezTo>
                      <a:pt x="85665" y="-961"/>
                      <a:pt x="81372" y="360"/>
                      <a:pt x="79522" y="3861"/>
                    </a:cubicBezTo>
                    <a:lnTo>
                      <a:pt x="27740" y="102207"/>
                    </a:lnTo>
                    <a:cubicBezTo>
                      <a:pt x="25561" y="101415"/>
                      <a:pt x="23249" y="100952"/>
                      <a:pt x="20805" y="100952"/>
                    </a:cubicBezTo>
                    <a:cubicBezTo>
                      <a:pt x="9379" y="100952"/>
                      <a:pt x="0" y="110265"/>
                      <a:pt x="0" y="121758"/>
                    </a:cubicBezTo>
                    <a:cubicBezTo>
                      <a:pt x="0" y="133250"/>
                      <a:pt x="9313" y="142563"/>
                      <a:pt x="20805" y="142563"/>
                    </a:cubicBezTo>
                    <a:cubicBezTo>
                      <a:pt x="26155" y="142563"/>
                      <a:pt x="30977" y="140515"/>
                      <a:pt x="34609" y="137147"/>
                    </a:cubicBezTo>
                    <a:lnTo>
                      <a:pt x="80315" y="159405"/>
                    </a:lnTo>
                    <a:cubicBezTo>
                      <a:pt x="80183" y="160462"/>
                      <a:pt x="79985" y="161453"/>
                      <a:pt x="79985" y="162510"/>
                    </a:cubicBezTo>
                    <a:cubicBezTo>
                      <a:pt x="79985" y="173936"/>
                      <a:pt x="89298" y="183315"/>
                      <a:pt x="100790" y="183315"/>
                    </a:cubicBezTo>
                    <a:cubicBezTo>
                      <a:pt x="112282" y="183315"/>
                      <a:pt x="121595" y="174002"/>
                      <a:pt x="121595" y="162510"/>
                    </a:cubicBezTo>
                    <a:cubicBezTo>
                      <a:pt x="121595" y="161717"/>
                      <a:pt x="121463" y="161056"/>
                      <a:pt x="121397" y="160264"/>
                    </a:cubicBezTo>
                    <a:lnTo>
                      <a:pt x="167763" y="137675"/>
                    </a:lnTo>
                    <a:cubicBezTo>
                      <a:pt x="171330" y="140647"/>
                      <a:pt x="175887" y="142497"/>
                      <a:pt x="180907" y="142497"/>
                    </a:cubicBezTo>
                    <a:cubicBezTo>
                      <a:pt x="192333" y="142497"/>
                      <a:pt x="201712" y="133184"/>
                      <a:pt x="201712" y="121692"/>
                    </a:cubicBezTo>
                    <a:cubicBezTo>
                      <a:pt x="201712" y="110199"/>
                      <a:pt x="192399" y="100886"/>
                      <a:pt x="180907" y="100886"/>
                    </a:cubicBezTo>
                    <a:close/>
                    <a:moveTo>
                      <a:pt x="100658" y="109407"/>
                    </a:moveTo>
                    <a:cubicBezTo>
                      <a:pt x="96761" y="109407"/>
                      <a:pt x="93591" y="112577"/>
                      <a:pt x="93591" y="116474"/>
                    </a:cubicBezTo>
                    <a:lnTo>
                      <a:pt x="93591" y="142959"/>
                    </a:lnTo>
                    <a:cubicBezTo>
                      <a:pt x="91147" y="143818"/>
                      <a:pt x="88967" y="145205"/>
                      <a:pt x="87052" y="146856"/>
                    </a:cubicBezTo>
                    <a:lnTo>
                      <a:pt x="41214" y="124532"/>
                    </a:lnTo>
                    <a:cubicBezTo>
                      <a:pt x="41346" y="123607"/>
                      <a:pt x="41478" y="122616"/>
                      <a:pt x="41478" y="121625"/>
                    </a:cubicBezTo>
                    <a:cubicBezTo>
                      <a:pt x="41478" y="120965"/>
                      <a:pt x="41346" y="120371"/>
                      <a:pt x="41280" y="119710"/>
                    </a:cubicBezTo>
                    <a:lnTo>
                      <a:pt x="87052" y="97452"/>
                    </a:lnTo>
                    <a:cubicBezTo>
                      <a:pt x="90685" y="100622"/>
                      <a:pt x="95440" y="102670"/>
                      <a:pt x="100658" y="102670"/>
                    </a:cubicBezTo>
                    <a:cubicBezTo>
                      <a:pt x="106206" y="102670"/>
                      <a:pt x="111292" y="100424"/>
                      <a:pt x="114990" y="96857"/>
                    </a:cubicBezTo>
                    <a:lnTo>
                      <a:pt x="160168" y="118851"/>
                    </a:lnTo>
                    <a:cubicBezTo>
                      <a:pt x="160036" y="119776"/>
                      <a:pt x="159903" y="120635"/>
                      <a:pt x="159903" y="121625"/>
                    </a:cubicBezTo>
                    <a:cubicBezTo>
                      <a:pt x="159903" y="122946"/>
                      <a:pt x="160036" y="124135"/>
                      <a:pt x="160300" y="125390"/>
                    </a:cubicBezTo>
                    <a:lnTo>
                      <a:pt x="114990" y="147450"/>
                    </a:lnTo>
                    <a:cubicBezTo>
                      <a:pt x="112943" y="145469"/>
                      <a:pt x="110433" y="143950"/>
                      <a:pt x="107725" y="142959"/>
                    </a:cubicBezTo>
                    <a:lnTo>
                      <a:pt x="107725" y="116474"/>
                    </a:lnTo>
                    <a:cubicBezTo>
                      <a:pt x="107725" y="112577"/>
                      <a:pt x="104555" y="109407"/>
                      <a:pt x="100658" y="109407"/>
                    </a:cubicBezTo>
                    <a:close/>
                    <a:moveTo>
                      <a:pt x="107263" y="81930"/>
                    </a:moveTo>
                    <a:cubicBezTo>
                      <a:pt x="107263" y="85563"/>
                      <a:pt x="104291" y="88535"/>
                      <a:pt x="100658" y="88535"/>
                    </a:cubicBezTo>
                    <a:cubicBezTo>
                      <a:pt x="97025" y="88535"/>
                      <a:pt x="94053" y="85563"/>
                      <a:pt x="94053" y="81930"/>
                    </a:cubicBezTo>
                    <a:cubicBezTo>
                      <a:pt x="94053" y="78298"/>
                      <a:pt x="97025" y="75325"/>
                      <a:pt x="100658" y="75325"/>
                    </a:cubicBezTo>
                    <a:cubicBezTo>
                      <a:pt x="104291" y="75325"/>
                      <a:pt x="107263" y="78298"/>
                      <a:pt x="107263" y="81930"/>
                    </a:cubicBezTo>
                    <a:close/>
                    <a:moveTo>
                      <a:pt x="20673" y="128296"/>
                    </a:moveTo>
                    <a:cubicBezTo>
                      <a:pt x="17041" y="128296"/>
                      <a:pt x="14068" y="125324"/>
                      <a:pt x="14068" y="121692"/>
                    </a:cubicBezTo>
                    <a:cubicBezTo>
                      <a:pt x="14068" y="118059"/>
                      <a:pt x="17041" y="115087"/>
                      <a:pt x="20673" y="115087"/>
                    </a:cubicBezTo>
                    <a:cubicBezTo>
                      <a:pt x="24306" y="115087"/>
                      <a:pt x="27278" y="118059"/>
                      <a:pt x="27278" y="121692"/>
                    </a:cubicBezTo>
                    <a:cubicBezTo>
                      <a:pt x="27278" y="125324"/>
                      <a:pt x="24306" y="128296"/>
                      <a:pt x="20673" y="128296"/>
                    </a:cubicBezTo>
                    <a:close/>
                    <a:moveTo>
                      <a:pt x="100658" y="169048"/>
                    </a:moveTo>
                    <a:cubicBezTo>
                      <a:pt x="97025" y="169048"/>
                      <a:pt x="94053" y="166076"/>
                      <a:pt x="94053" y="162443"/>
                    </a:cubicBezTo>
                    <a:cubicBezTo>
                      <a:pt x="94053" y="158811"/>
                      <a:pt x="97025" y="155839"/>
                      <a:pt x="100658" y="155839"/>
                    </a:cubicBezTo>
                    <a:cubicBezTo>
                      <a:pt x="104291" y="155839"/>
                      <a:pt x="107263" y="158811"/>
                      <a:pt x="107263" y="162443"/>
                    </a:cubicBezTo>
                    <a:cubicBezTo>
                      <a:pt x="107263" y="166076"/>
                      <a:pt x="104291" y="169048"/>
                      <a:pt x="100658" y="169048"/>
                    </a:cubicBezTo>
                    <a:close/>
                    <a:moveTo>
                      <a:pt x="180709" y="128296"/>
                    </a:moveTo>
                    <a:cubicBezTo>
                      <a:pt x="177076" y="128296"/>
                      <a:pt x="174104" y="125324"/>
                      <a:pt x="174104" y="121692"/>
                    </a:cubicBezTo>
                    <a:cubicBezTo>
                      <a:pt x="174104" y="118059"/>
                      <a:pt x="177076" y="115087"/>
                      <a:pt x="180709" y="115087"/>
                    </a:cubicBezTo>
                    <a:cubicBezTo>
                      <a:pt x="184341" y="115087"/>
                      <a:pt x="187314" y="118059"/>
                      <a:pt x="187314" y="121692"/>
                    </a:cubicBezTo>
                    <a:cubicBezTo>
                      <a:pt x="187314" y="125324"/>
                      <a:pt x="184341" y="128296"/>
                      <a:pt x="180709" y="128296"/>
                    </a:cubicBez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37" name="Gráfico 11">
            <a:extLst>
              <a:ext uri="{FF2B5EF4-FFF2-40B4-BE49-F238E27FC236}">
                <a16:creationId xmlns:a16="http://schemas.microsoft.com/office/drawing/2014/main" id="{EF5983E9-5EB0-B388-5CA1-A548DC3E6B94}"/>
              </a:ext>
            </a:extLst>
          </p:cNvPr>
          <p:cNvGrpSpPr/>
          <p:nvPr/>
        </p:nvGrpSpPr>
        <p:grpSpPr>
          <a:xfrm>
            <a:off x="9833437" y="2919554"/>
            <a:ext cx="928372" cy="928372"/>
            <a:chOff x="2107479" y="4872262"/>
            <a:chExt cx="928372" cy="928372"/>
          </a:xfrm>
        </p:grpSpPr>
        <p:grpSp>
          <p:nvGrpSpPr>
            <p:cNvPr id="38" name="Gráfico 11">
              <a:extLst>
                <a:ext uri="{FF2B5EF4-FFF2-40B4-BE49-F238E27FC236}">
                  <a16:creationId xmlns:a16="http://schemas.microsoft.com/office/drawing/2014/main" id="{D29D19CC-7B5A-1784-6043-78888E5E6DA8}"/>
                </a:ext>
              </a:extLst>
            </p:cNvPr>
            <p:cNvGrpSpPr/>
            <p:nvPr/>
          </p:nvGrpSpPr>
          <p:grpSpPr>
            <a:xfrm>
              <a:off x="2107479" y="4872262"/>
              <a:ext cx="928372" cy="928372"/>
              <a:chOff x="2107479" y="4872262"/>
              <a:chExt cx="928372" cy="928372"/>
            </a:xfrm>
          </p:grpSpPr>
          <p:sp>
            <p:nvSpPr>
              <p:cNvPr id="55" name="Forma Livre 54">
                <a:extLst>
                  <a:ext uri="{FF2B5EF4-FFF2-40B4-BE49-F238E27FC236}">
                    <a16:creationId xmlns:a16="http://schemas.microsoft.com/office/drawing/2014/main" id="{600AF172-0355-3931-D961-90C6266DD6CF}"/>
                  </a:ext>
                </a:extLst>
              </p:cNvPr>
              <p:cNvSpPr/>
              <p:nvPr/>
            </p:nvSpPr>
            <p:spPr>
              <a:xfrm>
                <a:off x="2107479" y="4872262"/>
                <a:ext cx="928372" cy="928372"/>
              </a:xfrm>
              <a:custGeom>
                <a:avLst/>
                <a:gdLst>
                  <a:gd name="csX0" fmla="*/ 928308 w 928372"/>
                  <a:gd name="csY0" fmla="*/ 471913 h 928372"/>
                  <a:gd name="csX1" fmla="*/ 456524 w 928372"/>
                  <a:gd name="csY1" fmla="*/ 928308 h 928372"/>
                  <a:gd name="csX2" fmla="*/ 62 w 928372"/>
                  <a:gd name="csY2" fmla="*/ 456524 h 928372"/>
                  <a:gd name="csX3" fmla="*/ 471913 w 928372"/>
                  <a:gd name="csY3" fmla="*/ 62 h 928372"/>
                  <a:gd name="csX4" fmla="*/ 928308 w 928372"/>
                  <a:gd name="csY4" fmla="*/ 471847 h 9283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928372" h="928372">
                    <a:moveTo>
                      <a:pt x="928308" y="471913"/>
                    </a:moveTo>
                    <a:cubicBezTo>
                      <a:pt x="924081" y="728247"/>
                      <a:pt x="712858" y="932535"/>
                      <a:pt x="456524" y="928308"/>
                    </a:cubicBezTo>
                    <a:cubicBezTo>
                      <a:pt x="200255" y="924015"/>
                      <a:pt x="-4099" y="712858"/>
                      <a:pt x="62" y="456524"/>
                    </a:cubicBezTo>
                    <a:cubicBezTo>
                      <a:pt x="4356" y="200255"/>
                      <a:pt x="215579" y="-4099"/>
                      <a:pt x="471913" y="62"/>
                    </a:cubicBezTo>
                    <a:cubicBezTo>
                      <a:pt x="728247" y="4290"/>
                      <a:pt x="932535" y="215513"/>
                      <a:pt x="928308" y="4718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EBEAEA"/>
                  </a:gs>
                  <a:gs pos="100000">
                    <a:srgbClr val="D7D6D6"/>
                  </a:gs>
                </a:gsLst>
                <a:lin ang="3112879" scaled="1"/>
              </a:gra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Forma Livre 55">
                <a:extLst>
                  <a:ext uri="{FF2B5EF4-FFF2-40B4-BE49-F238E27FC236}">
                    <a16:creationId xmlns:a16="http://schemas.microsoft.com/office/drawing/2014/main" id="{5FEAE041-6F65-594F-1072-2EA03EF44E4E}"/>
                  </a:ext>
                </a:extLst>
              </p:cNvPr>
              <p:cNvSpPr/>
              <p:nvPr/>
            </p:nvSpPr>
            <p:spPr>
              <a:xfrm>
                <a:off x="2127422" y="4892205"/>
                <a:ext cx="888550" cy="888484"/>
              </a:xfrm>
              <a:custGeom>
                <a:avLst/>
                <a:gdLst>
                  <a:gd name="csX0" fmla="*/ 888551 w 888550"/>
                  <a:gd name="csY0" fmla="*/ 444242 h 888484"/>
                  <a:gd name="csX1" fmla="*/ 444308 w 888550"/>
                  <a:gd name="csY1" fmla="*/ 888485 h 888484"/>
                  <a:gd name="csX2" fmla="*/ 0 w 888550"/>
                  <a:gd name="csY2" fmla="*/ 444242 h 888484"/>
                  <a:gd name="csX3" fmla="*/ 444242 w 888550"/>
                  <a:gd name="csY3" fmla="*/ 0 h 888484"/>
                  <a:gd name="csX4" fmla="*/ 888485 w 888550"/>
                  <a:gd name="csY4" fmla="*/ 444308 h 8884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88550" h="888484">
                    <a:moveTo>
                      <a:pt x="888551" y="444242"/>
                    </a:moveTo>
                    <a:cubicBezTo>
                      <a:pt x="888551" y="689613"/>
                      <a:pt x="689679" y="888485"/>
                      <a:pt x="444308" y="888485"/>
                    </a:cubicBezTo>
                    <a:cubicBezTo>
                      <a:pt x="198938" y="888485"/>
                      <a:pt x="0" y="689613"/>
                      <a:pt x="0" y="444242"/>
                    </a:cubicBezTo>
                    <a:cubicBezTo>
                      <a:pt x="0" y="198872"/>
                      <a:pt x="198872" y="0"/>
                      <a:pt x="444242" y="0"/>
                    </a:cubicBezTo>
                    <a:cubicBezTo>
                      <a:pt x="689613" y="0"/>
                      <a:pt x="888485" y="198938"/>
                      <a:pt x="888485" y="44430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>
                  <a:solidFill>
                    <a:srgbClr val="71210C"/>
                  </a:solidFill>
                </a:endParaRPr>
              </a:p>
            </p:txBody>
          </p:sp>
        </p:grpSp>
        <p:grpSp>
          <p:nvGrpSpPr>
            <p:cNvPr id="39" name="Gráfico 11">
              <a:extLst>
                <a:ext uri="{FF2B5EF4-FFF2-40B4-BE49-F238E27FC236}">
                  <a16:creationId xmlns:a16="http://schemas.microsoft.com/office/drawing/2014/main" id="{DD340CE7-FFDD-4124-BC42-0102C29D66C8}"/>
                </a:ext>
              </a:extLst>
            </p:cNvPr>
            <p:cNvGrpSpPr/>
            <p:nvPr/>
          </p:nvGrpSpPr>
          <p:grpSpPr>
            <a:xfrm>
              <a:off x="2268171" y="5057458"/>
              <a:ext cx="607051" cy="545890"/>
              <a:chOff x="2268171" y="5057458"/>
              <a:chExt cx="607051" cy="545890"/>
            </a:xfrm>
          </p:grpSpPr>
          <p:sp>
            <p:nvSpPr>
              <p:cNvPr id="40" name="Forma Livre 39">
                <a:extLst>
                  <a:ext uri="{FF2B5EF4-FFF2-40B4-BE49-F238E27FC236}">
                    <a16:creationId xmlns:a16="http://schemas.microsoft.com/office/drawing/2014/main" id="{130DC113-AA77-9FBF-2C1E-CB91AB45A71A}"/>
                  </a:ext>
                </a:extLst>
              </p:cNvPr>
              <p:cNvSpPr/>
              <p:nvPr/>
            </p:nvSpPr>
            <p:spPr>
              <a:xfrm>
                <a:off x="2379331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4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6B99179C-1256-7787-C761-E72840CE94E3}"/>
                  </a:ext>
                </a:extLst>
              </p:cNvPr>
              <p:cNvSpPr/>
              <p:nvPr/>
            </p:nvSpPr>
            <p:spPr>
              <a:xfrm>
                <a:off x="2446238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DEFF1DE3-767F-360F-A89A-B8B4FB930C73}"/>
                  </a:ext>
                </a:extLst>
              </p:cNvPr>
              <p:cNvSpPr/>
              <p:nvPr/>
            </p:nvSpPr>
            <p:spPr>
              <a:xfrm>
                <a:off x="2548547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BDDB8F43-F2D3-D52D-ABA7-F7C94BA6214A}"/>
                  </a:ext>
                </a:extLst>
              </p:cNvPr>
              <p:cNvSpPr/>
              <p:nvPr/>
            </p:nvSpPr>
            <p:spPr>
              <a:xfrm>
                <a:off x="2343929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" name="Forma Livre 43">
                <a:extLst>
                  <a:ext uri="{FF2B5EF4-FFF2-40B4-BE49-F238E27FC236}">
                    <a16:creationId xmlns:a16="http://schemas.microsoft.com/office/drawing/2014/main" id="{63CF324A-9F0D-CCC5-59F6-43F8D398B74C}"/>
                  </a:ext>
                </a:extLst>
              </p:cNvPr>
              <p:cNvSpPr/>
              <p:nvPr/>
            </p:nvSpPr>
            <p:spPr>
              <a:xfrm>
                <a:off x="2650857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13A91ED1-E7C9-BCAD-4E7E-288467AB7173}"/>
                  </a:ext>
                </a:extLst>
              </p:cNvPr>
              <p:cNvSpPr/>
              <p:nvPr/>
            </p:nvSpPr>
            <p:spPr>
              <a:xfrm>
                <a:off x="2583949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5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9FE12AA0-A0B3-3128-8F77-63F8964DAFB8}"/>
                  </a:ext>
                </a:extLst>
              </p:cNvPr>
              <p:cNvSpPr/>
              <p:nvPr/>
            </p:nvSpPr>
            <p:spPr>
              <a:xfrm>
                <a:off x="2292477" y="5081764"/>
                <a:ext cx="558440" cy="265184"/>
              </a:xfrm>
              <a:custGeom>
                <a:avLst/>
                <a:gdLst>
                  <a:gd name="csX0" fmla="*/ 535059 w 558440"/>
                  <a:gd name="csY0" fmla="*/ 0 h 265184"/>
                  <a:gd name="csX1" fmla="*/ 23315 w 558440"/>
                  <a:gd name="csY1" fmla="*/ 0 h 265184"/>
                  <a:gd name="csX2" fmla="*/ 0 w 558440"/>
                  <a:gd name="csY2" fmla="*/ 23315 h 265184"/>
                  <a:gd name="csX3" fmla="*/ 0 w 558440"/>
                  <a:gd name="csY3" fmla="*/ 241870 h 265184"/>
                  <a:gd name="csX4" fmla="*/ 23315 w 558440"/>
                  <a:gd name="csY4" fmla="*/ 265185 h 265184"/>
                  <a:gd name="csX5" fmla="*/ 28797 w 558440"/>
                  <a:gd name="csY5" fmla="*/ 265185 h 265184"/>
                  <a:gd name="csX6" fmla="*/ 74899 w 558440"/>
                  <a:gd name="csY6" fmla="*/ 229585 h 265184"/>
                  <a:gd name="csX7" fmla="*/ 121001 w 558440"/>
                  <a:gd name="csY7" fmla="*/ 265185 h 265184"/>
                  <a:gd name="csX8" fmla="*/ 233415 w 558440"/>
                  <a:gd name="csY8" fmla="*/ 265185 h 265184"/>
                  <a:gd name="csX9" fmla="*/ 279517 w 558440"/>
                  <a:gd name="csY9" fmla="*/ 229585 h 265184"/>
                  <a:gd name="csX10" fmla="*/ 325619 w 558440"/>
                  <a:gd name="csY10" fmla="*/ 265185 h 265184"/>
                  <a:gd name="csX11" fmla="*/ 438034 w 558440"/>
                  <a:gd name="csY11" fmla="*/ 265185 h 265184"/>
                  <a:gd name="csX12" fmla="*/ 484136 w 558440"/>
                  <a:gd name="csY12" fmla="*/ 229585 h 265184"/>
                  <a:gd name="csX13" fmla="*/ 530237 w 558440"/>
                  <a:gd name="csY13" fmla="*/ 265185 h 265184"/>
                  <a:gd name="csX14" fmla="*/ 535125 w 558440"/>
                  <a:gd name="csY14" fmla="*/ 265185 h 265184"/>
                  <a:gd name="csX15" fmla="*/ 558440 w 558440"/>
                  <a:gd name="csY15" fmla="*/ 241870 h 265184"/>
                  <a:gd name="csX16" fmla="*/ 558440 w 558440"/>
                  <a:gd name="csY16" fmla="*/ 23315 h 265184"/>
                  <a:gd name="csX17" fmla="*/ 535125 w 558440"/>
                  <a:gd name="csY17" fmla="*/ 0 h 265184"/>
                  <a:gd name="csX18" fmla="*/ 359238 w 558440"/>
                  <a:gd name="csY18" fmla="*/ 177671 h 265184"/>
                  <a:gd name="csX19" fmla="*/ 346094 w 558440"/>
                  <a:gd name="csY19" fmla="*/ 172849 h 265184"/>
                  <a:gd name="csX20" fmla="*/ 299728 w 558440"/>
                  <a:gd name="csY20" fmla="*/ 195438 h 265184"/>
                  <a:gd name="csX21" fmla="*/ 299926 w 558440"/>
                  <a:gd name="csY21" fmla="*/ 197683 h 265184"/>
                  <a:gd name="csX22" fmla="*/ 279121 w 558440"/>
                  <a:gd name="csY22" fmla="*/ 218488 h 265184"/>
                  <a:gd name="csX23" fmla="*/ 258316 w 558440"/>
                  <a:gd name="csY23" fmla="*/ 197683 h 265184"/>
                  <a:gd name="csX24" fmla="*/ 258646 w 558440"/>
                  <a:gd name="csY24" fmla="*/ 194579 h 265184"/>
                  <a:gd name="csX25" fmla="*/ 212940 w 558440"/>
                  <a:gd name="csY25" fmla="*/ 172321 h 265184"/>
                  <a:gd name="csX26" fmla="*/ 199136 w 558440"/>
                  <a:gd name="csY26" fmla="*/ 177737 h 265184"/>
                  <a:gd name="csX27" fmla="*/ 178331 w 558440"/>
                  <a:gd name="csY27" fmla="*/ 156931 h 265184"/>
                  <a:gd name="csX28" fmla="*/ 199136 w 558440"/>
                  <a:gd name="csY28" fmla="*/ 136126 h 265184"/>
                  <a:gd name="csX29" fmla="*/ 206071 w 558440"/>
                  <a:gd name="csY29" fmla="*/ 137381 h 265184"/>
                  <a:gd name="csX30" fmla="*/ 257853 w 558440"/>
                  <a:gd name="csY30" fmla="*/ 39035 h 265184"/>
                  <a:gd name="csX31" fmla="*/ 267430 w 558440"/>
                  <a:gd name="csY31" fmla="*/ 36062 h 265184"/>
                  <a:gd name="csX32" fmla="*/ 270403 w 558440"/>
                  <a:gd name="csY32" fmla="*/ 45640 h 265184"/>
                  <a:gd name="csX33" fmla="*/ 221527 w 558440"/>
                  <a:gd name="csY33" fmla="*/ 138438 h 265184"/>
                  <a:gd name="csX34" fmla="*/ 258646 w 558440"/>
                  <a:gd name="csY34" fmla="*/ 120340 h 265184"/>
                  <a:gd name="csX35" fmla="*/ 258316 w 558440"/>
                  <a:gd name="csY35" fmla="*/ 117170 h 265184"/>
                  <a:gd name="csX36" fmla="*/ 271988 w 558440"/>
                  <a:gd name="csY36" fmla="*/ 97686 h 265184"/>
                  <a:gd name="csX37" fmla="*/ 271988 w 558440"/>
                  <a:gd name="csY37" fmla="*/ 68030 h 265184"/>
                  <a:gd name="csX38" fmla="*/ 279055 w 558440"/>
                  <a:gd name="csY38" fmla="*/ 60963 h 265184"/>
                  <a:gd name="csX39" fmla="*/ 286122 w 558440"/>
                  <a:gd name="csY39" fmla="*/ 68030 h 265184"/>
                  <a:gd name="csX40" fmla="*/ 286122 w 558440"/>
                  <a:gd name="csY40" fmla="*/ 97686 h 265184"/>
                  <a:gd name="csX41" fmla="*/ 299794 w 558440"/>
                  <a:gd name="csY41" fmla="*/ 117170 h 265184"/>
                  <a:gd name="csX42" fmla="*/ 299596 w 558440"/>
                  <a:gd name="csY42" fmla="*/ 119416 h 265184"/>
                  <a:gd name="csX43" fmla="*/ 338565 w 558440"/>
                  <a:gd name="csY43" fmla="*/ 138372 h 265184"/>
                  <a:gd name="csX44" fmla="*/ 289689 w 558440"/>
                  <a:gd name="csY44" fmla="*/ 45573 h 265184"/>
                  <a:gd name="csX45" fmla="*/ 292661 w 558440"/>
                  <a:gd name="csY45" fmla="*/ 35996 h 265184"/>
                  <a:gd name="csX46" fmla="*/ 302238 w 558440"/>
                  <a:gd name="csY46" fmla="*/ 38969 h 265184"/>
                  <a:gd name="csX47" fmla="*/ 353756 w 558440"/>
                  <a:gd name="csY47" fmla="*/ 136853 h 265184"/>
                  <a:gd name="csX48" fmla="*/ 359040 w 558440"/>
                  <a:gd name="csY48" fmla="*/ 136060 h 265184"/>
                  <a:gd name="csX49" fmla="*/ 379845 w 558440"/>
                  <a:gd name="csY49" fmla="*/ 156865 h 265184"/>
                  <a:gd name="csX50" fmla="*/ 359040 w 558440"/>
                  <a:gd name="csY50" fmla="*/ 177671 h 2651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558440" h="265184">
                    <a:moveTo>
                      <a:pt x="535059" y="0"/>
                    </a:moveTo>
                    <a:lnTo>
                      <a:pt x="23315" y="0"/>
                    </a:lnTo>
                    <a:cubicBezTo>
                      <a:pt x="10436" y="0"/>
                      <a:pt x="0" y="10436"/>
                      <a:pt x="0" y="23315"/>
                    </a:cubicBezTo>
                    <a:lnTo>
                      <a:pt x="0" y="241870"/>
                    </a:lnTo>
                    <a:cubicBezTo>
                      <a:pt x="0" y="254749"/>
                      <a:pt x="10502" y="265185"/>
                      <a:pt x="23315" y="265185"/>
                    </a:cubicBezTo>
                    <a:lnTo>
                      <a:pt x="28797" y="265185"/>
                    </a:lnTo>
                    <a:cubicBezTo>
                      <a:pt x="34213" y="244776"/>
                      <a:pt x="52773" y="229585"/>
                      <a:pt x="74899" y="229585"/>
                    </a:cubicBezTo>
                    <a:cubicBezTo>
                      <a:pt x="97025" y="229585"/>
                      <a:pt x="115585" y="244710"/>
                      <a:pt x="121001" y="265185"/>
                    </a:cubicBezTo>
                    <a:lnTo>
                      <a:pt x="233415" y="265185"/>
                    </a:lnTo>
                    <a:cubicBezTo>
                      <a:pt x="238831" y="244776"/>
                      <a:pt x="257391" y="229585"/>
                      <a:pt x="279517" y="229585"/>
                    </a:cubicBezTo>
                    <a:cubicBezTo>
                      <a:pt x="301644" y="229585"/>
                      <a:pt x="320203" y="244710"/>
                      <a:pt x="325619" y="265185"/>
                    </a:cubicBezTo>
                    <a:lnTo>
                      <a:pt x="438034" y="265185"/>
                    </a:lnTo>
                    <a:cubicBezTo>
                      <a:pt x="443450" y="244776"/>
                      <a:pt x="462009" y="229585"/>
                      <a:pt x="484136" y="229585"/>
                    </a:cubicBezTo>
                    <a:cubicBezTo>
                      <a:pt x="506262" y="229585"/>
                      <a:pt x="524821" y="244710"/>
                      <a:pt x="530237" y="265185"/>
                    </a:cubicBezTo>
                    <a:lnTo>
                      <a:pt x="535125" y="265185"/>
                    </a:lnTo>
                    <a:cubicBezTo>
                      <a:pt x="548005" y="265185"/>
                      <a:pt x="558440" y="254749"/>
                      <a:pt x="558440" y="241870"/>
                    </a:cubicBezTo>
                    <a:lnTo>
                      <a:pt x="558440" y="23315"/>
                    </a:lnTo>
                    <a:cubicBezTo>
                      <a:pt x="558440" y="10436"/>
                      <a:pt x="547938" y="0"/>
                      <a:pt x="535125" y="0"/>
                    </a:cubicBezTo>
                    <a:close/>
                    <a:moveTo>
                      <a:pt x="359238" y="177671"/>
                    </a:moveTo>
                    <a:cubicBezTo>
                      <a:pt x="354218" y="177671"/>
                      <a:pt x="349727" y="175821"/>
                      <a:pt x="346094" y="172849"/>
                    </a:cubicBezTo>
                    <a:lnTo>
                      <a:pt x="299728" y="195438"/>
                    </a:lnTo>
                    <a:cubicBezTo>
                      <a:pt x="299794" y="196164"/>
                      <a:pt x="299926" y="196891"/>
                      <a:pt x="299926" y="197683"/>
                    </a:cubicBezTo>
                    <a:cubicBezTo>
                      <a:pt x="299926" y="209110"/>
                      <a:pt x="290613" y="218488"/>
                      <a:pt x="279121" y="218488"/>
                    </a:cubicBezTo>
                    <a:cubicBezTo>
                      <a:pt x="267629" y="218488"/>
                      <a:pt x="258316" y="209176"/>
                      <a:pt x="258316" y="197683"/>
                    </a:cubicBezTo>
                    <a:cubicBezTo>
                      <a:pt x="258316" y="196626"/>
                      <a:pt x="258448" y="195570"/>
                      <a:pt x="258646" y="194579"/>
                    </a:cubicBezTo>
                    <a:lnTo>
                      <a:pt x="212940" y="172321"/>
                    </a:lnTo>
                    <a:cubicBezTo>
                      <a:pt x="209242" y="175623"/>
                      <a:pt x="204420" y="177737"/>
                      <a:pt x="199136" y="177737"/>
                    </a:cubicBezTo>
                    <a:cubicBezTo>
                      <a:pt x="187710" y="177737"/>
                      <a:pt x="178331" y="168424"/>
                      <a:pt x="178331" y="156931"/>
                    </a:cubicBezTo>
                    <a:cubicBezTo>
                      <a:pt x="178331" y="145439"/>
                      <a:pt x="187644" y="136126"/>
                      <a:pt x="199136" y="136126"/>
                    </a:cubicBezTo>
                    <a:cubicBezTo>
                      <a:pt x="201580" y="136126"/>
                      <a:pt x="203892" y="136654"/>
                      <a:pt x="206071" y="137381"/>
                    </a:cubicBezTo>
                    <a:lnTo>
                      <a:pt x="257853" y="39035"/>
                    </a:lnTo>
                    <a:cubicBezTo>
                      <a:pt x="259703" y="35600"/>
                      <a:pt x="263930" y="34213"/>
                      <a:pt x="267430" y="36062"/>
                    </a:cubicBezTo>
                    <a:cubicBezTo>
                      <a:pt x="270865" y="37912"/>
                      <a:pt x="272186" y="42139"/>
                      <a:pt x="270403" y="45640"/>
                    </a:cubicBezTo>
                    <a:lnTo>
                      <a:pt x="221527" y="138438"/>
                    </a:lnTo>
                    <a:lnTo>
                      <a:pt x="258646" y="120340"/>
                    </a:lnTo>
                    <a:cubicBezTo>
                      <a:pt x="258514" y="119284"/>
                      <a:pt x="258316" y="118293"/>
                      <a:pt x="258316" y="117170"/>
                    </a:cubicBezTo>
                    <a:cubicBezTo>
                      <a:pt x="258316" y="108187"/>
                      <a:pt x="264062" y="100592"/>
                      <a:pt x="271988" y="97686"/>
                    </a:cubicBezTo>
                    <a:lnTo>
                      <a:pt x="271988" y="68030"/>
                    </a:lnTo>
                    <a:cubicBezTo>
                      <a:pt x="271988" y="64133"/>
                      <a:pt x="275158" y="60963"/>
                      <a:pt x="279055" y="60963"/>
                    </a:cubicBezTo>
                    <a:cubicBezTo>
                      <a:pt x="282952" y="60963"/>
                      <a:pt x="286122" y="64133"/>
                      <a:pt x="286122" y="68030"/>
                    </a:cubicBezTo>
                    <a:lnTo>
                      <a:pt x="286122" y="97686"/>
                    </a:lnTo>
                    <a:cubicBezTo>
                      <a:pt x="294114" y="100592"/>
                      <a:pt x="299794" y="108187"/>
                      <a:pt x="299794" y="117170"/>
                    </a:cubicBezTo>
                    <a:cubicBezTo>
                      <a:pt x="299794" y="117963"/>
                      <a:pt x="299662" y="118689"/>
                      <a:pt x="299596" y="119416"/>
                    </a:cubicBezTo>
                    <a:lnTo>
                      <a:pt x="338565" y="138372"/>
                    </a:lnTo>
                    <a:lnTo>
                      <a:pt x="289689" y="45573"/>
                    </a:lnTo>
                    <a:cubicBezTo>
                      <a:pt x="287839" y="42139"/>
                      <a:pt x="289226" y="37846"/>
                      <a:pt x="292661" y="35996"/>
                    </a:cubicBezTo>
                    <a:cubicBezTo>
                      <a:pt x="296096" y="34147"/>
                      <a:pt x="300389" y="35468"/>
                      <a:pt x="302238" y="38969"/>
                    </a:cubicBezTo>
                    <a:lnTo>
                      <a:pt x="353756" y="136853"/>
                    </a:lnTo>
                    <a:cubicBezTo>
                      <a:pt x="355473" y="136390"/>
                      <a:pt x="357190" y="136060"/>
                      <a:pt x="359040" y="136060"/>
                    </a:cubicBezTo>
                    <a:cubicBezTo>
                      <a:pt x="370466" y="136060"/>
                      <a:pt x="379845" y="145373"/>
                      <a:pt x="379845" y="156865"/>
                    </a:cubicBezTo>
                    <a:cubicBezTo>
                      <a:pt x="379845" y="168358"/>
                      <a:pt x="370532" y="177671"/>
                      <a:pt x="359040" y="177671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Forma Livre 46">
                <a:extLst>
                  <a:ext uri="{FF2B5EF4-FFF2-40B4-BE49-F238E27FC236}">
                    <a16:creationId xmlns:a16="http://schemas.microsoft.com/office/drawing/2014/main" id="{E18B2B7B-E193-3083-65D1-A165DEF44B20}"/>
                  </a:ext>
                </a:extLst>
              </p:cNvPr>
              <p:cNvSpPr/>
              <p:nvPr/>
            </p:nvSpPr>
            <p:spPr>
              <a:xfrm>
                <a:off x="2565060" y="5192330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Forma Livre 47">
                <a:extLst>
                  <a:ext uri="{FF2B5EF4-FFF2-40B4-BE49-F238E27FC236}">
                    <a16:creationId xmlns:a16="http://schemas.microsoft.com/office/drawing/2014/main" id="{52497962-DFC4-E298-9AA2-0FDB0E48C95D}"/>
                  </a:ext>
                </a:extLst>
              </p:cNvPr>
              <p:cNvSpPr/>
              <p:nvPr/>
            </p:nvSpPr>
            <p:spPr>
              <a:xfrm>
                <a:off x="2512221" y="5213927"/>
                <a:ext cx="119085" cy="50593"/>
              </a:xfrm>
              <a:custGeom>
                <a:avLst/>
                <a:gdLst>
                  <a:gd name="csX0" fmla="*/ 73776 w 119085"/>
                  <a:gd name="csY0" fmla="*/ 50593 h 50593"/>
                  <a:gd name="csX1" fmla="*/ 119085 w 119085"/>
                  <a:gd name="csY1" fmla="*/ 28533 h 50593"/>
                  <a:gd name="csX2" fmla="*/ 118689 w 119085"/>
                  <a:gd name="csY2" fmla="*/ 24768 h 50593"/>
                  <a:gd name="csX3" fmla="*/ 118953 w 119085"/>
                  <a:gd name="csY3" fmla="*/ 21994 h 50593"/>
                  <a:gd name="csX4" fmla="*/ 73776 w 119085"/>
                  <a:gd name="csY4" fmla="*/ 0 h 50593"/>
                  <a:gd name="csX5" fmla="*/ 59444 w 119085"/>
                  <a:gd name="csY5" fmla="*/ 5812 h 50593"/>
                  <a:gd name="csX6" fmla="*/ 45838 w 119085"/>
                  <a:gd name="csY6" fmla="*/ 594 h 50593"/>
                  <a:gd name="csX7" fmla="*/ 66 w 119085"/>
                  <a:gd name="csY7" fmla="*/ 22853 h 50593"/>
                  <a:gd name="csX8" fmla="*/ 264 w 119085"/>
                  <a:gd name="csY8" fmla="*/ 24768 h 50593"/>
                  <a:gd name="csX9" fmla="*/ 0 w 119085"/>
                  <a:gd name="csY9" fmla="*/ 27674 h 50593"/>
                  <a:gd name="csX10" fmla="*/ 45838 w 119085"/>
                  <a:gd name="csY10" fmla="*/ 49999 h 50593"/>
                  <a:gd name="csX11" fmla="*/ 52376 w 119085"/>
                  <a:gd name="csY11" fmla="*/ 46102 h 50593"/>
                  <a:gd name="csX12" fmla="*/ 52376 w 119085"/>
                  <a:gd name="csY12" fmla="*/ 19616 h 50593"/>
                  <a:gd name="csX13" fmla="*/ 59444 w 119085"/>
                  <a:gd name="csY13" fmla="*/ 12549 h 50593"/>
                  <a:gd name="csX14" fmla="*/ 66511 w 119085"/>
                  <a:gd name="csY14" fmla="*/ 19616 h 50593"/>
                  <a:gd name="csX15" fmla="*/ 66511 w 119085"/>
                  <a:gd name="csY15" fmla="*/ 46102 h 50593"/>
                  <a:gd name="csX16" fmla="*/ 73776 w 119085"/>
                  <a:gd name="csY16" fmla="*/ 50593 h 505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19085" h="50593">
                    <a:moveTo>
                      <a:pt x="73776" y="50593"/>
                    </a:moveTo>
                    <a:lnTo>
                      <a:pt x="119085" y="28533"/>
                    </a:lnTo>
                    <a:cubicBezTo>
                      <a:pt x="118887" y="27278"/>
                      <a:pt x="118689" y="26023"/>
                      <a:pt x="118689" y="24768"/>
                    </a:cubicBezTo>
                    <a:cubicBezTo>
                      <a:pt x="118689" y="23844"/>
                      <a:pt x="118821" y="22919"/>
                      <a:pt x="118953" y="21994"/>
                    </a:cubicBezTo>
                    <a:lnTo>
                      <a:pt x="73776" y="0"/>
                    </a:lnTo>
                    <a:cubicBezTo>
                      <a:pt x="70011" y="3567"/>
                      <a:pt x="64992" y="5812"/>
                      <a:pt x="59444" y="5812"/>
                    </a:cubicBezTo>
                    <a:cubicBezTo>
                      <a:pt x="54226" y="5812"/>
                      <a:pt x="49470" y="3831"/>
                      <a:pt x="45838" y="594"/>
                    </a:cubicBezTo>
                    <a:lnTo>
                      <a:pt x="66" y="22853"/>
                    </a:lnTo>
                    <a:cubicBezTo>
                      <a:pt x="66" y="23513"/>
                      <a:pt x="264" y="24108"/>
                      <a:pt x="264" y="24768"/>
                    </a:cubicBezTo>
                    <a:cubicBezTo>
                      <a:pt x="264" y="25759"/>
                      <a:pt x="132" y="26684"/>
                      <a:pt x="0" y="27674"/>
                    </a:cubicBezTo>
                    <a:lnTo>
                      <a:pt x="45838" y="49999"/>
                    </a:lnTo>
                    <a:cubicBezTo>
                      <a:pt x="47753" y="48348"/>
                      <a:pt x="49933" y="46960"/>
                      <a:pt x="52376" y="46102"/>
                    </a:cubicBezTo>
                    <a:lnTo>
                      <a:pt x="52376" y="19616"/>
                    </a:lnTo>
                    <a:cubicBezTo>
                      <a:pt x="52376" y="15720"/>
                      <a:pt x="55547" y="12549"/>
                      <a:pt x="59444" y="12549"/>
                    </a:cubicBezTo>
                    <a:cubicBezTo>
                      <a:pt x="63341" y="12549"/>
                      <a:pt x="66511" y="15720"/>
                      <a:pt x="66511" y="19616"/>
                    </a:cubicBezTo>
                    <a:lnTo>
                      <a:pt x="66511" y="46102"/>
                    </a:lnTo>
                    <a:cubicBezTo>
                      <a:pt x="69219" y="47093"/>
                      <a:pt x="71729" y="48612"/>
                      <a:pt x="73776" y="50593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Forma Livre 48">
                <a:extLst>
                  <a:ext uri="{FF2B5EF4-FFF2-40B4-BE49-F238E27FC236}">
                    <a16:creationId xmlns:a16="http://schemas.microsoft.com/office/drawing/2014/main" id="{86747612-A9F0-9CEE-246F-1A6B27532D6A}"/>
                  </a:ext>
                </a:extLst>
              </p:cNvPr>
              <p:cNvSpPr/>
              <p:nvPr/>
            </p:nvSpPr>
            <p:spPr>
              <a:xfrm>
                <a:off x="2645110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Forma Livre 49">
                <a:extLst>
                  <a:ext uri="{FF2B5EF4-FFF2-40B4-BE49-F238E27FC236}">
                    <a16:creationId xmlns:a16="http://schemas.microsoft.com/office/drawing/2014/main" id="{60643B2C-E071-501B-C314-AB9DACF30C77}"/>
                  </a:ext>
                </a:extLst>
              </p:cNvPr>
              <p:cNvSpPr/>
              <p:nvPr/>
            </p:nvSpPr>
            <p:spPr>
              <a:xfrm>
                <a:off x="2753166" y="5335655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" name="Forma Livre 50">
                <a:extLst>
                  <a:ext uri="{FF2B5EF4-FFF2-40B4-BE49-F238E27FC236}">
                    <a16:creationId xmlns:a16="http://schemas.microsoft.com/office/drawing/2014/main" id="{CAA23A07-E18D-E3F9-4680-CACA44C53724}"/>
                  </a:ext>
                </a:extLst>
              </p:cNvPr>
              <p:cNvSpPr/>
              <p:nvPr/>
            </p:nvSpPr>
            <p:spPr>
              <a:xfrm>
                <a:off x="2565060" y="5272843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" name="Forma Livre 51">
                <a:extLst>
                  <a:ext uri="{FF2B5EF4-FFF2-40B4-BE49-F238E27FC236}">
                    <a16:creationId xmlns:a16="http://schemas.microsoft.com/office/drawing/2014/main" id="{6FA26C98-0F50-0814-9445-504C8D30E96C}"/>
                  </a:ext>
                </a:extLst>
              </p:cNvPr>
              <p:cNvSpPr/>
              <p:nvPr/>
            </p:nvSpPr>
            <p:spPr>
              <a:xfrm>
                <a:off x="2485075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Forma Livre 52">
                <a:extLst>
                  <a:ext uri="{FF2B5EF4-FFF2-40B4-BE49-F238E27FC236}">
                    <a16:creationId xmlns:a16="http://schemas.microsoft.com/office/drawing/2014/main" id="{040A10E4-010C-E1ED-94A9-A7356D91CBB6}"/>
                  </a:ext>
                </a:extLst>
              </p:cNvPr>
              <p:cNvSpPr/>
              <p:nvPr/>
            </p:nvSpPr>
            <p:spPr>
              <a:xfrm>
                <a:off x="2268171" y="5057458"/>
                <a:ext cx="607051" cy="545890"/>
              </a:xfrm>
              <a:custGeom>
                <a:avLst/>
                <a:gdLst>
                  <a:gd name="csX0" fmla="*/ 559365 w 607051"/>
                  <a:gd name="csY0" fmla="*/ 0 h 545890"/>
                  <a:gd name="csX1" fmla="*/ 47621 w 607051"/>
                  <a:gd name="csY1" fmla="*/ 0 h 545890"/>
                  <a:gd name="csX2" fmla="*/ 0 w 607051"/>
                  <a:gd name="csY2" fmla="*/ 47621 h 545890"/>
                  <a:gd name="csX3" fmla="*/ 0 w 607051"/>
                  <a:gd name="csY3" fmla="*/ 266176 h 545890"/>
                  <a:gd name="csX4" fmla="*/ 47621 w 607051"/>
                  <a:gd name="csY4" fmla="*/ 313796 h 545890"/>
                  <a:gd name="csX5" fmla="*/ 53103 w 607051"/>
                  <a:gd name="csY5" fmla="*/ 313796 h 545890"/>
                  <a:gd name="csX6" fmla="*/ 87250 w 607051"/>
                  <a:gd name="csY6" fmla="*/ 347811 h 545890"/>
                  <a:gd name="csX7" fmla="*/ 20277 w 607051"/>
                  <a:gd name="csY7" fmla="*/ 423239 h 545890"/>
                  <a:gd name="csX8" fmla="*/ 44583 w 607051"/>
                  <a:gd name="csY8" fmla="*/ 423239 h 545890"/>
                  <a:gd name="csX9" fmla="*/ 96365 w 607051"/>
                  <a:gd name="csY9" fmla="*/ 371457 h 545890"/>
                  <a:gd name="csX10" fmla="*/ 101979 w 607051"/>
                  <a:gd name="csY10" fmla="*/ 371457 h 545890"/>
                  <a:gd name="csX11" fmla="*/ 153761 w 607051"/>
                  <a:gd name="csY11" fmla="*/ 423239 h 545890"/>
                  <a:gd name="csX12" fmla="*/ 153761 w 607051"/>
                  <a:gd name="csY12" fmla="*/ 423239 h 545890"/>
                  <a:gd name="csX13" fmla="*/ 153761 w 607051"/>
                  <a:gd name="csY13" fmla="*/ 424296 h 545890"/>
                  <a:gd name="csX14" fmla="*/ 189559 w 607051"/>
                  <a:gd name="csY14" fmla="*/ 470464 h 545890"/>
                  <a:gd name="csX15" fmla="*/ 122586 w 607051"/>
                  <a:gd name="csY15" fmla="*/ 545891 h 545890"/>
                  <a:gd name="csX16" fmla="*/ 146892 w 607051"/>
                  <a:gd name="csY16" fmla="*/ 545891 h 545890"/>
                  <a:gd name="csX17" fmla="*/ 198674 w 607051"/>
                  <a:gd name="csY17" fmla="*/ 494109 h 545890"/>
                  <a:gd name="csX18" fmla="*/ 204288 w 607051"/>
                  <a:gd name="csY18" fmla="*/ 494109 h 545890"/>
                  <a:gd name="csX19" fmla="*/ 256070 w 607051"/>
                  <a:gd name="csY19" fmla="*/ 545891 h 545890"/>
                  <a:gd name="csX20" fmla="*/ 280376 w 607051"/>
                  <a:gd name="csY20" fmla="*/ 545891 h 545890"/>
                  <a:gd name="csX21" fmla="*/ 213403 w 607051"/>
                  <a:gd name="csY21" fmla="*/ 470464 h 545890"/>
                  <a:gd name="csX22" fmla="*/ 249201 w 607051"/>
                  <a:gd name="csY22" fmla="*/ 424296 h 545890"/>
                  <a:gd name="csX23" fmla="*/ 249201 w 607051"/>
                  <a:gd name="csY23" fmla="*/ 423239 h 545890"/>
                  <a:gd name="csX24" fmla="*/ 249201 w 607051"/>
                  <a:gd name="csY24" fmla="*/ 423239 h 545890"/>
                  <a:gd name="csX25" fmla="*/ 300983 w 607051"/>
                  <a:gd name="csY25" fmla="*/ 371457 h 545890"/>
                  <a:gd name="csX26" fmla="*/ 306597 w 607051"/>
                  <a:gd name="csY26" fmla="*/ 371457 h 545890"/>
                  <a:gd name="csX27" fmla="*/ 358379 w 607051"/>
                  <a:gd name="csY27" fmla="*/ 423239 h 545890"/>
                  <a:gd name="csX28" fmla="*/ 358379 w 607051"/>
                  <a:gd name="csY28" fmla="*/ 423239 h 545890"/>
                  <a:gd name="csX29" fmla="*/ 358379 w 607051"/>
                  <a:gd name="csY29" fmla="*/ 424296 h 545890"/>
                  <a:gd name="csX30" fmla="*/ 394178 w 607051"/>
                  <a:gd name="csY30" fmla="*/ 470464 h 545890"/>
                  <a:gd name="csX31" fmla="*/ 327204 w 607051"/>
                  <a:gd name="csY31" fmla="*/ 545891 h 545890"/>
                  <a:gd name="csX32" fmla="*/ 351510 w 607051"/>
                  <a:gd name="csY32" fmla="*/ 545891 h 545890"/>
                  <a:gd name="csX33" fmla="*/ 403292 w 607051"/>
                  <a:gd name="csY33" fmla="*/ 494109 h 545890"/>
                  <a:gd name="csX34" fmla="*/ 408906 w 607051"/>
                  <a:gd name="csY34" fmla="*/ 494109 h 545890"/>
                  <a:gd name="csX35" fmla="*/ 460688 w 607051"/>
                  <a:gd name="csY35" fmla="*/ 545891 h 545890"/>
                  <a:gd name="csX36" fmla="*/ 484994 w 607051"/>
                  <a:gd name="csY36" fmla="*/ 545891 h 545890"/>
                  <a:gd name="csX37" fmla="*/ 418021 w 607051"/>
                  <a:gd name="csY37" fmla="*/ 470464 h 545890"/>
                  <a:gd name="csX38" fmla="*/ 453819 w 607051"/>
                  <a:gd name="csY38" fmla="*/ 424296 h 545890"/>
                  <a:gd name="csX39" fmla="*/ 453819 w 607051"/>
                  <a:gd name="csY39" fmla="*/ 423239 h 545890"/>
                  <a:gd name="csX40" fmla="*/ 453819 w 607051"/>
                  <a:gd name="csY40" fmla="*/ 423239 h 545890"/>
                  <a:gd name="csX41" fmla="*/ 505601 w 607051"/>
                  <a:gd name="csY41" fmla="*/ 371457 h 545890"/>
                  <a:gd name="csX42" fmla="*/ 511215 w 607051"/>
                  <a:gd name="csY42" fmla="*/ 371457 h 545890"/>
                  <a:gd name="csX43" fmla="*/ 562998 w 607051"/>
                  <a:gd name="csY43" fmla="*/ 423239 h 545890"/>
                  <a:gd name="csX44" fmla="*/ 587303 w 607051"/>
                  <a:gd name="csY44" fmla="*/ 423239 h 545890"/>
                  <a:gd name="csX45" fmla="*/ 520396 w 607051"/>
                  <a:gd name="csY45" fmla="*/ 347811 h 545890"/>
                  <a:gd name="csX46" fmla="*/ 554543 w 607051"/>
                  <a:gd name="csY46" fmla="*/ 313796 h 545890"/>
                  <a:gd name="csX47" fmla="*/ 559431 w 607051"/>
                  <a:gd name="csY47" fmla="*/ 313796 h 545890"/>
                  <a:gd name="csX48" fmla="*/ 607052 w 607051"/>
                  <a:gd name="csY48" fmla="*/ 266176 h 545890"/>
                  <a:gd name="csX49" fmla="*/ 607052 w 607051"/>
                  <a:gd name="csY49" fmla="*/ 47621 h 545890"/>
                  <a:gd name="csX50" fmla="*/ 559431 w 607051"/>
                  <a:gd name="csY50" fmla="*/ 0 h 545890"/>
                  <a:gd name="csX51" fmla="*/ 75824 w 607051"/>
                  <a:gd name="csY51" fmla="*/ 301644 h 545890"/>
                  <a:gd name="csX52" fmla="*/ 99271 w 607051"/>
                  <a:gd name="csY52" fmla="*/ 278196 h 545890"/>
                  <a:gd name="csX53" fmla="*/ 122718 w 607051"/>
                  <a:gd name="csY53" fmla="*/ 301644 h 545890"/>
                  <a:gd name="csX54" fmla="*/ 99271 w 607051"/>
                  <a:gd name="csY54" fmla="*/ 325091 h 545890"/>
                  <a:gd name="csX55" fmla="*/ 75824 w 607051"/>
                  <a:gd name="csY55" fmla="*/ 301644 h 545890"/>
                  <a:gd name="csX56" fmla="*/ 201514 w 607051"/>
                  <a:gd name="csY56" fmla="*/ 447743 h 545890"/>
                  <a:gd name="csX57" fmla="*/ 178067 w 607051"/>
                  <a:gd name="csY57" fmla="*/ 424296 h 545890"/>
                  <a:gd name="csX58" fmla="*/ 201514 w 607051"/>
                  <a:gd name="csY58" fmla="*/ 400848 h 545890"/>
                  <a:gd name="csX59" fmla="*/ 224961 w 607051"/>
                  <a:gd name="csY59" fmla="*/ 424296 h 545890"/>
                  <a:gd name="csX60" fmla="*/ 201514 w 607051"/>
                  <a:gd name="csY60" fmla="*/ 447743 h 545890"/>
                  <a:gd name="csX61" fmla="*/ 233283 w 607051"/>
                  <a:gd name="csY61" fmla="*/ 388828 h 545890"/>
                  <a:gd name="csX62" fmla="*/ 201514 w 607051"/>
                  <a:gd name="csY62" fmla="*/ 376609 h 545890"/>
                  <a:gd name="csX63" fmla="*/ 169745 w 607051"/>
                  <a:gd name="csY63" fmla="*/ 388828 h 545890"/>
                  <a:gd name="csX64" fmla="*/ 111160 w 607051"/>
                  <a:gd name="csY64" fmla="*/ 347811 h 545890"/>
                  <a:gd name="csX65" fmla="*/ 145307 w 607051"/>
                  <a:gd name="csY65" fmla="*/ 313796 h 545890"/>
                  <a:gd name="csX66" fmla="*/ 257721 w 607051"/>
                  <a:gd name="csY66" fmla="*/ 313796 h 545890"/>
                  <a:gd name="csX67" fmla="*/ 291868 w 607051"/>
                  <a:gd name="csY67" fmla="*/ 347811 h 545890"/>
                  <a:gd name="csX68" fmla="*/ 233283 w 607051"/>
                  <a:gd name="csY68" fmla="*/ 388828 h 545890"/>
                  <a:gd name="csX69" fmla="*/ 303823 w 607051"/>
                  <a:gd name="csY69" fmla="*/ 325091 h 545890"/>
                  <a:gd name="csX70" fmla="*/ 280376 w 607051"/>
                  <a:gd name="csY70" fmla="*/ 301644 h 545890"/>
                  <a:gd name="csX71" fmla="*/ 303823 w 607051"/>
                  <a:gd name="csY71" fmla="*/ 278196 h 545890"/>
                  <a:gd name="csX72" fmla="*/ 327270 w 607051"/>
                  <a:gd name="csY72" fmla="*/ 301644 h 545890"/>
                  <a:gd name="csX73" fmla="*/ 303823 w 607051"/>
                  <a:gd name="csY73" fmla="*/ 325091 h 545890"/>
                  <a:gd name="csX74" fmla="*/ 406132 w 607051"/>
                  <a:gd name="csY74" fmla="*/ 447743 h 545890"/>
                  <a:gd name="csX75" fmla="*/ 382685 w 607051"/>
                  <a:gd name="csY75" fmla="*/ 424296 h 545890"/>
                  <a:gd name="csX76" fmla="*/ 406132 w 607051"/>
                  <a:gd name="csY76" fmla="*/ 400848 h 545890"/>
                  <a:gd name="csX77" fmla="*/ 429580 w 607051"/>
                  <a:gd name="csY77" fmla="*/ 424296 h 545890"/>
                  <a:gd name="csX78" fmla="*/ 406132 w 607051"/>
                  <a:gd name="csY78" fmla="*/ 447743 h 545890"/>
                  <a:gd name="csX79" fmla="*/ 437902 w 607051"/>
                  <a:gd name="csY79" fmla="*/ 388828 h 545890"/>
                  <a:gd name="csX80" fmla="*/ 406132 w 607051"/>
                  <a:gd name="csY80" fmla="*/ 376609 h 545890"/>
                  <a:gd name="csX81" fmla="*/ 374363 w 607051"/>
                  <a:gd name="csY81" fmla="*/ 388828 h 545890"/>
                  <a:gd name="csX82" fmla="*/ 315778 w 607051"/>
                  <a:gd name="csY82" fmla="*/ 347811 h 545890"/>
                  <a:gd name="csX83" fmla="*/ 349925 w 607051"/>
                  <a:gd name="csY83" fmla="*/ 313796 h 545890"/>
                  <a:gd name="csX84" fmla="*/ 462340 w 607051"/>
                  <a:gd name="csY84" fmla="*/ 313796 h 545890"/>
                  <a:gd name="csX85" fmla="*/ 496487 w 607051"/>
                  <a:gd name="csY85" fmla="*/ 347811 h 545890"/>
                  <a:gd name="csX86" fmla="*/ 437902 w 607051"/>
                  <a:gd name="csY86" fmla="*/ 388828 h 545890"/>
                  <a:gd name="csX87" fmla="*/ 508441 w 607051"/>
                  <a:gd name="csY87" fmla="*/ 325091 h 545890"/>
                  <a:gd name="csX88" fmla="*/ 484994 w 607051"/>
                  <a:gd name="csY88" fmla="*/ 301644 h 545890"/>
                  <a:gd name="csX89" fmla="*/ 508441 w 607051"/>
                  <a:gd name="csY89" fmla="*/ 278196 h 545890"/>
                  <a:gd name="csX90" fmla="*/ 531889 w 607051"/>
                  <a:gd name="csY90" fmla="*/ 301644 h 545890"/>
                  <a:gd name="csX91" fmla="*/ 508441 w 607051"/>
                  <a:gd name="csY91" fmla="*/ 325091 h 545890"/>
                  <a:gd name="csX92" fmla="*/ 582746 w 607051"/>
                  <a:gd name="csY92" fmla="*/ 266176 h 545890"/>
                  <a:gd name="csX93" fmla="*/ 559431 w 607051"/>
                  <a:gd name="csY93" fmla="*/ 289491 h 545890"/>
                  <a:gd name="csX94" fmla="*/ 554543 w 607051"/>
                  <a:gd name="csY94" fmla="*/ 289491 h 545890"/>
                  <a:gd name="csX95" fmla="*/ 508441 w 607051"/>
                  <a:gd name="csY95" fmla="*/ 253890 h 545890"/>
                  <a:gd name="csX96" fmla="*/ 462340 w 607051"/>
                  <a:gd name="csY96" fmla="*/ 289491 h 545890"/>
                  <a:gd name="csX97" fmla="*/ 349925 w 607051"/>
                  <a:gd name="csY97" fmla="*/ 289491 h 545890"/>
                  <a:gd name="csX98" fmla="*/ 303823 w 607051"/>
                  <a:gd name="csY98" fmla="*/ 253890 h 545890"/>
                  <a:gd name="csX99" fmla="*/ 257721 w 607051"/>
                  <a:gd name="csY99" fmla="*/ 289491 h 545890"/>
                  <a:gd name="csX100" fmla="*/ 145307 w 607051"/>
                  <a:gd name="csY100" fmla="*/ 289491 h 545890"/>
                  <a:gd name="csX101" fmla="*/ 99205 w 607051"/>
                  <a:gd name="csY101" fmla="*/ 253890 h 545890"/>
                  <a:gd name="csX102" fmla="*/ 53103 w 607051"/>
                  <a:gd name="csY102" fmla="*/ 289491 h 545890"/>
                  <a:gd name="csX103" fmla="*/ 47621 w 607051"/>
                  <a:gd name="csY103" fmla="*/ 289491 h 545890"/>
                  <a:gd name="csX104" fmla="*/ 24306 w 607051"/>
                  <a:gd name="csY104" fmla="*/ 266176 h 545890"/>
                  <a:gd name="csX105" fmla="*/ 24306 w 607051"/>
                  <a:gd name="csY105" fmla="*/ 47621 h 545890"/>
                  <a:gd name="csX106" fmla="*/ 47621 w 607051"/>
                  <a:gd name="csY106" fmla="*/ 24306 h 545890"/>
                  <a:gd name="csX107" fmla="*/ 559365 w 607051"/>
                  <a:gd name="csY107" fmla="*/ 24306 h 545890"/>
                  <a:gd name="csX108" fmla="*/ 582680 w 607051"/>
                  <a:gd name="csY108" fmla="*/ 47621 h 545890"/>
                  <a:gd name="csX109" fmla="*/ 582680 w 607051"/>
                  <a:gd name="csY109" fmla="*/ 266176 h 5458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</a:cxnLst>
                <a:rect l="l" t="t" r="r" b="b"/>
                <a:pathLst>
                  <a:path w="607051" h="545890">
                    <a:moveTo>
                      <a:pt x="559365" y="0"/>
                    </a:moveTo>
                    <a:lnTo>
                      <a:pt x="47621" y="0"/>
                    </a:lnTo>
                    <a:cubicBezTo>
                      <a:pt x="21400" y="0"/>
                      <a:pt x="0" y="21334"/>
                      <a:pt x="0" y="47621"/>
                    </a:cubicBezTo>
                    <a:lnTo>
                      <a:pt x="0" y="266176"/>
                    </a:lnTo>
                    <a:cubicBezTo>
                      <a:pt x="0" y="292397"/>
                      <a:pt x="21334" y="313796"/>
                      <a:pt x="47621" y="313796"/>
                    </a:cubicBezTo>
                    <a:lnTo>
                      <a:pt x="53103" y="313796"/>
                    </a:lnTo>
                    <a:cubicBezTo>
                      <a:pt x="57462" y="330441"/>
                      <a:pt x="70606" y="343518"/>
                      <a:pt x="87250" y="347811"/>
                    </a:cubicBezTo>
                    <a:cubicBezTo>
                      <a:pt x="49602" y="352303"/>
                      <a:pt x="20277" y="384402"/>
                      <a:pt x="20277" y="423239"/>
                    </a:cubicBezTo>
                    <a:lnTo>
                      <a:pt x="44583" y="423239"/>
                    </a:lnTo>
                    <a:cubicBezTo>
                      <a:pt x="44583" y="394706"/>
                      <a:pt x="67832" y="371457"/>
                      <a:pt x="96365" y="371457"/>
                    </a:cubicBezTo>
                    <a:lnTo>
                      <a:pt x="101979" y="371457"/>
                    </a:lnTo>
                    <a:cubicBezTo>
                      <a:pt x="130512" y="371457"/>
                      <a:pt x="153761" y="394706"/>
                      <a:pt x="153761" y="423239"/>
                    </a:cubicBezTo>
                    <a:lnTo>
                      <a:pt x="153761" y="423239"/>
                    </a:lnTo>
                    <a:cubicBezTo>
                      <a:pt x="153761" y="423569"/>
                      <a:pt x="153761" y="423965"/>
                      <a:pt x="153761" y="424296"/>
                    </a:cubicBezTo>
                    <a:cubicBezTo>
                      <a:pt x="153761" y="446488"/>
                      <a:pt x="169018" y="465114"/>
                      <a:pt x="189559" y="470464"/>
                    </a:cubicBezTo>
                    <a:cubicBezTo>
                      <a:pt x="151912" y="474955"/>
                      <a:pt x="122586" y="507054"/>
                      <a:pt x="122586" y="545891"/>
                    </a:cubicBezTo>
                    <a:lnTo>
                      <a:pt x="146892" y="545891"/>
                    </a:lnTo>
                    <a:cubicBezTo>
                      <a:pt x="146892" y="517358"/>
                      <a:pt x="170141" y="494109"/>
                      <a:pt x="198674" y="494109"/>
                    </a:cubicBezTo>
                    <a:lnTo>
                      <a:pt x="204288" y="494109"/>
                    </a:lnTo>
                    <a:cubicBezTo>
                      <a:pt x="232821" y="494109"/>
                      <a:pt x="256070" y="517358"/>
                      <a:pt x="256070" y="545891"/>
                    </a:cubicBezTo>
                    <a:lnTo>
                      <a:pt x="280376" y="545891"/>
                    </a:lnTo>
                    <a:cubicBezTo>
                      <a:pt x="280376" y="507054"/>
                      <a:pt x="251050" y="474955"/>
                      <a:pt x="213403" y="470464"/>
                    </a:cubicBezTo>
                    <a:cubicBezTo>
                      <a:pt x="233944" y="465180"/>
                      <a:pt x="249201" y="446488"/>
                      <a:pt x="249201" y="424296"/>
                    </a:cubicBezTo>
                    <a:cubicBezTo>
                      <a:pt x="249201" y="423965"/>
                      <a:pt x="249201" y="423569"/>
                      <a:pt x="249201" y="423239"/>
                    </a:cubicBezTo>
                    <a:lnTo>
                      <a:pt x="249201" y="423239"/>
                    </a:lnTo>
                    <a:cubicBezTo>
                      <a:pt x="249201" y="394706"/>
                      <a:pt x="272450" y="371457"/>
                      <a:pt x="300983" y="371457"/>
                    </a:cubicBezTo>
                    <a:lnTo>
                      <a:pt x="306597" y="371457"/>
                    </a:lnTo>
                    <a:cubicBezTo>
                      <a:pt x="335130" y="371457"/>
                      <a:pt x="358379" y="394706"/>
                      <a:pt x="358379" y="423239"/>
                    </a:cubicBezTo>
                    <a:lnTo>
                      <a:pt x="358379" y="423239"/>
                    </a:lnTo>
                    <a:cubicBezTo>
                      <a:pt x="358379" y="423569"/>
                      <a:pt x="358379" y="423965"/>
                      <a:pt x="358379" y="424296"/>
                    </a:cubicBezTo>
                    <a:cubicBezTo>
                      <a:pt x="358379" y="446488"/>
                      <a:pt x="373636" y="465114"/>
                      <a:pt x="394178" y="470464"/>
                    </a:cubicBezTo>
                    <a:cubicBezTo>
                      <a:pt x="356530" y="474955"/>
                      <a:pt x="327204" y="507054"/>
                      <a:pt x="327204" y="545891"/>
                    </a:cubicBezTo>
                    <a:lnTo>
                      <a:pt x="351510" y="545891"/>
                    </a:lnTo>
                    <a:cubicBezTo>
                      <a:pt x="351510" y="517358"/>
                      <a:pt x="374759" y="494109"/>
                      <a:pt x="403292" y="494109"/>
                    </a:cubicBezTo>
                    <a:lnTo>
                      <a:pt x="408906" y="494109"/>
                    </a:lnTo>
                    <a:cubicBezTo>
                      <a:pt x="437439" y="494109"/>
                      <a:pt x="460688" y="517358"/>
                      <a:pt x="460688" y="545891"/>
                    </a:cubicBezTo>
                    <a:lnTo>
                      <a:pt x="484994" y="545891"/>
                    </a:lnTo>
                    <a:cubicBezTo>
                      <a:pt x="484994" y="507054"/>
                      <a:pt x="455669" y="474955"/>
                      <a:pt x="418021" y="470464"/>
                    </a:cubicBezTo>
                    <a:cubicBezTo>
                      <a:pt x="438562" y="465180"/>
                      <a:pt x="453819" y="446488"/>
                      <a:pt x="453819" y="424296"/>
                    </a:cubicBezTo>
                    <a:cubicBezTo>
                      <a:pt x="453819" y="423965"/>
                      <a:pt x="453819" y="423569"/>
                      <a:pt x="453819" y="423239"/>
                    </a:cubicBezTo>
                    <a:lnTo>
                      <a:pt x="453819" y="423239"/>
                    </a:lnTo>
                    <a:cubicBezTo>
                      <a:pt x="453819" y="394706"/>
                      <a:pt x="477068" y="371457"/>
                      <a:pt x="505601" y="371457"/>
                    </a:cubicBezTo>
                    <a:lnTo>
                      <a:pt x="511215" y="371457"/>
                    </a:lnTo>
                    <a:cubicBezTo>
                      <a:pt x="539748" y="371457"/>
                      <a:pt x="562998" y="394706"/>
                      <a:pt x="562998" y="423239"/>
                    </a:cubicBezTo>
                    <a:lnTo>
                      <a:pt x="587303" y="423239"/>
                    </a:lnTo>
                    <a:cubicBezTo>
                      <a:pt x="587303" y="384402"/>
                      <a:pt x="557978" y="352303"/>
                      <a:pt x="520396" y="347811"/>
                    </a:cubicBezTo>
                    <a:cubicBezTo>
                      <a:pt x="537040" y="343518"/>
                      <a:pt x="550184" y="330441"/>
                      <a:pt x="554543" y="313796"/>
                    </a:cubicBezTo>
                    <a:lnTo>
                      <a:pt x="559431" y="313796"/>
                    </a:lnTo>
                    <a:cubicBezTo>
                      <a:pt x="585652" y="313796"/>
                      <a:pt x="607052" y="292463"/>
                      <a:pt x="607052" y="266176"/>
                    </a:cubicBezTo>
                    <a:lnTo>
                      <a:pt x="607052" y="47621"/>
                    </a:lnTo>
                    <a:cubicBezTo>
                      <a:pt x="607052" y="21400"/>
                      <a:pt x="585718" y="0"/>
                      <a:pt x="559431" y="0"/>
                    </a:cubicBezTo>
                    <a:close/>
                    <a:moveTo>
                      <a:pt x="75824" y="301644"/>
                    </a:moveTo>
                    <a:cubicBezTo>
                      <a:pt x="75824" y="288698"/>
                      <a:pt x="86325" y="278196"/>
                      <a:pt x="99271" y="278196"/>
                    </a:cubicBezTo>
                    <a:cubicBezTo>
                      <a:pt x="112216" y="278196"/>
                      <a:pt x="122718" y="288698"/>
                      <a:pt x="122718" y="301644"/>
                    </a:cubicBezTo>
                    <a:cubicBezTo>
                      <a:pt x="122718" y="314589"/>
                      <a:pt x="112216" y="325091"/>
                      <a:pt x="99271" y="325091"/>
                    </a:cubicBezTo>
                    <a:cubicBezTo>
                      <a:pt x="86325" y="325091"/>
                      <a:pt x="75824" y="314589"/>
                      <a:pt x="75824" y="301644"/>
                    </a:cubicBezTo>
                    <a:close/>
                    <a:moveTo>
                      <a:pt x="201514" y="447743"/>
                    </a:moveTo>
                    <a:cubicBezTo>
                      <a:pt x="188569" y="447743"/>
                      <a:pt x="178067" y="437241"/>
                      <a:pt x="178067" y="424296"/>
                    </a:cubicBezTo>
                    <a:cubicBezTo>
                      <a:pt x="178067" y="411350"/>
                      <a:pt x="188569" y="400848"/>
                      <a:pt x="201514" y="400848"/>
                    </a:cubicBezTo>
                    <a:cubicBezTo>
                      <a:pt x="214460" y="400848"/>
                      <a:pt x="224961" y="411350"/>
                      <a:pt x="224961" y="424296"/>
                    </a:cubicBezTo>
                    <a:cubicBezTo>
                      <a:pt x="224961" y="437241"/>
                      <a:pt x="214460" y="447743"/>
                      <a:pt x="201514" y="447743"/>
                    </a:cubicBezTo>
                    <a:close/>
                    <a:moveTo>
                      <a:pt x="233283" y="388828"/>
                    </a:moveTo>
                    <a:cubicBezTo>
                      <a:pt x="224829" y="381232"/>
                      <a:pt x="213733" y="376609"/>
                      <a:pt x="201514" y="376609"/>
                    </a:cubicBezTo>
                    <a:cubicBezTo>
                      <a:pt x="189295" y="376609"/>
                      <a:pt x="178199" y="381232"/>
                      <a:pt x="169745" y="388828"/>
                    </a:cubicBezTo>
                    <a:cubicBezTo>
                      <a:pt x="158450" y="366767"/>
                      <a:pt x="136786" y="350916"/>
                      <a:pt x="111160" y="347811"/>
                    </a:cubicBezTo>
                    <a:cubicBezTo>
                      <a:pt x="127804" y="343518"/>
                      <a:pt x="140948" y="330441"/>
                      <a:pt x="145307" y="313796"/>
                    </a:cubicBezTo>
                    <a:lnTo>
                      <a:pt x="257721" y="313796"/>
                    </a:lnTo>
                    <a:cubicBezTo>
                      <a:pt x="262081" y="330441"/>
                      <a:pt x="275224" y="343518"/>
                      <a:pt x="291868" y="347811"/>
                    </a:cubicBezTo>
                    <a:cubicBezTo>
                      <a:pt x="266242" y="350916"/>
                      <a:pt x="244512" y="366767"/>
                      <a:pt x="233283" y="388828"/>
                    </a:cubicBezTo>
                    <a:close/>
                    <a:moveTo>
                      <a:pt x="303823" y="325091"/>
                    </a:moveTo>
                    <a:cubicBezTo>
                      <a:pt x="290878" y="325091"/>
                      <a:pt x="280376" y="314589"/>
                      <a:pt x="280376" y="301644"/>
                    </a:cubicBezTo>
                    <a:cubicBezTo>
                      <a:pt x="280376" y="288698"/>
                      <a:pt x="290878" y="278196"/>
                      <a:pt x="303823" y="278196"/>
                    </a:cubicBezTo>
                    <a:cubicBezTo>
                      <a:pt x="316769" y="278196"/>
                      <a:pt x="327270" y="288698"/>
                      <a:pt x="327270" y="301644"/>
                    </a:cubicBezTo>
                    <a:cubicBezTo>
                      <a:pt x="327270" y="314589"/>
                      <a:pt x="316769" y="325091"/>
                      <a:pt x="303823" y="325091"/>
                    </a:cubicBezTo>
                    <a:close/>
                    <a:moveTo>
                      <a:pt x="406132" y="447743"/>
                    </a:moveTo>
                    <a:cubicBezTo>
                      <a:pt x="393187" y="447743"/>
                      <a:pt x="382685" y="437241"/>
                      <a:pt x="382685" y="424296"/>
                    </a:cubicBezTo>
                    <a:cubicBezTo>
                      <a:pt x="382685" y="411350"/>
                      <a:pt x="393187" y="400848"/>
                      <a:pt x="406132" y="400848"/>
                    </a:cubicBezTo>
                    <a:cubicBezTo>
                      <a:pt x="419078" y="400848"/>
                      <a:pt x="429580" y="411350"/>
                      <a:pt x="429580" y="424296"/>
                    </a:cubicBezTo>
                    <a:cubicBezTo>
                      <a:pt x="429580" y="437241"/>
                      <a:pt x="419078" y="447743"/>
                      <a:pt x="406132" y="447743"/>
                    </a:cubicBezTo>
                    <a:close/>
                    <a:moveTo>
                      <a:pt x="437902" y="388828"/>
                    </a:moveTo>
                    <a:cubicBezTo>
                      <a:pt x="429447" y="381232"/>
                      <a:pt x="418351" y="376609"/>
                      <a:pt x="406132" y="376609"/>
                    </a:cubicBezTo>
                    <a:cubicBezTo>
                      <a:pt x="393913" y="376609"/>
                      <a:pt x="382817" y="381232"/>
                      <a:pt x="374363" y="388828"/>
                    </a:cubicBezTo>
                    <a:cubicBezTo>
                      <a:pt x="363069" y="366767"/>
                      <a:pt x="341405" y="350916"/>
                      <a:pt x="315778" y="347811"/>
                    </a:cubicBezTo>
                    <a:cubicBezTo>
                      <a:pt x="332422" y="343518"/>
                      <a:pt x="345566" y="330441"/>
                      <a:pt x="349925" y="313796"/>
                    </a:cubicBezTo>
                    <a:lnTo>
                      <a:pt x="462340" y="313796"/>
                    </a:lnTo>
                    <a:cubicBezTo>
                      <a:pt x="466699" y="330441"/>
                      <a:pt x="479842" y="343518"/>
                      <a:pt x="496487" y="347811"/>
                    </a:cubicBezTo>
                    <a:cubicBezTo>
                      <a:pt x="470860" y="350916"/>
                      <a:pt x="449130" y="366767"/>
                      <a:pt x="437902" y="388828"/>
                    </a:cubicBezTo>
                    <a:close/>
                    <a:moveTo>
                      <a:pt x="508441" y="325091"/>
                    </a:moveTo>
                    <a:cubicBezTo>
                      <a:pt x="495496" y="325091"/>
                      <a:pt x="484994" y="314589"/>
                      <a:pt x="484994" y="301644"/>
                    </a:cubicBezTo>
                    <a:cubicBezTo>
                      <a:pt x="484994" y="288698"/>
                      <a:pt x="495496" y="278196"/>
                      <a:pt x="508441" y="278196"/>
                    </a:cubicBezTo>
                    <a:cubicBezTo>
                      <a:pt x="521387" y="278196"/>
                      <a:pt x="531889" y="288698"/>
                      <a:pt x="531889" y="301644"/>
                    </a:cubicBezTo>
                    <a:cubicBezTo>
                      <a:pt x="531889" y="314589"/>
                      <a:pt x="521387" y="325091"/>
                      <a:pt x="508441" y="325091"/>
                    </a:cubicBezTo>
                    <a:close/>
                    <a:moveTo>
                      <a:pt x="582746" y="266176"/>
                    </a:moveTo>
                    <a:cubicBezTo>
                      <a:pt x="582746" y="279055"/>
                      <a:pt x="572244" y="289491"/>
                      <a:pt x="559431" y="289491"/>
                    </a:cubicBezTo>
                    <a:lnTo>
                      <a:pt x="554543" y="289491"/>
                    </a:lnTo>
                    <a:cubicBezTo>
                      <a:pt x="549127" y="269082"/>
                      <a:pt x="530568" y="253890"/>
                      <a:pt x="508441" y="253890"/>
                    </a:cubicBezTo>
                    <a:cubicBezTo>
                      <a:pt x="486315" y="253890"/>
                      <a:pt x="467756" y="269016"/>
                      <a:pt x="462340" y="289491"/>
                    </a:cubicBezTo>
                    <a:lnTo>
                      <a:pt x="349925" y="289491"/>
                    </a:lnTo>
                    <a:cubicBezTo>
                      <a:pt x="344509" y="269082"/>
                      <a:pt x="325949" y="253890"/>
                      <a:pt x="303823" y="253890"/>
                    </a:cubicBezTo>
                    <a:cubicBezTo>
                      <a:pt x="281697" y="253890"/>
                      <a:pt x="263137" y="269016"/>
                      <a:pt x="257721" y="289491"/>
                    </a:cubicBezTo>
                    <a:lnTo>
                      <a:pt x="145307" y="289491"/>
                    </a:lnTo>
                    <a:cubicBezTo>
                      <a:pt x="139891" y="269082"/>
                      <a:pt x="121331" y="253890"/>
                      <a:pt x="99205" y="253890"/>
                    </a:cubicBezTo>
                    <a:cubicBezTo>
                      <a:pt x="77079" y="253890"/>
                      <a:pt x="58519" y="269016"/>
                      <a:pt x="53103" y="289491"/>
                    </a:cubicBezTo>
                    <a:lnTo>
                      <a:pt x="47621" y="289491"/>
                    </a:lnTo>
                    <a:cubicBezTo>
                      <a:pt x="34742" y="289491"/>
                      <a:pt x="24306" y="279055"/>
                      <a:pt x="24306" y="266176"/>
                    </a:cubicBezTo>
                    <a:lnTo>
                      <a:pt x="24306" y="47621"/>
                    </a:lnTo>
                    <a:cubicBezTo>
                      <a:pt x="24306" y="34742"/>
                      <a:pt x="34808" y="24306"/>
                      <a:pt x="47621" y="24306"/>
                    </a:cubicBezTo>
                    <a:lnTo>
                      <a:pt x="559365" y="24306"/>
                    </a:lnTo>
                    <a:cubicBezTo>
                      <a:pt x="572244" y="24306"/>
                      <a:pt x="582680" y="34742"/>
                      <a:pt x="582680" y="47621"/>
                    </a:cubicBezTo>
                    <a:lnTo>
                      <a:pt x="582680" y="266176"/>
                    </a:ln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" name="Forma Livre 53">
                <a:extLst>
                  <a:ext uri="{FF2B5EF4-FFF2-40B4-BE49-F238E27FC236}">
                    <a16:creationId xmlns:a16="http://schemas.microsoft.com/office/drawing/2014/main" id="{98C590AC-991B-4554-D5C6-81BE5A0DFCE5}"/>
                  </a:ext>
                </a:extLst>
              </p:cNvPr>
              <p:cNvSpPr/>
              <p:nvPr/>
            </p:nvSpPr>
            <p:spPr>
              <a:xfrm>
                <a:off x="2471006" y="5117004"/>
                <a:ext cx="201712" cy="183314"/>
              </a:xfrm>
              <a:custGeom>
                <a:avLst/>
                <a:gdLst>
                  <a:gd name="csX0" fmla="*/ 180709 w 201712"/>
                  <a:gd name="csY0" fmla="*/ 100886 h 183314"/>
                  <a:gd name="csX1" fmla="*/ 175425 w 201712"/>
                  <a:gd name="csY1" fmla="*/ 101679 h 183314"/>
                  <a:gd name="csX2" fmla="*/ 123907 w 201712"/>
                  <a:gd name="csY2" fmla="*/ 3795 h 183314"/>
                  <a:gd name="csX3" fmla="*/ 114330 w 201712"/>
                  <a:gd name="csY3" fmla="*/ 823 h 183314"/>
                  <a:gd name="csX4" fmla="*/ 111358 w 201712"/>
                  <a:gd name="csY4" fmla="*/ 10400 h 183314"/>
                  <a:gd name="csX5" fmla="*/ 160234 w 201712"/>
                  <a:gd name="csY5" fmla="*/ 103198 h 183314"/>
                  <a:gd name="csX6" fmla="*/ 121265 w 201712"/>
                  <a:gd name="csY6" fmla="*/ 84242 h 183314"/>
                  <a:gd name="csX7" fmla="*/ 121463 w 201712"/>
                  <a:gd name="csY7" fmla="*/ 81996 h 183314"/>
                  <a:gd name="csX8" fmla="*/ 107791 w 201712"/>
                  <a:gd name="csY8" fmla="*/ 62512 h 183314"/>
                  <a:gd name="csX9" fmla="*/ 107791 w 201712"/>
                  <a:gd name="csY9" fmla="*/ 32856 h 183314"/>
                  <a:gd name="csX10" fmla="*/ 100724 w 201712"/>
                  <a:gd name="csY10" fmla="*/ 25789 h 183314"/>
                  <a:gd name="csX11" fmla="*/ 93657 w 201712"/>
                  <a:gd name="csY11" fmla="*/ 32856 h 183314"/>
                  <a:gd name="csX12" fmla="*/ 93657 w 201712"/>
                  <a:gd name="csY12" fmla="*/ 62512 h 183314"/>
                  <a:gd name="csX13" fmla="*/ 79985 w 201712"/>
                  <a:gd name="csY13" fmla="*/ 81996 h 183314"/>
                  <a:gd name="csX14" fmla="*/ 80315 w 201712"/>
                  <a:gd name="csY14" fmla="*/ 85167 h 183314"/>
                  <a:gd name="csX15" fmla="*/ 43196 w 201712"/>
                  <a:gd name="csY15" fmla="*/ 103264 h 183314"/>
                  <a:gd name="csX16" fmla="*/ 92072 w 201712"/>
                  <a:gd name="csY16" fmla="*/ 10466 h 183314"/>
                  <a:gd name="csX17" fmla="*/ 89099 w 201712"/>
                  <a:gd name="csY17" fmla="*/ 889 h 183314"/>
                  <a:gd name="csX18" fmla="*/ 79522 w 201712"/>
                  <a:gd name="csY18" fmla="*/ 3861 h 183314"/>
                  <a:gd name="csX19" fmla="*/ 27740 w 201712"/>
                  <a:gd name="csY19" fmla="*/ 102207 h 183314"/>
                  <a:gd name="csX20" fmla="*/ 20805 w 201712"/>
                  <a:gd name="csY20" fmla="*/ 100952 h 183314"/>
                  <a:gd name="csX21" fmla="*/ 0 w 201712"/>
                  <a:gd name="csY21" fmla="*/ 121758 h 183314"/>
                  <a:gd name="csX22" fmla="*/ 20805 w 201712"/>
                  <a:gd name="csY22" fmla="*/ 142563 h 183314"/>
                  <a:gd name="csX23" fmla="*/ 34609 w 201712"/>
                  <a:gd name="csY23" fmla="*/ 137147 h 183314"/>
                  <a:gd name="csX24" fmla="*/ 80315 w 201712"/>
                  <a:gd name="csY24" fmla="*/ 159405 h 183314"/>
                  <a:gd name="csX25" fmla="*/ 79985 w 201712"/>
                  <a:gd name="csY25" fmla="*/ 162510 h 183314"/>
                  <a:gd name="csX26" fmla="*/ 100790 w 201712"/>
                  <a:gd name="csY26" fmla="*/ 183315 h 183314"/>
                  <a:gd name="csX27" fmla="*/ 121595 w 201712"/>
                  <a:gd name="csY27" fmla="*/ 162510 h 183314"/>
                  <a:gd name="csX28" fmla="*/ 121397 w 201712"/>
                  <a:gd name="csY28" fmla="*/ 160264 h 183314"/>
                  <a:gd name="csX29" fmla="*/ 167763 w 201712"/>
                  <a:gd name="csY29" fmla="*/ 137675 h 183314"/>
                  <a:gd name="csX30" fmla="*/ 180907 w 201712"/>
                  <a:gd name="csY30" fmla="*/ 142497 h 183314"/>
                  <a:gd name="csX31" fmla="*/ 201712 w 201712"/>
                  <a:gd name="csY31" fmla="*/ 121692 h 183314"/>
                  <a:gd name="csX32" fmla="*/ 180907 w 201712"/>
                  <a:gd name="csY32" fmla="*/ 100886 h 183314"/>
                  <a:gd name="csX33" fmla="*/ 100658 w 201712"/>
                  <a:gd name="csY33" fmla="*/ 109407 h 183314"/>
                  <a:gd name="csX34" fmla="*/ 93591 w 201712"/>
                  <a:gd name="csY34" fmla="*/ 116474 h 183314"/>
                  <a:gd name="csX35" fmla="*/ 93591 w 201712"/>
                  <a:gd name="csY35" fmla="*/ 142959 h 183314"/>
                  <a:gd name="csX36" fmla="*/ 87052 w 201712"/>
                  <a:gd name="csY36" fmla="*/ 146856 h 183314"/>
                  <a:gd name="csX37" fmla="*/ 41214 w 201712"/>
                  <a:gd name="csY37" fmla="*/ 124532 h 183314"/>
                  <a:gd name="csX38" fmla="*/ 41478 w 201712"/>
                  <a:gd name="csY38" fmla="*/ 121625 h 183314"/>
                  <a:gd name="csX39" fmla="*/ 41280 w 201712"/>
                  <a:gd name="csY39" fmla="*/ 119710 h 183314"/>
                  <a:gd name="csX40" fmla="*/ 87052 w 201712"/>
                  <a:gd name="csY40" fmla="*/ 97452 h 183314"/>
                  <a:gd name="csX41" fmla="*/ 100658 w 201712"/>
                  <a:gd name="csY41" fmla="*/ 102670 h 183314"/>
                  <a:gd name="csX42" fmla="*/ 114990 w 201712"/>
                  <a:gd name="csY42" fmla="*/ 96857 h 183314"/>
                  <a:gd name="csX43" fmla="*/ 160168 w 201712"/>
                  <a:gd name="csY43" fmla="*/ 118851 h 183314"/>
                  <a:gd name="csX44" fmla="*/ 159903 w 201712"/>
                  <a:gd name="csY44" fmla="*/ 121625 h 183314"/>
                  <a:gd name="csX45" fmla="*/ 160300 w 201712"/>
                  <a:gd name="csY45" fmla="*/ 125390 h 183314"/>
                  <a:gd name="csX46" fmla="*/ 114990 w 201712"/>
                  <a:gd name="csY46" fmla="*/ 147450 h 183314"/>
                  <a:gd name="csX47" fmla="*/ 107725 w 201712"/>
                  <a:gd name="csY47" fmla="*/ 142959 h 183314"/>
                  <a:gd name="csX48" fmla="*/ 107725 w 201712"/>
                  <a:gd name="csY48" fmla="*/ 116474 h 183314"/>
                  <a:gd name="csX49" fmla="*/ 100658 w 201712"/>
                  <a:gd name="csY49" fmla="*/ 109407 h 183314"/>
                  <a:gd name="csX50" fmla="*/ 107263 w 201712"/>
                  <a:gd name="csY50" fmla="*/ 81930 h 183314"/>
                  <a:gd name="csX51" fmla="*/ 100658 w 201712"/>
                  <a:gd name="csY51" fmla="*/ 88535 h 183314"/>
                  <a:gd name="csX52" fmla="*/ 94053 w 201712"/>
                  <a:gd name="csY52" fmla="*/ 81930 h 183314"/>
                  <a:gd name="csX53" fmla="*/ 100658 w 201712"/>
                  <a:gd name="csY53" fmla="*/ 75325 h 183314"/>
                  <a:gd name="csX54" fmla="*/ 107263 w 201712"/>
                  <a:gd name="csY54" fmla="*/ 81930 h 183314"/>
                  <a:gd name="csX55" fmla="*/ 20673 w 201712"/>
                  <a:gd name="csY55" fmla="*/ 128296 h 183314"/>
                  <a:gd name="csX56" fmla="*/ 14068 w 201712"/>
                  <a:gd name="csY56" fmla="*/ 121692 h 183314"/>
                  <a:gd name="csX57" fmla="*/ 20673 w 201712"/>
                  <a:gd name="csY57" fmla="*/ 115087 h 183314"/>
                  <a:gd name="csX58" fmla="*/ 27278 w 201712"/>
                  <a:gd name="csY58" fmla="*/ 121692 h 183314"/>
                  <a:gd name="csX59" fmla="*/ 20673 w 201712"/>
                  <a:gd name="csY59" fmla="*/ 128296 h 183314"/>
                  <a:gd name="csX60" fmla="*/ 100658 w 201712"/>
                  <a:gd name="csY60" fmla="*/ 169048 h 183314"/>
                  <a:gd name="csX61" fmla="*/ 94053 w 201712"/>
                  <a:gd name="csY61" fmla="*/ 162443 h 183314"/>
                  <a:gd name="csX62" fmla="*/ 100658 w 201712"/>
                  <a:gd name="csY62" fmla="*/ 155839 h 183314"/>
                  <a:gd name="csX63" fmla="*/ 107263 w 201712"/>
                  <a:gd name="csY63" fmla="*/ 162443 h 183314"/>
                  <a:gd name="csX64" fmla="*/ 100658 w 201712"/>
                  <a:gd name="csY64" fmla="*/ 169048 h 183314"/>
                  <a:gd name="csX65" fmla="*/ 180709 w 201712"/>
                  <a:gd name="csY65" fmla="*/ 128296 h 183314"/>
                  <a:gd name="csX66" fmla="*/ 174104 w 201712"/>
                  <a:gd name="csY66" fmla="*/ 121692 h 183314"/>
                  <a:gd name="csX67" fmla="*/ 180709 w 201712"/>
                  <a:gd name="csY67" fmla="*/ 115087 h 183314"/>
                  <a:gd name="csX68" fmla="*/ 187314 w 201712"/>
                  <a:gd name="csY68" fmla="*/ 121692 h 183314"/>
                  <a:gd name="csX69" fmla="*/ 180709 w 201712"/>
                  <a:gd name="csY69" fmla="*/ 128296 h 1833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</a:cxnLst>
                <a:rect l="l" t="t" r="r" b="b"/>
                <a:pathLst>
                  <a:path w="201712" h="183314">
                    <a:moveTo>
                      <a:pt x="180709" y="100886"/>
                    </a:moveTo>
                    <a:cubicBezTo>
                      <a:pt x="178859" y="100886"/>
                      <a:pt x="177142" y="101216"/>
                      <a:pt x="175425" y="101679"/>
                    </a:cubicBezTo>
                    <a:lnTo>
                      <a:pt x="123907" y="3795"/>
                    </a:lnTo>
                    <a:cubicBezTo>
                      <a:pt x="122058" y="360"/>
                      <a:pt x="117831" y="-1027"/>
                      <a:pt x="114330" y="823"/>
                    </a:cubicBezTo>
                    <a:cubicBezTo>
                      <a:pt x="110895" y="2672"/>
                      <a:pt x="109575" y="6899"/>
                      <a:pt x="111358" y="10400"/>
                    </a:cubicBezTo>
                    <a:lnTo>
                      <a:pt x="160234" y="103198"/>
                    </a:lnTo>
                    <a:lnTo>
                      <a:pt x="121265" y="84242"/>
                    </a:lnTo>
                    <a:cubicBezTo>
                      <a:pt x="121331" y="83515"/>
                      <a:pt x="121463" y="82789"/>
                      <a:pt x="121463" y="81996"/>
                    </a:cubicBezTo>
                    <a:cubicBezTo>
                      <a:pt x="121463" y="73014"/>
                      <a:pt x="115717" y="65418"/>
                      <a:pt x="107791" y="62512"/>
                    </a:cubicBezTo>
                    <a:lnTo>
                      <a:pt x="107791" y="32856"/>
                    </a:lnTo>
                    <a:cubicBezTo>
                      <a:pt x="107791" y="28959"/>
                      <a:pt x="104621" y="25789"/>
                      <a:pt x="100724" y="25789"/>
                    </a:cubicBezTo>
                    <a:cubicBezTo>
                      <a:pt x="96827" y="25789"/>
                      <a:pt x="93657" y="28959"/>
                      <a:pt x="93657" y="32856"/>
                    </a:cubicBezTo>
                    <a:lnTo>
                      <a:pt x="93657" y="62512"/>
                    </a:lnTo>
                    <a:cubicBezTo>
                      <a:pt x="85665" y="65418"/>
                      <a:pt x="79985" y="73014"/>
                      <a:pt x="79985" y="81996"/>
                    </a:cubicBezTo>
                    <a:cubicBezTo>
                      <a:pt x="79985" y="83053"/>
                      <a:pt x="80117" y="84110"/>
                      <a:pt x="80315" y="85167"/>
                    </a:cubicBezTo>
                    <a:lnTo>
                      <a:pt x="43196" y="103264"/>
                    </a:lnTo>
                    <a:lnTo>
                      <a:pt x="92072" y="10466"/>
                    </a:lnTo>
                    <a:cubicBezTo>
                      <a:pt x="93921" y="7031"/>
                      <a:pt x="92534" y="2738"/>
                      <a:pt x="89099" y="889"/>
                    </a:cubicBezTo>
                    <a:cubicBezTo>
                      <a:pt x="85665" y="-961"/>
                      <a:pt x="81372" y="360"/>
                      <a:pt x="79522" y="3861"/>
                    </a:cubicBezTo>
                    <a:lnTo>
                      <a:pt x="27740" y="102207"/>
                    </a:lnTo>
                    <a:cubicBezTo>
                      <a:pt x="25561" y="101415"/>
                      <a:pt x="23249" y="100952"/>
                      <a:pt x="20805" y="100952"/>
                    </a:cubicBezTo>
                    <a:cubicBezTo>
                      <a:pt x="9379" y="100952"/>
                      <a:pt x="0" y="110265"/>
                      <a:pt x="0" y="121758"/>
                    </a:cubicBezTo>
                    <a:cubicBezTo>
                      <a:pt x="0" y="133250"/>
                      <a:pt x="9313" y="142563"/>
                      <a:pt x="20805" y="142563"/>
                    </a:cubicBezTo>
                    <a:cubicBezTo>
                      <a:pt x="26155" y="142563"/>
                      <a:pt x="30977" y="140515"/>
                      <a:pt x="34609" y="137147"/>
                    </a:cubicBezTo>
                    <a:lnTo>
                      <a:pt x="80315" y="159405"/>
                    </a:lnTo>
                    <a:cubicBezTo>
                      <a:pt x="80183" y="160462"/>
                      <a:pt x="79985" y="161453"/>
                      <a:pt x="79985" y="162510"/>
                    </a:cubicBezTo>
                    <a:cubicBezTo>
                      <a:pt x="79985" y="173936"/>
                      <a:pt x="89298" y="183315"/>
                      <a:pt x="100790" y="183315"/>
                    </a:cubicBezTo>
                    <a:cubicBezTo>
                      <a:pt x="112282" y="183315"/>
                      <a:pt x="121595" y="174002"/>
                      <a:pt x="121595" y="162510"/>
                    </a:cubicBezTo>
                    <a:cubicBezTo>
                      <a:pt x="121595" y="161717"/>
                      <a:pt x="121463" y="161056"/>
                      <a:pt x="121397" y="160264"/>
                    </a:cubicBezTo>
                    <a:lnTo>
                      <a:pt x="167763" y="137675"/>
                    </a:lnTo>
                    <a:cubicBezTo>
                      <a:pt x="171330" y="140647"/>
                      <a:pt x="175887" y="142497"/>
                      <a:pt x="180907" y="142497"/>
                    </a:cubicBezTo>
                    <a:cubicBezTo>
                      <a:pt x="192333" y="142497"/>
                      <a:pt x="201712" y="133184"/>
                      <a:pt x="201712" y="121692"/>
                    </a:cubicBezTo>
                    <a:cubicBezTo>
                      <a:pt x="201712" y="110199"/>
                      <a:pt x="192399" y="100886"/>
                      <a:pt x="180907" y="100886"/>
                    </a:cubicBezTo>
                    <a:close/>
                    <a:moveTo>
                      <a:pt x="100658" y="109407"/>
                    </a:moveTo>
                    <a:cubicBezTo>
                      <a:pt x="96761" y="109407"/>
                      <a:pt x="93591" y="112577"/>
                      <a:pt x="93591" y="116474"/>
                    </a:cubicBezTo>
                    <a:lnTo>
                      <a:pt x="93591" y="142959"/>
                    </a:lnTo>
                    <a:cubicBezTo>
                      <a:pt x="91147" y="143818"/>
                      <a:pt x="88967" y="145205"/>
                      <a:pt x="87052" y="146856"/>
                    </a:cubicBezTo>
                    <a:lnTo>
                      <a:pt x="41214" y="124532"/>
                    </a:lnTo>
                    <a:cubicBezTo>
                      <a:pt x="41346" y="123607"/>
                      <a:pt x="41478" y="122616"/>
                      <a:pt x="41478" y="121625"/>
                    </a:cubicBezTo>
                    <a:cubicBezTo>
                      <a:pt x="41478" y="120965"/>
                      <a:pt x="41346" y="120371"/>
                      <a:pt x="41280" y="119710"/>
                    </a:cubicBezTo>
                    <a:lnTo>
                      <a:pt x="87052" y="97452"/>
                    </a:lnTo>
                    <a:cubicBezTo>
                      <a:pt x="90685" y="100622"/>
                      <a:pt x="95440" y="102670"/>
                      <a:pt x="100658" y="102670"/>
                    </a:cubicBezTo>
                    <a:cubicBezTo>
                      <a:pt x="106206" y="102670"/>
                      <a:pt x="111292" y="100424"/>
                      <a:pt x="114990" y="96857"/>
                    </a:cubicBezTo>
                    <a:lnTo>
                      <a:pt x="160168" y="118851"/>
                    </a:lnTo>
                    <a:cubicBezTo>
                      <a:pt x="160036" y="119776"/>
                      <a:pt x="159903" y="120635"/>
                      <a:pt x="159903" y="121625"/>
                    </a:cubicBezTo>
                    <a:cubicBezTo>
                      <a:pt x="159903" y="122946"/>
                      <a:pt x="160036" y="124135"/>
                      <a:pt x="160300" y="125390"/>
                    </a:cubicBezTo>
                    <a:lnTo>
                      <a:pt x="114990" y="147450"/>
                    </a:lnTo>
                    <a:cubicBezTo>
                      <a:pt x="112943" y="145469"/>
                      <a:pt x="110433" y="143950"/>
                      <a:pt x="107725" y="142959"/>
                    </a:cubicBezTo>
                    <a:lnTo>
                      <a:pt x="107725" y="116474"/>
                    </a:lnTo>
                    <a:cubicBezTo>
                      <a:pt x="107725" y="112577"/>
                      <a:pt x="104555" y="109407"/>
                      <a:pt x="100658" y="109407"/>
                    </a:cubicBezTo>
                    <a:close/>
                    <a:moveTo>
                      <a:pt x="107263" y="81930"/>
                    </a:moveTo>
                    <a:cubicBezTo>
                      <a:pt x="107263" y="85563"/>
                      <a:pt x="104291" y="88535"/>
                      <a:pt x="100658" y="88535"/>
                    </a:cubicBezTo>
                    <a:cubicBezTo>
                      <a:pt x="97025" y="88535"/>
                      <a:pt x="94053" y="85563"/>
                      <a:pt x="94053" y="81930"/>
                    </a:cubicBezTo>
                    <a:cubicBezTo>
                      <a:pt x="94053" y="78298"/>
                      <a:pt x="97025" y="75325"/>
                      <a:pt x="100658" y="75325"/>
                    </a:cubicBezTo>
                    <a:cubicBezTo>
                      <a:pt x="104291" y="75325"/>
                      <a:pt x="107263" y="78298"/>
                      <a:pt x="107263" y="81930"/>
                    </a:cubicBezTo>
                    <a:close/>
                    <a:moveTo>
                      <a:pt x="20673" y="128296"/>
                    </a:moveTo>
                    <a:cubicBezTo>
                      <a:pt x="17041" y="128296"/>
                      <a:pt x="14068" y="125324"/>
                      <a:pt x="14068" y="121692"/>
                    </a:cubicBezTo>
                    <a:cubicBezTo>
                      <a:pt x="14068" y="118059"/>
                      <a:pt x="17041" y="115087"/>
                      <a:pt x="20673" y="115087"/>
                    </a:cubicBezTo>
                    <a:cubicBezTo>
                      <a:pt x="24306" y="115087"/>
                      <a:pt x="27278" y="118059"/>
                      <a:pt x="27278" y="121692"/>
                    </a:cubicBezTo>
                    <a:cubicBezTo>
                      <a:pt x="27278" y="125324"/>
                      <a:pt x="24306" y="128296"/>
                      <a:pt x="20673" y="128296"/>
                    </a:cubicBezTo>
                    <a:close/>
                    <a:moveTo>
                      <a:pt x="100658" y="169048"/>
                    </a:moveTo>
                    <a:cubicBezTo>
                      <a:pt x="97025" y="169048"/>
                      <a:pt x="94053" y="166076"/>
                      <a:pt x="94053" y="162443"/>
                    </a:cubicBezTo>
                    <a:cubicBezTo>
                      <a:pt x="94053" y="158811"/>
                      <a:pt x="97025" y="155839"/>
                      <a:pt x="100658" y="155839"/>
                    </a:cubicBezTo>
                    <a:cubicBezTo>
                      <a:pt x="104291" y="155839"/>
                      <a:pt x="107263" y="158811"/>
                      <a:pt x="107263" y="162443"/>
                    </a:cubicBezTo>
                    <a:cubicBezTo>
                      <a:pt x="107263" y="166076"/>
                      <a:pt x="104291" y="169048"/>
                      <a:pt x="100658" y="169048"/>
                    </a:cubicBezTo>
                    <a:close/>
                    <a:moveTo>
                      <a:pt x="180709" y="128296"/>
                    </a:moveTo>
                    <a:cubicBezTo>
                      <a:pt x="177076" y="128296"/>
                      <a:pt x="174104" y="125324"/>
                      <a:pt x="174104" y="121692"/>
                    </a:cubicBezTo>
                    <a:cubicBezTo>
                      <a:pt x="174104" y="118059"/>
                      <a:pt x="177076" y="115087"/>
                      <a:pt x="180709" y="115087"/>
                    </a:cubicBezTo>
                    <a:cubicBezTo>
                      <a:pt x="184341" y="115087"/>
                      <a:pt x="187314" y="118059"/>
                      <a:pt x="187314" y="121692"/>
                    </a:cubicBezTo>
                    <a:cubicBezTo>
                      <a:pt x="187314" y="125324"/>
                      <a:pt x="184341" y="128296"/>
                      <a:pt x="180709" y="128296"/>
                    </a:cubicBez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CD309F10-5665-172C-2CFC-288E4DEF31C6}"/>
              </a:ext>
            </a:extLst>
          </p:cNvPr>
          <p:cNvGrpSpPr/>
          <p:nvPr/>
        </p:nvGrpSpPr>
        <p:grpSpPr>
          <a:xfrm>
            <a:off x="462829" y="2903439"/>
            <a:ext cx="11196452" cy="931284"/>
            <a:chOff x="462829" y="3540669"/>
            <a:chExt cx="5626061" cy="931284"/>
          </a:xfrm>
        </p:grpSpPr>
        <p:grpSp>
          <p:nvGrpSpPr>
            <p:cNvPr id="112" name="Agrupar 111">
              <a:extLst>
                <a:ext uri="{FF2B5EF4-FFF2-40B4-BE49-F238E27FC236}">
                  <a16:creationId xmlns:a16="http://schemas.microsoft.com/office/drawing/2014/main" id="{4838DCC2-CDF5-0818-6D18-7344ED33498B}"/>
                </a:ext>
              </a:extLst>
            </p:cNvPr>
            <p:cNvGrpSpPr/>
            <p:nvPr/>
          </p:nvGrpSpPr>
          <p:grpSpPr>
            <a:xfrm>
              <a:off x="462829" y="3540669"/>
              <a:ext cx="2814698" cy="931284"/>
              <a:chOff x="462829" y="3540669"/>
              <a:chExt cx="2814698" cy="931284"/>
            </a:xfrm>
          </p:grpSpPr>
          <p:cxnSp>
            <p:nvCxnSpPr>
              <p:cNvPr id="109" name="Conector Reto 108">
                <a:extLst>
                  <a:ext uri="{FF2B5EF4-FFF2-40B4-BE49-F238E27FC236}">
                    <a16:creationId xmlns:a16="http://schemas.microsoft.com/office/drawing/2014/main" id="{C0FC6443-CEDF-3CBD-7904-5CDAA27B1B14}"/>
                  </a:ext>
                </a:extLst>
              </p:cNvPr>
              <p:cNvCxnSpPr/>
              <p:nvPr/>
            </p:nvCxnSpPr>
            <p:spPr>
              <a:xfrm>
                <a:off x="462829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to 109">
                <a:extLst>
                  <a:ext uri="{FF2B5EF4-FFF2-40B4-BE49-F238E27FC236}">
                    <a16:creationId xmlns:a16="http://schemas.microsoft.com/office/drawing/2014/main" id="{2F3A0127-A0F7-72EF-0E8C-DBCFB39757E6}"/>
                  </a:ext>
                </a:extLst>
              </p:cNvPr>
              <p:cNvCxnSpPr/>
              <p:nvPr/>
            </p:nvCxnSpPr>
            <p:spPr>
              <a:xfrm>
                <a:off x="1873941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to 110">
                <a:extLst>
                  <a:ext uri="{FF2B5EF4-FFF2-40B4-BE49-F238E27FC236}">
                    <a16:creationId xmlns:a16="http://schemas.microsoft.com/office/drawing/2014/main" id="{368EBE93-0B86-ABA6-CCEF-6B18D2393A7E}"/>
                  </a:ext>
                </a:extLst>
              </p:cNvPr>
              <p:cNvCxnSpPr/>
              <p:nvPr/>
            </p:nvCxnSpPr>
            <p:spPr>
              <a:xfrm>
                <a:off x="3277527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Agrupar 112">
              <a:extLst>
                <a:ext uri="{FF2B5EF4-FFF2-40B4-BE49-F238E27FC236}">
                  <a16:creationId xmlns:a16="http://schemas.microsoft.com/office/drawing/2014/main" id="{EFBAF2AB-F307-3C55-3573-C1992BA24330}"/>
                </a:ext>
              </a:extLst>
            </p:cNvPr>
            <p:cNvGrpSpPr/>
            <p:nvPr/>
          </p:nvGrpSpPr>
          <p:grpSpPr>
            <a:xfrm>
              <a:off x="4677778" y="3540669"/>
              <a:ext cx="1411112" cy="931284"/>
              <a:chOff x="462829" y="3540669"/>
              <a:chExt cx="1411112" cy="931284"/>
            </a:xfrm>
          </p:grpSpPr>
          <p:cxnSp>
            <p:nvCxnSpPr>
              <p:cNvPr id="114" name="Conector Reto 113">
                <a:extLst>
                  <a:ext uri="{FF2B5EF4-FFF2-40B4-BE49-F238E27FC236}">
                    <a16:creationId xmlns:a16="http://schemas.microsoft.com/office/drawing/2014/main" id="{11F77E5F-3555-2C93-756C-ED392A911CE6}"/>
                  </a:ext>
                </a:extLst>
              </p:cNvPr>
              <p:cNvCxnSpPr/>
              <p:nvPr/>
            </p:nvCxnSpPr>
            <p:spPr>
              <a:xfrm>
                <a:off x="462829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ector Reto 114">
                <a:extLst>
                  <a:ext uri="{FF2B5EF4-FFF2-40B4-BE49-F238E27FC236}">
                    <a16:creationId xmlns:a16="http://schemas.microsoft.com/office/drawing/2014/main" id="{74CC8EB8-9B1F-444E-9097-5F2838181B66}"/>
                  </a:ext>
                </a:extLst>
              </p:cNvPr>
              <p:cNvCxnSpPr/>
              <p:nvPr/>
            </p:nvCxnSpPr>
            <p:spPr>
              <a:xfrm>
                <a:off x="1873941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A27C83A7-5D9B-9BCA-152E-D207124490D6}"/>
              </a:ext>
            </a:extLst>
          </p:cNvPr>
          <p:cNvSpPr txBox="1"/>
          <p:nvPr/>
        </p:nvSpPr>
        <p:spPr>
          <a:xfrm>
            <a:off x="933373" y="2544742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12h35 – 13h35</a:t>
            </a: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A8E50F7C-6A4D-A911-F1EE-0ABDB588F3F5}"/>
              </a:ext>
            </a:extLst>
          </p:cNvPr>
          <p:cNvSpPr txBox="1"/>
          <p:nvPr/>
        </p:nvSpPr>
        <p:spPr>
          <a:xfrm>
            <a:off x="1088368" y="3901260"/>
            <a:ext cx="140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Almoço</a:t>
            </a:r>
            <a:b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Intervalo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5E47DA75-7B88-A4FD-088F-8886F488068E}"/>
              </a:ext>
            </a:extLst>
          </p:cNvPr>
          <p:cNvSpPr txBox="1"/>
          <p:nvPr/>
        </p:nvSpPr>
        <p:spPr>
          <a:xfrm>
            <a:off x="3783303" y="2544742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13h35 – 14h25</a:t>
            </a:r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E3C73B2A-9046-4DAF-356E-752D808FDFD8}"/>
              </a:ext>
            </a:extLst>
          </p:cNvPr>
          <p:cNvSpPr txBox="1"/>
          <p:nvPr/>
        </p:nvSpPr>
        <p:spPr>
          <a:xfrm>
            <a:off x="3783304" y="3901260"/>
            <a:ext cx="1861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Palestra 3 –IS Aplicada à Venda</a:t>
            </a:r>
            <a:b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Plenária</a:t>
            </a:r>
          </a:p>
        </p:txBody>
      </p:sp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EEE5BD54-6342-2F77-1408-A7100365CB47}"/>
              </a:ext>
            </a:extLst>
          </p:cNvPr>
          <p:cNvSpPr txBox="1"/>
          <p:nvPr/>
        </p:nvSpPr>
        <p:spPr>
          <a:xfrm>
            <a:off x="6462567" y="2544742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14h25 – 15h40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53B2A958-D5CC-C39F-2A08-87111DF6F13D}"/>
              </a:ext>
            </a:extLst>
          </p:cNvPr>
          <p:cNvSpPr txBox="1"/>
          <p:nvPr/>
        </p:nvSpPr>
        <p:spPr>
          <a:xfrm>
            <a:off x="6462567" y="3901260"/>
            <a:ext cx="186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Circuito </a:t>
            </a:r>
          </a:p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Feira Tecnológica</a:t>
            </a:r>
            <a:b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Livre Circulação</a:t>
            </a: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4724DFA2-101C-C9B1-415A-3DE67D266C0F}"/>
              </a:ext>
            </a:extLst>
          </p:cNvPr>
          <p:cNvSpPr txBox="1"/>
          <p:nvPr/>
        </p:nvSpPr>
        <p:spPr>
          <a:xfrm>
            <a:off x="9346907" y="2544742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15h40 – 16h</a:t>
            </a:r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C5E182E2-42A6-8910-FC15-A617690609CE}"/>
              </a:ext>
            </a:extLst>
          </p:cNvPr>
          <p:cNvSpPr txBox="1"/>
          <p:nvPr/>
        </p:nvSpPr>
        <p:spPr>
          <a:xfrm>
            <a:off x="9448801" y="3901260"/>
            <a:ext cx="1660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Encerramento do Dia</a:t>
            </a:r>
            <a:b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Plenária</a:t>
            </a:r>
          </a:p>
        </p:txBody>
      </p:sp>
      <p:grpSp>
        <p:nvGrpSpPr>
          <p:cNvPr id="143" name="Agrupar 142">
            <a:extLst>
              <a:ext uri="{FF2B5EF4-FFF2-40B4-BE49-F238E27FC236}">
                <a16:creationId xmlns:a16="http://schemas.microsoft.com/office/drawing/2014/main" id="{7919F3A0-1733-2B1D-86BC-81FEF85D8948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144" name="Gráfico 143">
              <a:extLst>
                <a:ext uri="{FF2B5EF4-FFF2-40B4-BE49-F238E27FC236}">
                  <a16:creationId xmlns:a16="http://schemas.microsoft.com/office/drawing/2014/main" id="{A02CB061-C0CF-03BB-89BE-3D7B2B0F42B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145" name="Gráfico 144">
              <a:extLst>
                <a:ext uri="{FF2B5EF4-FFF2-40B4-BE49-F238E27FC236}">
                  <a16:creationId xmlns:a16="http://schemas.microsoft.com/office/drawing/2014/main" id="{8784EE86-EAD6-9835-16C8-E1366AF45FC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4534EDD-5BDC-7D89-B5BB-3F5A10CF9F36}"/>
              </a:ext>
            </a:extLst>
          </p:cNvPr>
          <p:cNvSpPr txBox="1"/>
          <p:nvPr/>
        </p:nvSpPr>
        <p:spPr>
          <a:xfrm>
            <a:off x="7961243" y="5080651"/>
            <a:ext cx="3754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  <a:latin typeface="AMX Medium" pitchFamily="2" charset="77"/>
              </a:rPr>
              <a:t>Duração estimada do Dia 1: </a:t>
            </a:r>
            <a:r>
              <a:rPr lang="pt-BR" sz="2400" b="1" i="1" dirty="0">
                <a:solidFill>
                  <a:srgbClr val="00F3FF"/>
                </a:solidFill>
                <a:latin typeface="AMX" pitchFamily="2" charset="77"/>
              </a:rPr>
              <a:t>7h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7991B7D-BA7B-857D-2018-E71C2B6F2E5D}"/>
              </a:ext>
            </a:extLst>
          </p:cNvPr>
          <p:cNvSpPr txBox="1"/>
          <p:nvPr/>
        </p:nvSpPr>
        <p:spPr>
          <a:xfrm>
            <a:off x="353524" y="5178339"/>
            <a:ext cx="687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Circulação total na Feira: 300 min | 160 min de interação nos estandes + 140 min de livre circulação e networking.</a:t>
            </a:r>
          </a:p>
        </p:txBody>
      </p:sp>
    </p:spTree>
    <p:extLst>
      <p:ext uri="{BB962C8B-B14F-4D97-AF65-F5344CB8AC3E}">
        <p14:creationId xmlns:p14="http://schemas.microsoft.com/office/powerpoint/2010/main" val="20000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052FD-703C-382C-518B-5AD073EEC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Agrupar 145">
            <a:extLst>
              <a:ext uri="{FF2B5EF4-FFF2-40B4-BE49-F238E27FC236}">
                <a16:creationId xmlns:a16="http://schemas.microsoft.com/office/drawing/2014/main" id="{BFEB1646-3646-8297-C8D3-761C0903A6F7}"/>
              </a:ext>
            </a:extLst>
          </p:cNvPr>
          <p:cNvGrpSpPr/>
          <p:nvPr/>
        </p:nvGrpSpPr>
        <p:grpSpPr>
          <a:xfrm>
            <a:off x="462829" y="3372827"/>
            <a:ext cx="11196451" cy="45719"/>
            <a:chOff x="462829" y="3940307"/>
            <a:chExt cx="5633707" cy="66004"/>
          </a:xfrm>
        </p:grpSpPr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144D0D1E-369F-C7DA-71AB-0256832B4790}"/>
                </a:ext>
              </a:extLst>
            </p:cNvPr>
            <p:cNvSpPr/>
            <p:nvPr/>
          </p:nvSpPr>
          <p:spPr>
            <a:xfrm>
              <a:off x="462829" y="3940307"/>
              <a:ext cx="1409233" cy="66004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2C2894A2-259E-6844-8ADB-487F00B5AEF1}"/>
                </a:ext>
              </a:extLst>
            </p:cNvPr>
            <p:cNvSpPr/>
            <p:nvPr/>
          </p:nvSpPr>
          <p:spPr>
            <a:xfrm>
              <a:off x="1870987" y="3940307"/>
              <a:ext cx="1409233" cy="66004"/>
            </a:xfrm>
            <a:prstGeom prst="rect">
              <a:avLst/>
            </a:prstGeom>
            <a:solidFill>
              <a:srgbClr val="00F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0" name="Retângulo 99">
              <a:extLst>
                <a:ext uri="{FF2B5EF4-FFF2-40B4-BE49-F238E27FC236}">
                  <a16:creationId xmlns:a16="http://schemas.microsoft.com/office/drawing/2014/main" id="{2DB4820D-5DD5-F028-827B-4E33C82569CF}"/>
                </a:ext>
              </a:extLst>
            </p:cNvPr>
            <p:cNvSpPr/>
            <p:nvPr/>
          </p:nvSpPr>
          <p:spPr>
            <a:xfrm>
              <a:off x="3279145" y="3940307"/>
              <a:ext cx="1409233" cy="66004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1" name="Retângulo 100">
              <a:extLst>
                <a:ext uri="{FF2B5EF4-FFF2-40B4-BE49-F238E27FC236}">
                  <a16:creationId xmlns:a16="http://schemas.microsoft.com/office/drawing/2014/main" id="{AA4EF52A-A334-6D1B-A0DD-68210FB5DE5B}"/>
                </a:ext>
              </a:extLst>
            </p:cNvPr>
            <p:cNvSpPr/>
            <p:nvPr/>
          </p:nvSpPr>
          <p:spPr>
            <a:xfrm>
              <a:off x="4687303" y="3940307"/>
              <a:ext cx="1409233" cy="66004"/>
            </a:xfrm>
            <a:prstGeom prst="rect">
              <a:avLst/>
            </a:prstGeom>
            <a:solidFill>
              <a:srgbClr val="00F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5D44FB0F-C183-B0FA-2C6D-EE1683B66779}"/>
              </a:ext>
            </a:extLst>
          </p:cNvPr>
          <p:cNvSpPr txBox="1"/>
          <p:nvPr/>
        </p:nvSpPr>
        <p:spPr>
          <a:xfrm>
            <a:off x="867934" y="1315684"/>
            <a:ext cx="846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CRONOGRAMA DO EVENTO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592306-4C5F-A6AF-B94C-7A2A4BF974BC}"/>
              </a:ext>
            </a:extLst>
          </p:cNvPr>
          <p:cNvSpPr txBox="1"/>
          <p:nvPr/>
        </p:nvSpPr>
        <p:spPr>
          <a:xfrm>
            <a:off x="867934" y="1838904"/>
            <a:ext cx="438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 Medium" pitchFamily="2" charset="77"/>
              </a:rPr>
              <a:t>DIA 2 - EXPANSÃO E CONSOLIDAÇÃO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F608EA99-C6B7-BCF7-7473-8549DAE269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398312" y="2918098"/>
            <a:ext cx="931284" cy="931284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527BE506-0F16-53F9-72A2-D677080F6C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7506" y="2918098"/>
            <a:ext cx="931284" cy="931284"/>
          </a:xfrm>
          <a:prstGeom prst="rect">
            <a:avLst/>
          </a:prstGeom>
        </p:spPr>
      </p:pic>
      <p:grpSp>
        <p:nvGrpSpPr>
          <p:cNvPr id="17" name="Gráfico 11">
            <a:extLst>
              <a:ext uri="{FF2B5EF4-FFF2-40B4-BE49-F238E27FC236}">
                <a16:creationId xmlns:a16="http://schemas.microsoft.com/office/drawing/2014/main" id="{70CBA00D-7A8F-F6D3-E8E5-4010D49B88AB}"/>
              </a:ext>
            </a:extLst>
          </p:cNvPr>
          <p:cNvGrpSpPr/>
          <p:nvPr/>
        </p:nvGrpSpPr>
        <p:grpSpPr>
          <a:xfrm>
            <a:off x="4249698" y="2919554"/>
            <a:ext cx="928372" cy="928372"/>
            <a:chOff x="2107479" y="4872262"/>
            <a:chExt cx="928372" cy="928372"/>
          </a:xfrm>
        </p:grpSpPr>
        <p:grpSp>
          <p:nvGrpSpPr>
            <p:cNvPr id="18" name="Gráfico 11">
              <a:extLst>
                <a:ext uri="{FF2B5EF4-FFF2-40B4-BE49-F238E27FC236}">
                  <a16:creationId xmlns:a16="http://schemas.microsoft.com/office/drawing/2014/main" id="{640AF0DB-DC34-F848-5459-B3E2D69F43AF}"/>
                </a:ext>
              </a:extLst>
            </p:cNvPr>
            <p:cNvGrpSpPr/>
            <p:nvPr/>
          </p:nvGrpSpPr>
          <p:grpSpPr>
            <a:xfrm>
              <a:off x="2107479" y="4872262"/>
              <a:ext cx="928372" cy="928372"/>
              <a:chOff x="2107479" y="4872262"/>
              <a:chExt cx="928372" cy="928372"/>
            </a:xfrm>
          </p:grpSpPr>
          <p:sp>
            <p:nvSpPr>
              <p:cNvPr id="19" name="Forma Livre 18">
                <a:extLst>
                  <a:ext uri="{FF2B5EF4-FFF2-40B4-BE49-F238E27FC236}">
                    <a16:creationId xmlns:a16="http://schemas.microsoft.com/office/drawing/2014/main" id="{096D3EF3-75F3-91D5-2A6B-A6F05A3FA68E}"/>
                  </a:ext>
                </a:extLst>
              </p:cNvPr>
              <p:cNvSpPr/>
              <p:nvPr/>
            </p:nvSpPr>
            <p:spPr>
              <a:xfrm>
                <a:off x="2107479" y="4872262"/>
                <a:ext cx="928372" cy="928372"/>
              </a:xfrm>
              <a:custGeom>
                <a:avLst/>
                <a:gdLst>
                  <a:gd name="csX0" fmla="*/ 928308 w 928372"/>
                  <a:gd name="csY0" fmla="*/ 471913 h 928372"/>
                  <a:gd name="csX1" fmla="*/ 456524 w 928372"/>
                  <a:gd name="csY1" fmla="*/ 928308 h 928372"/>
                  <a:gd name="csX2" fmla="*/ 62 w 928372"/>
                  <a:gd name="csY2" fmla="*/ 456524 h 928372"/>
                  <a:gd name="csX3" fmla="*/ 471913 w 928372"/>
                  <a:gd name="csY3" fmla="*/ 62 h 928372"/>
                  <a:gd name="csX4" fmla="*/ 928308 w 928372"/>
                  <a:gd name="csY4" fmla="*/ 471847 h 9283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928372" h="928372">
                    <a:moveTo>
                      <a:pt x="928308" y="471913"/>
                    </a:moveTo>
                    <a:cubicBezTo>
                      <a:pt x="924081" y="728247"/>
                      <a:pt x="712858" y="932535"/>
                      <a:pt x="456524" y="928308"/>
                    </a:cubicBezTo>
                    <a:cubicBezTo>
                      <a:pt x="200255" y="924015"/>
                      <a:pt x="-4099" y="712858"/>
                      <a:pt x="62" y="456524"/>
                    </a:cubicBezTo>
                    <a:cubicBezTo>
                      <a:pt x="4356" y="200255"/>
                      <a:pt x="215579" y="-4099"/>
                      <a:pt x="471913" y="62"/>
                    </a:cubicBezTo>
                    <a:cubicBezTo>
                      <a:pt x="728247" y="4290"/>
                      <a:pt x="932535" y="215513"/>
                      <a:pt x="928308" y="4718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EBEAEA"/>
                  </a:gs>
                  <a:gs pos="100000">
                    <a:srgbClr val="D7D6D6"/>
                  </a:gs>
                </a:gsLst>
                <a:lin ang="3112879" scaled="1"/>
              </a:gra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Forma Livre 19">
                <a:extLst>
                  <a:ext uri="{FF2B5EF4-FFF2-40B4-BE49-F238E27FC236}">
                    <a16:creationId xmlns:a16="http://schemas.microsoft.com/office/drawing/2014/main" id="{A511A23B-2013-0E7B-E496-D429D1B8D9EE}"/>
                  </a:ext>
                </a:extLst>
              </p:cNvPr>
              <p:cNvSpPr/>
              <p:nvPr/>
            </p:nvSpPr>
            <p:spPr>
              <a:xfrm>
                <a:off x="2127422" y="4892205"/>
                <a:ext cx="888550" cy="888484"/>
              </a:xfrm>
              <a:custGeom>
                <a:avLst/>
                <a:gdLst>
                  <a:gd name="csX0" fmla="*/ 888551 w 888550"/>
                  <a:gd name="csY0" fmla="*/ 444242 h 888484"/>
                  <a:gd name="csX1" fmla="*/ 444308 w 888550"/>
                  <a:gd name="csY1" fmla="*/ 888485 h 888484"/>
                  <a:gd name="csX2" fmla="*/ 0 w 888550"/>
                  <a:gd name="csY2" fmla="*/ 444242 h 888484"/>
                  <a:gd name="csX3" fmla="*/ 444242 w 888550"/>
                  <a:gd name="csY3" fmla="*/ 0 h 888484"/>
                  <a:gd name="csX4" fmla="*/ 888485 w 888550"/>
                  <a:gd name="csY4" fmla="*/ 444308 h 8884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88550" h="888484">
                    <a:moveTo>
                      <a:pt x="888551" y="444242"/>
                    </a:moveTo>
                    <a:cubicBezTo>
                      <a:pt x="888551" y="689613"/>
                      <a:pt x="689679" y="888485"/>
                      <a:pt x="444308" y="888485"/>
                    </a:cubicBezTo>
                    <a:cubicBezTo>
                      <a:pt x="198938" y="888485"/>
                      <a:pt x="0" y="689613"/>
                      <a:pt x="0" y="444242"/>
                    </a:cubicBezTo>
                    <a:cubicBezTo>
                      <a:pt x="0" y="198872"/>
                      <a:pt x="198872" y="0"/>
                      <a:pt x="444242" y="0"/>
                    </a:cubicBezTo>
                    <a:cubicBezTo>
                      <a:pt x="689613" y="0"/>
                      <a:pt x="888485" y="198938"/>
                      <a:pt x="888485" y="44430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 dirty="0">
                  <a:solidFill>
                    <a:srgbClr val="71210C"/>
                  </a:solidFill>
                </a:endParaRPr>
              </a:p>
            </p:txBody>
          </p:sp>
        </p:grpSp>
        <p:grpSp>
          <p:nvGrpSpPr>
            <p:cNvPr id="21" name="Gráfico 11">
              <a:extLst>
                <a:ext uri="{FF2B5EF4-FFF2-40B4-BE49-F238E27FC236}">
                  <a16:creationId xmlns:a16="http://schemas.microsoft.com/office/drawing/2014/main" id="{2585D1CC-57DC-1686-EAFC-FAF78C070E98}"/>
                </a:ext>
              </a:extLst>
            </p:cNvPr>
            <p:cNvGrpSpPr/>
            <p:nvPr/>
          </p:nvGrpSpPr>
          <p:grpSpPr>
            <a:xfrm>
              <a:off x="2268171" y="5057458"/>
              <a:ext cx="607051" cy="545890"/>
              <a:chOff x="2268171" y="5057458"/>
              <a:chExt cx="607051" cy="545890"/>
            </a:xfrm>
          </p:grpSpPr>
          <p:sp>
            <p:nvSpPr>
              <p:cNvPr id="22" name="Forma Livre 21">
                <a:extLst>
                  <a:ext uri="{FF2B5EF4-FFF2-40B4-BE49-F238E27FC236}">
                    <a16:creationId xmlns:a16="http://schemas.microsoft.com/office/drawing/2014/main" id="{97851BC4-8C30-07AB-5725-A6F7781C5568}"/>
                  </a:ext>
                </a:extLst>
              </p:cNvPr>
              <p:cNvSpPr/>
              <p:nvPr/>
            </p:nvSpPr>
            <p:spPr>
              <a:xfrm>
                <a:off x="2379331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4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Forma Livre 22">
                <a:extLst>
                  <a:ext uri="{FF2B5EF4-FFF2-40B4-BE49-F238E27FC236}">
                    <a16:creationId xmlns:a16="http://schemas.microsoft.com/office/drawing/2014/main" id="{7E95A94F-E20E-C2F4-B5D7-71CAA4ED2323}"/>
                  </a:ext>
                </a:extLst>
              </p:cNvPr>
              <p:cNvSpPr/>
              <p:nvPr/>
            </p:nvSpPr>
            <p:spPr>
              <a:xfrm>
                <a:off x="2446238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Forma Livre 23">
                <a:extLst>
                  <a:ext uri="{FF2B5EF4-FFF2-40B4-BE49-F238E27FC236}">
                    <a16:creationId xmlns:a16="http://schemas.microsoft.com/office/drawing/2014/main" id="{99DB1C99-CF6A-30F6-5E7B-885A3D2B8A4F}"/>
                  </a:ext>
                </a:extLst>
              </p:cNvPr>
              <p:cNvSpPr/>
              <p:nvPr/>
            </p:nvSpPr>
            <p:spPr>
              <a:xfrm>
                <a:off x="2548547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Forma Livre 24">
                <a:extLst>
                  <a:ext uri="{FF2B5EF4-FFF2-40B4-BE49-F238E27FC236}">
                    <a16:creationId xmlns:a16="http://schemas.microsoft.com/office/drawing/2014/main" id="{2FC3EEA2-17C5-0057-5820-0E8379805422}"/>
                  </a:ext>
                </a:extLst>
              </p:cNvPr>
              <p:cNvSpPr/>
              <p:nvPr/>
            </p:nvSpPr>
            <p:spPr>
              <a:xfrm>
                <a:off x="2343929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Forma Livre 25">
                <a:extLst>
                  <a:ext uri="{FF2B5EF4-FFF2-40B4-BE49-F238E27FC236}">
                    <a16:creationId xmlns:a16="http://schemas.microsoft.com/office/drawing/2014/main" id="{81610855-1E0A-25E4-1914-7B81F5E9E2C8}"/>
                  </a:ext>
                </a:extLst>
              </p:cNvPr>
              <p:cNvSpPr/>
              <p:nvPr/>
            </p:nvSpPr>
            <p:spPr>
              <a:xfrm>
                <a:off x="2650857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Forma Livre 26">
                <a:extLst>
                  <a:ext uri="{FF2B5EF4-FFF2-40B4-BE49-F238E27FC236}">
                    <a16:creationId xmlns:a16="http://schemas.microsoft.com/office/drawing/2014/main" id="{EF95214C-C5E7-F2F4-3EA9-C23DE8486B00}"/>
                  </a:ext>
                </a:extLst>
              </p:cNvPr>
              <p:cNvSpPr/>
              <p:nvPr/>
            </p:nvSpPr>
            <p:spPr>
              <a:xfrm>
                <a:off x="2583949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5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Forma Livre 27">
                <a:extLst>
                  <a:ext uri="{FF2B5EF4-FFF2-40B4-BE49-F238E27FC236}">
                    <a16:creationId xmlns:a16="http://schemas.microsoft.com/office/drawing/2014/main" id="{B5430D51-A03D-57FA-1A9D-B05FDDF0C512}"/>
                  </a:ext>
                </a:extLst>
              </p:cNvPr>
              <p:cNvSpPr/>
              <p:nvPr/>
            </p:nvSpPr>
            <p:spPr>
              <a:xfrm>
                <a:off x="2292477" y="5081764"/>
                <a:ext cx="558440" cy="265184"/>
              </a:xfrm>
              <a:custGeom>
                <a:avLst/>
                <a:gdLst>
                  <a:gd name="csX0" fmla="*/ 535059 w 558440"/>
                  <a:gd name="csY0" fmla="*/ 0 h 265184"/>
                  <a:gd name="csX1" fmla="*/ 23315 w 558440"/>
                  <a:gd name="csY1" fmla="*/ 0 h 265184"/>
                  <a:gd name="csX2" fmla="*/ 0 w 558440"/>
                  <a:gd name="csY2" fmla="*/ 23315 h 265184"/>
                  <a:gd name="csX3" fmla="*/ 0 w 558440"/>
                  <a:gd name="csY3" fmla="*/ 241870 h 265184"/>
                  <a:gd name="csX4" fmla="*/ 23315 w 558440"/>
                  <a:gd name="csY4" fmla="*/ 265185 h 265184"/>
                  <a:gd name="csX5" fmla="*/ 28797 w 558440"/>
                  <a:gd name="csY5" fmla="*/ 265185 h 265184"/>
                  <a:gd name="csX6" fmla="*/ 74899 w 558440"/>
                  <a:gd name="csY6" fmla="*/ 229585 h 265184"/>
                  <a:gd name="csX7" fmla="*/ 121001 w 558440"/>
                  <a:gd name="csY7" fmla="*/ 265185 h 265184"/>
                  <a:gd name="csX8" fmla="*/ 233415 w 558440"/>
                  <a:gd name="csY8" fmla="*/ 265185 h 265184"/>
                  <a:gd name="csX9" fmla="*/ 279517 w 558440"/>
                  <a:gd name="csY9" fmla="*/ 229585 h 265184"/>
                  <a:gd name="csX10" fmla="*/ 325619 w 558440"/>
                  <a:gd name="csY10" fmla="*/ 265185 h 265184"/>
                  <a:gd name="csX11" fmla="*/ 438034 w 558440"/>
                  <a:gd name="csY11" fmla="*/ 265185 h 265184"/>
                  <a:gd name="csX12" fmla="*/ 484136 w 558440"/>
                  <a:gd name="csY12" fmla="*/ 229585 h 265184"/>
                  <a:gd name="csX13" fmla="*/ 530237 w 558440"/>
                  <a:gd name="csY13" fmla="*/ 265185 h 265184"/>
                  <a:gd name="csX14" fmla="*/ 535125 w 558440"/>
                  <a:gd name="csY14" fmla="*/ 265185 h 265184"/>
                  <a:gd name="csX15" fmla="*/ 558440 w 558440"/>
                  <a:gd name="csY15" fmla="*/ 241870 h 265184"/>
                  <a:gd name="csX16" fmla="*/ 558440 w 558440"/>
                  <a:gd name="csY16" fmla="*/ 23315 h 265184"/>
                  <a:gd name="csX17" fmla="*/ 535125 w 558440"/>
                  <a:gd name="csY17" fmla="*/ 0 h 265184"/>
                  <a:gd name="csX18" fmla="*/ 359238 w 558440"/>
                  <a:gd name="csY18" fmla="*/ 177671 h 265184"/>
                  <a:gd name="csX19" fmla="*/ 346094 w 558440"/>
                  <a:gd name="csY19" fmla="*/ 172849 h 265184"/>
                  <a:gd name="csX20" fmla="*/ 299728 w 558440"/>
                  <a:gd name="csY20" fmla="*/ 195438 h 265184"/>
                  <a:gd name="csX21" fmla="*/ 299926 w 558440"/>
                  <a:gd name="csY21" fmla="*/ 197683 h 265184"/>
                  <a:gd name="csX22" fmla="*/ 279121 w 558440"/>
                  <a:gd name="csY22" fmla="*/ 218488 h 265184"/>
                  <a:gd name="csX23" fmla="*/ 258316 w 558440"/>
                  <a:gd name="csY23" fmla="*/ 197683 h 265184"/>
                  <a:gd name="csX24" fmla="*/ 258646 w 558440"/>
                  <a:gd name="csY24" fmla="*/ 194579 h 265184"/>
                  <a:gd name="csX25" fmla="*/ 212940 w 558440"/>
                  <a:gd name="csY25" fmla="*/ 172321 h 265184"/>
                  <a:gd name="csX26" fmla="*/ 199136 w 558440"/>
                  <a:gd name="csY26" fmla="*/ 177737 h 265184"/>
                  <a:gd name="csX27" fmla="*/ 178331 w 558440"/>
                  <a:gd name="csY27" fmla="*/ 156931 h 265184"/>
                  <a:gd name="csX28" fmla="*/ 199136 w 558440"/>
                  <a:gd name="csY28" fmla="*/ 136126 h 265184"/>
                  <a:gd name="csX29" fmla="*/ 206071 w 558440"/>
                  <a:gd name="csY29" fmla="*/ 137381 h 265184"/>
                  <a:gd name="csX30" fmla="*/ 257853 w 558440"/>
                  <a:gd name="csY30" fmla="*/ 39035 h 265184"/>
                  <a:gd name="csX31" fmla="*/ 267430 w 558440"/>
                  <a:gd name="csY31" fmla="*/ 36062 h 265184"/>
                  <a:gd name="csX32" fmla="*/ 270403 w 558440"/>
                  <a:gd name="csY32" fmla="*/ 45640 h 265184"/>
                  <a:gd name="csX33" fmla="*/ 221527 w 558440"/>
                  <a:gd name="csY33" fmla="*/ 138438 h 265184"/>
                  <a:gd name="csX34" fmla="*/ 258646 w 558440"/>
                  <a:gd name="csY34" fmla="*/ 120340 h 265184"/>
                  <a:gd name="csX35" fmla="*/ 258316 w 558440"/>
                  <a:gd name="csY35" fmla="*/ 117170 h 265184"/>
                  <a:gd name="csX36" fmla="*/ 271988 w 558440"/>
                  <a:gd name="csY36" fmla="*/ 97686 h 265184"/>
                  <a:gd name="csX37" fmla="*/ 271988 w 558440"/>
                  <a:gd name="csY37" fmla="*/ 68030 h 265184"/>
                  <a:gd name="csX38" fmla="*/ 279055 w 558440"/>
                  <a:gd name="csY38" fmla="*/ 60963 h 265184"/>
                  <a:gd name="csX39" fmla="*/ 286122 w 558440"/>
                  <a:gd name="csY39" fmla="*/ 68030 h 265184"/>
                  <a:gd name="csX40" fmla="*/ 286122 w 558440"/>
                  <a:gd name="csY40" fmla="*/ 97686 h 265184"/>
                  <a:gd name="csX41" fmla="*/ 299794 w 558440"/>
                  <a:gd name="csY41" fmla="*/ 117170 h 265184"/>
                  <a:gd name="csX42" fmla="*/ 299596 w 558440"/>
                  <a:gd name="csY42" fmla="*/ 119416 h 265184"/>
                  <a:gd name="csX43" fmla="*/ 338565 w 558440"/>
                  <a:gd name="csY43" fmla="*/ 138372 h 265184"/>
                  <a:gd name="csX44" fmla="*/ 289689 w 558440"/>
                  <a:gd name="csY44" fmla="*/ 45573 h 265184"/>
                  <a:gd name="csX45" fmla="*/ 292661 w 558440"/>
                  <a:gd name="csY45" fmla="*/ 35996 h 265184"/>
                  <a:gd name="csX46" fmla="*/ 302238 w 558440"/>
                  <a:gd name="csY46" fmla="*/ 38969 h 265184"/>
                  <a:gd name="csX47" fmla="*/ 353756 w 558440"/>
                  <a:gd name="csY47" fmla="*/ 136853 h 265184"/>
                  <a:gd name="csX48" fmla="*/ 359040 w 558440"/>
                  <a:gd name="csY48" fmla="*/ 136060 h 265184"/>
                  <a:gd name="csX49" fmla="*/ 379845 w 558440"/>
                  <a:gd name="csY49" fmla="*/ 156865 h 265184"/>
                  <a:gd name="csX50" fmla="*/ 359040 w 558440"/>
                  <a:gd name="csY50" fmla="*/ 177671 h 2651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558440" h="265184">
                    <a:moveTo>
                      <a:pt x="535059" y="0"/>
                    </a:moveTo>
                    <a:lnTo>
                      <a:pt x="23315" y="0"/>
                    </a:lnTo>
                    <a:cubicBezTo>
                      <a:pt x="10436" y="0"/>
                      <a:pt x="0" y="10436"/>
                      <a:pt x="0" y="23315"/>
                    </a:cubicBezTo>
                    <a:lnTo>
                      <a:pt x="0" y="241870"/>
                    </a:lnTo>
                    <a:cubicBezTo>
                      <a:pt x="0" y="254749"/>
                      <a:pt x="10502" y="265185"/>
                      <a:pt x="23315" y="265185"/>
                    </a:cubicBezTo>
                    <a:lnTo>
                      <a:pt x="28797" y="265185"/>
                    </a:lnTo>
                    <a:cubicBezTo>
                      <a:pt x="34213" y="244776"/>
                      <a:pt x="52773" y="229585"/>
                      <a:pt x="74899" y="229585"/>
                    </a:cubicBezTo>
                    <a:cubicBezTo>
                      <a:pt x="97025" y="229585"/>
                      <a:pt x="115585" y="244710"/>
                      <a:pt x="121001" y="265185"/>
                    </a:cubicBezTo>
                    <a:lnTo>
                      <a:pt x="233415" y="265185"/>
                    </a:lnTo>
                    <a:cubicBezTo>
                      <a:pt x="238831" y="244776"/>
                      <a:pt x="257391" y="229585"/>
                      <a:pt x="279517" y="229585"/>
                    </a:cubicBezTo>
                    <a:cubicBezTo>
                      <a:pt x="301644" y="229585"/>
                      <a:pt x="320203" y="244710"/>
                      <a:pt x="325619" y="265185"/>
                    </a:cubicBezTo>
                    <a:lnTo>
                      <a:pt x="438034" y="265185"/>
                    </a:lnTo>
                    <a:cubicBezTo>
                      <a:pt x="443450" y="244776"/>
                      <a:pt x="462009" y="229585"/>
                      <a:pt x="484136" y="229585"/>
                    </a:cubicBezTo>
                    <a:cubicBezTo>
                      <a:pt x="506262" y="229585"/>
                      <a:pt x="524821" y="244710"/>
                      <a:pt x="530237" y="265185"/>
                    </a:cubicBezTo>
                    <a:lnTo>
                      <a:pt x="535125" y="265185"/>
                    </a:lnTo>
                    <a:cubicBezTo>
                      <a:pt x="548005" y="265185"/>
                      <a:pt x="558440" y="254749"/>
                      <a:pt x="558440" y="241870"/>
                    </a:cubicBezTo>
                    <a:lnTo>
                      <a:pt x="558440" y="23315"/>
                    </a:lnTo>
                    <a:cubicBezTo>
                      <a:pt x="558440" y="10436"/>
                      <a:pt x="547938" y="0"/>
                      <a:pt x="535125" y="0"/>
                    </a:cubicBezTo>
                    <a:close/>
                    <a:moveTo>
                      <a:pt x="359238" y="177671"/>
                    </a:moveTo>
                    <a:cubicBezTo>
                      <a:pt x="354218" y="177671"/>
                      <a:pt x="349727" y="175821"/>
                      <a:pt x="346094" y="172849"/>
                    </a:cubicBezTo>
                    <a:lnTo>
                      <a:pt x="299728" y="195438"/>
                    </a:lnTo>
                    <a:cubicBezTo>
                      <a:pt x="299794" y="196164"/>
                      <a:pt x="299926" y="196891"/>
                      <a:pt x="299926" y="197683"/>
                    </a:cubicBezTo>
                    <a:cubicBezTo>
                      <a:pt x="299926" y="209110"/>
                      <a:pt x="290613" y="218488"/>
                      <a:pt x="279121" y="218488"/>
                    </a:cubicBezTo>
                    <a:cubicBezTo>
                      <a:pt x="267629" y="218488"/>
                      <a:pt x="258316" y="209176"/>
                      <a:pt x="258316" y="197683"/>
                    </a:cubicBezTo>
                    <a:cubicBezTo>
                      <a:pt x="258316" y="196626"/>
                      <a:pt x="258448" y="195570"/>
                      <a:pt x="258646" y="194579"/>
                    </a:cubicBezTo>
                    <a:lnTo>
                      <a:pt x="212940" y="172321"/>
                    </a:lnTo>
                    <a:cubicBezTo>
                      <a:pt x="209242" y="175623"/>
                      <a:pt x="204420" y="177737"/>
                      <a:pt x="199136" y="177737"/>
                    </a:cubicBezTo>
                    <a:cubicBezTo>
                      <a:pt x="187710" y="177737"/>
                      <a:pt x="178331" y="168424"/>
                      <a:pt x="178331" y="156931"/>
                    </a:cubicBezTo>
                    <a:cubicBezTo>
                      <a:pt x="178331" y="145439"/>
                      <a:pt x="187644" y="136126"/>
                      <a:pt x="199136" y="136126"/>
                    </a:cubicBezTo>
                    <a:cubicBezTo>
                      <a:pt x="201580" y="136126"/>
                      <a:pt x="203892" y="136654"/>
                      <a:pt x="206071" y="137381"/>
                    </a:cubicBezTo>
                    <a:lnTo>
                      <a:pt x="257853" y="39035"/>
                    </a:lnTo>
                    <a:cubicBezTo>
                      <a:pt x="259703" y="35600"/>
                      <a:pt x="263930" y="34213"/>
                      <a:pt x="267430" y="36062"/>
                    </a:cubicBezTo>
                    <a:cubicBezTo>
                      <a:pt x="270865" y="37912"/>
                      <a:pt x="272186" y="42139"/>
                      <a:pt x="270403" y="45640"/>
                    </a:cubicBezTo>
                    <a:lnTo>
                      <a:pt x="221527" y="138438"/>
                    </a:lnTo>
                    <a:lnTo>
                      <a:pt x="258646" y="120340"/>
                    </a:lnTo>
                    <a:cubicBezTo>
                      <a:pt x="258514" y="119284"/>
                      <a:pt x="258316" y="118293"/>
                      <a:pt x="258316" y="117170"/>
                    </a:cubicBezTo>
                    <a:cubicBezTo>
                      <a:pt x="258316" y="108187"/>
                      <a:pt x="264062" y="100592"/>
                      <a:pt x="271988" y="97686"/>
                    </a:cubicBezTo>
                    <a:lnTo>
                      <a:pt x="271988" y="68030"/>
                    </a:lnTo>
                    <a:cubicBezTo>
                      <a:pt x="271988" y="64133"/>
                      <a:pt x="275158" y="60963"/>
                      <a:pt x="279055" y="60963"/>
                    </a:cubicBezTo>
                    <a:cubicBezTo>
                      <a:pt x="282952" y="60963"/>
                      <a:pt x="286122" y="64133"/>
                      <a:pt x="286122" y="68030"/>
                    </a:cubicBezTo>
                    <a:lnTo>
                      <a:pt x="286122" y="97686"/>
                    </a:lnTo>
                    <a:cubicBezTo>
                      <a:pt x="294114" y="100592"/>
                      <a:pt x="299794" y="108187"/>
                      <a:pt x="299794" y="117170"/>
                    </a:cubicBezTo>
                    <a:cubicBezTo>
                      <a:pt x="299794" y="117963"/>
                      <a:pt x="299662" y="118689"/>
                      <a:pt x="299596" y="119416"/>
                    </a:cubicBezTo>
                    <a:lnTo>
                      <a:pt x="338565" y="138372"/>
                    </a:lnTo>
                    <a:lnTo>
                      <a:pt x="289689" y="45573"/>
                    </a:lnTo>
                    <a:cubicBezTo>
                      <a:pt x="287839" y="42139"/>
                      <a:pt x="289226" y="37846"/>
                      <a:pt x="292661" y="35996"/>
                    </a:cubicBezTo>
                    <a:cubicBezTo>
                      <a:pt x="296096" y="34147"/>
                      <a:pt x="300389" y="35468"/>
                      <a:pt x="302238" y="38969"/>
                    </a:cubicBezTo>
                    <a:lnTo>
                      <a:pt x="353756" y="136853"/>
                    </a:lnTo>
                    <a:cubicBezTo>
                      <a:pt x="355473" y="136390"/>
                      <a:pt x="357190" y="136060"/>
                      <a:pt x="359040" y="136060"/>
                    </a:cubicBezTo>
                    <a:cubicBezTo>
                      <a:pt x="370466" y="136060"/>
                      <a:pt x="379845" y="145373"/>
                      <a:pt x="379845" y="156865"/>
                    </a:cubicBezTo>
                    <a:cubicBezTo>
                      <a:pt x="379845" y="168358"/>
                      <a:pt x="370532" y="177671"/>
                      <a:pt x="359040" y="177671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Forma Livre 28">
                <a:extLst>
                  <a:ext uri="{FF2B5EF4-FFF2-40B4-BE49-F238E27FC236}">
                    <a16:creationId xmlns:a16="http://schemas.microsoft.com/office/drawing/2014/main" id="{F3928828-3BD1-757B-C63C-2781C90FB188}"/>
                  </a:ext>
                </a:extLst>
              </p:cNvPr>
              <p:cNvSpPr/>
              <p:nvPr/>
            </p:nvSpPr>
            <p:spPr>
              <a:xfrm>
                <a:off x="2565060" y="5192330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Forma Livre 29">
                <a:extLst>
                  <a:ext uri="{FF2B5EF4-FFF2-40B4-BE49-F238E27FC236}">
                    <a16:creationId xmlns:a16="http://schemas.microsoft.com/office/drawing/2014/main" id="{ABD3F1EE-BB65-F7FE-4433-0FA16B433CB7}"/>
                  </a:ext>
                </a:extLst>
              </p:cNvPr>
              <p:cNvSpPr/>
              <p:nvPr/>
            </p:nvSpPr>
            <p:spPr>
              <a:xfrm>
                <a:off x="2512221" y="5213927"/>
                <a:ext cx="119085" cy="50593"/>
              </a:xfrm>
              <a:custGeom>
                <a:avLst/>
                <a:gdLst>
                  <a:gd name="csX0" fmla="*/ 73776 w 119085"/>
                  <a:gd name="csY0" fmla="*/ 50593 h 50593"/>
                  <a:gd name="csX1" fmla="*/ 119085 w 119085"/>
                  <a:gd name="csY1" fmla="*/ 28533 h 50593"/>
                  <a:gd name="csX2" fmla="*/ 118689 w 119085"/>
                  <a:gd name="csY2" fmla="*/ 24768 h 50593"/>
                  <a:gd name="csX3" fmla="*/ 118953 w 119085"/>
                  <a:gd name="csY3" fmla="*/ 21994 h 50593"/>
                  <a:gd name="csX4" fmla="*/ 73776 w 119085"/>
                  <a:gd name="csY4" fmla="*/ 0 h 50593"/>
                  <a:gd name="csX5" fmla="*/ 59444 w 119085"/>
                  <a:gd name="csY5" fmla="*/ 5812 h 50593"/>
                  <a:gd name="csX6" fmla="*/ 45838 w 119085"/>
                  <a:gd name="csY6" fmla="*/ 594 h 50593"/>
                  <a:gd name="csX7" fmla="*/ 66 w 119085"/>
                  <a:gd name="csY7" fmla="*/ 22853 h 50593"/>
                  <a:gd name="csX8" fmla="*/ 264 w 119085"/>
                  <a:gd name="csY8" fmla="*/ 24768 h 50593"/>
                  <a:gd name="csX9" fmla="*/ 0 w 119085"/>
                  <a:gd name="csY9" fmla="*/ 27674 h 50593"/>
                  <a:gd name="csX10" fmla="*/ 45838 w 119085"/>
                  <a:gd name="csY10" fmla="*/ 49999 h 50593"/>
                  <a:gd name="csX11" fmla="*/ 52376 w 119085"/>
                  <a:gd name="csY11" fmla="*/ 46102 h 50593"/>
                  <a:gd name="csX12" fmla="*/ 52376 w 119085"/>
                  <a:gd name="csY12" fmla="*/ 19616 h 50593"/>
                  <a:gd name="csX13" fmla="*/ 59444 w 119085"/>
                  <a:gd name="csY13" fmla="*/ 12549 h 50593"/>
                  <a:gd name="csX14" fmla="*/ 66511 w 119085"/>
                  <a:gd name="csY14" fmla="*/ 19616 h 50593"/>
                  <a:gd name="csX15" fmla="*/ 66511 w 119085"/>
                  <a:gd name="csY15" fmla="*/ 46102 h 50593"/>
                  <a:gd name="csX16" fmla="*/ 73776 w 119085"/>
                  <a:gd name="csY16" fmla="*/ 50593 h 505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19085" h="50593">
                    <a:moveTo>
                      <a:pt x="73776" y="50593"/>
                    </a:moveTo>
                    <a:lnTo>
                      <a:pt x="119085" y="28533"/>
                    </a:lnTo>
                    <a:cubicBezTo>
                      <a:pt x="118887" y="27278"/>
                      <a:pt x="118689" y="26023"/>
                      <a:pt x="118689" y="24768"/>
                    </a:cubicBezTo>
                    <a:cubicBezTo>
                      <a:pt x="118689" y="23844"/>
                      <a:pt x="118821" y="22919"/>
                      <a:pt x="118953" y="21994"/>
                    </a:cubicBezTo>
                    <a:lnTo>
                      <a:pt x="73776" y="0"/>
                    </a:lnTo>
                    <a:cubicBezTo>
                      <a:pt x="70011" y="3567"/>
                      <a:pt x="64992" y="5812"/>
                      <a:pt x="59444" y="5812"/>
                    </a:cubicBezTo>
                    <a:cubicBezTo>
                      <a:pt x="54226" y="5812"/>
                      <a:pt x="49470" y="3831"/>
                      <a:pt x="45838" y="594"/>
                    </a:cubicBezTo>
                    <a:lnTo>
                      <a:pt x="66" y="22853"/>
                    </a:lnTo>
                    <a:cubicBezTo>
                      <a:pt x="66" y="23513"/>
                      <a:pt x="264" y="24108"/>
                      <a:pt x="264" y="24768"/>
                    </a:cubicBezTo>
                    <a:cubicBezTo>
                      <a:pt x="264" y="25759"/>
                      <a:pt x="132" y="26684"/>
                      <a:pt x="0" y="27674"/>
                    </a:cubicBezTo>
                    <a:lnTo>
                      <a:pt x="45838" y="49999"/>
                    </a:lnTo>
                    <a:cubicBezTo>
                      <a:pt x="47753" y="48348"/>
                      <a:pt x="49933" y="46960"/>
                      <a:pt x="52376" y="46102"/>
                    </a:cubicBezTo>
                    <a:lnTo>
                      <a:pt x="52376" y="19616"/>
                    </a:lnTo>
                    <a:cubicBezTo>
                      <a:pt x="52376" y="15720"/>
                      <a:pt x="55547" y="12549"/>
                      <a:pt x="59444" y="12549"/>
                    </a:cubicBezTo>
                    <a:cubicBezTo>
                      <a:pt x="63341" y="12549"/>
                      <a:pt x="66511" y="15720"/>
                      <a:pt x="66511" y="19616"/>
                    </a:cubicBezTo>
                    <a:lnTo>
                      <a:pt x="66511" y="46102"/>
                    </a:lnTo>
                    <a:cubicBezTo>
                      <a:pt x="69219" y="47093"/>
                      <a:pt x="71729" y="48612"/>
                      <a:pt x="73776" y="50593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Forma Livre 30">
                <a:extLst>
                  <a:ext uri="{FF2B5EF4-FFF2-40B4-BE49-F238E27FC236}">
                    <a16:creationId xmlns:a16="http://schemas.microsoft.com/office/drawing/2014/main" id="{23C9B4E5-6496-7057-CE3B-370F96B1AE2B}"/>
                  </a:ext>
                </a:extLst>
              </p:cNvPr>
              <p:cNvSpPr/>
              <p:nvPr/>
            </p:nvSpPr>
            <p:spPr>
              <a:xfrm>
                <a:off x="2645110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Forma Livre 31">
                <a:extLst>
                  <a:ext uri="{FF2B5EF4-FFF2-40B4-BE49-F238E27FC236}">
                    <a16:creationId xmlns:a16="http://schemas.microsoft.com/office/drawing/2014/main" id="{1BA108FA-D2E3-4CEC-7AC4-554D013EF697}"/>
                  </a:ext>
                </a:extLst>
              </p:cNvPr>
              <p:cNvSpPr/>
              <p:nvPr/>
            </p:nvSpPr>
            <p:spPr>
              <a:xfrm>
                <a:off x="2753166" y="5335655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Forma Livre 32">
                <a:extLst>
                  <a:ext uri="{FF2B5EF4-FFF2-40B4-BE49-F238E27FC236}">
                    <a16:creationId xmlns:a16="http://schemas.microsoft.com/office/drawing/2014/main" id="{1D97CB0F-B920-367C-229A-E72E5C33BFFB}"/>
                  </a:ext>
                </a:extLst>
              </p:cNvPr>
              <p:cNvSpPr/>
              <p:nvPr/>
            </p:nvSpPr>
            <p:spPr>
              <a:xfrm>
                <a:off x="2565060" y="5272843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Forma Livre 33">
                <a:extLst>
                  <a:ext uri="{FF2B5EF4-FFF2-40B4-BE49-F238E27FC236}">
                    <a16:creationId xmlns:a16="http://schemas.microsoft.com/office/drawing/2014/main" id="{01D4C092-FEB7-55D0-BB5C-8B1774540FDA}"/>
                  </a:ext>
                </a:extLst>
              </p:cNvPr>
              <p:cNvSpPr/>
              <p:nvPr/>
            </p:nvSpPr>
            <p:spPr>
              <a:xfrm>
                <a:off x="2485075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Forma Livre 34">
                <a:extLst>
                  <a:ext uri="{FF2B5EF4-FFF2-40B4-BE49-F238E27FC236}">
                    <a16:creationId xmlns:a16="http://schemas.microsoft.com/office/drawing/2014/main" id="{27255A33-0D41-E974-1249-0DAF28F007AE}"/>
                  </a:ext>
                </a:extLst>
              </p:cNvPr>
              <p:cNvSpPr/>
              <p:nvPr/>
            </p:nvSpPr>
            <p:spPr>
              <a:xfrm>
                <a:off x="2268171" y="5057458"/>
                <a:ext cx="607051" cy="545890"/>
              </a:xfrm>
              <a:custGeom>
                <a:avLst/>
                <a:gdLst>
                  <a:gd name="csX0" fmla="*/ 559365 w 607051"/>
                  <a:gd name="csY0" fmla="*/ 0 h 545890"/>
                  <a:gd name="csX1" fmla="*/ 47621 w 607051"/>
                  <a:gd name="csY1" fmla="*/ 0 h 545890"/>
                  <a:gd name="csX2" fmla="*/ 0 w 607051"/>
                  <a:gd name="csY2" fmla="*/ 47621 h 545890"/>
                  <a:gd name="csX3" fmla="*/ 0 w 607051"/>
                  <a:gd name="csY3" fmla="*/ 266176 h 545890"/>
                  <a:gd name="csX4" fmla="*/ 47621 w 607051"/>
                  <a:gd name="csY4" fmla="*/ 313796 h 545890"/>
                  <a:gd name="csX5" fmla="*/ 53103 w 607051"/>
                  <a:gd name="csY5" fmla="*/ 313796 h 545890"/>
                  <a:gd name="csX6" fmla="*/ 87250 w 607051"/>
                  <a:gd name="csY6" fmla="*/ 347811 h 545890"/>
                  <a:gd name="csX7" fmla="*/ 20277 w 607051"/>
                  <a:gd name="csY7" fmla="*/ 423239 h 545890"/>
                  <a:gd name="csX8" fmla="*/ 44583 w 607051"/>
                  <a:gd name="csY8" fmla="*/ 423239 h 545890"/>
                  <a:gd name="csX9" fmla="*/ 96365 w 607051"/>
                  <a:gd name="csY9" fmla="*/ 371457 h 545890"/>
                  <a:gd name="csX10" fmla="*/ 101979 w 607051"/>
                  <a:gd name="csY10" fmla="*/ 371457 h 545890"/>
                  <a:gd name="csX11" fmla="*/ 153761 w 607051"/>
                  <a:gd name="csY11" fmla="*/ 423239 h 545890"/>
                  <a:gd name="csX12" fmla="*/ 153761 w 607051"/>
                  <a:gd name="csY12" fmla="*/ 423239 h 545890"/>
                  <a:gd name="csX13" fmla="*/ 153761 w 607051"/>
                  <a:gd name="csY13" fmla="*/ 424296 h 545890"/>
                  <a:gd name="csX14" fmla="*/ 189559 w 607051"/>
                  <a:gd name="csY14" fmla="*/ 470464 h 545890"/>
                  <a:gd name="csX15" fmla="*/ 122586 w 607051"/>
                  <a:gd name="csY15" fmla="*/ 545891 h 545890"/>
                  <a:gd name="csX16" fmla="*/ 146892 w 607051"/>
                  <a:gd name="csY16" fmla="*/ 545891 h 545890"/>
                  <a:gd name="csX17" fmla="*/ 198674 w 607051"/>
                  <a:gd name="csY17" fmla="*/ 494109 h 545890"/>
                  <a:gd name="csX18" fmla="*/ 204288 w 607051"/>
                  <a:gd name="csY18" fmla="*/ 494109 h 545890"/>
                  <a:gd name="csX19" fmla="*/ 256070 w 607051"/>
                  <a:gd name="csY19" fmla="*/ 545891 h 545890"/>
                  <a:gd name="csX20" fmla="*/ 280376 w 607051"/>
                  <a:gd name="csY20" fmla="*/ 545891 h 545890"/>
                  <a:gd name="csX21" fmla="*/ 213403 w 607051"/>
                  <a:gd name="csY21" fmla="*/ 470464 h 545890"/>
                  <a:gd name="csX22" fmla="*/ 249201 w 607051"/>
                  <a:gd name="csY22" fmla="*/ 424296 h 545890"/>
                  <a:gd name="csX23" fmla="*/ 249201 w 607051"/>
                  <a:gd name="csY23" fmla="*/ 423239 h 545890"/>
                  <a:gd name="csX24" fmla="*/ 249201 w 607051"/>
                  <a:gd name="csY24" fmla="*/ 423239 h 545890"/>
                  <a:gd name="csX25" fmla="*/ 300983 w 607051"/>
                  <a:gd name="csY25" fmla="*/ 371457 h 545890"/>
                  <a:gd name="csX26" fmla="*/ 306597 w 607051"/>
                  <a:gd name="csY26" fmla="*/ 371457 h 545890"/>
                  <a:gd name="csX27" fmla="*/ 358379 w 607051"/>
                  <a:gd name="csY27" fmla="*/ 423239 h 545890"/>
                  <a:gd name="csX28" fmla="*/ 358379 w 607051"/>
                  <a:gd name="csY28" fmla="*/ 423239 h 545890"/>
                  <a:gd name="csX29" fmla="*/ 358379 w 607051"/>
                  <a:gd name="csY29" fmla="*/ 424296 h 545890"/>
                  <a:gd name="csX30" fmla="*/ 394178 w 607051"/>
                  <a:gd name="csY30" fmla="*/ 470464 h 545890"/>
                  <a:gd name="csX31" fmla="*/ 327204 w 607051"/>
                  <a:gd name="csY31" fmla="*/ 545891 h 545890"/>
                  <a:gd name="csX32" fmla="*/ 351510 w 607051"/>
                  <a:gd name="csY32" fmla="*/ 545891 h 545890"/>
                  <a:gd name="csX33" fmla="*/ 403292 w 607051"/>
                  <a:gd name="csY33" fmla="*/ 494109 h 545890"/>
                  <a:gd name="csX34" fmla="*/ 408906 w 607051"/>
                  <a:gd name="csY34" fmla="*/ 494109 h 545890"/>
                  <a:gd name="csX35" fmla="*/ 460688 w 607051"/>
                  <a:gd name="csY35" fmla="*/ 545891 h 545890"/>
                  <a:gd name="csX36" fmla="*/ 484994 w 607051"/>
                  <a:gd name="csY36" fmla="*/ 545891 h 545890"/>
                  <a:gd name="csX37" fmla="*/ 418021 w 607051"/>
                  <a:gd name="csY37" fmla="*/ 470464 h 545890"/>
                  <a:gd name="csX38" fmla="*/ 453819 w 607051"/>
                  <a:gd name="csY38" fmla="*/ 424296 h 545890"/>
                  <a:gd name="csX39" fmla="*/ 453819 w 607051"/>
                  <a:gd name="csY39" fmla="*/ 423239 h 545890"/>
                  <a:gd name="csX40" fmla="*/ 453819 w 607051"/>
                  <a:gd name="csY40" fmla="*/ 423239 h 545890"/>
                  <a:gd name="csX41" fmla="*/ 505601 w 607051"/>
                  <a:gd name="csY41" fmla="*/ 371457 h 545890"/>
                  <a:gd name="csX42" fmla="*/ 511215 w 607051"/>
                  <a:gd name="csY42" fmla="*/ 371457 h 545890"/>
                  <a:gd name="csX43" fmla="*/ 562998 w 607051"/>
                  <a:gd name="csY43" fmla="*/ 423239 h 545890"/>
                  <a:gd name="csX44" fmla="*/ 587303 w 607051"/>
                  <a:gd name="csY44" fmla="*/ 423239 h 545890"/>
                  <a:gd name="csX45" fmla="*/ 520396 w 607051"/>
                  <a:gd name="csY45" fmla="*/ 347811 h 545890"/>
                  <a:gd name="csX46" fmla="*/ 554543 w 607051"/>
                  <a:gd name="csY46" fmla="*/ 313796 h 545890"/>
                  <a:gd name="csX47" fmla="*/ 559431 w 607051"/>
                  <a:gd name="csY47" fmla="*/ 313796 h 545890"/>
                  <a:gd name="csX48" fmla="*/ 607052 w 607051"/>
                  <a:gd name="csY48" fmla="*/ 266176 h 545890"/>
                  <a:gd name="csX49" fmla="*/ 607052 w 607051"/>
                  <a:gd name="csY49" fmla="*/ 47621 h 545890"/>
                  <a:gd name="csX50" fmla="*/ 559431 w 607051"/>
                  <a:gd name="csY50" fmla="*/ 0 h 545890"/>
                  <a:gd name="csX51" fmla="*/ 75824 w 607051"/>
                  <a:gd name="csY51" fmla="*/ 301644 h 545890"/>
                  <a:gd name="csX52" fmla="*/ 99271 w 607051"/>
                  <a:gd name="csY52" fmla="*/ 278196 h 545890"/>
                  <a:gd name="csX53" fmla="*/ 122718 w 607051"/>
                  <a:gd name="csY53" fmla="*/ 301644 h 545890"/>
                  <a:gd name="csX54" fmla="*/ 99271 w 607051"/>
                  <a:gd name="csY54" fmla="*/ 325091 h 545890"/>
                  <a:gd name="csX55" fmla="*/ 75824 w 607051"/>
                  <a:gd name="csY55" fmla="*/ 301644 h 545890"/>
                  <a:gd name="csX56" fmla="*/ 201514 w 607051"/>
                  <a:gd name="csY56" fmla="*/ 447743 h 545890"/>
                  <a:gd name="csX57" fmla="*/ 178067 w 607051"/>
                  <a:gd name="csY57" fmla="*/ 424296 h 545890"/>
                  <a:gd name="csX58" fmla="*/ 201514 w 607051"/>
                  <a:gd name="csY58" fmla="*/ 400848 h 545890"/>
                  <a:gd name="csX59" fmla="*/ 224961 w 607051"/>
                  <a:gd name="csY59" fmla="*/ 424296 h 545890"/>
                  <a:gd name="csX60" fmla="*/ 201514 w 607051"/>
                  <a:gd name="csY60" fmla="*/ 447743 h 545890"/>
                  <a:gd name="csX61" fmla="*/ 233283 w 607051"/>
                  <a:gd name="csY61" fmla="*/ 388828 h 545890"/>
                  <a:gd name="csX62" fmla="*/ 201514 w 607051"/>
                  <a:gd name="csY62" fmla="*/ 376609 h 545890"/>
                  <a:gd name="csX63" fmla="*/ 169745 w 607051"/>
                  <a:gd name="csY63" fmla="*/ 388828 h 545890"/>
                  <a:gd name="csX64" fmla="*/ 111160 w 607051"/>
                  <a:gd name="csY64" fmla="*/ 347811 h 545890"/>
                  <a:gd name="csX65" fmla="*/ 145307 w 607051"/>
                  <a:gd name="csY65" fmla="*/ 313796 h 545890"/>
                  <a:gd name="csX66" fmla="*/ 257721 w 607051"/>
                  <a:gd name="csY66" fmla="*/ 313796 h 545890"/>
                  <a:gd name="csX67" fmla="*/ 291868 w 607051"/>
                  <a:gd name="csY67" fmla="*/ 347811 h 545890"/>
                  <a:gd name="csX68" fmla="*/ 233283 w 607051"/>
                  <a:gd name="csY68" fmla="*/ 388828 h 545890"/>
                  <a:gd name="csX69" fmla="*/ 303823 w 607051"/>
                  <a:gd name="csY69" fmla="*/ 325091 h 545890"/>
                  <a:gd name="csX70" fmla="*/ 280376 w 607051"/>
                  <a:gd name="csY70" fmla="*/ 301644 h 545890"/>
                  <a:gd name="csX71" fmla="*/ 303823 w 607051"/>
                  <a:gd name="csY71" fmla="*/ 278196 h 545890"/>
                  <a:gd name="csX72" fmla="*/ 327270 w 607051"/>
                  <a:gd name="csY72" fmla="*/ 301644 h 545890"/>
                  <a:gd name="csX73" fmla="*/ 303823 w 607051"/>
                  <a:gd name="csY73" fmla="*/ 325091 h 545890"/>
                  <a:gd name="csX74" fmla="*/ 406132 w 607051"/>
                  <a:gd name="csY74" fmla="*/ 447743 h 545890"/>
                  <a:gd name="csX75" fmla="*/ 382685 w 607051"/>
                  <a:gd name="csY75" fmla="*/ 424296 h 545890"/>
                  <a:gd name="csX76" fmla="*/ 406132 w 607051"/>
                  <a:gd name="csY76" fmla="*/ 400848 h 545890"/>
                  <a:gd name="csX77" fmla="*/ 429580 w 607051"/>
                  <a:gd name="csY77" fmla="*/ 424296 h 545890"/>
                  <a:gd name="csX78" fmla="*/ 406132 w 607051"/>
                  <a:gd name="csY78" fmla="*/ 447743 h 545890"/>
                  <a:gd name="csX79" fmla="*/ 437902 w 607051"/>
                  <a:gd name="csY79" fmla="*/ 388828 h 545890"/>
                  <a:gd name="csX80" fmla="*/ 406132 w 607051"/>
                  <a:gd name="csY80" fmla="*/ 376609 h 545890"/>
                  <a:gd name="csX81" fmla="*/ 374363 w 607051"/>
                  <a:gd name="csY81" fmla="*/ 388828 h 545890"/>
                  <a:gd name="csX82" fmla="*/ 315778 w 607051"/>
                  <a:gd name="csY82" fmla="*/ 347811 h 545890"/>
                  <a:gd name="csX83" fmla="*/ 349925 w 607051"/>
                  <a:gd name="csY83" fmla="*/ 313796 h 545890"/>
                  <a:gd name="csX84" fmla="*/ 462340 w 607051"/>
                  <a:gd name="csY84" fmla="*/ 313796 h 545890"/>
                  <a:gd name="csX85" fmla="*/ 496487 w 607051"/>
                  <a:gd name="csY85" fmla="*/ 347811 h 545890"/>
                  <a:gd name="csX86" fmla="*/ 437902 w 607051"/>
                  <a:gd name="csY86" fmla="*/ 388828 h 545890"/>
                  <a:gd name="csX87" fmla="*/ 508441 w 607051"/>
                  <a:gd name="csY87" fmla="*/ 325091 h 545890"/>
                  <a:gd name="csX88" fmla="*/ 484994 w 607051"/>
                  <a:gd name="csY88" fmla="*/ 301644 h 545890"/>
                  <a:gd name="csX89" fmla="*/ 508441 w 607051"/>
                  <a:gd name="csY89" fmla="*/ 278196 h 545890"/>
                  <a:gd name="csX90" fmla="*/ 531889 w 607051"/>
                  <a:gd name="csY90" fmla="*/ 301644 h 545890"/>
                  <a:gd name="csX91" fmla="*/ 508441 w 607051"/>
                  <a:gd name="csY91" fmla="*/ 325091 h 545890"/>
                  <a:gd name="csX92" fmla="*/ 582746 w 607051"/>
                  <a:gd name="csY92" fmla="*/ 266176 h 545890"/>
                  <a:gd name="csX93" fmla="*/ 559431 w 607051"/>
                  <a:gd name="csY93" fmla="*/ 289491 h 545890"/>
                  <a:gd name="csX94" fmla="*/ 554543 w 607051"/>
                  <a:gd name="csY94" fmla="*/ 289491 h 545890"/>
                  <a:gd name="csX95" fmla="*/ 508441 w 607051"/>
                  <a:gd name="csY95" fmla="*/ 253890 h 545890"/>
                  <a:gd name="csX96" fmla="*/ 462340 w 607051"/>
                  <a:gd name="csY96" fmla="*/ 289491 h 545890"/>
                  <a:gd name="csX97" fmla="*/ 349925 w 607051"/>
                  <a:gd name="csY97" fmla="*/ 289491 h 545890"/>
                  <a:gd name="csX98" fmla="*/ 303823 w 607051"/>
                  <a:gd name="csY98" fmla="*/ 253890 h 545890"/>
                  <a:gd name="csX99" fmla="*/ 257721 w 607051"/>
                  <a:gd name="csY99" fmla="*/ 289491 h 545890"/>
                  <a:gd name="csX100" fmla="*/ 145307 w 607051"/>
                  <a:gd name="csY100" fmla="*/ 289491 h 545890"/>
                  <a:gd name="csX101" fmla="*/ 99205 w 607051"/>
                  <a:gd name="csY101" fmla="*/ 253890 h 545890"/>
                  <a:gd name="csX102" fmla="*/ 53103 w 607051"/>
                  <a:gd name="csY102" fmla="*/ 289491 h 545890"/>
                  <a:gd name="csX103" fmla="*/ 47621 w 607051"/>
                  <a:gd name="csY103" fmla="*/ 289491 h 545890"/>
                  <a:gd name="csX104" fmla="*/ 24306 w 607051"/>
                  <a:gd name="csY104" fmla="*/ 266176 h 545890"/>
                  <a:gd name="csX105" fmla="*/ 24306 w 607051"/>
                  <a:gd name="csY105" fmla="*/ 47621 h 545890"/>
                  <a:gd name="csX106" fmla="*/ 47621 w 607051"/>
                  <a:gd name="csY106" fmla="*/ 24306 h 545890"/>
                  <a:gd name="csX107" fmla="*/ 559365 w 607051"/>
                  <a:gd name="csY107" fmla="*/ 24306 h 545890"/>
                  <a:gd name="csX108" fmla="*/ 582680 w 607051"/>
                  <a:gd name="csY108" fmla="*/ 47621 h 545890"/>
                  <a:gd name="csX109" fmla="*/ 582680 w 607051"/>
                  <a:gd name="csY109" fmla="*/ 266176 h 5458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</a:cxnLst>
                <a:rect l="l" t="t" r="r" b="b"/>
                <a:pathLst>
                  <a:path w="607051" h="545890">
                    <a:moveTo>
                      <a:pt x="559365" y="0"/>
                    </a:moveTo>
                    <a:lnTo>
                      <a:pt x="47621" y="0"/>
                    </a:lnTo>
                    <a:cubicBezTo>
                      <a:pt x="21400" y="0"/>
                      <a:pt x="0" y="21334"/>
                      <a:pt x="0" y="47621"/>
                    </a:cubicBezTo>
                    <a:lnTo>
                      <a:pt x="0" y="266176"/>
                    </a:lnTo>
                    <a:cubicBezTo>
                      <a:pt x="0" y="292397"/>
                      <a:pt x="21334" y="313796"/>
                      <a:pt x="47621" y="313796"/>
                    </a:cubicBezTo>
                    <a:lnTo>
                      <a:pt x="53103" y="313796"/>
                    </a:lnTo>
                    <a:cubicBezTo>
                      <a:pt x="57462" y="330441"/>
                      <a:pt x="70606" y="343518"/>
                      <a:pt x="87250" y="347811"/>
                    </a:cubicBezTo>
                    <a:cubicBezTo>
                      <a:pt x="49602" y="352303"/>
                      <a:pt x="20277" y="384402"/>
                      <a:pt x="20277" y="423239"/>
                    </a:cubicBezTo>
                    <a:lnTo>
                      <a:pt x="44583" y="423239"/>
                    </a:lnTo>
                    <a:cubicBezTo>
                      <a:pt x="44583" y="394706"/>
                      <a:pt x="67832" y="371457"/>
                      <a:pt x="96365" y="371457"/>
                    </a:cubicBezTo>
                    <a:lnTo>
                      <a:pt x="101979" y="371457"/>
                    </a:lnTo>
                    <a:cubicBezTo>
                      <a:pt x="130512" y="371457"/>
                      <a:pt x="153761" y="394706"/>
                      <a:pt x="153761" y="423239"/>
                    </a:cubicBezTo>
                    <a:lnTo>
                      <a:pt x="153761" y="423239"/>
                    </a:lnTo>
                    <a:cubicBezTo>
                      <a:pt x="153761" y="423569"/>
                      <a:pt x="153761" y="423965"/>
                      <a:pt x="153761" y="424296"/>
                    </a:cubicBezTo>
                    <a:cubicBezTo>
                      <a:pt x="153761" y="446488"/>
                      <a:pt x="169018" y="465114"/>
                      <a:pt x="189559" y="470464"/>
                    </a:cubicBezTo>
                    <a:cubicBezTo>
                      <a:pt x="151912" y="474955"/>
                      <a:pt x="122586" y="507054"/>
                      <a:pt x="122586" y="545891"/>
                    </a:cubicBezTo>
                    <a:lnTo>
                      <a:pt x="146892" y="545891"/>
                    </a:lnTo>
                    <a:cubicBezTo>
                      <a:pt x="146892" y="517358"/>
                      <a:pt x="170141" y="494109"/>
                      <a:pt x="198674" y="494109"/>
                    </a:cubicBezTo>
                    <a:lnTo>
                      <a:pt x="204288" y="494109"/>
                    </a:lnTo>
                    <a:cubicBezTo>
                      <a:pt x="232821" y="494109"/>
                      <a:pt x="256070" y="517358"/>
                      <a:pt x="256070" y="545891"/>
                    </a:cubicBezTo>
                    <a:lnTo>
                      <a:pt x="280376" y="545891"/>
                    </a:lnTo>
                    <a:cubicBezTo>
                      <a:pt x="280376" y="507054"/>
                      <a:pt x="251050" y="474955"/>
                      <a:pt x="213403" y="470464"/>
                    </a:cubicBezTo>
                    <a:cubicBezTo>
                      <a:pt x="233944" y="465180"/>
                      <a:pt x="249201" y="446488"/>
                      <a:pt x="249201" y="424296"/>
                    </a:cubicBezTo>
                    <a:cubicBezTo>
                      <a:pt x="249201" y="423965"/>
                      <a:pt x="249201" y="423569"/>
                      <a:pt x="249201" y="423239"/>
                    </a:cubicBezTo>
                    <a:lnTo>
                      <a:pt x="249201" y="423239"/>
                    </a:lnTo>
                    <a:cubicBezTo>
                      <a:pt x="249201" y="394706"/>
                      <a:pt x="272450" y="371457"/>
                      <a:pt x="300983" y="371457"/>
                    </a:cubicBezTo>
                    <a:lnTo>
                      <a:pt x="306597" y="371457"/>
                    </a:lnTo>
                    <a:cubicBezTo>
                      <a:pt x="335130" y="371457"/>
                      <a:pt x="358379" y="394706"/>
                      <a:pt x="358379" y="423239"/>
                    </a:cubicBezTo>
                    <a:lnTo>
                      <a:pt x="358379" y="423239"/>
                    </a:lnTo>
                    <a:cubicBezTo>
                      <a:pt x="358379" y="423569"/>
                      <a:pt x="358379" y="423965"/>
                      <a:pt x="358379" y="424296"/>
                    </a:cubicBezTo>
                    <a:cubicBezTo>
                      <a:pt x="358379" y="446488"/>
                      <a:pt x="373636" y="465114"/>
                      <a:pt x="394178" y="470464"/>
                    </a:cubicBezTo>
                    <a:cubicBezTo>
                      <a:pt x="356530" y="474955"/>
                      <a:pt x="327204" y="507054"/>
                      <a:pt x="327204" y="545891"/>
                    </a:cubicBezTo>
                    <a:lnTo>
                      <a:pt x="351510" y="545891"/>
                    </a:lnTo>
                    <a:cubicBezTo>
                      <a:pt x="351510" y="517358"/>
                      <a:pt x="374759" y="494109"/>
                      <a:pt x="403292" y="494109"/>
                    </a:cubicBezTo>
                    <a:lnTo>
                      <a:pt x="408906" y="494109"/>
                    </a:lnTo>
                    <a:cubicBezTo>
                      <a:pt x="437439" y="494109"/>
                      <a:pt x="460688" y="517358"/>
                      <a:pt x="460688" y="545891"/>
                    </a:cubicBezTo>
                    <a:lnTo>
                      <a:pt x="484994" y="545891"/>
                    </a:lnTo>
                    <a:cubicBezTo>
                      <a:pt x="484994" y="507054"/>
                      <a:pt x="455669" y="474955"/>
                      <a:pt x="418021" y="470464"/>
                    </a:cubicBezTo>
                    <a:cubicBezTo>
                      <a:pt x="438562" y="465180"/>
                      <a:pt x="453819" y="446488"/>
                      <a:pt x="453819" y="424296"/>
                    </a:cubicBezTo>
                    <a:cubicBezTo>
                      <a:pt x="453819" y="423965"/>
                      <a:pt x="453819" y="423569"/>
                      <a:pt x="453819" y="423239"/>
                    </a:cubicBezTo>
                    <a:lnTo>
                      <a:pt x="453819" y="423239"/>
                    </a:lnTo>
                    <a:cubicBezTo>
                      <a:pt x="453819" y="394706"/>
                      <a:pt x="477068" y="371457"/>
                      <a:pt x="505601" y="371457"/>
                    </a:cubicBezTo>
                    <a:lnTo>
                      <a:pt x="511215" y="371457"/>
                    </a:lnTo>
                    <a:cubicBezTo>
                      <a:pt x="539748" y="371457"/>
                      <a:pt x="562998" y="394706"/>
                      <a:pt x="562998" y="423239"/>
                    </a:cubicBezTo>
                    <a:lnTo>
                      <a:pt x="587303" y="423239"/>
                    </a:lnTo>
                    <a:cubicBezTo>
                      <a:pt x="587303" y="384402"/>
                      <a:pt x="557978" y="352303"/>
                      <a:pt x="520396" y="347811"/>
                    </a:cubicBezTo>
                    <a:cubicBezTo>
                      <a:pt x="537040" y="343518"/>
                      <a:pt x="550184" y="330441"/>
                      <a:pt x="554543" y="313796"/>
                    </a:cubicBezTo>
                    <a:lnTo>
                      <a:pt x="559431" y="313796"/>
                    </a:lnTo>
                    <a:cubicBezTo>
                      <a:pt x="585652" y="313796"/>
                      <a:pt x="607052" y="292463"/>
                      <a:pt x="607052" y="266176"/>
                    </a:cubicBezTo>
                    <a:lnTo>
                      <a:pt x="607052" y="47621"/>
                    </a:lnTo>
                    <a:cubicBezTo>
                      <a:pt x="607052" y="21400"/>
                      <a:pt x="585718" y="0"/>
                      <a:pt x="559431" y="0"/>
                    </a:cubicBezTo>
                    <a:close/>
                    <a:moveTo>
                      <a:pt x="75824" y="301644"/>
                    </a:moveTo>
                    <a:cubicBezTo>
                      <a:pt x="75824" y="288698"/>
                      <a:pt x="86325" y="278196"/>
                      <a:pt x="99271" y="278196"/>
                    </a:cubicBezTo>
                    <a:cubicBezTo>
                      <a:pt x="112216" y="278196"/>
                      <a:pt x="122718" y="288698"/>
                      <a:pt x="122718" y="301644"/>
                    </a:cubicBezTo>
                    <a:cubicBezTo>
                      <a:pt x="122718" y="314589"/>
                      <a:pt x="112216" y="325091"/>
                      <a:pt x="99271" y="325091"/>
                    </a:cubicBezTo>
                    <a:cubicBezTo>
                      <a:pt x="86325" y="325091"/>
                      <a:pt x="75824" y="314589"/>
                      <a:pt x="75824" y="301644"/>
                    </a:cubicBezTo>
                    <a:close/>
                    <a:moveTo>
                      <a:pt x="201514" y="447743"/>
                    </a:moveTo>
                    <a:cubicBezTo>
                      <a:pt x="188569" y="447743"/>
                      <a:pt x="178067" y="437241"/>
                      <a:pt x="178067" y="424296"/>
                    </a:cubicBezTo>
                    <a:cubicBezTo>
                      <a:pt x="178067" y="411350"/>
                      <a:pt x="188569" y="400848"/>
                      <a:pt x="201514" y="400848"/>
                    </a:cubicBezTo>
                    <a:cubicBezTo>
                      <a:pt x="214460" y="400848"/>
                      <a:pt x="224961" y="411350"/>
                      <a:pt x="224961" y="424296"/>
                    </a:cubicBezTo>
                    <a:cubicBezTo>
                      <a:pt x="224961" y="437241"/>
                      <a:pt x="214460" y="447743"/>
                      <a:pt x="201514" y="447743"/>
                    </a:cubicBezTo>
                    <a:close/>
                    <a:moveTo>
                      <a:pt x="233283" y="388828"/>
                    </a:moveTo>
                    <a:cubicBezTo>
                      <a:pt x="224829" y="381232"/>
                      <a:pt x="213733" y="376609"/>
                      <a:pt x="201514" y="376609"/>
                    </a:cubicBezTo>
                    <a:cubicBezTo>
                      <a:pt x="189295" y="376609"/>
                      <a:pt x="178199" y="381232"/>
                      <a:pt x="169745" y="388828"/>
                    </a:cubicBezTo>
                    <a:cubicBezTo>
                      <a:pt x="158450" y="366767"/>
                      <a:pt x="136786" y="350916"/>
                      <a:pt x="111160" y="347811"/>
                    </a:cubicBezTo>
                    <a:cubicBezTo>
                      <a:pt x="127804" y="343518"/>
                      <a:pt x="140948" y="330441"/>
                      <a:pt x="145307" y="313796"/>
                    </a:cubicBezTo>
                    <a:lnTo>
                      <a:pt x="257721" y="313796"/>
                    </a:lnTo>
                    <a:cubicBezTo>
                      <a:pt x="262081" y="330441"/>
                      <a:pt x="275224" y="343518"/>
                      <a:pt x="291868" y="347811"/>
                    </a:cubicBezTo>
                    <a:cubicBezTo>
                      <a:pt x="266242" y="350916"/>
                      <a:pt x="244512" y="366767"/>
                      <a:pt x="233283" y="388828"/>
                    </a:cubicBezTo>
                    <a:close/>
                    <a:moveTo>
                      <a:pt x="303823" y="325091"/>
                    </a:moveTo>
                    <a:cubicBezTo>
                      <a:pt x="290878" y="325091"/>
                      <a:pt x="280376" y="314589"/>
                      <a:pt x="280376" y="301644"/>
                    </a:cubicBezTo>
                    <a:cubicBezTo>
                      <a:pt x="280376" y="288698"/>
                      <a:pt x="290878" y="278196"/>
                      <a:pt x="303823" y="278196"/>
                    </a:cubicBezTo>
                    <a:cubicBezTo>
                      <a:pt x="316769" y="278196"/>
                      <a:pt x="327270" y="288698"/>
                      <a:pt x="327270" y="301644"/>
                    </a:cubicBezTo>
                    <a:cubicBezTo>
                      <a:pt x="327270" y="314589"/>
                      <a:pt x="316769" y="325091"/>
                      <a:pt x="303823" y="325091"/>
                    </a:cubicBezTo>
                    <a:close/>
                    <a:moveTo>
                      <a:pt x="406132" y="447743"/>
                    </a:moveTo>
                    <a:cubicBezTo>
                      <a:pt x="393187" y="447743"/>
                      <a:pt x="382685" y="437241"/>
                      <a:pt x="382685" y="424296"/>
                    </a:cubicBezTo>
                    <a:cubicBezTo>
                      <a:pt x="382685" y="411350"/>
                      <a:pt x="393187" y="400848"/>
                      <a:pt x="406132" y="400848"/>
                    </a:cubicBezTo>
                    <a:cubicBezTo>
                      <a:pt x="419078" y="400848"/>
                      <a:pt x="429580" y="411350"/>
                      <a:pt x="429580" y="424296"/>
                    </a:cubicBezTo>
                    <a:cubicBezTo>
                      <a:pt x="429580" y="437241"/>
                      <a:pt x="419078" y="447743"/>
                      <a:pt x="406132" y="447743"/>
                    </a:cubicBezTo>
                    <a:close/>
                    <a:moveTo>
                      <a:pt x="437902" y="388828"/>
                    </a:moveTo>
                    <a:cubicBezTo>
                      <a:pt x="429447" y="381232"/>
                      <a:pt x="418351" y="376609"/>
                      <a:pt x="406132" y="376609"/>
                    </a:cubicBezTo>
                    <a:cubicBezTo>
                      <a:pt x="393913" y="376609"/>
                      <a:pt x="382817" y="381232"/>
                      <a:pt x="374363" y="388828"/>
                    </a:cubicBezTo>
                    <a:cubicBezTo>
                      <a:pt x="363069" y="366767"/>
                      <a:pt x="341405" y="350916"/>
                      <a:pt x="315778" y="347811"/>
                    </a:cubicBezTo>
                    <a:cubicBezTo>
                      <a:pt x="332422" y="343518"/>
                      <a:pt x="345566" y="330441"/>
                      <a:pt x="349925" y="313796"/>
                    </a:cubicBezTo>
                    <a:lnTo>
                      <a:pt x="462340" y="313796"/>
                    </a:lnTo>
                    <a:cubicBezTo>
                      <a:pt x="466699" y="330441"/>
                      <a:pt x="479842" y="343518"/>
                      <a:pt x="496487" y="347811"/>
                    </a:cubicBezTo>
                    <a:cubicBezTo>
                      <a:pt x="470860" y="350916"/>
                      <a:pt x="449130" y="366767"/>
                      <a:pt x="437902" y="388828"/>
                    </a:cubicBezTo>
                    <a:close/>
                    <a:moveTo>
                      <a:pt x="508441" y="325091"/>
                    </a:moveTo>
                    <a:cubicBezTo>
                      <a:pt x="495496" y="325091"/>
                      <a:pt x="484994" y="314589"/>
                      <a:pt x="484994" y="301644"/>
                    </a:cubicBezTo>
                    <a:cubicBezTo>
                      <a:pt x="484994" y="288698"/>
                      <a:pt x="495496" y="278196"/>
                      <a:pt x="508441" y="278196"/>
                    </a:cubicBezTo>
                    <a:cubicBezTo>
                      <a:pt x="521387" y="278196"/>
                      <a:pt x="531889" y="288698"/>
                      <a:pt x="531889" y="301644"/>
                    </a:cubicBezTo>
                    <a:cubicBezTo>
                      <a:pt x="531889" y="314589"/>
                      <a:pt x="521387" y="325091"/>
                      <a:pt x="508441" y="325091"/>
                    </a:cubicBezTo>
                    <a:close/>
                    <a:moveTo>
                      <a:pt x="582746" y="266176"/>
                    </a:moveTo>
                    <a:cubicBezTo>
                      <a:pt x="582746" y="279055"/>
                      <a:pt x="572244" y="289491"/>
                      <a:pt x="559431" y="289491"/>
                    </a:cubicBezTo>
                    <a:lnTo>
                      <a:pt x="554543" y="289491"/>
                    </a:lnTo>
                    <a:cubicBezTo>
                      <a:pt x="549127" y="269082"/>
                      <a:pt x="530568" y="253890"/>
                      <a:pt x="508441" y="253890"/>
                    </a:cubicBezTo>
                    <a:cubicBezTo>
                      <a:pt x="486315" y="253890"/>
                      <a:pt x="467756" y="269016"/>
                      <a:pt x="462340" y="289491"/>
                    </a:cubicBezTo>
                    <a:lnTo>
                      <a:pt x="349925" y="289491"/>
                    </a:lnTo>
                    <a:cubicBezTo>
                      <a:pt x="344509" y="269082"/>
                      <a:pt x="325949" y="253890"/>
                      <a:pt x="303823" y="253890"/>
                    </a:cubicBezTo>
                    <a:cubicBezTo>
                      <a:pt x="281697" y="253890"/>
                      <a:pt x="263137" y="269016"/>
                      <a:pt x="257721" y="289491"/>
                    </a:cubicBezTo>
                    <a:lnTo>
                      <a:pt x="145307" y="289491"/>
                    </a:lnTo>
                    <a:cubicBezTo>
                      <a:pt x="139891" y="269082"/>
                      <a:pt x="121331" y="253890"/>
                      <a:pt x="99205" y="253890"/>
                    </a:cubicBezTo>
                    <a:cubicBezTo>
                      <a:pt x="77079" y="253890"/>
                      <a:pt x="58519" y="269016"/>
                      <a:pt x="53103" y="289491"/>
                    </a:cubicBezTo>
                    <a:lnTo>
                      <a:pt x="47621" y="289491"/>
                    </a:lnTo>
                    <a:cubicBezTo>
                      <a:pt x="34742" y="289491"/>
                      <a:pt x="24306" y="279055"/>
                      <a:pt x="24306" y="266176"/>
                    </a:cubicBezTo>
                    <a:lnTo>
                      <a:pt x="24306" y="47621"/>
                    </a:lnTo>
                    <a:cubicBezTo>
                      <a:pt x="24306" y="34742"/>
                      <a:pt x="34808" y="24306"/>
                      <a:pt x="47621" y="24306"/>
                    </a:cubicBezTo>
                    <a:lnTo>
                      <a:pt x="559365" y="24306"/>
                    </a:lnTo>
                    <a:cubicBezTo>
                      <a:pt x="572244" y="24306"/>
                      <a:pt x="582680" y="34742"/>
                      <a:pt x="582680" y="47621"/>
                    </a:cubicBezTo>
                    <a:lnTo>
                      <a:pt x="582680" y="266176"/>
                    </a:ln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Forma Livre 35">
                <a:extLst>
                  <a:ext uri="{FF2B5EF4-FFF2-40B4-BE49-F238E27FC236}">
                    <a16:creationId xmlns:a16="http://schemas.microsoft.com/office/drawing/2014/main" id="{6A85657E-624E-0CBF-5AFB-C2B9AB3D4291}"/>
                  </a:ext>
                </a:extLst>
              </p:cNvPr>
              <p:cNvSpPr/>
              <p:nvPr/>
            </p:nvSpPr>
            <p:spPr>
              <a:xfrm>
                <a:off x="2471006" y="5117004"/>
                <a:ext cx="201712" cy="183314"/>
              </a:xfrm>
              <a:custGeom>
                <a:avLst/>
                <a:gdLst>
                  <a:gd name="csX0" fmla="*/ 180709 w 201712"/>
                  <a:gd name="csY0" fmla="*/ 100886 h 183314"/>
                  <a:gd name="csX1" fmla="*/ 175425 w 201712"/>
                  <a:gd name="csY1" fmla="*/ 101679 h 183314"/>
                  <a:gd name="csX2" fmla="*/ 123907 w 201712"/>
                  <a:gd name="csY2" fmla="*/ 3795 h 183314"/>
                  <a:gd name="csX3" fmla="*/ 114330 w 201712"/>
                  <a:gd name="csY3" fmla="*/ 823 h 183314"/>
                  <a:gd name="csX4" fmla="*/ 111358 w 201712"/>
                  <a:gd name="csY4" fmla="*/ 10400 h 183314"/>
                  <a:gd name="csX5" fmla="*/ 160234 w 201712"/>
                  <a:gd name="csY5" fmla="*/ 103198 h 183314"/>
                  <a:gd name="csX6" fmla="*/ 121265 w 201712"/>
                  <a:gd name="csY6" fmla="*/ 84242 h 183314"/>
                  <a:gd name="csX7" fmla="*/ 121463 w 201712"/>
                  <a:gd name="csY7" fmla="*/ 81996 h 183314"/>
                  <a:gd name="csX8" fmla="*/ 107791 w 201712"/>
                  <a:gd name="csY8" fmla="*/ 62512 h 183314"/>
                  <a:gd name="csX9" fmla="*/ 107791 w 201712"/>
                  <a:gd name="csY9" fmla="*/ 32856 h 183314"/>
                  <a:gd name="csX10" fmla="*/ 100724 w 201712"/>
                  <a:gd name="csY10" fmla="*/ 25789 h 183314"/>
                  <a:gd name="csX11" fmla="*/ 93657 w 201712"/>
                  <a:gd name="csY11" fmla="*/ 32856 h 183314"/>
                  <a:gd name="csX12" fmla="*/ 93657 w 201712"/>
                  <a:gd name="csY12" fmla="*/ 62512 h 183314"/>
                  <a:gd name="csX13" fmla="*/ 79985 w 201712"/>
                  <a:gd name="csY13" fmla="*/ 81996 h 183314"/>
                  <a:gd name="csX14" fmla="*/ 80315 w 201712"/>
                  <a:gd name="csY14" fmla="*/ 85167 h 183314"/>
                  <a:gd name="csX15" fmla="*/ 43196 w 201712"/>
                  <a:gd name="csY15" fmla="*/ 103264 h 183314"/>
                  <a:gd name="csX16" fmla="*/ 92072 w 201712"/>
                  <a:gd name="csY16" fmla="*/ 10466 h 183314"/>
                  <a:gd name="csX17" fmla="*/ 89099 w 201712"/>
                  <a:gd name="csY17" fmla="*/ 889 h 183314"/>
                  <a:gd name="csX18" fmla="*/ 79522 w 201712"/>
                  <a:gd name="csY18" fmla="*/ 3861 h 183314"/>
                  <a:gd name="csX19" fmla="*/ 27740 w 201712"/>
                  <a:gd name="csY19" fmla="*/ 102207 h 183314"/>
                  <a:gd name="csX20" fmla="*/ 20805 w 201712"/>
                  <a:gd name="csY20" fmla="*/ 100952 h 183314"/>
                  <a:gd name="csX21" fmla="*/ 0 w 201712"/>
                  <a:gd name="csY21" fmla="*/ 121758 h 183314"/>
                  <a:gd name="csX22" fmla="*/ 20805 w 201712"/>
                  <a:gd name="csY22" fmla="*/ 142563 h 183314"/>
                  <a:gd name="csX23" fmla="*/ 34609 w 201712"/>
                  <a:gd name="csY23" fmla="*/ 137147 h 183314"/>
                  <a:gd name="csX24" fmla="*/ 80315 w 201712"/>
                  <a:gd name="csY24" fmla="*/ 159405 h 183314"/>
                  <a:gd name="csX25" fmla="*/ 79985 w 201712"/>
                  <a:gd name="csY25" fmla="*/ 162510 h 183314"/>
                  <a:gd name="csX26" fmla="*/ 100790 w 201712"/>
                  <a:gd name="csY26" fmla="*/ 183315 h 183314"/>
                  <a:gd name="csX27" fmla="*/ 121595 w 201712"/>
                  <a:gd name="csY27" fmla="*/ 162510 h 183314"/>
                  <a:gd name="csX28" fmla="*/ 121397 w 201712"/>
                  <a:gd name="csY28" fmla="*/ 160264 h 183314"/>
                  <a:gd name="csX29" fmla="*/ 167763 w 201712"/>
                  <a:gd name="csY29" fmla="*/ 137675 h 183314"/>
                  <a:gd name="csX30" fmla="*/ 180907 w 201712"/>
                  <a:gd name="csY30" fmla="*/ 142497 h 183314"/>
                  <a:gd name="csX31" fmla="*/ 201712 w 201712"/>
                  <a:gd name="csY31" fmla="*/ 121692 h 183314"/>
                  <a:gd name="csX32" fmla="*/ 180907 w 201712"/>
                  <a:gd name="csY32" fmla="*/ 100886 h 183314"/>
                  <a:gd name="csX33" fmla="*/ 100658 w 201712"/>
                  <a:gd name="csY33" fmla="*/ 109407 h 183314"/>
                  <a:gd name="csX34" fmla="*/ 93591 w 201712"/>
                  <a:gd name="csY34" fmla="*/ 116474 h 183314"/>
                  <a:gd name="csX35" fmla="*/ 93591 w 201712"/>
                  <a:gd name="csY35" fmla="*/ 142959 h 183314"/>
                  <a:gd name="csX36" fmla="*/ 87052 w 201712"/>
                  <a:gd name="csY36" fmla="*/ 146856 h 183314"/>
                  <a:gd name="csX37" fmla="*/ 41214 w 201712"/>
                  <a:gd name="csY37" fmla="*/ 124532 h 183314"/>
                  <a:gd name="csX38" fmla="*/ 41478 w 201712"/>
                  <a:gd name="csY38" fmla="*/ 121625 h 183314"/>
                  <a:gd name="csX39" fmla="*/ 41280 w 201712"/>
                  <a:gd name="csY39" fmla="*/ 119710 h 183314"/>
                  <a:gd name="csX40" fmla="*/ 87052 w 201712"/>
                  <a:gd name="csY40" fmla="*/ 97452 h 183314"/>
                  <a:gd name="csX41" fmla="*/ 100658 w 201712"/>
                  <a:gd name="csY41" fmla="*/ 102670 h 183314"/>
                  <a:gd name="csX42" fmla="*/ 114990 w 201712"/>
                  <a:gd name="csY42" fmla="*/ 96857 h 183314"/>
                  <a:gd name="csX43" fmla="*/ 160168 w 201712"/>
                  <a:gd name="csY43" fmla="*/ 118851 h 183314"/>
                  <a:gd name="csX44" fmla="*/ 159903 w 201712"/>
                  <a:gd name="csY44" fmla="*/ 121625 h 183314"/>
                  <a:gd name="csX45" fmla="*/ 160300 w 201712"/>
                  <a:gd name="csY45" fmla="*/ 125390 h 183314"/>
                  <a:gd name="csX46" fmla="*/ 114990 w 201712"/>
                  <a:gd name="csY46" fmla="*/ 147450 h 183314"/>
                  <a:gd name="csX47" fmla="*/ 107725 w 201712"/>
                  <a:gd name="csY47" fmla="*/ 142959 h 183314"/>
                  <a:gd name="csX48" fmla="*/ 107725 w 201712"/>
                  <a:gd name="csY48" fmla="*/ 116474 h 183314"/>
                  <a:gd name="csX49" fmla="*/ 100658 w 201712"/>
                  <a:gd name="csY49" fmla="*/ 109407 h 183314"/>
                  <a:gd name="csX50" fmla="*/ 107263 w 201712"/>
                  <a:gd name="csY50" fmla="*/ 81930 h 183314"/>
                  <a:gd name="csX51" fmla="*/ 100658 w 201712"/>
                  <a:gd name="csY51" fmla="*/ 88535 h 183314"/>
                  <a:gd name="csX52" fmla="*/ 94053 w 201712"/>
                  <a:gd name="csY52" fmla="*/ 81930 h 183314"/>
                  <a:gd name="csX53" fmla="*/ 100658 w 201712"/>
                  <a:gd name="csY53" fmla="*/ 75325 h 183314"/>
                  <a:gd name="csX54" fmla="*/ 107263 w 201712"/>
                  <a:gd name="csY54" fmla="*/ 81930 h 183314"/>
                  <a:gd name="csX55" fmla="*/ 20673 w 201712"/>
                  <a:gd name="csY55" fmla="*/ 128296 h 183314"/>
                  <a:gd name="csX56" fmla="*/ 14068 w 201712"/>
                  <a:gd name="csY56" fmla="*/ 121692 h 183314"/>
                  <a:gd name="csX57" fmla="*/ 20673 w 201712"/>
                  <a:gd name="csY57" fmla="*/ 115087 h 183314"/>
                  <a:gd name="csX58" fmla="*/ 27278 w 201712"/>
                  <a:gd name="csY58" fmla="*/ 121692 h 183314"/>
                  <a:gd name="csX59" fmla="*/ 20673 w 201712"/>
                  <a:gd name="csY59" fmla="*/ 128296 h 183314"/>
                  <a:gd name="csX60" fmla="*/ 100658 w 201712"/>
                  <a:gd name="csY60" fmla="*/ 169048 h 183314"/>
                  <a:gd name="csX61" fmla="*/ 94053 w 201712"/>
                  <a:gd name="csY61" fmla="*/ 162443 h 183314"/>
                  <a:gd name="csX62" fmla="*/ 100658 w 201712"/>
                  <a:gd name="csY62" fmla="*/ 155839 h 183314"/>
                  <a:gd name="csX63" fmla="*/ 107263 w 201712"/>
                  <a:gd name="csY63" fmla="*/ 162443 h 183314"/>
                  <a:gd name="csX64" fmla="*/ 100658 w 201712"/>
                  <a:gd name="csY64" fmla="*/ 169048 h 183314"/>
                  <a:gd name="csX65" fmla="*/ 180709 w 201712"/>
                  <a:gd name="csY65" fmla="*/ 128296 h 183314"/>
                  <a:gd name="csX66" fmla="*/ 174104 w 201712"/>
                  <a:gd name="csY66" fmla="*/ 121692 h 183314"/>
                  <a:gd name="csX67" fmla="*/ 180709 w 201712"/>
                  <a:gd name="csY67" fmla="*/ 115087 h 183314"/>
                  <a:gd name="csX68" fmla="*/ 187314 w 201712"/>
                  <a:gd name="csY68" fmla="*/ 121692 h 183314"/>
                  <a:gd name="csX69" fmla="*/ 180709 w 201712"/>
                  <a:gd name="csY69" fmla="*/ 128296 h 1833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</a:cxnLst>
                <a:rect l="l" t="t" r="r" b="b"/>
                <a:pathLst>
                  <a:path w="201712" h="183314">
                    <a:moveTo>
                      <a:pt x="180709" y="100886"/>
                    </a:moveTo>
                    <a:cubicBezTo>
                      <a:pt x="178859" y="100886"/>
                      <a:pt x="177142" y="101216"/>
                      <a:pt x="175425" y="101679"/>
                    </a:cubicBezTo>
                    <a:lnTo>
                      <a:pt x="123907" y="3795"/>
                    </a:lnTo>
                    <a:cubicBezTo>
                      <a:pt x="122058" y="360"/>
                      <a:pt x="117831" y="-1027"/>
                      <a:pt x="114330" y="823"/>
                    </a:cubicBezTo>
                    <a:cubicBezTo>
                      <a:pt x="110895" y="2672"/>
                      <a:pt x="109575" y="6899"/>
                      <a:pt x="111358" y="10400"/>
                    </a:cubicBezTo>
                    <a:lnTo>
                      <a:pt x="160234" y="103198"/>
                    </a:lnTo>
                    <a:lnTo>
                      <a:pt x="121265" y="84242"/>
                    </a:lnTo>
                    <a:cubicBezTo>
                      <a:pt x="121331" y="83515"/>
                      <a:pt x="121463" y="82789"/>
                      <a:pt x="121463" y="81996"/>
                    </a:cubicBezTo>
                    <a:cubicBezTo>
                      <a:pt x="121463" y="73014"/>
                      <a:pt x="115717" y="65418"/>
                      <a:pt x="107791" y="62512"/>
                    </a:cubicBezTo>
                    <a:lnTo>
                      <a:pt x="107791" y="32856"/>
                    </a:lnTo>
                    <a:cubicBezTo>
                      <a:pt x="107791" y="28959"/>
                      <a:pt x="104621" y="25789"/>
                      <a:pt x="100724" y="25789"/>
                    </a:cubicBezTo>
                    <a:cubicBezTo>
                      <a:pt x="96827" y="25789"/>
                      <a:pt x="93657" y="28959"/>
                      <a:pt x="93657" y="32856"/>
                    </a:cubicBezTo>
                    <a:lnTo>
                      <a:pt x="93657" y="62512"/>
                    </a:lnTo>
                    <a:cubicBezTo>
                      <a:pt x="85665" y="65418"/>
                      <a:pt x="79985" y="73014"/>
                      <a:pt x="79985" y="81996"/>
                    </a:cubicBezTo>
                    <a:cubicBezTo>
                      <a:pt x="79985" y="83053"/>
                      <a:pt x="80117" y="84110"/>
                      <a:pt x="80315" y="85167"/>
                    </a:cubicBezTo>
                    <a:lnTo>
                      <a:pt x="43196" y="103264"/>
                    </a:lnTo>
                    <a:lnTo>
                      <a:pt x="92072" y="10466"/>
                    </a:lnTo>
                    <a:cubicBezTo>
                      <a:pt x="93921" y="7031"/>
                      <a:pt x="92534" y="2738"/>
                      <a:pt x="89099" y="889"/>
                    </a:cubicBezTo>
                    <a:cubicBezTo>
                      <a:pt x="85665" y="-961"/>
                      <a:pt x="81372" y="360"/>
                      <a:pt x="79522" y="3861"/>
                    </a:cubicBezTo>
                    <a:lnTo>
                      <a:pt x="27740" y="102207"/>
                    </a:lnTo>
                    <a:cubicBezTo>
                      <a:pt x="25561" y="101415"/>
                      <a:pt x="23249" y="100952"/>
                      <a:pt x="20805" y="100952"/>
                    </a:cubicBezTo>
                    <a:cubicBezTo>
                      <a:pt x="9379" y="100952"/>
                      <a:pt x="0" y="110265"/>
                      <a:pt x="0" y="121758"/>
                    </a:cubicBezTo>
                    <a:cubicBezTo>
                      <a:pt x="0" y="133250"/>
                      <a:pt x="9313" y="142563"/>
                      <a:pt x="20805" y="142563"/>
                    </a:cubicBezTo>
                    <a:cubicBezTo>
                      <a:pt x="26155" y="142563"/>
                      <a:pt x="30977" y="140515"/>
                      <a:pt x="34609" y="137147"/>
                    </a:cubicBezTo>
                    <a:lnTo>
                      <a:pt x="80315" y="159405"/>
                    </a:lnTo>
                    <a:cubicBezTo>
                      <a:pt x="80183" y="160462"/>
                      <a:pt x="79985" y="161453"/>
                      <a:pt x="79985" y="162510"/>
                    </a:cubicBezTo>
                    <a:cubicBezTo>
                      <a:pt x="79985" y="173936"/>
                      <a:pt x="89298" y="183315"/>
                      <a:pt x="100790" y="183315"/>
                    </a:cubicBezTo>
                    <a:cubicBezTo>
                      <a:pt x="112282" y="183315"/>
                      <a:pt x="121595" y="174002"/>
                      <a:pt x="121595" y="162510"/>
                    </a:cubicBezTo>
                    <a:cubicBezTo>
                      <a:pt x="121595" y="161717"/>
                      <a:pt x="121463" y="161056"/>
                      <a:pt x="121397" y="160264"/>
                    </a:cubicBezTo>
                    <a:lnTo>
                      <a:pt x="167763" y="137675"/>
                    </a:lnTo>
                    <a:cubicBezTo>
                      <a:pt x="171330" y="140647"/>
                      <a:pt x="175887" y="142497"/>
                      <a:pt x="180907" y="142497"/>
                    </a:cubicBezTo>
                    <a:cubicBezTo>
                      <a:pt x="192333" y="142497"/>
                      <a:pt x="201712" y="133184"/>
                      <a:pt x="201712" y="121692"/>
                    </a:cubicBezTo>
                    <a:cubicBezTo>
                      <a:pt x="201712" y="110199"/>
                      <a:pt x="192399" y="100886"/>
                      <a:pt x="180907" y="100886"/>
                    </a:cubicBezTo>
                    <a:close/>
                    <a:moveTo>
                      <a:pt x="100658" y="109407"/>
                    </a:moveTo>
                    <a:cubicBezTo>
                      <a:pt x="96761" y="109407"/>
                      <a:pt x="93591" y="112577"/>
                      <a:pt x="93591" y="116474"/>
                    </a:cubicBezTo>
                    <a:lnTo>
                      <a:pt x="93591" y="142959"/>
                    </a:lnTo>
                    <a:cubicBezTo>
                      <a:pt x="91147" y="143818"/>
                      <a:pt x="88967" y="145205"/>
                      <a:pt x="87052" y="146856"/>
                    </a:cubicBezTo>
                    <a:lnTo>
                      <a:pt x="41214" y="124532"/>
                    </a:lnTo>
                    <a:cubicBezTo>
                      <a:pt x="41346" y="123607"/>
                      <a:pt x="41478" y="122616"/>
                      <a:pt x="41478" y="121625"/>
                    </a:cubicBezTo>
                    <a:cubicBezTo>
                      <a:pt x="41478" y="120965"/>
                      <a:pt x="41346" y="120371"/>
                      <a:pt x="41280" y="119710"/>
                    </a:cubicBezTo>
                    <a:lnTo>
                      <a:pt x="87052" y="97452"/>
                    </a:lnTo>
                    <a:cubicBezTo>
                      <a:pt x="90685" y="100622"/>
                      <a:pt x="95440" y="102670"/>
                      <a:pt x="100658" y="102670"/>
                    </a:cubicBezTo>
                    <a:cubicBezTo>
                      <a:pt x="106206" y="102670"/>
                      <a:pt x="111292" y="100424"/>
                      <a:pt x="114990" y="96857"/>
                    </a:cubicBezTo>
                    <a:lnTo>
                      <a:pt x="160168" y="118851"/>
                    </a:lnTo>
                    <a:cubicBezTo>
                      <a:pt x="160036" y="119776"/>
                      <a:pt x="159903" y="120635"/>
                      <a:pt x="159903" y="121625"/>
                    </a:cubicBezTo>
                    <a:cubicBezTo>
                      <a:pt x="159903" y="122946"/>
                      <a:pt x="160036" y="124135"/>
                      <a:pt x="160300" y="125390"/>
                    </a:cubicBezTo>
                    <a:lnTo>
                      <a:pt x="114990" y="147450"/>
                    </a:lnTo>
                    <a:cubicBezTo>
                      <a:pt x="112943" y="145469"/>
                      <a:pt x="110433" y="143950"/>
                      <a:pt x="107725" y="142959"/>
                    </a:cubicBezTo>
                    <a:lnTo>
                      <a:pt x="107725" y="116474"/>
                    </a:lnTo>
                    <a:cubicBezTo>
                      <a:pt x="107725" y="112577"/>
                      <a:pt x="104555" y="109407"/>
                      <a:pt x="100658" y="109407"/>
                    </a:cubicBezTo>
                    <a:close/>
                    <a:moveTo>
                      <a:pt x="107263" y="81930"/>
                    </a:moveTo>
                    <a:cubicBezTo>
                      <a:pt x="107263" y="85563"/>
                      <a:pt x="104291" y="88535"/>
                      <a:pt x="100658" y="88535"/>
                    </a:cubicBezTo>
                    <a:cubicBezTo>
                      <a:pt x="97025" y="88535"/>
                      <a:pt x="94053" y="85563"/>
                      <a:pt x="94053" y="81930"/>
                    </a:cubicBezTo>
                    <a:cubicBezTo>
                      <a:pt x="94053" y="78298"/>
                      <a:pt x="97025" y="75325"/>
                      <a:pt x="100658" y="75325"/>
                    </a:cubicBezTo>
                    <a:cubicBezTo>
                      <a:pt x="104291" y="75325"/>
                      <a:pt x="107263" y="78298"/>
                      <a:pt x="107263" y="81930"/>
                    </a:cubicBezTo>
                    <a:close/>
                    <a:moveTo>
                      <a:pt x="20673" y="128296"/>
                    </a:moveTo>
                    <a:cubicBezTo>
                      <a:pt x="17041" y="128296"/>
                      <a:pt x="14068" y="125324"/>
                      <a:pt x="14068" y="121692"/>
                    </a:cubicBezTo>
                    <a:cubicBezTo>
                      <a:pt x="14068" y="118059"/>
                      <a:pt x="17041" y="115087"/>
                      <a:pt x="20673" y="115087"/>
                    </a:cubicBezTo>
                    <a:cubicBezTo>
                      <a:pt x="24306" y="115087"/>
                      <a:pt x="27278" y="118059"/>
                      <a:pt x="27278" y="121692"/>
                    </a:cubicBezTo>
                    <a:cubicBezTo>
                      <a:pt x="27278" y="125324"/>
                      <a:pt x="24306" y="128296"/>
                      <a:pt x="20673" y="128296"/>
                    </a:cubicBezTo>
                    <a:close/>
                    <a:moveTo>
                      <a:pt x="100658" y="169048"/>
                    </a:moveTo>
                    <a:cubicBezTo>
                      <a:pt x="97025" y="169048"/>
                      <a:pt x="94053" y="166076"/>
                      <a:pt x="94053" y="162443"/>
                    </a:cubicBezTo>
                    <a:cubicBezTo>
                      <a:pt x="94053" y="158811"/>
                      <a:pt x="97025" y="155839"/>
                      <a:pt x="100658" y="155839"/>
                    </a:cubicBezTo>
                    <a:cubicBezTo>
                      <a:pt x="104291" y="155839"/>
                      <a:pt x="107263" y="158811"/>
                      <a:pt x="107263" y="162443"/>
                    </a:cubicBezTo>
                    <a:cubicBezTo>
                      <a:pt x="107263" y="166076"/>
                      <a:pt x="104291" y="169048"/>
                      <a:pt x="100658" y="169048"/>
                    </a:cubicBezTo>
                    <a:close/>
                    <a:moveTo>
                      <a:pt x="180709" y="128296"/>
                    </a:moveTo>
                    <a:cubicBezTo>
                      <a:pt x="177076" y="128296"/>
                      <a:pt x="174104" y="125324"/>
                      <a:pt x="174104" y="121692"/>
                    </a:cubicBezTo>
                    <a:cubicBezTo>
                      <a:pt x="174104" y="118059"/>
                      <a:pt x="177076" y="115087"/>
                      <a:pt x="180709" y="115087"/>
                    </a:cubicBezTo>
                    <a:cubicBezTo>
                      <a:pt x="184341" y="115087"/>
                      <a:pt x="187314" y="118059"/>
                      <a:pt x="187314" y="121692"/>
                    </a:cubicBezTo>
                    <a:cubicBezTo>
                      <a:pt x="187314" y="125324"/>
                      <a:pt x="184341" y="128296"/>
                      <a:pt x="180709" y="128296"/>
                    </a:cubicBez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37" name="Gráfico 11">
            <a:extLst>
              <a:ext uri="{FF2B5EF4-FFF2-40B4-BE49-F238E27FC236}">
                <a16:creationId xmlns:a16="http://schemas.microsoft.com/office/drawing/2014/main" id="{DDB74CDD-4542-8E2B-5FD6-3E9E82CA7AC1}"/>
              </a:ext>
            </a:extLst>
          </p:cNvPr>
          <p:cNvGrpSpPr/>
          <p:nvPr/>
        </p:nvGrpSpPr>
        <p:grpSpPr>
          <a:xfrm>
            <a:off x="9833437" y="2919554"/>
            <a:ext cx="928372" cy="928372"/>
            <a:chOff x="2107479" y="4872262"/>
            <a:chExt cx="928372" cy="928372"/>
          </a:xfrm>
        </p:grpSpPr>
        <p:grpSp>
          <p:nvGrpSpPr>
            <p:cNvPr id="38" name="Gráfico 11">
              <a:extLst>
                <a:ext uri="{FF2B5EF4-FFF2-40B4-BE49-F238E27FC236}">
                  <a16:creationId xmlns:a16="http://schemas.microsoft.com/office/drawing/2014/main" id="{7A54875F-94C0-4674-B268-CCAE6F703DF2}"/>
                </a:ext>
              </a:extLst>
            </p:cNvPr>
            <p:cNvGrpSpPr/>
            <p:nvPr/>
          </p:nvGrpSpPr>
          <p:grpSpPr>
            <a:xfrm>
              <a:off x="2107479" y="4872262"/>
              <a:ext cx="928372" cy="928372"/>
              <a:chOff x="2107479" y="4872262"/>
              <a:chExt cx="928372" cy="928372"/>
            </a:xfrm>
          </p:grpSpPr>
          <p:sp>
            <p:nvSpPr>
              <p:cNvPr id="55" name="Forma Livre 54">
                <a:extLst>
                  <a:ext uri="{FF2B5EF4-FFF2-40B4-BE49-F238E27FC236}">
                    <a16:creationId xmlns:a16="http://schemas.microsoft.com/office/drawing/2014/main" id="{7FD09D8E-8408-B237-0B65-D00DA9574EAD}"/>
                  </a:ext>
                </a:extLst>
              </p:cNvPr>
              <p:cNvSpPr/>
              <p:nvPr/>
            </p:nvSpPr>
            <p:spPr>
              <a:xfrm>
                <a:off x="2107479" y="4872262"/>
                <a:ext cx="928372" cy="928372"/>
              </a:xfrm>
              <a:custGeom>
                <a:avLst/>
                <a:gdLst>
                  <a:gd name="csX0" fmla="*/ 928308 w 928372"/>
                  <a:gd name="csY0" fmla="*/ 471913 h 928372"/>
                  <a:gd name="csX1" fmla="*/ 456524 w 928372"/>
                  <a:gd name="csY1" fmla="*/ 928308 h 928372"/>
                  <a:gd name="csX2" fmla="*/ 62 w 928372"/>
                  <a:gd name="csY2" fmla="*/ 456524 h 928372"/>
                  <a:gd name="csX3" fmla="*/ 471913 w 928372"/>
                  <a:gd name="csY3" fmla="*/ 62 h 928372"/>
                  <a:gd name="csX4" fmla="*/ 928308 w 928372"/>
                  <a:gd name="csY4" fmla="*/ 471847 h 9283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928372" h="928372">
                    <a:moveTo>
                      <a:pt x="928308" y="471913"/>
                    </a:moveTo>
                    <a:cubicBezTo>
                      <a:pt x="924081" y="728247"/>
                      <a:pt x="712858" y="932535"/>
                      <a:pt x="456524" y="928308"/>
                    </a:cubicBezTo>
                    <a:cubicBezTo>
                      <a:pt x="200255" y="924015"/>
                      <a:pt x="-4099" y="712858"/>
                      <a:pt x="62" y="456524"/>
                    </a:cubicBezTo>
                    <a:cubicBezTo>
                      <a:pt x="4356" y="200255"/>
                      <a:pt x="215579" y="-4099"/>
                      <a:pt x="471913" y="62"/>
                    </a:cubicBezTo>
                    <a:cubicBezTo>
                      <a:pt x="728247" y="4290"/>
                      <a:pt x="932535" y="215513"/>
                      <a:pt x="928308" y="4718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EBEAEA"/>
                  </a:gs>
                  <a:gs pos="100000">
                    <a:srgbClr val="D7D6D6"/>
                  </a:gs>
                </a:gsLst>
                <a:lin ang="3112879" scaled="1"/>
              </a:gra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Forma Livre 55">
                <a:extLst>
                  <a:ext uri="{FF2B5EF4-FFF2-40B4-BE49-F238E27FC236}">
                    <a16:creationId xmlns:a16="http://schemas.microsoft.com/office/drawing/2014/main" id="{7ECF0B35-FB36-8931-3FBE-0B470E522A58}"/>
                  </a:ext>
                </a:extLst>
              </p:cNvPr>
              <p:cNvSpPr/>
              <p:nvPr/>
            </p:nvSpPr>
            <p:spPr>
              <a:xfrm>
                <a:off x="2127422" y="4892205"/>
                <a:ext cx="888550" cy="888484"/>
              </a:xfrm>
              <a:custGeom>
                <a:avLst/>
                <a:gdLst>
                  <a:gd name="csX0" fmla="*/ 888551 w 888550"/>
                  <a:gd name="csY0" fmla="*/ 444242 h 888484"/>
                  <a:gd name="csX1" fmla="*/ 444308 w 888550"/>
                  <a:gd name="csY1" fmla="*/ 888485 h 888484"/>
                  <a:gd name="csX2" fmla="*/ 0 w 888550"/>
                  <a:gd name="csY2" fmla="*/ 444242 h 888484"/>
                  <a:gd name="csX3" fmla="*/ 444242 w 888550"/>
                  <a:gd name="csY3" fmla="*/ 0 h 888484"/>
                  <a:gd name="csX4" fmla="*/ 888485 w 888550"/>
                  <a:gd name="csY4" fmla="*/ 444308 h 8884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88550" h="888484">
                    <a:moveTo>
                      <a:pt x="888551" y="444242"/>
                    </a:moveTo>
                    <a:cubicBezTo>
                      <a:pt x="888551" y="689613"/>
                      <a:pt x="689679" y="888485"/>
                      <a:pt x="444308" y="888485"/>
                    </a:cubicBezTo>
                    <a:cubicBezTo>
                      <a:pt x="198938" y="888485"/>
                      <a:pt x="0" y="689613"/>
                      <a:pt x="0" y="444242"/>
                    </a:cubicBezTo>
                    <a:cubicBezTo>
                      <a:pt x="0" y="198872"/>
                      <a:pt x="198872" y="0"/>
                      <a:pt x="444242" y="0"/>
                    </a:cubicBezTo>
                    <a:cubicBezTo>
                      <a:pt x="689613" y="0"/>
                      <a:pt x="888485" y="198938"/>
                      <a:pt x="888485" y="44430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>
                  <a:solidFill>
                    <a:srgbClr val="71210C"/>
                  </a:solidFill>
                </a:endParaRPr>
              </a:p>
            </p:txBody>
          </p:sp>
        </p:grpSp>
        <p:grpSp>
          <p:nvGrpSpPr>
            <p:cNvPr id="39" name="Gráfico 11">
              <a:extLst>
                <a:ext uri="{FF2B5EF4-FFF2-40B4-BE49-F238E27FC236}">
                  <a16:creationId xmlns:a16="http://schemas.microsoft.com/office/drawing/2014/main" id="{791F3EE2-BDBC-B18C-6F22-302C3C8BE2F6}"/>
                </a:ext>
              </a:extLst>
            </p:cNvPr>
            <p:cNvGrpSpPr/>
            <p:nvPr/>
          </p:nvGrpSpPr>
          <p:grpSpPr>
            <a:xfrm>
              <a:off x="2268171" y="5057458"/>
              <a:ext cx="607051" cy="545890"/>
              <a:chOff x="2268171" y="5057458"/>
              <a:chExt cx="607051" cy="545890"/>
            </a:xfrm>
          </p:grpSpPr>
          <p:sp>
            <p:nvSpPr>
              <p:cNvPr id="40" name="Forma Livre 39">
                <a:extLst>
                  <a:ext uri="{FF2B5EF4-FFF2-40B4-BE49-F238E27FC236}">
                    <a16:creationId xmlns:a16="http://schemas.microsoft.com/office/drawing/2014/main" id="{1E0F5724-D8DB-8FCB-D5FF-F0834C3CB1CD}"/>
                  </a:ext>
                </a:extLst>
              </p:cNvPr>
              <p:cNvSpPr/>
              <p:nvPr/>
            </p:nvSpPr>
            <p:spPr>
              <a:xfrm>
                <a:off x="2379331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4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6AD6B8CF-A849-A52B-239D-6AC674656A6A}"/>
                  </a:ext>
                </a:extLst>
              </p:cNvPr>
              <p:cNvSpPr/>
              <p:nvPr/>
            </p:nvSpPr>
            <p:spPr>
              <a:xfrm>
                <a:off x="2446238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F8051B93-B921-292C-8745-9703AC339B14}"/>
                  </a:ext>
                </a:extLst>
              </p:cNvPr>
              <p:cNvSpPr/>
              <p:nvPr/>
            </p:nvSpPr>
            <p:spPr>
              <a:xfrm>
                <a:off x="2548547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A0781B96-F57A-1F80-689C-9490ED288677}"/>
                  </a:ext>
                </a:extLst>
              </p:cNvPr>
              <p:cNvSpPr/>
              <p:nvPr/>
            </p:nvSpPr>
            <p:spPr>
              <a:xfrm>
                <a:off x="2343929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" name="Forma Livre 43">
                <a:extLst>
                  <a:ext uri="{FF2B5EF4-FFF2-40B4-BE49-F238E27FC236}">
                    <a16:creationId xmlns:a16="http://schemas.microsoft.com/office/drawing/2014/main" id="{B3562C47-7EC0-DBC0-32DD-5187ADAD619D}"/>
                  </a:ext>
                </a:extLst>
              </p:cNvPr>
              <p:cNvSpPr/>
              <p:nvPr/>
            </p:nvSpPr>
            <p:spPr>
              <a:xfrm>
                <a:off x="2650857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81F13DC3-E41D-7D77-7A79-B9838299EDEB}"/>
                  </a:ext>
                </a:extLst>
              </p:cNvPr>
              <p:cNvSpPr/>
              <p:nvPr/>
            </p:nvSpPr>
            <p:spPr>
              <a:xfrm>
                <a:off x="2583949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5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A31515FD-1541-43A9-2407-749F190C6475}"/>
                  </a:ext>
                </a:extLst>
              </p:cNvPr>
              <p:cNvSpPr/>
              <p:nvPr/>
            </p:nvSpPr>
            <p:spPr>
              <a:xfrm>
                <a:off x="2292477" y="5081764"/>
                <a:ext cx="558440" cy="265184"/>
              </a:xfrm>
              <a:custGeom>
                <a:avLst/>
                <a:gdLst>
                  <a:gd name="csX0" fmla="*/ 535059 w 558440"/>
                  <a:gd name="csY0" fmla="*/ 0 h 265184"/>
                  <a:gd name="csX1" fmla="*/ 23315 w 558440"/>
                  <a:gd name="csY1" fmla="*/ 0 h 265184"/>
                  <a:gd name="csX2" fmla="*/ 0 w 558440"/>
                  <a:gd name="csY2" fmla="*/ 23315 h 265184"/>
                  <a:gd name="csX3" fmla="*/ 0 w 558440"/>
                  <a:gd name="csY3" fmla="*/ 241870 h 265184"/>
                  <a:gd name="csX4" fmla="*/ 23315 w 558440"/>
                  <a:gd name="csY4" fmla="*/ 265185 h 265184"/>
                  <a:gd name="csX5" fmla="*/ 28797 w 558440"/>
                  <a:gd name="csY5" fmla="*/ 265185 h 265184"/>
                  <a:gd name="csX6" fmla="*/ 74899 w 558440"/>
                  <a:gd name="csY6" fmla="*/ 229585 h 265184"/>
                  <a:gd name="csX7" fmla="*/ 121001 w 558440"/>
                  <a:gd name="csY7" fmla="*/ 265185 h 265184"/>
                  <a:gd name="csX8" fmla="*/ 233415 w 558440"/>
                  <a:gd name="csY8" fmla="*/ 265185 h 265184"/>
                  <a:gd name="csX9" fmla="*/ 279517 w 558440"/>
                  <a:gd name="csY9" fmla="*/ 229585 h 265184"/>
                  <a:gd name="csX10" fmla="*/ 325619 w 558440"/>
                  <a:gd name="csY10" fmla="*/ 265185 h 265184"/>
                  <a:gd name="csX11" fmla="*/ 438034 w 558440"/>
                  <a:gd name="csY11" fmla="*/ 265185 h 265184"/>
                  <a:gd name="csX12" fmla="*/ 484136 w 558440"/>
                  <a:gd name="csY12" fmla="*/ 229585 h 265184"/>
                  <a:gd name="csX13" fmla="*/ 530237 w 558440"/>
                  <a:gd name="csY13" fmla="*/ 265185 h 265184"/>
                  <a:gd name="csX14" fmla="*/ 535125 w 558440"/>
                  <a:gd name="csY14" fmla="*/ 265185 h 265184"/>
                  <a:gd name="csX15" fmla="*/ 558440 w 558440"/>
                  <a:gd name="csY15" fmla="*/ 241870 h 265184"/>
                  <a:gd name="csX16" fmla="*/ 558440 w 558440"/>
                  <a:gd name="csY16" fmla="*/ 23315 h 265184"/>
                  <a:gd name="csX17" fmla="*/ 535125 w 558440"/>
                  <a:gd name="csY17" fmla="*/ 0 h 265184"/>
                  <a:gd name="csX18" fmla="*/ 359238 w 558440"/>
                  <a:gd name="csY18" fmla="*/ 177671 h 265184"/>
                  <a:gd name="csX19" fmla="*/ 346094 w 558440"/>
                  <a:gd name="csY19" fmla="*/ 172849 h 265184"/>
                  <a:gd name="csX20" fmla="*/ 299728 w 558440"/>
                  <a:gd name="csY20" fmla="*/ 195438 h 265184"/>
                  <a:gd name="csX21" fmla="*/ 299926 w 558440"/>
                  <a:gd name="csY21" fmla="*/ 197683 h 265184"/>
                  <a:gd name="csX22" fmla="*/ 279121 w 558440"/>
                  <a:gd name="csY22" fmla="*/ 218488 h 265184"/>
                  <a:gd name="csX23" fmla="*/ 258316 w 558440"/>
                  <a:gd name="csY23" fmla="*/ 197683 h 265184"/>
                  <a:gd name="csX24" fmla="*/ 258646 w 558440"/>
                  <a:gd name="csY24" fmla="*/ 194579 h 265184"/>
                  <a:gd name="csX25" fmla="*/ 212940 w 558440"/>
                  <a:gd name="csY25" fmla="*/ 172321 h 265184"/>
                  <a:gd name="csX26" fmla="*/ 199136 w 558440"/>
                  <a:gd name="csY26" fmla="*/ 177737 h 265184"/>
                  <a:gd name="csX27" fmla="*/ 178331 w 558440"/>
                  <a:gd name="csY27" fmla="*/ 156931 h 265184"/>
                  <a:gd name="csX28" fmla="*/ 199136 w 558440"/>
                  <a:gd name="csY28" fmla="*/ 136126 h 265184"/>
                  <a:gd name="csX29" fmla="*/ 206071 w 558440"/>
                  <a:gd name="csY29" fmla="*/ 137381 h 265184"/>
                  <a:gd name="csX30" fmla="*/ 257853 w 558440"/>
                  <a:gd name="csY30" fmla="*/ 39035 h 265184"/>
                  <a:gd name="csX31" fmla="*/ 267430 w 558440"/>
                  <a:gd name="csY31" fmla="*/ 36062 h 265184"/>
                  <a:gd name="csX32" fmla="*/ 270403 w 558440"/>
                  <a:gd name="csY32" fmla="*/ 45640 h 265184"/>
                  <a:gd name="csX33" fmla="*/ 221527 w 558440"/>
                  <a:gd name="csY33" fmla="*/ 138438 h 265184"/>
                  <a:gd name="csX34" fmla="*/ 258646 w 558440"/>
                  <a:gd name="csY34" fmla="*/ 120340 h 265184"/>
                  <a:gd name="csX35" fmla="*/ 258316 w 558440"/>
                  <a:gd name="csY35" fmla="*/ 117170 h 265184"/>
                  <a:gd name="csX36" fmla="*/ 271988 w 558440"/>
                  <a:gd name="csY36" fmla="*/ 97686 h 265184"/>
                  <a:gd name="csX37" fmla="*/ 271988 w 558440"/>
                  <a:gd name="csY37" fmla="*/ 68030 h 265184"/>
                  <a:gd name="csX38" fmla="*/ 279055 w 558440"/>
                  <a:gd name="csY38" fmla="*/ 60963 h 265184"/>
                  <a:gd name="csX39" fmla="*/ 286122 w 558440"/>
                  <a:gd name="csY39" fmla="*/ 68030 h 265184"/>
                  <a:gd name="csX40" fmla="*/ 286122 w 558440"/>
                  <a:gd name="csY40" fmla="*/ 97686 h 265184"/>
                  <a:gd name="csX41" fmla="*/ 299794 w 558440"/>
                  <a:gd name="csY41" fmla="*/ 117170 h 265184"/>
                  <a:gd name="csX42" fmla="*/ 299596 w 558440"/>
                  <a:gd name="csY42" fmla="*/ 119416 h 265184"/>
                  <a:gd name="csX43" fmla="*/ 338565 w 558440"/>
                  <a:gd name="csY43" fmla="*/ 138372 h 265184"/>
                  <a:gd name="csX44" fmla="*/ 289689 w 558440"/>
                  <a:gd name="csY44" fmla="*/ 45573 h 265184"/>
                  <a:gd name="csX45" fmla="*/ 292661 w 558440"/>
                  <a:gd name="csY45" fmla="*/ 35996 h 265184"/>
                  <a:gd name="csX46" fmla="*/ 302238 w 558440"/>
                  <a:gd name="csY46" fmla="*/ 38969 h 265184"/>
                  <a:gd name="csX47" fmla="*/ 353756 w 558440"/>
                  <a:gd name="csY47" fmla="*/ 136853 h 265184"/>
                  <a:gd name="csX48" fmla="*/ 359040 w 558440"/>
                  <a:gd name="csY48" fmla="*/ 136060 h 265184"/>
                  <a:gd name="csX49" fmla="*/ 379845 w 558440"/>
                  <a:gd name="csY49" fmla="*/ 156865 h 265184"/>
                  <a:gd name="csX50" fmla="*/ 359040 w 558440"/>
                  <a:gd name="csY50" fmla="*/ 177671 h 2651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558440" h="265184">
                    <a:moveTo>
                      <a:pt x="535059" y="0"/>
                    </a:moveTo>
                    <a:lnTo>
                      <a:pt x="23315" y="0"/>
                    </a:lnTo>
                    <a:cubicBezTo>
                      <a:pt x="10436" y="0"/>
                      <a:pt x="0" y="10436"/>
                      <a:pt x="0" y="23315"/>
                    </a:cubicBezTo>
                    <a:lnTo>
                      <a:pt x="0" y="241870"/>
                    </a:lnTo>
                    <a:cubicBezTo>
                      <a:pt x="0" y="254749"/>
                      <a:pt x="10502" y="265185"/>
                      <a:pt x="23315" y="265185"/>
                    </a:cubicBezTo>
                    <a:lnTo>
                      <a:pt x="28797" y="265185"/>
                    </a:lnTo>
                    <a:cubicBezTo>
                      <a:pt x="34213" y="244776"/>
                      <a:pt x="52773" y="229585"/>
                      <a:pt x="74899" y="229585"/>
                    </a:cubicBezTo>
                    <a:cubicBezTo>
                      <a:pt x="97025" y="229585"/>
                      <a:pt x="115585" y="244710"/>
                      <a:pt x="121001" y="265185"/>
                    </a:cubicBezTo>
                    <a:lnTo>
                      <a:pt x="233415" y="265185"/>
                    </a:lnTo>
                    <a:cubicBezTo>
                      <a:pt x="238831" y="244776"/>
                      <a:pt x="257391" y="229585"/>
                      <a:pt x="279517" y="229585"/>
                    </a:cubicBezTo>
                    <a:cubicBezTo>
                      <a:pt x="301644" y="229585"/>
                      <a:pt x="320203" y="244710"/>
                      <a:pt x="325619" y="265185"/>
                    </a:cubicBezTo>
                    <a:lnTo>
                      <a:pt x="438034" y="265185"/>
                    </a:lnTo>
                    <a:cubicBezTo>
                      <a:pt x="443450" y="244776"/>
                      <a:pt x="462009" y="229585"/>
                      <a:pt x="484136" y="229585"/>
                    </a:cubicBezTo>
                    <a:cubicBezTo>
                      <a:pt x="506262" y="229585"/>
                      <a:pt x="524821" y="244710"/>
                      <a:pt x="530237" y="265185"/>
                    </a:cubicBezTo>
                    <a:lnTo>
                      <a:pt x="535125" y="265185"/>
                    </a:lnTo>
                    <a:cubicBezTo>
                      <a:pt x="548005" y="265185"/>
                      <a:pt x="558440" y="254749"/>
                      <a:pt x="558440" y="241870"/>
                    </a:cubicBezTo>
                    <a:lnTo>
                      <a:pt x="558440" y="23315"/>
                    </a:lnTo>
                    <a:cubicBezTo>
                      <a:pt x="558440" y="10436"/>
                      <a:pt x="547938" y="0"/>
                      <a:pt x="535125" y="0"/>
                    </a:cubicBezTo>
                    <a:close/>
                    <a:moveTo>
                      <a:pt x="359238" y="177671"/>
                    </a:moveTo>
                    <a:cubicBezTo>
                      <a:pt x="354218" y="177671"/>
                      <a:pt x="349727" y="175821"/>
                      <a:pt x="346094" y="172849"/>
                    </a:cubicBezTo>
                    <a:lnTo>
                      <a:pt x="299728" y="195438"/>
                    </a:lnTo>
                    <a:cubicBezTo>
                      <a:pt x="299794" y="196164"/>
                      <a:pt x="299926" y="196891"/>
                      <a:pt x="299926" y="197683"/>
                    </a:cubicBezTo>
                    <a:cubicBezTo>
                      <a:pt x="299926" y="209110"/>
                      <a:pt x="290613" y="218488"/>
                      <a:pt x="279121" y="218488"/>
                    </a:cubicBezTo>
                    <a:cubicBezTo>
                      <a:pt x="267629" y="218488"/>
                      <a:pt x="258316" y="209176"/>
                      <a:pt x="258316" y="197683"/>
                    </a:cubicBezTo>
                    <a:cubicBezTo>
                      <a:pt x="258316" y="196626"/>
                      <a:pt x="258448" y="195570"/>
                      <a:pt x="258646" y="194579"/>
                    </a:cubicBezTo>
                    <a:lnTo>
                      <a:pt x="212940" y="172321"/>
                    </a:lnTo>
                    <a:cubicBezTo>
                      <a:pt x="209242" y="175623"/>
                      <a:pt x="204420" y="177737"/>
                      <a:pt x="199136" y="177737"/>
                    </a:cubicBezTo>
                    <a:cubicBezTo>
                      <a:pt x="187710" y="177737"/>
                      <a:pt x="178331" y="168424"/>
                      <a:pt x="178331" y="156931"/>
                    </a:cubicBezTo>
                    <a:cubicBezTo>
                      <a:pt x="178331" y="145439"/>
                      <a:pt x="187644" y="136126"/>
                      <a:pt x="199136" y="136126"/>
                    </a:cubicBezTo>
                    <a:cubicBezTo>
                      <a:pt x="201580" y="136126"/>
                      <a:pt x="203892" y="136654"/>
                      <a:pt x="206071" y="137381"/>
                    </a:cubicBezTo>
                    <a:lnTo>
                      <a:pt x="257853" y="39035"/>
                    </a:lnTo>
                    <a:cubicBezTo>
                      <a:pt x="259703" y="35600"/>
                      <a:pt x="263930" y="34213"/>
                      <a:pt x="267430" y="36062"/>
                    </a:cubicBezTo>
                    <a:cubicBezTo>
                      <a:pt x="270865" y="37912"/>
                      <a:pt x="272186" y="42139"/>
                      <a:pt x="270403" y="45640"/>
                    </a:cubicBezTo>
                    <a:lnTo>
                      <a:pt x="221527" y="138438"/>
                    </a:lnTo>
                    <a:lnTo>
                      <a:pt x="258646" y="120340"/>
                    </a:lnTo>
                    <a:cubicBezTo>
                      <a:pt x="258514" y="119284"/>
                      <a:pt x="258316" y="118293"/>
                      <a:pt x="258316" y="117170"/>
                    </a:cubicBezTo>
                    <a:cubicBezTo>
                      <a:pt x="258316" y="108187"/>
                      <a:pt x="264062" y="100592"/>
                      <a:pt x="271988" y="97686"/>
                    </a:cubicBezTo>
                    <a:lnTo>
                      <a:pt x="271988" y="68030"/>
                    </a:lnTo>
                    <a:cubicBezTo>
                      <a:pt x="271988" y="64133"/>
                      <a:pt x="275158" y="60963"/>
                      <a:pt x="279055" y="60963"/>
                    </a:cubicBezTo>
                    <a:cubicBezTo>
                      <a:pt x="282952" y="60963"/>
                      <a:pt x="286122" y="64133"/>
                      <a:pt x="286122" y="68030"/>
                    </a:cubicBezTo>
                    <a:lnTo>
                      <a:pt x="286122" y="97686"/>
                    </a:lnTo>
                    <a:cubicBezTo>
                      <a:pt x="294114" y="100592"/>
                      <a:pt x="299794" y="108187"/>
                      <a:pt x="299794" y="117170"/>
                    </a:cubicBezTo>
                    <a:cubicBezTo>
                      <a:pt x="299794" y="117963"/>
                      <a:pt x="299662" y="118689"/>
                      <a:pt x="299596" y="119416"/>
                    </a:cubicBezTo>
                    <a:lnTo>
                      <a:pt x="338565" y="138372"/>
                    </a:lnTo>
                    <a:lnTo>
                      <a:pt x="289689" y="45573"/>
                    </a:lnTo>
                    <a:cubicBezTo>
                      <a:pt x="287839" y="42139"/>
                      <a:pt x="289226" y="37846"/>
                      <a:pt x="292661" y="35996"/>
                    </a:cubicBezTo>
                    <a:cubicBezTo>
                      <a:pt x="296096" y="34147"/>
                      <a:pt x="300389" y="35468"/>
                      <a:pt x="302238" y="38969"/>
                    </a:cubicBezTo>
                    <a:lnTo>
                      <a:pt x="353756" y="136853"/>
                    </a:lnTo>
                    <a:cubicBezTo>
                      <a:pt x="355473" y="136390"/>
                      <a:pt x="357190" y="136060"/>
                      <a:pt x="359040" y="136060"/>
                    </a:cubicBezTo>
                    <a:cubicBezTo>
                      <a:pt x="370466" y="136060"/>
                      <a:pt x="379845" y="145373"/>
                      <a:pt x="379845" y="156865"/>
                    </a:cubicBezTo>
                    <a:cubicBezTo>
                      <a:pt x="379845" y="168358"/>
                      <a:pt x="370532" y="177671"/>
                      <a:pt x="359040" y="177671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Forma Livre 46">
                <a:extLst>
                  <a:ext uri="{FF2B5EF4-FFF2-40B4-BE49-F238E27FC236}">
                    <a16:creationId xmlns:a16="http://schemas.microsoft.com/office/drawing/2014/main" id="{497C7B9E-6C4A-1668-D25B-CF76AAAA3CF2}"/>
                  </a:ext>
                </a:extLst>
              </p:cNvPr>
              <p:cNvSpPr/>
              <p:nvPr/>
            </p:nvSpPr>
            <p:spPr>
              <a:xfrm>
                <a:off x="2565060" y="5192330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Forma Livre 47">
                <a:extLst>
                  <a:ext uri="{FF2B5EF4-FFF2-40B4-BE49-F238E27FC236}">
                    <a16:creationId xmlns:a16="http://schemas.microsoft.com/office/drawing/2014/main" id="{B1A34954-030B-3C86-8064-430CE6C26CA6}"/>
                  </a:ext>
                </a:extLst>
              </p:cNvPr>
              <p:cNvSpPr/>
              <p:nvPr/>
            </p:nvSpPr>
            <p:spPr>
              <a:xfrm>
                <a:off x="2512221" y="5213927"/>
                <a:ext cx="119085" cy="50593"/>
              </a:xfrm>
              <a:custGeom>
                <a:avLst/>
                <a:gdLst>
                  <a:gd name="csX0" fmla="*/ 73776 w 119085"/>
                  <a:gd name="csY0" fmla="*/ 50593 h 50593"/>
                  <a:gd name="csX1" fmla="*/ 119085 w 119085"/>
                  <a:gd name="csY1" fmla="*/ 28533 h 50593"/>
                  <a:gd name="csX2" fmla="*/ 118689 w 119085"/>
                  <a:gd name="csY2" fmla="*/ 24768 h 50593"/>
                  <a:gd name="csX3" fmla="*/ 118953 w 119085"/>
                  <a:gd name="csY3" fmla="*/ 21994 h 50593"/>
                  <a:gd name="csX4" fmla="*/ 73776 w 119085"/>
                  <a:gd name="csY4" fmla="*/ 0 h 50593"/>
                  <a:gd name="csX5" fmla="*/ 59444 w 119085"/>
                  <a:gd name="csY5" fmla="*/ 5812 h 50593"/>
                  <a:gd name="csX6" fmla="*/ 45838 w 119085"/>
                  <a:gd name="csY6" fmla="*/ 594 h 50593"/>
                  <a:gd name="csX7" fmla="*/ 66 w 119085"/>
                  <a:gd name="csY7" fmla="*/ 22853 h 50593"/>
                  <a:gd name="csX8" fmla="*/ 264 w 119085"/>
                  <a:gd name="csY8" fmla="*/ 24768 h 50593"/>
                  <a:gd name="csX9" fmla="*/ 0 w 119085"/>
                  <a:gd name="csY9" fmla="*/ 27674 h 50593"/>
                  <a:gd name="csX10" fmla="*/ 45838 w 119085"/>
                  <a:gd name="csY10" fmla="*/ 49999 h 50593"/>
                  <a:gd name="csX11" fmla="*/ 52376 w 119085"/>
                  <a:gd name="csY11" fmla="*/ 46102 h 50593"/>
                  <a:gd name="csX12" fmla="*/ 52376 w 119085"/>
                  <a:gd name="csY12" fmla="*/ 19616 h 50593"/>
                  <a:gd name="csX13" fmla="*/ 59444 w 119085"/>
                  <a:gd name="csY13" fmla="*/ 12549 h 50593"/>
                  <a:gd name="csX14" fmla="*/ 66511 w 119085"/>
                  <a:gd name="csY14" fmla="*/ 19616 h 50593"/>
                  <a:gd name="csX15" fmla="*/ 66511 w 119085"/>
                  <a:gd name="csY15" fmla="*/ 46102 h 50593"/>
                  <a:gd name="csX16" fmla="*/ 73776 w 119085"/>
                  <a:gd name="csY16" fmla="*/ 50593 h 505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19085" h="50593">
                    <a:moveTo>
                      <a:pt x="73776" y="50593"/>
                    </a:moveTo>
                    <a:lnTo>
                      <a:pt x="119085" y="28533"/>
                    </a:lnTo>
                    <a:cubicBezTo>
                      <a:pt x="118887" y="27278"/>
                      <a:pt x="118689" y="26023"/>
                      <a:pt x="118689" y="24768"/>
                    </a:cubicBezTo>
                    <a:cubicBezTo>
                      <a:pt x="118689" y="23844"/>
                      <a:pt x="118821" y="22919"/>
                      <a:pt x="118953" y="21994"/>
                    </a:cubicBezTo>
                    <a:lnTo>
                      <a:pt x="73776" y="0"/>
                    </a:lnTo>
                    <a:cubicBezTo>
                      <a:pt x="70011" y="3567"/>
                      <a:pt x="64992" y="5812"/>
                      <a:pt x="59444" y="5812"/>
                    </a:cubicBezTo>
                    <a:cubicBezTo>
                      <a:pt x="54226" y="5812"/>
                      <a:pt x="49470" y="3831"/>
                      <a:pt x="45838" y="594"/>
                    </a:cubicBezTo>
                    <a:lnTo>
                      <a:pt x="66" y="22853"/>
                    </a:lnTo>
                    <a:cubicBezTo>
                      <a:pt x="66" y="23513"/>
                      <a:pt x="264" y="24108"/>
                      <a:pt x="264" y="24768"/>
                    </a:cubicBezTo>
                    <a:cubicBezTo>
                      <a:pt x="264" y="25759"/>
                      <a:pt x="132" y="26684"/>
                      <a:pt x="0" y="27674"/>
                    </a:cubicBezTo>
                    <a:lnTo>
                      <a:pt x="45838" y="49999"/>
                    </a:lnTo>
                    <a:cubicBezTo>
                      <a:pt x="47753" y="48348"/>
                      <a:pt x="49933" y="46960"/>
                      <a:pt x="52376" y="46102"/>
                    </a:cubicBezTo>
                    <a:lnTo>
                      <a:pt x="52376" y="19616"/>
                    </a:lnTo>
                    <a:cubicBezTo>
                      <a:pt x="52376" y="15720"/>
                      <a:pt x="55547" y="12549"/>
                      <a:pt x="59444" y="12549"/>
                    </a:cubicBezTo>
                    <a:cubicBezTo>
                      <a:pt x="63341" y="12549"/>
                      <a:pt x="66511" y="15720"/>
                      <a:pt x="66511" y="19616"/>
                    </a:cubicBezTo>
                    <a:lnTo>
                      <a:pt x="66511" y="46102"/>
                    </a:lnTo>
                    <a:cubicBezTo>
                      <a:pt x="69219" y="47093"/>
                      <a:pt x="71729" y="48612"/>
                      <a:pt x="73776" y="50593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Forma Livre 48">
                <a:extLst>
                  <a:ext uri="{FF2B5EF4-FFF2-40B4-BE49-F238E27FC236}">
                    <a16:creationId xmlns:a16="http://schemas.microsoft.com/office/drawing/2014/main" id="{1AB9263D-831F-FBA9-2A1C-A2A6D49968CB}"/>
                  </a:ext>
                </a:extLst>
              </p:cNvPr>
              <p:cNvSpPr/>
              <p:nvPr/>
            </p:nvSpPr>
            <p:spPr>
              <a:xfrm>
                <a:off x="2645110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Forma Livre 49">
                <a:extLst>
                  <a:ext uri="{FF2B5EF4-FFF2-40B4-BE49-F238E27FC236}">
                    <a16:creationId xmlns:a16="http://schemas.microsoft.com/office/drawing/2014/main" id="{B5DCB5F5-758F-C564-32E8-D900326779A9}"/>
                  </a:ext>
                </a:extLst>
              </p:cNvPr>
              <p:cNvSpPr/>
              <p:nvPr/>
            </p:nvSpPr>
            <p:spPr>
              <a:xfrm>
                <a:off x="2753166" y="5335655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" name="Forma Livre 50">
                <a:extLst>
                  <a:ext uri="{FF2B5EF4-FFF2-40B4-BE49-F238E27FC236}">
                    <a16:creationId xmlns:a16="http://schemas.microsoft.com/office/drawing/2014/main" id="{44158555-0A8D-8D4C-B4B5-69930B951E4A}"/>
                  </a:ext>
                </a:extLst>
              </p:cNvPr>
              <p:cNvSpPr/>
              <p:nvPr/>
            </p:nvSpPr>
            <p:spPr>
              <a:xfrm>
                <a:off x="2565060" y="5272843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" name="Forma Livre 51">
                <a:extLst>
                  <a:ext uri="{FF2B5EF4-FFF2-40B4-BE49-F238E27FC236}">
                    <a16:creationId xmlns:a16="http://schemas.microsoft.com/office/drawing/2014/main" id="{18F49725-278A-9D60-0E68-D865B7C62F3D}"/>
                  </a:ext>
                </a:extLst>
              </p:cNvPr>
              <p:cNvSpPr/>
              <p:nvPr/>
            </p:nvSpPr>
            <p:spPr>
              <a:xfrm>
                <a:off x="2485075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Forma Livre 52">
                <a:extLst>
                  <a:ext uri="{FF2B5EF4-FFF2-40B4-BE49-F238E27FC236}">
                    <a16:creationId xmlns:a16="http://schemas.microsoft.com/office/drawing/2014/main" id="{79335F04-BE0F-6771-E292-28B45796C790}"/>
                  </a:ext>
                </a:extLst>
              </p:cNvPr>
              <p:cNvSpPr/>
              <p:nvPr/>
            </p:nvSpPr>
            <p:spPr>
              <a:xfrm>
                <a:off x="2268171" y="5057458"/>
                <a:ext cx="607051" cy="545890"/>
              </a:xfrm>
              <a:custGeom>
                <a:avLst/>
                <a:gdLst>
                  <a:gd name="csX0" fmla="*/ 559365 w 607051"/>
                  <a:gd name="csY0" fmla="*/ 0 h 545890"/>
                  <a:gd name="csX1" fmla="*/ 47621 w 607051"/>
                  <a:gd name="csY1" fmla="*/ 0 h 545890"/>
                  <a:gd name="csX2" fmla="*/ 0 w 607051"/>
                  <a:gd name="csY2" fmla="*/ 47621 h 545890"/>
                  <a:gd name="csX3" fmla="*/ 0 w 607051"/>
                  <a:gd name="csY3" fmla="*/ 266176 h 545890"/>
                  <a:gd name="csX4" fmla="*/ 47621 w 607051"/>
                  <a:gd name="csY4" fmla="*/ 313796 h 545890"/>
                  <a:gd name="csX5" fmla="*/ 53103 w 607051"/>
                  <a:gd name="csY5" fmla="*/ 313796 h 545890"/>
                  <a:gd name="csX6" fmla="*/ 87250 w 607051"/>
                  <a:gd name="csY6" fmla="*/ 347811 h 545890"/>
                  <a:gd name="csX7" fmla="*/ 20277 w 607051"/>
                  <a:gd name="csY7" fmla="*/ 423239 h 545890"/>
                  <a:gd name="csX8" fmla="*/ 44583 w 607051"/>
                  <a:gd name="csY8" fmla="*/ 423239 h 545890"/>
                  <a:gd name="csX9" fmla="*/ 96365 w 607051"/>
                  <a:gd name="csY9" fmla="*/ 371457 h 545890"/>
                  <a:gd name="csX10" fmla="*/ 101979 w 607051"/>
                  <a:gd name="csY10" fmla="*/ 371457 h 545890"/>
                  <a:gd name="csX11" fmla="*/ 153761 w 607051"/>
                  <a:gd name="csY11" fmla="*/ 423239 h 545890"/>
                  <a:gd name="csX12" fmla="*/ 153761 w 607051"/>
                  <a:gd name="csY12" fmla="*/ 423239 h 545890"/>
                  <a:gd name="csX13" fmla="*/ 153761 w 607051"/>
                  <a:gd name="csY13" fmla="*/ 424296 h 545890"/>
                  <a:gd name="csX14" fmla="*/ 189559 w 607051"/>
                  <a:gd name="csY14" fmla="*/ 470464 h 545890"/>
                  <a:gd name="csX15" fmla="*/ 122586 w 607051"/>
                  <a:gd name="csY15" fmla="*/ 545891 h 545890"/>
                  <a:gd name="csX16" fmla="*/ 146892 w 607051"/>
                  <a:gd name="csY16" fmla="*/ 545891 h 545890"/>
                  <a:gd name="csX17" fmla="*/ 198674 w 607051"/>
                  <a:gd name="csY17" fmla="*/ 494109 h 545890"/>
                  <a:gd name="csX18" fmla="*/ 204288 w 607051"/>
                  <a:gd name="csY18" fmla="*/ 494109 h 545890"/>
                  <a:gd name="csX19" fmla="*/ 256070 w 607051"/>
                  <a:gd name="csY19" fmla="*/ 545891 h 545890"/>
                  <a:gd name="csX20" fmla="*/ 280376 w 607051"/>
                  <a:gd name="csY20" fmla="*/ 545891 h 545890"/>
                  <a:gd name="csX21" fmla="*/ 213403 w 607051"/>
                  <a:gd name="csY21" fmla="*/ 470464 h 545890"/>
                  <a:gd name="csX22" fmla="*/ 249201 w 607051"/>
                  <a:gd name="csY22" fmla="*/ 424296 h 545890"/>
                  <a:gd name="csX23" fmla="*/ 249201 w 607051"/>
                  <a:gd name="csY23" fmla="*/ 423239 h 545890"/>
                  <a:gd name="csX24" fmla="*/ 249201 w 607051"/>
                  <a:gd name="csY24" fmla="*/ 423239 h 545890"/>
                  <a:gd name="csX25" fmla="*/ 300983 w 607051"/>
                  <a:gd name="csY25" fmla="*/ 371457 h 545890"/>
                  <a:gd name="csX26" fmla="*/ 306597 w 607051"/>
                  <a:gd name="csY26" fmla="*/ 371457 h 545890"/>
                  <a:gd name="csX27" fmla="*/ 358379 w 607051"/>
                  <a:gd name="csY27" fmla="*/ 423239 h 545890"/>
                  <a:gd name="csX28" fmla="*/ 358379 w 607051"/>
                  <a:gd name="csY28" fmla="*/ 423239 h 545890"/>
                  <a:gd name="csX29" fmla="*/ 358379 w 607051"/>
                  <a:gd name="csY29" fmla="*/ 424296 h 545890"/>
                  <a:gd name="csX30" fmla="*/ 394178 w 607051"/>
                  <a:gd name="csY30" fmla="*/ 470464 h 545890"/>
                  <a:gd name="csX31" fmla="*/ 327204 w 607051"/>
                  <a:gd name="csY31" fmla="*/ 545891 h 545890"/>
                  <a:gd name="csX32" fmla="*/ 351510 w 607051"/>
                  <a:gd name="csY32" fmla="*/ 545891 h 545890"/>
                  <a:gd name="csX33" fmla="*/ 403292 w 607051"/>
                  <a:gd name="csY33" fmla="*/ 494109 h 545890"/>
                  <a:gd name="csX34" fmla="*/ 408906 w 607051"/>
                  <a:gd name="csY34" fmla="*/ 494109 h 545890"/>
                  <a:gd name="csX35" fmla="*/ 460688 w 607051"/>
                  <a:gd name="csY35" fmla="*/ 545891 h 545890"/>
                  <a:gd name="csX36" fmla="*/ 484994 w 607051"/>
                  <a:gd name="csY36" fmla="*/ 545891 h 545890"/>
                  <a:gd name="csX37" fmla="*/ 418021 w 607051"/>
                  <a:gd name="csY37" fmla="*/ 470464 h 545890"/>
                  <a:gd name="csX38" fmla="*/ 453819 w 607051"/>
                  <a:gd name="csY38" fmla="*/ 424296 h 545890"/>
                  <a:gd name="csX39" fmla="*/ 453819 w 607051"/>
                  <a:gd name="csY39" fmla="*/ 423239 h 545890"/>
                  <a:gd name="csX40" fmla="*/ 453819 w 607051"/>
                  <a:gd name="csY40" fmla="*/ 423239 h 545890"/>
                  <a:gd name="csX41" fmla="*/ 505601 w 607051"/>
                  <a:gd name="csY41" fmla="*/ 371457 h 545890"/>
                  <a:gd name="csX42" fmla="*/ 511215 w 607051"/>
                  <a:gd name="csY42" fmla="*/ 371457 h 545890"/>
                  <a:gd name="csX43" fmla="*/ 562998 w 607051"/>
                  <a:gd name="csY43" fmla="*/ 423239 h 545890"/>
                  <a:gd name="csX44" fmla="*/ 587303 w 607051"/>
                  <a:gd name="csY44" fmla="*/ 423239 h 545890"/>
                  <a:gd name="csX45" fmla="*/ 520396 w 607051"/>
                  <a:gd name="csY45" fmla="*/ 347811 h 545890"/>
                  <a:gd name="csX46" fmla="*/ 554543 w 607051"/>
                  <a:gd name="csY46" fmla="*/ 313796 h 545890"/>
                  <a:gd name="csX47" fmla="*/ 559431 w 607051"/>
                  <a:gd name="csY47" fmla="*/ 313796 h 545890"/>
                  <a:gd name="csX48" fmla="*/ 607052 w 607051"/>
                  <a:gd name="csY48" fmla="*/ 266176 h 545890"/>
                  <a:gd name="csX49" fmla="*/ 607052 w 607051"/>
                  <a:gd name="csY49" fmla="*/ 47621 h 545890"/>
                  <a:gd name="csX50" fmla="*/ 559431 w 607051"/>
                  <a:gd name="csY50" fmla="*/ 0 h 545890"/>
                  <a:gd name="csX51" fmla="*/ 75824 w 607051"/>
                  <a:gd name="csY51" fmla="*/ 301644 h 545890"/>
                  <a:gd name="csX52" fmla="*/ 99271 w 607051"/>
                  <a:gd name="csY52" fmla="*/ 278196 h 545890"/>
                  <a:gd name="csX53" fmla="*/ 122718 w 607051"/>
                  <a:gd name="csY53" fmla="*/ 301644 h 545890"/>
                  <a:gd name="csX54" fmla="*/ 99271 w 607051"/>
                  <a:gd name="csY54" fmla="*/ 325091 h 545890"/>
                  <a:gd name="csX55" fmla="*/ 75824 w 607051"/>
                  <a:gd name="csY55" fmla="*/ 301644 h 545890"/>
                  <a:gd name="csX56" fmla="*/ 201514 w 607051"/>
                  <a:gd name="csY56" fmla="*/ 447743 h 545890"/>
                  <a:gd name="csX57" fmla="*/ 178067 w 607051"/>
                  <a:gd name="csY57" fmla="*/ 424296 h 545890"/>
                  <a:gd name="csX58" fmla="*/ 201514 w 607051"/>
                  <a:gd name="csY58" fmla="*/ 400848 h 545890"/>
                  <a:gd name="csX59" fmla="*/ 224961 w 607051"/>
                  <a:gd name="csY59" fmla="*/ 424296 h 545890"/>
                  <a:gd name="csX60" fmla="*/ 201514 w 607051"/>
                  <a:gd name="csY60" fmla="*/ 447743 h 545890"/>
                  <a:gd name="csX61" fmla="*/ 233283 w 607051"/>
                  <a:gd name="csY61" fmla="*/ 388828 h 545890"/>
                  <a:gd name="csX62" fmla="*/ 201514 w 607051"/>
                  <a:gd name="csY62" fmla="*/ 376609 h 545890"/>
                  <a:gd name="csX63" fmla="*/ 169745 w 607051"/>
                  <a:gd name="csY63" fmla="*/ 388828 h 545890"/>
                  <a:gd name="csX64" fmla="*/ 111160 w 607051"/>
                  <a:gd name="csY64" fmla="*/ 347811 h 545890"/>
                  <a:gd name="csX65" fmla="*/ 145307 w 607051"/>
                  <a:gd name="csY65" fmla="*/ 313796 h 545890"/>
                  <a:gd name="csX66" fmla="*/ 257721 w 607051"/>
                  <a:gd name="csY66" fmla="*/ 313796 h 545890"/>
                  <a:gd name="csX67" fmla="*/ 291868 w 607051"/>
                  <a:gd name="csY67" fmla="*/ 347811 h 545890"/>
                  <a:gd name="csX68" fmla="*/ 233283 w 607051"/>
                  <a:gd name="csY68" fmla="*/ 388828 h 545890"/>
                  <a:gd name="csX69" fmla="*/ 303823 w 607051"/>
                  <a:gd name="csY69" fmla="*/ 325091 h 545890"/>
                  <a:gd name="csX70" fmla="*/ 280376 w 607051"/>
                  <a:gd name="csY70" fmla="*/ 301644 h 545890"/>
                  <a:gd name="csX71" fmla="*/ 303823 w 607051"/>
                  <a:gd name="csY71" fmla="*/ 278196 h 545890"/>
                  <a:gd name="csX72" fmla="*/ 327270 w 607051"/>
                  <a:gd name="csY72" fmla="*/ 301644 h 545890"/>
                  <a:gd name="csX73" fmla="*/ 303823 w 607051"/>
                  <a:gd name="csY73" fmla="*/ 325091 h 545890"/>
                  <a:gd name="csX74" fmla="*/ 406132 w 607051"/>
                  <a:gd name="csY74" fmla="*/ 447743 h 545890"/>
                  <a:gd name="csX75" fmla="*/ 382685 w 607051"/>
                  <a:gd name="csY75" fmla="*/ 424296 h 545890"/>
                  <a:gd name="csX76" fmla="*/ 406132 w 607051"/>
                  <a:gd name="csY76" fmla="*/ 400848 h 545890"/>
                  <a:gd name="csX77" fmla="*/ 429580 w 607051"/>
                  <a:gd name="csY77" fmla="*/ 424296 h 545890"/>
                  <a:gd name="csX78" fmla="*/ 406132 w 607051"/>
                  <a:gd name="csY78" fmla="*/ 447743 h 545890"/>
                  <a:gd name="csX79" fmla="*/ 437902 w 607051"/>
                  <a:gd name="csY79" fmla="*/ 388828 h 545890"/>
                  <a:gd name="csX80" fmla="*/ 406132 w 607051"/>
                  <a:gd name="csY80" fmla="*/ 376609 h 545890"/>
                  <a:gd name="csX81" fmla="*/ 374363 w 607051"/>
                  <a:gd name="csY81" fmla="*/ 388828 h 545890"/>
                  <a:gd name="csX82" fmla="*/ 315778 w 607051"/>
                  <a:gd name="csY82" fmla="*/ 347811 h 545890"/>
                  <a:gd name="csX83" fmla="*/ 349925 w 607051"/>
                  <a:gd name="csY83" fmla="*/ 313796 h 545890"/>
                  <a:gd name="csX84" fmla="*/ 462340 w 607051"/>
                  <a:gd name="csY84" fmla="*/ 313796 h 545890"/>
                  <a:gd name="csX85" fmla="*/ 496487 w 607051"/>
                  <a:gd name="csY85" fmla="*/ 347811 h 545890"/>
                  <a:gd name="csX86" fmla="*/ 437902 w 607051"/>
                  <a:gd name="csY86" fmla="*/ 388828 h 545890"/>
                  <a:gd name="csX87" fmla="*/ 508441 w 607051"/>
                  <a:gd name="csY87" fmla="*/ 325091 h 545890"/>
                  <a:gd name="csX88" fmla="*/ 484994 w 607051"/>
                  <a:gd name="csY88" fmla="*/ 301644 h 545890"/>
                  <a:gd name="csX89" fmla="*/ 508441 w 607051"/>
                  <a:gd name="csY89" fmla="*/ 278196 h 545890"/>
                  <a:gd name="csX90" fmla="*/ 531889 w 607051"/>
                  <a:gd name="csY90" fmla="*/ 301644 h 545890"/>
                  <a:gd name="csX91" fmla="*/ 508441 w 607051"/>
                  <a:gd name="csY91" fmla="*/ 325091 h 545890"/>
                  <a:gd name="csX92" fmla="*/ 582746 w 607051"/>
                  <a:gd name="csY92" fmla="*/ 266176 h 545890"/>
                  <a:gd name="csX93" fmla="*/ 559431 w 607051"/>
                  <a:gd name="csY93" fmla="*/ 289491 h 545890"/>
                  <a:gd name="csX94" fmla="*/ 554543 w 607051"/>
                  <a:gd name="csY94" fmla="*/ 289491 h 545890"/>
                  <a:gd name="csX95" fmla="*/ 508441 w 607051"/>
                  <a:gd name="csY95" fmla="*/ 253890 h 545890"/>
                  <a:gd name="csX96" fmla="*/ 462340 w 607051"/>
                  <a:gd name="csY96" fmla="*/ 289491 h 545890"/>
                  <a:gd name="csX97" fmla="*/ 349925 w 607051"/>
                  <a:gd name="csY97" fmla="*/ 289491 h 545890"/>
                  <a:gd name="csX98" fmla="*/ 303823 w 607051"/>
                  <a:gd name="csY98" fmla="*/ 253890 h 545890"/>
                  <a:gd name="csX99" fmla="*/ 257721 w 607051"/>
                  <a:gd name="csY99" fmla="*/ 289491 h 545890"/>
                  <a:gd name="csX100" fmla="*/ 145307 w 607051"/>
                  <a:gd name="csY100" fmla="*/ 289491 h 545890"/>
                  <a:gd name="csX101" fmla="*/ 99205 w 607051"/>
                  <a:gd name="csY101" fmla="*/ 253890 h 545890"/>
                  <a:gd name="csX102" fmla="*/ 53103 w 607051"/>
                  <a:gd name="csY102" fmla="*/ 289491 h 545890"/>
                  <a:gd name="csX103" fmla="*/ 47621 w 607051"/>
                  <a:gd name="csY103" fmla="*/ 289491 h 545890"/>
                  <a:gd name="csX104" fmla="*/ 24306 w 607051"/>
                  <a:gd name="csY104" fmla="*/ 266176 h 545890"/>
                  <a:gd name="csX105" fmla="*/ 24306 w 607051"/>
                  <a:gd name="csY105" fmla="*/ 47621 h 545890"/>
                  <a:gd name="csX106" fmla="*/ 47621 w 607051"/>
                  <a:gd name="csY106" fmla="*/ 24306 h 545890"/>
                  <a:gd name="csX107" fmla="*/ 559365 w 607051"/>
                  <a:gd name="csY107" fmla="*/ 24306 h 545890"/>
                  <a:gd name="csX108" fmla="*/ 582680 w 607051"/>
                  <a:gd name="csY108" fmla="*/ 47621 h 545890"/>
                  <a:gd name="csX109" fmla="*/ 582680 w 607051"/>
                  <a:gd name="csY109" fmla="*/ 266176 h 5458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</a:cxnLst>
                <a:rect l="l" t="t" r="r" b="b"/>
                <a:pathLst>
                  <a:path w="607051" h="545890">
                    <a:moveTo>
                      <a:pt x="559365" y="0"/>
                    </a:moveTo>
                    <a:lnTo>
                      <a:pt x="47621" y="0"/>
                    </a:lnTo>
                    <a:cubicBezTo>
                      <a:pt x="21400" y="0"/>
                      <a:pt x="0" y="21334"/>
                      <a:pt x="0" y="47621"/>
                    </a:cubicBezTo>
                    <a:lnTo>
                      <a:pt x="0" y="266176"/>
                    </a:lnTo>
                    <a:cubicBezTo>
                      <a:pt x="0" y="292397"/>
                      <a:pt x="21334" y="313796"/>
                      <a:pt x="47621" y="313796"/>
                    </a:cubicBezTo>
                    <a:lnTo>
                      <a:pt x="53103" y="313796"/>
                    </a:lnTo>
                    <a:cubicBezTo>
                      <a:pt x="57462" y="330441"/>
                      <a:pt x="70606" y="343518"/>
                      <a:pt x="87250" y="347811"/>
                    </a:cubicBezTo>
                    <a:cubicBezTo>
                      <a:pt x="49602" y="352303"/>
                      <a:pt x="20277" y="384402"/>
                      <a:pt x="20277" y="423239"/>
                    </a:cubicBezTo>
                    <a:lnTo>
                      <a:pt x="44583" y="423239"/>
                    </a:lnTo>
                    <a:cubicBezTo>
                      <a:pt x="44583" y="394706"/>
                      <a:pt x="67832" y="371457"/>
                      <a:pt x="96365" y="371457"/>
                    </a:cubicBezTo>
                    <a:lnTo>
                      <a:pt x="101979" y="371457"/>
                    </a:lnTo>
                    <a:cubicBezTo>
                      <a:pt x="130512" y="371457"/>
                      <a:pt x="153761" y="394706"/>
                      <a:pt x="153761" y="423239"/>
                    </a:cubicBezTo>
                    <a:lnTo>
                      <a:pt x="153761" y="423239"/>
                    </a:lnTo>
                    <a:cubicBezTo>
                      <a:pt x="153761" y="423569"/>
                      <a:pt x="153761" y="423965"/>
                      <a:pt x="153761" y="424296"/>
                    </a:cubicBezTo>
                    <a:cubicBezTo>
                      <a:pt x="153761" y="446488"/>
                      <a:pt x="169018" y="465114"/>
                      <a:pt x="189559" y="470464"/>
                    </a:cubicBezTo>
                    <a:cubicBezTo>
                      <a:pt x="151912" y="474955"/>
                      <a:pt x="122586" y="507054"/>
                      <a:pt x="122586" y="545891"/>
                    </a:cubicBezTo>
                    <a:lnTo>
                      <a:pt x="146892" y="545891"/>
                    </a:lnTo>
                    <a:cubicBezTo>
                      <a:pt x="146892" y="517358"/>
                      <a:pt x="170141" y="494109"/>
                      <a:pt x="198674" y="494109"/>
                    </a:cubicBezTo>
                    <a:lnTo>
                      <a:pt x="204288" y="494109"/>
                    </a:lnTo>
                    <a:cubicBezTo>
                      <a:pt x="232821" y="494109"/>
                      <a:pt x="256070" y="517358"/>
                      <a:pt x="256070" y="545891"/>
                    </a:cubicBezTo>
                    <a:lnTo>
                      <a:pt x="280376" y="545891"/>
                    </a:lnTo>
                    <a:cubicBezTo>
                      <a:pt x="280376" y="507054"/>
                      <a:pt x="251050" y="474955"/>
                      <a:pt x="213403" y="470464"/>
                    </a:cubicBezTo>
                    <a:cubicBezTo>
                      <a:pt x="233944" y="465180"/>
                      <a:pt x="249201" y="446488"/>
                      <a:pt x="249201" y="424296"/>
                    </a:cubicBezTo>
                    <a:cubicBezTo>
                      <a:pt x="249201" y="423965"/>
                      <a:pt x="249201" y="423569"/>
                      <a:pt x="249201" y="423239"/>
                    </a:cubicBezTo>
                    <a:lnTo>
                      <a:pt x="249201" y="423239"/>
                    </a:lnTo>
                    <a:cubicBezTo>
                      <a:pt x="249201" y="394706"/>
                      <a:pt x="272450" y="371457"/>
                      <a:pt x="300983" y="371457"/>
                    </a:cubicBezTo>
                    <a:lnTo>
                      <a:pt x="306597" y="371457"/>
                    </a:lnTo>
                    <a:cubicBezTo>
                      <a:pt x="335130" y="371457"/>
                      <a:pt x="358379" y="394706"/>
                      <a:pt x="358379" y="423239"/>
                    </a:cubicBezTo>
                    <a:lnTo>
                      <a:pt x="358379" y="423239"/>
                    </a:lnTo>
                    <a:cubicBezTo>
                      <a:pt x="358379" y="423569"/>
                      <a:pt x="358379" y="423965"/>
                      <a:pt x="358379" y="424296"/>
                    </a:cubicBezTo>
                    <a:cubicBezTo>
                      <a:pt x="358379" y="446488"/>
                      <a:pt x="373636" y="465114"/>
                      <a:pt x="394178" y="470464"/>
                    </a:cubicBezTo>
                    <a:cubicBezTo>
                      <a:pt x="356530" y="474955"/>
                      <a:pt x="327204" y="507054"/>
                      <a:pt x="327204" y="545891"/>
                    </a:cubicBezTo>
                    <a:lnTo>
                      <a:pt x="351510" y="545891"/>
                    </a:lnTo>
                    <a:cubicBezTo>
                      <a:pt x="351510" y="517358"/>
                      <a:pt x="374759" y="494109"/>
                      <a:pt x="403292" y="494109"/>
                    </a:cubicBezTo>
                    <a:lnTo>
                      <a:pt x="408906" y="494109"/>
                    </a:lnTo>
                    <a:cubicBezTo>
                      <a:pt x="437439" y="494109"/>
                      <a:pt x="460688" y="517358"/>
                      <a:pt x="460688" y="545891"/>
                    </a:cubicBezTo>
                    <a:lnTo>
                      <a:pt x="484994" y="545891"/>
                    </a:lnTo>
                    <a:cubicBezTo>
                      <a:pt x="484994" y="507054"/>
                      <a:pt x="455669" y="474955"/>
                      <a:pt x="418021" y="470464"/>
                    </a:cubicBezTo>
                    <a:cubicBezTo>
                      <a:pt x="438562" y="465180"/>
                      <a:pt x="453819" y="446488"/>
                      <a:pt x="453819" y="424296"/>
                    </a:cubicBezTo>
                    <a:cubicBezTo>
                      <a:pt x="453819" y="423965"/>
                      <a:pt x="453819" y="423569"/>
                      <a:pt x="453819" y="423239"/>
                    </a:cubicBezTo>
                    <a:lnTo>
                      <a:pt x="453819" y="423239"/>
                    </a:lnTo>
                    <a:cubicBezTo>
                      <a:pt x="453819" y="394706"/>
                      <a:pt x="477068" y="371457"/>
                      <a:pt x="505601" y="371457"/>
                    </a:cubicBezTo>
                    <a:lnTo>
                      <a:pt x="511215" y="371457"/>
                    </a:lnTo>
                    <a:cubicBezTo>
                      <a:pt x="539748" y="371457"/>
                      <a:pt x="562998" y="394706"/>
                      <a:pt x="562998" y="423239"/>
                    </a:cubicBezTo>
                    <a:lnTo>
                      <a:pt x="587303" y="423239"/>
                    </a:lnTo>
                    <a:cubicBezTo>
                      <a:pt x="587303" y="384402"/>
                      <a:pt x="557978" y="352303"/>
                      <a:pt x="520396" y="347811"/>
                    </a:cubicBezTo>
                    <a:cubicBezTo>
                      <a:pt x="537040" y="343518"/>
                      <a:pt x="550184" y="330441"/>
                      <a:pt x="554543" y="313796"/>
                    </a:cubicBezTo>
                    <a:lnTo>
                      <a:pt x="559431" y="313796"/>
                    </a:lnTo>
                    <a:cubicBezTo>
                      <a:pt x="585652" y="313796"/>
                      <a:pt x="607052" y="292463"/>
                      <a:pt x="607052" y="266176"/>
                    </a:cubicBezTo>
                    <a:lnTo>
                      <a:pt x="607052" y="47621"/>
                    </a:lnTo>
                    <a:cubicBezTo>
                      <a:pt x="607052" y="21400"/>
                      <a:pt x="585718" y="0"/>
                      <a:pt x="559431" y="0"/>
                    </a:cubicBezTo>
                    <a:close/>
                    <a:moveTo>
                      <a:pt x="75824" y="301644"/>
                    </a:moveTo>
                    <a:cubicBezTo>
                      <a:pt x="75824" y="288698"/>
                      <a:pt x="86325" y="278196"/>
                      <a:pt x="99271" y="278196"/>
                    </a:cubicBezTo>
                    <a:cubicBezTo>
                      <a:pt x="112216" y="278196"/>
                      <a:pt x="122718" y="288698"/>
                      <a:pt x="122718" y="301644"/>
                    </a:cubicBezTo>
                    <a:cubicBezTo>
                      <a:pt x="122718" y="314589"/>
                      <a:pt x="112216" y="325091"/>
                      <a:pt x="99271" y="325091"/>
                    </a:cubicBezTo>
                    <a:cubicBezTo>
                      <a:pt x="86325" y="325091"/>
                      <a:pt x="75824" y="314589"/>
                      <a:pt x="75824" y="301644"/>
                    </a:cubicBezTo>
                    <a:close/>
                    <a:moveTo>
                      <a:pt x="201514" y="447743"/>
                    </a:moveTo>
                    <a:cubicBezTo>
                      <a:pt x="188569" y="447743"/>
                      <a:pt x="178067" y="437241"/>
                      <a:pt x="178067" y="424296"/>
                    </a:cubicBezTo>
                    <a:cubicBezTo>
                      <a:pt x="178067" y="411350"/>
                      <a:pt x="188569" y="400848"/>
                      <a:pt x="201514" y="400848"/>
                    </a:cubicBezTo>
                    <a:cubicBezTo>
                      <a:pt x="214460" y="400848"/>
                      <a:pt x="224961" y="411350"/>
                      <a:pt x="224961" y="424296"/>
                    </a:cubicBezTo>
                    <a:cubicBezTo>
                      <a:pt x="224961" y="437241"/>
                      <a:pt x="214460" y="447743"/>
                      <a:pt x="201514" y="447743"/>
                    </a:cubicBezTo>
                    <a:close/>
                    <a:moveTo>
                      <a:pt x="233283" y="388828"/>
                    </a:moveTo>
                    <a:cubicBezTo>
                      <a:pt x="224829" y="381232"/>
                      <a:pt x="213733" y="376609"/>
                      <a:pt x="201514" y="376609"/>
                    </a:cubicBezTo>
                    <a:cubicBezTo>
                      <a:pt x="189295" y="376609"/>
                      <a:pt x="178199" y="381232"/>
                      <a:pt x="169745" y="388828"/>
                    </a:cubicBezTo>
                    <a:cubicBezTo>
                      <a:pt x="158450" y="366767"/>
                      <a:pt x="136786" y="350916"/>
                      <a:pt x="111160" y="347811"/>
                    </a:cubicBezTo>
                    <a:cubicBezTo>
                      <a:pt x="127804" y="343518"/>
                      <a:pt x="140948" y="330441"/>
                      <a:pt x="145307" y="313796"/>
                    </a:cubicBezTo>
                    <a:lnTo>
                      <a:pt x="257721" y="313796"/>
                    </a:lnTo>
                    <a:cubicBezTo>
                      <a:pt x="262081" y="330441"/>
                      <a:pt x="275224" y="343518"/>
                      <a:pt x="291868" y="347811"/>
                    </a:cubicBezTo>
                    <a:cubicBezTo>
                      <a:pt x="266242" y="350916"/>
                      <a:pt x="244512" y="366767"/>
                      <a:pt x="233283" y="388828"/>
                    </a:cubicBezTo>
                    <a:close/>
                    <a:moveTo>
                      <a:pt x="303823" y="325091"/>
                    </a:moveTo>
                    <a:cubicBezTo>
                      <a:pt x="290878" y="325091"/>
                      <a:pt x="280376" y="314589"/>
                      <a:pt x="280376" y="301644"/>
                    </a:cubicBezTo>
                    <a:cubicBezTo>
                      <a:pt x="280376" y="288698"/>
                      <a:pt x="290878" y="278196"/>
                      <a:pt x="303823" y="278196"/>
                    </a:cubicBezTo>
                    <a:cubicBezTo>
                      <a:pt x="316769" y="278196"/>
                      <a:pt x="327270" y="288698"/>
                      <a:pt x="327270" y="301644"/>
                    </a:cubicBezTo>
                    <a:cubicBezTo>
                      <a:pt x="327270" y="314589"/>
                      <a:pt x="316769" y="325091"/>
                      <a:pt x="303823" y="325091"/>
                    </a:cubicBezTo>
                    <a:close/>
                    <a:moveTo>
                      <a:pt x="406132" y="447743"/>
                    </a:moveTo>
                    <a:cubicBezTo>
                      <a:pt x="393187" y="447743"/>
                      <a:pt x="382685" y="437241"/>
                      <a:pt x="382685" y="424296"/>
                    </a:cubicBezTo>
                    <a:cubicBezTo>
                      <a:pt x="382685" y="411350"/>
                      <a:pt x="393187" y="400848"/>
                      <a:pt x="406132" y="400848"/>
                    </a:cubicBezTo>
                    <a:cubicBezTo>
                      <a:pt x="419078" y="400848"/>
                      <a:pt x="429580" y="411350"/>
                      <a:pt x="429580" y="424296"/>
                    </a:cubicBezTo>
                    <a:cubicBezTo>
                      <a:pt x="429580" y="437241"/>
                      <a:pt x="419078" y="447743"/>
                      <a:pt x="406132" y="447743"/>
                    </a:cubicBezTo>
                    <a:close/>
                    <a:moveTo>
                      <a:pt x="437902" y="388828"/>
                    </a:moveTo>
                    <a:cubicBezTo>
                      <a:pt x="429447" y="381232"/>
                      <a:pt x="418351" y="376609"/>
                      <a:pt x="406132" y="376609"/>
                    </a:cubicBezTo>
                    <a:cubicBezTo>
                      <a:pt x="393913" y="376609"/>
                      <a:pt x="382817" y="381232"/>
                      <a:pt x="374363" y="388828"/>
                    </a:cubicBezTo>
                    <a:cubicBezTo>
                      <a:pt x="363069" y="366767"/>
                      <a:pt x="341405" y="350916"/>
                      <a:pt x="315778" y="347811"/>
                    </a:cubicBezTo>
                    <a:cubicBezTo>
                      <a:pt x="332422" y="343518"/>
                      <a:pt x="345566" y="330441"/>
                      <a:pt x="349925" y="313796"/>
                    </a:cubicBezTo>
                    <a:lnTo>
                      <a:pt x="462340" y="313796"/>
                    </a:lnTo>
                    <a:cubicBezTo>
                      <a:pt x="466699" y="330441"/>
                      <a:pt x="479842" y="343518"/>
                      <a:pt x="496487" y="347811"/>
                    </a:cubicBezTo>
                    <a:cubicBezTo>
                      <a:pt x="470860" y="350916"/>
                      <a:pt x="449130" y="366767"/>
                      <a:pt x="437902" y="388828"/>
                    </a:cubicBezTo>
                    <a:close/>
                    <a:moveTo>
                      <a:pt x="508441" y="325091"/>
                    </a:moveTo>
                    <a:cubicBezTo>
                      <a:pt x="495496" y="325091"/>
                      <a:pt x="484994" y="314589"/>
                      <a:pt x="484994" y="301644"/>
                    </a:cubicBezTo>
                    <a:cubicBezTo>
                      <a:pt x="484994" y="288698"/>
                      <a:pt x="495496" y="278196"/>
                      <a:pt x="508441" y="278196"/>
                    </a:cubicBezTo>
                    <a:cubicBezTo>
                      <a:pt x="521387" y="278196"/>
                      <a:pt x="531889" y="288698"/>
                      <a:pt x="531889" y="301644"/>
                    </a:cubicBezTo>
                    <a:cubicBezTo>
                      <a:pt x="531889" y="314589"/>
                      <a:pt x="521387" y="325091"/>
                      <a:pt x="508441" y="325091"/>
                    </a:cubicBezTo>
                    <a:close/>
                    <a:moveTo>
                      <a:pt x="582746" y="266176"/>
                    </a:moveTo>
                    <a:cubicBezTo>
                      <a:pt x="582746" y="279055"/>
                      <a:pt x="572244" y="289491"/>
                      <a:pt x="559431" y="289491"/>
                    </a:cubicBezTo>
                    <a:lnTo>
                      <a:pt x="554543" y="289491"/>
                    </a:lnTo>
                    <a:cubicBezTo>
                      <a:pt x="549127" y="269082"/>
                      <a:pt x="530568" y="253890"/>
                      <a:pt x="508441" y="253890"/>
                    </a:cubicBezTo>
                    <a:cubicBezTo>
                      <a:pt x="486315" y="253890"/>
                      <a:pt x="467756" y="269016"/>
                      <a:pt x="462340" y="289491"/>
                    </a:cubicBezTo>
                    <a:lnTo>
                      <a:pt x="349925" y="289491"/>
                    </a:lnTo>
                    <a:cubicBezTo>
                      <a:pt x="344509" y="269082"/>
                      <a:pt x="325949" y="253890"/>
                      <a:pt x="303823" y="253890"/>
                    </a:cubicBezTo>
                    <a:cubicBezTo>
                      <a:pt x="281697" y="253890"/>
                      <a:pt x="263137" y="269016"/>
                      <a:pt x="257721" y="289491"/>
                    </a:cubicBezTo>
                    <a:lnTo>
                      <a:pt x="145307" y="289491"/>
                    </a:lnTo>
                    <a:cubicBezTo>
                      <a:pt x="139891" y="269082"/>
                      <a:pt x="121331" y="253890"/>
                      <a:pt x="99205" y="253890"/>
                    </a:cubicBezTo>
                    <a:cubicBezTo>
                      <a:pt x="77079" y="253890"/>
                      <a:pt x="58519" y="269016"/>
                      <a:pt x="53103" y="289491"/>
                    </a:cubicBezTo>
                    <a:lnTo>
                      <a:pt x="47621" y="289491"/>
                    </a:lnTo>
                    <a:cubicBezTo>
                      <a:pt x="34742" y="289491"/>
                      <a:pt x="24306" y="279055"/>
                      <a:pt x="24306" y="266176"/>
                    </a:cubicBezTo>
                    <a:lnTo>
                      <a:pt x="24306" y="47621"/>
                    </a:lnTo>
                    <a:cubicBezTo>
                      <a:pt x="24306" y="34742"/>
                      <a:pt x="34808" y="24306"/>
                      <a:pt x="47621" y="24306"/>
                    </a:cubicBezTo>
                    <a:lnTo>
                      <a:pt x="559365" y="24306"/>
                    </a:lnTo>
                    <a:cubicBezTo>
                      <a:pt x="572244" y="24306"/>
                      <a:pt x="582680" y="34742"/>
                      <a:pt x="582680" y="47621"/>
                    </a:cubicBezTo>
                    <a:lnTo>
                      <a:pt x="582680" y="266176"/>
                    </a:ln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" name="Forma Livre 53">
                <a:extLst>
                  <a:ext uri="{FF2B5EF4-FFF2-40B4-BE49-F238E27FC236}">
                    <a16:creationId xmlns:a16="http://schemas.microsoft.com/office/drawing/2014/main" id="{C6BB6F61-CA13-8255-3056-AC084C9E0827}"/>
                  </a:ext>
                </a:extLst>
              </p:cNvPr>
              <p:cNvSpPr/>
              <p:nvPr/>
            </p:nvSpPr>
            <p:spPr>
              <a:xfrm>
                <a:off x="2471006" y="5117004"/>
                <a:ext cx="201712" cy="183314"/>
              </a:xfrm>
              <a:custGeom>
                <a:avLst/>
                <a:gdLst>
                  <a:gd name="csX0" fmla="*/ 180709 w 201712"/>
                  <a:gd name="csY0" fmla="*/ 100886 h 183314"/>
                  <a:gd name="csX1" fmla="*/ 175425 w 201712"/>
                  <a:gd name="csY1" fmla="*/ 101679 h 183314"/>
                  <a:gd name="csX2" fmla="*/ 123907 w 201712"/>
                  <a:gd name="csY2" fmla="*/ 3795 h 183314"/>
                  <a:gd name="csX3" fmla="*/ 114330 w 201712"/>
                  <a:gd name="csY3" fmla="*/ 823 h 183314"/>
                  <a:gd name="csX4" fmla="*/ 111358 w 201712"/>
                  <a:gd name="csY4" fmla="*/ 10400 h 183314"/>
                  <a:gd name="csX5" fmla="*/ 160234 w 201712"/>
                  <a:gd name="csY5" fmla="*/ 103198 h 183314"/>
                  <a:gd name="csX6" fmla="*/ 121265 w 201712"/>
                  <a:gd name="csY6" fmla="*/ 84242 h 183314"/>
                  <a:gd name="csX7" fmla="*/ 121463 w 201712"/>
                  <a:gd name="csY7" fmla="*/ 81996 h 183314"/>
                  <a:gd name="csX8" fmla="*/ 107791 w 201712"/>
                  <a:gd name="csY8" fmla="*/ 62512 h 183314"/>
                  <a:gd name="csX9" fmla="*/ 107791 w 201712"/>
                  <a:gd name="csY9" fmla="*/ 32856 h 183314"/>
                  <a:gd name="csX10" fmla="*/ 100724 w 201712"/>
                  <a:gd name="csY10" fmla="*/ 25789 h 183314"/>
                  <a:gd name="csX11" fmla="*/ 93657 w 201712"/>
                  <a:gd name="csY11" fmla="*/ 32856 h 183314"/>
                  <a:gd name="csX12" fmla="*/ 93657 w 201712"/>
                  <a:gd name="csY12" fmla="*/ 62512 h 183314"/>
                  <a:gd name="csX13" fmla="*/ 79985 w 201712"/>
                  <a:gd name="csY13" fmla="*/ 81996 h 183314"/>
                  <a:gd name="csX14" fmla="*/ 80315 w 201712"/>
                  <a:gd name="csY14" fmla="*/ 85167 h 183314"/>
                  <a:gd name="csX15" fmla="*/ 43196 w 201712"/>
                  <a:gd name="csY15" fmla="*/ 103264 h 183314"/>
                  <a:gd name="csX16" fmla="*/ 92072 w 201712"/>
                  <a:gd name="csY16" fmla="*/ 10466 h 183314"/>
                  <a:gd name="csX17" fmla="*/ 89099 w 201712"/>
                  <a:gd name="csY17" fmla="*/ 889 h 183314"/>
                  <a:gd name="csX18" fmla="*/ 79522 w 201712"/>
                  <a:gd name="csY18" fmla="*/ 3861 h 183314"/>
                  <a:gd name="csX19" fmla="*/ 27740 w 201712"/>
                  <a:gd name="csY19" fmla="*/ 102207 h 183314"/>
                  <a:gd name="csX20" fmla="*/ 20805 w 201712"/>
                  <a:gd name="csY20" fmla="*/ 100952 h 183314"/>
                  <a:gd name="csX21" fmla="*/ 0 w 201712"/>
                  <a:gd name="csY21" fmla="*/ 121758 h 183314"/>
                  <a:gd name="csX22" fmla="*/ 20805 w 201712"/>
                  <a:gd name="csY22" fmla="*/ 142563 h 183314"/>
                  <a:gd name="csX23" fmla="*/ 34609 w 201712"/>
                  <a:gd name="csY23" fmla="*/ 137147 h 183314"/>
                  <a:gd name="csX24" fmla="*/ 80315 w 201712"/>
                  <a:gd name="csY24" fmla="*/ 159405 h 183314"/>
                  <a:gd name="csX25" fmla="*/ 79985 w 201712"/>
                  <a:gd name="csY25" fmla="*/ 162510 h 183314"/>
                  <a:gd name="csX26" fmla="*/ 100790 w 201712"/>
                  <a:gd name="csY26" fmla="*/ 183315 h 183314"/>
                  <a:gd name="csX27" fmla="*/ 121595 w 201712"/>
                  <a:gd name="csY27" fmla="*/ 162510 h 183314"/>
                  <a:gd name="csX28" fmla="*/ 121397 w 201712"/>
                  <a:gd name="csY28" fmla="*/ 160264 h 183314"/>
                  <a:gd name="csX29" fmla="*/ 167763 w 201712"/>
                  <a:gd name="csY29" fmla="*/ 137675 h 183314"/>
                  <a:gd name="csX30" fmla="*/ 180907 w 201712"/>
                  <a:gd name="csY30" fmla="*/ 142497 h 183314"/>
                  <a:gd name="csX31" fmla="*/ 201712 w 201712"/>
                  <a:gd name="csY31" fmla="*/ 121692 h 183314"/>
                  <a:gd name="csX32" fmla="*/ 180907 w 201712"/>
                  <a:gd name="csY32" fmla="*/ 100886 h 183314"/>
                  <a:gd name="csX33" fmla="*/ 100658 w 201712"/>
                  <a:gd name="csY33" fmla="*/ 109407 h 183314"/>
                  <a:gd name="csX34" fmla="*/ 93591 w 201712"/>
                  <a:gd name="csY34" fmla="*/ 116474 h 183314"/>
                  <a:gd name="csX35" fmla="*/ 93591 w 201712"/>
                  <a:gd name="csY35" fmla="*/ 142959 h 183314"/>
                  <a:gd name="csX36" fmla="*/ 87052 w 201712"/>
                  <a:gd name="csY36" fmla="*/ 146856 h 183314"/>
                  <a:gd name="csX37" fmla="*/ 41214 w 201712"/>
                  <a:gd name="csY37" fmla="*/ 124532 h 183314"/>
                  <a:gd name="csX38" fmla="*/ 41478 w 201712"/>
                  <a:gd name="csY38" fmla="*/ 121625 h 183314"/>
                  <a:gd name="csX39" fmla="*/ 41280 w 201712"/>
                  <a:gd name="csY39" fmla="*/ 119710 h 183314"/>
                  <a:gd name="csX40" fmla="*/ 87052 w 201712"/>
                  <a:gd name="csY40" fmla="*/ 97452 h 183314"/>
                  <a:gd name="csX41" fmla="*/ 100658 w 201712"/>
                  <a:gd name="csY41" fmla="*/ 102670 h 183314"/>
                  <a:gd name="csX42" fmla="*/ 114990 w 201712"/>
                  <a:gd name="csY42" fmla="*/ 96857 h 183314"/>
                  <a:gd name="csX43" fmla="*/ 160168 w 201712"/>
                  <a:gd name="csY43" fmla="*/ 118851 h 183314"/>
                  <a:gd name="csX44" fmla="*/ 159903 w 201712"/>
                  <a:gd name="csY44" fmla="*/ 121625 h 183314"/>
                  <a:gd name="csX45" fmla="*/ 160300 w 201712"/>
                  <a:gd name="csY45" fmla="*/ 125390 h 183314"/>
                  <a:gd name="csX46" fmla="*/ 114990 w 201712"/>
                  <a:gd name="csY46" fmla="*/ 147450 h 183314"/>
                  <a:gd name="csX47" fmla="*/ 107725 w 201712"/>
                  <a:gd name="csY47" fmla="*/ 142959 h 183314"/>
                  <a:gd name="csX48" fmla="*/ 107725 w 201712"/>
                  <a:gd name="csY48" fmla="*/ 116474 h 183314"/>
                  <a:gd name="csX49" fmla="*/ 100658 w 201712"/>
                  <a:gd name="csY49" fmla="*/ 109407 h 183314"/>
                  <a:gd name="csX50" fmla="*/ 107263 w 201712"/>
                  <a:gd name="csY50" fmla="*/ 81930 h 183314"/>
                  <a:gd name="csX51" fmla="*/ 100658 w 201712"/>
                  <a:gd name="csY51" fmla="*/ 88535 h 183314"/>
                  <a:gd name="csX52" fmla="*/ 94053 w 201712"/>
                  <a:gd name="csY52" fmla="*/ 81930 h 183314"/>
                  <a:gd name="csX53" fmla="*/ 100658 w 201712"/>
                  <a:gd name="csY53" fmla="*/ 75325 h 183314"/>
                  <a:gd name="csX54" fmla="*/ 107263 w 201712"/>
                  <a:gd name="csY54" fmla="*/ 81930 h 183314"/>
                  <a:gd name="csX55" fmla="*/ 20673 w 201712"/>
                  <a:gd name="csY55" fmla="*/ 128296 h 183314"/>
                  <a:gd name="csX56" fmla="*/ 14068 w 201712"/>
                  <a:gd name="csY56" fmla="*/ 121692 h 183314"/>
                  <a:gd name="csX57" fmla="*/ 20673 w 201712"/>
                  <a:gd name="csY57" fmla="*/ 115087 h 183314"/>
                  <a:gd name="csX58" fmla="*/ 27278 w 201712"/>
                  <a:gd name="csY58" fmla="*/ 121692 h 183314"/>
                  <a:gd name="csX59" fmla="*/ 20673 w 201712"/>
                  <a:gd name="csY59" fmla="*/ 128296 h 183314"/>
                  <a:gd name="csX60" fmla="*/ 100658 w 201712"/>
                  <a:gd name="csY60" fmla="*/ 169048 h 183314"/>
                  <a:gd name="csX61" fmla="*/ 94053 w 201712"/>
                  <a:gd name="csY61" fmla="*/ 162443 h 183314"/>
                  <a:gd name="csX62" fmla="*/ 100658 w 201712"/>
                  <a:gd name="csY62" fmla="*/ 155839 h 183314"/>
                  <a:gd name="csX63" fmla="*/ 107263 w 201712"/>
                  <a:gd name="csY63" fmla="*/ 162443 h 183314"/>
                  <a:gd name="csX64" fmla="*/ 100658 w 201712"/>
                  <a:gd name="csY64" fmla="*/ 169048 h 183314"/>
                  <a:gd name="csX65" fmla="*/ 180709 w 201712"/>
                  <a:gd name="csY65" fmla="*/ 128296 h 183314"/>
                  <a:gd name="csX66" fmla="*/ 174104 w 201712"/>
                  <a:gd name="csY66" fmla="*/ 121692 h 183314"/>
                  <a:gd name="csX67" fmla="*/ 180709 w 201712"/>
                  <a:gd name="csY67" fmla="*/ 115087 h 183314"/>
                  <a:gd name="csX68" fmla="*/ 187314 w 201712"/>
                  <a:gd name="csY68" fmla="*/ 121692 h 183314"/>
                  <a:gd name="csX69" fmla="*/ 180709 w 201712"/>
                  <a:gd name="csY69" fmla="*/ 128296 h 1833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</a:cxnLst>
                <a:rect l="l" t="t" r="r" b="b"/>
                <a:pathLst>
                  <a:path w="201712" h="183314">
                    <a:moveTo>
                      <a:pt x="180709" y="100886"/>
                    </a:moveTo>
                    <a:cubicBezTo>
                      <a:pt x="178859" y="100886"/>
                      <a:pt x="177142" y="101216"/>
                      <a:pt x="175425" y="101679"/>
                    </a:cubicBezTo>
                    <a:lnTo>
                      <a:pt x="123907" y="3795"/>
                    </a:lnTo>
                    <a:cubicBezTo>
                      <a:pt x="122058" y="360"/>
                      <a:pt x="117831" y="-1027"/>
                      <a:pt x="114330" y="823"/>
                    </a:cubicBezTo>
                    <a:cubicBezTo>
                      <a:pt x="110895" y="2672"/>
                      <a:pt x="109575" y="6899"/>
                      <a:pt x="111358" y="10400"/>
                    </a:cubicBezTo>
                    <a:lnTo>
                      <a:pt x="160234" y="103198"/>
                    </a:lnTo>
                    <a:lnTo>
                      <a:pt x="121265" y="84242"/>
                    </a:lnTo>
                    <a:cubicBezTo>
                      <a:pt x="121331" y="83515"/>
                      <a:pt x="121463" y="82789"/>
                      <a:pt x="121463" y="81996"/>
                    </a:cubicBezTo>
                    <a:cubicBezTo>
                      <a:pt x="121463" y="73014"/>
                      <a:pt x="115717" y="65418"/>
                      <a:pt x="107791" y="62512"/>
                    </a:cubicBezTo>
                    <a:lnTo>
                      <a:pt x="107791" y="32856"/>
                    </a:lnTo>
                    <a:cubicBezTo>
                      <a:pt x="107791" y="28959"/>
                      <a:pt x="104621" y="25789"/>
                      <a:pt x="100724" y="25789"/>
                    </a:cubicBezTo>
                    <a:cubicBezTo>
                      <a:pt x="96827" y="25789"/>
                      <a:pt x="93657" y="28959"/>
                      <a:pt x="93657" y="32856"/>
                    </a:cubicBezTo>
                    <a:lnTo>
                      <a:pt x="93657" y="62512"/>
                    </a:lnTo>
                    <a:cubicBezTo>
                      <a:pt x="85665" y="65418"/>
                      <a:pt x="79985" y="73014"/>
                      <a:pt x="79985" y="81996"/>
                    </a:cubicBezTo>
                    <a:cubicBezTo>
                      <a:pt x="79985" y="83053"/>
                      <a:pt x="80117" y="84110"/>
                      <a:pt x="80315" y="85167"/>
                    </a:cubicBezTo>
                    <a:lnTo>
                      <a:pt x="43196" y="103264"/>
                    </a:lnTo>
                    <a:lnTo>
                      <a:pt x="92072" y="10466"/>
                    </a:lnTo>
                    <a:cubicBezTo>
                      <a:pt x="93921" y="7031"/>
                      <a:pt x="92534" y="2738"/>
                      <a:pt x="89099" y="889"/>
                    </a:cubicBezTo>
                    <a:cubicBezTo>
                      <a:pt x="85665" y="-961"/>
                      <a:pt x="81372" y="360"/>
                      <a:pt x="79522" y="3861"/>
                    </a:cubicBezTo>
                    <a:lnTo>
                      <a:pt x="27740" y="102207"/>
                    </a:lnTo>
                    <a:cubicBezTo>
                      <a:pt x="25561" y="101415"/>
                      <a:pt x="23249" y="100952"/>
                      <a:pt x="20805" y="100952"/>
                    </a:cubicBezTo>
                    <a:cubicBezTo>
                      <a:pt x="9379" y="100952"/>
                      <a:pt x="0" y="110265"/>
                      <a:pt x="0" y="121758"/>
                    </a:cubicBezTo>
                    <a:cubicBezTo>
                      <a:pt x="0" y="133250"/>
                      <a:pt x="9313" y="142563"/>
                      <a:pt x="20805" y="142563"/>
                    </a:cubicBezTo>
                    <a:cubicBezTo>
                      <a:pt x="26155" y="142563"/>
                      <a:pt x="30977" y="140515"/>
                      <a:pt x="34609" y="137147"/>
                    </a:cubicBezTo>
                    <a:lnTo>
                      <a:pt x="80315" y="159405"/>
                    </a:lnTo>
                    <a:cubicBezTo>
                      <a:pt x="80183" y="160462"/>
                      <a:pt x="79985" y="161453"/>
                      <a:pt x="79985" y="162510"/>
                    </a:cubicBezTo>
                    <a:cubicBezTo>
                      <a:pt x="79985" y="173936"/>
                      <a:pt x="89298" y="183315"/>
                      <a:pt x="100790" y="183315"/>
                    </a:cubicBezTo>
                    <a:cubicBezTo>
                      <a:pt x="112282" y="183315"/>
                      <a:pt x="121595" y="174002"/>
                      <a:pt x="121595" y="162510"/>
                    </a:cubicBezTo>
                    <a:cubicBezTo>
                      <a:pt x="121595" y="161717"/>
                      <a:pt x="121463" y="161056"/>
                      <a:pt x="121397" y="160264"/>
                    </a:cubicBezTo>
                    <a:lnTo>
                      <a:pt x="167763" y="137675"/>
                    </a:lnTo>
                    <a:cubicBezTo>
                      <a:pt x="171330" y="140647"/>
                      <a:pt x="175887" y="142497"/>
                      <a:pt x="180907" y="142497"/>
                    </a:cubicBezTo>
                    <a:cubicBezTo>
                      <a:pt x="192333" y="142497"/>
                      <a:pt x="201712" y="133184"/>
                      <a:pt x="201712" y="121692"/>
                    </a:cubicBezTo>
                    <a:cubicBezTo>
                      <a:pt x="201712" y="110199"/>
                      <a:pt x="192399" y="100886"/>
                      <a:pt x="180907" y="100886"/>
                    </a:cubicBezTo>
                    <a:close/>
                    <a:moveTo>
                      <a:pt x="100658" y="109407"/>
                    </a:moveTo>
                    <a:cubicBezTo>
                      <a:pt x="96761" y="109407"/>
                      <a:pt x="93591" y="112577"/>
                      <a:pt x="93591" y="116474"/>
                    </a:cubicBezTo>
                    <a:lnTo>
                      <a:pt x="93591" y="142959"/>
                    </a:lnTo>
                    <a:cubicBezTo>
                      <a:pt x="91147" y="143818"/>
                      <a:pt x="88967" y="145205"/>
                      <a:pt x="87052" y="146856"/>
                    </a:cubicBezTo>
                    <a:lnTo>
                      <a:pt x="41214" y="124532"/>
                    </a:lnTo>
                    <a:cubicBezTo>
                      <a:pt x="41346" y="123607"/>
                      <a:pt x="41478" y="122616"/>
                      <a:pt x="41478" y="121625"/>
                    </a:cubicBezTo>
                    <a:cubicBezTo>
                      <a:pt x="41478" y="120965"/>
                      <a:pt x="41346" y="120371"/>
                      <a:pt x="41280" y="119710"/>
                    </a:cubicBezTo>
                    <a:lnTo>
                      <a:pt x="87052" y="97452"/>
                    </a:lnTo>
                    <a:cubicBezTo>
                      <a:pt x="90685" y="100622"/>
                      <a:pt x="95440" y="102670"/>
                      <a:pt x="100658" y="102670"/>
                    </a:cubicBezTo>
                    <a:cubicBezTo>
                      <a:pt x="106206" y="102670"/>
                      <a:pt x="111292" y="100424"/>
                      <a:pt x="114990" y="96857"/>
                    </a:cubicBezTo>
                    <a:lnTo>
                      <a:pt x="160168" y="118851"/>
                    </a:lnTo>
                    <a:cubicBezTo>
                      <a:pt x="160036" y="119776"/>
                      <a:pt x="159903" y="120635"/>
                      <a:pt x="159903" y="121625"/>
                    </a:cubicBezTo>
                    <a:cubicBezTo>
                      <a:pt x="159903" y="122946"/>
                      <a:pt x="160036" y="124135"/>
                      <a:pt x="160300" y="125390"/>
                    </a:cubicBezTo>
                    <a:lnTo>
                      <a:pt x="114990" y="147450"/>
                    </a:lnTo>
                    <a:cubicBezTo>
                      <a:pt x="112943" y="145469"/>
                      <a:pt x="110433" y="143950"/>
                      <a:pt x="107725" y="142959"/>
                    </a:cubicBezTo>
                    <a:lnTo>
                      <a:pt x="107725" y="116474"/>
                    </a:lnTo>
                    <a:cubicBezTo>
                      <a:pt x="107725" y="112577"/>
                      <a:pt x="104555" y="109407"/>
                      <a:pt x="100658" y="109407"/>
                    </a:cubicBezTo>
                    <a:close/>
                    <a:moveTo>
                      <a:pt x="107263" y="81930"/>
                    </a:moveTo>
                    <a:cubicBezTo>
                      <a:pt x="107263" y="85563"/>
                      <a:pt x="104291" y="88535"/>
                      <a:pt x="100658" y="88535"/>
                    </a:cubicBezTo>
                    <a:cubicBezTo>
                      <a:pt x="97025" y="88535"/>
                      <a:pt x="94053" y="85563"/>
                      <a:pt x="94053" y="81930"/>
                    </a:cubicBezTo>
                    <a:cubicBezTo>
                      <a:pt x="94053" y="78298"/>
                      <a:pt x="97025" y="75325"/>
                      <a:pt x="100658" y="75325"/>
                    </a:cubicBezTo>
                    <a:cubicBezTo>
                      <a:pt x="104291" y="75325"/>
                      <a:pt x="107263" y="78298"/>
                      <a:pt x="107263" y="81930"/>
                    </a:cubicBezTo>
                    <a:close/>
                    <a:moveTo>
                      <a:pt x="20673" y="128296"/>
                    </a:moveTo>
                    <a:cubicBezTo>
                      <a:pt x="17041" y="128296"/>
                      <a:pt x="14068" y="125324"/>
                      <a:pt x="14068" y="121692"/>
                    </a:cubicBezTo>
                    <a:cubicBezTo>
                      <a:pt x="14068" y="118059"/>
                      <a:pt x="17041" y="115087"/>
                      <a:pt x="20673" y="115087"/>
                    </a:cubicBezTo>
                    <a:cubicBezTo>
                      <a:pt x="24306" y="115087"/>
                      <a:pt x="27278" y="118059"/>
                      <a:pt x="27278" y="121692"/>
                    </a:cubicBezTo>
                    <a:cubicBezTo>
                      <a:pt x="27278" y="125324"/>
                      <a:pt x="24306" y="128296"/>
                      <a:pt x="20673" y="128296"/>
                    </a:cubicBezTo>
                    <a:close/>
                    <a:moveTo>
                      <a:pt x="100658" y="169048"/>
                    </a:moveTo>
                    <a:cubicBezTo>
                      <a:pt x="97025" y="169048"/>
                      <a:pt x="94053" y="166076"/>
                      <a:pt x="94053" y="162443"/>
                    </a:cubicBezTo>
                    <a:cubicBezTo>
                      <a:pt x="94053" y="158811"/>
                      <a:pt x="97025" y="155839"/>
                      <a:pt x="100658" y="155839"/>
                    </a:cubicBezTo>
                    <a:cubicBezTo>
                      <a:pt x="104291" y="155839"/>
                      <a:pt x="107263" y="158811"/>
                      <a:pt x="107263" y="162443"/>
                    </a:cubicBezTo>
                    <a:cubicBezTo>
                      <a:pt x="107263" y="166076"/>
                      <a:pt x="104291" y="169048"/>
                      <a:pt x="100658" y="169048"/>
                    </a:cubicBezTo>
                    <a:close/>
                    <a:moveTo>
                      <a:pt x="180709" y="128296"/>
                    </a:moveTo>
                    <a:cubicBezTo>
                      <a:pt x="177076" y="128296"/>
                      <a:pt x="174104" y="125324"/>
                      <a:pt x="174104" y="121692"/>
                    </a:cubicBezTo>
                    <a:cubicBezTo>
                      <a:pt x="174104" y="118059"/>
                      <a:pt x="177076" y="115087"/>
                      <a:pt x="180709" y="115087"/>
                    </a:cubicBezTo>
                    <a:cubicBezTo>
                      <a:pt x="184341" y="115087"/>
                      <a:pt x="187314" y="118059"/>
                      <a:pt x="187314" y="121692"/>
                    </a:cubicBezTo>
                    <a:cubicBezTo>
                      <a:pt x="187314" y="125324"/>
                      <a:pt x="184341" y="128296"/>
                      <a:pt x="180709" y="128296"/>
                    </a:cubicBez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ADBDCC46-B961-34FF-F0FD-2E124956F312}"/>
              </a:ext>
            </a:extLst>
          </p:cNvPr>
          <p:cNvGrpSpPr/>
          <p:nvPr/>
        </p:nvGrpSpPr>
        <p:grpSpPr>
          <a:xfrm>
            <a:off x="462829" y="2903439"/>
            <a:ext cx="11196452" cy="931284"/>
            <a:chOff x="462829" y="3540669"/>
            <a:chExt cx="5626061" cy="931284"/>
          </a:xfrm>
        </p:grpSpPr>
        <p:grpSp>
          <p:nvGrpSpPr>
            <p:cNvPr id="112" name="Agrupar 111">
              <a:extLst>
                <a:ext uri="{FF2B5EF4-FFF2-40B4-BE49-F238E27FC236}">
                  <a16:creationId xmlns:a16="http://schemas.microsoft.com/office/drawing/2014/main" id="{3FA4C7EF-4905-72E9-37BE-F280FD14BE14}"/>
                </a:ext>
              </a:extLst>
            </p:cNvPr>
            <p:cNvGrpSpPr/>
            <p:nvPr/>
          </p:nvGrpSpPr>
          <p:grpSpPr>
            <a:xfrm>
              <a:off x="462829" y="3540669"/>
              <a:ext cx="2814698" cy="931284"/>
              <a:chOff x="462829" y="3540669"/>
              <a:chExt cx="2814698" cy="931284"/>
            </a:xfrm>
          </p:grpSpPr>
          <p:cxnSp>
            <p:nvCxnSpPr>
              <p:cNvPr id="109" name="Conector Reto 108">
                <a:extLst>
                  <a:ext uri="{FF2B5EF4-FFF2-40B4-BE49-F238E27FC236}">
                    <a16:creationId xmlns:a16="http://schemas.microsoft.com/office/drawing/2014/main" id="{5C93BD80-7C9A-D0E8-D9D3-F2705E495594}"/>
                  </a:ext>
                </a:extLst>
              </p:cNvPr>
              <p:cNvCxnSpPr/>
              <p:nvPr/>
            </p:nvCxnSpPr>
            <p:spPr>
              <a:xfrm>
                <a:off x="462829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to 109">
                <a:extLst>
                  <a:ext uri="{FF2B5EF4-FFF2-40B4-BE49-F238E27FC236}">
                    <a16:creationId xmlns:a16="http://schemas.microsoft.com/office/drawing/2014/main" id="{7BF7582A-10C8-0BAD-EC58-B3C085AC9736}"/>
                  </a:ext>
                </a:extLst>
              </p:cNvPr>
              <p:cNvCxnSpPr/>
              <p:nvPr/>
            </p:nvCxnSpPr>
            <p:spPr>
              <a:xfrm>
                <a:off x="1873941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to 110">
                <a:extLst>
                  <a:ext uri="{FF2B5EF4-FFF2-40B4-BE49-F238E27FC236}">
                    <a16:creationId xmlns:a16="http://schemas.microsoft.com/office/drawing/2014/main" id="{CD22B4B1-4BB5-F37F-341A-1BB7604C7F79}"/>
                  </a:ext>
                </a:extLst>
              </p:cNvPr>
              <p:cNvCxnSpPr/>
              <p:nvPr/>
            </p:nvCxnSpPr>
            <p:spPr>
              <a:xfrm>
                <a:off x="3277527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Agrupar 112">
              <a:extLst>
                <a:ext uri="{FF2B5EF4-FFF2-40B4-BE49-F238E27FC236}">
                  <a16:creationId xmlns:a16="http://schemas.microsoft.com/office/drawing/2014/main" id="{AA2B95CB-4BEB-E945-470D-ED29071D70A4}"/>
                </a:ext>
              </a:extLst>
            </p:cNvPr>
            <p:cNvGrpSpPr/>
            <p:nvPr/>
          </p:nvGrpSpPr>
          <p:grpSpPr>
            <a:xfrm>
              <a:off x="4677778" y="3540669"/>
              <a:ext cx="1411112" cy="931284"/>
              <a:chOff x="462829" y="3540669"/>
              <a:chExt cx="1411112" cy="931284"/>
            </a:xfrm>
          </p:grpSpPr>
          <p:cxnSp>
            <p:nvCxnSpPr>
              <p:cNvPr id="114" name="Conector Reto 113">
                <a:extLst>
                  <a:ext uri="{FF2B5EF4-FFF2-40B4-BE49-F238E27FC236}">
                    <a16:creationId xmlns:a16="http://schemas.microsoft.com/office/drawing/2014/main" id="{6B31EF29-A6BA-4881-293B-47F0CF99DDCE}"/>
                  </a:ext>
                </a:extLst>
              </p:cNvPr>
              <p:cNvCxnSpPr/>
              <p:nvPr/>
            </p:nvCxnSpPr>
            <p:spPr>
              <a:xfrm>
                <a:off x="462829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ector Reto 114">
                <a:extLst>
                  <a:ext uri="{FF2B5EF4-FFF2-40B4-BE49-F238E27FC236}">
                    <a16:creationId xmlns:a16="http://schemas.microsoft.com/office/drawing/2014/main" id="{5B2236D9-F965-78EE-C0C8-C6029FFB92B8}"/>
                  </a:ext>
                </a:extLst>
              </p:cNvPr>
              <p:cNvCxnSpPr/>
              <p:nvPr/>
            </p:nvCxnSpPr>
            <p:spPr>
              <a:xfrm>
                <a:off x="1873941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EF2C7D1B-DCFC-BD5E-6056-07198186A001}"/>
              </a:ext>
            </a:extLst>
          </p:cNvPr>
          <p:cNvSpPr txBox="1"/>
          <p:nvPr/>
        </p:nvSpPr>
        <p:spPr>
          <a:xfrm>
            <a:off x="933373" y="2544742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09h – 09h15</a:t>
            </a: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CE2CF65B-6684-23ED-A852-6552FC13167E}"/>
              </a:ext>
            </a:extLst>
          </p:cNvPr>
          <p:cNvSpPr txBox="1"/>
          <p:nvPr/>
        </p:nvSpPr>
        <p:spPr>
          <a:xfrm>
            <a:off x="1088368" y="3901260"/>
            <a:ext cx="140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Retomada Estratégica</a:t>
            </a:r>
            <a:b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Plenária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261F425D-D2D1-2A79-B261-48D6EBF5BA52}"/>
              </a:ext>
            </a:extLst>
          </p:cNvPr>
          <p:cNvSpPr txBox="1"/>
          <p:nvPr/>
        </p:nvSpPr>
        <p:spPr>
          <a:xfrm>
            <a:off x="3783303" y="2544742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09h15 – 10h05</a:t>
            </a:r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D552CFC5-663C-D1A6-B0D6-CFF9BA8C9F18}"/>
              </a:ext>
            </a:extLst>
          </p:cNvPr>
          <p:cNvSpPr txBox="1"/>
          <p:nvPr/>
        </p:nvSpPr>
        <p:spPr>
          <a:xfrm>
            <a:off x="3783304" y="3901260"/>
            <a:ext cx="1861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Palestra 4 - PME</a:t>
            </a:r>
            <a:b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Plenária</a:t>
            </a:r>
          </a:p>
        </p:txBody>
      </p:sp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CEE07B26-A3A0-4872-BE44-3661EBD3F2BF}"/>
              </a:ext>
            </a:extLst>
          </p:cNvPr>
          <p:cNvSpPr txBox="1"/>
          <p:nvPr/>
        </p:nvSpPr>
        <p:spPr>
          <a:xfrm>
            <a:off x="6462567" y="2544742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10h05 – 11h20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970FFBAC-4C7D-7A1C-4A0E-FC0E41C35C4D}"/>
              </a:ext>
            </a:extLst>
          </p:cNvPr>
          <p:cNvSpPr txBox="1"/>
          <p:nvPr/>
        </p:nvSpPr>
        <p:spPr>
          <a:xfrm>
            <a:off x="6462567" y="3901260"/>
            <a:ext cx="186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Circuito </a:t>
            </a:r>
          </a:p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Feira Tecnológica</a:t>
            </a:r>
            <a:b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Livre Circulação</a:t>
            </a: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4EF92843-5EAD-EF2E-BE4E-06785B72309E}"/>
              </a:ext>
            </a:extLst>
          </p:cNvPr>
          <p:cNvSpPr txBox="1"/>
          <p:nvPr/>
        </p:nvSpPr>
        <p:spPr>
          <a:xfrm>
            <a:off x="9346907" y="2544742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11h20 – 12h10</a:t>
            </a:r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BA6D6BA0-7263-2387-1B34-58D09B45B27E}"/>
              </a:ext>
            </a:extLst>
          </p:cNvPr>
          <p:cNvSpPr txBox="1"/>
          <p:nvPr/>
        </p:nvSpPr>
        <p:spPr>
          <a:xfrm>
            <a:off x="9448801" y="3901260"/>
            <a:ext cx="1660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Palestra 5 – </a:t>
            </a:r>
            <a:b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Lojas Próprias</a:t>
            </a:r>
            <a:b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Plenária</a:t>
            </a:r>
          </a:p>
        </p:txBody>
      </p:sp>
      <p:grpSp>
        <p:nvGrpSpPr>
          <p:cNvPr id="143" name="Agrupar 142">
            <a:extLst>
              <a:ext uri="{FF2B5EF4-FFF2-40B4-BE49-F238E27FC236}">
                <a16:creationId xmlns:a16="http://schemas.microsoft.com/office/drawing/2014/main" id="{2F30414B-A526-7E89-3F51-BB4DC3893E08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144" name="Gráfico 143">
              <a:extLst>
                <a:ext uri="{FF2B5EF4-FFF2-40B4-BE49-F238E27FC236}">
                  <a16:creationId xmlns:a16="http://schemas.microsoft.com/office/drawing/2014/main" id="{C6208E57-2E66-7A16-260B-B9D6E09D98C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145" name="Gráfico 144">
              <a:extLst>
                <a:ext uri="{FF2B5EF4-FFF2-40B4-BE49-F238E27FC236}">
                  <a16:creationId xmlns:a16="http://schemas.microsoft.com/office/drawing/2014/main" id="{3D526781-36E5-CDA1-CFCC-2A37E341797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32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4FDB1-4C81-EEAB-5D1C-1767889AB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Agrupar 145">
            <a:extLst>
              <a:ext uri="{FF2B5EF4-FFF2-40B4-BE49-F238E27FC236}">
                <a16:creationId xmlns:a16="http://schemas.microsoft.com/office/drawing/2014/main" id="{8843E441-493E-8542-7F66-F3D0CBE52FC5}"/>
              </a:ext>
            </a:extLst>
          </p:cNvPr>
          <p:cNvGrpSpPr/>
          <p:nvPr/>
        </p:nvGrpSpPr>
        <p:grpSpPr>
          <a:xfrm>
            <a:off x="1745091" y="3372827"/>
            <a:ext cx="8397872" cy="45719"/>
            <a:chOff x="462829" y="3940307"/>
            <a:chExt cx="4225549" cy="66004"/>
          </a:xfrm>
        </p:grpSpPr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6AE652C3-2229-FC85-C912-AF99A0A2CAE4}"/>
                </a:ext>
              </a:extLst>
            </p:cNvPr>
            <p:cNvSpPr/>
            <p:nvPr/>
          </p:nvSpPr>
          <p:spPr>
            <a:xfrm>
              <a:off x="462829" y="3940307"/>
              <a:ext cx="1409233" cy="66004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292635F4-4C25-B375-C31E-25092230D509}"/>
                </a:ext>
              </a:extLst>
            </p:cNvPr>
            <p:cNvSpPr/>
            <p:nvPr/>
          </p:nvSpPr>
          <p:spPr>
            <a:xfrm>
              <a:off x="1870987" y="3940307"/>
              <a:ext cx="1409233" cy="66004"/>
            </a:xfrm>
            <a:prstGeom prst="rect">
              <a:avLst/>
            </a:prstGeom>
            <a:solidFill>
              <a:srgbClr val="00F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0" name="Retângulo 99">
              <a:extLst>
                <a:ext uri="{FF2B5EF4-FFF2-40B4-BE49-F238E27FC236}">
                  <a16:creationId xmlns:a16="http://schemas.microsoft.com/office/drawing/2014/main" id="{D3E0B4A3-57C5-E59B-ECEC-5691DFE36C5C}"/>
                </a:ext>
              </a:extLst>
            </p:cNvPr>
            <p:cNvSpPr/>
            <p:nvPr/>
          </p:nvSpPr>
          <p:spPr>
            <a:xfrm>
              <a:off x="3279145" y="3940307"/>
              <a:ext cx="1409233" cy="66004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EE8AD9-64E8-1E10-9CB3-099AE9214A63}"/>
              </a:ext>
            </a:extLst>
          </p:cNvPr>
          <p:cNvSpPr txBox="1"/>
          <p:nvPr/>
        </p:nvSpPr>
        <p:spPr>
          <a:xfrm>
            <a:off x="867934" y="1315684"/>
            <a:ext cx="846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CRONOGRAMA DO EVENTO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A56FA6-6B7B-4A54-301A-B575D7BC03A1}"/>
              </a:ext>
            </a:extLst>
          </p:cNvPr>
          <p:cNvSpPr txBox="1"/>
          <p:nvPr/>
        </p:nvSpPr>
        <p:spPr>
          <a:xfrm>
            <a:off x="867934" y="1838904"/>
            <a:ext cx="438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 Medium" pitchFamily="2" charset="77"/>
              </a:rPr>
              <a:t>DIA 2 - EXPANSÃO E CONSOLIDAÇÃO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A7263D9B-01C4-932B-67CE-870B11C72A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83536" y="2918098"/>
            <a:ext cx="931284" cy="931284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96BA3201-E619-A772-F128-8746523714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2420" y="2918098"/>
            <a:ext cx="931284" cy="931284"/>
          </a:xfrm>
          <a:prstGeom prst="rect">
            <a:avLst/>
          </a:prstGeom>
        </p:spPr>
      </p:pic>
      <p:grpSp>
        <p:nvGrpSpPr>
          <p:cNvPr id="17" name="Gráfico 11">
            <a:extLst>
              <a:ext uri="{FF2B5EF4-FFF2-40B4-BE49-F238E27FC236}">
                <a16:creationId xmlns:a16="http://schemas.microsoft.com/office/drawing/2014/main" id="{BCC02039-BEE2-40CC-D954-1F1E6168BC7F}"/>
              </a:ext>
            </a:extLst>
          </p:cNvPr>
          <p:cNvGrpSpPr/>
          <p:nvPr/>
        </p:nvGrpSpPr>
        <p:grpSpPr>
          <a:xfrm>
            <a:off x="5479841" y="2919554"/>
            <a:ext cx="928372" cy="928372"/>
            <a:chOff x="2107479" y="4872262"/>
            <a:chExt cx="928372" cy="928372"/>
          </a:xfrm>
        </p:grpSpPr>
        <p:grpSp>
          <p:nvGrpSpPr>
            <p:cNvPr id="18" name="Gráfico 11">
              <a:extLst>
                <a:ext uri="{FF2B5EF4-FFF2-40B4-BE49-F238E27FC236}">
                  <a16:creationId xmlns:a16="http://schemas.microsoft.com/office/drawing/2014/main" id="{2CE12190-8A00-0A9A-E57C-831CDA63F955}"/>
                </a:ext>
              </a:extLst>
            </p:cNvPr>
            <p:cNvGrpSpPr/>
            <p:nvPr/>
          </p:nvGrpSpPr>
          <p:grpSpPr>
            <a:xfrm>
              <a:off x="2107479" y="4872262"/>
              <a:ext cx="928372" cy="928372"/>
              <a:chOff x="2107479" y="4872262"/>
              <a:chExt cx="928372" cy="928372"/>
            </a:xfrm>
          </p:grpSpPr>
          <p:sp>
            <p:nvSpPr>
              <p:cNvPr id="19" name="Forma Livre 18">
                <a:extLst>
                  <a:ext uri="{FF2B5EF4-FFF2-40B4-BE49-F238E27FC236}">
                    <a16:creationId xmlns:a16="http://schemas.microsoft.com/office/drawing/2014/main" id="{6D408726-8BA1-7DC2-1059-CF255A4F14B8}"/>
                  </a:ext>
                </a:extLst>
              </p:cNvPr>
              <p:cNvSpPr/>
              <p:nvPr/>
            </p:nvSpPr>
            <p:spPr>
              <a:xfrm>
                <a:off x="2107479" y="4872262"/>
                <a:ext cx="928372" cy="928372"/>
              </a:xfrm>
              <a:custGeom>
                <a:avLst/>
                <a:gdLst>
                  <a:gd name="csX0" fmla="*/ 928308 w 928372"/>
                  <a:gd name="csY0" fmla="*/ 471913 h 928372"/>
                  <a:gd name="csX1" fmla="*/ 456524 w 928372"/>
                  <a:gd name="csY1" fmla="*/ 928308 h 928372"/>
                  <a:gd name="csX2" fmla="*/ 62 w 928372"/>
                  <a:gd name="csY2" fmla="*/ 456524 h 928372"/>
                  <a:gd name="csX3" fmla="*/ 471913 w 928372"/>
                  <a:gd name="csY3" fmla="*/ 62 h 928372"/>
                  <a:gd name="csX4" fmla="*/ 928308 w 928372"/>
                  <a:gd name="csY4" fmla="*/ 471847 h 9283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928372" h="928372">
                    <a:moveTo>
                      <a:pt x="928308" y="471913"/>
                    </a:moveTo>
                    <a:cubicBezTo>
                      <a:pt x="924081" y="728247"/>
                      <a:pt x="712858" y="932535"/>
                      <a:pt x="456524" y="928308"/>
                    </a:cubicBezTo>
                    <a:cubicBezTo>
                      <a:pt x="200255" y="924015"/>
                      <a:pt x="-4099" y="712858"/>
                      <a:pt x="62" y="456524"/>
                    </a:cubicBezTo>
                    <a:cubicBezTo>
                      <a:pt x="4356" y="200255"/>
                      <a:pt x="215579" y="-4099"/>
                      <a:pt x="471913" y="62"/>
                    </a:cubicBezTo>
                    <a:cubicBezTo>
                      <a:pt x="728247" y="4290"/>
                      <a:pt x="932535" y="215513"/>
                      <a:pt x="928308" y="4718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EBEAEA"/>
                  </a:gs>
                  <a:gs pos="100000">
                    <a:srgbClr val="D7D6D6"/>
                  </a:gs>
                </a:gsLst>
                <a:lin ang="3112879" scaled="1"/>
              </a:gra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Forma Livre 19">
                <a:extLst>
                  <a:ext uri="{FF2B5EF4-FFF2-40B4-BE49-F238E27FC236}">
                    <a16:creationId xmlns:a16="http://schemas.microsoft.com/office/drawing/2014/main" id="{017DAF2D-C784-E228-5FAC-E0739859AA3A}"/>
                  </a:ext>
                </a:extLst>
              </p:cNvPr>
              <p:cNvSpPr/>
              <p:nvPr/>
            </p:nvSpPr>
            <p:spPr>
              <a:xfrm>
                <a:off x="2127422" y="4892205"/>
                <a:ext cx="888550" cy="888484"/>
              </a:xfrm>
              <a:custGeom>
                <a:avLst/>
                <a:gdLst>
                  <a:gd name="csX0" fmla="*/ 888551 w 888550"/>
                  <a:gd name="csY0" fmla="*/ 444242 h 888484"/>
                  <a:gd name="csX1" fmla="*/ 444308 w 888550"/>
                  <a:gd name="csY1" fmla="*/ 888485 h 888484"/>
                  <a:gd name="csX2" fmla="*/ 0 w 888550"/>
                  <a:gd name="csY2" fmla="*/ 444242 h 888484"/>
                  <a:gd name="csX3" fmla="*/ 444242 w 888550"/>
                  <a:gd name="csY3" fmla="*/ 0 h 888484"/>
                  <a:gd name="csX4" fmla="*/ 888485 w 888550"/>
                  <a:gd name="csY4" fmla="*/ 444308 h 8884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88550" h="888484">
                    <a:moveTo>
                      <a:pt x="888551" y="444242"/>
                    </a:moveTo>
                    <a:cubicBezTo>
                      <a:pt x="888551" y="689613"/>
                      <a:pt x="689679" y="888485"/>
                      <a:pt x="444308" y="888485"/>
                    </a:cubicBezTo>
                    <a:cubicBezTo>
                      <a:pt x="198938" y="888485"/>
                      <a:pt x="0" y="689613"/>
                      <a:pt x="0" y="444242"/>
                    </a:cubicBezTo>
                    <a:cubicBezTo>
                      <a:pt x="0" y="198872"/>
                      <a:pt x="198872" y="0"/>
                      <a:pt x="444242" y="0"/>
                    </a:cubicBezTo>
                    <a:cubicBezTo>
                      <a:pt x="689613" y="0"/>
                      <a:pt x="888485" y="198938"/>
                      <a:pt x="888485" y="44430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 dirty="0">
                  <a:solidFill>
                    <a:srgbClr val="71210C"/>
                  </a:solidFill>
                </a:endParaRPr>
              </a:p>
            </p:txBody>
          </p:sp>
        </p:grpSp>
        <p:grpSp>
          <p:nvGrpSpPr>
            <p:cNvPr id="21" name="Gráfico 11">
              <a:extLst>
                <a:ext uri="{FF2B5EF4-FFF2-40B4-BE49-F238E27FC236}">
                  <a16:creationId xmlns:a16="http://schemas.microsoft.com/office/drawing/2014/main" id="{B1FC8B5D-53B0-5D52-106C-4ADE3A651DF6}"/>
                </a:ext>
              </a:extLst>
            </p:cNvPr>
            <p:cNvGrpSpPr/>
            <p:nvPr/>
          </p:nvGrpSpPr>
          <p:grpSpPr>
            <a:xfrm>
              <a:off x="2268171" y="5057458"/>
              <a:ext cx="607051" cy="545890"/>
              <a:chOff x="2268171" y="5057458"/>
              <a:chExt cx="607051" cy="545890"/>
            </a:xfrm>
          </p:grpSpPr>
          <p:sp>
            <p:nvSpPr>
              <p:cNvPr id="22" name="Forma Livre 21">
                <a:extLst>
                  <a:ext uri="{FF2B5EF4-FFF2-40B4-BE49-F238E27FC236}">
                    <a16:creationId xmlns:a16="http://schemas.microsoft.com/office/drawing/2014/main" id="{540CC002-2E2B-7992-D786-753D3AF0978E}"/>
                  </a:ext>
                </a:extLst>
              </p:cNvPr>
              <p:cNvSpPr/>
              <p:nvPr/>
            </p:nvSpPr>
            <p:spPr>
              <a:xfrm>
                <a:off x="2379331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4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Forma Livre 22">
                <a:extLst>
                  <a:ext uri="{FF2B5EF4-FFF2-40B4-BE49-F238E27FC236}">
                    <a16:creationId xmlns:a16="http://schemas.microsoft.com/office/drawing/2014/main" id="{2F9F676D-6769-F77D-7464-F2CC49830F38}"/>
                  </a:ext>
                </a:extLst>
              </p:cNvPr>
              <p:cNvSpPr/>
              <p:nvPr/>
            </p:nvSpPr>
            <p:spPr>
              <a:xfrm>
                <a:off x="2446238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Forma Livre 23">
                <a:extLst>
                  <a:ext uri="{FF2B5EF4-FFF2-40B4-BE49-F238E27FC236}">
                    <a16:creationId xmlns:a16="http://schemas.microsoft.com/office/drawing/2014/main" id="{127439D4-768E-D7DF-DC91-22C2BEED7E30}"/>
                  </a:ext>
                </a:extLst>
              </p:cNvPr>
              <p:cNvSpPr/>
              <p:nvPr/>
            </p:nvSpPr>
            <p:spPr>
              <a:xfrm>
                <a:off x="2548547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Forma Livre 24">
                <a:extLst>
                  <a:ext uri="{FF2B5EF4-FFF2-40B4-BE49-F238E27FC236}">
                    <a16:creationId xmlns:a16="http://schemas.microsoft.com/office/drawing/2014/main" id="{A107758A-8A5E-C38A-7875-A838F7FD4D2B}"/>
                  </a:ext>
                </a:extLst>
              </p:cNvPr>
              <p:cNvSpPr/>
              <p:nvPr/>
            </p:nvSpPr>
            <p:spPr>
              <a:xfrm>
                <a:off x="2343929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Forma Livre 25">
                <a:extLst>
                  <a:ext uri="{FF2B5EF4-FFF2-40B4-BE49-F238E27FC236}">
                    <a16:creationId xmlns:a16="http://schemas.microsoft.com/office/drawing/2014/main" id="{49C0BA4C-4366-3250-D17B-7F45A31026B2}"/>
                  </a:ext>
                </a:extLst>
              </p:cNvPr>
              <p:cNvSpPr/>
              <p:nvPr/>
            </p:nvSpPr>
            <p:spPr>
              <a:xfrm>
                <a:off x="2650857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Forma Livre 26">
                <a:extLst>
                  <a:ext uri="{FF2B5EF4-FFF2-40B4-BE49-F238E27FC236}">
                    <a16:creationId xmlns:a16="http://schemas.microsoft.com/office/drawing/2014/main" id="{B114A457-1C2E-7F7E-3818-595ED0A48EDF}"/>
                  </a:ext>
                </a:extLst>
              </p:cNvPr>
              <p:cNvSpPr/>
              <p:nvPr/>
            </p:nvSpPr>
            <p:spPr>
              <a:xfrm>
                <a:off x="2583949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5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Forma Livre 27">
                <a:extLst>
                  <a:ext uri="{FF2B5EF4-FFF2-40B4-BE49-F238E27FC236}">
                    <a16:creationId xmlns:a16="http://schemas.microsoft.com/office/drawing/2014/main" id="{5C127657-F949-0982-48E0-0EC4E1649D85}"/>
                  </a:ext>
                </a:extLst>
              </p:cNvPr>
              <p:cNvSpPr/>
              <p:nvPr/>
            </p:nvSpPr>
            <p:spPr>
              <a:xfrm>
                <a:off x="2292477" y="5081764"/>
                <a:ext cx="558440" cy="265184"/>
              </a:xfrm>
              <a:custGeom>
                <a:avLst/>
                <a:gdLst>
                  <a:gd name="csX0" fmla="*/ 535059 w 558440"/>
                  <a:gd name="csY0" fmla="*/ 0 h 265184"/>
                  <a:gd name="csX1" fmla="*/ 23315 w 558440"/>
                  <a:gd name="csY1" fmla="*/ 0 h 265184"/>
                  <a:gd name="csX2" fmla="*/ 0 w 558440"/>
                  <a:gd name="csY2" fmla="*/ 23315 h 265184"/>
                  <a:gd name="csX3" fmla="*/ 0 w 558440"/>
                  <a:gd name="csY3" fmla="*/ 241870 h 265184"/>
                  <a:gd name="csX4" fmla="*/ 23315 w 558440"/>
                  <a:gd name="csY4" fmla="*/ 265185 h 265184"/>
                  <a:gd name="csX5" fmla="*/ 28797 w 558440"/>
                  <a:gd name="csY5" fmla="*/ 265185 h 265184"/>
                  <a:gd name="csX6" fmla="*/ 74899 w 558440"/>
                  <a:gd name="csY6" fmla="*/ 229585 h 265184"/>
                  <a:gd name="csX7" fmla="*/ 121001 w 558440"/>
                  <a:gd name="csY7" fmla="*/ 265185 h 265184"/>
                  <a:gd name="csX8" fmla="*/ 233415 w 558440"/>
                  <a:gd name="csY8" fmla="*/ 265185 h 265184"/>
                  <a:gd name="csX9" fmla="*/ 279517 w 558440"/>
                  <a:gd name="csY9" fmla="*/ 229585 h 265184"/>
                  <a:gd name="csX10" fmla="*/ 325619 w 558440"/>
                  <a:gd name="csY10" fmla="*/ 265185 h 265184"/>
                  <a:gd name="csX11" fmla="*/ 438034 w 558440"/>
                  <a:gd name="csY11" fmla="*/ 265185 h 265184"/>
                  <a:gd name="csX12" fmla="*/ 484136 w 558440"/>
                  <a:gd name="csY12" fmla="*/ 229585 h 265184"/>
                  <a:gd name="csX13" fmla="*/ 530237 w 558440"/>
                  <a:gd name="csY13" fmla="*/ 265185 h 265184"/>
                  <a:gd name="csX14" fmla="*/ 535125 w 558440"/>
                  <a:gd name="csY14" fmla="*/ 265185 h 265184"/>
                  <a:gd name="csX15" fmla="*/ 558440 w 558440"/>
                  <a:gd name="csY15" fmla="*/ 241870 h 265184"/>
                  <a:gd name="csX16" fmla="*/ 558440 w 558440"/>
                  <a:gd name="csY16" fmla="*/ 23315 h 265184"/>
                  <a:gd name="csX17" fmla="*/ 535125 w 558440"/>
                  <a:gd name="csY17" fmla="*/ 0 h 265184"/>
                  <a:gd name="csX18" fmla="*/ 359238 w 558440"/>
                  <a:gd name="csY18" fmla="*/ 177671 h 265184"/>
                  <a:gd name="csX19" fmla="*/ 346094 w 558440"/>
                  <a:gd name="csY19" fmla="*/ 172849 h 265184"/>
                  <a:gd name="csX20" fmla="*/ 299728 w 558440"/>
                  <a:gd name="csY20" fmla="*/ 195438 h 265184"/>
                  <a:gd name="csX21" fmla="*/ 299926 w 558440"/>
                  <a:gd name="csY21" fmla="*/ 197683 h 265184"/>
                  <a:gd name="csX22" fmla="*/ 279121 w 558440"/>
                  <a:gd name="csY22" fmla="*/ 218488 h 265184"/>
                  <a:gd name="csX23" fmla="*/ 258316 w 558440"/>
                  <a:gd name="csY23" fmla="*/ 197683 h 265184"/>
                  <a:gd name="csX24" fmla="*/ 258646 w 558440"/>
                  <a:gd name="csY24" fmla="*/ 194579 h 265184"/>
                  <a:gd name="csX25" fmla="*/ 212940 w 558440"/>
                  <a:gd name="csY25" fmla="*/ 172321 h 265184"/>
                  <a:gd name="csX26" fmla="*/ 199136 w 558440"/>
                  <a:gd name="csY26" fmla="*/ 177737 h 265184"/>
                  <a:gd name="csX27" fmla="*/ 178331 w 558440"/>
                  <a:gd name="csY27" fmla="*/ 156931 h 265184"/>
                  <a:gd name="csX28" fmla="*/ 199136 w 558440"/>
                  <a:gd name="csY28" fmla="*/ 136126 h 265184"/>
                  <a:gd name="csX29" fmla="*/ 206071 w 558440"/>
                  <a:gd name="csY29" fmla="*/ 137381 h 265184"/>
                  <a:gd name="csX30" fmla="*/ 257853 w 558440"/>
                  <a:gd name="csY30" fmla="*/ 39035 h 265184"/>
                  <a:gd name="csX31" fmla="*/ 267430 w 558440"/>
                  <a:gd name="csY31" fmla="*/ 36062 h 265184"/>
                  <a:gd name="csX32" fmla="*/ 270403 w 558440"/>
                  <a:gd name="csY32" fmla="*/ 45640 h 265184"/>
                  <a:gd name="csX33" fmla="*/ 221527 w 558440"/>
                  <a:gd name="csY33" fmla="*/ 138438 h 265184"/>
                  <a:gd name="csX34" fmla="*/ 258646 w 558440"/>
                  <a:gd name="csY34" fmla="*/ 120340 h 265184"/>
                  <a:gd name="csX35" fmla="*/ 258316 w 558440"/>
                  <a:gd name="csY35" fmla="*/ 117170 h 265184"/>
                  <a:gd name="csX36" fmla="*/ 271988 w 558440"/>
                  <a:gd name="csY36" fmla="*/ 97686 h 265184"/>
                  <a:gd name="csX37" fmla="*/ 271988 w 558440"/>
                  <a:gd name="csY37" fmla="*/ 68030 h 265184"/>
                  <a:gd name="csX38" fmla="*/ 279055 w 558440"/>
                  <a:gd name="csY38" fmla="*/ 60963 h 265184"/>
                  <a:gd name="csX39" fmla="*/ 286122 w 558440"/>
                  <a:gd name="csY39" fmla="*/ 68030 h 265184"/>
                  <a:gd name="csX40" fmla="*/ 286122 w 558440"/>
                  <a:gd name="csY40" fmla="*/ 97686 h 265184"/>
                  <a:gd name="csX41" fmla="*/ 299794 w 558440"/>
                  <a:gd name="csY41" fmla="*/ 117170 h 265184"/>
                  <a:gd name="csX42" fmla="*/ 299596 w 558440"/>
                  <a:gd name="csY42" fmla="*/ 119416 h 265184"/>
                  <a:gd name="csX43" fmla="*/ 338565 w 558440"/>
                  <a:gd name="csY43" fmla="*/ 138372 h 265184"/>
                  <a:gd name="csX44" fmla="*/ 289689 w 558440"/>
                  <a:gd name="csY44" fmla="*/ 45573 h 265184"/>
                  <a:gd name="csX45" fmla="*/ 292661 w 558440"/>
                  <a:gd name="csY45" fmla="*/ 35996 h 265184"/>
                  <a:gd name="csX46" fmla="*/ 302238 w 558440"/>
                  <a:gd name="csY46" fmla="*/ 38969 h 265184"/>
                  <a:gd name="csX47" fmla="*/ 353756 w 558440"/>
                  <a:gd name="csY47" fmla="*/ 136853 h 265184"/>
                  <a:gd name="csX48" fmla="*/ 359040 w 558440"/>
                  <a:gd name="csY48" fmla="*/ 136060 h 265184"/>
                  <a:gd name="csX49" fmla="*/ 379845 w 558440"/>
                  <a:gd name="csY49" fmla="*/ 156865 h 265184"/>
                  <a:gd name="csX50" fmla="*/ 359040 w 558440"/>
                  <a:gd name="csY50" fmla="*/ 177671 h 2651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558440" h="265184">
                    <a:moveTo>
                      <a:pt x="535059" y="0"/>
                    </a:moveTo>
                    <a:lnTo>
                      <a:pt x="23315" y="0"/>
                    </a:lnTo>
                    <a:cubicBezTo>
                      <a:pt x="10436" y="0"/>
                      <a:pt x="0" y="10436"/>
                      <a:pt x="0" y="23315"/>
                    </a:cubicBezTo>
                    <a:lnTo>
                      <a:pt x="0" y="241870"/>
                    </a:lnTo>
                    <a:cubicBezTo>
                      <a:pt x="0" y="254749"/>
                      <a:pt x="10502" y="265185"/>
                      <a:pt x="23315" y="265185"/>
                    </a:cubicBezTo>
                    <a:lnTo>
                      <a:pt x="28797" y="265185"/>
                    </a:lnTo>
                    <a:cubicBezTo>
                      <a:pt x="34213" y="244776"/>
                      <a:pt x="52773" y="229585"/>
                      <a:pt x="74899" y="229585"/>
                    </a:cubicBezTo>
                    <a:cubicBezTo>
                      <a:pt x="97025" y="229585"/>
                      <a:pt x="115585" y="244710"/>
                      <a:pt x="121001" y="265185"/>
                    </a:cubicBezTo>
                    <a:lnTo>
                      <a:pt x="233415" y="265185"/>
                    </a:lnTo>
                    <a:cubicBezTo>
                      <a:pt x="238831" y="244776"/>
                      <a:pt x="257391" y="229585"/>
                      <a:pt x="279517" y="229585"/>
                    </a:cubicBezTo>
                    <a:cubicBezTo>
                      <a:pt x="301644" y="229585"/>
                      <a:pt x="320203" y="244710"/>
                      <a:pt x="325619" y="265185"/>
                    </a:cubicBezTo>
                    <a:lnTo>
                      <a:pt x="438034" y="265185"/>
                    </a:lnTo>
                    <a:cubicBezTo>
                      <a:pt x="443450" y="244776"/>
                      <a:pt x="462009" y="229585"/>
                      <a:pt x="484136" y="229585"/>
                    </a:cubicBezTo>
                    <a:cubicBezTo>
                      <a:pt x="506262" y="229585"/>
                      <a:pt x="524821" y="244710"/>
                      <a:pt x="530237" y="265185"/>
                    </a:cubicBezTo>
                    <a:lnTo>
                      <a:pt x="535125" y="265185"/>
                    </a:lnTo>
                    <a:cubicBezTo>
                      <a:pt x="548005" y="265185"/>
                      <a:pt x="558440" y="254749"/>
                      <a:pt x="558440" y="241870"/>
                    </a:cubicBezTo>
                    <a:lnTo>
                      <a:pt x="558440" y="23315"/>
                    </a:lnTo>
                    <a:cubicBezTo>
                      <a:pt x="558440" y="10436"/>
                      <a:pt x="547938" y="0"/>
                      <a:pt x="535125" y="0"/>
                    </a:cubicBezTo>
                    <a:close/>
                    <a:moveTo>
                      <a:pt x="359238" y="177671"/>
                    </a:moveTo>
                    <a:cubicBezTo>
                      <a:pt x="354218" y="177671"/>
                      <a:pt x="349727" y="175821"/>
                      <a:pt x="346094" y="172849"/>
                    </a:cubicBezTo>
                    <a:lnTo>
                      <a:pt x="299728" y="195438"/>
                    </a:lnTo>
                    <a:cubicBezTo>
                      <a:pt x="299794" y="196164"/>
                      <a:pt x="299926" y="196891"/>
                      <a:pt x="299926" y="197683"/>
                    </a:cubicBezTo>
                    <a:cubicBezTo>
                      <a:pt x="299926" y="209110"/>
                      <a:pt x="290613" y="218488"/>
                      <a:pt x="279121" y="218488"/>
                    </a:cubicBezTo>
                    <a:cubicBezTo>
                      <a:pt x="267629" y="218488"/>
                      <a:pt x="258316" y="209176"/>
                      <a:pt x="258316" y="197683"/>
                    </a:cubicBezTo>
                    <a:cubicBezTo>
                      <a:pt x="258316" y="196626"/>
                      <a:pt x="258448" y="195570"/>
                      <a:pt x="258646" y="194579"/>
                    </a:cubicBezTo>
                    <a:lnTo>
                      <a:pt x="212940" y="172321"/>
                    </a:lnTo>
                    <a:cubicBezTo>
                      <a:pt x="209242" y="175623"/>
                      <a:pt x="204420" y="177737"/>
                      <a:pt x="199136" y="177737"/>
                    </a:cubicBezTo>
                    <a:cubicBezTo>
                      <a:pt x="187710" y="177737"/>
                      <a:pt x="178331" y="168424"/>
                      <a:pt x="178331" y="156931"/>
                    </a:cubicBezTo>
                    <a:cubicBezTo>
                      <a:pt x="178331" y="145439"/>
                      <a:pt x="187644" y="136126"/>
                      <a:pt x="199136" y="136126"/>
                    </a:cubicBezTo>
                    <a:cubicBezTo>
                      <a:pt x="201580" y="136126"/>
                      <a:pt x="203892" y="136654"/>
                      <a:pt x="206071" y="137381"/>
                    </a:cubicBezTo>
                    <a:lnTo>
                      <a:pt x="257853" y="39035"/>
                    </a:lnTo>
                    <a:cubicBezTo>
                      <a:pt x="259703" y="35600"/>
                      <a:pt x="263930" y="34213"/>
                      <a:pt x="267430" y="36062"/>
                    </a:cubicBezTo>
                    <a:cubicBezTo>
                      <a:pt x="270865" y="37912"/>
                      <a:pt x="272186" y="42139"/>
                      <a:pt x="270403" y="45640"/>
                    </a:cubicBezTo>
                    <a:lnTo>
                      <a:pt x="221527" y="138438"/>
                    </a:lnTo>
                    <a:lnTo>
                      <a:pt x="258646" y="120340"/>
                    </a:lnTo>
                    <a:cubicBezTo>
                      <a:pt x="258514" y="119284"/>
                      <a:pt x="258316" y="118293"/>
                      <a:pt x="258316" y="117170"/>
                    </a:cubicBezTo>
                    <a:cubicBezTo>
                      <a:pt x="258316" y="108187"/>
                      <a:pt x="264062" y="100592"/>
                      <a:pt x="271988" y="97686"/>
                    </a:cubicBezTo>
                    <a:lnTo>
                      <a:pt x="271988" y="68030"/>
                    </a:lnTo>
                    <a:cubicBezTo>
                      <a:pt x="271988" y="64133"/>
                      <a:pt x="275158" y="60963"/>
                      <a:pt x="279055" y="60963"/>
                    </a:cubicBezTo>
                    <a:cubicBezTo>
                      <a:pt x="282952" y="60963"/>
                      <a:pt x="286122" y="64133"/>
                      <a:pt x="286122" y="68030"/>
                    </a:cubicBezTo>
                    <a:lnTo>
                      <a:pt x="286122" y="97686"/>
                    </a:lnTo>
                    <a:cubicBezTo>
                      <a:pt x="294114" y="100592"/>
                      <a:pt x="299794" y="108187"/>
                      <a:pt x="299794" y="117170"/>
                    </a:cubicBezTo>
                    <a:cubicBezTo>
                      <a:pt x="299794" y="117963"/>
                      <a:pt x="299662" y="118689"/>
                      <a:pt x="299596" y="119416"/>
                    </a:cubicBezTo>
                    <a:lnTo>
                      <a:pt x="338565" y="138372"/>
                    </a:lnTo>
                    <a:lnTo>
                      <a:pt x="289689" y="45573"/>
                    </a:lnTo>
                    <a:cubicBezTo>
                      <a:pt x="287839" y="42139"/>
                      <a:pt x="289226" y="37846"/>
                      <a:pt x="292661" y="35996"/>
                    </a:cubicBezTo>
                    <a:cubicBezTo>
                      <a:pt x="296096" y="34147"/>
                      <a:pt x="300389" y="35468"/>
                      <a:pt x="302238" y="38969"/>
                    </a:cubicBezTo>
                    <a:lnTo>
                      <a:pt x="353756" y="136853"/>
                    </a:lnTo>
                    <a:cubicBezTo>
                      <a:pt x="355473" y="136390"/>
                      <a:pt x="357190" y="136060"/>
                      <a:pt x="359040" y="136060"/>
                    </a:cubicBezTo>
                    <a:cubicBezTo>
                      <a:pt x="370466" y="136060"/>
                      <a:pt x="379845" y="145373"/>
                      <a:pt x="379845" y="156865"/>
                    </a:cubicBezTo>
                    <a:cubicBezTo>
                      <a:pt x="379845" y="168358"/>
                      <a:pt x="370532" y="177671"/>
                      <a:pt x="359040" y="177671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Forma Livre 28">
                <a:extLst>
                  <a:ext uri="{FF2B5EF4-FFF2-40B4-BE49-F238E27FC236}">
                    <a16:creationId xmlns:a16="http://schemas.microsoft.com/office/drawing/2014/main" id="{9E7E3259-00AA-BA97-C358-200A42888F00}"/>
                  </a:ext>
                </a:extLst>
              </p:cNvPr>
              <p:cNvSpPr/>
              <p:nvPr/>
            </p:nvSpPr>
            <p:spPr>
              <a:xfrm>
                <a:off x="2565060" y="5192330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Forma Livre 29">
                <a:extLst>
                  <a:ext uri="{FF2B5EF4-FFF2-40B4-BE49-F238E27FC236}">
                    <a16:creationId xmlns:a16="http://schemas.microsoft.com/office/drawing/2014/main" id="{3A69CF6D-552B-57B3-1F60-33329B156EAF}"/>
                  </a:ext>
                </a:extLst>
              </p:cNvPr>
              <p:cNvSpPr/>
              <p:nvPr/>
            </p:nvSpPr>
            <p:spPr>
              <a:xfrm>
                <a:off x="2512221" y="5213927"/>
                <a:ext cx="119085" cy="50593"/>
              </a:xfrm>
              <a:custGeom>
                <a:avLst/>
                <a:gdLst>
                  <a:gd name="csX0" fmla="*/ 73776 w 119085"/>
                  <a:gd name="csY0" fmla="*/ 50593 h 50593"/>
                  <a:gd name="csX1" fmla="*/ 119085 w 119085"/>
                  <a:gd name="csY1" fmla="*/ 28533 h 50593"/>
                  <a:gd name="csX2" fmla="*/ 118689 w 119085"/>
                  <a:gd name="csY2" fmla="*/ 24768 h 50593"/>
                  <a:gd name="csX3" fmla="*/ 118953 w 119085"/>
                  <a:gd name="csY3" fmla="*/ 21994 h 50593"/>
                  <a:gd name="csX4" fmla="*/ 73776 w 119085"/>
                  <a:gd name="csY4" fmla="*/ 0 h 50593"/>
                  <a:gd name="csX5" fmla="*/ 59444 w 119085"/>
                  <a:gd name="csY5" fmla="*/ 5812 h 50593"/>
                  <a:gd name="csX6" fmla="*/ 45838 w 119085"/>
                  <a:gd name="csY6" fmla="*/ 594 h 50593"/>
                  <a:gd name="csX7" fmla="*/ 66 w 119085"/>
                  <a:gd name="csY7" fmla="*/ 22853 h 50593"/>
                  <a:gd name="csX8" fmla="*/ 264 w 119085"/>
                  <a:gd name="csY8" fmla="*/ 24768 h 50593"/>
                  <a:gd name="csX9" fmla="*/ 0 w 119085"/>
                  <a:gd name="csY9" fmla="*/ 27674 h 50593"/>
                  <a:gd name="csX10" fmla="*/ 45838 w 119085"/>
                  <a:gd name="csY10" fmla="*/ 49999 h 50593"/>
                  <a:gd name="csX11" fmla="*/ 52376 w 119085"/>
                  <a:gd name="csY11" fmla="*/ 46102 h 50593"/>
                  <a:gd name="csX12" fmla="*/ 52376 w 119085"/>
                  <a:gd name="csY12" fmla="*/ 19616 h 50593"/>
                  <a:gd name="csX13" fmla="*/ 59444 w 119085"/>
                  <a:gd name="csY13" fmla="*/ 12549 h 50593"/>
                  <a:gd name="csX14" fmla="*/ 66511 w 119085"/>
                  <a:gd name="csY14" fmla="*/ 19616 h 50593"/>
                  <a:gd name="csX15" fmla="*/ 66511 w 119085"/>
                  <a:gd name="csY15" fmla="*/ 46102 h 50593"/>
                  <a:gd name="csX16" fmla="*/ 73776 w 119085"/>
                  <a:gd name="csY16" fmla="*/ 50593 h 505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19085" h="50593">
                    <a:moveTo>
                      <a:pt x="73776" y="50593"/>
                    </a:moveTo>
                    <a:lnTo>
                      <a:pt x="119085" y="28533"/>
                    </a:lnTo>
                    <a:cubicBezTo>
                      <a:pt x="118887" y="27278"/>
                      <a:pt x="118689" y="26023"/>
                      <a:pt x="118689" y="24768"/>
                    </a:cubicBezTo>
                    <a:cubicBezTo>
                      <a:pt x="118689" y="23844"/>
                      <a:pt x="118821" y="22919"/>
                      <a:pt x="118953" y="21994"/>
                    </a:cubicBezTo>
                    <a:lnTo>
                      <a:pt x="73776" y="0"/>
                    </a:lnTo>
                    <a:cubicBezTo>
                      <a:pt x="70011" y="3567"/>
                      <a:pt x="64992" y="5812"/>
                      <a:pt x="59444" y="5812"/>
                    </a:cubicBezTo>
                    <a:cubicBezTo>
                      <a:pt x="54226" y="5812"/>
                      <a:pt x="49470" y="3831"/>
                      <a:pt x="45838" y="594"/>
                    </a:cubicBezTo>
                    <a:lnTo>
                      <a:pt x="66" y="22853"/>
                    </a:lnTo>
                    <a:cubicBezTo>
                      <a:pt x="66" y="23513"/>
                      <a:pt x="264" y="24108"/>
                      <a:pt x="264" y="24768"/>
                    </a:cubicBezTo>
                    <a:cubicBezTo>
                      <a:pt x="264" y="25759"/>
                      <a:pt x="132" y="26684"/>
                      <a:pt x="0" y="27674"/>
                    </a:cubicBezTo>
                    <a:lnTo>
                      <a:pt x="45838" y="49999"/>
                    </a:lnTo>
                    <a:cubicBezTo>
                      <a:pt x="47753" y="48348"/>
                      <a:pt x="49933" y="46960"/>
                      <a:pt x="52376" y="46102"/>
                    </a:cubicBezTo>
                    <a:lnTo>
                      <a:pt x="52376" y="19616"/>
                    </a:lnTo>
                    <a:cubicBezTo>
                      <a:pt x="52376" y="15720"/>
                      <a:pt x="55547" y="12549"/>
                      <a:pt x="59444" y="12549"/>
                    </a:cubicBezTo>
                    <a:cubicBezTo>
                      <a:pt x="63341" y="12549"/>
                      <a:pt x="66511" y="15720"/>
                      <a:pt x="66511" y="19616"/>
                    </a:cubicBezTo>
                    <a:lnTo>
                      <a:pt x="66511" y="46102"/>
                    </a:lnTo>
                    <a:cubicBezTo>
                      <a:pt x="69219" y="47093"/>
                      <a:pt x="71729" y="48612"/>
                      <a:pt x="73776" y="50593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Forma Livre 30">
                <a:extLst>
                  <a:ext uri="{FF2B5EF4-FFF2-40B4-BE49-F238E27FC236}">
                    <a16:creationId xmlns:a16="http://schemas.microsoft.com/office/drawing/2014/main" id="{E82B76EC-6C91-9647-DB0D-BECC71F2FD2A}"/>
                  </a:ext>
                </a:extLst>
              </p:cNvPr>
              <p:cNvSpPr/>
              <p:nvPr/>
            </p:nvSpPr>
            <p:spPr>
              <a:xfrm>
                <a:off x="2645110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Forma Livre 31">
                <a:extLst>
                  <a:ext uri="{FF2B5EF4-FFF2-40B4-BE49-F238E27FC236}">
                    <a16:creationId xmlns:a16="http://schemas.microsoft.com/office/drawing/2014/main" id="{5AD9BBA5-1A69-A5C7-B8A3-7DF033252732}"/>
                  </a:ext>
                </a:extLst>
              </p:cNvPr>
              <p:cNvSpPr/>
              <p:nvPr/>
            </p:nvSpPr>
            <p:spPr>
              <a:xfrm>
                <a:off x="2753166" y="5335655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Forma Livre 32">
                <a:extLst>
                  <a:ext uri="{FF2B5EF4-FFF2-40B4-BE49-F238E27FC236}">
                    <a16:creationId xmlns:a16="http://schemas.microsoft.com/office/drawing/2014/main" id="{AD7696AA-AAD1-4FE2-1429-5D4508A0B2D0}"/>
                  </a:ext>
                </a:extLst>
              </p:cNvPr>
              <p:cNvSpPr/>
              <p:nvPr/>
            </p:nvSpPr>
            <p:spPr>
              <a:xfrm>
                <a:off x="2565060" y="5272843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Forma Livre 33">
                <a:extLst>
                  <a:ext uri="{FF2B5EF4-FFF2-40B4-BE49-F238E27FC236}">
                    <a16:creationId xmlns:a16="http://schemas.microsoft.com/office/drawing/2014/main" id="{5E96EE33-2612-93EC-1B07-263DFB952180}"/>
                  </a:ext>
                </a:extLst>
              </p:cNvPr>
              <p:cNvSpPr/>
              <p:nvPr/>
            </p:nvSpPr>
            <p:spPr>
              <a:xfrm>
                <a:off x="2485075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Forma Livre 34">
                <a:extLst>
                  <a:ext uri="{FF2B5EF4-FFF2-40B4-BE49-F238E27FC236}">
                    <a16:creationId xmlns:a16="http://schemas.microsoft.com/office/drawing/2014/main" id="{A1EB9801-058D-381A-0C9D-58AE2AF04C4E}"/>
                  </a:ext>
                </a:extLst>
              </p:cNvPr>
              <p:cNvSpPr/>
              <p:nvPr/>
            </p:nvSpPr>
            <p:spPr>
              <a:xfrm>
                <a:off x="2268171" y="5057458"/>
                <a:ext cx="607051" cy="545890"/>
              </a:xfrm>
              <a:custGeom>
                <a:avLst/>
                <a:gdLst>
                  <a:gd name="csX0" fmla="*/ 559365 w 607051"/>
                  <a:gd name="csY0" fmla="*/ 0 h 545890"/>
                  <a:gd name="csX1" fmla="*/ 47621 w 607051"/>
                  <a:gd name="csY1" fmla="*/ 0 h 545890"/>
                  <a:gd name="csX2" fmla="*/ 0 w 607051"/>
                  <a:gd name="csY2" fmla="*/ 47621 h 545890"/>
                  <a:gd name="csX3" fmla="*/ 0 w 607051"/>
                  <a:gd name="csY3" fmla="*/ 266176 h 545890"/>
                  <a:gd name="csX4" fmla="*/ 47621 w 607051"/>
                  <a:gd name="csY4" fmla="*/ 313796 h 545890"/>
                  <a:gd name="csX5" fmla="*/ 53103 w 607051"/>
                  <a:gd name="csY5" fmla="*/ 313796 h 545890"/>
                  <a:gd name="csX6" fmla="*/ 87250 w 607051"/>
                  <a:gd name="csY6" fmla="*/ 347811 h 545890"/>
                  <a:gd name="csX7" fmla="*/ 20277 w 607051"/>
                  <a:gd name="csY7" fmla="*/ 423239 h 545890"/>
                  <a:gd name="csX8" fmla="*/ 44583 w 607051"/>
                  <a:gd name="csY8" fmla="*/ 423239 h 545890"/>
                  <a:gd name="csX9" fmla="*/ 96365 w 607051"/>
                  <a:gd name="csY9" fmla="*/ 371457 h 545890"/>
                  <a:gd name="csX10" fmla="*/ 101979 w 607051"/>
                  <a:gd name="csY10" fmla="*/ 371457 h 545890"/>
                  <a:gd name="csX11" fmla="*/ 153761 w 607051"/>
                  <a:gd name="csY11" fmla="*/ 423239 h 545890"/>
                  <a:gd name="csX12" fmla="*/ 153761 w 607051"/>
                  <a:gd name="csY12" fmla="*/ 423239 h 545890"/>
                  <a:gd name="csX13" fmla="*/ 153761 w 607051"/>
                  <a:gd name="csY13" fmla="*/ 424296 h 545890"/>
                  <a:gd name="csX14" fmla="*/ 189559 w 607051"/>
                  <a:gd name="csY14" fmla="*/ 470464 h 545890"/>
                  <a:gd name="csX15" fmla="*/ 122586 w 607051"/>
                  <a:gd name="csY15" fmla="*/ 545891 h 545890"/>
                  <a:gd name="csX16" fmla="*/ 146892 w 607051"/>
                  <a:gd name="csY16" fmla="*/ 545891 h 545890"/>
                  <a:gd name="csX17" fmla="*/ 198674 w 607051"/>
                  <a:gd name="csY17" fmla="*/ 494109 h 545890"/>
                  <a:gd name="csX18" fmla="*/ 204288 w 607051"/>
                  <a:gd name="csY18" fmla="*/ 494109 h 545890"/>
                  <a:gd name="csX19" fmla="*/ 256070 w 607051"/>
                  <a:gd name="csY19" fmla="*/ 545891 h 545890"/>
                  <a:gd name="csX20" fmla="*/ 280376 w 607051"/>
                  <a:gd name="csY20" fmla="*/ 545891 h 545890"/>
                  <a:gd name="csX21" fmla="*/ 213403 w 607051"/>
                  <a:gd name="csY21" fmla="*/ 470464 h 545890"/>
                  <a:gd name="csX22" fmla="*/ 249201 w 607051"/>
                  <a:gd name="csY22" fmla="*/ 424296 h 545890"/>
                  <a:gd name="csX23" fmla="*/ 249201 w 607051"/>
                  <a:gd name="csY23" fmla="*/ 423239 h 545890"/>
                  <a:gd name="csX24" fmla="*/ 249201 w 607051"/>
                  <a:gd name="csY24" fmla="*/ 423239 h 545890"/>
                  <a:gd name="csX25" fmla="*/ 300983 w 607051"/>
                  <a:gd name="csY25" fmla="*/ 371457 h 545890"/>
                  <a:gd name="csX26" fmla="*/ 306597 w 607051"/>
                  <a:gd name="csY26" fmla="*/ 371457 h 545890"/>
                  <a:gd name="csX27" fmla="*/ 358379 w 607051"/>
                  <a:gd name="csY27" fmla="*/ 423239 h 545890"/>
                  <a:gd name="csX28" fmla="*/ 358379 w 607051"/>
                  <a:gd name="csY28" fmla="*/ 423239 h 545890"/>
                  <a:gd name="csX29" fmla="*/ 358379 w 607051"/>
                  <a:gd name="csY29" fmla="*/ 424296 h 545890"/>
                  <a:gd name="csX30" fmla="*/ 394178 w 607051"/>
                  <a:gd name="csY30" fmla="*/ 470464 h 545890"/>
                  <a:gd name="csX31" fmla="*/ 327204 w 607051"/>
                  <a:gd name="csY31" fmla="*/ 545891 h 545890"/>
                  <a:gd name="csX32" fmla="*/ 351510 w 607051"/>
                  <a:gd name="csY32" fmla="*/ 545891 h 545890"/>
                  <a:gd name="csX33" fmla="*/ 403292 w 607051"/>
                  <a:gd name="csY33" fmla="*/ 494109 h 545890"/>
                  <a:gd name="csX34" fmla="*/ 408906 w 607051"/>
                  <a:gd name="csY34" fmla="*/ 494109 h 545890"/>
                  <a:gd name="csX35" fmla="*/ 460688 w 607051"/>
                  <a:gd name="csY35" fmla="*/ 545891 h 545890"/>
                  <a:gd name="csX36" fmla="*/ 484994 w 607051"/>
                  <a:gd name="csY36" fmla="*/ 545891 h 545890"/>
                  <a:gd name="csX37" fmla="*/ 418021 w 607051"/>
                  <a:gd name="csY37" fmla="*/ 470464 h 545890"/>
                  <a:gd name="csX38" fmla="*/ 453819 w 607051"/>
                  <a:gd name="csY38" fmla="*/ 424296 h 545890"/>
                  <a:gd name="csX39" fmla="*/ 453819 w 607051"/>
                  <a:gd name="csY39" fmla="*/ 423239 h 545890"/>
                  <a:gd name="csX40" fmla="*/ 453819 w 607051"/>
                  <a:gd name="csY40" fmla="*/ 423239 h 545890"/>
                  <a:gd name="csX41" fmla="*/ 505601 w 607051"/>
                  <a:gd name="csY41" fmla="*/ 371457 h 545890"/>
                  <a:gd name="csX42" fmla="*/ 511215 w 607051"/>
                  <a:gd name="csY42" fmla="*/ 371457 h 545890"/>
                  <a:gd name="csX43" fmla="*/ 562998 w 607051"/>
                  <a:gd name="csY43" fmla="*/ 423239 h 545890"/>
                  <a:gd name="csX44" fmla="*/ 587303 w 607051"/>
                  <a:gd name="csY44" fmla="*/ 423239 h 545890"/>
                  <a:gd name="csX45" fmla="*/ 520396 w 607051"/>
                  <a:gd name="csY45" fmla="*/ 347811 h 545890"/>
                  <a:gd name="csX46" fmla="*/ 554543 w 607051"/>
                  <a:gd name="csY46" fmla="*/ 313796 h 545890"/>
                  <a:gd name="csX47" fmla="*/ 559431 w 607051"/>
                  <a:gd name="csY47" fmla="*/ 313796 h 545890"/>
                  <a:gd name="csX48" fmla="*/ 607052 w 607051"/>
                  <a:gd name="csY48" fmla="*/ 266176 h 545890"/>
                  <a:gd name="csX49" fmla="*/ 607052 w 607051"/>
                  <a:gd name="csY49" fmla="*/ 47621 h 545890"/>
                  <a:gd name="csX50" fmla="*/ 559431 w 607051"/>
                  <a:gd name="csY50" fmla="*/ 0 h 545890"/>
                  <a:gd name="csX51" fmla="*/ 75824 w 607051"/>
                  <a:gd name="csY51" fmla="*/ 301644 h 545890"/>
                  <a:gd name="csX52" fmla="*/ 99271 w 607051"/>
                  <a:gd name="csY52" fmla="*/ 278196 h 545890"/>
                  <a:gd name="csX53" fmla="*/ 122718 w 607051"/>
                  <a:gd name="csY53" fmla="*/ 301644 h 545890"/>
                  <a:gd name="csX54" fmla="*/ 99271 w 607051"/>
                  <a:gd name="csY54" fmla="*/ 325091 h 545890"/>
                  <a:gd name="csX55" fmla="*/ 75824 w 607051"/>
                  <a:gd name="csY55" fmla="*/ 301644 h 545890"/>
                  <a:gd name="csX56" fmla="*/ 201514 w 607051"/>
                  <a:gd name="csY56" fmla="*/ 447743 h 545890"/>
                  <a:gd name="csX57" fmla="*/ 178067 w 607051"/>
                  <a:gd name="csY57" fmla="*/ 424296 h 545890"/>
                  <a:gd name="csX58" fmla="*/ 201514 w 607051"/>
                  <a:gd name="csY58" fmla="*/ 400848 h 545890"/>
                  <a:gd name="csX59" fmla="*/ 224961 w 607051"/>
                  <a:gd name="csY59" fmla="*/ 424296 h 545890"/>
                  <a:gd name="csX60" fmla="*/ 201514 w 607051"/>
                  <a:gd name="csY60" fmla="*/ 447743 h 545890"/>
                  <a:gd name="csX61" fmla="*/ 233283 w 607051"/>
                  <a:gd name="csY61" fmla="*/ 388828 h 545890"/>
                  <a:gd name="csX62" fmla="*/ 201514 w 607051"/>
                  <a:gd name="csY62" fmla="*/ 376609 h 545890"/>
                  <a:gd name="csX63" fmla="*/ 169745 w 607051"/>
                  <a:gd name="csY63" fmla="*/ 388828 h 545890"/>
                  <a:gd name="csX64" fmla="*/ 111160 w 607051"/>
                  <a:gd name="csY64" fmla="*/ 347811 h 545890"/>
                  <a:gd name="csX65" fmla="*/ 145307 w 607051"/>
                  <a:gd name="csY65" fmla="*/ 313796 h 545890"/>
                  <a:gd name="csX66" fmla="*/ 257721 w 607051"/>
                  <a:gd name="csY66" fmla="*/ 313796 h 545890"/>
                  <a:gd name="csX67" fmla="*/ 291868 w 607051"/>
                  <a:gd name="csY67" fmla="*/ 347811 h 545890"/>
                  <a:gd name="csX68" fmla="*/ 233283 w 607051"/>
                  <a:gd name="csY68" fmla="*/ 388828 h 545890"/>
                  <a:gd name="csX69" fmla="*/ 303823 w 607051"/>
                  <a:gd name="csY69" fmla="*/ 325091 h 545890"/>
                  <a:gd name="csX70" fmla="*/ 280376 w 607051"/>
                  <a:gd name="csY70" fmla="*/ 301644 h 545890"/>
                  <a:gd name="csX71" fmla="*/ 303823 w 607051"/>
                  <a:gd name="csY71" fmla="*/ 278196 h 545890"/>
                  <a:gd name="csX72" fmla="*/ 327270 w 607051"/>
                  <a:gd name="csY72" fmla="*/ 301644 h 545890"/>
                  <a:gd name="csX73" fmla="*/ 303823 w 607051"/>
                  <a:gd name="csY73" fmla="*/ 325091 h 545890"/>
                  <a:gd name="csX74" fmla="*/ 406132 w 607051"/>
                  <a:gd name="csY74" fmla="*/ 447743 h 545890"/>
                  <a:gd name="csX75" fmla="*/ 382685 w 607051"/>
                  <a:gd name="csY75" fmla="*/ 424296 h 545890"/>
                  <a:gd name="csX76" fmla="*/ 406132 w 607051"/>
                  <a:gd name="csY76" fmla="*/ 400848 h 545890"/>
                  <a:gd name="csX77" fmla="*/ 429580 w 607051"/>
                  <a:gd name="csY77" fmla="*/ 424296 h 545890"/>
                  <a:gd name="csX78" fmla="*/ 406132 w 607051"/>
                  <a:gd name="csY78" fmla="*/ 447743 h 545890"/>
                  <a:gd name="csX79" fmla="*/ 437902 w 607051"/>
                  <a:gd name="csY79" fmla="*/ 388828 h 545890"/>
                  <a:gd name="csX80" fmla="*/ 406132 w 607051"/>
                  <a:gd name="csY80" fmla="*/ 376609 h 545890"/>
                  <a:gd name="csX81" fmla="*/ 374363 w 607051"/>
                  <a:gd name="csY81" fmla="*/ 388828 h 545890"/>
                  <a:gd name="csX82" fmla="*/ 315778 w 607051"/>
                  <a:gd name="csY82" fmla="*/ 347811 h 545890"/>
                  <a:gd name="csX83" fmla="*/ 349925 w 607051"/>
                  <a:gd name="csY83" fmla="*/ 313796 h 545890"/>
                  <a:gd name="csX84" fmla="*/ 462340 w 607051"/>
                  <a:gd name="csY84" fmla="*/ 313796 h 545890"/>
                  <a:gd name="csX85" fmla="*/ 496487 w 607051"/>
                  <a:gd name="csY85" fmla="*/ 347811 h 545890"/>
                  <a:gd name="csX86" fmla="*/ 437902 w 607051"/>
                  <a:gd name="csY86" fmla="*/ 388828 h 545890"/>
                  <a:gd name="csX87" fmla="*/ 508441 w 607051"/>
                  <a:gd name="csY87" fmla="*/ 325091 h 545890"/>
                  <a:gd name="csX88" fmla="*/ 484994 w 607051"/>
                  <a:gd name="csY88" fmla="*/ 301644 h 545890"/>
                  <a:gd name="csX89" fmla="*/ 508441 w 607051"/>
                  <a:gd name="csY89" fmla="*/ 278196 h 545890"/>
                  <a:gd name="csX90" fmla="*/ 531889 w 607051"/>
                  <a:gd name="csY90" fmla="*/ 301644 h 545890"/>
                  <a:gd name="csX91" fmla="*/ 508441 w 607051"/>
                  <a:gd name="csY91" fmla="*/ 325091 h 545890"/>
                  <a:gd name="csX92" fmla="*/ 582746 w 607051"/>
                  <a:gd name="csY92" fmla="*/ 266176 h 545890"/>
                  <a:gd name="csX93" fmla="*/ 559431 w 607051"/>
                  <a:gd name="csY93" fmla="*/ 289491 h 545890"/>
                  <a:gd name="csX94" fmla="*/ 554543 w 607051"/>
                  <a:gd name="csY94" fmla="*/ 289491 h 545890"/>
                  <a:gd name="csX95" fmla="*/ 508441 w 607051"/>
                  <a:gd name="csY95" fmla="*/ 253890 h 545890"/>
                  <a:gd name="csX96" fmla="*/ 462340 w 607051"/>
                  <a:gd name="csY96" fmla="*/ 289491 h 545890"/>
                  <a:gd name="csX97" fmla="*/ 349925 w 607051"/>
                  <a:gd name="csY97" fmla="*/ 289491 h 545890"/>
                  <a:gd name="csX98" fmla="*/ 303823 w 607051"/>
                  <a:gd name="csY98" fmla="*/ 253890 h 545890"/>
                  <a:gd name="csX99" fmla="*/ 257721 w 607051"/>
                  <a:gd name="csY99" fmla="*/ 289491 h 545890"/>
                  <a:gd name="csX100" fmla="*/ 145307 w 607051"/>
                  <a:gd name="csY100" fmla="*/ 289491 h 545890"/>
                  <a:gd name="csX101" fmla="*/ 99205 w 607051"/>
                  <a:gd name="csY101" fmla="*/ 253890 h 545890"/>
                  <a:gd name="csX102" fmla="*/ 53103 w 607051"/>
                  <a:gd name="csY102" fmla="*/ 289491 h 545890"/>
                  <a:gd name="csX103" fmla="*/ 47621 w 607051"/>
                  <a:gd name="csY103" fmla="*/ 289491 h 545890"/>
                  <a:gd name="csX104" fmla="*/ 24306 w 607051"/>
                  <a:gd name="csY104" fmla="*/ 266176 h 545890"/>
                  <a:gd name="csX105" fmla="*/ 24306 w 607051"/>
                  <a:gd name="csY105" fmla="*/ 47621 h 545890"/>
                  <a:gd name="csX106" fmla="*/ 47621 w 607051"/>
                  <a:gd name="csY106" fmla="*/ 24306 h 545890"/>
                  <a:gd name="csX107" fmla="*/ 559365 w 607051"/>
                  <a:gd name="csY107" fmla="*/ 24306 h 545890"/>
                  <a:gd name="csX108" fmla="*/ 582680 w 607051"/>
                  <a:gd name="csY108" fmla="*/ 47621 h 545890"/>
                  <a:gd name="csX109" fmla="*/ 582680 w 607051"/>
                  <a:gd name="csY109" fmla="*/ 266176 h 5458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</a:cxnLst>
                <a:rect l="l" t="t" r="r" b="b"/>
                <a:pathLst>
                  <a:path w="607051" h="545890">
                    <a:moveTo>
                      <a:pt x="559365" y="0"/>
                    </a:moveTo>
                    <a:lnTo>
                      <a:pt x="47621" y="0"/>
                    </a:lnTo>
                    <a:cubicBezTo>
                      <a:pt x="21400" y="0"/>
                      <a:pt x="0" y="21334"/>
                      <a:pt x="0" y="47621"/>
                    </a:cubicBezTo>
                    <a:lnTo>
                      <a:pt x="0" y="266176"/>
                    </a:lnTo>
                    <a:cubicBezTo>
                      <a:pt x="0" y="292397"/>
                      <a:pt x="21334" y="313796"/>
                      <a:pt x="47621" y="313796"/>
                    </a:cubicBezTo>
                    <a:lnTo>
                      <a:pt x="53103" y="313796"/>
                    </a:lnTo>
                    <a:cubicBezTo>
                      <a:pt x="57462" y="330441"/>
                      <a:pt x="70606" y="343518"/>
                      <a:pt x="87250" y="347811"/>
                    </a:cubicBezTo>
                    <a:cubicBezTo>
                      <a:pt x="49602" y="352303"/>
                      <a:pt x="20277" y="384402"/>
                      <a:pt x="20277" y="423239"/>
                    </a:cubicBezTo>
                    <a:lnTo>
                      <a:pt x="44583" y="423239"/>
                    </a:lnTo>
                    <a:cubicBezTo>
                      <a:pt x="44583" y="394706"/>
                      <a:pt x="67832" y="371457"/>
                      <a:pt x="96365" y="371457"/>
                    </a:cubicBezTo>
                    <a:lnTo>
                      <a:pt x="101979" y="371457"/>
                    </a:lnTo>
                    <a:cubicBezTo>
                      <a:pt x="130512" y="371457"/>
                      <a:pt x="153761" y="394706"/>
                      <a:pt x="153761" y="423239"/>
                    </a:cubicBezTo>
                    <a:lnTo>
                      <a:pt x="153761" y="423239"/>
                    </a:lnTo>
                    <a:cubicBezTo>
                      <a:pt x="153761" y="423569"/>
                      <a:pt x="153761" y="423965"/>
                      <a:pt x="153761" y="424296"/>
                    </a:cubicBezTo>
                    <a:cubicBezTo>
                      <a:pt x="153761" y="446488"/>
                      <a:pt x="169018" y="465114"/>
                      <a:pt x="189559" y="470464"/>
                    </a:cubicBezTo>
                    <a:cubicBezTo>
                      <a:pt x="151912" y="474955"/>
                      <a:pt x="122586" y="507054"/>
                      <a:pt x="122586" y="545891"/>
                    </a:cubicBezTo>
                    <a:lnTo>
                      <a:pt x="146892" y="545891"/>
                    </a:lnTo>
                    <a:cubicBezTo>
                      <a:pt x="146892" y="517358"/>
                      <a:pt x="170141" y="494109"/>
                      <a:pt x="198674" y="494109"/>
                    </a:cubicBezTo>
                    <a:lnTo>
                      <a:pt x="204288" y="494109"/>
                    </a:lnTo>
                    <a:cubicBezTo>
                      <a:pt x="232821" y="494109"/>
                      <a:pt x="256070" y="517358"/>
                      <a:pt x="256070" y="545891"/>
                    </a:cubicBezTo>
                    <a:lnTo>
                      <a:pt x="280376" y="545891"/>
                    </a:lnTo>
                    <a:cubicBezTo>
                      <a:pt x="280376" y="507054"/>
                      <a:pt x="251050" y="474955"/>
                      <a:pt x="213403" y="470464"/>
                    </a:cubicBezTo>
                    <a:cubicBezTo>
                      <a:pt x="233944" y="465180"/>
                      <a:pt x="249201" y="446488"/>
                      <a:pt x="249201" y="424296"/>
                    </a:cubicBezTo>
                    <a:cubicBezTo>
                      <a:pt x="249201" y="423965"/>
                      <a:pt x="249201" y="423569"/>
                      <a:pt x="249201" y="423239"/>
                    </a:cubicBezTo>
                    <a:lnTo>
                      <a:pt x="249201" y="423239"/>
                    </a:lnTo>
                    <a:cubicBezTo>
                      <a:pt x="249201" y="394706"/>
                      <a:pt x="272450" y="371457"/>
                      <a:pt x="300983" y="371457"/>
                    </a:cubicBezTo>
                    <a:lnTo>
                      <a:pt x="306597" y="371457"/>
                    </a:lnTo>
                    <a:cubicBezTo>
                      <a:pt x="335130" y="371457"/>
                      <a:pt x="358379" y="394706"/>
                      <a:pt x="358379" y="423239"/>
                    </a:cubicBezTo>
                    <a:lnTo>
                      <a:pt x="358379" y="423239"/>
                    </a:lnTo>
                    <a:cubicBezTo>
                      <a:pt x="358379" y="423569"/>
                      <a:pt x="358379" y="423965"/>
                      <a:pt x="358379" y="424296"/>
                    </a:cubicBezTo>
                    <a:cubicBezTo>
                      <a:pt x="358379" y="446488"/>
                      <a:pt x="373636" y="465114"/>
                      <a:pt x="394178" y="470464"/>
                    </a:cubicBezTo>
                    <a:cubicBezTo>
                      <a:pt x="356530" y="474955"/>
                      <a:pt x="327204" y="507054"/>
                      <a:pt x="327204" y="545891"/>
                    </a:cubicBezTo>
                    <a:lnTo>
                      <a:pt x="351510" y="545891"/>
                    </a:lnTo>
                    <a:cubicBezTo>
                      <a:pt x="351510" y="517358"/>
                      <a:pt x="374759" y="494109"/>
                      <a:pt x="403292" y="494109"/>
                    </a:cubicBezTo>
                    <a:lnTo>
                      <a:pt x="408906" y="494109"/>
                    </a:lnTo>
                    <a:cubicBezTo>
                      <a:pt x="437439" y="494109"/>
                      <a:pt x="460688" y="517358"/>
                      <a:pt x="460688" y="545891"/>
                    </a:cubicBezTo>
                    <a:lnTo>
                      <a:pt x="484994" y="545891"/>
                    </a:lnTo>
                    <a:cubicBezTo>
                      <a:pt x="484994" y="507054"/>
                      <a:pt x="455669" y="474955"/>
                      <a:pt x="418021" y="470464"/>
                    </a:cubicBezTo>
                    <a:cubicBezTo>
                      <a:pt x="438562" y="465180"/>
                      <a:pt x="453819" y="446488"/>
                      <a:pt x="453819" y="424296"/>
                    </a:cubicBezTo>
                    <a:cubicBezTo>
                      <a:pt x="453819" y="423965"/>
                      <a:pt x="453819" y="423569"/>
                      <a:pt x="453819" y="423239"/>
                    </a:cubicBezTo>
                    <a:lnTo>
                      <a:pt x="453819" y="423239"/>
                    </a:lnTo>
                    <a:cubicBezTo>
                      <a:pt x="453819" y="394706"/>
                      <a:pt x="477068" y="371457"/>
                      <a:pt x="505601" y="371457"/>
                    </a:cubicBezTo>
                    <a:lnTo>
                      <a:pt x="511215" y="371457"/>
                    </a:lnTo>
                    <a:cubicBezTo>
                      <a:pt x="539748" y="371457"/>
                      <a:pt x="562998" y="394706"/>
                      <a:pt x="562998" y="423239"/>
                    </a:cubicBezTo>
                    <a:lnTo>
                      <a:pt x="587303" y="423239"/>
                    </a:lnTo>
                    <a:cubicBezTo>
                      <a:pt x="587303" y="384402"/>
                      <a:pt x="557978" y="352303"/>
                      <a:pt x="520396" y="347811"/>
                    </a:cubicBezTo>
                    <a:cubicBezTo>
                      <a:pt x="537040" y="343518"/>
                      <a:pt x="550184" y="330441"/>
                      <a:pt x="554543" y="313796"/>
                    </a:cubicBezTo>
                    <a:lnTo>
                      <a:pt x="559431" y="313796"/>
                    </a:lnTo>
                    <a:cubicBezTo>
                      <a:pt x="585652" y="313796"/>
                      <a:pt x="607052" y="292463"/>
                      <a:pt x="607052" y="266176"/>
                    </a:cubicBezTo>
                    <a:lnTo>
                      <a:pt x="607052" y="47621"/>
                    </a:lnTo>
                    <a:cubicBezTo>
                      <a:pt x="607052" y="21400"/>
                      <a:pt x="585718" y="0"/>
                      <a:pt x="559431" y="0"/>
                    </a:cubicBezTo>
                    <a:close/>
                    <a:moveTo>
                      <a:pt x="75824" y="301644"/>
                    </a:moveTo>
                    <a:cubicBezTo>
                      <a:pt x="75824" y="288698"/>
                      <a:pt x="86325" y="278196"/>
                      <a:pt x="99271" y="278196"/>
                    </a:cubicBezTo>
                    <a:cubicBezTo>
                      <a:pt x="112216" y="278196"/>
                      <a:pt x="122718" y="288698"/>
                      <a:pt x="122718" y="301644"/>
                    </a:cubicBezTo>
                    <a:cubicBezTo>
                      <a:pt x="122718" y="314589"/>
                      <a:pt x="112216" y="325091"/>
                      <a:pt x="99271" y="325091"/>
                    </a:cubicBezTo>
                    <a:cubicBezTo>
                      <a:pt x="86325" y="325091"/>
                      <a:pt x="75824" y="314589"/>
                      <a:pt x="75824" y="301644"/>
                    </a:cubicBezTo>
                    <a:close/>
                    <a:moveTo>
                      <a:pt x="201514" y="447743"/>
                    </a:moveTo>
                    <a:cubicBezTo>
                      <a:pt x="188569" y="447743"/>
                      <a:pt x="178067" y="437241"/>
                      <a:pt x="178067" y="424296"/>
                    </a:cubicBezTo>
                    <a:cubicBezTo>
                      <a:pt x="178067" y="411350"/>
                      <a:pt x="188569" y="400848"/>
                      <a:pt x="201514" y="400848"/>
                    </a:cubicBezTo>
                    <a:cubicBezTo>
                      <a:pt x="214460" y="400848"/>
                      <a:pt x="224961" y="411350"/>
                      <a:pt x="224961" y="424296"/>
                    </a:cubicBezTo>
                    <a:cubicBezTo>
                      <a:pt x="224961" y="437241"/>
                      <a:pt x="214460" y="447743"/>
                      <a:pt x="201514" y="447743"/>
                    </a:cubicBezTo>
                    <a:close/>
                    <a:moveTo>
                      <a:pt x="233283" y="388828"/>
                    </a:moveTo>
                    <a:cubicBezTo>
                      <a:pt x="224829" y="381232"/>
                      <a:pt x="213733" y="376609"/>
                      <a:pt x="201514" y="376609"/>
                    </a:cubicBezTo>
                    <a:cubicBezTo>
                      <a:pt x="189295" y="376609"/>
                      <a:pt x="178199" y="381232"/>
                      <a:pt x="169745" y="388828"/>
                    </a:cubicBezTo>
                    <a:cubicBezTo>
                      <a:pt x="158450" y="366767"/>
                      <a:pt x="136786" y="350916"/>
                      <a:pt x="111160" y="347811"/>
                    </a:cubicBezTo>
                    <a:cubicBezTo>
                      <a:pt x="127804" y="343518"/>
                      <a:pt x="140948" y="330441"/>
                      <a:pt x="145307" y="313796"/>
                    </a:cubicBezTo>
                    <a:lnTo>
                      <a:pt x="257721" y="313796"/>
                    </a:lnTo>
                    <a:cubicBezTo>
                      <a:pt x="262081" y="330441"/>
                      <a:pt x="275224" y="343518"/>
                      <a:pt x="291868" y="347811"/>
                    </a:cubicBezTo>
                    <a:cubicBezTo>
                      <a:pt x="266242" y="350916"/>
                      <a:pt x="244512" y="366767"/>
                      <a:pt x="233283" y="388828"/>
                    </a:cubicBezTo>
                    <a:close/>
                    <a:moveTo>
                      <a:pt x="303823" y="325091"/>
                    </a:moveTo>
                    <a:cubicBezTo>
                      <a:pt x="290878" y="325091"/>
                      <a:pt x="280376" y="314589"/>
                      <a:pt x="280376" y="301644"/>
                    </a:cubicBezTo>
                    <a:cubicBezTo>
                      <a:pt x="280376" y="288698"/>
                      <a:pt x="290878" y="278196"/>
                      <a:pt x="303823" y="278196"/>
                    </a:cubicBezTo>
                    <a:cubicBezTo>
                      <a:pt x="316769" y="278196"/>
                      <a:pt x="327270" y="288698"/>
                      <a:pt x="327270" y="301644"/>
                    </a:cubicBezTo>
                    <a:cubicBezTo>
                      <a:pt x="327270" y="314589"/>
                      <a:pt x="316769" y="325091"/>
                      <a:pt x="303823" y="325091"/>
                    </a:cubicBezTo>
                    <a:close/>
                    <a:moveTo>
                      <a:pt x="406132" y="447743"/>
                    </a:moveTo>
                    <a:cubicBezTo>
                      <a:pt x="393187" y="447743"/>
                      <a:pt x="382685" y="437241"/>
                      <a:pt x="382685" y="424296"/>
                    </a:cubicBezTo>
                    <a:cubicBezTo>
                      <a:pt x="382685" y="411350"/>
                      <a:pt x="393187" y="400848"/>
                      <a:pt x="406132" y="400848"/>
                    </a:cubicBezTo>
                    <a:cubicBezTo>
                      <a:pt x="419078" y="400848"/>
                      <a:pt x="429580" y="411350"/>
                      <a:pt x="429580" y="424296"/>
                    </a:cubicBezTo>
                    <a:cubicBezTo>
                      <a:pt x="429580" y="437241"/>
                      <a:pt x="419078" y="447743"/>
                      <a:pt x="406132" y="447743"/>
                    </a:cubicBezTo>
                    <a:close/>
                    <a:moveTo>
                      <a:pt x="437902" y="388828"/>
                    </a:moveTo>
                    <a:cubicBezTo>
                      <a:pt x="429447" y="381232"/>
                      <a:pt x="418351" y="376609"/>
                      <a:pt x="406132" y="376609"/>
                    </a:cubicBezTo>
                    <a:cubicBezTo>
                      <a:pt x="393913" y="376609"/>
                      <a:pt x="382817" y="381232"/>
                      <a:pt x="374363" y="388828"/>
                    </a:cubicBezTo>
                    <a:cubicBezTo>
                      <a:pt x="363069" y="366767"/>
                      <a:pt x="341405" y="350916"/>
                      <a:pt x="315778" y="347811"/>
                    </a:cubicBezTo>
                    <a:cubicBezTo>
                      <a:pt x="332422" y="343518"/>
                      <a:pt x="345566" y="330441"/>
                      <a:pt x="349925" y="313796"/>
                    </a:cubicBezTo>
                    <a:lnTo>
                      <a:pt x="462340" y="313796"/>
                    </a:lnTo>
                    <a:cubicBezTo>
                      <a:pt x="466699" y="330441"/>
                      <a:pt x="479842" y="343518"/>
                      <a:pt x="496487" y="347811"/>
                    </a:cubicBezTo>
                    <a:cubicBezTo>
                      <a:pt x="470860" y="350916"/>
                      <a:pt x="449130" y="366767"/>
                      <a:pt x="437902" y="388828"/>
                    </a:cubicBezTo>
                    <a:close/>
                    <a:moveTo>
                      <a:pt x="508441" y="325091"/>
                    </a:moveTo>
                    <a:cubicBezTo>
                      <a:pt x="495496" y="325091"/>
                      <a:pt x="484994" y="314589"/>
                      <a:pt x="484994" y="301644"/>
                    </a:cubicBezTo>
                    <a:cubicBezTo>
                      <a:pt x="484994" y="288698"/>
                      <a:pt x="495496" y="278196"/>
                      <a:pt x="508441" y="278196"/>
                    </a:cubicBezTo>
                    <a:cubicBezTo>
                      <a:pt x="521387" y="278196"/>
                      <a:pt x="531889" y="288698"/>
                      <a:pt x="531889" y="301644"/>
                    </a:cubicBezTo>
                    <a:cubicBezTo>
                      <a:pt x="531889" y="314589"/>
                      <a:pt x="521387" y="325091"/>
                      <a:pt x="508441" y="325091"/>
                    </a:cubicBezTo>
                    <a:close/>
                    <a:moveTo>
                      <a:pt x="582746" y="266176"/>
                    </a:moveTo>
                    <a:cubicBezTo>
                      <a:pt x="582746" y="279055"/>
                      <a:pt x="572244" y="289491"/>
                      <a:pt x="559431" y="289491"/>
                    </a:cubicBezTo>
                    <a:lnTo>
                      <a:pt x="554543" y="289491"/>
                    </a:lnTo>
                    <a:cubicBezTo>
                      <a:pt x="549127" y="269082"/>
                      <a:pt x="530568" y="253890"/>
                      <a:pt x="508441" y="253890"/>
                    </a:cubicBezTo>
                    <a:cubicBezTo>
                      <a:pt x="486315" y="253890"/>
                      <a:pt x="467756" y="269016"/>
                      <a:pt x="462340" y="289491"/>
                    </a:cubicBezTo>
                    <a:lnTo>
                      <a:pt x="349925" y="289491"/>
                    </a:lnTo>
                    <a:cubicBezTo>
                      <a:pt x="344509" y="269082"/>
                      <a:pt x="325949" y="253890"/>
                      <a:pt x="303823" y="253890"/>
                    </a:cubicBezTo>
                    <a:cubicBezTo>
                      <a:pt x="281697" y="253890"/>
                      <a:pt x="263137" y="269016"/>
                      <a:pt x="257721" y="289491"/>
                    </a:cubicBezTo>
                    <a:lnTo>
                      <a:pt x="145307" y="289491"/>
                    </a:lnTo>
                    <a:cubicBezTo>
                      <a:pt x="139891" y="269082"/>
                      <a:pt x="121331" y="253890"/>
                      <a:pt x="99205" y="253890"/>
                    </a:cubicBezTo>
                    <a:cubicBezTo>
                      <a:pt x="77079" y="253890"/>
                      <a:pt x="58519" y="269016"/>
                      <a:pt x="53103" y="289491"/>
                    </a:cubicBezTo>
                    <a:lnTo>
                      <a:pt x="47621" y="289491"/>
                    </a:lnTo>
                    <a:cubicBezTo>
                      <a:pt x="34742" y="289491"/>
                      <a:pt x="24306" y="279055"/>
                      <a:pt x="24306" y="266176"/>
                    </a:cubicBezTo>
                    <a:lnTo>
                      <a:pt x="24306" y="47621"/>
                    </a:lnTo>
                    <a:cubicBezTo>
                      <a:pt x="24306" y="34742"/>
                      <a:pt x="34808" y="24306"/>
                      <a:pt x="47621" y="24306"/>
                    </a:cubicBezTo>
                    <a:lnTo>
                      <a:pt x="559365" y="24306"/>
                    </a:lnTo>
                    <a:cubicBezTo>
                      <a:pt x="572244" y="24306"/>
                      <a:pt x="582680" y="34742"/>
                      <a:pt x="582680" y="47621"/>
                    </a:cubicBezTo>
                    <a:lnTo>
                      <a:pt x="582680" y="266176"/>
                    </a:ln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Forma Livre 35">
                <a:extLst>
                  <a:ext uri="{FF2B5EF4-FFF2-40B4-BE49-F238E27FC236}">
                    <a16:creationId xmlns:a16="http://schemas.microsoft.com/office/drawing/2014/main" id="{EF6713FE-BC92-FFF9-203C-7C86FD819FE0}"/>
                  </a:ext>
                </a:extLst>
              </p:cNvPr>
              <p:cNvSpPr/>
              <p:nvPr/>
            </p:nvSpPr>
            <p:spPr>
              <a:xfrm>
                <a:off x="2471006" y="5117004"/>
                <a:ext cx="201712" cy="183314"/>
              </a:xfrm>
              <a:custGeom>
                <a:avLst/>
                <a:gdLst>
                  <a:gd name="csX0" fmla="*/ 180709 w 201712"/>
                  <a:gd name="csY0" fmla="*/ 100886 h 183314"/>
                  <a:gd name="csX1" fmla="*/ 175425 w 201712"/>
                  <a:gd name="csY1" fmla="*/ 101679 h 183314"/>
                  <a:gd name="csX2" fmla="*/ 123907 w 201712"/>
                  <a:gd name="csY2" fmla="*/ 3795 h 183314"/>
                  <a:gd name="csX3" fmla="*/ 114330 w 201712"/>
                  <a:gd name="csY3" fmla="*/ 823 h 183314"/>
                  <a:gd name="csX4" fmla="*/ 111358 w 201712"/>
                  <a:gd name="csY4" fmla="*/ 10400 h 183314"/>
                  <a:gd name="csX5" fmla="*/ 160234 w 201712"/>
                  <a:gd name="csY5" fmla="*/ 103198 h 183314"/>
                  <a:gd name="csX6" fmla="*/ 121265 w 201712"/>
                  <a:gd name="csY6" fmla="*/ 84242 h 183314"/>
                  <a:gd name="csX7" fmla="*/ 121463 w 201712"/>
                  <a:gd name="csY7" fmla="*/ 81996 h 183314"/>
                  <a:gd name="csX8" fmla="*/ 107791 w 201712"/>
                  <a:gd name="csY8" fmla="*/ 62512 h 183314"/>
                  <a:gd name="csX9" fmla="*/ 107791 w 201712"/>
                  <a:gd name="csY9" fmla="*/ 32856 h 183314"/>
                  <a:gd name="csX10" fmla="*/ 100724 w 201712"/>
                  <a:gd name="csY10" fmla="*/ 25789 h 183314"/>
                  <a:gd name="csX11" fmla="*/ 93657 w 201712"/>
                  <a:gd name="csY11" fmla="*/ 32856 h 183314"/>
                  <a:gd name="csX12" fmla="*/ 93657 w 201712"/>
                  <a:gd name="csY12" fmla="*/ 62512 h 183314"/>
                  <a:gd name="csX13" fmla="*/ 79985 w 201712"/>
                  <a:gd name="csY13" fmla="*/ 81996 h 183314"/>
                  <a:gd name="csX14" fmla="*/ 80315 w 201712"/>
                  <a:gd name="csY14" fmla="*/ 85167 h 183314"/>
                  <a:gd name="csX15" fmla="*/ 43196 w 201712"/>
                  <a:gd name="csY15" fmla="*/ 103264 h 183314"/>
                  <a:gd name="csX16" fmla="*/ 92072 w 201712"/>
                  <a:gd name="csY16" fmla="*/ 10466 h 183314"/>
                  <a:gd name="csX17" fmla="*/ 89099 w 201712"/>
                  <a:gd name="csY17" fmla="*/ 889 h 183314"/>
                  <a:gd name="csX18" fmla="*/ 79522 w 201712"/>
                  <a:gd name="csY18" fmla="*/ 3861 h 183314"/>
                  <a:gd name="csX19" fmla="*/ 27740 w 201712"/>
                  <a:gd name="csY19" fmla="*/ 102207 h 183314"/>
                  <a:gd name="csX20" fmla="*/ 20805 w 201712"/>
                  <a:gd name="csY20" fmla="*/ 100952 h 183314"/>
                  <a:gd name="csX21" fmla="*/ 0 w 201712"/>
                  <a:gd name="csY21" fmla="*/ 121758 h 183314"/>
                  <a:gd name="csX22" fmla="*/ 20805 w 201712"/>
                  <a:gd name="csY22" fmla="*/ 142563 h 183314"/>
                  <a:gd name="csX23" fmla="*/ 34609 w 201712"/>
                  <a:gd name="csY23" fmla="*/ 137147 h 183314"/>
                  <a:gd name="csX24" fmla="*/ 80315 w 201712"/>
                  <a:gd name="csY24" fmla="*/ 159405 h 183314"/>
                  <a:gd name="csX25" fmla="*/ 79985 w 201712"/>
                  <a:gd name="csY25" fmla="*/ 162510 h 183314"/>
                  <a:gd name="csX26" fmla="*/ 100790 w 201712"/>
                  <a:gd name="csY26" fmla="*/ 183315 h 183314"/>
                  <a:gd name="csX27" fmla="*/ 121595 w 201712"/>
                  <a:gd name="csY27" fmla="*/ 162510 h 183314"/>
                  <a:gd name="csX28" fmla="*/ 121397 w 201712"/>
                  <a:gd name="csY28" fmla="*/ 160264 h 183314"/>
                  <a:gd name="csX29" fmla="*/ 167763 w 201712"/>
                  <a:gd name="csY29" fmla="*/ 137675 h 183314"/>
                  <a:gd name="csX30" fmla="*/ 180907 w 201712"/>
                  <a:gd name="csY30" fmla="*/ 142497 h 183314"/>
                  <a:gd name="csX31" fmla="*/ 201712 w 201712"/>
                  <a:gd name="csY31" fmla="*/ 121692 h 183314"/>
                  <a:gd name="csX32" fmla="*/ 180907 w 201712"/>
                  <a:gd name="csY32" fmla="*/ 100886 h 183314"/>
                  <a:gd name="csX33" fmla="*/ 100658 w 201712"/>
                  <a:gd name="csY33" fmla="*/ 109407 h 183314"/>
                  <a:gd name="csX34" fmla="*/ 93591 w 201712"/>
                  <a:gd name="csY34" fmla="*/ 116474 h 183314"/>
                  <a:gd name="csX35" fmla="*/ 93591 w 201712"/>
                  <a:gd name="csY35" fmla="*/ 142959 h 183314"/>
                  <a:gd name="csX36" fmla="*/ 87052 w 201712"/>
                  <a:gd name="csY36" fmla="*/ 146856 h 183314"/>
                  <a:gd name="csX37" fmla="*/ 41214 w 201712"/>
                  <a:gd name="csY37" fmla="*/ 124532 h 183314"/>
                  <a:gd name="csX38" fmla="*/ 41478 w 201712"/>
                  <a:gd name="csY38" fmla="*/ 121625 h 183314"/>
                  <a:gd name="csX39" fmla="*/ 41280 w 201712"/>
                  <a:gd name="csY39" fmla="*/ 119710 h 183314"/>
                  <a:gd name="csX40" fmla="*/ 87052 w 201712"/>
                  <a:gd name="csY40" fmla="*/ 97452 h 183314"/>
                  <a:gd name="csX41" fmla="*/ 100658 w 201712"/>
                  <a:gd name="csY41" fmla="*/ 102670 h 183314"/>
                  <a:gd name="csX42" fmla="*/ 114990 w 201712"/>
                  <a:gd name="csY42" fmla="*/ 96857 h 183314"/>
                  <a:gd name="csX43" fmla="*/ 160168 w 201712"/>
                  <a:gd name="csY43" fmla="*/ 118851 h 183314"/>
                  <a:gd name="csX44" fmla="*/ 159903 w 201712"/>
                  <a:gd name="csY44" fmla="*/ 121625 h 183314"/>
                  <a:gd name="csX45" fmla="*/ 160300 w 201712"/>
                  <a:gd name="csY45" fmla="*/ 125390 h 183314"/>
                  <a:gd name="csX46" fmla="*/ 114990 w 201712"/>
                  <a:gd name="csY46" fmla="*/ 147450 h 183314"/>
                  <a:gd name="csX47" fmla="*/ 107725 w 201712"/>
                  <a:gd name="csY47" fmla="*/ 142959 h 183314"/>
                  <a:gd name="csX48" fmla="*/ 107725 w 201712"/>
                  <a:gd name="csY48" fmla="*/ 116474 h 183314"/>
                  <a:gd name="csX49" fmla="*/ 100658 w 201712"/>
                  <a:gd name="csY49" fmla="*/ 109407 h 183314"/>
                  <a:gd name="csX50" fmla="*/ 107263 w 201712"/>
                  <a:gd name="csY50" fmla="*/ 81930 h 183314"/>
                  <a:gd name="csX51" fmla="*/ 100658 w 201712"/>
                  <a:gd name="csY51" fmla="*/ 88535 h 183314"/>
                  <a:gd name="csX52" fmla="*/ 94053 w 201712"/>
                  <a:gd name="csY52" fmla="*/ 81930 h 183314"/>
                  <a:gd name="csX53" fmla="*/ 100658 w 201712"/>
                  <a:gd name="csY53" fmla="*/ 75325 h 183314"/>
                  <a:gd name="csX54" fmla="*/ 107263 w 201712"/>
                  <a:gd name="csY54" fmla="*/ 81930 h 183314"/>
                  <a:gd name="csX55" fmla="*/ 20673 w 201712"/>
                  <a:gd name="csY55" fmla="*/ 128296 h 183314"/>
                  <a:gd name="csX56" fmla="*/ 14068 w 201712"/>
                  <a:gd name="csY56" fmla="*/ 121692 h 183314"/>
                  <a:gd name="csX57" fmla="*/ 20673 w 201712"/>
                  <a:gd name="csY57" fmla="*/ 115087 h 183314"/>
                  <a:gd name="csX58" fmla="*/ 27278 w 201712"/>
                  <a:gd name="csY58" fmla="*/ 121692 h 183314"/>
                  <a:gd name="csX59" fmla="*/ 20673 w 201712"/>
                  <a:gd name="csY59" fmla="*/ 128296 h 183314"/>
                  <a:gd name="csX60" fmla="*/ 100658 w 201712"/>
                  <a:gd name="csY60" fmla="*/ 169048 h 183314"/>
                  <a:gd name="csX61" fmla="*/ 94053 w 201712"/>
                  <a:gd name="csY61" fmla="*/ 162443 h 183314"/>
                  <a:gd name="csX62" fmla="*/ 100658 w 201712"/>
                  <a:gd name="csY62" fmla="*/ 155839 h 183314"/>
                  <a:gd name="csX63" fmla="*/ 107263 w 201712"/>
                  <a:gd name="csY63" fmla="*/ 162443 h 183314"/>
                  <a:gd name="csX64" fmla="*/ 100658 w 201712"/>
                  <a:gd name="csY64" fmla="*/ 169048 h 183314"/>
                  <a:gd name="csX65" fmla="*/ 180709 w 201712"/>
                  <a:gd name="csY65" fmla="*/ 128296 h 183314"/>
                  <a:gd name="csX66" fmla="*/ 174104 w 201712"/>
                  <a:gd name="csY66" fmla="*/ 121692 h 183314"/>
                  <a:gd name="csX67" fmla="*/ 180709 w 201712"/>
                  <a:gd name="csY67" fmla="*/ 115087 h 183314"/>
                  <a:gd name="csX68" fmla="*/ 187314 w 201712"/>
                  <a:gd name="csY68" fmla="*/ 121692 h 183314"/>
                  <a:gd name="csX69" fmla="*/ 180709 w 201712"/>
                  <a:gd name="csY69" fmla="*/ 128296 h 1833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</a:cxnLst>
                <a:rect l="l" t="t" r="r" b="b"/>
                <a:pathLst>
                  <a:path w="201712" h="183314">
                    <a:moveTo>
                      <a:pt x="180709" y="100886"/>
                    </a:moveTo>
                    <a:cubicBezTo>
                      <a:pt x="178859" y="100886"/>
                      <a:pt x="177142" y="101216"/>
                      <a:pt x="175425" y="101679"/>
                    </a:cubicBezTo>
                    <a:lnTo>
                      <a:pt x="123907" y="3795"/>
                    </a:lnTo>
                    <a:cubicBezTo>
                      <a:pt x="122058" y="360"/>
                      <a:pt x="117831" y="-1027"/>
                      <a:pt x="114330" y="823"/>
                    </a:cubicBezTo>
                    <a:cubicBezTo>
                      <a:pt x="110895" y="2672"/>
                      <a:pt x="109575" y="6899"/>
                      <a:pt x="111358" y="10400"/>
                    </a:cubicBezTo>
                    <a:lnTo>
                      <a:pt x="160234" y="103198"/>
                    </a:lnTo>
                    <a:lnTo>
                      <a:pt x="121265" y="84242"/>
                    </a:lnTo>
                    <a:cubicBezTo>
                      <a:pt x="121331" y="83515"/>
                      <a:pt x="121463" y="82789"/>
                      <a:pt x="121463" y="81996"/>
                    </a:cubicBezTo>
                    <a:cubicBezTo>
                      <a:pt x="121463" y="73014"/>
                      <a:pt x="115717" y="65418"/>
                      <a:pt x="107791" y="62512"/>
                    </a:cubicBezTo>
                    <a:lnTo>
                      <a:pt x="107791" y="32856"/>
                    </a:lnTo>
                    <a:cubicBezTo>
                      <a:pt x="107791" y="28959"/>
                      <a:pt x="104621" y="25789"/>
                      <a:pt x="100724" y="25789"/>
                    </a:cubicBezTo>
                    <a:cubicBezTo>
                      <a:pt x="96827" y="25789"/>
                      <a:pt x="93657" y="28959"/>
                      <a:pt x="93657" y="32856"/>
                    </a:cubicBezTo>
                    <a:lnTo>
                      <a:pt x="93657" y="62512"/>
                    </a:lnTo>
                    <a:cubicBezTo>
                      <a:pt x="85665" y="65418"/>
                      <a:pt x="79985" y="73014"/>
                      <a:pt x="79985" y="81996"/>
                    </a:cubicBezTo>
                    <a:cubicBezTo>
                      <a:pt x="79985" y="83053"/>
                      <a:pt x="80117" y="84110"/>
                      <a:pt x="80315" y="85167"/>
                    </a:cubicBezTo>
                    <a:lnTo>
                      <a:pt x="43196" y="103264"/>
                    </a:lnTo>
                    <a:lnTo>
                      <a:pt x="92072" y="10466"/>
                    </a:lnTo>
                    <a:cubicBezTo>
                      <a:pt x="93921" y="7031"/>
                      <a:pt x="92534" y="2738"/>
                      <a:pt x="89099" y="889"/>
                    </a:cubicBezTo>
                    <a:cubicBezTo>
                      <a:pt x="85665" y="-961"/>
                      <a:pt x="81372" y="360"/>
                      <a:pt x="79522" y="3861"/>
                    </a:cubicBezTo>
                    <a:lnTo>
                      <a:pt x="27740" y="102207"/>
                    </a:lnTo>
                    <a:cubicBezTo>
                      <a:pt x="25561" y="101415"/>
                      <a:pt x="23249" y="100952"/>
                      <a:pt x="20805" y="100952"/>
                    </a:cubicBezTo>
                    <a:cubicBezTo>
                      <a:pt x="9379" y="100952"/>
                      <a:pt x="0" y="110265"/>
                      <a:pt x="0" y="121758"/>
                    </a:cubicBezTo>
                    <a:cubicBezTo>
                      <a:pt x="0" y="133250"/>
                      <a:pt x="9313" y="142563"/>
                      <a:pt x="20805" y="142563"/>
                    </a:cubicBezTo>
                    <a:cubicBezTo>
                      <a:pt x="26155" y="142563"/>
                      <a:pt x="30977" y="140515"/>
                      <a:pt x="34609" y="137147"/>
                    </a:cubicBezTo>
                    <a:lnTo>
                      <a:pt x="80315" y="159405"/>
                    </a:lnTo>
                    <a:cubicBezTo>
                      <a:pt x="80183" y="160462"/>
                      <a:pt x="79985" y="161453"/>
                      <a:pt x="79985" y="162510"/>
                    </a:cubicBezTo>
                    <a:cubicBezTo>
                      <a:pt x="79985" y="173936"/>
                      <a:pt x="89298" y="183315"/>
                      <a:pt x="100790" y="183315"/>
                    </a:cubicBezTo>
                    <a:cubicBezTo>
                      <a:pt x="112282" y="183315"/>
                      <a:pt x="121595" y="174002"/>
                      <a:pt x="121595" y="162510"/>
                    </a:cubicBezTo>
                    <a:cubicBezTo>
                      <a:pt x="121595" y="161717"/>
                      <a:pt x="121463" y="161056"/>
                      <a:pt x="121397" y="160264"/>
                    </a:cubicBezTo>
                    <a:lnTo>
                      <a:pt x="167763" y="137675"/>
                    </a:lnTo>
                    <a:cubicBezTo>
                      <a:pt x="171330" y="140647"/>
                      <a:pt x="175887" y="142497"/>
                      <a:pt x="180907" y="142497"/>
                    </a:cubicBezTo>
                    <a:cubicBezTo>
                      <a:pt x="192333" y="142497"/>
                      <a:pt x="201712" y="133184"/>
                      <a:pt x="201712" y="121692"/>
                    </a:cubicBezTo>
                    <a:cubicBezTo>
                      <a:pt x="201712" y="110199"/>
                      <a:pt x="192399" y="100886"/>
                      <a:pt x="180907" y="100886"/>
                    </a:cubicBezTo>
                    <a:close/>
                    <a:moveTo>
                      <a:pt x="100658" y="109407"/>
                    </a:moveTo>
                    <a:cubicBezTo>
                      <a:pt x="96761" y="109407"/>
                      <a:pt x="93591" y="112577"/>
                      <a:pt x="93591" y="116474"/>
                    </a:cubicBezTo>
                    <a:lnTo>
                      <a:pt x="93591" y="142959"/>
                    </a:lnTo>
                    <a:cubicBezTo>
                      <a:pt x="91147" y="143818"/>
                      <a:pt x="88967" y="145205"/>
                      <a:pt x="87052" y="146856"/>
                    </a:cubicBezTo>
                    <a:lnTo>
                      <a:pt x="41214" y="124532"/>
                    </a:lnTo>
                    <a:cubicBezTo>
                      <a:pt x="41346" y="123607"/>
                      <a:pt x="41478" y="122616"/>
                      <a:pt x="41478" y="121625"/>
                    </a:cubicBezTo>
                    <a:cubicBezTo>
                      <a:pt x="41478" y="120965"/>
                      <a:pt x="41346" y="120371"/>
                      <a:pt x="41280" y="119710"/>
                    </a:cubicBezTo>
                    <a:lnTo>
                      <a:pt x="87052" y="97452"/>
                    </a:lnTo>
                    <a:cubicBezTo>
                      <a:pt x="90685" y="100622"/>
                      <a:pt x="95440" y="102670"/>
                      <a:pt x="100658" y="102670"/>
                    </a:cubicBezTo>
                    <a:cubicBezTo>
                      <a:pt x="106206" y="102670"/>
                      <a:pt x="111292" y="100424"/>
                      <a:pt x="114990" y="96857"/>
                    </a:cubicBezTo>
                    <a:lnTo>
                      <a:pt x="160168" y="118851"/>
                    </a:lnTo>
                    <a:cubicBezTo>
                      <a:pt x="160036" y="119776"/>
                      <a:pt x="159903" y="120635"/>
                      <a:pt x="159903" y="121625"/>
                    </a:cubicBezTo>
                    <a:cubicBezTo>
                      <a:pt x="159903" y="122946"/>
                      <a:pt x="160036" y="124135"/>
                      <a:pt x="160300" y="125390"/>
                    </a:cubicBezTo>
                    <a:lnTo>
                      <a:pt x="114990" y="147450"/>
                    </a:lnTo>
                    <a:cubicBezTo>
                      <a:pt x="112943" y="145469"/>
                      <a:pt x="110433" y="143950"/>
                      <a:pt x="107725" y="142959"/>
                    </a:cubicBezTo>
                    <a:lnTo>
                      <a:pt x="107725" y="116474"/>
                    </a:lnTo>
                    <a:cubicBezTo>
                      <a:pt x="107725" y="112577"/>
                      <a:pt x="104555" y="109407"/>
                      <a:pt x="100658" y="109407"/>
                    </a:cubicBezTo>
                    <a:close/>
                    <a:moveTo>
                      <a:pt x="107263" y="81930"/>
                    </a:moveTo>
                    <a:cubicBezTo>
                      <a:pt x="107263" y="85563"/>
                      <a:pt x="104291" y="88535"/>
                      <a:pt x="100658" y="88535"/>
                    </a:cubicBezTo>
                    <a:cubicBezTo>
                      <a:pt x="97025" y="88535"/>
                      <a:pt x="94053" y="85563"/>
                      <a:pt x="94053" y="81930"/>
                    </a:cubicBezTo>
                    <a:cubicBezTo>
                      <a:pt x="94053" y="78298"/>
                      <a:pt x="97025" y="75325"/>
                      <a:pt x="100658" y="75325"/>
                    </a:cubicBezTo>
                    <a:cubicBezTo>
                      <a:pt x="104291" y="75325"/>
                      <a:pt x="107263" y="78298"/>
                      <a:pt x="107263" y="81930"/>
                    </a:cubicBezTo>
                    <a:close/>
                    <a:moveTo>
                      <a:pt x="20673" y="128296"/>
                    </a:moveTo>
                    <a:cubicBezTo>
                      <a:pt x="17041" y="128296"/>
                      <a:pt x="14068" y="125324"/>
                      <a:pt x="14068" y="121692"/>
                    </a:cubicBezTo>
                    <a:cubicBezTo>
                      <a:pt x="14068" y="118059"/>
                      <a:pt x="17041" y="115087"/>
                      <a:pt x="20673" y="115087"/>
                    </a:cubicBezTo>
                    <a:cubicBezTo>
                      <a:pt x="24306" y="115087"/>
                      <a:pt x="27278" y="118059"/>
                      <a:pt x="27278" y="121692"/>
                    </a:cubicBezTo>
                    <a:cubicBezTo>
                      <a:pt x="27278" y="125324"/>
                      <a:pt x="24306" y="128296"/>
                      <a:pt x="20673" y="128296"/>
                    </a:cubicBezTo>
                    <a:close/>
                    <a:moveTo>
                      <a:pt x="100658" y="169048"/>
                    </a:moveTo>
                    <a:cubicBezTo>
                      <a:pt x="97025" y="169048"/>
                      <a:pt x="94053" y="166076"/>
                      <a:pt x="94053" y="162443"/>
                    </a:cubicBezTo>
                    <a:cubicBezTo>
                      <a:pt x="94053" y="158811"/>
                      <a:pt x="97025" y="155839"/>
                      <a:pt x="100658" y="155839"/>
                    </a:cubicBezTo>
                    <a:cubicBezTo>
                      <a:pt x="104291" y="155839"/>
                      <a:pt x="107263" y="158811"/>
                      <a:pt x="107263" y="162443"/>
                    </a:cubicBezTo>
                    <a:cubicBezTo>
                      <a:pt x="107263" y="166076"/>
                      <a:pt x="104291" y="169048"/>
                      <a:pt x="100658" y="169048"/>
                    </a:cubicBezTo>
                    <a:close/>
                    <a:moveTo>
                      <a:pt x="180709" y="128296"/>
                    </a:moveTo>
                    <a:cubicBezTo>
                      <a:pt x="177076" y="128296"/>
                      <a:pt x="174104" y="125324"/>
                      <a:pt x="174104" y="121692"/>
                    </a:cubicBezTo>
                    <a:cubicBezTo>
                      <a:pt x="174104" y="118059"/>
                      <a:pt x="177076" y="115087"/>
                      <a:pt x="180709" y="115087"/>
                    </a:cubicBezTo>
                    <a:cubicBezTo>
                      <a:pt x="184341" y="115087"/>
                      <a:pt x="187314" y="118059"/>
                      <a:pt x="187314" y="121692"/>
                    </a:cubicBezTo>
                    <a:cubicBezTo>
                      <a:pt x="187314" y="125324"/>
                      <a:pt x="184341" y="128296"/>
                      <a:pt x="180709" y="128296"/>
                    </a:cubicBez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F527F76C-B81B-6489-7568-617B6D96A0B3}"/>
              </a:ext>
            </a:extLst>
          </p:cNvPr>
          <p:cNvGrpSpPr/>
          <p:nvPr/>
        </p:nvGrpSpPr>
        <p:grpSpPr>
          <a:xfrm>
            <a:off x="1746160" y="2903439"/>
            <a:ext cx="8395735" cy="931284"/>
            <a:chOff x="462829" y="3540669"/>
            <a:chExt cx="4218740" cy="931284"/>
          </a:xfrm>
        </p:grpSpPr>
        <p:grpSp>
          <p:nvGrpSpPr>
            <p:cNvPr id="112" name="Agrupar 111">
              <a:extLst>
                <a:ext uri="{FF2B5EF4-FFF2-40B4-BE49-F238E27FC236}">
                  <a16:creationId xmlns:a16="http://schemas.microsoft.com/office/drawing/2014/main" id="{53DFA76D-2247-4782-0DC4-FB15026BF733}"/>
                </a:ext>
              </a:extLst>
            </p:cNvPr>
            <p:cNvGrpSpPr/>
            <p:nvPr/>
          </p:nvGrpSpPr>
          <p:grpSpPr>
            <a:xfrm>
              <a:off x="462829" y="3540669"/>
              <a:ext cx="2814698" cy="931284"/>
              <a:chOff x="462829" y="3540669"/>
              <a:chExt cx="2814698" cy="931284"/>
            </a:xfrm>
          </p:grpSpPr>
          <p:cxnSp>
            <p:nvCxnSpPr>
              <p:cNvPr id="109" name="Conector Reto 108">
                <a:extLst>
                  <a:ext uri="{FF2B5EF4-FFF2-40B4-BE49-F238E27FC236}">
                    <a16:creationId xmlns:a16="http://schemas.microsoft.com/office/drawing/2014/main" id="{512E0A71-69B8-B677-3FFE-AFBBBF7C2700}"/>
                  </a:ext>
                </a:extLst>
              </p:cNvPr>
              <p:cNvCxnSpPr/>
              <p:nvPr/>
            </p:nvCxnSpPr>
            <p:spPr>
              <a:xfrm>
                <a:off x="462829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to 109">
                <a:extLst>
                  <a:ext uri="{FF2B5EF4-FFF2-40B4-BE49-F238E27FC236}">
                    <a16:creationId xmlns:a16="http://schemas.microsoft.com/office/drawing/2014/main" id="{F854E3F1-DC7F-5B10-DEB6-0F0A2823AE17}"/>
                  </a:ext>
                </a:extLst>
              </p:cNvPr>
              <p:cNvCxnSpPr/>
              <p:nvPr/>
            </p:nvCxnSpPr>
            <p:spPr>
              <a:xfrm>
                <a:off x="1873941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to 110">
                <a:extLst>
                  <a:ext uri="{FF2B5EF4-FFF2-40B4-BE49-F238E27FC236}">
                    <a16:creationId xmlns:a16="http://schemas.microsoft.com/office/drawing/2014/main" id="{D7D9BB89-A4BE-B702-99DF-777A46121A33}"/>
                  </a:ext>
                </a:extLst>
              </p:cNvPr>
              <p:cNvCxnSpPr/>
              <p:nvPr/>
            </p:nvCxnSpPr>
            <p:spPr>
              <a:xfrm>
                <a:off x="3277527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56AA9F39-02CA-E263-D905-04928314CFB1}"/>
                </a:ext>
              </a:extLst>
            </p:cNvPr>
            <p:cNvCxnSpPr/>
            <p:nvPr/>
          </p:nvCxnSpPr>
          <p:spPr>
            <a:xfrm>
              <a:off x="4681569" y="3540669"/>
              <a:ext cx="0" cy="931284"/>
            </a:xfrm>
            <a:prstGeom prst="line">
              <a:avLst/>
            </a:prstGeom>
            <a:ln w="19050">
              <a:solidFill>
                <a:srgbClr val="00F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218E2F86-3B45-9D08-E091-3B6920B8F389}"/>
              </a:ext>
            </a:extLst>
          </p:cNvPr>
          <p:cNvSpPr txBox="1"/>
          <p:nvPr/>
        </p:nvSpPr>
        <p:spPr>
          <a:xfrm>
            <a:off x="2118597" y="2544742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12h10 – 13h10</a:t>
            </a: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B63FD7F2-CECB-DFDE-26AE-DD3D3005FDFA}"/>
              </a:ext>
            </a:extLst>
          </p:cNvPr>
          <p:cNvSpPr txBox="1"/>
          <p:nvPr/>
        </p:nvSpPr>
        <p:spPr>
          <a:xfrm>
            <a:off x="2344562" y="3901260"/>
            <a:ext cx="140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Almoço</a:t>
            </a:r>
            <a:b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Intervalo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006651AC-B130-EC47-5D4D-FB22D4EC1F4F}"/>
              </a:ext>
            </a:extLst>
          </p:cNvPr>
          <p:cNvSpPr txBox="1"/>
          <p:nvPr/>
        </p:nvSpPr>
        <p:spPr>
          <a:xfrm>
            <a:off x="5013446" y="2544742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13h10 – 14h40</a:t>
            </a:r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AD7FEE99-1645-6F95-E16F-AD7F34B529FB}"/>
              </a:ext>
            </a:extLst>
          </p:cNvPr>
          <p:cNvSpPr txBox="1"/>
          <p:nvPr/>
        </p:nvSpPr>
        <p:spPr>
          <a:xfrm>
            <a:off x="5013446" y="3901260"/>
            <a:ext cx="1861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Último Circuito </a:t>
            </a:r>
          </a:p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Feira Tecnológica</a:t>
            </a:r>
            <a:b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Livre Circulação</a:t>
            </a:r>
          </a:p>
        </p:txBody>
      </p:sp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C7FB59AE-BB52-819D-A956-5488D2D93789}"/>
              </a:ext>
            </a:extLst>
          </p:cNvPr>
          <p:cNvSpPr txBox="1"/>
          <p:nvPr/>
        </p:nvSpPr>
        <p:spPr>
          <a:xfrm>
            <a:off x="7817481" y="2544742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14h40 – 15h20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5137B109-3163-2991-DA29-762B7B56BCDB}"/>
              </a:ext>
            </a:extLst>
          </p:cNvPr>
          <p:cNvSpPr txBox="1"/>
          <p:nvPr/>
        </p:nvSpPr>
        <p:spPr>
          <a:xfrm>
            <a:off x="7817481" y="3901260"/>
            <a:ext cx="186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Encerramento Oficial</a:t>
            </a:r>
            <a:b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Plenária</a:t>
            </a:r>
          </a:p>
        </p:txBody>
      </p:sp>
      <p:grpSp>
        <p:nvGrpSpPr>
          <p:cNvPr id="143" name="Agrupar 142">
            <a:extLst>
              <a:ext uri="{FF2B5EF4-FFF2-40B4-BE49-F238E27FC236}">
                <a16:creationId xmlns:a16="http://schemas.microsoft.com/office/drawing/2014/main" id="{2C3BF211-9691-86DB-9E72-3B0251197C00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144" name="Gráfico 143">
              <a:extLst>
                <a:ext uri="{FF2B5EF4-FFF2-40B4-BE49-F238E27FC236}">
                  <a16:creationId xmlns:a16="http://schemas.microsoft.com/office/drawing/2014/main" id="{24AF0206-A82E-7DC0-EB84-FF9C9EBAE6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145" name="Gráfico 144">
              <a:extLst>
                <a:ext uri="{FF2B5EF4-FFF2-40B4-BE49-F238E27FC236}">
                  <a16:creationId xmlns:a16="http://schemas.microsoft.com/office/drawing/2014/main" id="{804492F6-E43A-C66E-1DD6-73F65117A89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B5456B-31CA-5E4F-7907-947C0935C77E}"/>
              </a:ext>
            </a:extLst>
          </p:cNvPr>
          <p:cNvSpPr txBox="1"/>
          <p:nvPr/>
        </p:nvSpPr>
        <p:spPr>
          <a:xfrm>
            <a:off x="7961243" y="5080651"/>
            <a:ext cx="375488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pt-BR" i="1">
                <a:solidFill>
                  <a:schemeClr val="bg1"/>
                </a:solidFill>
                <a:latin typeface="AMX Medium"/>
              </a:rPr>
              <a:t>Duração estimada do Dia 2: </a:t>
            </a:r>
            <a:r>
              <a:rPr lang="pt-BR" sz="2400" b="1" i="1" dirty="0">
                <a:solidFill>
                  <a:srgbClr val="00F3FF"/>
                </a:solidFill>
                <a:latin typeface="AMX"/>
              </a:rPr>
              <a:t>7h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E71A205-35DC-672D-D6A0-6783DA3CF6FF}"/>
              </a:ext>
            </a:extLst>
          </p:cNvPr>
          <p:cNvSpPr txBox="1"/>
          <p:nvPr/>
        </p:nvSpPr>
        <p:spPr>
          <a:xfrm>
            <a:off x="353524" y="5178339"/>
            <a:ext cx="687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Circulação total na Feira: 300 min | 160 min de interação nos estandes + 140 min de livre circulação e networking.</a:t>
            </a:r>
          </a:p>
        </p:txBody>
      </p:sp>
    </p:spTree>
    <p:extLst>
      <p:ext uri="{BB962C8B-B14F-4D97-AF65-F5344CB8AC3E}">
        <p14:creationId xmlns:p14="http://schemas.microsoft.com/office/powerpoint/2010/main" val="42601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  <p:bldP spid="124" grpId="0"/>
      <p:bldP spid="125" grpId="0"/>
      <p:bldP spid="126" grpId="0"/>
      <p:bldP spid="127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EB00DA-36BE-782A-DC49-AEB982C19051}"/>
              </a:ext>
            </a:extLst>
          </p:cNvPr>
          <p:cNvSpPr txBox="1"/>
          <p:nvPr/>
        </p:nvSpPr>
        <p:spPr>
          <a:xfrm>
            <a:off x="867934" y="1284287"/>
            <a:ext cx="8936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AMBIENTAÇÃO DO EVENTO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7EC38AE-DCD4-FCB4-2749-80EBB5840CD0}"/>
              </a:ext>
            </a:extLst>
          </p:cNvPr>
          <p:cNvSpPr txBox="1"/>
          <p:nvPr/>
        </p:nvSpPr>
        <p:spPr>
          <a:xfrm>
            <a:off x="867934" y="1807507"/>
            <a:ext cx="438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20914"/>
                </a:solidFill>
                <a:latin typeface="AMX Medium" pitchFamily="2" charset="77"/>
              </a:rPr>
              <a:t>Exemplo Visual:</a:t>
            </a:r>
          </a:p>
        </p:txBody>
      </p:sp>
      <p:grpSp>
        <p:nvGrpSpPr>
          <p:cNvPr id="161" name="Agrupar 160">
            <a:extLst>
              <a:ext uri="{FF2B5EF4-FFF2-40B4-BE49-F238E27FC236}">
                <a16:creationId xmlns:a16="http://schemas.microsoft.com/office/drawing/2014/main" id="{F10C207B-4C81-ED6C-94D4-3ACCC936D8ED}"/>
              </a:ext>
            </a:extLst>
          </p:cNvPr>
          <p:cNvGrpSpPr/>
          <p:nvPr/>
        </p:nvGrpSpPr>
        <p:grpSpPr>
          <a:xfrm>
            <a:off x="5035" y="2915524"/>
            <a:ext cx="3057832" cy="3106177"/>
            <a:chOff x="5035" y="3366527"/>
            <a:chExt cx="3057832" cy="3106177"/>
          </a:xfrm>
        </p:grpSpPr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AED14BB0-41A1-9544-8672-673E288AED70}"/>
                </a:ext>
              </a:extLst>
            </p:cNvPr>
            <p:cNvGrpSpPr/>
            <p:nvPr/>
          </p:nvGrpSpPr>
          <p:grpSpPr>
            <a:xfrm>
              <a:off x="180024" y="3366527"/>
              <a:ext cx="2707854" cy="2355505"/>
              <a:chOff x="328244" y="2972300"/>
              <a:chExt cx="2707854" cy="2355505"/>
            </a:xfrm>
          </p:grpSpPr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0F6A07F6-62E5-58DC-C388-175364EB6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872808" y="2972300"/>
                <a:ext cx="1618726" cy="1500076"/>
              </a:xfrm>
              <a:prstGeom prst="rect">
                <a:avLst/>
              </a:prstGeom>
            </p:spPr>
          </p:pic>
          <p:grpSp>
            <p:nvGrpSpPr>
              <p:cNvPr id="41" name="Agrupar 40">
                <a:extLst>
                  <a:ext uri="{FF2B5EF4-FFF2-40B4-BE49-F238E27FC236}">
                    <a16:creationId xmlns:a16="http://schemas.microsoft.com/office/drawing/2014/main" id="{43EB341C-2852-6877-5AC0-E83DFC629388}"/>
                  </a:ext>
                </a:extLst>
              </p:cNvPr>
              <p:cNvGrpSpPr/>
              <p:nvPr/>
            </p:nvGrpSpPr>
            <p:grpSpPr>
              <a:xfrm>
                <a:off x="617941" y="4472376"/>
                <a:ext cx="2128460" cy="423629"/>
                <a:chOff x="617985" y="4477904"/>
                <a:chExt cx="2128460" cy="423629"/>
              </a:xfrm>
            </p:grpSpPr>
            <p:grpSp>
              <p:nvGrpSpPr>
                <p:cNvPr id="12" name="Gráfico 6">
                  <a:extLst>
                    <a:ext uri="{FF2B5EF4-FFF2-40B4-BE49-F238E27FC236}">
                      <a16:creationId xmlns:a16="http://schemas.microsoft.com/office/drawing/2014/main" id="{5C496196-23AC-E34D-3B2B-D6DE7D803975}"/>
                    </a:ext>
                  </a:extLst>
                </p:cNvPr>
                <p:cNvGrpSpPr/>
                <p:nvPr/>
              </p:nvGrpSpPr>
              <p:grpSpPr>
                <a:xfrm>
                  <a:off x="617985" y="4477904"/>
                  <a:ext cx="390017" cy="423629"/>
                  <a:chOff x="906910" y="5702840"/>
                  <a:chExt cx="390017" cy="423629"/>
                </a:xfrm>
                <a:solidFill>
                  <a:srgbClr val="DA291C"/>
                </a:solidFill>
              </p:grpSpPr>
              <p:sp>
                <p:nvSpPr>
                  <p:cNvPr id="13" name="Forma Livre 12">
                    <a:extLst>
                      <a:ext uri="{FF2B5EF4-FFF2-40B4-BE49-F238E27FC236}">
                        <a16:creationId xmlns:a16="http://schemas.microsoft.com/office/drawing/2014/main" id="{25CB4C1E-C0D0-552D-7746-037EE93665DE}"/>
                      </a:ext>
                    </a:extLst>
                  </p:cNvPr>
                  <p:cNvSpPr/>
                  <p:nvPr/>
                </p:nvSpPr>
                <p:spPr>
                  <a:xfrm>
                    <a:off x="986069" y="5702840"/>
                    <a:ext cx="231699" cy="231024"/>
                  </a:xfrm>
                  <a:custGeom>
                    <a:avLst/>
                    <a:gdLst>
                      <a:gd name="csX0" fmla="*/ 115850 w 231699"/>
                      <a:gd name="csY0" fmla="*/ 231024 h 231024"/>
                      <a:gd name="csX1" fmla="*/ 0 w 231699"/>
                      <a:gd name="csY1" fmla="*/ 115512 h 231024"/>
                      <a:gd name="csX2" fmla="*/ 115850 w 231699"/>
                      <a:gd name="csY2" fmla="*/ 0 h 231024"/>
                      <a:gd name="csX3" fmla="*/ 231700 w 231699"/>
                      <a:gd name="csY3" fmla="*/ 115512 h 231024"/>
                      <a:gd name="csX4" fmla="*/ 115850 w 231699"/>
                      <a:gd name="csY4" fmla="*/ 231024 h 231024"/>
                      <a:gd name="csX5" fmla="*/ 115850 w 231699"/>
                      <a:gd name="csY5" fmla="*/ 50762 h 231024"/>
                      <a:gd name="csX6" fmla="*/ 50847 w 231699"/>
                      <a:gd name="csY6" fmla="*/ 115575 h 231024"/>
                      <a:gd name="csX7" fmla="*/ 115850 w 231699"/>
                      <a:gd name="csY7" fmla="*/ 180389 h 231024"/>
                      <a:gd name="csX8" fmla="*/ 180853 w 231699"/>
                      <a:gd name="csY8" fmla="*/ 115575 h 231024"/>
                      <a:gd name="csX9" fmla="*/ 115850 w 231699"/>
                      <a:gd name="csY9" fmla="*/ 50762 h 23102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231699" h="231024">
                        <a:moveTo>
                          <a:pt x="115850" y="231024"/>
                        </a:moveTo>
                        <a:cubicBezTo>
                          <a:pt x="51990" y="231024"/>
                          <a:pt x="0" y="179186"/>
                          <a:pt x="0" y="115512"/>
                        </a:cubicBezTo>
                        <a:cubicBezTo>
                          <a:pt x="0" y="51838"/>
                          <a:pt x="51990" y="0"/>
                          <a:pt x="115850" y="0"/>
                        </a:cubicBezTo>
                        <a:cubicBezTo>
                          <a:pt x="179710" y="0"/>
                          <a:pt x="231700" y="51838"/>
                          <a:pt x="231700" y="115512"/>
                        </a:cubicBezTo>
                        <a:cubicBezTo>
                          <a:pt x="231700" y="179186"/>
                          <a:pt x="179710" y="231024"/>
                          <a:pt x="115850" y="231024"/>
                        </a:cubicBezTo>
                        <a:close/>
                        <a:moveTo>
                          <a:pt x="115850" y="50762"/>
                        </a:moveTo>
                        <a:cubicBezTo>
                          <a:pt x="80048" y="50762"/>
                          <a:pt x="50847" y="79814"/>
                          <a:pt x="50847" y="115575"/>
                        </a:cubicBezTo>
                        <a:cubicBezTo>
                          <a:pt x="50847" y="151337"/>
                          <a:pt x="79984" y="180389"/>
                          <a:pt x="115850" y="180389"/>
                        </a:cubicBezTo>
                        <a:cubicBezTo>
                          <a:pt x="151716" y="180389"/>
                          <a:pt x="180853" y="151337"/>
                          <a:pt x="180853" y="115575"/>
                        </a:cubicBezTo>
                        <a:cubicBezTo>
                          <a:pt x="180853" y="79814"/>
                          <a:pt x="151716" y="50762"/>
                          <a:pt x="115850" y="50762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4" name="Forma Livre 13">
                    <a:extLst>
                      <a:ext uri="{FF2B5EF4-FFF2-40B4-BE49-F238E27FC236}">
                        <a16:creationId xmlns:a16="http://schemas.microsoft.com/office/drawing/2014/main" id="{B4B14896-C744-E689-4FDF-2BC6F7D81DF8}"/>
                      </a:ext>
                    </a:extLst>
                  </p:cNvPr>
                  <p:cNvSpPr/>
                  <p:nvPr/>
                </p:nvSpPr>
                <p:spPr>
                  <a:xfrm>
                    <a:off x="906910" y="5939181"/>
                    <a:ext cx="390017" cy="187287"/>
                  </a:xfrm>
                  <a:custGeom>
                    <a:avLst/>
                    <a:gdLst>
                      <a:gd name="csX0" fmla="*/ 390018 w 390017"/>
                      <a:gd name="csY0" fmla="*/ 187288 h 187287"/>
                      <a:gd name="csX1" fmla="*/ 339171 w 390017"/>
                      <a:gd name="csY1" fmla="*/ 187288 h 187287"/>
                      <a:gd name="csX2" fmla="*/ 202182 w 390017"/>
                      <a:gd name="csY2" fmla="*/ 50699 h 187287"/>
                      <a:gd name="csX3" fmla="*/ 187836 w 390017"/>
                      <a:gd name="csY3" fmla="*/ 50699 h 187287"/>
                      <a:gd name="csX4" fmla="*/ 50847 w 390017"/>
                      <a:gd name="csY4" fmla="*/ 187288 h 187287"/>
                      <a:gd name="csX5" fmla="*/ 0 w 390017"/>
                      <a:gd name="csY5" fmla="*/ 187288 h 187287"/>
                      <a:gd name="csX6" fmla="*/ 187836 w 390017"/>
                      <a:gd name="csY6" fmla="*/ 0 h 187287"/>
                      <a:gd name="csX7" fmla="*/ 202182 w 390017"/>
                      <a:gd name="csY7" fmla="*/ 0 h 187287"/>
                      <a:gd name="csX8" fmla="*/ 390018 w 390017"/>
                      <a:gd name="csY8" fmla="*/ 187288 h 18728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390017" h="187287">
                        <a:moveTo>
                          <a:pt x="390018" y="187288"/>
                        </a:moveTo>
                        <a:lnTo>
                          <a:pt x="339171" y="187288"/>
                        </a:lnTo>
                        <a:cubicBezTo>
                          <a:pt x="339171" y="111968"/>
                          <a:pt x="277723" y="50699"/>
                          <a:pt x="202182" y="50699"/>
                        </a:cubicBezTo>
                        <a:lnTo>
                          <a:pt x="187836" y="50699"/>
                        </a:lnTo>
                        <a:cubicBezTo>
                          <a:pt x="112295" y="50699"/>
                          <a:pt x="50847" y="111968"/>
                          <a:pt x="50847" y="187288"/>
                        </a:cubicBezTo>
                        <a:lnTo>
                          <a:pt x="0" y="187288"/>
                        </a:lnTo>
                        <a:cubicBezTo>
                          <a:pt x="0" y="83992"/>
                          <a:pt x="84237" y="0"/>
                          <a:pt x="187836" y="0"/>
                        </a:cubicBezTo>
                        <a:lnTo>
                          <a:pt x="202182" y="0"/>
                        </a:lnTo>
                        <a:cubicBezTo>
                          <a:pt x="305781" y="0"/>
                          <a:pt x="390018" y="83992"/>
                          <a:pt x="390018" y="187288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9" name="Gráfico 6">
                  <a:extLst>
                    <a:ext uri="{FF2B5EF4-FFF2-40B4-BE49-F238E27FC236}">
                      <a16:creationId xmlns:a16="http://schemas.microsoft.com/office/drawing/2014/main" id="{6610693F-0B29-A37F-FBC6-0ABB6D2458D4}"/>
                    </a:ext>
                  </a:extLst>
                </p:cNvPr>
                <p:cNvGrpSpPr/>
                <p:nvPr/>
              </p:nvGrpSpPr>
              <p:grpSpPr>
                <a:xfrm>
                  <a:off x="1776947" y="4477904"/>
                  <a:ext cx="390017" cy="423629"/>
                  <a:chOff x="2067314" y="5702840"/>
                  <a:chExt cx="390017" cy="423629"/>
                </a:xfrm>
                <a:solidFill>
                  <a:srgbClr val="DA291C"/>
                </a:solidFill>
              </p:grpSpPr>
              <p:sp>
                <p:nvSpPr>
                  <p:cNvPr id="20" name="Forma Livre 19">
                    <a:extLst>
                      <a:ext uri="{FF2B5EF4-FFF2-40B4-BE49-F238E27FC236}">
                        <a16:creationId xmlns:a16="http://schemas.microsoft.com/office/drawing/2014/main" id="{B3C1C2F4-E640-C78A-3F6B-6889D8F6C250}"/>
                      </a:ext>
                    </a:extLst>
                  </p:cNvPr>
                  <p:cNvSpPr/>
                  <p:nvPr/>
                </p:nvSpPr>
                <p:spPr>
                  <a:xfrm>
                    <a:off x="2146473" y="5702840"/>
                    <a:ext cx="231699" cy="231024"/>
                  </a:xfrm>
                  <a:custGeom>
                    <a:avLst/>
                    <a:gdLst>
                      <a:gd name="csX0" fmla="*/ 115850 w 231699"/>
                      <a:gd name="csY0" fmla="*/ 231024 h 231024"/>
                      <a:gd name="csX1" fmla="*/ 0 w 231699"/>
                      <a:gd name="csY1" fmla="*/ 115512 h 231024"/>
                      <a:gd name="csX2" fmla="*/ 115850 w 231699"/>
                      <a:gd name="csY2" fmla="*/ 0 h 231024"/>
                      <a:gd name="csX3" fmla="*/ 231700 w 231699"/>
                      <a:gd name="csY3" fmla="*/ 115512 h 231024"/>
                      <a:gd name="csX4" fmla="*/ 115850 w 231699"/>
                      <a:gd name="csY4" fmla="*/ 231024 h 231024"/>
                      <a:gd name="csX5" fmla="*/ 115850 w 231699"/>
                      <a:gd name="csY5" fmla="*/ 50762 h 231024"/>
                      <a:gd name="csX6" fmla="*/ 50847 w 231699"/>
                      <a:gd name="csY6" fmla="*/ 115575 h 231024"/>
                      <a:gd name="csX7" fmla="*/ 115850 w 231699"/>
                      <a:gd name="csY7" fmla="*/ 180389 h 231024"/>
                      <a:gd name="csX8" fmla="*/ 180853 w 231699"/>
                      <a:gd name="csY8" fmla="*/ 115575 h 231024"/>
                      <a:gd name="csX9" fmla="*/ 115850 w 231699"/>
                      <a:gd name="csY9" fmla="*/ 50762 h 23102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231699" h="231024">
                        <a:moveTo>
                          <a:pt x="115850" y="231024"/>
                        </a:moveTo>
                        <a:cubicBezTo>
                          <a:pt x="51990" y="231024"/>
                          <a:pt x="0" y="179186"/>
                          <a:pt x="0" y="115512"/>
                        </a:cubicBezTo>
                        <a:cubicBezTo>
                          <a:pt x="0" y="51838"/>
                          <a:pt x="51990" y="0"/>
                          <a:pt x="115850" y="0"/>
                        </a:cubicBezTo>
                        <a:cubicBezTo>
                          <a:pt x="179710" y="0"/>
                          <a:pt x="231700" y="51838"/>
                          <a:pt x="231700" y="115512"/>
                        </a:cubicBezTo>
                        <a:cubicBezTo>
                          <a:pt x="231700" y="179186"/>
                          <a:pt x="179710" y="231024"/>
                          <a:pt x="115850" y="231024"/>
                        </a:cubicBezTo>
                        <a:close/>
                        <a:moveTo>
                          <a:pt x="115850" y="50762"/>
                        </a:moveTo>
                        <a:cubicBezTo>
                          <a:pt x="80048" y="50762"/>
                          <a:pt x="50847" y="79814"/>
                          <a:pt x="50847" y="115575"/>
                        </a:cubicBezTo>
                        <a:cubicBezTo>
                          <a:pt x="50847" y="151337"/>
                          <a:pt x="79984" y="180389"/>
                          <a:pt x="115850" y="180389"/>
                        </a:cubicBezTo>
                        <a:cubicBezTo>
                          <a:pt x="151716" y="180389"/>
                          <a:pt x="180853" y="151337"/>
                          <a:pt x="180853" y="115575"/>
                        </a:cubicBezTo>
                        <a:cubicBezTo>
                          <a:pt x="180853" y="79814"/>
                          <a:pt x="151716" y="50762"/>
                          <a:pt x="115850" y="50762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" name="Forma Livre 20">
                    <a:extLst>
                      <a:ext uri="{FF2B5EF4-FFF2-40B4-BE49-F238E27FC236}">
                        <a16:creationId xmlns:a16="http://schemas.microsoft.com/office/drawing/2014/main" id="{EF6355C2-08F9-B071-4607-5B89C84F1CA8}"/>
                      </a:ext>
                    </a:extLst>
                  </p:cNvPr>
                  <p:cNvSpPr/>
                  <p:nvPr/>
                </p:nvSpPr>
                <p:spPr>
                  <a:xfrm>
                    <a:off x="2067314" y="5939181"/>
                    <a:ext cx="390017" cy="187287"/>
                  </a:xfrm>
                  <a:custGeom>
                    <a:avLst/>
                    <a:gdLst>
                      <a:gd name="csX0" fmla="*/ 390018 w 390017"/>
                      <a:gd name="csY0" fmla="*/ 187288 h 187287"/>
                      <a:gd name="csX1" fmla="*/ 339171 w 390017"/>
                      <a:gd name="csY1" fmla="*/ 187288 h 187287"/>
                      <a:gd name="csX2" fmla="*/ 202182 w 390017"/>
                      <a:gd name="csY2" fmla="*/ 50699 h 187287"/>
                      <a:gd name="csX3" fmla="*/ 187836 w 390017"/>
                      <a:gd name="csY3" fmla="*/ 50699 h 187287"/>
                      <a:gd name="csX4" fmla="*/ 50847 w 390017"/>
                      <a:gd name="csY4" fmla="*/ 187288 h 187287"/>
                      <a:gd name="csX5" fmla="*/ 0 w 390017"/>
                      <a:gd name="csY5" fmla="*/ 187288 h 187287"/>
                      <a:gd name="csX6" fmla="*/ 187836 w 390017"/>
                      <a:gd name="csY6" fmla="*/ 0 h 187287"/>
                      <a:gd name="csX7" fmla="*/ 202182 w 390017"/>
                      <a:gd name="csY7" fmla="*/ 0 h 187287"/>
                      <a:gd name="csX8" fmla="*/ 390018 w 390017"/>
                      <a:gd name="csY8" fmla="*/ 187288 h 18728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390017" h="187287">
                        <a:moveTo>
                          <a:pt x="390018" y="187288"/>
                        </a:moveTo>
                        <a:lnTo>
                          <a:pt x="339171" y="187288"/>
                        </a:lnTo>
                        <a:cubicBezTo>
                          <a:pt x="339171" y="111968"/>
                          <a:pt x="277723" y="50699"/>
                          <a:pt x="202182" y="50699"/>
                        </a:cubicBezTo>
                        <a:lnTo>
                          <a:pt x="187836" y="50699"/>
                        </a:lnTo>
                        <a:cubicBezTo>
                          <a:pt x="112295" y="50699"/>
                          <a:pt x="50847" y="111968"/>
                          <a:pt x="50847" y="187288"/>
                        </a:cubicBezTo>
                        <a:lnTo>
                          <a:pt x="0" y="187288"/>
                        </a:lnTo>
                        <a:cubicBezTo>
                          <a:pt x="0" y="83992"/>
                          <a:pt x="84237" y="0"/>
                          <a:pt x="187836" y="0"/>
                        </a:cubicBezTo>
                        <a:lnTo>
                          <a:pt x="202182" y="0"/>
                        </a:lnTo>
                        <a:cubicBezTo>
                          <a:pt x="305781" y="0"/>
                          <a:pt x="390018" y="83992"/>
                          <a:pt x="390018" y="187288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2" name="Gráfico 6">
                  <a:extLst>
                    <a:ext uri="{FF2B5EF4-FFF2-40B4-BE49-F238E27FC236}">
                      <a16:creationId xmlns:a16="http://schemas.microsoft.com/office/drawing/2014/main" id="{D1ABA623-15E1-42C3-6DFB-DBB4D396D393}"/>
                    </a:ext>
                  </a:extLst>
                </p:cNvPr>
                <p:cNvGrpSpPr/>
                <p:nvPr/>
              </p:nvGrpSpPr>
              <p:grpSpPr>
                <a:xfrm>
                  <a:off x="1197466" y="4477904"/>
                  <a:ext cx="390017" cy="423629"/>
                  <a:chOff x="1483303" y="5702840"/>
                  <a:chExt cx="390017" cy="423629"/>
                </a:xfrm>
                <a:solidFill>
                  <a:srgbClr val="DA291C"/>
                </a:solidFill>
              </p:grpSpPr>
              <p:sp>
                <p:nvSpPr>
                  <p:cNvPr id="23" name="Forma Livre 22">
                    <a:extLst>
                      <a:ext uri="{FF2B5EF4-FFF2-40B4-BE49-F238E27FC236}">
                        <a16:creationId xmlns:a16="http://schemas.microsoft.com/office/drawing/2014/main" id="{7E851850-7CF6-C021-68F0-FF4C9686BD8B}"/>
                      </a:ext>
                    </a:extLst>
                  </p:cNvPr>
                  <p:cNvSpPr/>
                  <p:nvPr/>
                </p:nvSpPr>
                <p:spPr>
                  <a:xfrm>
                    <a:off x="1562462" y="5702840"/>
                    <a:ext cx="231699" cy="231024"/>
                  </a:xfrm>
                  <a:custGeom>
                    <a:avLst/>
                    <a:gdLst>
                      <a:gd name="csX0" fmla="*/ 115850 w 231699"/>
                      <a:gd name="csY0" fmla="*/ 231024 h 231024"/>
                      <a:gd name="csX1" fmla="*/ 0 w 231699"/>
                      <a:gd name="csY1" fmla="*/ 115512 h 231024"/>
                      <a:gd name="csX2" fmla="*/ 115850 w 231699"/>
                      <a:gd name="csY2" fmla="*/ 0 h 231024"/>
                      <a:gd name="csX3" fmla="*/ 231700 w 231699"/>
                      <a:gd name="csY3" fmla="*/ 115512 h 231024"/>
                      <a:gd name="csX4" fmla="*/ 115850 w 231699"/>
                      <a:gd name="csY4" fmla="*/ 231024 h 231024"/>
                      <a:gd name="csX5" fmla="*/ 115850 w 231699"/>
                      <a:gd name="csY5" fmla="*/ 50762 h 231024"/>
                      <a:gd name="csX6" fmla="*/ 50847 w 231699"/>
                      <a:gd name="csY6" fmla="*/ 115575 h 231024"/>
                      <a:gd name="csX7" fmla="*/ 115850 w 231699"/>
                      <a:gd name="csY7" fmla="*/ 180389 h 231024"/>
                      <a:gd name="csX8" fmla="*/ 180853 w 231699"/>
                      <a:gd name="csY8" fmla="*/ 115575 h 231024"/>
                      <a:gd name="csX9" fmla="*/ 115850 w 231699"/>
                      <a:gd name="csY9" fmla="*/ 50762 h 23102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231699" h="231024">
                        <a:moveTo>
                          <a:pt x="115850" y="231024"/>
                        </a:moveTo>
                        <a:cubicBezTo>
                          <a:pt x="51990" y="231024"/>
                          <a:pt x="0" y="179186"/>
                          <a:pt x="0" y="115512"/>
                        </a:cubicBezTo>
                        <a:cubicBezTo>
                          <a:pt x="0" y="51838"/>
                          <a:pt x="51990" y="0"/>
                          <a:pt x="115850" y="0"/>
                        </a:cubicBezTo>
                        <a:cubicBezTo>
                          <a:pt x="179710" y="0"/>
                          <a:pt x="231700" y="51838"/>
                          <a:pt x="231700" y="115512"/>
                        </a:cubicBezTo>
                        <a:cubicBezTo>
                          <a:pt x="231700" y="179186"/>
                          <a:pt x="179710" y="231024"/>
                          <a:pt x="115850" y="231024"/>
                        </a:cubicBezTo>
                        <a:close/>
                        <a:moveTo>
                          <a:pt x="115850" y="50762"/>
                        </a:moveTo>
                        <a:cubicBezTo>
                          <a:pt x="80048" y="50762"/>
                          <a:pt x="50847" y="79814"/>
                          <a:pt x="50847" y="115575"/>
                        </a:cubicBezTo>
                        <a:cubicBezTo>
                          <a:pt x="50847" y="151337"/>
                          <a:pt x="79984" y="180389"/>
                          <a:pt x="115850" y="180389"/>
                        </a:cubicBezTo>
                        <a:cubicBezTo>
                          <a:pt x="151716" y="180389"/>
                          <a:pt x="180853" y="151337"/>
                          <a:pt x="180853" y="115575"/>
                        </a:cubicBezTo>
                        <a:cubicBezTo>
                          <a:pt x="180853" y="79814"/>
                          <a:pt x="151716" y="50762"/>
                          <a:pt x="115850" y="50762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4" name="Forma Livre 23">
                    <a:extLst>
                      <a:ext uri="{FF2B5EF4-FFF2-40B4-BE49-F238E27FC236}">
                        <a16:creationId xmlns:a16="http://schemas.microsoft.com/office/drawing/2014/main" id="{F1E19193-71B6-D501-1430-644B30A29BE1}"/>
                      </a:ext>
                    </a:extLst>
                  </p:cNvPr>
                  <p:cNvSpPr/>
                  <p:nvPr/>
                </p:nvSpPr>
                <p:spPr>
                  <a:xfrm>
                    <a:off x="1483303" y="5939181"/>
                    <a:ext cx="390017" cy="187287"/>
                  </a:xfrm>
                  <a:custGeom>
                    <a:avLst/>
                    <a:gdLst>
                      <a:gd name="csX0" fmla="*/ 390018 w 390017"/>
                      <a:gd name="csY0" fmla="*/ 187288 h 187287"/>
                      <a:gd name="csX1" fmla="*/ 339171 w 390017"/>
                      <a:gd name="csY1" fmla="*/ 187288 h 187287"/>
                      <a:gd name="csX2" fmla="*/ 202182 w 390017"/>
                      <a:gd name="csY2" fmla="*/ 50699 h 187287"/>
                      <a:gd name="csX3" fmla="*/ 187836 w 390017"/>
                      <a:gd name="csY3" fmla="*/ 50699 h 187287"/>
                      <a:gd name="csX4" fmla="*/ 50847 w 390017"/>
                      <a:gd name="csY4" fmla="*/ 187288 h 187287"/>
                      <a:gd name="csX5" fmla="*/ 0 w 390017"/>
                      <a:gd name="csY5" fmla="*/ 187288 h 187287"/>
                      <a:gd name="csX6" fmla="*/ 187836 w 390017"/>
                      <a:gd name="csY6" fmla="*/ 0 h 187287"/>
                      <a:gd name="csX7" fmla="*/ 202182 w 390017"/>
                      <a:gd name="csY7" fmla="*/ 0 h 187287"/>
                      <a:gd name="csX8" fmla="*/ 390018 w 390017"/>
                      <a:gd name="csY8" fmla="*/ 187288 h 18728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390017" h="187287">
                        <a:moveTo>
                          <a:pt x="390018" y="187288"/>
                        </a:moveTo>
                        <a:lnTo>
                          <a:pt x="339171" y="187288"/>
                        </a:lnTo>
                        <a:cubicBezTo>
                          <a:pt x="339171" y="111968"/>
                          <a:pt x="277723" y="50699"/>
                          <a:pt x="202182" y="50699"/>
                        </a:cubicBezTo>
                        <a:lnTo>
                          <a:pt x="187836" y="50699"/>
                        </a:lnTo>
                        <a:cubicBezTo>
                          <a:pt x="112295" y="50699"/>
                          <a:pt x="50847" y="111968"/>
                          <a:pt x="50847" y="187288"/>
                        </a:cubicBezTo>
                        <a:lnTo>
                          <a:pt x="0" y="187288"/>
                        </a:lnTo>
                        <a:cubicBezTo>
                          <a:pt x="0" y="83992"/>
                          <a:pt x="84237" y="0"/>
                          <a:pt x="187836" y="0"/>
                        </a:cubicBezTo>
                        <a:lnTo>
                          <a:pt x="202182" y="0"/>
                        </a:lnTo>
                        <a:cubicBezTo>
                          <a:pt x="305781" y="0"/>
                          <a:pt x="390018" y="83992"/>
                          <a:pt x="390018" y="187288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34" name="Gráfico 6">
                  <a:extLst>
                    <a:ext uri="{FF2B5EF4-FFF2-40B4-BE49-F238E27FC236}">
                      <a16:creationId xmlns:a16="http://schemas.microsoft.com/office/drawing/2014/main" id="{C5B30E1F-3045-DD0D-26B3-E8C69E6F1A4B}"/>
                    </a:ext>
                  </a:extLst>
                </p:cNvPr>
                <p:cNvGrpSpPr/>
                <p:nvPr/>
              </p:nvGrpSpPr>
              <p:grpSpPr>
                <a:xfrm>
                  <a:off x="2356428" y="4477904"/>
                  <a:ext cx="390017" cy="423629"/>
                  <a:chOff x="1483303" y="5702840"/>
                  <a:chExt cx="390017" cy="423629"/>
                </a:xfrm>
                <a:solidFill>
                  <a:srgbClr val="DA291C"/>
                </a:solidFill>
              </p:grpSpPr>
              <p:sp>
                <p:nvSpPr>
                  <p:cNvPr id="35" name="Forma Livre 34">
                    <a:extLst>
                      <a:ext uri="{FF2B5EF4-FFF2-40B4-BE49-F238E27FC236}">
                        <a16:creationId xmlns:a16="http://schemas.microsoft.com/office/drawing/2014/main" id="{92D60C78-8D8E-D9DA-C770-995FB83E986B}"/>
                      </a:ext>
                    </a:extLst>
                  </p:cNvPr>
                  <p:cNvSpPr/>
                  <p:nvPr/>
                </p:nvSpPr>
                <p:spPr>
                  <a:xfrm>
                    <a:off x="1562462" y="5702840"/>
                    <a:ext cx="231699" cy="231024"/>
                  </a:xfrm>
                  <a:custGeom>
                    <a:avLst/>
                    <a:gdLst>
                      <a:gd name="csX0" fmla="*/ 115850 w 231699"/>
                      <a:gd name="csY0" fmla="*/ 231024 h 231024"/>
                      <a:gd name="csX1" fmla="*/ 0 w 231699"/>
                      <a:gd name="csY1" fmla="*/ 115512 h 231024"/>
                      <a:gd name="csX2" fmla="*/ 115850 w 231699"/>
                      <a:gd name="csY2" fmla="*/ 0 h 231024"/>
                      <a:gd name="csX3" fmla="*/ 231700 w 231699"/>
                      <a:gd name="csY3" fmla="*/ 115512 h 231024"/>
                      <a:gd name="csX4" fmla="*/ 115850 w 231699"/>
                      <a:gd name="csY4" fmla="*/ 231024 h 231024"/>
                      <a:gd name="csX5" fmla="*/ 115850 w 231699"/>
                      <a:gd name="csY5" fmla="*/ 50762 h 231024"/>
                      <a:gd name="csX6" fmla="*/ 50847 w 231699"/>
                      <a:gd name="csY6" fmla="*/ 115575 h 231024"/>
                      <a:gd name="csX7" fmla="*/ 115850 w 231699"/>
                      <a:gd name="csY7" fmla="*/ 180389 h 231024"/>
                      <a:gd name="csX8" fmla="*/ 180853 w 231699"/>
                      <a:gd name="csY8" fmla="*/ 115575 h 231024"/>
                      <a:gd name="csX9" fmla="*/ 115850 w 231699"/>
                      <a:gd name="csY9" fmla="*/ 50762 h 23102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231699" h="231024">
                        <a:moveTo>
                          <a:pt x="115850" y="231024"/>
                        </a:moveTo>
                        <a:cubicBezTo>
                          <a:pt x="51990" y="231024"/>
                          <a:pt x="0" y="179186"/>
                          <a:pt x="0" y="115512"/>
                        </a:cubicBezTo>
                        <a:cubicBezTo>
                          <a:pt x="0" y="51838"/>
                          <a:pt x="51990" y="0"/>
                          <a:pt x="115850" y="0"/>
                        </a:cubicBezTo>
                        <a:cubicBezTo>
                          <a:pt x="179710" y="0"/>
                          <a:pt x="231700" y="51838"/>
                          <a:pt x="231700" y="115512"/>
                        </a:cubicBezTo>
                        <a:cubicBezTo>
                          <a:pt x="231700" y="179186"/>
                          <a:pt x="179710" y="231024"/>
                          <a:pt x="115850" y="231024"/>
                        </a:cubicBezTo>
                        <a:close/>
                        <a:moveTo>
                          <a:pt x="115850" y="50762"/>
                        </a:moveTo>
                        <a:cubicBezTo>
                          <a:pt x="80048" y="50762"/>
                          <a:pt x="50847" y="79814"/>
                          <a:pt x="50847" y="115575"/>
                        </a:cubicBezTo>
                        <a:cubicBezTo>
                          <a:pt x="50847" y="151337"/>
                          <a:pt x="79984" y="180389"/>
                          <a:pt x="115850" y="180389"/>
                        </a:cubicBezTo>
                        <a:cubicBezTo>
                          <a:pt x="151716" y="180389"/>
                          <a:pt x="180853" y="151337"/>
                          <a:pt x="180853" y="115575"/>
                        </a:cubicBezTo>
                        <a:cubicBezTo>
                          <a:pt x="180853" y="79814"/>
                          <a:pt x="151716" y="50762"/>
                          <a:pt x="115850" y="50762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" name="Forma Livre 35">
                    <a:extLst>
                      <a:ext uri="{FF2B5EF4-FFF2-40B4-BE49-F238E27FC236}">
                        <a16:creationId xmlns:a16="http://schemas.microsoft.com/office/drawing/2014/main" id="{993B3156-B340-11C6-8B96-2965CAAD3C31}"/>
                      </a:ext>
                    </a:extLst>
                  </p:cNvPr>
                  <p:cNvSpPr/>
                  <p:nvPr/>
                </p:nvSpPr>
                <p:spPr>
                  <a:xfrm>
                    <a:off x="1483303" y="5939181"/>
                    <a:ext cx="390017" cy="187287"/>
                  </a:xfrm>
                  <a:custGeom>
                    <a:avLst/>
                    <a:gdLst>
                      <a:gd name="csX0" fmla="*/ 390018 w 390017"/>
                      <a:gd name="csY0" fmla="*/ 187288 h 187287"/>
                      <a:gd name="csX1" fmla="*/ 339171 w 390017"/>
                      <a:gd name="csY1" fmla="*/ 187288 h 187287"/>
                      <a:gd name="csX2" fmla="*/ 202182 w 390017"/>
                      <a:gd name="csY2" fmla="*/ 50699 h 187287"/>
                      <a:gd name="csX3" fmla="*/ 187836 w 390017"/>
                      <a:gd name="csY3" fmla="*/ 50699 h 187287"/>
                      <a:gd name="csX4" fmla="*/ 50847 w 390017"/>
                      <a:gd name="csY4" fmla="*/ 187288 h 187287"/>
                      <a:gd name="csX5" fmla="*/ 0 w 390017"/>
                      <a:gd name="csY5" fmla="*/ 187288 h 187287"/>
                      <a:gd name="csX6" fmla="*/ 187836 w 390017"/>
                      <a:gd name="csY6" fmla="*/ 0 h 187287"/>
                      <a:gd name="csX7" fmla="*/ 202182 w 390017"/>
                      <a:gd name="csY7" fmla="*/ 0 h 187287"/>
                      <a:gd name="csX8" fmla="*/ 390018 w 390017"/>
                      <a:gd name="csY8" fmla="*/ 187288 h 18728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390017" h="187287">
                        <a:moveTo>
                          <a:pt x="390018" y="187288"/>
                        </a:moveTo>
                        <a:lnTo>
                          <a:pt x="339171" y="187288"/>
                        </a:lnTo>
                        <a:cubicBezTo>
                          <a:pt x="339171" y="111968"/>
                          <a:pt x="277723" y="50699"/>
                          <a:pt x="202182" y="50699"/>
                        </a:cubicBezTo>
                        <a:lnTo>
                          <a:pt x="187836" y="50699"/>
                        </a:lnTo>
                        <a:cubicBezTo>
                          <a:pt x="112295" y="50699"/>
                          <a:pt x="50847" y="111968"/>
                          <a:pt x="50847" y="187288"/>
                        </a:cubicBezTo>
                        <a:lnTo>
                          <a:pt x="0" y="187288"/>
                        </a:lnTo>
                        <a:cubicBezTo>
                          <a:pt x="0" y="83992"/>
                          <a:pt x="84237" y="0"/>
                          <a:pt x="187836" y="0"/>
                        </a:cubicBezTo>
                        <a:lnTo>
                          <a:pt x="202182" y="0"/>
                        </a:lnTo>
                        <a:cubicBezTo>
                          <a:pt x="305781" y="0"/>
                          <a:pt x="390018" y="83992"/>
                          <a:pt x="390018" y="187288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8" name="Agrupar 67">
                <a:extLst>
                  <a:ext uri="{FF2B5EF4-FFF2-40B4-BE49-F238E27FC236}">
                    <a16:creationId xmlns:a16="http://schemas.microsoft.com/office/drawing/2014/main" id="{67E54DCA-5F57-BBA0-116E-D1C1DC991A24}"/>
                  </a:ext>
                </a:extLst>
              </p:cNvPr>
              <p:cNvGrpSpPr/>
              <p:nvPr/>
            </p:nvGrpSpPr>
            <p:grpSpPr>
              <a:xfrm>
                <a:off x="328244" y="4904176"/>
                <a:ext cx="2707854" cy="423629"/>
                <a:chOff x="328244" y="4904176"/>
                <a:chExt cx="2707854" cy="423629"/>
              </a:xfrm>
            </p:grpSpPr>
            <p:grpSp>
              <p:nvGrpSpPr>
                <p:cNvPr id="43" name="Gráfico 6">
                  <a:extLst>
                    <a:ext uri="{FF2B5EF4-FFF2-40B4-BE49-F238E27FC236}">
                      <a16:creationId xmlns:a16="http://schemas.microsoft.com/office/drawing/2014/main" id="{16E8774B-F2EC-CE9E-E125-0BE9E9D4707A}"/>
                    </a:ext>
                  </a:extLst>
                </p:cNvPr>
                <p:cNvGrpSpPr/>
                <p:nvPr/>
              </p:nvGrpSpPr>
              <p:grpSpPr>
                <a:xfrm>
                  <a:off x="328244" y="4904176"/>
                  <a:ext cx="390017" cy="423629"/>
                  <a:chOff x="906910" y="5702840"/>
                  <a:chExt cx="390017" cy="423629"/>
                </a:xfrm>
                <a:solidFill>
                  <a:srgbClr val="DA291C"/>
                </a:solidFill>
              </p:grpSpPr>
              <p:sp>
                <p:nvSpPr>
                  <p:cNvPr id="53" name="Forma Livre 52">
                    <a:extLst>
                      <a:ext uri="{FF2B5EF4-FFF2-40B4-BE49-F238E27FC236}">
                        <a16:creationId xmlns:a16="http://schemas.microsoft.com/office/drawing/2014/main" id="{C6606491-2A2C-F1BF-1C8C-136AE42F3439}"/>
                      </a:ext>
                    </a:extLst>
                  </p:cNvPr>
                  <p:cNvSpPr/>
                  <p:nvPr/>
                </p:nvSpPr>
                <p:spPr>
                  <a:xfrm>
                    <a:off x="986069" y="5702840"/>
                    <a:ext cx="231699" cy="231024"/>
                  </a:xfrm>
                  <a:custGeom>
                    <a:avLst/>
                    <a:gdLst>
                      <a:gd name="csX0" fmla="*/ 115850 w 231699"/>
                      <a:gd name="csY0" fmla="*/ 231024 h 231024"/>
                      <a:gd name="csX1" fmla="*/ 0 w 231699"/>
                      <a:gd name="csY1" fmla="*/ 115512 h 231024"/>
                      <a:gd name="csX2" fmla="*/ 115850 w 231699"/>
                      <a:gd name="csY2" fmla="*/ 0 h 231024"/>
                      <a:gd name="csX3" fmla="*/ 231700 w 231699"/>
                      <a:gd name="csY3" fmla="*/ 115512 h 231024"/>
                      <a:gd name="csX4" fmla="*/ 115850 w 231699"/>
                      <a:gd name="csY4" fmla="*/ 231024 h 231024"/>
                      <a:gd name="csX5" fmla="*/ 115850 w 231699"/>
                      <a:gd name="csY5" fmla="*/ 50762 h 231024"/>
                      <a:gd name="csX6" fmla="*/ 50847 w 231699"/>
                      <a:gd name="csY6" fmla="*/ 115575 h 231024"/>
                      <a:gd name="csX7" fmla="*/ 115850 w 231699"/>
                      <a:gd name="csY7" fmla="*/ 180389 h 231024"/>
                      <a:gd name="csX8" fmla="*/ 180853 w 231699"/>
                      <a:gd name="csY8" fmla="*/ 115575 h 231024"/>
                      <a:gd name="csX9" fmla="*/ 115850 w 231699"/>
                      <a:gd name="csY9" fmla="*/ 50762 h 23102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231699" h="231024">
                        <a:moveTo>
                          <a:pt x="115850" y="231024"/>
                        </a:moveTo>
                        <a:cubicBezTo>
                          <a:pt x="51990" y="231024"/>
                          <a:pt x="0" y="179186"/>
                          <a:pt x="0" y="115512"/>
                        </a:cubicBezTo>
                        <a:cubicBezTo>
                          <a:pt x="0" y="51838"/>
                          <a:pt x="51990" y="0"/>
                          <a:pt x="115850" y="0"/>
                        </a:cubicBezTo>
                        <a:cubicBezTo>
                          <a:pt x="179710" y="0"/>
                          <a:pt x="231700" y="51838"/>
                          <a:pt x="231700" y="115512"/>
                        </a:cubicBezTo>
                        <a:cubicBezTo>
                          <a:pt x="231700" y="179186"/>
                          <a:pt x="179710" y="231024"/>
                          <a:pt x="115850" y="231024"/>
                        </a:cubicBezTo>
                        <a:close/>
                        <a:moveTo>
                          <a:pt x="115850" y="50762"/>
                        </a:moveTo>
                        <a:cubicBezTo>
                          <a:pt x="80048" y="50762"/>
                          <a:pt x="50847" y="79814"/>
                          <a:pt x="50847" y="115575"/>
                        </a:cubicBezTo>
                        <a:cubicBezTo>
                          <a:pt x="50847" y="151337"/>
                          <a:pt x="79984" y="180389"/>
                          <a:pt x="115850" y="180389"/>
                        </a:cubicBezTo>
                        <a:cubicBezTo>
                          <a:pt x="151716" y="180389"/>
                          <a:pt x="180853" y="151337"/>
                          <a:pt x="180853" y="115575"/>
                        </a:cubicBezTo>
                        <a:cubicBezTo>
                          <a:pt x="180853" y="79814"/>
                          <a:pt x="151716" y="50762"/>
                          <a:pt x="115850" y="50762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4" name="Forma Livre 53">
                    <a:extLst>
                      <a:ext uri="{FF2B5EF4-FFF2-40B4-BE49-F238E27FC236}">
                        <a16:creationId xmlns:a16="http://schemas.microsoft.com/office/drawing/2014/main" id="{BB0E57CF-3DE0-2BEA-570B-ADE61A6B40D1}"/>
                      </a:ext>
                    </a:extLst>
                  </p:cNvPr>
                  <p:cNvSpPr/>
                  <p:nvPr/>
                </p:nvSpPr>
                <p:spPr>
                  <a:xfrm>
                    <a:off x="906910" y="5939181"/>
                    <a:ext cx="390017" cy="187287"/>
                  </a:xfrm>
                  <a:custGeom>
                    <a:avLst/>
                    <a:gdLst>
                      <a:gd name="csX0" fmla="*/ 390018 w 390017"/>
                      <a:gd name="csY0" fmla="*/ 187288 h 187287"/>
                      <a:gd name="csX1" fmla="*/ 339171 w 390017"/>
                      <a:gd name="csY1" fmla="*/ 187288 h 187287"/>
                      <a:gd name="csX2" fmla="*/ 202182 w 390017"/>
                      <a:gd name="csY2" fmla="*/ 50699 h 187287"/>
                      <a:gd name="csX3" fmla="*/ 187836 w 390017"/>
                      <a:gd name="csY3" fmla="*/ 50699 h 187287"/>
                      <a:gd name="csX4" fmla="*/ 50847 w 390017"/>
                      <a:gd name="csY4" fmla="*/ 187288 h 187287"/>
                      <a:gd name="csX5" fmla="*/ 0 w 390017"/>
                      <a:gd name="csY5" fmla="*/ 187288 h 187287"/>
                      <a:gd name="csX6" fmla="*/ 187836 w 390017"/>
                      <a:gd name="csY6" fmla="*/ 0 h 187287"/>
                      <a:gd name="csX7" fmla="*/ 202182 w 390017"/>
                      <a:gd name="csY7" fmla="*/ 0 h 187287"/>
                      <a:gd name="csX8" fmla="*/ 390018 w 390017"/>
                      <a:gd name="csY8" fmla="*/ 187288 h 18728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390017" h="187287">
                        <a:moveTo>
                          <a:pt x="390018" y="187288"/>
                        </a:moveTo>
                        <a:lnTo>
                          <a:pt x="339171" y="187288"/>
                        </a:lnTo>
                        <a:cubicBezTo>
                          <a:pt x="339171" y="111968"/>
                          <a:pt x="277723" y="50699"/>
                          <a:pt x="202182" y="50699"/>
                        </a:cubicBezTo>
                        <a:lnTo>
                          <a:pt x="187836" y="50699"/>
                        </a:lnTo>
                        <a:cubicBezTo>
                          <a:pt x="112295" y="50699"/>
                          <a:pt x="50847" y="111968"/>
                          <a:pt x="50847" y="187288"/>
                        </a:cubicBezTo>
                        <a:lnTo>
                          <a:pt x="0" y="187288"/>
                        </a:lnTo>
                        <a:cubicBezTo>
                          <a:pt x="0" y="83992"/>
                          <a:pt x="84237" y="0"/>
                          <a:pt x="187836" y="0"/>
                        </a:cubicBezTo>
                        <a:lnTo>
                          <a:pt x="202182" y="0"/>
                        </a:lnTo>
                        <a:cubicBezTo>
                          <a:pt x="305781" y="0"/>
                          <a:pt x="390018" y="83992"/>
                          <a:pt x="390018" y="187288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4" name="Gráfico 6">
                  <a:extLst>
                    <a:ext uri="{FF2B5EF4-FFF2-40B4-BE49-F238E27FC236}">
                      <a16:creationId xmlns:a16="http://schemas.microsoft.com/office/drawing/2014/main" id="{0AF1C3BA-E878-0ABB-5CE2-DE7A81F1CA2F}"/>
                    </a:ext>
                  </a:extLst>
                </p:cNvPr>
                <p:cNvGrpSpPr/>
                <p:nvPr/>
              </p:nvGrpSpPr>
              <p:grpSpPr>
                <a:xfrm>
                  <a:off x="1487162" y="4904176"/>
                  <a:ext cx="390017" cy="423629"/>
                  <a:chOff x="2067314" y="5702840"/>
                  <a:chExt cx="390017" cy="423629"/>
                </a:xfrm>
                <a:solidFill>
                  <a:srgbClr val="DA291C"/>
                </a:solidFill>
              </p:grpSpPr>
              <p:sp>
                <p:nvSpPr>
                  <p:cNvPr id="51" name="Forma Livre 50">
                    <a:extLst>
                      <a:ext uri="{FF2B5EF4-FFF2-40B4-BE49-F238E27FC236}">
                        <a16:creationId xmlns:a16="http://schemas.microsoft.com/office/drawing/2014/main" id="{B02F01A6-93BE-6283-2BDD-0542F4BDA3DD}"/>
                      </a:ext>
                    </a:extLst>
                  </p:cNvPr>
                  <p:cNvSpPr/>
                  <p:nvPr/>
                </p:nvSpPr>
                <p:spPr>
                  <a:xfrm>
                    <a:off x="2146473" y="5702840"/>
                    <a:ext cx="231699" cy="231024"/>
                  </a:xfrm>
                  <a:custGeom>
                    <a:avLst/>
                    <a:gdLst>
                      <a:gd name="csX0" fmla="*/ 115850 w 231699"/>
                      <a:gd name="csY0" fmla="*/ 231024 h 231024"/>
                      <a:gd name="csX1" fmla="*/ 0 w 231699"/>
                      <a:gd name="csY1" fmla="*/ 115512 h 231024"/>
                      <a:gd name="csX2" fmla="*/ 115850 w 231699"/>
                      <a:gd name="csY2" fmla="*/ 0 h 231024"/>
                      <a:gd name="csX3" fmla="*/ 231700 w 231699"/>
                      <a:gd name="csY3" fmla="*/ 115512 h 231024"/>
                      <a:gd name="csX4" fmla="*/ 115850 w 231699"/>
                      <a:gd name="csY4" fmla="*/ 231024 h 231024"/>
                      <a:gd name="csX5" fmla="*/ 115850 w 231699"/>
                      <a:gd name="csY5" fmla="*/ 50762 h 231024"/>
                      <a:gd name="csX6" fmla="*/ 50847 w 231699"/>
                      <a:gd name="csY6" fmla="*/ 115575 h 231024"/>
                      <a:gd name="csX7" fmla="*/ 115850 w 231699"/>
                      <a:gd name="csY7" fmla="*/ 180389 h 231024"/>
                      <a:gd name="csX8" fmla="*/ 180853 w 231699"/>
                      <a:gd name="csY8" fmla="*/ 115575 h 231024"/>
                      <a:gd name="csX9" fmla="*/ 115850 w 231699"/>
                      <a:gd name="csY9" fmla="*/ 50762 h 23102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231699" h="231024">
                        <a:moveTo>
                          <a:pt x="115850" y="231024"/>
                        </a:moveTo>
                        <a:cubicBezTo>
                          <a:pt x="51990" y="231024"/>
                          <a:pt x="0" y="179186"/>
                          <a:pt x="0" y="115512"/>
                        </a:cubicBezTo>
                        <a:cubicBezTo>
                          <a:pt x="0" y="51838"/>
                          <a:pt x="51990" y="0"/>
                          <a:pt x="115850" y="0"/>
                        </a:cubicBezTo>
                        <a:cubicBezTo>
                          <a:pt x="179710" y="0"/>
                          <a:pt x="231700" y="51838"/>
                          <a:pt x="231700" y="115512"/>
                        </a:cubicBezTo>
                        <a:cubicBezTo>
                          <a:pt x="231700" y="179186"/>
                          <a:pt x="179710" y="231024"/>
                          <a:pt x="115850" y="231024"/>
                        </a:cubicBezTo>
                        <a:close/>
                        <a:moveTo>
                          <a:pt x="115850" y="50762"/>
                        </a:moveTo>
                        <a:cubicBezTo>
                          <a:pt x="80048" y="50762"/>
                          <a:pt x="50847" y="79814"/>
                          <a:pt x="50847" y="115575"/>
                        </a:cubicBezTo>
                        <a:cubicBezTo>
                          <a:pt x="50847" y="151337"/>
                          <a:pt x="79984" y="180389"/>
                          <a:pt x="115850" y="180389"/>
                        </a:cubicBezTo>
                        <a:cubicBezTo>
                          <a:pt x="151716" y="180389"/>
                          <a:pt x="180853" y="151337"/>
                          <a:pt x="180853" y="115575"/>
                        </a:cubicBezTo>
                        <a:cubicBezTo>
                          <a:pt x="180853" y="79814"/>
                          <a:pt x="151716" y="50762"/>
                          <a:pt x="115850" y="50762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2" name="Forma Livre 51">
                    <a:extLst>
                      <a:ext uri="{FF2B5EF4-FFF2-40B4-BE49-F238E27FC236}">
                        <a16:creationId xmlns:a16="http://schemas.microsoft.com/office/drawing/2014/main" id="{A730A5F2-923B-2BAC-66AB-5E65BAFEBCD6}"/>
                      </a:ext>
                    </a:extLst>
                  </p:cNvPr>
                  <p:cNvSpPr/>
                  <p:nvPr/>
                </p:nvSpPr>
                <p:spPr>
                  <a:xfrm>
                    <a:off x="2067314" y="5939181"/>
                    <a:ext cx="390017" cy="187287"/>
                  </a:xfrm>
                  <a:custGeom>
                    <a:avLst/>
                    <a:gdLst>
                      <a:gd name="csX0" fmla="*/ 390018 w 390017"/>
                      <a:gd name="csY0" fmla="*/ 187288 h 187287"/>
                      <a:gd name="csX1" fmla="*/ 339171 w 390017"/>
                      <a:gd name="csY1" fmla="*/ 187288 h 187287"/>
                      <a:gd name="csX2" fmla="*/ 202182 w 390017"/>
                      <a:gd name="csY2" fmla="*/ 50699 h 187287"/>
                      <a:gd name="csX3" fmla="*/ 187836 w 390017"/>
                      <a:gd name="csY3" fmla="*/ 50699 h 187287"/>
                      <a:gd name="csX4" fmla="*/ 50847 w 390017"/>
                      <a:gd name="csY4" fmla="*/ 187288 h 187287"/>
                      <a:gd name="csX5" fmla="*/ 0 w 390017"/>
                      <a:gd name="csY5" fmla="*/ 187288 h 187287"/>
                      <a:gd name="csX6" fmla="*/ 187836 w 390017"/>
                      <a:gd name="csY6" fmla="*/ 0 h 187287"/>
                      <a:gd name="csX7" fmla="*/ 202182 w 390017"/>
                      <a:gd name="csY7" fmla="*/ 0 h 187287"/>
                      <a:gd name="csX8" fmla="*/ 390018 w 390017"/>
                      <a:gd name="csY8" fmla="*/ 187288 h 18728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390017" h="187287">
                        <a:moveTo>
                          <a:pt x="390018" y="187288"/>
                        </a:moveTo>
                        <a:lnTo>
                          <a:pt x="339171" y="187288"/>
                        </a:lnTo>
                        <a:cubicBezTo>
                          <a:pt x="339171" y="111968"/>
                          <a:pt x="277723" y="50699"/>
                          <a:pt x="202182" y="50699"/>
                        </a:cubicBezTo>
                        <a:lnTo>
                          <a:pt x="187836" y="50699"/>
                        </a:lnTo>
                        <a:cubicBezTo>
                          <a:pt x="112295" y="50699"/>
                          <a:pt x="50847" y="111968"/>
                          <a:pt x="50847" y="187288"/>
                        </a:cubicBezTo>
                        <a:lnTo>
                          <a:pt x="0" y="187288"/>
                        </a:lnTo>
                        <a:cubicBezTo>
                          <a:pt x="0" y="83992"/>
                          <a:pt x="84237" y="0"/>
                          <a:pt x="187836" y="0"/>
                        </a:cubicBezTo>
                        <a:lnTo>
                          <a:pt x="202182" y="0"/>
                        </a:lnTo>
                        <a:cubicBezTo>
                          <a:pt x="305781" y="0"/>
                          <a:pt x="390018" y="83992"/>
                          <a:pt x="390018" y="187288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5" name="Gráfico 6">
                  <a:extLst>
                    <a:ext uri="{FF2B5EF4-FFF2-40B4-BE49-F238E27FC236}">
                      <a16:creationId xmlns:a16="http://schemas.microsoft.com/office/drawing/2014/main" id="{F680333E-C8C3-AF5B-F2DA-0F933DC1ADCE}"/>
                    </a:ext>
                  </a:extLst>
                </p:cNvPr>
                <p:cNvGrpSpPr/>
                <p:nvPr/>
              </p:nvGrpSpPr>
              <p:grpSpPr>
                <a:xfrm>
                  <a:off x="907703" y="4904176"/>
                  <a:ext cx="390017" cy="423629"/>
                  <a:chOff x="1483303" y="5702840"/>
                  <a:chExt cx="390017" cy="423629"/>
                </a:xfrm>
                <a:solidFill>
                  <a:srgbClr val="DA291C"/>
                </a:solidFill>
              </p:grpSpPr>
              <p:sp>
                <p:nvSpPr>
                  <p:cNvPr id="49" name="Forma Livre 48">
                    <a:extLst>
                      <a:ext uri="{FF2B5EF4-FFF2-40B4-BE49-F238E27FC236}">
                        <a16:creationId xmlns:a16="http://schemas.microsoft.com/office/drawing/2014/main" id="{C0828A48-604F-84B3-B015-EAC726573BD4}"/>
                      </a:ext>
                    </a:extLst>
                  </p:cNvPr>
                  <p:cNvSpPr/>
                  <p:nvPr/>
                </p:nvSpPr>
                <p:spPr>
                  <a:xfrm>
                    <a:off x="1562462" y="5702840"/>
                    <a:ext cx="231699" cy="231024"/>
                  </a:xfrm>
                  <a:custGeom>
                    <a:avLst/>
                    <a:gdLst>
                      <a:gd name="csX0" fmla="*/ 115850 w 231699"/>
                      <a:gd name="csY0" fmla="*/ 231024 h 231024"/>
                      <a:gd name="csX1" fmla="*/ 0 w 231699"/>
                      <a:gd name="csY1" fmla="*/ 115512 h 231024"/>
                      <a:gd name="csX2" fmla="*/ 115850 w 231699"/>
                      <a:gd name="csY2" fmla="*/ 0 h 231024"/>
                      <a:gd name="csX3" fmla="*/ 231700 w 231699"/>
                      <a:gd name="csY3" fmla="*/ 115512 h 231024"/>
                      <a:gd name="csX4" fmla="*/ 115850 w 231699"/>
                      <a:gd name="csY4" fmla="*/ 231024 h 231024"/>
                      <a:gd name="csX5" fmla="*/ 115850 w 231699"/>
                      <a:gd name="csY5" fmla="*/ 50762 h 231024"/>
                      <a:gd name="csX6" fmla="*/ 50847 w 231699"/>
                      <a:gd name="csY6" fmla="*/ 115575 h 231024"/>
                      <a:gd name="csX7" fmla="*/ 115850 w 231699"/>
                      <a:gd name="csY7" fmla="*/ 180389 h 231024"/>
                      <a:gd name="csX8" fmla="*/ 180853 w 231699"/>
                      <a:gd name="csY8" fmla="*/ 115575 h 231024"/>
                      <a:gd name="csX9" fmla="*/ 115850 w 231699"/>
                      <a:gd name="csY9" fmla="*/ 50762 h 23102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231699" h="231024">
                        <a:moveTo>
                          <a:pt x="115850" y="231024"/>
                        </a:moveTo>
                        <a:cubicBezTo>
                          <a:pt x="51990" y="231024"/>
                          <a:pt x="0" y="179186"/>
                          <a:pt x="0" y="115512"/>
                        </a:cubicBezTo>
                        <a:cubicBezTo>
                          <a:pt x="0" y="51838"/>
                          <a:pt x="51990" y="0"/>
                          <a:pt x="115850" y="0"/>
                        </a:cubicBezTo>
                        <a:cubicBezTo>
                          <a:pt x="179710" y="0"/>
                          <a:pt x="231700" y="51838"/>
                          <a:pt x="231700" y="115512"/>
                        </a:cubicBezTo>
                        <a:cubicBezTo>
                          <a:pt x="231700" y="179186"/>
                          <a:pt x="179710" y="231024"/>
                          <a:pt x="115850" y="231024"/>
                        </a:cubicBezTo>
                        <a:close/>
                        <a:moveTo>
                          <a:pt x="115850" y="50762"/>
                        </a:moveTo>
                        <a:cubicBezTo>
                          <a:pt x="80048" y="50762"/>
                          <a:pt x="50847" y="79814"/>
                          <a:pt x="50847" y="115575"/>
                        </a:cubicBezTo>
                        <a:cubicBezTo>
                          <a:pt x="50847" y="151337"/>
                          <a:pt x="79984" y="180389"/>
                          <a:pt x="115850" y="180389"/>
                        </a:cubicBezTo>
                        <a:cubicBezTo>
                          <a:pt x="151716" y="180389"/>
                          <a:pt x="180853" y="151337"/>
                          <a:pt x="180853" y="115575"/>
                        </a:cubicBezTo>
                        <a:cubicBezTo>
                          <a:pt x="180853" y="79814"/>
                          <a:pt x="151716" y="50762"/>
                          <a:pt x="115850" y="50762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0" name="Forma Livre 49">
                    <a:extLst>
                      <a:ext uri="{FF2B5EF4-FFF2-40B4-BE49-F238E27FC236}">
                        <a16:creationId xmlns:a16="http://schemas.microsoft.com/office/drawing/2014/main" id="{F86B9511-00F2-5BA4-E4A2-309C3F140A5B}"/>
                      </a:ext>
                    </a:extLst>
                  </p:cNvPr>
                  <p:cNvSpPr/>
                  <p:nvPr/>
                </p:nvSpPr>
                <p:spPr>
                  <a:xfrm>
                    <a:off x="1483303" y="5939181"/>
                    <a:ext cx="390017" cy="187287"/>
                  </a:xfrm>
                  <a:custGeom>
                    <a:avLst/>
                    <a:gdLst>
                      <a:gd name="csX0" fmla="*/ 390018 w 390017"/>
                      <a:gd name="csY0" fmla="*/ 187288 h 187287"/>
                      <a:gd name="csX1" fmla="*/ 339171 w 390017"/>
                      <a:gd name="csY1" fmla="*/ 187288 h 187287"/>
                      <a:gd name="csX2" fmla="*/ 202182 w 390017"/>
                      <a:gd name="csY2" fmla="*/ 50699 h 187287"/>
                      <a:gd name="csX3" fmla="*/ 187836 w 390017"/>
                      <a:gd name="csY3" fmla="*/ 50699 h 187287"/>
                      <a:gd name="csX4" fmla="*/ 50847 w 390017"/>
                      <a:gd name="csY4" fmla="*/ 187288 h 187287"/>
                      <a:gd name="csX5" fmla="*/ 0 w 390017"/>
                      <a:gd name="csY5" fmla="*/ 187288 h 187287"/>
                      <a:gd name="csX6" fmla="*/ 187836 w 390017"/>
                      <a:gd name="csY6" fmla="*/ 0 h 187287"/>
                      <a:gd name="csX7" fmla="*/ 202182 w 390017"/>
                      <a:gd name="csY7" fmla="*/ 0 h 187287"/>
                      <a:gd name="csX8" fmla="*/ 390018 w 390017"/>
                      <a:gd name="csY8" fmla="*/ 187288 h 18728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390017" h="187287">
                        <a:moveTo>
                          <a:pt x="390018" y="187288"/>
                        </a:moveTo>
                        <a:lnTo>
                          <a:pt x="339171" y="187288"/>
                        </a:lnTo>
                        <a:cubicBezTo>
                          <a:pt x="339171" y="111968"/>
                          <a:pt x="277723" y="50699"/>
                          <a:pt x="202182" y="50699"/>
                        </a:cubicBezTo>
                        <a:lnTo>
                          <a:pt x="187836" y="50699"/>
                        </a:lnTo>
                        <a:cubicBezTo>
                          <a:pt x="112295" y="50699"/>
                          <a:pt x="50847" y="111968"/>
                          <a:pt x="50847" y="187288"/>
                        </a:cubicBezTo>
                        <a:lnTo>
                          <a:pt x="0" y="187288"/>
                        </a:lnTo>
                        <a:cubicBezTo>
                          <a:pt x="0" y="83992"/>
                          <a:pt x="84237" y="0"/>
                          <a:pt x="187836" y="0"/>
                        </a:cubicBezTo>
                        <a:lnTo>
                          <a:pt x="202182" y="0"/>
                        </a:lnTo>
                        <a:cubicBezTo>
                          <a:pt x="305781" y="0"/>
                          <a:pt x="390018" y="83992"/>
                          <a:pt x="390018" y="187288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6" name="Gráfico 6">
                  <a:extLst>
                    <a:ext uri="{FF2B5EF4-FFF2-40B4-BE49-F238E27FC236}">
                      <a16:creationId xmlns:a16="http://schemas.microsoft.com/office/drawing/2014/main" id="{08376576-7E55-388A-B89E-B0DFA9A53499}"/>
                    </a:ext>
                  </a:extLst>
                </p:cNvPr>
                <p:cNvGrpSpPr/>
                <p:nvPr/>
              </p:nvGrpSpPr>
              <p:grpSpPr>
                <a:xfrm>
                  <a:off x="2066621" y="4904176"/>
                  <a:ext cx="390017" cy="423629"/>
                  <a:chOff x="1483303" y="5702840"/>
                  <a:chExt cx="390017" cy="423629"/>
                </a:xfrm>
                <a:solidFill>
                  <a:srgbClr val="DA291C"/>
                </a:solidFill>
              </p:grpSpPr>
              <p:sp>
                <p:nvSpPr>
                  <p:cNvPr id="47" name="Forma Livre 46">
                    <a:extLst>
                      <a:ext uri="{FF2B5EF4-FFF2-40B4-BE49-F238E27FC236}">
                        <a16:creationId xmlns:a16="http://schemas.microsoft.com/office/drawing/2014/main" id="{9C42FC7A-1E78-D7F9-FF33-A2195146B6CB}"/>
                      </a:ext>
                    </a:extLst>
                  </p:cNvPr>
                  <p:cNvSpPr/>
                  <p:nvPr/>
                </p:nvSpPr>
                <p:spPr>
                  <a:xfrm>
                    <a:off x="1562462" y="5702840"/>
                    <a:ext cx="231699" cy="231024"/>
                  </a:xfrm>
                  <a:custGeom>
                    <a:avLst/>
                    <a:gdLst>
                      <a:gd name="csX0" fmla="*/ 115850 w 231699"/>
                      <a:gd name="csY0" fmla="*/ 231024 h 231024"/>
                      <a:gd name="csX1" fmla="*/ 0 w 231699"/>
                      <a:gd name="csY1" fmla="*/ 115512 h 231024"/>
                      <a:gd name="csX2" fmla="*/ 115850 w 231699"/>
                      <a:gd name="csY2" fmla="*/ 0 h 231024"/>
                      <a:gd name="csX3" fmla="*/ 231700 w 231699"/>
                      <a:gd name="csY3" fmla="*/ 115512 h 231024"/>
                      <a:gd name="csX4" fmla="*/ 115850 w 231699"/>
                      <a:gd name="csY4" fmla="*/ 231024 h 231024"/>
                      <a:gd name="csX5" fmla="*/ 115850 w 231699"/>
                      <a:gd name="csY5" fmla="*/ 50762 h 231024"/>
                      <a:gd name="csX6" fmla="*/ 50847 w 231699"/>
                      <a:gd name="csY6" fmla="*/ 115575 h 231024"/>
                      <a:gd name="csX7" fmla="*/ 115850 w 231699"/>
                      <a:gd name="csY7" fmla="*/ 180389 h 231024"/>
                      <a:gd name="csX8" fmla="*/ 180853 w 231699"/>
                      <a:gd name="csY8" fmla="*/ 115575 h 231024"/>
                      <a:gd name="csX9" fmla="*/ 115850 w 231699"/>
                      <a:gd name="csY9" fmla="*/ 50762 h 23102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231699" h="231024">
                        <a:moveTo>
                          <a:pt x="115850" y="231024"/>
                        </a:moveTo>
                        <a:cubicBezTo>
                          <a:pt x="51990" y="231024"/>
                          <a:pt x="0" y="179186"/>
                          <a:pt x="0" y="115512"/>
                        </a:cubicBezTo>
                        <a:cubicBezTo>
                          <a:pt x="0" y="51838"/>
                          <a:pt x="51990" y="0"/>
                          <a:pt x="115850" y="0"/>
                        </a:cubicBezTo>
                        <a:cubicBezTo>
                          <a:pt x="179710" y="0"/>
                          <a:pt x="231700" y="51838"/>
                          <a:pt x="231700" y="115512"/>
                        </a:cubicBezTo>
                        <a:cubicBezTo>
                          <a:pt x="231700" y="179186"/>
                          <a:pt x="179710" y="231024"/>
                          <a:pt x="115850" y="231024"/>
                        </a:cubicBezTo>
                        <a:close/>
                        <a:moveTo>
                          <a:pt x="115850" y="50762"/>
                        </a:moveTo>
                        <a:cubicBezTo>
                          <a:pt x="80048" y="50762"/>
                          <a:pt x="50847" y="79814"/>
                          <a:pt x="50847" y="115575"/>
                        </a:cubicBezTo>
                        <a:cubicBezTo>
                          <a:pt x="50847" y="151337"/>
                          <a:pt x="79984" y="180389"/>
                          <a:pt x="115850" y="180389"/>
                        </a:cubicBezTo>
                        <a:cubicBezTo>
                          <a:pt x="151716" y="180389"/>
                          <a:pt x="180853" y="151337"/>
                          <a:pt x="180853" y="115575"/>
                        </a:cubicBezTo>
                        <a:cubicBezTo>
                          <a:pt x="180853" y="79814"/>
                          <a:pt x="151716" y="50762"/>
                          <a:pt x="115850" y="50762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8" name="Forma Livre 47">
                    <a:extLst>
                      <a:ext uri="{FF2B5EF4-FFF2-40B4-BE49-F238E27FC236}">
                        <a16:creationId xmlns:a16="http://schemas.microsoft.com/office/drawing/2014/main" id="{61A194E9-A078-ED74-0EBD-777FF6736BDE}"/>
                      </a:ext>
                    </a:extLst>
                  </p:cNvPr>
                  <p:cNvSpPr/>
                  <p:nvPr/>
                </p:nvSpPr>
                <p:spPr>
                  <a:xfrm>
                    <a:off x="1483303" y="5939181"/>
                    <a:ext cx="390017" cy="187287"/>
                  </a:xfrm>
                  <a:custGeom>
                    <a:avLst/>
                    <a:gdLst>
                      <a:gd name="csX0" fmla="*/ 390018 w 390017"/>
                      <a:gd name="csY0" fmla="*/ 187288 h 187287"/>
                      <a:gd name="csX1" fmla="*/ 339171 w 390017"/>
                      <a:gd name="csY1" fmla="*/ 187288 h 187287"/>
                      <a:gd name="csX2" fmla="*/ 202182 w 390017"/>
                      <a:gd name="csY2" fmla="*/ 50699 h 187287"/>
                      <a:gd name="csX3" fmla="*/ 187836 w 390017"/>
                      <a:gd name="csY3" fmla="*/ 50699 h 187287"/>
                      <a:gd name="csX4" fmla="*/ 50847 w 390017"/>
                      <a:gd name="csY4" fmla="*/ 187288 h 187287"/>
                      <a:gd name="csX5" fmla="*/ 0 w 390017"/>
                      <a:gd name="csY5" fmla="*/ 187288 h 187287"/>
                      <a:gd name="csX6" fmla="*/ 187836 w 390017"/>
                      <a:gd name="csY6" fmla="*/ 0 h 187287"/>
                      <a:gd name="csX7" fmla="*/ 202182 w 390017"/>
                      <a:gd name="csY7" fmla="*/ 0 h 187287"/>
                      <a:gd name="csX8" fmla="*/ 390018 w 390017"/>
                      <a:gd name="csY8" fmla="*/ 187288 h 18728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390017" h="187287">
                        <a:moveTo>
                          <a:pt x="390018" y="187288"/>
                        </a:moveTo>
                        <a:lnTo>
                          <a:pt x="339171" y="187288"/>
                        </a:lnTo>
                        <a:cubicBezTo>
                          <a:pt x="339171" y="111968"/>
                          <a:pt x="277723" y="50699"/>
                          <a:pt x="202182" y="50699"/>
                        </a:cubicBezTo>
                        <a:lnTo>
                          <a:pt x="187836" y="50699"/>
                        </a:lnTo>
                        <a:cubicBezTo>
                          <a:pt x="112295" y="50699"/>
                          <a:pt x="50847" y="111968"/>
                          <a:pt x="50847" y="187288"/>
                        </a:cubicBezTo>
                        <a:lnTo>
                          <a:pt x="0" y="187288"/>
                        </a:lnTo>
                        <a:cubicBezTo>
                          <a:pt x="0" y="83992"/>
                          <a:pt x="84237" y="0"/>
                          <a:pt x="187836" y="0"/>
                        </a:cubicBezTo>
                        <a:lnTo>
                          <a:pt x="202182" y="0"/>
                        </a:lnTo>
                        <a:cubicBezTo>
                          <a:pt x="305781" y="0"/>
                          <a:pt x="390018" y="83992"/>
                          <a:pt x="390018" y="187288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57" name="Gráfico 6">
                  <a:extLst>
                    <a:ext uri="{FF2B5EF4-FFF2-40B4-BE49-F238E27FC236}">
                      <a16:creationId xmlns:a16="http://schemas.microsoft.com/office/drawing/2014/main" id="{81140406-0E25-4990-9B07-0EA497959D73}"/>
                    </a:ext>
                  </a:extLst>
                </p:cNvPr>
                <p:cNvGrpSpPr/>
                <p:nvPr/>
              </p:nvGrpSpPr>
              <p:grpSpPr>
                <a:xfrm>
                  <a:off x="2646081" y="4904176"/>
                  <a:ext cx="390017" cy="423629"/>
                  <a:chOff x="2067314" y="5702840"/>
                  <a:chExt cx="390017" cy="423629"/>
                </a:xfrm>
                <a:solidFill>
                  <a:srgbClr val="DA291C"/>
                </a:solidFill>
              </p:grpSpPr>
              <p:sp>
                <p:nvSpPr>
                  <p:cNvPr id="64" name="Forma Livre 63">
                    <a:extLst>
                      <a:ext uri="{FF2B5EF4-FFF2-40B4-BE49-F238E27FC236}">
                        <a16:creationId xmlns:a16="http://schemas.microsoft.com/office/drawing/2014/main" id="{14E43A0B-B960-C3E4-06C5-4E6002868133}"/>
                      </a:ext>
                    </a:extLst>
                  </p:cNvPr>
                  <p:cNvSpPr/>
                  <p:nvPr/>
                </p:nvSpPr>
                <p:spPr>
                  <a:xfrm>
                    <a:off x="2146473" y="5702840"/>
                    <a:ext cx="231699" cy="231024"/>
                  </a:xfrm>
                  <a:custGeom>
                    <a:avLst/>
                    <a:gdLst>
                      <a:gd name="csX0" fmla="*/ 115850 w 231699"/>
                      <a:gd name="csY0" fmla="*/ 231024 h 231024"/>
                      <a:gd name="csX1" fmla="*/ 0 w 231699"/>
                      <a:gd name="csY1" fmla="*/ 115512 h 231024"/>
                      <a:gd name="csX2" fmla="*/ 115850 w 231699"/>
                      <a:gd name="csY2" fmla="*/ 0 h 231024"/>
                      <a:gd name="csX3" fmla="*/ 231700 w 231699"/>
                      <a:gd name="csY3" fmla="*/ 115512 h 231024"/>
                      <a:gd name="csX4" fmla="*/ 115850 w 231699"/>
                      <a:gd name="csY4" fmla="*/ 231024 h 231024"/>
                      <a:gd name="csX5" fmla="*/ 115850 w 231699"/>
                      <a:gd name="csY5" fmla="*/ 50762 h 231024"/>
                      <a:gd name="csX6" fmla="*/ 50847 w 231699"/>
                      <a:gd name="csY6" fmla="*/ 115575 h 231024"/>
                      <a:gd name="csX7" fmla="*/ 115850 w 231699"/>
                      <a:gd name="csY7" fmla="*/ 180389 h 231024"/>
                      <a:gd name="csX8" fmla="*/ 180853 w 231699"/>
                      <a:gd name="csY8" fmla="*/ 115575 h 231024"/>
                      <a:gd name="csX9" fmla="*/ 115850 w 231699"/>
                      <a:gd name="csY9" fmla="*/ 50762 h 23102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231699" h="231024">
                        <a:moveTo>
                          <a:pt x="115850" y="231024"/>
                        </a:moveTo>
                        <a:cubicBezTo>
                          <a:pt x="51990" y="231024"/>
                          <a:pt x="0" y="179186"/>
                          <a:pt x="0" y="115512"/>
                        </a:cubicBezTo>
                        <a:cubicBezTo>
                          <a:pt x="0" y="51838"/>
                          <a:pt x="51990" y="0"/>
                          <a:pt x="115850" y="0"/>
                        </a:cubicBezTo>
                        <a:cubicBezTo>
                          <a:pt x="179710" y="0"/>
                          <a:pt x="231700" y="51838"/>
                          <a:pt x="231700" y="115512"/>
                        </a:cubicBezTo>
                        <a:cubicBezTo>
                          <a:pt x="231700" y="179186"/>
                          <a:pt x="179710" y="231024"/>
                          <a:pt x="115850" y="231024"/>
                        </a:cubicBezTo>
                        <a:close/>
                        <a:moveTo>
                          <a:pt x="115850" y="50762"/>
                        </a:moveTo>
                        <a:cubicBezTo>
                          <a:pt x="80048" y="50762"/>
                          <a:pt x="50847" y="79814"/>
                          <a:pt x="50847" y="115575"/>
                        </a:cubicBezTo>
                        <a:cubicBezTo>
                          <a:pt x="50847" y="151337"/>
                          <a:pt x="79984" y="180389"/>
                          <a:pt x="115850" y="180389"/>
                        </a:cubicBezTo>
                        <a:cubicBezTo>
                          <a:pt x="151716" y="180389"/>
                          <a:pt x="180853" y="151337"/>
                          <a:pt x="180853" y="115575"/>
                        </a:cubicBezTo>
                        <a:cubicBezTo>
                          <a:pt x="180853" y="79814"/>
                          <a:pt x="151716" y="50762"/>
                          <a:pt x="115850" y="50762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5" name="Forma Livre 64">
                    <a:extLst>
                      <a:ext uri="{FF2B5EF4-FFF2-40B4-BE49-F238E27FC236}">
                        <a16:creationId xmlns:a16="http://schemas.microsoft.com/office/drawing/2014/main" id="{03C0A30B-CEAA-520F-64B3-70EBA3A05E40}"/>
                      </a:ext>
                    </a:extLst>
                  </p:cNvPr>
                  <p:cNvSpPr/>
                  <p:nvPr/>
                </p:nvSpPr>
                <p:spPr>
                  <a:xfrm>
                    <a:off x="2067314" y="5939181"/>
                    <a:ext cx="390017" cy="187287"/>
                  </a:xfrm>
                  <a:custGeom>
                    <a:avLst/>
                    <a:gdLst>
                      <a:gd name="csX0" fmla="*/ 390018 w 390017"/>
                      <a:gd name="csY0" fmla="*/ 187288 h 187287"/>
                      <a:gd name="csX1" fmla="*/ 339171 w 390017"/>
                      <a:gd name="csY1" fmla="*/ 187288 h 187287"/>
                      <a:gd name="csX2" fmla="*/ 202182 w 390017"/>
                      <a:gd name="csY2" fmla="*/ 50699 h 187287"/>
                      <a:gd name="csX3" fmla="*/ 187836 w 390017"/>
                      <a:gd name="csY3" fmla="*/ 50699 h 187287"/>
                      <a:gd name="csX4" fmla="*/ 50847 w 390017"/>
                      <a:gd name="csY4" fmla="*/ 187288 h 187287"/>
                      <a:gd name="csX5" fmla="*/ 0 w 390017"/>
                      <a:gd name="csY5" fmla="*/ 187288 h 187287"/>
                      <a:gd name="csX6" fmla="*/ 187836 w 390017"/>
                      <a:gd name="csY6" fmla="*/ 0 h 187287"/>
                      <a:gd name="csX7" fmla="*/ 202182 w 390017"/>
                      <a:gd name="csY7" fmla="*/ 0 h 187287"/>
                      <a:gd name="csX8" fmla="*/ 390018 w 390017"/>
                      <a:gd name="csY8" fmla="*/ 187288 h 18728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390017" h="187287">
                        <a:moveTo>
                          <a:pt x="390018" y="187288"/>
                        </a:moveTo>
                        <a:lnTo>
                          <a:pt x="339171" y="187288"/>
                        </a:lnTo>
                        <a:cubicBezTo>
                          <a:pt x="339171" y="111968"/>
                          <a:pt x="277723" y="50699"/>
                          <a:pt x="202182" y="50699"/>
                        </a:cubicBezTo>
                        <a:lnTo>
                          <a:pt x="187836" y="50699"/>
                        </a:lnTo>
                        <a:cubicBezTo>
                          <a:pt x="112295" y="50699"/>
                          <a:pt x="50847" y="111968"/>
                          <a:pt x="50847" y="187288"/>
                        </a:cubicBezTo>
                        <a:lnTo>
                          <a:pt x="0" y="187288"/>
                        </a:lnTo>
                        <a:cubicBezTo>
                          <a:pt x="0" y="83992"/>
                          <a:pt x="84237" y="0"/>
                          <a:pt x="187836" y="0"/>
                        </a:cubicBezTo>
                        <a:lnTo>
                          <a:pt x="202182" y="0"/>
                        </a:lnTo>
                        <a:cubicBezTo>
                          <a:pt x="305781" y="0"/>
                          <a:pt x="390018" y="83992"/>
                          <a:pt x="390018" y="187288"/>
                        </a:cubicBezTo>
                        <a:close/>
                      </a:path>
                    </a:pathLst>
                  </a:custGeom>
                  <a:solidFill>
                    <a:srgbClr val="DA291C"/>
                  </a:solidFill>
                  <a:ln w="6313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  <p:cxnSp>
          <p:nvCxnSpPr>
            <p:cNvPr id="82" name="Conector reto 15">
              <a:extLst>
                <a:ext uri="{FF2B5EF4-FFF2-40B4-BE49-F238E27FC236}">
                  <a16:creationId xmlns:a16="http://schemas.microsoft.com/office/drawing/2014/main" id="{BAD1F18F-7EDB-A57D-875C-E921350C6C22}"/>
                </a:ext>
              </a:extLst>
            </p:cNvPr>
            <p:cNvCxnSpPr>
              <a:cxnSpLocks/>
            </p:cNvCxnSpPr>
            <p:nvPr/>
          </p:nvCxnSpPr>
          <p:spPr>
            <a:xfrm>
              <a:off x="184527" y="5958351"/>
              <a:ext cx="2698848" cy="0"/>
            </a:xfrm>
            <a:prstGeom prst="line">
              <a:avLst/>
            </a:prstGeom>
            <a:ln>
              <a:solidFill>
                <a:srgbClr val="DA291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3" name="CaixaDeTexto 82">
              <a:extLst>
                <a:ext uri="{FF2B5EF4-FFF2-40B4-BE49-F238E27FC236}">
                  <a16:creationId xmlns:a16="http://schemas.microsoft.com/office/drawing/2014/main" id="{40160AA6-454F-B362-8712-067F9D0D8185}"/>
                </a:ext>
              </a:extLst>
            </p:cNvPr>
            <p:cNvSpPr txBox="1"/>
            <p:nvPr/>
          </p:nvSpPr>
          <p:spPr>
            <a:xfrm>
              <a:off x="5035" y="6103372"/>
              <a:ext cx="3057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AMX Medium" pitchFamily="2" charset="77"/>
                </a:rPr>
                <a:t>Área Palestras</a:t>
              </a:r>
            </a:p>
          </p:txBody>
        </p:sp>
      </p:grpSp>
      <p:grpSp>
        <p:nvGrpSpPr>
          <p:cNvPr id="157" name="Agrupar 156">
            <a:extLst>
              <a:ext uri="{FF2B5EF4-FFF2-40B4-BE49-F238E27FC236}">
                <a16:creationId xmlns:a16="http://schemas.microsoft.com/office/drawing/2014/main" id="{84B577ED-A68C-B30A-6570-BAE39C3A3F1B}"/>
              </a:ext>
            </a:extLst>
          </p:cNvPr>
          <p:cNvGrpSpPr/>
          <p:nvPr/>
        </p:nvGrpSpPr>
        <p:grpSpPr>
          <a:xfrm>
            <a:off x="10094376" y="2032553"/>
            <a:ext cx="1688021" cy="1647730"/>
            <a:chOff x="10094376" y="2483556"/>
            <a:chExt cx="1688021" cy="1647730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C93477DE-C3BE-62A8-4E0C-E63F8FEBEE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29627" y="2483556"/>
              <a:ext cx="1417519" cy="889171"/>
            </a:xfrm>
            <a:prstGeom prst="rect">
              <a:avLst/>
            </a:prstGeom>
          </p:spPr>
        </p:pic>
        <p:cxnSp>
          <p:nvCxnSpPr>
            <p:cNvPr id="136" name="Conector reto 11">
              <a:extLst>
                <a:ext uri="{FF2B5EF4-FFF2-40B4-BE49-F238E27FC236}">
                  <a16:creationId xmlns:a16="http://schemas.microsoft.com/office/drawing/2014/main" id="{6CD2661F-190E-E49A-063C-6A77C02DB254}"/>
                </a:ext>
              </a:extLst>
            </p:cNvPr>
            <p:cNvCxnSpPr>
              <a:cxnSpLocks/>
            </p:cNvCxnSpPr>
            <p:nvPr/>
          </p:nvCxnSpPr>
          <p:spPr>
            <a:xfrm>
              <a:off x="10166554" y="3616933"/>
              <a:ext cx="1543665" cy="0"/>
            </a:xfrm>
            <a:prstGeom prst="line">
              <a:avLst/>
            </a:prstGeom>
            <a:ln>
              <a:solidFill>
                <a:srgbClr val="DA291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CaixaDeTexto 136">
              <a:extLst>
                <a:ext uri="{FF2B5EF4-FFF2-40B4-BE49-F238E27FC236}">
                  <a16:creationId xmlns:a16="http://schemas.microsoft.com/office/drawing/2014/main" id="{48D50635-7858-2D57-EEEA-D4F697C28970}"/>
                </a:ext>
              </a:extLst>
            </p:cNvPr>
            <p:cNvSpPr txBox="1"/>
            <p:nvPr/>
          </p:nvSpPr>
          <p:spPr>
            <a:xfrm>
              <a:off x="10094376" y="3761954"/>
              <a:ext cx="1688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AMX Medium" pitchFamily="2" charset="77"/>
                </a:rPr>
                <a:t>Área de Espera</a:t>
              </a:r>
            </a:p>
          </p:txBody>
        </p:sp>
      </p:grpSp>
      <p:grpSp>
        <p:nvGrpSpPr>
          <p:cNvPr id="155" name="Agrupar 154">
            <a:extLst>
              <a:ext uri="{FF2B5EF4-FFF2-40B4-BE49-F238E27FC236}">
                <a16:creationId xmlns:a16="http://schemas.microsoft.com/office/drawing/2014/main" id="{7B00EC56-E02D-8577-C60B-A498EB0A8856}"/>
              </a:ext>
            </a:extLst>
          </p:cNvPr>
          <p:cNvGrpSpPr/>
          <p:nvPr/>
        </p:nvGrpSpPr>
        <p:grpSpPr>
          <a:xfrm>
            <a:off x="4104838" y="2123874"/>
            <a:ext cx="4947566" cy="3899923"/>
            <a:chOff x="3589354" y="2139123"/>
            <a:chExt cx="5574891" cy="4394412"/>
          </a:xfrm>
        </p:grpSpPr>
        <p:cxnSp>
          <p:nvCxnSpPr>
            <p:cNvPr id="81" name="Conector reto 13">
              <a:extLst>
                <a:ext uri="{FF2B5EF4-FFF2-40B4-BE49-F238E27FC236}">
                  <a16:creationId xmlns:a16="http://schemas.microsoft.com/office/drawing/2014/main" id="{B34D93D7-438A-569E-E136-2C8B96DB8BE8}"/>
                </a:ext>
              </a:extLst>
            </p:cNvPr>
            <p:cNvCxnSpPr>
              <a:cxnSpLocks/>
            </p:cNvCxnSpPr>
            <p:nvPr/>
          </p:nvCxnSpPr>
          <p:spPr>
            <a:xfrm>
              <a:off x="3589354" y="5958351"/>
              <a:ext cx="5574891" cy="0"/>
            </a:xfrm>
            <a:prstGeom prst="line">
              <a:avLst/>
            </a:prstGeom>
            <a:ln>
              <a:solidFill>
                <a:srgbClr val="DA291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id="{3361BB46-EC6D-B353-3EEF-154E2A1AA771}"/>
                </a:ext>
              </a:extLst>
            </p:cNvPr>
            <p:cNvSpPr txBox="1"/>
            <p:nvPr/>
          </p:nvSpPr>
          <p:spPr>
            <a:xfrm>
              <a:off x="4879585" y="6117374"/>
              <a:ext cx="2994429" cy="41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AMX Medium" pitchFamily="2" charset="77"/>
                </a:rPr>
                <a:t>Área Stands</a:t>
              </a:r>
            </a:p>
          </p:txBody>
        </p:sp>
        <p:grpSp>
          <p:nvGrpSpPr>
            <p:cNvPr id="154" name="Agrupar 153">
              <a:extLst>
                <a:ext uri="{FF2B5EF4-FFF2-40B4-BE49-F238E27FC236}">
                  <a16:creationId xmlns:a16="http://schemas.microsoft.com/office/drawing/2014/main" id="{7B8BAA7A-7FA0-FE3D-156E-CF7BFE4F58C6}"/>
                </a:ext>
              </a:extLst>
            </p:cNvPr>
            <p:cNvGrpSpPr/>
            <p:nvPr/>
          </p:nvGrpSpPr>
          <p:grpSpPr>
            <a:xfrm>
              <a:off x="4923169" y="3615005"/>
              <a:ext cx="2907261" cy="811452"/>
              <a:chOff x="4655361" y="3615005"/>
              <a:chExt cx="2907261" cy="811452"/>
            </a:xfrm>
          </p:grpSpPr>
          <p:grpSp>
            <p:nvGrpSpPr>
              <p:cNvPr id="111" name="Gráfico 92">
                <a:extLst>
                  <a:ext uri="{FF2B5EF4-FFF2-40B4-BE49-F238E27FC236}">
                    <a16:creationId xmlns:a16="http://schemas.microsoft.com/office/drawing/2014/main" id="{57DE73C0-C582-F5E7-A593-4DC43E76B704}"/>
                  </a:ext>
                </a:extLst>
              </p:cNvPr>
              <p:cNvGrpSpPr/>
              <p:nvPr/>
            </p:nvGrpSpPr>
            <p:grpSpPr>
              <a:xfrm>
                <a:off x="6574072" y="3615005"/>
                <a:ext cx="988550" cy="811452"/>
                <a:chOff x="6852161" y="3615005"/>
                <a:chExt cx="988550" cy="811452"/>
              </a:xfrm>
            </p:grpSpPr>
            <p:sp>
              <p:nvSpPr>
                <p:cNvPr id="112" name="Forma Livre 111">
                  <a:extLst>
                    <a:ext uri="{FF2B5EF4-FFF2-40B4-BE49-F238E27FC236}">
                      <a16:creationId xmlns:a16="http://schemas.microsoft.com/office/drawing/2014/main" id="{686642F9-9153-B2B4-A3A0-8455658C3981}"/>
                    </a:ext>
                  </a:extLst>
                </p:cNvPr>
                <p:cNvSpPr/>
                <p:nvPr/>
              </p:nvSpPr>
              <p:spPr>
                <a:xfrm>
                  <a:off x="6852161" y="3615005"/>
                  <a:ext cx="988550" cy="811452"/>
                </a:xfrm>
                <a:custGeom>
                  <a:avLst/>
                  <a:gdLst>
                    <a:gd name="csX0" fmla="*/ 819943 w 988550"/>
                    <a:gd name="csY0" fmla="*/ 811453 h 811452"/>
                    <a:gd name="csX1" fmla="*/ 168704 w 988550"/>
                    <a:gd name="csY1" fmla="*/ 811453 h 811452"/>
                    <a:gd name="csX2" fmla="*/ 0 w 988550"/>
                    <a:gd name="csY2" fmla="*/ 643279 h 811452"/>
                    <a:gd name="csX3" fmla="*/ 0 w 988550"/>
                    <a:gd name="csY3" fmla="*/ 385083 h 811452"/>
                    <a:gd name="csX4" fmla="*/ 70056 w 988550"/>
                    <a:gd name="csY4" fmla="*/ 206912 h 811452"/>
                    <a:gd name="csX5" fmla="*/ 181336 w 988550"/>
                    <a:gd name="csY5" fmla="*/ 87187 h 811452"/>
                    <a:gd name="csX6" fmla="*/ 381573 w 988550"/>
                    <a:gd name="csY6" fmla="*/ 0 h 811452"/>
                    <a:gd name="csX7" fmla="*/ 606978 w 988550"/>
                    <a:gd name="csY7" fmla="*/ 0 h 811452"/>
                    <a:gd name="csX8" fmla="*/ 807214 w 988550"/>
                    <a:gd name="csY8" fmla="*/ 87187 h 811452"/>
                    <a:gd name="csX9" fmla="*/ 918494 w 988550"/>
                    <a:gd name="csY9" fmla="*/ 206912 h 811452"/>
                    <a:gd name="csX10" fmla="*/ 988551 w 988550"/>
                    <a:gd name="csY10" fmla="*/ 385083 h 811452"/>
                    <a:gd name="csX11" fmla="*/ 988551 w 988550"/>
                    <a:gd name="csY11" fmla="*/ 643279 h 811452"/>
                    <a:gd name="csX12" fmla="*/ 819847 w 988550"/>
                    <a:gd name="csY12" fmla="*/ 811453 h 811452"/>
                    <a:gd name="csX13" fmla="*/ 381621 w 988550"/>
                    <a:gd name="csY13" fmla="*/ 38547 h 811452"/>
                    <a:gd name="csX14" fmla="*/ 209735 w 988550"/>
                    <a:gd name="csY14" fmla="*/ 113381 h 811452"/>
                    <a:gd name="csX15" fmla="*/ 98455 w 988550"/>
                    <a:gd name="csY15" fmla="*/ 233107 h 811452"/>
                    <a:gd name="csX16" fmla="*/ 38668 w 988550"/>
                    <a:gd name="csY16" fmla="*/ 385083 h 811452"/>
                    <a:gd name="csX17" fmla="*/ 38668 w 988550"/>
                    <a:gd name="csY17" fmla="*/ 643279 h 811452"/>
                    <a:gd name="csX18" fmla="*/ 168704 w 988550"/>
                    <a:gd name="csY18" fmla="*/ 772906 h 811452"/>
                    <a:gd name="csX19" fmla="*/ 819943 w 988550"/>
                    <a:gd name="csY19" fmla="*/ 772906 h 811452"/>
                    <a:gd name="csX20" fmla="*/ 949979 w 988550"/>
                    <a:gd name="csY20" fmla="*/ 643279 h 811452"/>
                    <a:gd name="csX21" fmla="*/ 949979 w 988550"/>
                    <a:gd name="csY21" fmla="*/ 385083 h 811452"/>
                    <a:gd name="csX22" fmla="*/ 890192 w 988550"/>
                    <a:gd name="csY22" fmla="*/ 233107 h 811452"/>
                    <a:gd name="csX23" fmla="*/ 778912 w 988550"/>
                    <a:gd name="csY23" fmla="*/ 113381 h 811452"/>
                    <a:gd name="csX24" fmla="*/ 607026 w 988550"/>
                    <a:gd name="csY24" fmla="*/ 38547 h 811452"/>
                    <a:gd name="csX25" fmla="*/ 381621 w 988550"/>
                    <a:gd name="csY25" fmla="*/ 38547 h 81145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988550" h="811452">
                      <a:moveTo>
                        <a:pt x="819943" y="811453"/>
                      </a:moveTo>
                      <a:lnTo>
                        <a:pt x="168704" y="811453"/>
                      </a:lnTo>
                      <a:cubicBezTo>
                        <a:pt x="75697" y="811453"/>
                        <a:pt x="0" y="736041"/>
                        <a:pt x="0" y="643279"/>
                      </a:cubicBezTo>
                      <a:lnTo>
                        <a:pt x="0" y="385083"/>
                      </a:lnTo>
                      <a:cubicBezTo>
                        <a:pt x="0" y="318804"/>
                        <a:pt x="24879" y="255505"/>
                        <a:pt x="70056" y="206912"/>
                      </a:cubicBezTo>
                      <a:lnTo>
                        <a:pt x="181336" y="87187"/>
                      </a:lnTo>
                      <a:cubicBezTo>
                        <a:pt x="232830" y="31770"/>
                        <a:pt x="305827" y="0"/>
                        <a:pt x="381573" y="0"/>
                      </a:cubicBezTo>
                      <a:lnTo>
                        <a:pt x="606978" y="0"/>
                      </a:lnTo>
                      <a:cubicBezTo>
                        <a:pt x="682723" y="0"/>
                        <a:pt x="755721" y="31770"/>
                        <a:pt x="807214" y="87187"/>
                      </a:cubicBezTo>
                      <a:lnTo>
                        <a:pt x="918494" y="206912"/>
                      </a:lnTo>
                      <a:cubicBezTo>
                        <a:pt x="963672" y="255553"/>
                        <a:pt x="988551" y="318804"/>
                        <a:pt x="988551" y="385083"/>
                      </a:cubicBezTo>
                      <a:lnTo>
                        <a:pt x="988551" y="643279"/>
                      </a:lnTo>
                      <a:cubicBezTo>
                        <a:pt x="988551" y="735993"/>
                        <a:pt x="912853" y="811453"/>
                        <a:pt x="819847" y="811453"/>
                      </a:cubicBezTo>
                      <a:close/>
                      <a:moveTo>
                        <a:pt x="381621" y="38547"/>
                      </a:moveTo>
                      <a:cubicBezTo>
                        <a:pt x="316579" y="38547"/>
                        <a:pt x="253900" y="65799"/>
                        <a:pt x="209735" y="113381"/>
                      </a:cubicBezTo>
                      <a:lnTo>
                        <a:pt x="98455" y="233107"/>
                      </a:lnTo>
                      <a:cubicBezTo>
                        <a:pt x="59883" y="274586"/>
                        <a:pt x="38668" y="328561"/>
                        <a:pt x="38668" y="385083"/>
                      </a:cubicBezTo>
                      <a:lnTo>
                        <a:pt x="38668" y="643279"/>
                      </a:lnTo>
                      <a:cubicBezTo>
                        <a:pt x="38668" y="714749"/>
                        <a:pt x="97008" y="772906"/>
                        <a:pt x="168704" y="772906"/>
                      </a:cubicBezTo>
                      <a:lnTo>
                        <a:pt x="819943" y="772906"/>
                      </a:lnTo>
                      <a:cubicBezTo>
                        <a:pt x="891639" y="772906"/>
                        <a:pt x="949979" y="714749"/>
                        <a:pt x="949979" y="643279"/>
                      </a:cubicBezTo>
                      <a:lnTo>
                        <a:pt x="949979" y="385083"/>
                      </a:lnTo>
                      <a:cubicBezTo>
                        <a:pt x="949979" y="328561"/>
                        <a:pt x="928764" y="274538"/>
                        <a:pt x="890192" y="233107"/>
                      </a:cubicBezTo>
                      <a:lnTo>
                        <a:pt x="778912" y="113381"/>
                      </a:lnTo>
                      <a:cubicBezTo>
                        <a:pt x="734699" y="65799"/>
                        <a:pt x="672068" y="38547"/>
                        <a:pt x="607026" y="38547"/>
                      </a:cubicBezTo>
                      <a:lnTo>
                        <a:pt x="381621" y="38547"/>
                      </a:lnTo>
                      <a:close/>
                    </a:path>
                  </a:pathLst>
                </a:custGeom>
                <a:solidFill>
                  <a:srgbClr val="DA291C"/>
                </a:solidFill>
                <a:ln w="479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3" name="Forma Livre 112">
                  <a:extLst>
                    <a:ext uri="{FF2B5EF4-FFF2-40B4-BE49-F238E27FC236}">
                      <a16:creationId xmlns:a16="http://schemas.microsoft.com/office/drawing/2014/main" id="{13329113-4301-6164-5B46-07380C0B66F1}"/>
                    </a:ext>
                  </a:extLst>
                </p:cNvPr>
                <p:cNvSpPr/>
                <p:nvPr/>
              </p:nvSpPr>
              <p:spPr>
                <a:xfrm>
                  <a:off x="6852305" y="3976826"/>
                  <a:ext cx="987297" cy="217678"/>
                </a:xfrm>
                <a:custGeom>
                  <a:avLst/>
                  <a:gdLst>
                    <a:gd name="csX0" fmla="*/ 737351 w 987297"/>
                    <a:gd name="csY0" fmla="*/ 217679 h 217678"/>
                    <a:gd name="csX1" fmla="*/ 248596 w 987297"/>
                    <a:gd name="csY1" fmla="*/ 217679 h 217678"/>
                    <a:gd name="csX2" fmla="*/ 0 w 987297"/>
                    <a:gd name="csY2" fmla="*/ 22542 h 217678"/>
                    <a:gd name="csX3" fmla="*/ 38379 w 987297"/>
                    <a:gd name="csY3" fmla="*/ 18024 h 217678"/>
                    <a:gd name="csX4" fmla="*/ 248596 w 987297"/>
                    <a:gd name="csY4" fmla="*/ 179180 h 217678"/>
                    <a:gd name="csX5" fmla="*/ 737399 w 987297"/>
                    <a:gd name="csY5" fmla="*/ 179180 h 217678"/>
                    <a:gd name="csX6" fmla="*/ 948677 w 987297"/>
                    <a:gd name="csY6" fmla="*/ 0 h 217678"/>
                    <a:gd name="csX7" fmla="*/ 987297 w 987297"/>
                    <a:gd name="csY7" fmla="*/ 0 h 217678"/>
                    <a:gd name="csX8" fmla="*/ 737399 w 987297"/>
                    <a:gd name="csY8" fmla="*/ 217679 h 21767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987297" h="217678">
                      <a:moveTo>
                        <a:pt x="737351" y="217679"/>
                      </a:moveTo>
                      <a:lnTo>
                        <a:pt x="248596" y="217679"/>
                      </a:lnTo>
                      <a:cubicBezTo>
                        <a:pt x="120007" y="217679"/>
                        <a:pt x="13114" y="133808"/>
                        <a:pt x="0" y="22542"/>
                      </a:cubicBezTo>
                      <a:lnTo>
                        <a:pt x="38379" y="18024"/>
                      </a:lnTo>
                      <a:cubicBezTo>
                        <a:pt x="49227" y="109873"/>
                        <a:pt x="139582" y="179180"/>
                        <a:pt x="248596" y="179180"/>
                      </a:cubicBezTo>
                      <a:lnTo>
                        <a:pt x="737399" y="179180"/>
                      </a:lnTo>
                      <a:cubicBezTo>
                        <a:pt x="853887" y="179180"/>
                        <a:pt x="948677" y="98818"/>
                        <a:pt x="948677" y="0"/>
                      </a:cubicBezTo>
                      <a:lnTo>
                        <a:pt x="987297" y="0"/>
                      </a:lnTo>
                      <a:cubicBezTo>
                        <a:pt x="987297" y="120014"/>
                        <a:pt x="875197" y="217679"/>
                        <a:pt x="737399" y="217679"/>
                      </a:cubicBezTo>
                      <a:close/>
                    </a:path>
                  </a:pathLst>
                </a:custGeom>
                <a:solidFill>
                  <a:srgbClr val="DA291C"/>
                </a:solidFill>
                <a:ln w="479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4" name="Forma Livre 113">
                  <a:extLst>
                    <a:ext uri="{FF2B5EF4-FFF2-40B4-BE49-F238E27FC236}">
                      <a16:creationId xmlns:a16="http://schemas.microsoft.com/office/drawing/2014/main" id="{074ACBE3-65C8-33CF-63A8-05900C54A0D2}"/>
                    </a:ext>
                  </a:extLst>
                </p:cNvPr>
                <p:cNvSpPr/>
                <p:nvPr/>
              </p:nvSpPr>
              <p:spPr>
                <a:xfrm>
                  <a:off x="7039813" y="3955774"/>
                  <a:ext cx="591259" cy="103239"/>
                </a:xfrm>
                <a:custGeom>
                  <a:avLst/>
                  <a:gdLst>
                    <a:gd name="csX0" fmla="*/ 23625 w 591259"/>
                    <a:gd name="csY0" fmla="*/ 103240 h 103239"/>
                    <a:gd name="csX1" fmla="*/ 0 w 591259"/>
                    <a:gd name="csY1" fmla="*/ 72768 h 103239"/>
                    <a:gd name="csX2" fmla="*/ 295654 w 591259"/>
                    <a:gd name="csY2" fmla="*/ 0 h 103239"/>
                    <a:gd name="csX3" fmla="*/ 591260 w 591259"/>
                    <a:gd name="csY3" fmla="*/ 72768 h 103239"/>
                    <a:gd name="csX4" fmla="*/ 567634 w 591259"/>
                    <a:gd name="csY4" fmla="*/ 103240 h 103239"/>
                    <a:gd name="csX5" fmla="*/ 295654 w 591259"/>
                    <a:gd name="csY5" fmla="*/ 38547 h 103239"/>
                    <a:gd name="csX6" fmla="*/ 23625 w 591259"/>
                    <a:gd name="csY6" fmla="*/ 103240 h 10323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591259" h="103239">
                      <a:moveTo>
                        <a:pt x="23625" y="103240"/>
                      </a:moveTo>
                      <a:lnTo>
                        <a:pt x="0" y="72768"/>
                      </a:lnTo>
                      <a:cubicBezTo>
                        <a:pt x="58244" y="27877"/>
                        <a:pt x="171501" y="0"/>
                        <a:pt x="295654" y="0"/>
                      </a:cubicBezTo>
                      <a:cubicBezTo>
                        <a:pt x="419807" y="0"/>
                        <a:pt x="533064" y="27877"/>
                        <a:pt x="591260" y="72768"/>
                      </a:cubicBezTo>
                      <a:lnTo>
                        <a:pt x="567634" y="103240"/>
                      </a:lnTo>
                      <a:cubicBezTo>
                        <a:pt x="516623" y="63924"/>
                        <a:pt x="409875" y="38547"/>
                        <a:pt x="295654" y="38547"/>
                      </a:cubicBezTo>
                      <a:cubicBezTo>
                        <a:pt x="181433" y="38547"/>
                        <a:pt x="74685" y="63924"/>
                        <a:pt x="23625" y="103240"/>
                      </a:cubicBezTo>
                      <a:close/>
                    </a:path>
                  </a:pathLst>
                </a:custGeom>
                <a:solidFill>
                  <a:srgbClr val="00F3FF"/>
                </a:solidFill>
                <a:ln w="479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115" name="Gráfico 92">
                  <a:extLst>
                    <a:ext uri="{FF2B5EF4-FFF2-40B4-BE49-F238E27FC236}">
                      <a16:creationId xmlns:a16="http://schemas.microsoft.com/office/drawing/2014/main" id="{A1C4833B-BFE0-FBC7-2465-92686DFD8482}"/>
                    </a:ext>
                  </a:extLst>
                </p:cNvPr>
                <p:cNvGrpSpPr/>
                <p:nvPr/>
              </p:nvGrpSpPr>
              <p:grpSpPr>
                <a:xfrm>
                  <a:off x="7028965" y="3874162"/>
                  <a:ext cx="625058" cy="125252"/>
                  <a:chOff x="7028965" y="3874162"/>
                  <a:chExt cx="625058" cy="125252"/>
                </a:xfrm>
                <a:solidFill>
                  <a:srgbClr val="00F3FF"/>
                </a:solidFill>
              </p:grpSpPr>
              <p:sp>
                <p:nvSpPr>
                  <p:cNvPr id="116" name="Forma Livre 115">
                    <a:extLst>
                      <a:ext uri="{FF2B5EF4-FFF2-40B4-BE49-F238E27FC236}">
                        <a16:creationId xmlns:a16="http://schemas.microsoft.com/office/drawing/2014/main" id="{38399228-8E62-F1C8-44F4-1E042574EBB8}"/>
                      </a:ext>
                    </a:extLst>
                  </p:cNvPr>
                  <p:cNvSpPr/>
                  <p:nvPr/>
                </p:nvSpPr>
                <p:spPr>
                  <a:xfrm>
                    <a:off x="7028965" y="3874162"/>
                    <a:ext cx="125648" cy="125252"/>
                  </a:xfrm>
                  <a:custGeom>
                    <a:avLst/>
                    <a:gdLst>
                      <a:gd name="csX0" fmla="*/ 125648 w 125648"/>
                      <a:gd name="csY0" fmla="*/ 125253 h 125252"/>
                      <a:gd name="csX1" fmla="*/ 87028 w 125648"/>
                      <a:gd name="csY1" fmla="*/ 125253 h 125252"/>
                      <a:gd name="csX2" fmla="*/ 0 w 125648"/>
                      <a:gd name="csY2" fmla="*/ 38499 h 125252"/>
                      <a:gd name="csX3" fmla="*/ 0 w 125648"/>
                      <a:gd name="csY3" fmla="*/ 0 h 125252"/>
                      <a:gd name="csX4" fmla="*/ 125648 w 125648"/>
                      <a:gd name="csY4" fmla="*/ 125253 h 12525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25648" h="125252">
                        <a:moveTo>
                          <a:pt x="125648" y="125253"/>
                        </a:moveTo>
                        <a:lnTo>
                          <a:pt x="87028" y="125253"/>
                        </a:lnTo>
                        <a:cubicBezTo>
                          <a:pt x="87028" y="77430"/>
                          <a:pt x="47974" y="38499"/>
                          <a:pt x="0" y="38499"/>
                        </a:cubicBezTo>
                        <a:lnTo>
                          <a:pt x="0" y="0"/>
                        </a:lnTo>
                        <a:cubicBezTo>
                          <a:pt x="69285" y="0"/>
                          <a:pt x="125648" y="56186"/>
                          <a:pt x="125648" y="125253"/>
                        </a:cubicBezTo>
                        <a:close/>
                      </a:path>
                    </a:pathLst>
                  </a:custGeom>
                  <a:solidFill>
                    <a:srgbClr val="00F3FF"/>
                  </a:solidFill>
                  <a:ln w="479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17" name="Forma Livre 116">
                    <a:extLst>
                      <a:ext uri="{FF2B5EF4-FFF2-40B4-BE49-F238E27FC236}">
                        <a16:creationId xmlns:a16="http://schemas.microsoft.com/office/drawing/2014/main" id="{7A3D1057-F2C3-6172-BB60-5099BF8DE70F}"/>
                      </a:ext>
                    </a:extLst>
                  </p:cNvPr>
                  <p:cNvSpPr/>
                  <p:nvPr/>
                </p:nvSpPr>
                <p:spPr>
                  <a:xfrm>
                    <a:off x="7528375" y="3874162"/>
                    <a:ext cx="125648" cy="125252"/>
                  </a:xfrm>
                  <a:custGeom>
                    <a:avLst/>
                    <a:gdLst>
                      <a:gd name="csX0" fmla="*/ 38620 w 125648"/>
                      <a:gd name="csY0" fmla="*/ 125253 h 125252"/>
                      <a:gd name="csX1" fmla="*/ 0 w 125648"/>
                      <a:gd name="csY1" fmla="*/ 125253 h 125252"/>
                      <a:gd name="csX2" fmla="*/ 125648 w 125648"/>
                      <a:gd name="csY2" fmla="*/ 0 h 125252"/>
                      <a:gd name="csX3" fmla="*/ 125648 w 125648"/>
                      <a:gd name="csY3" fmla="*/ 38499 h 125252"/>
                      <a:gd name="csX4" fmla="*/ 38620 w 125648"/>
                      <a:gd name="csY4" fmla="*/ 125253 h 12525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25648" h="125252">
                        <a:moveTo>
                          <a:pt x="38620" y="125253"/>
                        </a:moveTo>
                        <a:lnTo>
                          <a:pt x="0" y="125253"/>
                        </a:lnTo>
                        <a:cubicBezTo>
                          <a:pt x="0" y="56186"/>
                          <a:pt x="56363" y="0"/>
                          <a:pt x="125648" y="0"/>
                        </a:cubicBezTo>
                        <a:lnTo>
                          <a:pt x="125648" y="38499"/>
                        </a:lnTo>
                        <a:cubicBezTo>
                          <a:pt x="77674" y="38499"/>
                          <a:pt x="38620" y="77430"/>
                          <a:pt x="38620" y="125253"/>
                        </a:cubicBezTo>
                        <a:close/>
                      </a:path>
                    </a:pathLst>
                  </a:custGeom>
                  <a:solidFill>
                    <a:srgbClr val="00F3FF"/>
                  </a:solidFill>
                  <a:ln w="479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26" name="Gráfico 92">
                <a:extLst>
                  <a:ext uri="{FF2B5EF4-FFF2-40B4-BE49-F238E27FC236}">
                    <a16:creationId xmlns:a16="http://schemas.microsoft.com/office/drawing/2014/main" id="{E4D81084-DFE3-41C4-678A-965366AE5A81}"/>
                  </a:ext>
                </a:extLst>
              </p:cNvPr>
              <p:cNvGrpSpPr/>
              <p:nvPr/>
            </p:nvGrpSpPr>
            <p:grpSpPr>
              <a:xfrm>
                <a:off x="4655361" y="3615005"/>
                <a:ext cx="988550" cy="811452"/>
                <a:chOff x="6852161" y="3615005"/>
                <a:chExt cx="988550" cy="811452"/>
              </a:xfrm>
            </p:grpSpPr>
            <p:sp>
              <p:nvSpPr>
                <p:cNvPr id="127" name="Forma Livre 126">
                  <a:extLst>
                    <a:ext uri="{FF2B5EF4-FFF2-40B4-BE49-F238E27FC236}">
                      <a16:creationId xmlns:a16="http://schemas.microsoft.com/office/drawing/2014/main" id="{EB390C26-50DF-4A26-4831-621AD6AB9DBB}"/>
                    </a:ext>
                  </a:extLst>
                </p:cNvPr>
                <p:cNvSpPr/>
                <p:nvPr/>
              </p:nvSpPr>
              <p:spPr>
                <a:xfrm>
                  <a:off x="6852161" y="3615005"/>
                  <a:ext cx="988550" cy="811452"/>
                </a:xfrm>
                <a:custGeom>
                  <a:avLst/>
                  <a:gdLst>
                    <a:gd name="csX0" fmla="*/ 819943 w 988550"/>
                    <a:gd name="csY0" fmla="*/ 811453 h 811452"/>
                    <a:gd name="csX1" fmla="*/ 168704 w 988550"/>
                    <a:gd name="csY1" fmla="*/ 811453 h 811452"/>
                    <a:gd name="csX2" fmla="*/ 0 w 988550"/>
                    <a:gd name="csY2" fmla="*/ 643279 h 811452"/>
                    <a:gd name="csX3" fmla="*/ 0 w 988550"/>
                    <a:gd name="csY3" fmla="*/ 385083 h 811452"/>
                    <a:gd name="csX4" fmla="*/ 70056 w 988550"/>
                    <a:gd name="csY4" fmla="*/ 206912 h 811452"/>
                    <a:gd name="csX5" fmla="*/ 181336 w 988550"/>
                    <a:gd name="csY5" fmla="*/ 87187 h 811452"/>
                    <a:gd name="csX6" fmla="*/ 381573 w 988550"/>
                    <a:gd name="csY6" fmla="*/ 0 h 811452"/>
                    <a:gd name="csX7" fmla="*/ 606978 w 988550"/>
                    <a:gd name="csY7" fmla="*/ 0 h 811452"/>
                    <a:gd name="csX8" fmla="*/ 807214 w 988550"/>
                    <a:gd name="csY8" fmla="*/ 87187 h 811452"/>
                    <a:gd name="csX9" fmla="*/ 918494 w 988550"/>
                    <a:gd name="csY9" fmla="*/ 206912 h 811452"/>
                    <a:gd name="csX10" fmla="*/ 988551 w 988550"/>
                    <a:gd name="csY10" fmla="*/ 385083 h 811452"/>
                    <a:gd name="csX11" fmla="*/ 988551 w 988550"/>
                    <a:gd name="csY11" fmla="*/ 643279 h 811452"/>
                    <a:gd name="csX12" fmla="*/ 819847 w 988550"/>
                    <a:gd name="csY12" fmla="*/ 811453 h 811452"/>
                    <a:gd name="csX13" fmla="*/ 381621 w 988550"/>
                    <a:gd name="csY13" fmla="*/ 38547 h 811452"/>
                    <a:gd name="csX14" fmla="*/ 209735 w 988550"/>
                    <a:gd name="csY14" fmla="*/ 113381 h 811452"/>
                    <a:gd name="csX15" fmla="*/ 98455 w 988550"/>
                    <a:gd name="csY15" fmla="*/ 233107 h 811452"/>
                    <a:gd name="csX16" fmla="*/ 38668 w 988550"/>
                    <a:gd name="csY16" fmla="*/ 385083 h 811452"/>
                    <a:gd name="csX17" fmla="*/ 38668 w 988550"/>
                    <a:gd name="csY17" fmla="*/ 643279 h 811452"/>
                    <a:gd name="csX18" fmla="*/ 168704 w 988550"/>
                    <a:gd name="csY18" fmla="*/ 772906 h 811452"/>
                    <a:gd name="csX19" fmla="*/ 819943 w 988550"/>
                    <a:gd name="csY19" fmla="*/ 772906 h 811452"/>
                    <a:gd name="csX20" fmla="*/ 949979 w 988550"/>
                    <a:gd name="csY20" fmla="*/ 643279 h 811452"/>
                    <a:gd name="csX21" fmla="*/ 949979 w 988550"/>
                    <a:gd name="csY21" fmla="*/ 385083 h 811452"/>
                    <a:gd name="csX22" fmla="*/ 890192 w 988550"/>
                    <a:gd name="csY22" fmla="*/ 233107 h 811452"/>
                    <a:gd name="csX23" fmla="*/ 778912 w 988550"/>
                    <a:gd name="csY23" fmla="*/ 113381 h 811452"/>
                    <a:gd name="csX24" fmla="*/ 607026 w 988550"/>
                    <a:gd name="csY24" fmla="*/ 38547 h 811452"/>
                    <a:gd name="csX25" fmla="*/ 381621 w 988550"/>
                    <a:gd name="csY25" fmla="*/ 38547 h 81145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988550" h="811452">
                      <a:moveTo>
                        <a:pt x="819943" y="811453"/>
                      </a:moveTo>
                      <a:lnTo>
                        <a:pt x="168704" y="811453"/>
                      </a:lnTo>
                      <a:cubicBezTo>
                        <a:pt x="75697" y="811453"/>
                        <a:pt x="0" y="736041"/>
                        <a:pt x="0" y="643279"/>
                      </a:cubicBezTo>
                      <a:lnTo>
                        <a:pt x="0" y="385083"/>
                      </a:lnTo>
                      <a:cubicBezTo>
                        <a:pt x="0" y="318804"/>
                        <a:pt x="24879" y="255505"/>
                        <a:pt x="70056" y="206912"/>
                      </a:cubicBezTo>
                      <a:lnTo>
                        <a:pt x="181336" y="87187"/>
                      </a:lnTo>
                      <a:cubicBezTo>
                        <a:pt x="232830" y="31770"/>
                        <a:pt x="305827" y="0"/>
                        <a:pt x="381573" y="0"/>
                      </a:cubicBezTo>
                      <a:lnTo>
                        <a:pt x="606978" y="0"/>
                      </a:lnTo>
                      <a:cubicBezTo>
                        <a:pt x="682723" y="0"/>
                        <a:pt x="755721" y="31770"/>
                        <a:pt x="807214" y="87187"/>
                      </a:cubicBezTo>
                      <a:lnTo>
                        <a:pt x="918494" y="206912"/>
                      </a:lnTo>
                      <a:cubicBezTo>
                        <a:pt x="963672" y="255553"/>
                        <a:pt x="988551" y="318804"/>
                        <a:pt x="988551" y="385083"/>
                      </a:cubicBezTo>
                      <a:lnTo>
                        <a:pt x="988551" y="643279"/>
                      </a:lnTo>
                      <a:cubicBezTo>
                        <a:pt x="988551" y="735993"/>
                        <a:pt x="912853" y="811453"/>
                        <a:pt x="819847" y="811453"/>
                      </a:cubicBezTo>
                      <a:close/>
                      <a:moveTo>
                        <a:pt x="381621" y="38547"/>
                      </a:moveTo>
                      <a:cubicBezTo>
                        <a:pt x="316579" y="38547"/>
                        <a:pt x="253900" y="65799"/>
                        <a:pt x="209735" y="113381"/>
                      </a:cubicBezTo>
                      <a:lnTo>
                        <a:pt x="98455" y="233107"/>
                      </a:lnTo>
                      <a:cubicBezTo>
                        <a:pt x="59883" y="274586"/>
                        <a:pt x="38668" y="328561"/>
                        <a:pt x="38668" y="385083"/>
                      </a:cubicBezTo>
                      <a:lnTo>
                        <a:pt x="38668" y="643279"/>
                      </a:lnTo>
                      <a:cubicBezTo>
                        <a:pt x="38668" y="714749"/>
                        <a:pt x="97008" y="772906"/>
                        <a:pt x="168704" y="772906"/>
                      </a:cubicBezTo>
                      <a:lnTo>
                        <a:pt x="819943" y="772906"/>
                      </a:lnTo>
                      <a:cubicBezTo>
                        <a:pt x="891639" y="772906"/>
                        <a:pt x="949979" y="714749"/>
                        <a:pt x="949979" y="643279"/>
                      </a:cubicBezTo>
                      <a:lnTo>
                        <a:pt x="949979" y="385083"/>
                      </a:lnTo>
                      <a:cubicBezTo>
                        <a:pt x="949979" y="328561"/>
                        <a:pt x="928764" y="274538"/>
                        <a:pt x="890192" y="233107"/>
                      </a:cubicBezTo>
                      <a:lnTo>
                        <a:pt x="778912" y="113381"/>
                      </a:lnTo>
                      <a:cubicBezTo>
                        <a:pt x="734699" y="65799"/>
                        <a:pt x="672068" y="38547"/>
                        <a:pt x="607026" y="38547"/>
                      </a:cubicBezTo>
                      <a:lnTo>
                        <a:pt x="381621" y="38547"/>
                      </a:lnTo>
                      <a:close/>
                    </a:path>
                  </a:pathLst>
                </a:custGeom>
                <a:solidFill>
                  <a:srgbClr val="DA291C"/>
                </a:solidFill>
                <a:ln w="479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8" name="Forma Livre 127">
                  <a:extLst>
                    <a:ext uri="{FF2B5EF4-FFF2-40B4-BE49-F238E27FC236}">
                      <a16:creationId xmlns:a16="http://schemas.microsoft.com/office/drawing/2014/main" id="{F62FC830-F18B-7950-BDA3-95D4E7AD6476}"/>
                    </a:ext>
                  </a:extLst>
                </p:cNvPr>
                <p:cNvSpPr/>
                <p:nvPr/>
              </p:nvSpPr>
              <p:spPr>
                <a:xfrm>
                  <a:off x="6852305" y="3976826"/>
                  <a:ext cx="987297" cy="217678"/>
                </a:xfrm>
                <a:custGeom>
                  <a:avLst/>
                  <a:gdLst>
                    <a:gd name="csX0" fmla="*/ 737351 w 987297"/>
                    <a:gd name="csY0" fmla="*/ 217679 h 217678"/>
                    <a:gd name="csX1" fmla="*/ 248596 w 987297"/>
                    <a:gd name="csY1" fmla="*/ 217679 h 217678"/>
                    <a:gd name="csX2" fmla="*/ 0 w 987297"/>
                    <a:gd name="csY2" fmla="*/ 22542 h 217678"/>
                    <a:gd name="csX3" fmla="*/ 38379 w 987297"/>
                    <a:gd name="csY3" fmla="*/ 18024 h 217678"/>
                    <a:gd name="csX4" fmla="*/ 248596 w 987297"/>
                    <a:gd name="csY4" fmla="*/ 179180 h 217678"/>
                    <a:gd name="csX5" fmla="*/ 737399 w 987297"/>
                    <a:gd name="csY5" fmla="*/ 179180 h 217678"/>
                    <a:gd name="csX6" fmla="*/ 948677 w 987297"/>
                    <a:gd name="csY6" fmla="*/ 0 h 217678"/>
                    <a:gd name="csX7" fmla="*/ 987297 w 987297"/>
                    <a:gd name="csY7" fmla="*/ 0 h 217678"/>
                    <a:gd name="csX8" fmla="*/ 737399 w 987297"/>
                    <a:gd name="csY8" fmla="*/ 217679 h 21767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987297" h="217678">
                      <a:moveTo>
                        <a:pt x="737351" y="217679"/>
                      </a:moveTo>
                      <a:lnTo>
                        <a:pt x="248596" y="217679"/>
                      </a:lnTo>
                      <a:cubicBezTo>
                        <a:pt x="120007" y="217679"/>
                        <a:pt x="13114" y="133808"/>
                        <a:pt x="0" y="22542"/>
                      </a:cubicBezTo>
                      <a:lnTo>
                        <a:pt x="38379" y="18024"/>
                      </a:lnTo>
                      <a:cubicBezTo>
                        <a:pt x="49227" y="109873"/>
                        <a:pt x="139582" y="179180"/>
                        <a:pt x="248596" y="179180"/>
                      </a:cubicBezTo>
                      <a:lnTo>
                        <a:pt x="737399" y="179180"/>
                      </a:lnTo>
                      <a:cubicBezTo>
                        <a:pt x="853887" y="179180"/>
                        <a:pt x="948677" y="98818"/>
                        <a:pt x="948677" y="0"/>
                      </a:cubicBezTo>
                      <a:lnTo>
                        <a:pt x="987297" y="0"/>
                      </a:lnTo>
                      <a:cubicBezTo>
                        <a:pt x="987297" y="120014"/>
                        <a:pt x="875197" y="217679"/>
                        <a:pt x="737399" y="217679"/>
                      </a:cubicBezTo>
                      <a:close/>
                    </a:path>
                  </a:pathLst>
                </a:custGeom>
                <a:solidFill>
                  <a:srgbClr val="DA291C"/>
                </a:solidFill>
                <a:ln w="479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9" name="Forma Livre 128">
                  <a:extLst>
                    <a:ext uri="{FF2B5EF4-FFF2-40B4-BE49-F238E27FC236}">
                      <a16:creationId xmlns:a16="http://schemas.microsoft.com/office/drawing/2014/main" id="{A2D15E63-2A0D-4B6B-17C8-E3C5C603A0DB}"/>
                    </a:ext>
                  </a:extLst>
                </p:cNvPr>
                <p:cNvSpPr/>
                <p:nvPr/>
              </p:nvSpPr>
              <p:spPr>
                <a:xfrm>
                  <a:off x="7039813" y="3955774"/>
                  <a:ext cx="591259" cy="103239"/>
                </a:xfrm>
                <a:custGeom>
                  <a:avLst/>
                  <a:gdLst>
                    <a:gd name="csX0" fmla="*/ 23625 w 591259"/>
                    <a:gd name="csY0" fmla="*/ 103240 h 103239"/>
                    <a:gd name="csX1" fmla="*/ 0 w 591259"/>
                    <a:gd name="csY1" fmla="*/ 72768 h 103239"/>
                    <a:gd name="csX2" fmla="*/ 295654 w 591259"/>
                    <a:gd name="csY2" fmla="*/ 0 h 103239"/>
                    <a:gd name="csX3" fmla="*/ 591260 w 591259"/>
                    <a:gd name="csY3" fmla="*/ 72768 h 103239"/>
                    <a:gd name="csX4" fmla="*/ 567634 w 591259"/>
                    <a:gd name="csY4" fmla="*/ 103240 h 103239"/>
                    <a:gd name="csX5" fmla="*/ 295654 w 591259"/>
                    <a:gd name="csY5" fmla="*/ 38547 h 103239"/>
                    <a:gd name="csX6" fmla="*/ 23625 w 591259"/>
                    <a:gd name="csY6" fmla="*/ 103240 h 10323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591259" h="103239">
                      <a:moveTo>
                        <a:pt x="23625" y="103240"/>
                      </a:moveTo>
                      <a:lnTo>
                        <a:pt x="0" y="72768"/>
                      </a:lnTo>
                      <a:cubicBezTo>
                        <a:pt x="58244" y="27877"/>
                        <a:pt x="171501" y="0"/>
                        <a:pt x="295654" y="0"/>
                      </a:cubicBezTo>
                      <a:cubicBezTo>
                        <a:pt x="419807" y="0"/>
                        <a:pt x="533064" y="27877"/>
                        <a:pt x="591260" y="72768"/>
                      </a:cubicBezTo>
                      <a:lnTo>
                        <a:pt x="567634" y="103240"/>
                      </a:lnTo>
                      <a:cubicBezTo>
                        <a:pt x="516623" y="63924"/>
                        <a:pt x="409875" y="38547"/>
                        <a:pt x="295654" y="38547"/>
                      </a:cubicBezTo>
                      <a:cubicBezTo>
                        <a:pt x="181433" y="38547"/>
                        <a:pt x="74685" y="63924"/>
                        <a:pt x="23625" y="103240"/>
                      </a:cubicBezTo>
                      <a:close/>
                    </a:path>
                  </a:pathLst>
                </a:custGeom>
                <a:solidFill>
                  <a:srgbClr val="00F3FF"/>
                </a:solidFill>
                <a:ln w="479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130" name="Gráfico 92">
                  <a:extLst>
                    <a:ext uri="{FF2B5EF4-FFF2-40B4-BE49-F238E27FC236}">
                      <a16:creationId xmlns:a16="http://schemas.microsoft.com/office/drawing/2014/main" id="{89C5C086-F87A-92A0-3FA3-87732EDB6009}"/>
                    </a:ext>
                  </a:extLst>
                </p:cNvPr>
                <p:cNvGrpSpPr/>
                <p:nvPr/>
              </p:nvGrpSpPr>
              <p:grpSpPr>
                <a:xfrm>
                  <a:off x="7028965" y="3874162"/>
                  <a:ext cx="625058" cy="125252"/>
                  <a:chOff x="7028965" y="3874162"/>
                  <a:chExt cx="625058" cy="125252"/>
                </a:xfrm>
                <a:solidFill>
                  <a:srgbClr val="00F3FF"/>
                </a:solidFill>
              </p:grpSpPr>
              <p:sp>
                <p:nvSpPr>
                  <p:cNvPr id="131" name="Forma Livre 130">
                    <a:extLst>
                      <a:ext uri="{FF2B5EF4-FFF2-40B4-BE49-F238E27FC236}">
                        <a16:creationId xmlns:a16="http://schemas.microsoft.com/office/drawing/2014/main" id="{0BC252A7-BDE4-CEE7-54F8-E63A869A058F}"/>
                      </a:ext>
                    </a:extLst>
                  </p:cNvPr>
                  <p:cNvSpPr/>
                  <p:nvPr/>
                </p:nvSpPr>
                <p:spPr>
                  <a:xfrm>
                    <a:off x="7028965" y="3874162"/>
                    <a:ext cx="125648" cy="125252"/>
                  </a:xfrm>
                  <a:custGeom>
                    <a:avLst/>
                    <a:gdLst>
                      <a:gd name="csX0" fmla="*/ 125648 w 125648"/>
                      <a:gd name="csY0" fmla="*/ 125253 h 125252"/>
                      <a:gd name="csX1" fmla="*/ 87028 w 125648"/>
                      <a:gd name="csY1" fmla="*/ 125253 h 125252"/>
                      <a:gd name="csX2" fmla="*/ 0 w 125648"/>
                      <a:gd name="csY2" fmla="*/ 38499 h 125252"/>
                      <a:gd name="csX3" fmla="*/ 0 w 125648"/>
                      <a:gd name="csY3" fmla="*/ 0 h 125252"/>
                      <a:gd name="csX4" fmla="*/ 125648 w 125648"/>
                      <a:gd name="csY4" fmla="*/ 125253 h 12525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25648" h="125252">
                        <a:moveTo>
                          <a:pt x="125648" y="125253"/>
                        </a:moveTo>
                        <a:lnTo>
                          <a:pt x="87028" y="125253"/>
                        </a:lnTo>
                        <a:cubicBezTo>
                          <a:pt x="87028" y="77430"/>
                          <a:pt x="47974" y="38499"/>
                          <a:pt x="0" y="38499"/>
                        </a:cubicBezTo>
                        <a:lnTo>
                          <a:pt x="0" y="0"/>
                        </a:lnTo>
                        <a:cubicBezTo>
                          <a:pt x="69285" y="0"/>
                          <a:pt x="125648" y="56186"/>
                          <a:pt x="125648" y="125253"/>
                        </a:cubicBezTo>
                        <a:close/>
                      </a:path>
                    </a:pathLst>
                  </a:custGeom>
                  <a:solidFill>
                    <a:srgbClr val="00F3FF"/>
                  </a:solidFill>
                  <a:ln w="479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32" name="Forma Livre 131">
                    <a:extLst>
                      <a:ext uri="{FF2B5EF4-FFF2-40B4-BE49-F238E27FC236}">
                        <a16:creationId xmlns:a16="http://schemas.microsoft.com/office/drawing/2014/main" id="{BA850FED-A02A-14E2-9B62-3B43EA91060E}"/>
                      </a:ext>
                    </a:extLst>
                  </p:cNvPr>
                  <p:cNvSpPr/>
                  <p:nvPr/>
                </p:nvSpPr>
                <p:spPr>
                  <a:xfrm>
                    <a:off x="7528375" y="3874162"/>
                    <a:ext cx="125648" cy="125252"/>
                  </a:xfrm>
                  <a:custGeom>
                    <a:avLst/>
                    <a:gdLst>
                      <a:gd name="csX0" fmla="*/ 38620 w 125648"/>
                      <a:gd name="csY0" fmla="*/ 125253 h 125252"/>
                      <a:gd name="csX1" fmla="*/ 0 w 125648"/>
                      <a:gd name="csY1" fmla="*/ 125253 h 125252"/>
                      <a:gd name="csX2" fmla="*/ 125648 w 125648"/>
                      <a:gd name="csY2" fmla="*/ 0 h 125252"/>
                      <a:gd name="csX3" fmla="*/ 125648 w 125648"/>
                      <a:gd name="csY3" fmla="*/ 38499 h 125252"/>
                      <a:gd name="csX4" fmla="*/ 38620 w 125648"/>
                      <a:gd name="csY4" fmla="*/ 125253 h 125252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25648" h="125252">
                        <a:moveTo>
                          <a:pt x="38620" y="125253"/>
                        </a:moveTo>
                        <a:lnTo>
                          <a:pt x="0" y="125253"/>
                        </a:lnTo>
                        <a:cubicBezTo>
                          <a:pt x="0" y="56186"/>
                          <a:pt x="56363" y="0"/>
                          <a:pt x="125648" y="0"/>
                        </a:cubicBezTo>
                        <a:lnTo>
                          <a:pt x="125648" y="38499"/>
                        </a:lnTo>
                        <a:cubicBezTo>
                          <a:pt x="77674" y="38499"/>
                          <a:pt x="38620" y="77430"/>
                          <a:pt x="38620" y="125253"/>
                        </a:cubicBezTo>
                        <a:close/>
                      </a:path>
                    </a:pathLst>
                  </a:custGeom>
                  <a:solidFill>
                    <a:srgbClr val="00F3FF"/>
                  </a:solidFill>
                  <a:ln w="479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  <p:grpSp>
          <p:nvGrpSpPr>
            <p:cNvPr id="153" name="Agrupar 152">
              <a:extLst>
                <a:ext uri="{FF2B5EF4-FFF2-40B4-BE49-F238E27FC236}">
                  <a16:creationId xmlns:a16="http://schemas.microsoft.com/office/drawing/2014/main" id="{FEE1566A-5CD3-C7D9-7FF8-6D1CD654B8D7}"/>
                </a:ext>
              </a:extLst>
            </p:cNvPr>
            <p:cNvGrpSpPr/>
            <p:nvPr/>
          </p:nvGrpSpPr>
          <p:grpSpPr>
            <a:xfrm>
              <a:off x="4019354" y="2139123"/>
              <a:ext cx="4714891" cy="1233604"/>
              <a:chOff x="3703725" y="2139123"/>
              <a:chExt cx="4714891" cy="1233604"/>
            </a:xfrm>
          </p:grpSpPr>
          <p:pic>
            <p:nvPicPr>
              <p:cNvPr id="70" name="Gráfico 69">
                <a:extLst>
                  <a:ext uri="{FF2B5EF4-FFF2-40B4-BE49-F238E27FC236}">
                    <a16:creationId xmlns:a16="http://schemas.microsoft.com/office/drawing/2014/main" id="{98EEED74-F132-76F8-E084-E6BDD9CB5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703725" y="2352323"/>
                <a:ext cx="1025803" cy="1020404"/>
              </a:xfrm>
              <a:prstGeom prst="rect">
                <a:avLst/>
              </a:prstGeom>
            </p:spPr>
          </p:pic>
          <p:pic>
            <p:nvPicPr>
              <p:cNvPr id="75" name="Gráfico 74">
                <a:extLst>
                  <a:ext uri="{FF2B5EF4-FFF2-40B4-BE49-F238E27FC236}">
                    <a16:creationId xmlns:a16="http://schemas.microsoft.com/office/drawing/2014/main" id="{4CF5F55F-81DA-F519-E29A-75E09212E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392813" y="2352323"/>
                <a:ext cx="1025803" cy="1020404"/>
              </a:xfrm>
              <a:prstGeom prst="rect">
                <a:avLst/>
              </a:prstGeom>
            </p:spPr>
          </p:pic>
          <p:grpSp>
            <p:nvGrpSpPr>
              <p:cNvPr id="152" name="Agrupar 151">
                <a:extLst>
                  <a:ext uri="{FF2B5EF4-FFF2-40B4-BE49-F238E27FC236}">
                    <a16:creationId xmlns:a16="http://schemas.microsoft.com/office/drawing/2014/main" id="{5BD2EDFA-7910-0785-89F6-C2F0EE098352}"/>
                  </a:ext>
                </a:extLst>
              </p:cNvPr>
              <p:cNvGrpSpPr/>
              <p:nvPr/>
            </p:nvGrpSpPr>
            <p:grpSpPr>
              <a:xfrm>
                <a:off x="5548269" y="2139123"/>
                <a:ext cx="1410498" cy="1233604"/>
                <a:chOff x="5548269" y="2139123"/>
                <a:chExt cx="1410498" cy="1233604"/>
              </a:xfrm>
            </p:grpSpPr>
            <p:pic>
              <p:nvPicPr>
                <p:cNvPr id="74" name="Gráfico 73">
                  <a:extLst>
                    <a:ext uri="{FF2B5EF4-FFF2-40B4-BE49-F238E27FC236}">
                      <a16:creationId xmlns:a16="http://schemas.microsoft.com/office/drawing/2014/main" id="{E7438469-6512-8C0F-EFA8-37E4FB2778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8269" y="2352323"/>
                  <a:ext cx="1025803" cy="1020404"/>
                </a:xfrm>
                <a:prstGeom prst="rect">
                  <a:avLst/>
                </a:prstGeom>
              </p:spPr>
            </p:pic>
            <p:pic>
              <p:nvPicPr>
                <p:cNvPr id="138" name="Gráfico 137">
                  <a:extLst>
                    <a:ext uri="{FF2B5EF4-FFF2-40B4-BE49-F238E27FC236}">
                      <a16:creationId xmlns:a16="http://schemas.microsoft.com/office/drawing/2014/main" id="{C29F1DF7-A3D8-E54B-68B5-532CB6112A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5338" y="2139123"/>
                  <a:ext cx="593429" cy="40534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1" name="Agrupar 150">
              <a:extLst>
                <a:ext uri="{FF2B5EF4-FFF2-40B4-BE49-F238E27FC236}">
                  <a16:creationId xmlns:a16="http://schemas.microsoft.com/office/drawing/2014/main" id="{0F13F315-B81E-EF70-F942-8F34A1E079CE}"/>
                </a:ext>
              </a:extLst>
            </p:cNvPr>
            <p:cNvGrpSpPr/>
            <p:nvPr/>
          </p:nvGrpSpPr>
          <p:grpSpPr>
            <a:xfrm>
              <a:off x="3832087" y="4478433"/>
              <a:ext cx="5089425" cy="1243599"/>
              <a:chOff x="3703725" y="4478433"/>
              <a:chExt cx="5089425" cy="1243599"/>
            </a:xfrm>
          </p:grpSpPr>
          <p:pic>
            <p:nvPicPr>
              <p:cNvPr id="90" name="Gráfico 89">
                <a:extLst>
                  <a:ext uri="{FF2B5EF4-FFF2-40B4-BE49-F238E27FC236}">
                    <a16:creationId xmlns:a16="http://schemas.microsoft.com/office/drawing/2014/main" id="{D78E4076-9FE3-86E8-21E8-9BB2C3537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48269" y="4701628"/>
                <a:ext cx="1025803" cy="1020404"/>
              </a:xfrm>
              <a:prstGeom prst="rect">
                <a:avLst/>
              </a:prstGeom>
            </p:spPr>
          </p:pic>
          <p:grpSp>
            <p:nvGrpSpPr>
              <p:cNvPr id="149" name="Agrupar 148">
                <a:extLst>
                  <a:ext uri="{FF2B5EF4-FFF2-40B4-BE49-F238E27FC236}">
                    <a16:creationId xmlns:a16="http://schemas.microsoft.com/office/drawing/2014/main" id="{405ED3B9-86A9-991F-618A-4F76A77241F7}"/>
                  </a:ext>
                </a:extLst>
              </p:cNvPr>
              <p:cNvGrpSpPr/>
              <p:nvPr/>
            </p:nvGrpSpPr>
            <p:grpSpPr>
              <a:xfrm>
                <a:off x="3703725" y="4478433"/>
                <a:ext cx="1407971" cy="1243599"/>
                <a:chOff x="3703725" y="4478433"/>
                <a:chExt cx="1407971" cy="1243599"/>
              </a:xfrm>
            </p:grpSpPr>
            <p:pic>
              <p:nvPicPr>
                <p:cNvPr id="89" name="Gráfico 88">
                  <a:extLst>
                    <a:ext uri="{FF2B5EF4-FFF2-40B4-BE49-F238E27FC236}">
                      <a16:creationId xmlns:a16="http://schemas.microsoft.com/office/drawing/2014/main" id="{0F2EA54C-EBE9-1966-B3DE-34D02C834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3725" y="4701628"/>
                  <a:ext cx="1025803" cy="1020404"/>
                </a:xfrm>
                <a:prstGeom prst="rect">
                  <a:avLst/>
                </a:prstGeom>
              </p:spPr>
            </p:pic>
            <p:pic>
              <p:nvPicPr>
                <p:cNvPr id="139" name="Gráfico 138">
                  <a:extLst>
                    <a:ext uri="{FF2B5EF4-FFF2-40B4-BE49-F238E27FC236}">
                      <a16:creationId xmlns:a16="http://schemas.microsoft.com/office/drawing/2014/main" id="{E8CBE6B2-42FF-0663-4937-4841D141C1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18267" y="4478433"/>
                  <a:ext cx="593429" cy="405348"/>
                </a:xfrm>
                <a:prstGeom prst="rect">
                  <a:avLst/>
                </a:prstGeom>
              </p:spPr>
            </p:pic>
          </p:grpSp>
          <p:grpSp>
            <p:nvGrpSpPr>
              <p:cNvPr id="150" name="Agrupar 149">
                <a:extLst>
                  <a:ext uri="{FF2B5EF4-FFF2-40B4-BE49-F238E27FC236}">
                    <a16:creationId xmlns:a16="http://schemas.microsoft.com/office/drawing/2014/main" id="{88BA9C62-13C0-4F19-1834-54573A57D08A}"/>
                  </a:ext>
                </a:extLst>
              </p:cNvPr>
              <p:cNvGrpSpPr/>
              <p:nvPr/>
            </p:nvGrpSpPr>
            <p:grpSpPr>
              <a:xfrm>
                <a:off x="7392813" y="4478433"/>
                <a:ext cx="1400337" cy="1243599"/>
                <a:chOff x="7392813" y="4478433"/>
                <a:chExt cx="1400337" cy="1243599"/>
              </a:xfrm>
            </p:grpSpPr>
            <p:pic>
              <p:nvPicPr>
                <p:cNvPr id="91" name="Gráfico 90">
                  <a:extLst>
                    <a:ext uri="{FF2B5EF4-FFF2-40B4-BE49-F238E27FC236}">
                      <a16:creationId xmlns:a16="http://schemas.microsoft.com/office/drawing/2014/main" id="{91F649F8-1339-F394-9124-F3362B5A86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92813" y="4701628"/>
                  <a:ext cx="1025803" cy="1020404"/>
                </a:xfrm>
                <a:prstGeom prst="rect">
                  <a:avLst/>
                </a:prstGeom>
              </p:spPr>
            </p:pic>
            <p:pic>
              <p:nvPicPr>
                <p:cNvPr id="140" name="Gráfico 139">
                  <a:extLst>
                    <a:ext uri="{FF2B5EF4-FFF2-40B4-BE49-F238E27FC236}">
                      <a16:creationId xmlns:a16="http://schemas.microsoft.com/office/drawing/2014/main" id="{000717A5-82D5-8BFD-7969-E1549E6132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9721" y="4478433"/>
                  <a:ext cx="593429" cy="40534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DD3D7675-0FC4-6173-4A4B-53085FD52FC4}"/>
              </a:ext>
            </a:extLst>
          </p:cNvPr>
          <p:cNvGrpSpPr/>
          <p:nvPr/>
        </p:nvGrpSpPr>
        <p:grpSpPr>
          <a:xfrm>
            <a:off x="10094376" y="4055695"/>
            <a:ext cx="1688021" cy="1966006"/>
            <a:chOff x="10094376" y="4506698"/>
            <a:chExt cx="1688021" cy="1966006"/>
          </a:xfrm>
        </p:grpSpPr>
        <p:cxnSp>
          <p:nvCxnSpPr>
            <p:cNvPr id="80" name="Conector reto 11">
              <a:extLst>
                <a:ext uri="{FF2B5EF4-FFF2-40B4-BE49-F238E27FC236}">
                  <a16:creationId xmlns:a16="http://schemas.microsoft.com/office/drawing/2014/main" id="{7408BB70-2BD1-F164-9250-ADD6CF3DEAAA}"/>
                </a:ext>
              </a:extLst>
            </p:cNvPr>
            <p:cNvCxnSpPr>
              <a:cxnSpLocks/>
            </p:cNvCxnSpPr>
            <p:nvPr/>
          </p:nvCxnSpPr>
          <p:spPr>
            <a:xfrm>
              <a:off x="10166554" y="5958351"/>
              <a:ext cx="1543665" cy="0"/>
            </a:xfrm>
            <a:prstGeom prst="line">
              <a:avLst/>
            </a:prstGeom>
            <a:ln>
              <a:solidFill>
                <a:srgbClr val="DA291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16CE6EA2-DF27-F442-CEE1-EF37D2F72FF1}"/>
                </a:ext>
              </a:extLst>
            </p:cNvPr>
            <p:cNvSpPr txBox="1"/>
            <p:nvPr/>
          </p:nvSpPr>
          <p:spPr>
            <a:xfrm>
              <a:off x="10094376" y="6103372"/>
              <a:ext cx="1688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AMX Medium" pitchFamily="2" charset="77"/>
                </a:rPr>
                <a:t>Área Recepção</a:t>
              </a:r>
            </a:p>
          </p:txBody>
        </p:sp>
        <p:pic>
          <p:nvPicPr>
            <p:cNvPr id="141" name="Gráfico 140">
              <a:extLst>
                <a:ext uri="{FF2B5EF4-FFF2-40B4-BE49-F238E27FC236}">
                  <a16:creationId xmlns:a16="http://schemas.microsoft.com/office/drawing/2014/main" id="{495FE8EC-625F-3E0F-3F9F-36EA204F9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8692" r="-8692"/>
            <a:stretch>
              <a:fillRect/>
            </a:stretch>
          </p:blipFill>
          <p:spPr>
            <a:xfrm>
              <a:off x="10327825" y="4506698"/>
              <a:ext cx="1221122" cy="1215334"/>
            </a:xfrm>
            <a:prstGeom prst="rect">
              <a:avLst/>
            </a:prstGeom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1101F2A4-0F4B-85CA-543D-E6D13BA710CA}"/>
              </a:ext>
            </a:extLst>
          </p:cNvPr>
          <p:cNvSpPr txBox="1"/>
          <p:nvPr/>
        </p:nvSpPr>
        <p:spPr>
          <a:xfrm>
            <a:off x="3762703" y="5977926"/>
            <a:ext cx="5631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i="1" dirty="0">
                <a:latin typeface="AMX Medium" pitchFamily="2" charset="77"/>
              </a:rPr>
              <a:t>Quantidade de Stands: 16 (8 Claro e 8 Patrocinadores). </a:t>
            </a:r>
          </a:p>
          <a:p>
            <a:pPr algn="ctr"/>
            <a:r>
              <a:rPr lang="pt-BR" sz="1600" i="1" dirty="0">
                <a:latin typeface="AMX Medium" pitchFamily="2" charset="77"/>
              </a:rPr>
              <a:t>Capacidade: 10 pessoas por stand simultaneamente.</a:t>
            </a:r>
          </a:p>
        </p:txBody>
      </p:sp>
    </p:spTree>
    <p:extLst>
      <p:ext uri="{BB962C8B-B14F-4D97-AF65-F5344CB8AC3E}">
        <p14:creationId xmlns:p14="http://schemas.microsoft.com/office/powerpoint/2010/main" val="21453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7517AB2-41A4-B906-3671-17AB8AF7351A}"/>
              </a:ext>
            </a:extLst>
          </p:cNvPr>
          <p:cNvSpPr txBox="1"/>
          <p:nvPr/>
        </p:nvSpPr>
        <p:spPr>
          <a:xfrm>
            <a:off x="6439291" y="4390815"/>
            <a:ext cx="21399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DA291C"/>
              </a:buClr>
            </a:pPr>
            <a:r>
              <a:rPr lang="pt-BR" b="1" dirty="0">
                <a:solidFill>
                  <a:srgbClr val="020914"/>
                </a:solidFill>
                <a:latin typeface="AMX" pitchFamily="2" charset="77"/>
              </a:rPr>
              <a:t>Áreas de Espera:</a:t>
            </a:r>
          </a:p>
          <a:p>
            <a:pPr marL="179388" indent="-179388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rgbClr val="020914"/>
                </a:solidFill>
                <a:latin typeface="AMX" pitchFamily="2" charset="77"/>
              </a:rPr>
              <a:t>Puffs</a:t>
            </a: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.</a:t>
            </a:r>
          </a:p>
          <a:p>
            <a:pPr marL="179388" indent="-179388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Bancos.</a:t>
            </a:r>
          </a:p>
          <a:p>
            <a:pPr marL="179388" indent="-179388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Painel Touch </a:t>
            </a:r>
            <a:r>
              <a:rPr lang="pt-BR" sz="1600" dirty="0" err="1">
                <a:solidFill>
                  <a:srgbClr val="020914"/>
                </a:solidFill>
                <a:latin typeface="AMX" pitchFamily="2" charset="77"/>
              </a:rPr>
              <a:t>Screen</a:t>
            </a: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 para interações.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8A0CE6B6-587D-43B1-36FE-A142EB522C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39291" y="3022025"/>
            <a:ext cx="1864502" cy="116955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91F662D-77B3-AA93-88E5-99776F4AC481}"/>
              </a:ext>
            </a:extLst>
          </p:cNvPr>
          <p:cNvSpPr txBox="1"/>
          <p:nvPr/>
        </p:nvSpPr>
        <p:spPr>
          <a:xfrm>
            <a:off x="3494661" y="4390815"/>
            <a:ext cx="245419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DA291C"/>
              </a:buClr>
            </a:pPr>
            <a:r>
              <a:rPr lang="pt-BR" b="1" dirty="0">
                <a:solidFill>
                  <a:srgbClr val="020914"/>
                </a:solidFill>
                <a:latin typeface="AMX" pitchFamily="2" charset="77"/>
              </a:rPr>
              <a:t>Feira:</a:t>
            </a:r>
          </a:p>
          <a:p>
            <a:pPr marL="179388" indent="-179388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8 stands.</a:t>
            </a:r>
          </a:p>
          <a:p>
            <a:pPr marL="179388" indent="-179388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TVs conforme stand.</a:t>
            </a:r>
          </a:p>
          <a:p>
            <a:pPr marL="179388" indent="-179388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Óculos de RV </a:t>
            </a:r>
            <a:br>
              <a:rPr lang="pt-BR" sz="1600" dirty="0">
                <a:solidFill>
                  <a:srgbClr val="020914"/>
                </a:solidFill>
                <a:latin typeface="AMX" pitchFamily="2" charset="77"/>
              </a:rPr>
            </a:b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conforme stand.</a:t>
            </a:r>
          </a:p>
          <a:p>
            <a:pPr marL="179388" indent="-179388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Tablet conforme stand.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C0B08BDC-7F70-CB8B-202C-BDAADF29C5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662" y="2589800"/>
            <a:ext cx="1610251" cy="160177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0EB2C10-F169-5AF7-12BB-349631E53BD6}"/>
              </a:ext>
            </a:extLst>
          </p:cNvPr>
          <p:cNvSpPr txBox="1"/>
          <p:nvPr/>
        </p:nvSpPr>
        <p:spPr>
          <a:xfrm>
            <a:off x="867935" y="4390815"/>
            <a:ext cx="19971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DA291C"/>
              </a:buClr>
            </a:pPr>
            <a:r>
              <a:rPr lang="pt-BR" b="1" dirty="0">
                <a:solidFill>
                  <a:srgbClr val="020914"/>
                </a:solidFill>
                <a:latin typeface="AMX" pitchFamily="2" charset="77"/>
              </a:rPr>
              <a:t>Palestras:</a:t>
            </a:r>
          </a:p>
          <a:p>
            <a:pPr marL="179388" indent="-179388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1 Palco.</a:t>
            </a:r>
          </a:p>
          <a:p>
            <a:pPr marL="179388" indent="-179388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1 Projetor para </a:t>
            </a:r>
            <a:br>
              <a:rPr lang="pt-BR" sz="1600" dirty="0">
                <a:solidFill>
                  <a:srgbClr val="020914"/>
                </a:solidFill>
                <a:latin typeface="AMX" pitchFamily="2" charset="77"/>
              </a:rPr>
            </a:b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as Apresentações.</a:t>
            </a:r>
          </a:p>
          <a:p>
            <a:pPr marL="179388" indent="-179388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150 cadeiras.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EA522145-2C8D-6D1D-D5AD-AE750C0758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934" y="2691500"/>
            <a:ext cx="1618726" cy="1500076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B0834C8-B729-09F5-2971-A7C144975787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CEEAF2E5-296E-63B7-CD7B-6DB5F8ACF8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AEA056D7-90A6-A27A-B380-0B1FE5785B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4CCDA922-B6BC-33F6-FC37-35AC3EDEC28D}"/>
              </a:ext>
            </a:extLst>
          </p:cNvPr>
          <p:cNvSpPr txBox="1"/>
          <p:nvPr/>
        </p:nvSpPr>
        <p:spPr>
          <a:xfrm>
            <a:off x="9260526" y="4390815"/>
            <a:ext cx="20635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0914"/>
                </a:solidFill>
                <a:latin typeface="AMX" pitchFamily="2" charset="77"/>
              </a:rPr>
              <a:t>Local:</a:t>
            </a:r>
          </a:p>
          <a:p>
            <a:pPr marL="179388" indent="-179388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Ambulância</a:t>
            </a:r>
          </a:p>
          <a:p>
            <a:pPr marL="179388" indent="-179388"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0914"/>
                </a:solidFill>
                <a:latin typeface="AMX" pitchFamily="2" charset="77"/>
              </a:rPr>
              <a:t>Segurança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A4857F03-7F6E-77FC-8F3A-BBD209618B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82446" y="3062544"/>
            <a:ext cx="1941619" cy="123265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1DFFF8E-5978-92AD-AFB4-AF501893DCF0}"/>
              </a:ext>
            </a:extLst>
          </p:cNvPr>
          <p:cNvSpPr txBox="1"/>
          <p:nvPr/>
        </p:nvSpPr>
        <p:spPr>
          <a:xfrm>
            <a:off x="867934" y="1284287"/>
            <a:ext cx="8936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AMBIENTAÇÃO DO EVENTO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B4A5F1A-0D73-A099-50D3-B86D52B36A93}"/>
              </a:ext>
            </a:extLst>
          </p:cNvPr>
          <p:cNvSpPr txBox="1"/>
          <p:nvPr/>
        </p:nvSpPr>
        <p:spPr>
          <a:xfrm>
            <a:off x="867934" y="1807507"/>
            <a:ext cx="438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20914"/>
                </a:solidFill>
                <a:latin typeface="AMX Medium" pitchFamily="2" charset="77"/>
              </a:rPr>
              <a:t>Materiais para a Estrutura:</a:t>
            </a:r>
          </a:p>
        </p:txBody>
      </p:sp>
    </p:spTree>
    <p:extLst>
      <p:ext uri="{BB962C8B-B14F-4D97-AF65-F5344CB8AC3E}">
        <p14:creationId xmlns:p14="http://schemas.microsoft.com/office/powerpoint/2010/main" val="148288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 build="p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176FDB3-BFBB-2F44-5CD2-A36227ED449B}"/>
              </a:ext>
            </a:extLst>
          </p:cNvPr>
          <p:cNvSpPr txBox="1"/>
          <p:nvPr/>
        </p:nvSpPr>
        <p:spPr>
          <a:xfrm>
            <a:off x="6248400" y="2634903"/>
            <a:ext cx="514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PALESTRAS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A50ADA-A737-8309-6C0E-8A165CF1AE57}"/>
              </a:ext>
            </a:extLst>
          </p:cNvPr>
          <p:cNvSpPr txBox="1"/>
          <p:nvPr/>
        </p:nvSpPr>
        <p:spPr>
          <a:xfrm>
            <a:off x="6248400" y="3439607"/>
            <a:ext cx="5523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MX" pitchFamily="2" charset="77"/>
              </a:rPr>
              <a:t>Palestras conduzidas por facilitador no formato Masterclass.</a:t>
            </a:r>
          </a:p>
          <a:p>
            <a:endParaRPr lang="pt-BR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dirty="0">
                <a:solidFill>
                  <a:schemeClr val="bg1"/>
                </a:solidFill>
                <a:latin typeface="AMX Medium" pitchFamily="2" charset="77"/>
              </a:rPr>
              <a:t>Neste momento, todos os Geeks se reúnem para assistir as palestras em um ambiente modelo auditório. Um facilitador aplica a palestra e ao final de cada uma, é exibido um </a:t>
            </a:r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QR </a:t>
            </a:r>
            <a:r>
              <a:rPr lang="pt-BR" b="1" i="1" dirty="0" err="1">
                <a:solidFill>
                  <a:srgbClr val="00F3FF"/>
                </a:solidFill>
                <a:latin typeface="AMX" pitchFamily="2" charset="77"/>
              </a:rPr>
              <a:t>Code</a:t>
            </a:r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 </a:t>
            </a:r>
            <a:r>
              <a:rPr lang="pt-BR" dirty="0">
                <a:solidFill>
                  <a:schemeClr val="bg1"/>
                </a:solidFill>
                <a:latin typeface="AMX Medium" pitchFamily="2" charset="77"/>
              </a:rPr>
              <a:t>onde o Geek coletará o insight para completar o </a:t>
            </a:r>
            <a:r>
              <a:rPr lang="pt-BR" b="1" i="1" dirty="0" err="1">
                <a:solidFill>
                  <a:srgbClr val="00F3FF"/>
                </a:solidFill>
                <a:latin typeface="AMX" pitchFamily="2" charset="77"/>
              </a:rPr>
              <a:t>Holocron</a:t>
            </a:r>
            <a:r>
              <a:rPr lang="pt-BR" dirty="0">
                <a:solidFill>
                  <a:schemeClr val="bg1"/>
                </a:solidFill>
                <a:latin typeface="AMX Medium" pitchFamily="2" charset="77"/>
              </a:rPr>
              <a:t>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B32E7C9-87C1-33A6-9270-BB3185324288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92807368-7168-F51C-406C-6ED48184503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D667B15-F7F4-0753-46F4-DA5FC0848A9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786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77CC481-D484-4E13-7944-2C10C5F73A95}"/>
              </a:ext>
            </a:extLst>
          </p:cNvPr>
          <p:cNvSpPr txBox="1"/>
          <p:nvPr/>
        </p:nvSpPr>
        <p:spPr>
          <a:xfrm>
            <a:off x="250893" y="792237"/>
            <a:ext cx="514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PALESTRAS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DEFF800-95B6-3321-CC04-B796BBA31896}"/>
              </a:ext>
            </a:extLst>
          </p:cNvPr>
          <p:cNvSpPr txBox="1"/>
          <p:nvPr/>
        </p:nvSpPr>
        <p:spPr>
          <a:xfrm>
            <a:off x="250893" y="1650292"/>
            <a:ext cx="545870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77"/>
              </a:rPr>
              <a:t>ABERTURA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dirty="0">
                <a:solidFill>
                  <a:schemeClr val="bg1"/>
                </a:solidFill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Boas-vindas aos participantes e apresentação da programação do evento. 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  <a:ea typeface="Source Sans Pro" panose="020B0503030403020204" pitchFamily="34" charset="0"/>
              <a:cs typeface="Rubik" pitchFamily="2" charset="-79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  <a:ea typeface="Source Sans Pro" panose="020B0503030403020204" pitchFamily="34" charset="0"/>
                <a:cs typeface="Rubik Bold" pitchFamily="2" charset="-79"/>
              </a:rPr>
              <a:t>Conteúdo: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Quem é o Geek na Claro, suas responsabilidades e seu papel como mentor de tecnologia.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  <a:ea typeface="Source Sans Pro" panose="020B0503030403020204" pitchFamily="34" charset="0"/>
              <a:cs typeface="Rubik" pitchFamily="2" charset="-79"/>
            </a:endParaRPr>
          </a:p>
          <a:p>
            <a:r>
              <a:rPr lang="pt-BR" sz="1600" dirty="0">
                <a:solidFill>
                  <a:schemeClr val="bg1"/>
                </a:solidFill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Participação do Canal.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  <a:ea typeface="Source Sans Pro" panose="020B0503030403020204" pitchFamily="34" charset="0"/>
              <a:cs typeface="Rubik" pitchFamily="2" charset="-79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  <a:ea typeface="Source Sans Pro" panose="020B0503030403020204" pitchFamily="34" charset="0"/>
                <a:cs typeface="Rubik Bold" pitchFamily="2" charset="-79"/>
              </a:rPr>
              <a:t>Duração Sugerida: 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40 minutos.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61F605A-DD96-BACD-1238-BA1E84D5B3C0}"/>
              </a:ext>
            </a:extLst>
          </p:cNvPr>
          <p:cNvGrpSpPr/>
          <p:nvPr/>
        </p:nvGrpSpPr>
        <p:grpSpPr>
          <a:xfrm>
            <a:off x="15100" y="8075233"/>
            <a:ext cx="6681484" cy="1037434"/>
            <a:chOff x="-3439182" y="8276538"/>
            <a:chExt cx="6681484" cy="1037434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A25BDE6D-644D-FA6B-8278-126B2340604F}"/>
                </a:ext>
              </a:extLst>
            </p:cNvPr>
            <p:cNvGrpSpPr/>
            <p:nvPr/>
          </p:nvGrpSpPr>
          <p:grpSpPr>
            <a:xfrm>
              <a:off x="-3439182" y="8276538"/>
              <a:ext cx="6681484" cy="1037434"/>
              <a:chOff x="5247618" y="5053278"/>
              <a:chExt cx="6681484" cy="1037434"/>
            </a:xfrm>
            <a:solidFill>
              <a:srgbClr val="DA291C"/>
            </a:solidFill>
          </p:grpSpPr>
          <p:grpSp>
            <p:nvGrpSpPr>
              <p:cNvPr id="9" name="Agrupar 8">
                <a:extLst>
                  <a:ext uri="{FF2B5EF4-FFF2-40B4-BE49-F238E27FC236}">
                    <a16:creationId xmlns:a16="http://schemas.microsoft.com/office/drawing/2014/main" id="{7BB77D40-0E91-8AAF-7DA1-9C3FDC368030}"/>
                  </a:ext>
                </a:extLst>
              </p:cNvPr>
              <p:cNvGrpSpPr/>
              <p:nvPr/>
            </p:nvGrpSpPr>
            <p:grpSpPr>
              <a:xfrm>
                <a:off x="5247618" y="5053278"/>
                <a:ext cx="6515818" cy="952419"/>
                <a:chOff x="5247618" y="5053278"/>
                <a:chExt cx="6515818" cy="952419"/>
              </a:xfrm>
              <a:grpFill/>
            </p:grpSpPr>
            <p:sp>
              <p:nvSpPr>
                <p:cNvPr id="15" name="Retângulo 14">
                  <a:extLst>
                    <a:ext uri="{FF2B5EF4-FFF2-40B4-BE49-F238E27FC236}">
                      <a16:creationId xmlns:a16="http://schemas.microsoft.com/office/drawing/2014/main" id="{5DC20A7D-F35D-65E5-2641-C01916FE7C25}"/>
                    </a:ext>
                  </a:extLst>
                </p:cNvPr>
                <p:cNvSpPr/>
                <p:nvPr/>
              </p:nvSpPr>
              <p:spPr>
                <a:xfrm>
                  <a:off x="5330168" y="5139186"/>
                  <a:ext cx="85461" cy="854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" name="Retângulo 15">
                  <a:extLst>
                    <a:ext uri="{FF2B5EF4-FFF2-40B4-BE49-F238E27FC236}">
                      <a16:creationId xmlns:a16="http://schemas.microsoft.com/office/drawing/2014/main" id="{4ECFBB5F-B8F0-1793-49EA-8C9563D7296C}"/>
                    </a:ext>
                  </a:extLst>
                </p:cNvPr>
                <p:cNvSpPr/>
                <p:nvPr/>
              </p:nvSpPr>
              <p:spPr>
                <a:xfrm>
                  <a:off x="5247618" y="5221736"/>
                  <a:ext cx="85461" cy="69977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" name="Retângulo 16">
                  <a:extLst>
                    <a:ext uri="{FF2B5EF4-FFF2-40B4-BE49-F238E27FC236}">
                      <a16:creationId xmlns:a16="http://schemas.microsoft.com/office/drawing/2014/main" id="{2F580F1D-2A09-3DB3-416E-5FB82F6DE811}"/>
                    </a:ext>
                  </a:extLst>
                </p:cNvPr>
                <p:cNvSpPr/>
                <p:nvPr/>
              </p:nvSpPr>
              <p:spPr>
                <a:xfrm>
                  <a:off x="5330168" y="5920236"/>
                  <a:ext cx="85461" cy="854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8" name="Retângulo 17">
                  <a:extLst>
                    <a:ext uri="{FF2B5EF4-FFF2-40B4-BE49-F238E27FC236}">
                      <a16:creationId xmlns:a16="http://schemas.microsoft.com/office/drawing/2014/main" id="{7BFD4D75-3509-CB7B-BD95-7E456E99499E}"/>
                    </a:ext>
                  </a:extLst>
                </p:cNvPr>
                <p:cNvSpPr/>
                <p:nvPr/>
              </p:nvSpPr>
              <p:spPr>
                <a:xfrm rot="5400000">
                  <a:off x="8545853" y="1920710"/>
                  <a:ext cx="85015" cy="635015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FC9B8B0D-6B16-DA82-E8EC-85E638D0D3E3}"/>
                  </a:ext>
                </a:extLst>
              </p:cNvPr>
              <p:cNvGrpSpPr/>
              <p:nvPr/>
            </p:nvGrpSpPr>
            <p:grpSpPr>
              <a:xfrm rot="10800000">
                <a:off x="5413284" y="5138293"/>
                <a:ext cx="6515818" cy="952419"/>
                <a:chOff x="5247618" y="5053278"/>
                <a:chExt cx="6515818" cy="952419"/>
              </a:xfrm>
              <a:grpFill/>
            </p:grpSpPr>
            <p:sp>
              <p:nvSpPr>
                <p:cNvPr id="11" name="Retângulo 10">
                  <a:extLst>
                    <a:ext uri="{FF2B5EF4-FFF2-40B4-BE49-F238E27FC236}">
                      <a16:creationId xmlns:a16="http://schemas.microsoft.com/office/drawing/2014/main" id="{C317AA6E-F326-C723-667B-067C0B913FF7}"/>
                    </a:ext>
                  </a:extLst>
                </p:cNvPr>
                <p:cNvSpPr/>
                <p:nvPr/>
              </p:nvSpPr>
              <p:spPr>
                <a:xfrm>
                  <a:off x="5330168" y="5139186"/>
                  <a:ext cx="85461" cy="854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" name="Retângulo 11">
                  <a:extLst>
                    <a:ext uri="{FF2B5EF4-FFF2-40B4-BE49-F238E27FC236}">
                      <a16:creationId xmlns:a16="http://schemas.microsoft.com/office/drawing/2014/main" id="{F86D18A4-EFCA-0ED1-F8AC-0DE3AB1BD049}"/>
                    </a:ext>
                  </a:extLst>
                </p:cNvPr>
                <p:cNvSpPr/>
                <p:nvPr/>
              </p:nvSpPr>
              <p:spPr>
                <a:xfrm>
                  <a:off x="5247618" y="5221736"/>
                  <a:ext cx="85461" cy="69977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" name="Retângulo 12">
                  <a:extLst>
                    <a:ext uri="{FF2B5EF4-FFF2-40B4-BE49-F238E27FC236}">
                      <a16:creationId xmlns:a16="http://schemas.microsoft.com/office/drawing/2014/main" id="{0FD8FF5A-BD25-3767-EA7A-1441D31F2CE0}"/>
                    </a:ext>
                  </a:extLst>
                </p:cNvPr>
                <p:cNvSpPr/>
                <p:nvPr/>
              </p:nvSpPr>
              <p:spPr>
                <a:xfrm>
                  <a:off x="5330168" y="5920236"/>
                  <a:ext cx="85461" cy="854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" name="Retângulo 13">
                  <a:extLst>
                    <a:ext uri="{FF2B5EF4-FFF2-40B4-BE49-F238E27FC236}">
                      <a16:creationId xmlns:a16="http://schemas.microsoft.com/office/drawing/2014/main" id="{2D32B837-771E-828C-168F-C30DCA460B78}"/>
                    </a:ext>
                  </a:extLst>
                </p:cNvPr>
                <p:cNvSpPr/>
                <p:nvPr/>
              </p:nvSpPr>
              <p:spPr>
                <a:xfrm rot="5400000">
                  <a:off x="8545853" y="1920710"/>
                  <a:ext cx="85015" cy="635015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9CBE3AC8-4D01-BED0-104D-2D1795E5C2AD}"/>
                </a:ext>
              </a:extLst>
            </p:cNvPr>
            <p:cNvSpPr/>
            <p:nvPr/>
          </p:nvSpPr>
          <p:spPr>
            <a:xfrm>
              <a:off x="-3273516" y="8444996"/>
              <a:ext cx="6346309" cy="697607"/>
            </a:xfrm>
            <a:custGeom>
              <a:avLst/>
              <a:gdLst>
                <a:gd name="csX0" fmla="*/ 83722 w 6346309"/>
                <a:gd name="csY0" fmla="*/ 0 h 697607"/>
                <a:gd name="csX1" fmla="*/ 6262586 w 6346309"/>
                <a:gd name="csY1" fmla="*/ 0 h 697607"/>
                <a:gd name="csX2" fmla="*/ 6262586 w 6346309"/>
                <a:gd name="csY2" fmla="*/ 74078 h 697607"/>
                <a:gd name="csX3" fmla="*/ 6346309 w 6346309"/>
                <a:gd name="csY3" fmla="*/ 74078 h 697607"/>
                <a:gd name="csX4" fmla="*/ 6346309 w 6346309"/>
                <a:gd name="csY4" fmla="*/ 623529 h 697607"/>
                <a:gd name="csX5" fmla="*/ 6262586 w 6346309"/>
                <a:gd name="csY5" fmla="*/ 623529 h 697607"/>
                <a:gd name="csX6" fmla="*/ 6262586 w 6346309"/>
                <a:gd name="csY6" fmla="*/ 697607 h 697607"/>
                <a:gd name="csX7" fmla="*/ 83722 w 6346309"/>
                <a:gd name="csY7" fmla="*/ 697607 h 697607"/>
                <a:gd name="csX8" fmla="*/ 83722 w 6346309"/>
                <a:gd name="csY8" fmla="*/ 623529 h 697607"/>
                <a:gd name="csX9" fmla="*/ 0 w 6346309"/>
                <a:gd name="csY9" fmla="*/ 623529 h 697607"/>
                <a:gd name="csX10" fmla="*/ 0 w 6346309"/>
                <a:gd name="csY10" fmla="*/ 74078 h 697607"/>
                <a:gd name="csX11" fmla="*/ 83722 w 6346309"/>
                <a:gd name="csY11" fmla="*/ 74078 h 6976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6346309" h="697607">
                  <a:moveTo>
                    <a:pt x="83722" y="0"/>
                  </a:moveTo>
                  <a:lnTo>
                    <a:pt x="6262586" y="0"/>
                  </a:lnTo>
                  <a:lnTo>
                    <a:pt x="6262586" y="74078"/>
                  </a:lnTo>
                  <a:lnTo>
                    <a:pt x="6346309" y="74078"/>
                  </a:lnTo>
                  <a:lnTo>
                    <a:pt x="6346309" y="623529"/>
                  </a:lnTo>
                  <a:lnTo>
                    <a:pt x="6262586" y="623529"/>
                  </a:lnTo>
                  <a:lnTo>
                    <a:pt x="6262586" y="697607"/>
                  </a:lnTo>
                  <a:lnTo>
                    <a:pt x="83722" y="697607"/>
                  </a:lnTo>
                  <a:lnTo>
                    <a:pt x="83722" y="623529"/>
                  </a:lnTo>
                  <a:lnTo>
                    <a:pt x="0" y="623529"/>
                  </a:lnTo>
                  <a:lnTo>
                    <a:pt x="0" y="74078"/>
                  </a:lnTo>
                  <a:lnTo>
                    <a:pt x="83722" y="74078"/>
                  </a:lnTo>
                  <a:close/>
                </a:path>
              </a:pathLst>
            </a:custGeom>
            <a:solidFill>
              <a:srgbClr val="FDD4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2B1F427-D3D7-0BE0-3A72-70BE9C7FA741}"/>
              </a:ext>
            </a:extLst>
          </p:cNvPr>
          <p:cNvSpPr txBox="1"/>
          <p:nvPr/>
        </p:nvSpPr>
        <p:spPr>
          <a:xfrm>
            <a:off x="250893" y="4679945"/>
            <a:ext cx="4781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 Apresentação em PowerPoint do tema &gt; Abertura e Conteúdo.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OK.</a:t>
            </a:r>
          </a:p>
        </p:txBody>
      </p:sp>
    </p:spTree>
    <p:extLst>
      <p:ext uri="{BB962C8B-B14F-4D97-AF65-F5344CB8AC3E}">
        <p14:creationId xmlns:p14="http://schemas.microsoft.com/office/powerpoint/2010/main" val="108370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4556D-9797-3F13-5241-4AA0E30D3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2D77EC0B-ECC1-2287-D88E-04FF5F40B399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16A35022-8CE2-0B38-98C4-B1AB07E63B1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94751DC4-016E-FA68-D3ED-919B4C7DA85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5D66C08-B75A-11A8-67F7-9ED13EDA2D02}"/>
              </a:ext>
            </a:extLst>
          </p:cNvPr>
          <p:cNvSpPr txBox="1"/>
          <p:nvPr/>
        </p:nvSpPr>
        <p:spPr>
          <a:xfrm>
            <a:off x="6237761" y="897963"/>
            <a:ext cx="595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PALESTRAS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6C18E28-2FCB-4A2A-D2FA-FDD6EF2B8410}"/>
              </a:ext>
            </a:extLst>
          </p:cNvPr>
          <p:cNvSpPr txBox="1"/>
          <p:nvPr/>
        </p:nvSpPr>
        <p:spPr>
          <a:xfrm>
            <a:off x="6261314" y="1633149"/>
            <a:ext cx="5930685" cy="35702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77"/>
              </a:rPr>
              <a:t>APARELHOS – O PODER DA PERFORMANCE</a:t>
            </a:r>
            <a:br>
              <a:rPr lang="pt-BR" b="1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Condução: </a:t>
            </a:r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Fabricante (Ex.: SAMSUNG)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pPr>
              <a:buNone/>
            </a:pPr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Abordagem Estratégica: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Evolução dos Processadores Móveis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IA Embarcada nos Dispositivos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Performance Aplicada ao Dia a Dia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Fotografia Computacional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Argumentação Baseada em Diferencial Real</a:t>
            </a:r>
          </a:p>
          <a:p>
            <a:pPr>
              <a:buNone/>
            </a:pP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pPr>
              <a:buNone/>
            </a:pPr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Aplicação para o Geek: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Como transformar ficha técnica 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em narrativa de valor.</a:t>
            </a:r>
          </a:p>
          <a:p>
            <a:pPr>
              <a:buNone/>
            </a:pP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  <a:ea typeface="Source Sans Pro" panose="020B0503030403020204" pitchFamily="34" charset="0"/>
                <a:cs typeface="Rubik Bold" pitchFamily="2" charset="-79"/>
              </a:rPr>
              <a:t>Duração Sugerida: 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50 minutos.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8C72DEA-D676-D124-3328-0C49B84E0045}"/>
              </a:ext>
            </a:extLst>
          </p:cNvPr>
          <p:cNvSpPr txBox="1"/>
          <p:nvPr/>
        </p:nvSpPr>
        <p:spPr>
          <a:xfrm>
            <a:off x="6255374" y="5292211"/>
            <a:ext cx="5698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Fabricante define o modelo a ser apresentado. 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 QR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N/A.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EBF4380-7A96-D260-87E7-1EDEA46EEDAC}"/>
              </a:ext>
            </a:extLst>
          </p:cNvPr>
          <p:cNvSpPr/>
          <p:nvPr/>
        </p:nvSpPr>
        <p:spPr>
          <a:xfrm>
            <a:off x="4612221" y="10053026"/>
            <a:ext cx="7413524" cy="958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/>
              <a:t>Materiais: </a:t>
            </a:r>
            <a:r>
              <a:rPr lang="pt-BR" dirty="0"/>
              <a:t>Fabricante define o modelo a ser apresentado. </a:t>
            </a:r>
          </a:p>
          <a:p>
            <a:r>
              <a:rPr lang="pt-BR" dirty="0"/>
              <a:t>1 QR </a:t>
            </a:r>
            <a:r>
              <a:rPr lang="pt-BR" dirty="0" err="1"/>
              <a:t>Code</a:t>
            </a:r>
            <a:r>
              <a:rPr lang="pt-BR" dirty="0"/>
              <a:t> </a:t>
            </a:r>
            <a:r>
              <a:rPr lang="pt-BR" dirty="0" err="1"/>
              <a:t>Holocron</a:t>
            </a:r>
            <a:r>
              <a:rPr lang="pt-BR" dirty="0"/>
              <a:t>.</a:t>
            </a:r>
          </a:p>
          <a:p>
            <a:r>
              <a:rPr lang="pt-BR" b="1" dirty="0"/>
              <a:t>Viabilidade técnica: </a:t>
            </a:r>
            <a:r>
              <a:rPr lang="pt-BR" dirty="0"/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12483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395AC-C736-3048-6AB0-66B8EDC9A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6366975-8082-0DC6-11A9-CC92628B041E}"/>
              </a:ext>
            </a:extLst>
          </p:cNvPr>
          <p:cNvSpPr txBox="1"/>
          <p:nvPr/>
        </p:nvSpPr>
        <p:spPr>
          <a:xfrm>
            <a:off x="250893" y="845618"/>
            <a:ext cx="514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PALESTRAS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B13A475-49BE-29EA-EEF1-02F519412D29}"/>
              </a:ext>
            </a:extLst>
          </p:cNvPr>
          <p:cNvSpPr txBox="1"/>
          <p:nvPr/>
        </p:nvSpPr>
        <p:spPr>
          <a:xfrm>
            <a:off x="250893" y="1703673"/>
            <a:ext cx="514058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77"/>
              </a:rPr>
              <a:t>ACESSÓRIOS – O Ecossistema Inteligente</a:t>
            </a:r>
            <a:br>
              <a:rPr lang="pt-BR" b="1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b="1" i="1" dirty="0">
                <a:solidFill>
                  <a:srgbClr val="DA291C"/>
                </a:solidFill>
                <a:latin typeface="AMX" pitchFamily="2" charset="77"/>
              </a:rPr>
              <a:t>Condução: </a:t>
            </a:r>
            <a:r>
              <a:rPr lang="pt-BR" b="1" i="1" dirty="0">
                <a:solidFill>
                  <a:schemeClr val="bg1"/>
                </a:solidFill>
                <a:latin typeface="AMX" pitchFamily="2" charset="77"/>
              </a:rPr>
              <a:t>Fabricante (Ex.: APPLE)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Abordagem Estratégica: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Integração Entre Dispositivos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Wearables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e Monitoramento Inteligente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Experiência Sonora Imersiva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Cross-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sell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Consultivo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Aplicação para o Geek: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Como vender solução integrada e não item isolado.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  <a:ea typeface="Source Sans Pro" panose="020B0503030403020204" pitchFamily="34" charset="0"/>
                <a:cs typeface="Rubik Bold" pitchFamily="2" charset="-79"/>
              </a:rPr>
              <a:t>Duração Sugerida: 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50 minutos.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D430186-A230-4655-1FE8-8DC85B435313}"/>
              </a:ext>
            </a:extLst>
          </p:cNvPr>
          <p:cNvSpPr txBox="1"/>
          <p:nvPr/>
        </p:nvSpPr>
        <p:spPr>
          <a:xfrm>
            <a:off x="250893" y="5181385"/>
            <a:ext cx="5365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Fabricante define o modelo a ser apresentado. 1 QR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N/A.</a:t>
            </a:r>
          </a:p>
        </p:txBody>
      </p:sp>
    </p:spTree>
    <p:extLst>
      <p:ext uri="{BB962C8B-B14F-4D97-AF65-F5344CB8AC3E}">
        <p14:creationId xmlns:p14="http://schemas.microsoft.com/office/powerpoint/2010/main" val="10414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A726-12CC-78F8-4FD5-9B66CD562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EA215563-07FD-219D-AD7F-4696FBE566CA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6A925D11-B95F-3E4A-07FC-14A133687F0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CFCC9459-F6D5-1B0E-4FEE-199FA73DCAC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D4A6C5-AE12-8FF9-7C16-97D6C4249571}"/>
              </a:ext>
            </a:extLst>
          </p:cNvPr>
          <p:cNvSpPr txBox="1"/>
          <p:nvPr/>
        </p:nvSpPr>
        <p:spPr>
          <a:xfrm>
            <a:off x="6656216" y="1309526"/>
            <a:ext cx="595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PALESTRAS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4BDEBC-A04F-2D7B-004E-1E2CA05CFC34}"/>
              </a:ext>
            </a:extLst>
          </p:cNvPr>
          <p:cNvSpPr txBox="1"/>
          <p:nvPr/>
        </p:nvSpPr>
        <p:spPr>
          <a:xfrm>
            <a:off x="6679769" y="2156634"/>
            <a:ext cx="5930685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77"/>
              </a:rPr>
              <a:t>IA APLICADA A VENDA– O Oráculo Digital</a:t>
            </a:r>
            <a:endParaRPr lang="pt-BR" sz="1600" b="1" i="1" dirty="0">
              <a:solidFill>
                <a:schemeClr val="bg1"/>
              </a:solidFill>
              <a:latin typeface="AMX" pitchFamily="2" charset="77"/>
            </a:endParaRP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pPr>
              <a:buNone/>
            </a:pPr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Conteúdo Aprofundado: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Uso de IA como Apoio à Argumentação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Personalização de Abordagem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Diagnóstico Atualizado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Antecipação de Objeções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pPr>
              <a:buNone/>
            </a:pP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  <a:ea typeface="Source Sans Pro" panose="020B0503030403020204" pitchFamily="34" charset="0"/>
                <a:cs typeface="Rubik Bold" pitchFamily="2" charset="-79"/>
              </a:rPr>
              <a:t>Duração Sugerida: 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50 minutos.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F1BE531-B7AC-B76B-A83D-FF262A31A80A}"/>
              </a:ext>
            </a:extLst>
          </p:cNvPr>
          <p:cNvSpPr txBox="1"/>
          <p:nvPr/>
        </p:nvSpPr>
        <p:spPr>
          <a:xfrm>
            <a:off x="6673829" y="4942732"/>
            <a:ext cx="4723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 Apresentação em PowerPoint do tema &gt; Conteúdo.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 QR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OK.</a:t>
            </a:r>
          </a:p>
        </p:txBody>
      </p:sp>
    </p:spTree>
    <p:extLst>
      <p:ext uri="{BB962C8B-B14F-4D97-AF65-F5344CB8AC3E}">
        <p14:creationId xmlns:p14="http://schemas.microsoft.com/office/powerpoint/2010/main" val="40782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B6040CE-968F-81B4-BCE9-8C821056306E}"/>
              </a:ext>
            </a:extLst>
          </p:cNvPr>
          <p:cNvSpPr txBox="1"/>
          <p:nvPr/>
        </p:nvSpPr>
        <p:spPr>
          <a:xfrm>
            <a:off x="4328447" y="4127837"/>
            <a:ext cx="35351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MX Medium" pitchFamily="2" charset="77"/>
              </a:rPr>
              <a:t>A Convenção Geek 2026 nasce como uma experiência imersiva que une tecnologia, estratégia e prática consultiva.</a:t>
            </a:r>
          </a:p>
          <a:p>
            <a:endParaRPr lang="pt-BR" sz="14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400" dirty="0">
                <a:solidFill>
                  <a:schemeClr val="bg1"/>
                </a:solidFill>
                <a:latin typeface="AMX Medium" pitchFamily="2" charset="77"/>
              </a:rPr>
              <a:t>Em um cenário onde inteligência artificial, conectividade avançada e ecossistemas digitais redefinem o varejo, o Geek deixa de ser apenas um especialista técnico e passa a atuar como: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004B2BE-69F1-0CAA-5D17-52BE1C65C3A1}"/>
              </a:ext>
            </a:extLst>
          </p:cNvPr>
          <p:cNvSpPr txBox="1"/>
          <p:nvPr/>
        </p:nvSpPr>
        <p:spPr>
          <a:xfrm>
            <a:off x="8027577" y="3996088"/>
            <a:ext cx="3929579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ct val="200000"/>
              </a:lnSpc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F3FF"/>
                </a:solidFill>
                <a:latin typeface="AMX Medium" pitchFamily="2" charset="77"/>
              </a:rPr>
              <a:t>Mentor tecnológico.</a:t>
            </a:r>
          </a:p>
          <a:p>
            <a:pPr marL="179388" indent="-179388">
              <a:lnSpc>
                <a:spcPct val="200000"/>
              </a:lnSpc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F3FF"/>
                </a:solidFill>
                <a:latin typeface="AMX Medium" pitchFamily="2" charset="77"/>
              </a:rPr>
              <a:t>Tradutor de inovação.</a:t>
            </a:r>
          </a:p>
          <a:p>
            <a:pPr marL="179388" indent="-179388">
              <a:lnSpc>
                <a:spcPct val="200000"/>
              </a:lnSpc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F3FF"/>
                </a:solidFill>
                <a:latin typeface="AMX Medium" pitchFamily="2" charset="77"/>
              </a:rPr>
              <a:t>Consultor estratégico.</a:t>
            </a:r>
          </a:p>
          <a:p>
            <a:pPr marL="179388" indent="-179388">
              <a:lnSpc>
                <a:spcPct val="200000"/>
              </a:lnSpc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F3FF"/>
                </a:solidFill>
                <a:latin typeface="AMX Medium" pitchFamily="2" charset="77"/>
              </a:rPr>
              <a:t>Protagonista da experiência </a:t>
            </a:r>
            <a:r>
              <a:rPr lang="pt-BR" sz="1400" dirty="0" err="1">
                <a:solidFill>
                  <a:srgbClr val="00F3FF"/>
                </a:solidFill>
                <a:latin typeface="AMX Medium" pitchFamily="2" charset="77"/>
              </a:rPr>
              <a:t>omnichannel</a:t>
            </a:r>
            <a:r>
              <a:rPr lang="pt-BR" sz="1400" dirty="0">
                <a:solidFill>
                  <a:srgbClr val="00F3FF"/>
                </a:solidFill>
                <a:latin typeface="AMX Medium" pitchFamily="2" charset="77"/>
              </a:rPr>
              <a:t>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3D3E4DC-927F-0DC7-7685-65A194BD4D1B}"/>
              </a:ext>
            </a:extLst>
          </p:cNvPr>
          <p:cNvGrpSpPr/>
          <p:nvPr/>
        </p:nvGrpSpPr>
        <p:grpSpPr>
          <a:xfrm>
            <a:off x="240082" y="4102427"/>
            <a:ext cx="3689498" cy="1467600"/>
            <a:chOff x="364487" y="4354097"/>
            <a:chExt cx="3689498" cy="1467600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A7A1D36E-6F56-FF0A-866C-48C74E9349FB}"/>
                </a:ext>
              </a:extLst>
            </p:cNvPr>
            <p:cNvSpPr txBox="1"/>
            <p:nvPr/>
          </p:nvSpPr>
          <p:spPr>
            <a:xfrm>
              <a:off x="364488" y="4354097"/>
              <a:ext cx="1847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AMX" pitchFamily="2" charset="77"/>
                </a:rPr>
                <a:t>Convenção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0999956-9B4B-3BC0-DC2B-8C8FCAC86FEF}"/>
                </a:ext>
              </a:extLst>
            </p:cNvPr>
            <p:cNvSpPr txBox="1"/>
            <p:nvPr/>
          </p:nvSpPr>
          <p:spPr>
            <a:xfrm>
              <a:off x="2324038" y="5360032"/>
              <a:ext cx="1729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2400" b="1" dirty="0">
                  <a:solidFill>
                    <a:schemeClr val="bg1"/>
                  </a:solidFill>
                  <a:latin typeface="Stalinist One" panose="02000507000000020004" pitchFamily="2" charset="0"/>
                </a:rPr>
                <a:t>2026</a:t>
              </a: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35F56CC2-0E76-6427-B300-362B9E437BA6}"/>
                </a:ext>
              </a:extLst>
            </p:cNvPr>
            <p:cNvSpPr txBox="1"/>
            <p:nvPr/>
          </p:nvSpPr>
          <p:spPr>
            <a:xfrm>
              <a:off x="364487" y="4663883"/>
              <a:ext cx="36894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b="1" dirty="0">
                  <a:gradFill flip="none" rotWithShape="1">
                    <a:gsLst>
                      <a:gs pos="0">
                        <a:srgbClr val="00F3FF"/>
                      </a:gs>
                      <a:gs pos="100000">
                        <a:srgbClr val="DA291C"/>
                      </a:gs>
                    </a:gsLst>
                    <a:lin ang="0" scaled="1"/>
                    <a:tileRect/>
                  </a:gradFill>
                  <a:latin typeface="Stalinist One" panose="02000507000000020004" pitchFamily="2" charset="0"/>
                </a:rPr>
                <a:t>GEEK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91D7298-5D82-57F2-1EA9-A3D4EFC01833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77B92025-9067-6D19-0DFA-CF80557EB37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B747F422-2D24-EA53-2BDC-E9B6934AA6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082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937CB-725D-30DF-6CDF-C118D9136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79405C6-F4B2-5E22-52CD-62D362AD84B2}"/>
              </a:ext>
            </a:extLst>
          </p:cNvPr>
          <p:cNvSpPr txBox="1"/>
          <p:nvPr/>
        </p:nvSpPr>
        <p:spPr>
          <a:xfrm>
            <a:off x="250893" y="1002483"/>
            <a:ext cx="514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PALESTRAS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F62CC12-D291-C8AB-5D2B-11970A278170}"/>
              </a:ext>
            </a:extLst>
          </p:cNvPr>
          <p:cNvSpPr txBox="1"/>
          <p:nvPr/>
        </p:nvSpPr>
        <p:spPr>
          <a:xfrm>
            <a:off x="250893" y="1860538"/>
            <a:ext cx="608274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77"/>
              </a:rPr>
              <a:t>PME – Órbita Corporativa</a:t>
            </a:r>
            <a:br>
              <a:rPr lang="pt-BR" b="1" dirty="0">
                <a:solidFill>
                  <a:schemeClr val="bg1"/>
                </a:solidFill>
                <a:latin typeface="AMX" pitchFamily="2" charset="77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Conteúdo: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Perfil do Cliente PME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Principais Dores: Conectividade, Mobilidade, Gestão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Portfólio Empresarial Disponível em Loja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Como identificar Oportunidade PME no Varejo Físico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Estratégia de Abordagem Híbrida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Atividade: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Caso prático projetado para análise coletiva.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  <a:ea typeface="Source Sans Pro" panose="020B0503030403020204" pitchFamily="34" charset="0"/>
                <a:cs typeface="Rubik Bold" pitchFamily="2" charset="-79"/>
              </a:rPr>
              <a:t>Duração Sugerida: 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50 minutos.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7D47ADB-A8D3-48B1-06FE-1B27E83102F9}"/>
              </a:ext>
            </a:extLst>
          </p:cNvPr>
          <p:cNvSpPr txBox="1"/>
          <p:nvPr/>
        </p:nvSpPr>
        <p:spPr>
          <a:xfrm>
            <a:off x="250893" y="5085496"/>
            <a:ext cx="5929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 Apresentação em PowerPoint do tema &gt; Conteúdo. 1 QR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OK.</a:t>
            </a:r>
          </a:p>
        </p:txBody>
      </p:sp>
    </p:spTree>
    <p:extLst>
      <p:ext uri="{BB962C8B-B14F-4D97-AF65-F5344CB8AC3E}">
        <p14:creationId xmlns:p14="http://schemas.microsoft.com/office/powerpoint/2010/main" val="321233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19E8-BFCE-CD18-388C-E09EBFEED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9218E13-1355-4F8B-5F7D-0EC98B686FDB}"/>
              </a:ext>
            </a:extLst>
          </p:cNvPr>
          <p:cNvSpPr txBox="1"/>
          <p:nvPr/>
        </p:nvSpPr>
        <p:spPr>
          <a:xfrm>
            <a:off x="6656216" y="791117"/>
            <a:ext cx="595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PALESTRAS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E773DCB-AF8F-3536-4461-97C03493CFF4}"/>
              </a:ext>
            </a:extLst>
          </p:cNvPr>
          <p:cNvSpPr txBox="1"/>
          <p:nvPr/>
        </p:nvSpPr>
        <p:spPr>
          <a:xfrm>
            <a:off x="6679769" y="1658165"/>
            <a:ext cx="5930685" cy="30777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77"/>
              </a:rPr>
              <a:t>LOJAS PRÓPRIAS – EXPERIÊNCIA OMNICHANNEL</a:t>
            </a:r>
            <a:endParaRPr lang="pt-BR" sz="1600" b="1" i="1" dirty="0">
              <a:solidFill>
                <a:schemeClr val="bg1"/>
              </a:solidFill>
              <a:latin typeface="AMX" pitchFamily="2" charset="77"/>
            </a:endParaRP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pPr>
              <a:buNone/>
            </a:pPr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Conteúdo: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Integração Físico + Digital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Papel do Geek como Diferencial Competitivo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Atendimento Consultivo de Alto Impacto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Jornada do Cliente Conectada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pPr>
              <a:buNone/>
            </a:pPr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Estudo de Caso: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Simulação projetada de atendimento 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com pontos de melhoria</a:t>
            </a:r>
          </a:p>
          <a:p>
            <a:pPr>
              <a:buNone/>
            </a:pP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  <a:ea typeface="Source Sans Pro" panose="020B0503030403020204" pitchFamily="34" charset="0"/>
                <a:cs typeface="Rubik Bold" pitchFamily="2" charset="-79"/>
              </a:rPr>
              <a:t>Duração Sugerida: 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50 minutos.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4E3D512-D45F-1353-A6B9-9275BE6AB8A2}"/>
              </a:ext>
            </a:extLst>
          </p:cNvPr>
          <p:cNvSpPr txBox="1"/>
          <p:nvPr/>
        </p:nvSpPr>
        <p:spPr>
          <a:xfrm>
            <a:off x="6673829" y="4942732"/>
            <a:ext cx="4802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 Apresentação em PowerPoint do tema &gt; Conteúdo.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 QR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OK.</a:t>
            </a:r>
          </a:p>
        </p:txBody>
      </p:sp>
    </p:spTree>
    <p:extLst>
      <p:ext uri="{BB962C8B-B14F-4D97-AF65-F5344CB8AC3E}">
        <p14:creationId xmlns:p14="http://schemas.microsoft.com/office/powerpoint/2010/main" val="27866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C77FB-8750-4F71-7C98-43528638B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A747AF9-A60D-59D5-252F-6BF646A21C6B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5DFB7F31-A3FF-A931-C2C8-8DB1236C13B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E9B32545-A261-755B-19DF-616414505D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D4C75C-7C9A-EB84-BED3-E7680733D553}"/>
              </a:ext>
            </a:extLst>
          </p:cNvPr>
          <p:cNvSpPr txBox="1"/>
          <p:nvPr/>
        </p:nvSpPr>
        <p:spPr>
          <a:xfrm>
            <a:off x="629264" y="4069407"/>
            <a:ext cx="106531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Ambiente com stands temáticos, ativação tecnológica, gamificação e brindes.</a:t>
            </a:r>
          </a:p>
          <a:p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Nesses momentos, a circulação dos Geeks é livre, ou seja, ele escolhe a ordem/stand que deseja ver. Porém, para melhor organização dessa dinâmica evitando a superlotação de stand, cada um terá um limite de 19 Geeks por vez. 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Áreas de Espera: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Haverão algumas áreas de espera distribuídas na feira, para que se houver a necessidade, os Geeks poderão aguardar alguns minutos até o stand ser liberado. Nessas áreas podemos ter painéis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touch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screen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com micro interações e insights adicionais. 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Benefício desse espaço: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descontração, troca de conhecimento com outros Geeks e micro interações.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F0A2372-3E6C-DF1E-B3E6-13263945D800}"/>
              </a:ext>
            </a:extLst>
          </p:cNvPr>
          <p:cNvSpPr txBox="1"/>
          <p:nvPr/>
        </p:nvSpPr>
        <p:spPr>
          <a:xfrm>
            <a:off x="608906" y="3546187"/>
            <a:ext cx="9984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00F3FF"/>
                </a:solidFill>
                <a:latin typeface="AMX" pitchFamily="2" charset="77"/>
              </a:rPr>
              <a:t>Feira Tecnológica - Circuito Interativo</a:t>
            </a:r>
          </a:p>
        </p:txBody>
      </p:sp>
    </p:spTree>
    <p:extLst>
      <p:ext uri="{BB962C8B-B14F-4D97-AF65-F5344CB8AC3E}">
        <p14:creationId xmlns:p14="http://schemas.microsoft.com/office/powerpoint/2010/main" val="357948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>
            <a:extLst>
              <a:ext uri="{FF2B5EF4-FFF2-40B4-BE49-F238E27FC236}">
                <a16:creationId xmlns:a16="http://schemas.microsoft.com/office/drawing/2014/main" id="{4EE1A37E-F398-DA5B-DD31-9C7B9D465112}"/>
              </a:ext>
            </a:extLst>
          </p:cNvPr>
          <p:cNvSpPr txBox="1"/>
          <p:nvPr/>
        </p:nvSpPr>
        <p:spPr>
          <a:xfrm>
            <a:off x="699957" y="1093390"/>
            <a:ext cx="5396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STAND EXPERIÊNCIA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A18F088-49BA-B59E-6970-2360612B3FAE}"/>
              </a:ext>
            </a:extLst>
          </p:cNvPr>
          <p:cNvSpPr txBox="1"/>
          <p:nvPr/>
        </p:nvSpPr>
        <p:spPr>
          <a:xfrm>
            <a:off x="699957" y="2742593"/>
            <a:ext cx="53960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Ativação: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Interação com o Robô da Loja Morumbi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Simulação de Atendimento Automatizado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Comandos de Voz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Demonstração de Inovação no Varejo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QR desbloqueia insight sobre futuro das lojas físicas.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5EE3714-1723-EFD1-F8B1-339FF1010FDC}"/>
              </a:ext>
            </a:extLst>
          </p:cNvPr>
          <p:cNvSpPr txBox="1"/>
          <p:nvPr/>
        </p:nvSpPr>
        <p:spPr>
          <a:xfrm>
            <a:off x="699957" y="5688226"/>
            <a:ext cx="5396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  Robô e 1 QR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OK.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1C1873C-43D4-604D-36A1-66ACAEE35FFF}"/>
              </a:ext>
            </a:extLst>
          </p:cNvPr>
          <p:cNvSpPr txBox="1"/>
          <p:nvPr/>
        </p:nvSpPr>
        <p:spPr>
          <a:xfrm>
            <a:off x="721070" y="2210379"/>
            <a:ext cx="539604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latin typeface="AMX" pitchFamily="2" charset="77"/>
              </a:rPr>
              <a:t>Robô Morumbi</a:t>
            </a: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F9ACF269-AEC9-C4F7-DB63-67150628BAEC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-10420" b="-10420"/>
          <a:stretch>
            <a:fillRect/>
          </a:stretch>
        </p:blipFill>
        <p:spPr>
          <a:xfrm>
            <a:off x="6894449" y="1342753"/>
            <a:ext cx="4159556" cy="416823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2F8465B-537F-28CE-16CC-A5F66BA61AC9}"/>
              </a:ext>
            </a:extLst>
          </p:cNvPr>
          <p:cNvSpPr txBox="1"/>
          <p:nvPr/>
        </p:nvSpPr>
        <p:spPr>
          <a:xfrm>
            <a:off x="6460435" y="5652734"/>
            <a:ext cx="520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Tempo de Interação máximo: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minutos.</a:t>
            </a:r>
          </a:p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Quantidade máxima de pessoas simultâneas: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pessoas.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14A05A2-D833-E4F6-CBB4-8675927E356C}"/>
              </a:ext>
            </a:extLst>
          </p:cNvPr>
          <p:cNvSpPr txBox="1"/>
          <p:nvPr/>
        </p:nvSpPr>
        <p:spPr>
          <a:xfrm>
            <a:off x="699957" y="4698627"/>
            <a:ext cx="5396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Interação: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 participante interage com o robô.</a:t>
            </a:r>
          </a:p>
          <a:p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Os outros 9: sugerem comandos, votam no melhor atendimento e identificam melhorias.</a:t>
            </a:r>
          </a:p>
        </p:txBody>
      </p:sp>
    </p:spTree>
    <p:extLst>
      <p:ext uri="{BB962C8B-B14F-4D97-AF65-F5344CB8AC3E}">
        <p14:creationId xmlns:p14="http://schemas.microsoft.com/office/powerpoint/2010/main" val="41557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5" grpId="0"/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059C3-D9CB-948C-1F46-F8BF5ED86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31">
            <a:extLst>
              <a:ext uri="{FF2B5EF4-FFF2-40B4-BE49-F238E27FC236}">
                <a16:creationId xmlns:a16="http://schemas.microsoft.com/office/drawing/2014/main" id="{155D8898-32B8-FE74-806A-CD94BA05E6BF}"/>
              </a:ext>
            </a:extLst>
          </p:cNvPr>
          <p:cNvSpPr txBox="1"/>
          <p:nvPr/>
        </p:nvSpPr>
        <p:spPr>
          <a:xfrm>
            <a:off x="699957" y="1685804"/>
            <a:ext cx="58900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Atividade:</a:t>
            </a:r>
            <a:endParaRPr lang="pt-BR" sz="1600" b="1" i="1" dirty="0">
              <a:solidFill>
                <a:schemeClr val="bg1"/>
              </a:solidFill>
              <a:latin typeface="AMX" pitchFamily="2" charset="77"/>
            </a:endParaRP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Óculos de Realidade Virtual simulando ambiente residencial.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Participante visualiza casa com pontos críticos de Wi-Fi.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Deve identificar:</a:t>
            </a:r>
          </a:p>
          <a:p>
            <a:pPr marL="627063" lvl="1" indent="-169863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Problema</a:t>
            </a:r>
          </a:p>
          <a:p>
            <a:pPr marL="627063" lvl="1" indent="-169863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Solução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Mesh</a:t>
            </a: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pPr marL="627063" lvl="1" indent="-169863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Posicionamento estratégico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Preenche o checklist com as respostas e recebe o feedback.</a:t>
            </a:r>
          </a:p>
          <a:p>
            <a:pPr>
              <a:buClr>
                <a:srgbClr val="00F3FF"/>
              </a:buClr>
            </a:pP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pPr>
              <a:buClr>
                <a:srgbClr val="00F3FF"/>
              </a:buClr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QR desbloqueia “Arquiteto da Conexão”.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2EBAE4F-05C2-D1F5-08A6-B6E817F4148D}"/>
              </a:ext>
            </a:extLst>
          </p:cNvPr>
          <p:cNvSpPr txBox="1"/>
          <p:nvPr/>
        </p:nvSpPr>
        <p:spPr>
          <a:xfrm>
            <a:off x="699957" y="5392136"/>
            <a:ext cx="5690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12 Óculos de RV, 1 Ambiente Projetado para RV 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e 1 QR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Necessita Investimento.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D21C26A-E600-4B39-BC8C-9E53CA3C99A2}"/>
              </a:ext>
            </a:extLst>
          </p:cNvPr>
          <p:cNvSpPr txBox="1"/>
          <p:nvPr/>
        </p:nvSpPr>
        <p:spPr>
          <a:xfrm>
            <a:off x="699957" y="1316472"/>
            <a:ext cx="539604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latin typeface="AMX" pitchFamily="2" charset="77"/>
              </a:rPr>
              <a:t>Casa Conectada</a:t>
            </a: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</p:txBody>
      </p:sp>
      <p:pic>
        <p:nvPicPr>
          <p:cNvPr id="39" name="Gráfico 38">
            <a:extLst>
              <a:ext uri="{FF2B5EF4-FFF2-40B4-BE49-F238E27FC236}">
                <a16:creationId xmlns:a16="http://schemas.microsoft.com/office/drawing/2014/main" id="{FBF3D28F-A147-CCC2-7552-52E5A2E8687B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-3707" b="-3707"/>
          <a:stretch>
            <a:fillRect/>
          </a:stretch>
        </p:blipFill>
        <p:spPr>
          <a:xfrm>
            <a:off x="6894449" y="1342753"/>
            <a:ext cx="4158711" cy="4168239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D64B5D8E-DC30-7957-9D85-672A79836AD2}"/>
              </a:ext>
            </a:extLst>
          </p:cNvPr>
          <p:cNvSpPr txBox="1"/>
          <p:nvPr/>
        </p:nvSpPr>
        <p:spPr>
          <a:xfrm>
            <a:off x="699957" y="388646"/>
            <a:ext cx="6767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STAND </a:t>
            </a:r>
            <a:b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</a:br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REALIDADE VIRTUAL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E42085A-73AD-5913-C22B-AACE0C0034C5}"/>
              </a:ext>
            </a:extLst>
          </p:cNvPr>
          <p:cNvSpPr txBox="1"/>
          <p:nvPr/>
        </p:nvSpPr>
        <p:spPr>
          <a:xfrm>
            <a:off x="699957" y="4275147"/>
            <a:ext cx="5690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Interação: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Os participantes são divididos em dois grupos de 5 pessoas, alternando entre a experiência imersiva com óculos de realidade virtual e a análise do cenário, garantindo interação simultânea e participação ativa de todos.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2393F0-887D-93D0-8CB2-15958691B532}"/>
              </a:ext>
            </a:extLst>
          </p:cNvPr>
          <p:cNvSpPr txBox="1"/>
          <p:nvPr/>
        </p:nvSpPr>
        <p:spPr>
          <a:xfrm>
            <a:off x="6460435" y="5652734"/>
            <a:ext cx="520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Tempo de Interação máximo: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minutos.</a:t>
            </a:r>
          </a:p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Quantidade máxima de pessoas simultâneas: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pessoas.</a:t>
            </a:r>
          </a:p>
        </p:txBody>
      </p:sp>
    </p:spTree>
    <p:extLst>
      <p:ext uri="{BB962C8B-B14F-4D97-AF65-F5344CB8AC3E}">
        <p14:creationId xmlns:p14="http://schemas.microsoft.com/office/powerpoint/2010/main" val="34596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2DD29-B84F-4E9D-E696-2AF60A013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31">
            <a:extLst>
              <a:ext uri="{FF2B5EF4-FFF2-40B4-BE49-F238E27FC236}">
                <a16:creationId xmlns:a16="http://schemas.microsoft.com/office/drawing/2014/main" id="{490D2F98-DFBB-26CB-A97A-E3B855DD5F78}"/>
              </a:ext>
            </a:extLst>
          </p:cNvPr>
          <p:cNvSpPr txBox="1"/>
          <p:nvPr/>
        </p:nvSpPr>
        <p:spPr>
          <a:xfrm>
            <a:off x="699957" y="1973735"/>
            <a:ext cx="53960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Atividade:</a:t>
            </a:r>
            <a:endParaRPr lang="pt-BR" sz="1600" b="1" i="1" dirty="0">
              <a:solidFill>
                <a:schemeClr val="bg1"/>
              </a:solidFill>
              <a:latin typeface="AMX" pitchFamily="2" charset="77"/>
            </a:endParaRP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Etapa 1 – Jogo com atraso proposital.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Etapa 2 – Teste de latência comparativo.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Etapa 3 – Identificação da solução ideal.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1F6A167-4590-8F00-4FFF-838F7AFB23EE}"/>
              </a:ext>
            </a:extLst>
          </p:cNvPr>
          <p:cNvSpPr txBox="1"/>
          <p:nvPr/>
        </p:nvSpPr>
        <p:spPr>
          <a:xfrm>
            <a:off x="699957" y="3933701"/>
            <a:ext cx="6143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Interação: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O stand conta com dois setups simultâneos, permitindo que os participantes se revezem em rodadas rápidas de jogo, enquanto o restante do grupo analisa a performance e compara</a:t>
            </a:r>
            <a:br>
              <a:rPr lang="pt-BR" sz="1600" dirty="0">
                <a:solidFill>
                  <a:schemeClr val="bg1"/>
                </a:solidFill>
                <a:latin typeface="AMX Medium" pitchFamily="2" charset="77"/>
              </a:rPr>
            </a:b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a experiência, garantindo alta participação e dinâmica contínua.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B2B2B36-5413-8097-7D15-7B5A1812F7F7}"/>
              </a:ext>
            </a:extLst>
          </p:cNvPr>
          <p:cNvSpPr txBox="1"/>
          <p:nvPr/>
        </p:nvSpPr>
        <p:spPr>
          <a:xfrm>
            <a:off x="699957" y="1558237"/>
            <a:ext cx="539604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77"/>
              </a:rPr>
              <a:t>Latência</a:t>
            </a:r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85FC82C1-F22F-5579-AEA3-B812A31D77E1}"/>
              </a:ext>
            </a:extLst>
          </p:cNvPr>
          <p:cNvSpPr txBox="1"/>
          <p:nvPr/>
        </p:nvSpPr>
        <p:spPr>
          <a:xfrm>
            <a:off x="699957" y="604130"/>
            <a:ext cx="8033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STAND </a:t>
            </a:r>
            <a:b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</a:br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GAMING EXPERIENCE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CEF384-C064-0C61-08E5-3212F237B6C9}"/>
              </a:ext>
            </a:extLst>
          </p:cNvPr>
          <p:cNvSpPr txBox="1"/>
          <p:nvPr/>
        </p:nvSpPr>
        <p:spPr>
          <a:xfrm>
            <a:off x="699957" y="3050953"/>
            <a:ext cx="5396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Objetivo: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Conectar emoção do gamer à solução técnica.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QR desbloqueia “Guardião da Performance”.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E71E62B-3141-4ABC-3722-B943487F0F24}"/>
              </a:ext>
            </a:extLst>
          </p:cNvPr>
          <p:cNvSpPr txBox="1"/>
          <p:nvPr/>
        </p:nvSpPr>
        <p:spPr>
          <a:xfrm>
            <a:off x="699957" y="5067595"/>
            <a:ext cx="53408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2 TVs ou monitores, 2 console ou notebook gamer, 1 roteador configurado para simular instabilidade e 1 QR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Necessita investimento.</a:t>
            </a:r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8EB15A7E-13E6-04F0-E059-F59595445DAB}"/>
              </a:ext>
            </a:extLst>
          </p:cNvPr>
          <p:cNvSpPr/>
          <p:nvPr/>
        </p:nvSpPr>
        <p:spPr>
          <a:xfrm>
            <a:off x="6843953" y="1587062"/>
            <a:ext cx="4048150" cy="3647208"/>
          </a:xfrm>
          <a:custGeom>
            <a:avLst/>
            <a:gdLst>
              <a:gd name="csX0" fmla="*/ 3556482 w 4667156"/>
              <a:gd name="csY0" fmla="*/ 2632531 h 4204907"/>
              <a:gd name="csX1" fmla="*/ 3465577 w 4667156"/>
              <a:gd name="csY1" fmla="*/ 2670143 h 4204907"/>
              <a:gd name="csX2" fmla="*/ 3465577 w 4667156"/>
              <a:gd name="csY2" fmla="*/ 2851880 h 4204907"/>
              <a:gd name="csX3" fmla="*/ 3647314 w 4667156"/>
              <a:gd name="csY3" fmla="*/ 2851880 h 4204907"/>
              <a:gd name="csX4" fmla="*/ 3647219 w 4667156"/>
              <a:gd name="csY4" fmla="*/ 2851880 h 4204907"/>
              <a:gd name="csX5" fmla="*/ 3684938 w 4667156"/>
              <a:gd name="csY5" fmla="*/ 2761012 h 4204907"/>
              <a:gd name="csX6" fmla="*/ 3647314 w 4667156"/>
              <a:gd name="csY6" fmla="*/ 2670143 h 4204907"/>
              <a:gd name="csX7" fmla="*/ 3556482 w 4667156"/>
              <a:gd name="csY7" fmla="*/ 2632531 h 4204907"/>
              <a:gd name="csX8" fmla="*/ 3556446 w 4667156"/>
              <a:gd name="csY8" fmla="*/ 2537174 h 4204907"/>
              <a:gd name="csX9" fmla="*/ 3714656 w 4667156"/>
              <a:gd name="csY9" fmla="*/ 2602706 h 4204907"/>
              <a:gd name="csX10" fmla="*/ 3714656 w 4667156"/>
              <a:gd name="csY10" fmla="*/ 2919222 h 4204907"/>
              <a:gd name="csX11" fmla="*/ 3556255 w 4667156"/>
              <a:gd name="csY11" fmla="*/ 2984849 h 4204907"/>
              <a:gd name="csX12" fmla="*/ 3332513 w 4667156"/>
              <a:gd name="csY12" fmla="*/ 2760916 h 4204907"/>
              <a:gd name="csX13" fmla="*/ 3556446 w 4667156"/>
              <a:gd name="csY13" fmla="*/ 2537174 h 4204907"/>
              <a:gd name="csX14" fmla="*/ 2457547 w 4667156"/>
              <a:gd name="csY14" fmla="*/ 2318099 h 4204907"/>
              <a:gd name="csX15" fmla="*/ 2526413 w 4667156"/>
              <a:gd name="csY15" fmla="*/ 2318099 h 4204907"/>
              <a:gd name="csX16" fmla="*/ 2574038 w 4667156"/>
              <a:gd name="csY16" fmla="*/ 2365724 h 4204907"/>
              <a:gd name="csX17" fmla="*/ 2526413 w 4667156"/>
              <a:gd name="csY17" fmla="*/ 2413349 h 4204907"/>
              <a:gd name="csX18" fmla="*/ 2457547 w 4667156"/>
              <a:gd name="csY18" fmla="*/ 2413349 h 4204907"/>
              <a:gd name="csX19" fmla="*/ 2409922 w 4667156"/>
              <a:gd name="csY19" fmla="*/ 2365724 h 4204907"/>
              <a:gd name="csX20" fmla="*/ 2457547 w 4667156"/>
              <a:gd name="csY20" fmla="*/ 2318099 h 4204907"/>
              <a:gd name="csX21" fmla="*/ 2140840 w 4667156"/>
              <a:gd name="csY21" fmla="*/ 2318099 h 4204907"/>
              <a:gd name="csX22" fmla="*/ 2209706 w 4667156"/>
              <a:gd name="csY22" fmla="*/ 2318099 h 4204907"/>
              <a:gd name="csX23" fmla="*/ 2257331 w 4667156"/>
              <a:gd name="csY23" fmla="*/ 2365724 h 4204907"/>
              <a:gd name="csX24" fmla="*/ 2209706 w 4667156"/>
              <a:gd name="csY24" fmla="*/ 2413349 h 4204907"/>
              <a:gd name="csX25" fmla="*/ 2140840 w 4667156"/>
              <a:gd name="csY25" fmla="*/ 2413349 h 4204907"/>
              <a:gd name="csX26" fmla="*/ 2093215 w 4667156"/>
              <a:gd name="csY26" fmla="*/ 2365724 h 4204907"/>
              <a:gd name="csX27" fmla="*/ 2140840 w 4667156"/>
              <a:gd name="csY27" fmla="*/ 2318099 h 4204907"/>
              <a:gd name="csX28" fmla="*/ 3161206 w 4667156"/>
              <a:gd name="csY28" fmla="*/ 2237375 h 4204907"/>
              <a:gd name="csX29" fmla="*/ 3070385 w 4667156"/>
              <a:gd name="csY29" fmla="*/ 2274951 h 4204907"/>
              <a:gd name="csX30" fmla="*/ 3070385 w 4667156"/>
              <a:gd name="csY30" fmla="*/ 2456688 h 4204907"/>
              <a:gd name="csX31" fmla="*/ 3252122 w 4667156"/>
              <a:gd name="csY31" fmla="*/ 2456688 h 4204907"/>
              <a:gd name="csX32" fmla="*/ 3252027 w 4667156"/>
              <a:gd name="csY32" fmla="*/ 2456783 h 4204907"/>
              <a:gd name="csX33" fmla="*/ 3253265 w 4667156"/>
              <a:gd name="csY33" fmla="*/ 2455545 h 4204907"/>
              <a:gd name="csX34" fmla="*/ 3252027 w 4667156"/>
              <a:gd name="csY34" fmla="*/ 2274951 h 4204907"/>
              <a:gd name="csX35" fmla="*/ 3161206 w 4667156"/>
              <a:gd name="csY35" fmla="*/ 2237375 h 4204907"/>
              <a:gd name="csX36" fmla="*/ 3951686 w 4667156"/>
              <a:gd name="csY36" fmla="*/ 2237208 h 4204907"/>
              <a:gd name="csX37" fmla="*/ 3860769 w 4667156"/>
              <a:gd name="csY37" fmla="*/ 2274855 h 4204907"/>
              <a:gd name="csX38" fmla="*/ 3860769 w 4667156"/>
              <a:gd name="csY38" fmla="*/ 2456688 h 4204907"/>
              <a:gd name="csX39" fmla="*/ 4042602 w 4667156"/>
              <a:gd name="csY39" fmla="*/ 2456688 h 4204907"/>
              <a:gd name="csX40" fmla="*/ 4042506 w 4667156"/>
              <a:gd name="csY40" fmla="*/ 2456688 h 4204907"/>
              <a:gd name="csX41" fmla="*/ 4080225 w 4667156"/>
              <a:gd name="csY41" fmla="*/ 2365819 h 4204907"/>
              <a:gd name="csX42" fmla="*/ 4042602 w 4667156"/>
              <a:gd name="csY42" fmla="*/ 2274855 h 4204907"/>
              <a:gd name="csX43" fmla="*/ 3951686 w 4667156"/>
              <a:gd name="csY43" fmla="*/ 2237208 h 4204907"/>
              <a:gd name="csX44" fmla="*/ 3951686 w 4667156"/>
              <a:gd name="csY44" fmla="*/ 2142077 h 4204907"/>
              <a:gd name="csX45" fmla="*/ 4109943 w 4667156"/>
              <a:gd name="csY45" fmla="*/ 2207514 h 4204907"/>
              <a:gd name="csX46" fmla="*/ 4109943 w 4667156"/>
              <a:gd name="csY46" fmla="*/ 2524029 h 4204907"/>
              <a:gd name="csX47" fmla="*/ 3793428 w 4667156"/>
              <a:gd name="csY47" fmla="*/ 2524029 h 4204907"/>
              <a:gd name="csX48" fmla="*/ 3793428 w 4667156"/>
              <a:gd name="csY48" fmla="*/ 2207514 h 4204907"/>
              <a:gd name="csX49" fmla="*/ 3951686 w 4667156"/>
              <a:gd name="csY49" fmla="*/ 2142077 h 4204907"/>
              <a:gd name="csX50" fmla="*/ 3161170 w 4667156"/>
              <a:gd name="csY50" fmla="*/ 2141934 h 4204907"/>
              <a:gd name="csX51" fmla="*/ 3319464 w 4667156"/>
              <a:gd name="csY51" fmla="*/ 2207514 h 4204907"/>
              <a:gd name="csX52" fmla="*/ 3319464 w 4667156"/>
              <a:gd name="csY52" fmla="*/ 2524029 h 4204907"/>
              <a:gd name="csX53" fmla="*/ 3002948 w 4667156"/>
              <a:gd name="csY53" fmla="*/ 2524029 h 4204907"/>
              <a:gd name="csX54" fmla="*/ 3002948 w 4667156"/>
              <a:gd name="csY54" fmla="*/ 2207514 h 4204907"/>
              <a:gd name="csX55" fmla="*/ 3161170 w 4667156"/>
              <a:gd name="csY55" fmla="*/ 2141934 h 4204907"/>
              <a:gd name="csX56" fmla="*/ 1174053 w 4667156"/>
              <a:gd name="csY56" fmla="*/ 2067401 h 4204907"/>
              <a:gd name="csX57" fmla="*/ 1221678 w 4667156"/>
              <a:gd name="csY57" fmla="*/ 2115026 h 4204907"/>
              <a:gd name="csX58" fmla="*/ 1221678 w 4667156"/>
              <a:gd name="csY58" fmla="*/ 2318099 h 4204907"/>
              <a:gd name="csX59" fmla="*/ 1424751 w 4667156"/>
              <a:gd name="csY59" fmla="*/ 2318099 h 4204907"/>
              <a:gd name="csX60" fmla="*/ 1472376 w 4667156"/>
              <a:gd name="csY60" fmla="*/ 2365724 h 4204907"/>
              <a:gd name="csX61" fmla="*/ 1424751 w 4667156"/>
              <a:gd name="csY61" fmla="*/ 2413349 h 4204907"/>
              <a:gd name="csX62" fmla="*/ 1221678 w 4667156"/>
              <a:gd name="csY62" fmla="*/ 2413349 h 4204907"/>
              <a:gd name="csX63" fmla="*/ 1221678 w 4667156"/>
              <a:gd name="csY63" fmla="*/ 2616422 h 4204907"/>
              <a:gd name="csX64" fmla="*/ 1174053 w 4667156"/>
              <a:gd name="csY64" fmla="*/ 2664047 h 4204907"/>
              <a:gd name="csX65" fmla="*/ 1126428 w 4667156"/>
              <a:gd name="csY65" fmla="*/ 2616422 h 4204907"/>
              <a:gd name="csX66" fmla="*/ 1126428 w 4667156"/>
              <a:gd name="csY66" fmla="*/ 2413349 h 4204907"/>
              <a:gd name="csX67" fmla="*/ 923355 w 4667156"/>
              <a:gd name="csY67" fmla="*/ 2413349 h 4204907"/>
              <a:gd name="csX68" fmla="*/ 875730 w 4667156"/>
              <a:gd name="csY68" fmla="*/ 2365724 h 4204907"/>
              <a:gd name="csX69" fmla="*/ 923355 w 4667156"/>
              <a:gd name="csY69" fmla="*/ 2318099 h 4204907"/>
              <a:gd name="csX70" fmla="*/ 1126428 w 4667156"/>
              <a:gd name="csY70" fmla="*/ 2318099 h 4204907"/>
              <a:gd name="csX71" fmla="*/ 1126428 w 4667156"/>
              <a:gd name="csY71" fmla="*/ 2115026 h 4204907"/>
              <a:gd name="csX72" fmla="*/ 1174053 w 4667156"/>
              <a:gd name="csY72" fmla="*/ 2067401 h 4204907"/>
              <a:gd name="csX73" fmla="*/ 1174053 w 4667156"/>
              <a:gd name="csY73" fmla="*/ 1873567 h 4204907"/>
              <a:gd name="csX74" fmla="*/ 681801 w 4667156"/>
              <a:gd name="csY74" fmla="*/ 2365819 h 4204907"/>
              <a:gd name="csX75" fmla="*/ 1174053 w 4667156"/>
              <a:gd name="csY75" fmla="*/ 2858071 h 4204907"/>
              <a:gd name="csX76" fmla="*/ 1666305 w 4667156"/>
              <a:gd name="csY76" fmla="*/ 2365819 h 4204907"/>
              <a:gd name="csX77" fmla="*/ 1174053 w 4667156"/>
              <a:gd name="csY77" fmla="*/ 1873567 h 4204907"/>
              <a:gd name="csX78" fmla="*/ 3556398 w 4667156"/>
              <a:gd name="csY78" fmla="*/ 1841920 h 4204907"/>
              <a:gd name="csX79" fmla="*/ 3465482 w 4667156"/>
              <a:gd name="csY79" fmla="*/ 1879567 h 4204907"/>
              <a:gd name="csX80" fmla="*/ 3464910 w 4667156"/>
              <a:gd name="csY80" fmla="*/ 1880139 h 4204907"/>
              <a:gd name="csX81" fmla="*/ 3465482 w 4667156"/>
              <a:gd name="csY81" fmla="*/ 2061400 h 4204907"/>
              <a:gd name="csX82" fmla="*/ 3647314 w 4667156"/>
              <a:gd name="csY82" fmla="*/ 2061400 h 4204907"/>
              <a:gd name="csX83" fmla="*/ 3647314 w 4667156"/>
              <a:gd name="csY83" fmla="*/ 1879567 h 4204907"/>
              <a:gd name="csX84" fmla="*/ 3556398 w 4667156"/>
              <a:gd name="csY84" fmla="*/ 1841920 h 4204907"/>
              <a:gd name="csX85" fmla="*/ 1174053 w 4667156"/>
              <a:gd name="csY85" fmla="*/ 1778222 h 4204907"/>
              <a:gd name="csX86" fmla="*/ 1761555 w 4667156"/>
              <a:gd name="csY86" fmla="*/ 2365724 h 4204907"/>
              <a:gd name="csX87" fmla="*/ 1174053 w 4667156"/>
              <a:gd name="csY87" fmla="*/ 2953226 h 4204907"/>
              <a:gd name="csX88" fmla="*/ 586551 w 4667156"/>
              <a:gd name="csY88" fmla="*/ 2365724 h 4204907"/>
              <a:gd name="csX89" fmla="*/ 1174053 w 4667156"/>
              <a:gd name="csY89" fmla="*/ 1778222 h 4204907"/>
              <a:gd name="csX90" fmla="*/ 3556160 w 4667156"/>
              <a:gd name="csY90" fmla="*/ 1746884 h 4204907"/>
              <a:gd name="csX91" fmla="*/ 3779997 w 4667156"/>
              <a:gd name="csY91" fmla="*/ 1970436 h 4204907"/>
              <a:gd name="csX92" fmla="*/ 3556446 w 4667156"/>
              <a:gd name="csY92" fmla="*/ 2194273 h 4204907"/>
              <a:gd name="csX93" fmla="*/ 3398235 w 4667156"/>
              <a:gd name="csY93" fmla="*/ 2128837 h 4204907"/>
              <a:gd name="csX94" fmla="*/ 3332608 w 4667156"/>
              <a:gd name="csY94" fmla="*/ 1970722 h 4204907"/>
              <a:gd name="csX95" fmla="*/ 3556160 w 4667156"/>
              <a:gd name="csY95" fmla="*/ 1746884 h 4204907"/>
              <a:gd name="csX96" fmla="*/ 948501 w 4667156"/>
              <a:gd name="csY96" fmla="*/ 1425321 h 4204907"/>
              <a:gd name="csX97" fmla="*/ 426436 w 4667156"/>
              <a:gd name="csY97" fmla="*/ 1863376 h 4204907"/>
              <a:gd name="csX98" fmla="*/ 100300 w 4667156"/>
              <a:gd name="csY98" fmla="*/ 3712178 h 4204907"/>
              <a:gd name="csX99" fmla="*/ 95156 w 4667156"/>
              <a:gd name="csY99" fmla="*/ 3771043 h 4204907"/>
              <a:gd name="csX100" fmla="*/ 433960 w 4667156"/>
              <a:gd name="csY100" fmla="*/ 4109752 h 4204907"/>
              <a:gd name="csX101" fmla="*/ 659322 w 4667156"/>
              <a:gd name="csY101" fmla="*/ 4109752 h 4204907"/>
              <a:gd name="csX102" fmla="*/ 1326739 w 4667156"/>
              <a:gd name="csY102" fmla="*/ 3681127 h 4204907"/>
              <a:gd name="csX103" fmla="*/ 1577913 w 4667156"/>
              <a:gd name="csY103" fmla="*/ 3132201 h 4204907"/>
              <a:gd name="csX104" fmla="*/ 1973486 w 4667156"/>
              <a:gd name="csY104" fmla="*/ 2878170 h 4204907"/>
              <a:gd name="csX105" fmla="*/ 2693576 w 4667156"/>
              <a:gd name="csY105" fmla="*/ 2878170 h 4204907"/>
              <a:gd name="csX106" fmla="*/ 3089150 w 4667156"/>
              <a:gd name="csY106" fmla="*/ 3132201 h 4204907"/>
              <a:gd name="csX107" fmla="*/ 3340324 w 4667156"/>
              <a:gd name="csY107" fmla="*/ 3681032 h 4204907"/>
              <a:gd name="csX108" fmla="*/ 4007741 w 4667156"/>
              <a:gd name="csY108" fmla="*/ 4109657 h 4204907"/>
              <a:gd name="csX109" fmla="*/ 4233102 w 4667156"/>
              <a:gd name="csY109" fmla="*/ 4109657 h 4204907"/>
              <a:gd name="csX110" fmla="*/ 4439070 w 4667156"/>
              <a:gd name="csY110" fmla="*/ 4039911 h 4204907"/>
              <a:gd name="csX111" fmla="*/ 4492569 w 4667156"/>
              <a:gd name="csY111" fmla="*/ 3988681 h 4204907"/>
              <a:gd name="csX112" fmla="*/ 4492563 w 4667156"/>
              <a:gd name="csY112" fmla="*/ 3988689 h 4204907"/>
              <a:gd name="csX113" fmla="*/ 4492659 w 4667156"/>
              <a:gd name="csY113" fmla="*/ 3988594 h 4204907"/>
              <a:gd name="csX114" fmla="*/ 4492569 w 4667156"/>
              <a:gd name="csY114" fmla="*/ 3988681 h 4204907"/>
              <a:gd name="csX115" fmla="*/ 4533811 w 4667156"/>
              <a:gd name="csY115" fmla="*/ 3926985 h 4204907"/>
              <a:gd name="csX116" fmla="*/ 4566668 w 4667156"/>
              <a:gd name="csY116" fmla="*/ 3712083 h 4204907"/>
              <a:gd name="csX117" fmla="*/ 4240532 w 4667156"/>
              <a:gd name="csY117" fmla="*/ 1863281 h 4204907"/>
              <a:gd name="csX118" fmla="*/ 3718466 w 4667156"/>
              <a:gd name="csY118" fmla="*/ 1425321 h 4204907"/>
              <a:gd name="csX119" fmla="*/ 3088102 w 4667156"/>
              <a:gd name="csY119" fmla="*/ 1425321 h 4204907"/>
              <a:gd name="csX120" fmla="*/ 2712626 w 4667156"/>
              <a:gd name="csY120" fmla="*/ 1594485 h 4204907"/>
              <a:gd name="csX121" fmla="*/ 2470786 w 4667156"/>
              <a:gd name="csY121" fmla="*/ 1706594 h 4204907"/>
              <a:gd name="csX122" fmla="*/ 2196181 w 4667156"/>
              <a:gd name="csY122" fmla="*/ 1706594 h 4204907"/>
              <a:gd name="csX123" fmla="*/ 1954341 w 4667156"/>
              <a:gd name="csY123" fmla="*/ 1594485 h 4204907"/>
              <a:gd name="csX124" fmla="*/ 1578961 w 4667156"/>
              <a:gd name="csY124" fmla="*/ 1425321 h 4204907"/>
              <a:gd name="csX125" fmla="*/ 2238377 w 4667156"/>
              <a:gd name="csY125" fmla="*/ 1186529 h 4204907"/>
              <a:gd name="csX126" fmla="*/ 2135792 w 4667156"/>
              <a:gd name="csY126" fmla="*/ 1269968 h 4204907"/>
              <a:gd name="csX127" fmla="*/ 2135697 w 4667156"/>
              <a:gd name="csY127" fmla="*/ 1269968 h 4204907"/>
              <a:gd name="csX128" fmla="*/ 2072642 w 4667156"/>
              <a:gd name="csY128" fmla="*/ 1572578 h 4204907"/>
              <a:gd name="csX129" fmla="*/ 2196276 w 4667156"/>
              <a:gd name="csY129" fmla="*/ 1611154 h 4204907"/>
              <a:gd name="csX130" fmla="*/ 2470882 w 4667156"/>
              <a:gd name="csY130" fmla="*/ 1611154 h 4204907"/>
              <a:gd name="csX131" fmla="*/ 2594516 w 4667156"/>
              <a:gd name="csY131" fmla="*/ 1572578 h 4204907"/>
              <a:gd name="csX132" fmla="*/ 2531461 w 4667156"/>
              <a:gd name="csY132" fmla="*/ 1269968 h 4204907"/>
              <a:gd name="csX133" fmla="*/ 2428877 w 4667156"/>
              <a:gd name="csY133" fmla="*/ 1186529 h 4204907"/>
              <a:gd name="csX134" fmla="*/ 3320035 w 4667156"/>
              <a:gd name="csY134" fmla="*/ 0 h 4204907"/>
              <a:gd name="csX135" fmla="*/ 3367660 w 4667156"/>
              <a:gd name="csY135" fmla="*/ 47626 h 4204907"/>
              <a:gd name="csX136" fmla="*/ 3367660 w 4667156"/>
              <a:gd name="csY136" fmla="*/ 845915 h 4204907"/>
              <a:gd name="csX137" fmla="*/ 3073910 w 4667156"/>
              <a:gd name="csY137" fmla="*/ 1139666 h 4204907"/>
              <a:gd name="csX138" fmla="*/ 3072004 w 4667156"/>
              <a:gd name="csY138" fmla="*/ 1139666 h 4204907"/>
              <a:gd name="csX139" fmla="*/ 2778253 w 4667156"/>
              <a:gd name="csY139" fmla="*/ 845915 h 4204907"/>
              <a:gd name="csX140" fmla="*/ 2778253 w 4667156"/>
              <a:gd name="csY140" fmla="*/ 486538 h 4204907"/>
              <a:gd name="csX141" fmla="*/ 2579848 w 4667156"/>
              <a:gd name="csY141" fmla="*/ 288131 h 4204907"/>
              <a:gd name="csX142" fmla="*/ 2381252 w 4667156"/>
              <a:gd name="csY142" fmla="*/ 486538 h 4204907"/>
              <a:gd name="csX143" fmla="*/ 2381252 w 4667156"/>
              <a:gd name="csY143" fmla="*/ 1091375 h 4204907"/>
              <a:gd name="csX144" fmla="*/ 2428877 w 4667156"/>
              <a:gd name="csY144" fmla="*/ 1091375 h 4204907"/>
              <a:gd name="csX145" fmla="*/ 2624710 w 4667156"/>
              <a:gd name="csY145" fmla="*/ 1250633 h 4204907"/>
              <a:gd name="csX146" fmla="*/ 2675765 w 4667156"/>
              <a:gd name="csY146" fmla="*/ 1495616 h 4204907"/>
              <a:gd name="csX147" fmla="*/ 3088197 w 4667156"/>
              <a:gd name="csY147" fmla="*/ 1329976 h 4204907"/>
              <a:gd name="csX148" fmla="*/ 3718561 w 4667156"/>
              <a:gd name="csY148" fmla="*/ 1329976 h 4204907"/>
              <a:gd name="csX149" fmla="*/ 4334448 w 4667156"/>
              <a:gd name="csY149" fmla="*/ 1846707 h 4204907"/>
              <a:gd name="csX150" fmla="*/ 4660584 w 4667156"/>
              <a:gd name="csY150" fmla="*/ 3695510 h 4204907"/>
              <a:gd name="csX151" fmla="*/ 4667156 w 4667156"/>
              <a:gd name="csY151" fmla="*/ 3770948 h 4204907"/>
              <a:gd name="csX152" fmla="*/ 4233102 w 4667156"/>
              <a:gd name="csY152" fmla="*/ 4204907 h 4204907"/>
              <a:gd name="csX153" fmla="*/ 4007741 w 4667156"/>
              <a:gd name="csY153" fmla="*/ 4204907 h 4204907"/>
              <a:gd name="csX154" fmla="*/ 3253742 w 4667156"/>
              <a:gd name="csY154" fmla="*/ 3720656 h 4204907"/>
              <a:gd name="csX155" fmla="*/ 3002567 w 4667156"/>
              <a:gd name="csY155" fmla="*/ 3171730 h 4204907"/>
              <a:gd name="csX156" fmla="*/ 2693671 w 4667156"/>
              <a:gd name="csY156" fmla="*/ 2973324 h 4204907"/>
              <a:gd name="csX157" fmla="*/ 1973581 w 4667156"/>
              <a:gd name="csY157" fmla="*/ 2973324 h 4204907"/>
              <a:gd name="csX158" fmla="*/ 1664686 w 4667156"/>
              <a:gd name="csY158" fmla="*/ 3171730 h 4204907"/>
              <a:gd name="csX159" fmla="*/ 1413511 w 4667156"/>
              <a:gd name="csY159" fmla="*/ 3720656 h 4204907"/>
              <a:gd name="csX160" fmla="*/ 659512 w 4667156"/>
              <a:gd name="csY160" fmla="*/ 4204907 h 4204907"/>
              <a:gd name="csX161" fmla="*/ 434151 w 4667156"/>
              <a:gd name="csY161" fmla="*/ 4204907 h 4204907"/>
              <a:gd name="csX162" fmla="*/ 358713 w 4667156"/>
              <a:gd name="csY162" fmla="*/ 4198334 h 4204907"/>
              <a:gd name="csX163" fmla="*/ 6669 w 4667156"/>
              <a:gd name="csY163" fmla="*/ 3695510 h 4204907"/>
              <a:gd name="csX164" fmla="*/ 332995 w 4667156"/>
              <a:gd name="csY164" fmla="*/ 1846707 h 4204907"/>
              <a:gd name="csX165" fmla="*/ 948787 w 4667156"/>
              <a:gd name="csY165" fmla="*/ 1329976 h 4204907"/>
              <a:gd name="csX166" fmla="*/ 1579151 w 4667156"/>
              <a:gd name="csY166" fmla="*/ 1329976 h 4204907"/>
              <a:gd name="csX167" fmla="*/ 1991584 w 4667156"/>
              <a:gd name="csY167" fmla="*/ 1495616 h 4204907"/>
              <a:gd name="csX168" fmla="*/ 2042638 w 4667156"/>
              <a:gd name="csY168" fmla="*/ 1250633 h 4204907"/>
              <a:gd name="csX169" fmla="*/ 2238472 w 4667156"/>
              <a:gd name="csY169" fmla="*/ 1091375 h 4204907"/>
              <a:gd name="csX170" fmla="*/ 2286097 w 4667156"/>
              <a:gd name="csY170" fmla="*/ 1091375 h 4204907"/>
              <a:gd name="csX171" fmla="*/ 2286097 w 4667156"/>
              <a:gd name="csY171" fmla="*/ 486538 h 4204907"/>
              <a:gd name="csX172" fmla="*/ 2579657 w 4667156"/>
              <a:gd name="csY172" fmla="*/ 192977 h 4204907"/>
              <a:gd name="csX173" fmla="*/ 2873503 w 4667156"/>
              <a:gd name="csY173" fmla="*/ 486538 h 4204907"/>
              <a:gd name="csX174" fmla="*/ 2873503 w 4667156"/>
              <a:gd name="csY174" fmla="*/ 845820 h 4204907"/>
              <a:gd name="csX175" fmla="*/ 3072004 w 4667156"/>
              <a:gd name="csY175" fmla="*/ 1044321 h 4204907"/>
              <a:gd name="csX176" fmla="*/ 3073910 w 4667156"/>
              <a:gd name="csY176" fmla="*/ 1044321 h 4204907"/>
              <a:gd name="csX177" fmla="*/ 3272410 w 4667156"/>
              <a:gd name="csY177" fmla="*/ 845820 h 4204907"/>
              <a:gd name="csX178" fmla="*/ 3272410 w 4667156"/>
              <a:gd name="csY178" fmla="*/ 47626 h 4204907"/>
              <a:gd name="csX179" fmla="*/ 3320035 w 4667156"/>
              <a:gd name="csY179" fmla="*/ 0 h 42049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</a:cxnLst>
            <a:rect l="l" t="t" r="r" b="b"/>
            <a:pathLst>
              <a:path w="4667156" h="4204907">
                <a:moveTo>
                  <a:pt x="3556482" y="2632531"/>
                </a:moveTo>
                <a:cubicBezTo>
                  <a:pt x="3523584" y="2632543"/>
                  <a:pt x="3490675" y="2645093"/>
                  <a:pt x="3465577" y="2670143"/>
                </a:cubicBezTo>
                <a:cubicBezTo>
                  <a:pt x="3415381" y="2720245"/>
                  <a:pt x="3415476" y="2801683"/>
                  <a:pt x="3465577" y="2851880"/>
                </a:cubicBezTo>
                <a:cubicBezTo>
                  <a:pt x="3515679" y="2902077"/>
                  <a:pt x="3597118" y="2902077"/>
                  <a:pt x="3647314" y="2851880"/>
                </a:cubicBezTo>
                <a:lnTo>
                  <a:pt x="3647219" y="2851880"/>
                </a:lnTo>
                <a:cubicBezTo>
                  <a:pt x="3671413" y="2827877"/>
                  <a:pt x="3684938" y="2795111"/>
                  <a:pt x="3684938" y="2761012"/>
                </a:cubicBezTo>
                <a:cubicBezTo>
                  <a:pt x="3684938" y="2726912"/>
                  <a:pt x="3671413" y="2694241"/>
                  <a:pt x="3647314" y="2670143"/>
                </a:cubicBezTo>
                <a:cubicBezTo>
                  <a:pt x="3622263" y="2645045"/>
                  <a:pt x="3589378" y="2632519"/>
                  <a:pt x="3556482" y="2632531"/>
                </a:cubicBezTo>
                <a:close/>
                <a:moveTo>
                  <a:pt x="3556446" y="2537174"/>
                </a:moveTo>
                <a:cubicBezTo>
                  <a:pt x="3615786" y="2537174"/>
                  <a:pt x="3672651" y="2560796"/>
                  <a:pt x="3714656" y="2602706"/>
                </a:cubicBezTo>
                <a:cubicBezTo>
                  <a:pt x="3802000" y="2690050"/>
                  <a:pt x="3802096" y="2831782"/>
                  <a:pt x="3714656" y="2919222"/>
                </a:cubicBezTo>
                <a:cubicBezTo>
                  <a:pt x="3672651" y="2961227"/>
                  <a:pt x="3615691" y="2984849"/>
                  <a:pt x="3556255" y="2984849"/>
                </a:cubicBezTo>
                <a:cubicBezTo>
                  <a:pt x="3432716" y="2984754"/>
                  <a:pt x="3332513" y="2884551"/>
                  <a:pt x="3332513" y="2760916"/>
                </a:cubicBezTo>
                <a:cubicBezTo>
                  <a:pt x="3332608" y="2637377"/>
                  <a:pt x="3432811" y="2537174"/>
                  <a:pt x="3556446" y="2537174"/>
                </a:cubicBezTo>
                <a:close/>
                <a:moveTo>
                  <a:pt x="2457547" y="2318099"/>
                </a:moveTo>
                <a:lnTo>
                  <a:pt x="2526413" y="2318099"/>
                </a:lnTo>
                <a:cubicBezTo>
                  <a:pt x="2552702" y="2318099"/>
                  <a:pt x="2574038" y="2339435"/>
                  <a:pt x="2574038" y="2365724"/>
                </a:cubicBezTo>
                <a:cubicBezTo>
                  <a:pt x="2574038" y="2392013"/>
                  <a:pt x="2552702" y="2413349"/>
                  <a:pt x="2526413" y="2413349"/>
                </a:cubicBezTo>
                <a:lnTo>
                  <a:pt x="2457547" y="2413349"/>
                </a:lnTo>
                <a:cubicBezTo>
                  <a:pt x="2431258" y="2413349"/>
                  <a:pt x="2409922" y="2392013"/>
                  <a:pt x="2409922" y="2365724"/>
                </a:cubicBezTo>
                <a:cubicBezTo>
                  <a:pt x="2409922" y="2339435"/>
                  <a:pt x="2431258" y="2318099"/>
                  <a:pt x="2457547" y="2318099"/>
                </a:cubicBezTo>
                <a:close/>
                <a:moveTo>
                  <a:pt x="2140840" y="2318099"/>
                </a:moveTo>
                <a:lnTo>
                  <a:pt x="2209706" y="2318099"/>
                </a:lnTo>
                <a:cubicBezTo>
                  <a:pt x="2235995" y="2318099"/>
                  <a:pt x="2257331" y="2339435"/>
                  <a:pt x="2257331" y="2365724"/>
                </a:cubicBezTo>
                <a:cubicBezTo>
                  <a:pt x="2257331" y="2392013"/>
                  <a:pt x="2235995" y="2413349"/>
                  <a:pt x="2209706" y="2413349"/>
                </a:cubicBezTo>
                <a:lnTo>
                  <a:pt x="2140840" y="2413349"/>
                </a:lnTo>
                <a:cubicBezTo>
                  <a:pt x="2114551" y="2413349"/>
                  <a:pt x="2093215" y="2392013"/>
                  <a:pt x="2093215" y="2365724"/>
                </a:cubicBezTo>
                <a:cubicBezTo>
                  <a:pt x="2093215" y="2339435"/>
                  <a:pt x="2114551" y="2318099"/>
                  <a:pt x="2140840" y="2318099"/>
                </a:cubicBezTo>
                <a:close/>
                <a:moveTo>
                  <a:pt x="3161206" y="2237375"/>
                </a:moveTo>
                <a:cubicBezTo>
                  <a:pt x="3128345" y="2237375"/>
                  <a:pt x="3095484" y="2249900"/>
                  <a:pt x="3070385" y="2274951"/>
                </a:cubicBezTo>
                <a:cubicBezTo>
                  <a:pt x="3020283" y="2325147"/>
                  <a:pt x="3020188" y="2406586"/>
                  <a:pt x="3070385" y="2456688"/>
                </a:cubicBezTo>
                <a:cubicBezTo>
                  <a:pt x="3120582" y="2506789"/>
                  <a:pt x="3201925" y="2506884"/>
                  <a:pt x="3252122" y="2456688"/>
                </a:cubicBezTo>
                <a:lnTo>
                  <a:pt x="3252027" y="2456783"/>
                </a:lnTo>
                <a:cubicBezTo>
                  <a:pt x="3252408" y="2456402"/>
                  <a:pt x="3252884" y="2455926"/>
                  <a:pt x="3253265" y="2455545"/>
                </a:cubicBezTo>
                <a:cubicBezTo>
                  <a:pt x="3302795" y="2405348"/>
                  <a:pt x="3302223" y="2324481"/>
                  <a:pt x="3252027" y="2274951"/>
                </a:cubicBezTo>
                <a:cubicBezTo>
                  <a:pt x="3226928" y="2249900"/>
                  <a:pt x="3194067" y="2237375"/>
                  <a:pt x="3161206" y="2237375"/>
                </a:cubicBezTo>
                <a:close/>
                <a:moveTo>
                  <a:pt x="3951686" y="2237208"/>
                </a:moveTo>
                <a:cubicBezTo>
                  <a:pt x="3918776" y="2237208"/>
                  <a:pt x="3885868" y="2249757"/>
                  <a:pt x="3860769" y="2274855"/>
                </a:cubicBezTo>
                <a:cubicBezTo>
                  <a:pt x="3810573" y="2325052"/>
                  <a:pt x="3810573" y="2406491"/>
                  <a:pt x="3860769" y="2456688"/>
                </a:cubicBezTo>
                <a:cubicBezTo>
                  <a:pt x="3910966" y="2506885"/>
                  <a:pt x="3992405" y="2506885"/>
                  <a:pt x="4042602" y="2456688"/>
                </a:cubicBezTo>
                <a:lnTo>
                  <a:pt x="4042506" y="2456688"/>
                </a:lnTo>
                <a:cubicBezTo>
                  <a:pt x="4066795" y="2432685"/>
                  <a:pt x="4080321" y="2399919"/>
                  <a:pt x="4080225" y="2365819"/>
                </a:cubicBezTo>
                <a:cubicBezTo>
                  <a:pt x="4080225" y="2331720"/>
                  <a:pt x="4066700" y="2298954"/>
                  <a:pt x="4042602" y="2274855"/>
                </a:cubicBezTo>
                <a:cubicBezTo>
                  <a:pt x="4017504" y="2249757"/>
                  <a:pt x="3984595" y="2237208"/>
                  <a:pt x="3951686" y="2237208"/>
                </a:cubicBezTo>
                <a:close/>
                <a:moveTo>
                  <a:pt x="3951686" y="2142077"/>
                </a:moveTo>
                <a:cubicBezTo>
                  <a:pt x="4008954" y="2142077"/>
                  <a:pt x="4066223" y="2163890"/>
                  <a:pt x="4109943" y="2207514"/>
                </a:cubicBezTo>
                <a:cubicBezTo>
                  <a:pt x="4197383" y="2294858"/>
                  <a:pt x="4197288" y="2436590"/>
                  <a:pt x="4109943" y="2524029"/>
                </a:cubicBezTo>
                <a:cubicBezTo>
                  <a:pt x="4022599" y="2611469"/>
                  <a:pt x="3880867" y="2611374"/>
                  <a:pt x="3793428" y="2524029"/>
                </a:cubicBezTo>
                <a:cubicBezTo>
                  <a:pt x="3705988" y="2436685"/>
                  <a:pt x="3705988" y="2294953"/>
                  <a:pt x="3793428" y="2207514"/>
                </a:cubicBezTo>
                <a:cubicBezTo>
                  <a:pt x="3837148" y="2163890"/>
                  <a:pt x="3894417" y="2142077"/>
                  <a:pt x="3951686" y="2142077"/>
                </a:cubicBezTo>
                <a:close/>
                <a:moveTo>
                  <a:pt x="3161170" y="2141934"/>
                </a:moveTo>
                <a:cubicBezTo>
                  <a:pt x="3218451" y="2141934"/>
                  <a:pt x="3275744" y="2163794"/>
                  <a:pt x="3319464" y="2207514"/>
                </a:cubicBezTo>
                <a:cubicBezTo>
                  <a:pt x="3406713" y="2294953"/>
                  <a:pt x="3406713" y="2436495"/>
                  <a:pt x="3319464" y="2524029"/>
                </a:cubicBezTo>
                <a:cubicBezTo>
                  <a:pt x="3232119" y="2611469"/>
                  <a:pt x="3090388" y="2611374"/>
                  <a:pt x="3002948" y="2524029"/>
                </a:cubicBezTo>
                <a:cubicBezTo>
                  <a:pt x="2915508" y="2436685"/>
                  <a:pt x="2915604" y="2294953"/>
                  <a:pt x="3002948" y="2207514"/>
                </a:cubicBezTo>
                <a:cubicBezTo>
                  <a:pt x="3046620" y="2163794"/>
                  <a:pt x="3103889" y="2141934"/>
                  <a:pt x="3161170" y="2141934"/>
                </a:cubicBezTo>
                <a:close/>
                <a:moveTo>
                  <a:pt x="1174053" y="2067401"/>
                </a:moveTo>
                <a:cubicBezTo>
                  <a:pt x="1200342" y="2067401"/>
                  <a:pt x="1221678" y="2088737"/>
                  <a:pt x="1221678" y="2115026"/>
                </a:cubicBezTo>
                <a:lnTo>
                  <a:pt x="1221678" y="2318099"/>
                </a:lnTo>
                <a:lnTo>
                  <a:pt x="1424751" y="2318099"/>
                </a:lnTo>
                <a:cubicBezTo>
                  <a:pt x="1451040" y="2318099"/>
                  <a:pt x="1472376" y="2339435"/>
                  <a:pt x="1472376" y="2365724"/>
                </a:cubicBezTo>
                <a:cubicBezTo>
                  <a:pt x="1472376" y="2392013"/>
                  <a:pt x="1451040" y="2413349"/>
                  <a:pt x="1424751" y="2413349"/>
                </a:cubicBezTo>
                <a:lnTo>
                  <a:pt x="1221678" y="2413349"/>
                </a:lnTo>
                <a:lnTo>
                  <a:pt x="1221678" y="2616422"/>
                </a:lnTo>
                <a:cubicBezTo>
                  <a:pt x="1221678" y="2642711"/>
                  <a:pt x="1200342" y="2664047"/>
                  <a:pt x="1174053" y="2664047"/>
                </a:cubicBezTo>
                <a:cubicBezTo>
                  <a:pt x="1147764" y="2664047"/>
                  <a:pt x="1126428" y="2642711"/>
                  <a:pt x="1126428" y="2616422"/>
                </a:cubicBezTo>
                <a:lnTo>
                  <a:pt x="1126428" y="2413349"/>
                </a:lnTo>
                <a:lnTo>
                  <a:pt x="923355" y="2413349"/>
                </a:lnTo>
                <a:cubicBezTo>
                  <a:pt x="897066" y="2413349"/>
                  <a:pt x="875730" y="2392013"/>
                  <a:pt x="875730" y="2365724"/>
                </a:cubicBezTo>
                <a:cubicBezTo>
                  <a:pt x="875730" y="2339435"/>
                  <a:pt x="897066" y="2318099"/>
                  <a:pt x="923355" y="2318099"/>
                </a:cubicBezTo>
                <a:lnTo>
                  <a:pt x="1126428" y="2318099"/>
                </a:lnTo>
                <a:lnTo>
                  <a:pt x="1126428" y="2115026"/>
                </a:lnTo>
                <a:cubicBezTo>
                  <a:pt x="1126428" y="2088737"/>
                  <a:pt x="1147764" y="2067401"/>
                  <a:pt x="1174053" y="2067401"/>
                </a:cubicBezTo>
                <a:close/>
                <a:moveTo>
                  <a:pt x="1174053" y="1873567"/>
                </a:moveTo>
                <a:cubicBezTo>
                  <a:pt x="902210" y="1873567"/>
                  <a:pt x="681801" y="2093976"/>
                  <a:pt x="681801" y="2365819"/>
                </a:cubicBezTo>
                <a:cubicBezTo>
                  <a:pt x="681801" y="2637663"/>
                  <a:pt x="902210" y="2858071"/>
                  <a:pt x="1174053" y="2858071"/>
                </a:cubicBezTo>
                <a:cubicBezTo>
                  <a:pt x="1445801" y="2857786"/>
                  <a:pt x="1666019" y="2637568"/>
                  <a:pt x="1666305" y="2365819"/>
                </a:cubicBezTo>
                <a:cubicBezTo>
                  <a:pt x="1666305" y="2093976"/>
                  <a:pt x="1445897" y="1873567"/>
                  <a:pt x="1174053" y="1873567"/>
                </a:cubicBezTo>
                <a:close/>
                <a:moveTo>
                  <a:pt x="3556398" y="1841920"/>
                </a:moveTo>
                <a:cubicBezTo>
                  <a:pt x="3523489" y="1841920"/>
                  <a:pt x="3490580" y="1854469"/>
                  <a:pt x="3465482" y="1879567"/>
                </a:cubicBezTo>
                <a:cubicBezTo>
                  <a:pt x="3465291" y="1879758"/>
                  <a:pt x="3465101" y="1879948"/>
                  <a:pt x="3464910" y="1880139"/>
                </a:cubicBezTo>
                <a:cubicBezTo>
                  <a:pt x="3414999" y="1930336"/>
                  <a:pt x="3415285" y="2011489"/>
                  <a:pt x="3465482" y="2061400"/>
                </a:cubicBezTo>
                <a:cubicBezTo>
                  <a:pt x="3515679" y="2111596"/>
                  <a:pt x="3597117" y="2111596"/>
                  <a:pt x="3647314" y="2061400"/>
                </a:cubicBezTo>
                <a:cubicBezTo>
                  <a:pt x="3697511" y="2011203"/>
                  <a:pt x="3697511" y="1929764"/>
                  <a:pt x="3647314" y="1879567"/>
                </a:cubicBezTo>
                <a:cubicBezTo>
                  <a:pt x="3622216" y="1854469"/>
                  <a:pt x="3589307" y="1841920"/>
                  <a:pt x="3556398" y="1841920"/>
                </a:cubicBezTo>
                <a:close/>
                <a:moveTo>
                  <a:pt x="1174053" y="1778222"/>
                </a:moveTo>
                <a:cubicBezTo>
                  <a:pt x="1498379" y="1778508"/>
                  <a:pt x="1761174" y="2041398"/>
                  <a:pt x="1761555" y="2365724"/>
                </a:cubicBezTo>
                <a:cubicBezTo>
                  <a:pt x="1761555" y="2690241"/>
                  <a:pt x="1498570" y="2953226"/>
                  <a:pt x="1174053" y="2953226"/>
                </a:cubicBezTo>
                <a:cubicBezTo>
                  <a:pt x="849536" y="2953226"/>
                  <a:pt x="586551" y="2690241"/>
                  <a:pt x="586551" y="2365724"/>
                </a:cubicBezTo>
                <a:cubicBezTo>
                  <a:pt x="586551" y="2041207"/>
                  <a:pt x="849536" y="1778222"/>
                  <a:pt x="1174053" y="1778222"/>
                </a:cubicBezTo>
                <a:close/>
                <a:moveTo>
                  <a:pt x="3556160" y="1746884"/>
                </a:moveTo>
                <a:cubicBezTo>
                  <a:pt x="3679699" y="1746789"/>
                  <a:pt x="3779902" y="1846897"/>
                  <a:pt x="3779997" y="1970436"/>
                </a:cubicBezTo>
                <a:cubicBezTo>
                  <a:pt x="3780092" y="2093975"/>
                  <a:pt x="3679985" y="2194273"/>
                  <a:pt x="3556446" y="2194273"/>
                </a:cubicBezTo>
                <a:cubicBezTo>
                  <a:pt x="3497105" y="2194369"/>
                  <a:pt x="3440145" y="2170842"/>
                  <a:pt x="3398235" y="2128837"/>
                </a:cubicBezTo>
                <a:cubicBezTo>
                  <a:pt x="3356230" y="2086927"/>
                  <a:pt x="3332608" y="2030062"/>
                  <a:pt x="3332608" y="1970722"/>
                </a:cubicBezTo>
                <a:cubicBezTo>
                  <a:pt x="3332513" y="1847182"/>
                  <a:pt x="3432621" y="1746884"/>
                  <a:pt x="3556160" y="1746884"/>
                </a:cubicBezTo>
                <a:close/>
                <a:moveTo>
                  <a:pt x="948501" y="1425321"/>
                </a:moveTo>
                <a:cubicBezTo>
                  <a:pt x="691135" y="1425035"/>
                  <a:pt x="470822" y="1609916"/>
                  <a:pt x="426436" y="1863376"/>
                </a:cubicBezTo>
                <a:lnTo>
                  <a:pt x="100300" y="3712178"/>
                </a:lnTo>
                <a:cubicBezTo>
                  <a:pt x="96871" y="3731609"/>
                  <a:pt x="95156" y="3751326"/>
                  <a:pt x="95156" y="3771043"/>
                </a:cubicBezTo>
                <a:cubicBezTo>
                  <a:pt x="95156" y="3958114"/>
                  <a:pt x="246889" y="4109752"/>
                  <a:pt x="433960" y="4109752"/>
                </a:cubicBezTo>
                <a:lnTo>
                  <a:pt x="659322" y="4109752"/>
                </a:lnTo>
                <a:cubicBezTo>
                  <a:pt x="946405" y="4109276"/>
                  <a:pt x="1206914" y="3941921"/>
                  <a:pt x="1326739" y="3681127"/>
                </a:cubicBezTo>
                <a:lnTo>
                  <a:pt x="1577913" y="3132201"/>
                </a:lnTo>
                <a:cubicBezTo>
                  <a:pt x="1648969" y="2977610"/>
                  <a:pt x="1803370" y="2878455"/>
                  <a:pt x="1973486" y="2878170"/>
                </a:cubicBezTo>
                <a:lnTo>
                  <a:pt x="2693576" y="2878170"/>
                </a:lnTo>
                <a:cubicBezTo>
                  <a:pt x="2863693" y="2878455"/>
                  <a:pt x="3018093" y="2977610"/>
                  <a:pt x="3089150" y="3132201"/>
                </a:cubicBezTo>
                <a:lnTo>
                  <a:pt x="3340324" y="3681032"/>
                </a:lnTo>
                <a:cubicBezTo>
                  <a:pt x="3460148" y="3941826"/>
                  <a:pt x="3720752" y="4109180"/>
                  <a:pt x="4007741" y="4109657"/>
                </a:cubicBezTo>
                <a:lnTo>
                  <a:pt x="4233102" y="4109657"/>
                </a:lnTo>
                <a:cubicBezTo>
                  <a:pt x="4308254" y="4109728"/>
                  <a:pt x="4380514" y="4084779"/>
                  <a:pt x="4439070" y="4039911"/>
                </a:cubicBezTo>
                <a:lnTo>
                  <a:pt x="4492569" y="3988681"/>
                </a:lnTo>
                <a:lnTo>
                  <a:pt x="4492563" y="3988689"/>
                </a:lnTo>
                <a:lnTo>
                  <a:pt x="4492659" y="3988594"/>
                </a:lnTo>
                <a:lnTo>
                  <a:pt x="4492569" y="3988681"/>
                </a:lnTo>
                <a:lnTo>
                  <a:pt x="4533811" y="3926985"/>
                </a:lnTo>
                <a:cubicBezTo>
                  <a:pt x="4567828" y="3861513"/>
                  <a:pt x="4579812" y="3786021"/>
                  <a:pt x="4566668" y="3712083"/>
                </a:cubicBezTo>
                <a:lnTo>
                  <a:pt x="4240532" y="1863281"/>
                </a:lnTo>
                <a:cubicBezTo>
                  <a:pt x="4196050" y="1609820"/>
                  <a:pt x="3975832" y="1425035"/>
                  <a:pt x="3718466" y="1425321"/>
                </a:cubicBezTo>
                <a:lnTo>
                  <a:pt x="3088102" y="1425321"/>
                </a:lnTo>
                <a:cubicBezTo>
                  <a:pt x="2944274" y="1424178"/>
                  <a:pt x="2807114" y="1485995"/>
                  <a:pt x="2712626" y="1594485"/>
                </a:cubicBezTo>
                <a:cubicBezTo>
                  <a:pt x="2651857" y="1664875"/>
                  <a:pt x="2563751" y="1705737"/>
                  <a:pt x="2470786" y="1706594"/>
                </a:cubicBezTo>
                <a:lnTo>
                  <a:pt x="2196181" y="1706594"/>
                </a:lnTo>
                <a:cubicBezTo>
                  <a:pt x="2103217" y="1705737"/>
                  <a:pt x="2015110" y="1664875"/>
                  <a:pt x="1954341" y="1594485"/>
                </a:cubicBezTo>
                <a:cubicBezTo>
                  <a:pt x="1859948" y="1485995"/>
                  <a:pt x="1722788" y="1424273"/>
                  <a:pt x="1578961" y="1425321"/>
                </a:cubicBezTo>
                <a:close/>
                <a:moveTo>
                  <a:pt x="2238377" y="1186529"/>
                </a:moveTo>
                <a:cubicBezTo>
                  <a:pt x="2188847" y="1186720"/>
                  <a:pt x="2146079" y="1221486"/>
                  <a:pt x="2135792" y="1269968"/>
                </a:cubicBezTo>
                <a:lnTo>
                  <a:pt x="2135697" y="1269968"/>
                </a:lnTo>
                <a:lnTo>
                  <a:pt x="2072642" y="1572578"/>
                </a:lnTo>
                <a:cubicBezTo>
                  <a:pt x="2109122" y="1597438"/>
                  <a:pt x="2152175" y="1610868"/>
                  <a:pt x="2196276" y="1611154"/>
                </a:cubicBezTo>
                <a:lnTo>
                  <a:pt x="2470882" y="1611154"/>
                </a:lnTo>
                <a:cubicBezTo>
                  <a:pt x="2515078" y="1610868"/>
                  <a:pt x="2558035" y="1597438"/>
                  <a:pt x="2594516" y="1572578"/>
                </a:cubicBezTo>
                <a:lnTo>
                  <a:pt x="2531461" y="1269968"/>
                </a:lnTo>
                <a:cubicBezTo>
                  <a:pt x="2521174" y="1221391"/>
                  <a:pt x="2478407" y="1186720"/>
                  <a:pt x="2428877" y="1186529"/>
                </a:cubicBezTo>
                <a:close/>
                <a:moveTo>
                  <a:pt x="3320035" y="0"/>
                </a:moveTo>
                <a:cubicBezTo>
                  <a:pt x="3346325" y="0"/>
                  <a:pt x="3367660" y="21336"/>
                  <a:pt x="3367660" y="47626"/>
                </a:cubicBezTo>
                <a:lnTo>
                  <a:pt x="3367660" y="845915"/>
                </a:lnTo>
                <a:cubicBezTo>
                  <a:pt x="3367470" y="1008127"/>
                  <a:pt x="3236025" y="1139476"/>
                  <a:pt x="3073910" y="1139666"/>
                </a:cubicBezTo>
                <a:lnTo>
                  <a:pt x="3072004" y="1139666"/>
                </a:lnTo>
                <a:cubicBezTo>
                  <a:pt x="2909794" y="1139476"/>
                  <a:pt x="2778444" y="1008032"/>
                  <a:pt x="2778253" y="845915"/>
                </a:cubicBezTo>
                <a:lnTo>
                  <a:pt x="2778253" y="486538"/>
                </a:lnTo>
                <a:cubicBezTo>
                  <a:pt x="2778158" y="377001"/>
                  <a:pt x="2689385" y="288131"/>
                  <a:pt x="2579848" y="288131"/>
                </a:cubicBezTo>
                <a:cubicBezTo>
                  <a:pt x="2470215" y="288131"/>
                  <a:pt x="2381252" y="376905"/>
                  <a:pt x="2381252" y="486538"/>
                </a:cubicBezTo>
                <a:lnTo>
                  <a:pt x="2381252" y="1091375"/>
                </a:lnTo>
                <a:lnTo>
                  <a:pt x="2428877" y="1091375"/>
                </a:lnTo>
                <a:cubicBezTo>
                  <a:pt x="2523555" y="1091660"/>
                  <a:pt x="2605089" y="1158050"/>
                  <a:pt x="2624710" y="1250633"/>
                </a:cubicBezTo>
                <a:lnTo>
                  <a:pt x="2675765" y="1495616"/>
                </a:lnTo>
                <a:cubicBezTo>
                  <a:pt x="2786159" y="1388364"/>
                  <a:pt x="2934273" y="1328928"/>
                  <a:pt x="3088197" y="1329976"/>
                </a:cubicBezTo>
                <a:lnTo>
                  <a:pt x="3718561" y="1329976"/>
                </a:lnTo>
                <a:cubicBezTo>
                  <a:pt x="4022123" y="1329595"/>
                  <a:pt x="4282061" y="1547622"/>
                  <a:pt x="4334448" y="1846707"/>
                </a:cubicBezTo>
                <a:lnTo>
                  <a:pt x="4660584" y="3695510"/>
                </a:lnTo>
                <a:cubicBezTo>
                  <a:pt x="4664966" y="3720370"/>
                  <a:pt x="4667156" y="3745611"/>
                  <a:pt x="4667156" y="3770948"/>
                </a:cubicBezTo>
                <a:cubicBezTo>
                  <a:pt x="4667156" y="4010692"/>
                  <a:pt x="4472846" y="4204907"/>
                  <a:pt x="4233102" y="4204907"/>
                </a:cubicBezTo>
                <a:lnTo>
                  <a:pt x="4007741" y="4204907"/>
                </a:lnTo>
                <a:cubicBezTo>
                  <a:pt x="3683510" y="4204335"/>
                  <a:pt x="3389092" y="4015359"/>
                  <a:pt x="3253742" y="3720656"/>
                </a:cubicBezTo>
                <a:lnTo>
                  <a:pt x="3002567" y="3171730"/>
                </a:lnTo>
                <a:cubicBezTo>
                  <a:pt x="2947132" y="3050953"/>
                  <a:pt x="2826545" y="2973515"/>
                  <a:pt x="2693671" y="2973324"/>
                </a:cubicBezTo>
                <a:lnTo>
                  <a:pt x="1973581" y="2973324"/>
                </a:lnTo>
                <a:cubicBezTo>
                  <a:pt x="1840803" y="2973515"/>
                  <a:pt x="1720121" y="3050953"/>
                  <a:pt x="1664686" y="3171730"/>
                </a:cubicBezTo>
                <a:lnTo>
                  <a:pt x="1413511" y="3720656"/>
                </a:lnTo>
                <a:cubicBezTo>
                  <a:pt x="1278161" y="4015359"/>
                  <a:pt x="983839" y="4204431"/>
                  <a:pt x="659512" y="4204907"/>
                </a:cubicBezTo>
                <a:lnTo>
                  <a:pt x="434151" y="4204907"/>
                </a:lnTo>
                <a:cubicBezTo>
                  <a:pt x="408910" y="4204907"/>
                  <a:pt x="383668" y="4202716"/>
                  <a:pt x="358713" y="4198334"/>
                </a:cubicBezTo>
                <a:cubicBezTo>
                  <a:pt x="122588" y="4156710"/>
                  <a:pt x="-34955" y="3931539"/>
                  <a:pt x="6669" y="3695510"/>
                </a:cubicBezTo>
                <a:lnTo>
                  <a:pt x="332995" y="1846707"/>
                </a:lnTo>
                <a:cubicBezTo>
                  <a:pt x="385383" y="1547622"/>
                  <a:pt x="645225" y="1329595"/>
                  <a:pt x="948787" y="1329976"/>
                </a:cubicBezTo>
                <a:lnTo>
                  <a:pt x="1579151" y="1329976"/>
                </a:lnTo>
                <a:cubicBezTo>
                  <a:pt x="1733075" y="1328928"/>
                  <a:pt x="1881189" y="1388364"/>
                  <a:pt x="1991584" y="1495616"/>
                </a:cubicBezTo>
                <a:lnTo>
                  <a:pt x="2042638" y="1250633"/>
                </a:lnTo>
                <a:cubicBezTo>
                  <a:pt x="2062259" y="1158050"/>
                  <a:pt x="2143793" y="1091660"/>
                  <a:pt x="2238472" y="1091375"/>
                </a:cubicBezTo>
                <a:lnTo>
                  <a:pt x="2286097" y="1091375"/>
                </a:lnTo>
                <a:lnTo>
                  <a:pt x="2286097" y="486538"/>
                </a:lnTo>
                <a:cubicBezTo>
                  <a:pt x="2286097" y="324422"/>
                  <a:pt x="2417542" y="192977"/>
                  <a:pt x="2579657" y="192977"/>
                </a:cubicBezTo>
                <a:cubicBezTo>
                  <a:pt x="2741868" y="192881"/>
                  <a:pt x="2873503" y="324326"/>
                  <a:pt x="2873503" y="486538"/>
                </a:cubicBezTo>
                <a:lnTo>
                  <a:pt x="2873503" y="845820"/>
                </a:lnTo>
                <a:cubicBezTo>
                  <a:pt x="2873694" y="955453"/>
                  <a:pt x="2962467" y="1044226"/>
                  <a:pt x="3072004" y="1044321"/>
                </a:cubicBezTo>
                <a:lnTo>
                  <a:pt x="3073910" y="1044321"/>
                </a:lnTo>
                <a:cubicBezTo>
                  <a:pt x="3183542" y="1044131"/>
                  <a:pt x="3272315" y="955359"/>
                  <a:pt x="3272410" y="845820"/>
                </a:cubicBezTo>
                <a:lnTo>
                  <a:pt x="3272410" y="47626"/>
                </a:lnTo>
                <a:cubicBezTo>
                  <a:pt x="3272410" y="21336"/>
                  <a:pt x="3293746" y="0"/>
                  <a:pt x="3320035" y="0"/>
                </a:cubicBezTo>
                <a:close/>
              </a:path>
            </a:pathLst>
          </a:custGeom>
          <a:gradFill>
            <a:gsLst>
              <a:gs pos="0">
                <a:srgbClr val="00F3FF"/>
              </a:gs>
              <a:gs pos="25000">
                <a:srgbClr val="39BDC3"/>
              </a:gs>
              <a:gs pos="77000">
                <a:srgbClr val="AC534B"/>
              </a:gs>
              <a:gs pos="100000">
                <a:srgbClr val="DA291C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8956AF8-304B-2221-35D3-7864C83504C0}"/>
              </a:ext>
            </a:extLst>
          </p:cNvPr>
          <p:cNvSpPr txBox="1"/>
          <p:nvPr/>
        </p:nvSpPr>
        <p:spPr>
          <a:xfrm>
            <a:off x="6460435" y="5652734"/>
            <a:ext cx="520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Tempo de Interação máximo: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minutos.</a:t>
            </a:r>
          </a:p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Quantidade máxima de pessoas simultâneas: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pessoas.</a:t>
            </a:r>
          </a:p>
        </p:txBody>
      </p:sp>
    </p:spTree>
    <p:extLst>
      <p:ext uri="{BB962C8B-B14F-4D97-AF65-F5344CB8AC3E}">
        <p14:creationId xmlns:p14="http://schemas.microsoft.com/office/powerpoint/2010/main" val="20319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35" grpId="0"/>
      <p:bldP spid="41" grpId="0"/>
      <p:bldP spid="2" grpId="0" build="p"/>
      <p:bldP spid="42" grpId="0" animBg="1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E7B29-AB97-3B29-8745-4216F7F64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31">
            <a:extLst>
              <a:ext uri="{FF2B5EF4-FFF2-40B4-BE49-F238E27FC236}">
                <a16:creationId xmlns:a16="http://schemas.microsoft.com/office/drawing/2014/main" id="{6D53E15E-6D74-E833-37D9-60DB098107E5}"/>
              </a:ext>
            </a:extLst>
          </p:cNvPr>
          <p:cNvSpPr txBox="1"/>
          <p:nvPr/>
        </p:nvSpPr>
        <p:spPr>
          <a:xfrm>
            <a:off x="699957" y="2087443"/>
            <a:ext cx="53960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Conteúdo: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Casa Conectada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Automação residencial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Segurança inteligente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IoT aplicada ao cotidiano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767C215-FA42-768C-1CE5-CCB20DB44C92}"/>
              </a:ext>
            </a:extLst>
          </p:cNvPr>
          <p:cNvSpPr txBox="1"/>
          <p:nvPr/>
        </p:nvSpPr>
        <p:spPr>
          <a:xfrm>
            <a:off x="699957" y="4129318"/>
            <a:ext cx="5396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Interação: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Simulação de automação via tablet &gt; Participante monta cenário inteligente.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3A5B32E-E89A-CBE5-FF03-588D09336AC1}"/>
              </a:ext>
            </a:extLst>
          </p:cNvPr>
          <p:cNvSpPr txBox="1"/>
          <p:nvPr/>
        </p:nvSpPr>
        <p:spPr>
          <a:xfrm>
            <a:off x="699957" y="3595088"/>
            <a:ext cx="5396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Objetivo: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Sugestão de parceria com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Geonav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B4455B2-E403-B5D1-13B7-7D92D7DB02C4}"/>
              </a:ext>
            </a:extLst>
          </p:cNvPr>
          <p:cNvSpPr txBox="1"/>
          <p:nvPr/>
        </p:nvSpPr>
        <p:spPr>
          <a:xfrm>
            <a:off x="699957" y="4878991"/>
            <a:ext cx="4808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 painel expositivo com dispositivos IoT, 10 tablets, 1 Online e 1 QR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Necessita investimento.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D7EB0B-E6E5-9D7D-9C0A-8FCECB394E8A}"/>
              </a:ext>
            </a:extLst>
          </p:cNvPr>
          <p:cNvSpPr txBox="1"/>
          <p:nvPr/>
        </p:nvSpPr>
        <p:spPr>
          <a:xfrm>
            <a:off x="699957" y="1041956"/>
            <a:ext cx="7977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STAND INOVAÇÃO INTELIGENTE</a:t>
            </a:r>
          </a:p>
        </p:txBody>
      </p:sp>
      <p:sp>
        <p:nvSpPr>
          <p:cNvPr id="50" name="Forma Livre: Forma 49">
            <a:extLst>
              <a:ext uri="{FF2B5EF4-FFF2-40B4-BE49-F238E27FC236}">
                <a16:creationId xmlns:a16="http://schemas.microsoft.com/office/drawing/2014/main" id="{D5ADD6B5-8B11-5D13-EB3F-735CE9AAF67B}"/>
              </a:ext>
            </a:extLst>
          </p:cNvPr>
          <p:cNvSpPr/>
          <p:nvPr/>
        </p:nvSpPr>
        <p:spPr>
          <a:xfrm>
            <a:off x="7140861" y="1163573"/>
            <a:ext cx="3845223" cy="4272787"/>
          </a:xfrm>
          <a:custGeom>
            <a:avLst/>
            <a:gdLst>
              <a:gd name="csX0" fmla="*/ 3545732 w 6172036"/>
              <a:gd name="csY0" fmla="*/ 6306535 h 6858326"/>
              <a:gd name="csX1" fmla="*/ 3091576 w 6172036"/>
              <a:gd name="csY1" fmla="*/ 6307313 h 6858326"/>
              <a:gd name="csX2" fmla="*/ 3091576 w 6172036"/>
              <a:gd name="csY2" fmla="*/ 6307151 h 6858326"/>
              <a:gd name="csX3" fmla="*/ 2693663 w 6172036"/>
              <a:gd name="csY3" fmla="*/ 6307151 h 6858326"/>
              <a:gd name="csX4" fmla="*/ 2627511 w 6172036"/>
              <a:gd name="csY4" fmla="*/ 6411542 h 6858326"/>
              <a:gd name="csX5" fmla="*/ 3083286 w 6172036"/>
              <a:gd name="csY5" fmla="*/ 6691173 h 6858326"/>
              <a:gd name="csX6" fmla="*/ 3468604 w 6172036"/>
              <a:gd name="csY6" fmla="*/ 6528336 h 6858326"/>
              <a:gd name="csX7" fmla="*/ 3577626 w 6172036"/>
              <a:gd name="csY7" fmla="*/ 6349665 h 6858326"/>
              <a:gd name="csX8" fmla="*/ 3545732 w 6172036"/>
              <a:gd name="csY8" fmla="*/ 6306535 h 6858326"/>
              <a:gd name="csX9" fmla="*/ 2549897 w 6172036"/>
              <a:gd name="csY9" fmla="*/ 5883399 h 6858326"/>
              <a:gd name="csX10" fmla="*/ 2473773 w 6172036"/>
              <a:gd name="csY10" fmla="*/ 5888579 h 6858326"/>
              <a:gd name="csX11" fmla="*/ 2369090 w 6172036"/>
              <a:gd name="csY11" fmla="*/ 6007089 h 6858326"/>
              <a:gd name="csX12" fmla="*/ 2508451 w 6172036"/>
              <a:gd name="csY12" fmla="*/ 6139521 h 6858326"/>
              <a:gd name="csX13" fmla="*/ 3087528 w 6172036"/>
              <a:gd name="csY13" fmla="*/ 6139716 h 6858326"/>
              <a:gd name="csX14" fmla="*/ 3087528 w 6172036"/>
              <a:gd name="csY14" fmla="*/ 6139748 h 6858326"/>
              <a:gd name="csX15" fmla="*/ 3131759 w 6172036"/>
              <a:gd name="csY15" fmla="*/ 6139748 h 6858326"/>
              <a:gd name="csX16" fmla="*/ 3674668 w 6172036"/>
              <a:gd name="csY16" fmla="*/ 6139457 h 6858326"/>
              <a:gd name="csX17" fmla="*/ 3805999 w 6172036"/>
              <a:gd name="csY17" fmla="*/ 6032313 h 6858326"/>
              <a:gd name="csX18" fmla="*/ 3715369 w 6172036"/>
              <a:gd name="csY18" fmla="*/ 5891429 h 6858326"/>
              <a:gd name="csX19" fmla="*/ 3627652 w 6172036"/>
              <a:gd name="csY19" fmla="*/ 5883496 h 6858326"/>
              <a:gd name="csX20" fmla="*/ 2549897 w 6172036"/>
              <a:gd name="csY20" fmla="*/ 5883399 h 6858326"/>
              <a:gd name="csX21" fmla="*/ 2456936 w 6172036"/>
              <a:gd name="csY21" fmla="*/ 5477950 h 6858326"/>
              <a:gd name="csX22" fmla="*/ 2435662 w 6172036"/>
              <a:gd name="csY22" fmla="*/ 5484093 h 6858326"/>
              <a:gd name="csX23" fmla="*/ 2372198 w 6172036"/>
              <a:gd name="csY23" fmla="*/ 5628798 h 6858326"/>
              <a:gd name="csX24" fmla="*/ 2498349 w 6172036"/>
              <a:gd name="csY24" fmla="*/ 5715705 h 6858326"/>
              <a:gd name="csX25" fmla="*/ 3125283 w 6172036"/>
              <a:gd name="csY25" fmla="*/ 5715381 h 6858326"/>
              <a:gd name="csX26" fmla="*/ 3695941 w 6172036"/>
              <a:gd name="csY26" fmla="*/ 5714830 h 6858326"/>
              <a:gd name="csX27" fmla="*/ 3806194 w 6172036"/>
              <a:gd name="csY27" fmla="*/ 5595674 h 6858326"/>
              <a:gd name="csX28" fmla="*/ 3692217 w 6172036"/>
              <a:gd name="csY28" fmla="*/ 5478103 h 6858326"/>
              <a:gd name="csX29" fmla="*/ 3089406 w 6172036"/>
              <a:gd name="csY29" fmla="*/ 5478038 h 6858326"/>
              <a:gd name="csX30" fmla="*/ 3089341 w 6172036"/>
              <a:gd name="csY30" fmla="*/ 5478071 h 6858326"/>
              <a:gd name="csX31" fmla="*/ 2478500 w 6172036"/>
              <a:gd name="csY31" fmla="*/ 5478265 h 6858326"/>
              <a:gd name="csX32" fmla="*/ 2456936 w 6172036"/>
              <a:gd name="csY32" fmla="*/ 5477950 h 6858326"/>
              <a:gd name="csX33" fmla="*/ 5190907 w 6172036"/>
              <a:gd name="csY33" fmla="*/ 4128165 h 6858326"/>
              <a:gd name="csX34" fmla="*/ 5190972 w 6172036"/>
              <a:gd name="csY34" fmla="*/ 4128197 h 6858326"/>
              <a:gd name="csX35" fmla="*/ 5247830 w 6172036"/>
              <a:gd name="csY35" fmla="*/ 4144938 h 6858326"/>
              <a:gd name="csX36" fmla="*/ 5745440 w 6172036"/>
              <a:gd name="csY36" fmla="*/ 4429846 h 6858326"/>
              <a:gd name="csX37" fmla="*/ 5799028 w 6172036"/>
              <a:gd name="csY37" fmla="*/ 4495674 h 6858326"/>
              <a:gd name="csX38" fmla="*/ 5766195 w 6172036"/>
              <a:gd name="csY38" fmla="*/ 4581059 h 6858326"/>
              <a:gd name="csX39" fmla="*/ 5672035 w 6172036"/>
              <a:gd name="csY39" fmla="*/ 4589057 h 6858326"/>
              <a:gd name="csX40" fmla="*/ 5522247 w 6172036"/>
              <a:gd name="csY40" fmla="*/ 4503574 h 6858326"/>
              <a:gd name="csX41" fmla="*/ 5160276 w 6172036"/>
              <a:gd name="csY41" fmla="*/ 4296475 h 6858326"/>
              <a:gd name="csX42" fmla="*/ 5109213 w 6172036"/>
              <a:gd name="csY42" fmla="*/ 4181397 h 6858326"/>
              <a:gd name="csX43" fmla="*/ 5190907 w 6172036"/>
              <a:gd name="csY43" fmla="*/ 4128165 h 6858326"/>
              <a:gd name="csX44" fmla="*/ 985931 w 6172036"/>
              <a:gd name="csY44" fmla="*/ 4113528 h 6858326"/>
              <a:gd name="csX45" fmla="*/ 1061763 w 6172036"/>
              <a:gd name="csY45" fmla="*/ 4159217 h 6858326"/>
              <a:gd name="csX46" fmla="*/ 1029934 w 6172036"/>
              <a:gd name="csY46" fmla="*/ 4270862 h 6858326"/>
              <a:gd name="csX47" fmla="*/ 814286 w 6172036"/>
              <a:gd name="csY47" fmla="*/ 4394325 h 6858326"/>
              <a:gd name="csX48" fmla="*/ 502373 w 6172036"/>
              <a:gd name="csY48" fmla="*/ 4567556 h 6858326"/>
              <a:gd name="csX49" fmla="*/ 370103 w 6172036"/>
              <a:gd name="csY49" fmla="*/ 4507298 h 6858326"/>
              <a:gd name="csX50" fmla="*/ 370135 w 6172036"/>
              <a:gd name="csY50" fmla="*/ 4507298 h 6858326"/>
              <a:gd name="csX51" fmla="*/ 424047 w 6172036"/>
              <a:gd name="csY51" fmla="*/ 4414207 h 6858326"/>
              <a:gd name="csX52" fmla="*/ 846083 w 6172036"/>
              <a:gd name="csY52" fmla="*/ 4175148 h 6858326"/>
              <a:gd name="csX53" fmla="*/ 952223 w 6172036"/>
              <a:gd name="csY53" fmla="*/ 4119325 h 6858326"/>
              <a:gd name="csX54" fmla="*/ 985931 w 6172036"/>
              <a:gd name="csY54" fmla="*/ 4113528 h 6858326"/>
              <a:gd name="csX55" fmla="*/ 6064905 w 6172036"/>
              <a:gd name="csY55" fmla="*/ 2962969 h 6858326"/>
              <a:gd name="csX56" fmla="*/ 6110585 w 6172036"/>
              <a:gd name="csY56" fmla="*/ 2969300 h 6858326"/>
              <a:gd name="csX57" fmla="*/ 6169321 w 6172036"/>
              <a:gd name="csY57" fmla="*/ 3028814 h 6858326"/>
              <a:gd name="csX58" fmla="*/ 6144065 w 6172036"/>
              <a:gd name="csY58" fmla="*/ 3116984 h 6858326"/>
              <a:gd name="csX59" fmla="*/ 6057191 w 6172036"/>
              <a:gd name="csY59" fmla="*/ 3140265 h 6858326"/>
              <a:gd name="csX60" fmla="*/ 5788052 w 6172036"/>
              <a:gd name="csY60" fmla="*/ 3140329 h 6858326"/>
              <a:gd name="csX61" fmla="*/ 5788052 w 6172036"/>
              <a:gd name="csY61" fmla="*/ 3139454 h 6858326"/>
              <a:gd name="csX62" fmla="*/ 5788084 w 6172036"/>
              <a:gd name="csY62" fmla="*/ 3139454 h 6858326"/>
              <a:gd name="csX63" fmla="*/ 5522959 w 6172036"/>
              <a:gd name="csY63" fmla="*/ 3139325 h 6858326"/>
              <a:gd name="csX64" fmla="*/ 5444310 w 6172036"/>
              <a:gd name="csY64" fmla="*/ 3116141 h 6858326"/>
              <a:gd name="csX65" fmla="*/ 5420608 w 6172036"/>
              <a:gd name="csY65" fmla="*/ 3021528 h 6858326"/>
              <a:gd name="csX66" fmla="*/ 5520693 w 6172036"/>
              <a:gd name="csY66" fmla="*/ 2962987 h 6858326"/>
              <a:gd name="csX67" fmla="*/ 6018788 w 6172036"/>
              <a:gd name="csY67" fmla="*/ 2963634 h 6858326"/>
              <a:gd name="csX68" fmla="*/ 6064905 w 6172036"/>
              <a:gd name="csY68" fmla="*/ 2962969 h 6858326"/>
              <a:gd name="csX69" fmla="*/ 380561 w 6172036"/>
              <a:gd name="csY69" fmla="*/ 2951523 h 6858326"/>
              <a:gd name="csX70" fmla="*/ 380561 w 6172036"/>
              <a:gd name="csY70" fmla="*/ 2952787 h 6858326"/>
              <a:gd name="csX71" fmla="*/ 380593 w 6172036"/>
              <a:gd name="csY71" fmla="*/ 2952787 h 6858326"/>
              <a:gd name="csX72" fmla="*/ 669743 w 6172036"/>
              <a:gd name="csY72" fmla="*/ 2953013 h 6858326"/>
              <a:gd name="csX73" fmla="*/ 747260 w 6172036"/>
              <a:gd name="csY73" fmla="*/ 3006698 h 6858326"/>
              <a:gd name="csX74" fmla="*/ 734761 w 6172036"/>
              <a:gd name="csY74" fmla="*/ 3093184 h 6858326"/>
              <a:gd name="csX75" fmla="*/ 656791 w 6172036"/>
              <a:gd name="csY75" fmla="*/ 3127020 h 6858326"/>
              <a:gd name="csX76" fmla="*/ 98502 w 6172036"/>
              <a:gd name="csY76" fmla="*/ 3126050 h 6858326"/>
              <a:gd name="csX77" fmla="*/ 4 w 6172036"/>
              <a:gd name="csY77" fmla="*/ 3037620 h 6858326"/>
              <a:gd name="csX78" fmla="*/ 99409 w 6172036"/>
              <a:gd name="csY78" fmla="*/ 2951717 h 6858326"/>
              <a:gd name="csX79" fmla="*/ 380561 w 6172036"/>
              <a:gd name="csY79" fmla="*/ 2951523 h 6858326"/>
              <a:gd name="csX80" fmla="*/ 3735023 w 6172036"/>
              <a:gd name="csY80" fmla="*/ 2780947 h 6858326"/>
              <a:gd name="csX81" fmla="*/ 3735037 w 6172036"/>
              <a:gd name="csY81" fmla="*/ 2780949 h 6858326"/>
              <a:gd name="csX82" fmla="*/ 3683950 w 6172036"/>
              <a:gd name="csY82" fmla="*/ 2785637 h 6858326"/>
              <a:gd name="csX83" fmla="*/ 3550394 w 6172036"/>
              <a:gd name="csY83" fmla="*/ 2855518 h 6858326"/>
              <a:gd name="csX84" fmla="*/ 3370073 w 6172036"/>
              <a:gd name="csY84" fmla="*/ 3232189 h 6858326"/>
              <a:gd name="csX85" fmla="*/ 3435123 w 6172036"/>
              <a:gd name="csY85" fmla="*/ 3298535 h 6858326"/>
              <a:gd name="csX86" fmla="*/ 3772810 w 6172036"/>
              <a:gd name="csY86" fmla="*/ 3193755 h 6858326"/>
              <a:gd name="csX87" fmla="*/ 3905178 w 6172036"/>
              <a:gd name="csY87" fmla="*/ 3042639 h 6858326"/>
              <a:gd name="csX88" fmla="*/ 3784401 w 6172036"/>
              <a:gd name="csY88" fmla="*/ 2786720 h 6858326"/>
              <a:gd name="csX89" fmla="*/ 3735037 w 6172036"/>
              <a:gd name="csY89" fmla="*/ 2780949 h 6858326"/>
              <a:gd name="csX90" fmla="*/ 3735055 w 6172036"/>
              <a:gd name="csY90" fmla="*/ 2780947 h 6858326"/>
              <a:gd name="csX91" fmla="*/ 2443886 w 6172036"/>
              <a:gd name="csY91" fmla="*/ 2779717 h 6858326"/>
              <a:gd name="csX92" fmla="*/ 2264568 w 6172036"/>
              <a:gd name="csY92" fmla="*/ 2915128 h 6858326"/>
              <a:gd name="csX93" fmla="*/ 2331756 w 6172036"/>
              <a:gd name="csY93" fmla="*/ 3126373 h 6858326"/>
              <a:gd name="csX94" fmla="*/ 2800062 w 6172036"/>
              <a:gd name="csY94" fmla="*/ 3299636 h 6858326"/>
              <a:gd name="csX95" fmla="*/ 2817029 w 6172036"/>
              <a:gd name="csY95" fmla="*/ 3273992 h 6858326"/>
              <a:gd name="csX96" fmla="*/ 2677796 w 6172036"/>
              <a:gd name="csY96" fmla="*/ 2900234 h 6858326"/>
              <a:gd name="csX97" fmla="*/ 2443886 w 6172036"/>
              <a:gd name="csY97" fmla="*/ 2779749 h 6858326"/>
              <a:gd name="csX98" fmla="*/ 2400206 w 6172036"/>
              <a:gd name="csY98" fmla="*/ 2614613 h 6858326"/>
              <a:gd name="csX99" fmla="*/ 2855917 w 6172036"/>
              <a:gd name="csY99" fmla="*/ 2864163 h 6858326"/>
              <a:gd name="csX100" fmla="*/ 2990292 w 6172036"/>
              <a:gd name="csY100" fmla="*/ 3279723 h 6858326"/>
              <a:gd name="csX101" fmla="*/ 3021344 w 6172036"/>
              <a:gd name="csY101" fmla="*/ 3308929 h 6858326"/>
              <a:gd name="csX102" fmla="*/ 3154003 w 6172036"/>
              <a:gd name="csY102" fmla="*/ 3310419 h 6858326"/>
              <a:gd name="csX103" fmla="*/ 3194607 w 6172036"/>
              <a:gd name="csY103" fmla="*/ 3271628 h 6858326"/>
              <a:gd name="csX104" fmla="*/ 3355890 w 6172036"/>
              <a:gd name="csY104" fmla="*/ 2824563 h 6858326"/>
              <a:gd name="csX105" fmla="*/ 3788449 w 6172036"/>
              <a:gd name="csY105" fmla="*/ 2615423 h 6858326"/>
              <a:gd name="csX106" fmla="*/ 4086374 w 6172036"/>
              <a:gd name="csY106" fmla="*/ 2926494 h 6858326"/>
              <a:gd name="csX107" fmla="*/ 3790230 w 6172036"/>
              <a:gd name="csY107" fmla="*/ 3377283 h 6858326"/>
              <a:gd name="csX108" fmla="*/ 3396170 w 6172036"/>
              <a:gd name="csY108" fmla="*/ 3473677 h 6858326"/>
              <a:gd name="csX109" fmla="*/ 3351130 w 6172036"/>
              <a:gd name="csY109" fmla="*/ 3521437 h 6858326"/>
              <a:gd name="csX110" fmla="*/ 3348572 w 6172036"/>
              <a:gd name="csY110" fmla="*/ 4913242 h 6858326"/>
              <a:gd name="csX111" fmla="*/ 3352911 w 6172036"/>
              <a:gd name="csY111" fmla="*/ 5033791 h 6858326"/>
              <a:gd name="csX112" fmla="*/ 3268498 w 6172036"/>
              <a:gd name="csY112" fmla="*/ 5127335 h 6858326"/>
              <a:gd name="csX113" fmla="*/ 3185217 w 6172036"/>
              <a:gd name="csY113" fmla="*/ 5036510 h 6858326"/>
              <a:gd name="csX114" fmla="*/ 3186318 w 6172036"/>
              <a:gd name="csY114" fmla="*/ 4280285 h 6858326"/>
              <a:gd name="csX115" fmla="*/ 3186318 w 6172036"/>
              <a:gd name="csY115" fmla="*/ 4280188 h 6858326"/>
              <a:gd name="csX116" fmla="*/ 3187031 w 6172036"/>
              <a:gd name="csY116" fmla="*/ 3515899 h 6858326"/>
              <a:gd name="csX117" fmla="*/ 3146588 w 6172036"/>
              <a:gd name="csY117" fmla="*/ 3476170 h 6858326"/>
              <a:gd name="csX118" fmla="*/ 3034069 w 6172036"/>
              <a:gd name="csY118" fmla="*/ 3475587 h 6858326"/>
              <a:gd name="csX119" fmla="*/ 2998128 w 6172036"/>
              <a:gd name="csY119" fmla="*/ 3511917 h 6858326"/>
              <a:gd name="csX120" fmla="*/ 2998387 w 6172036"/>
              <a:gd name="csY120" fmla="*/ 3805568 h 6858326"/>
              <a:gd name="csX121" fmla="*/ 2997156 w 6172036"/>
              <a:gd name="csY121" fmla="*/ 5028448 h 6858326"/>
              <a:gd name="csX122" fmla="*/ 2916790 w 6172036"/>
              <a:gd name="csY122" fmla="*/ 5125879 h 6858326"/>
              <a:gd name="csX123" fmla="*/ 2832247 w 6172036"/>
              <a:gd name="csY123" fmla="*/ 5049786 h 6858326"/>
              <a:gd name="csX124" fmla="*/ 2827682 w 6172036"/>
              <a:gd name="csY124" fmla="*/ 4909129 h 6858326"/>
              <a:gd name="csX125" fmla="*/ 2830013 w 6172036"/>
              <a:gd name="csY125" fmla="*/ 3533417 h 6858326"/>
              <a:gd name="csX126" fmla="*/ 2767294 w 6172036"/>
              <a:gd name="csY126" fmla="*/ 3465841 h 6858326"/>
              <a:gd name="csX127" fmla="*/ 2278459 w 6172036"/>
              <a:gd name="csY127" fmla="*/ 3303975 h 6858326"/>
              <a:gd name="csX128" fmla="*/ 2091985 w 6172036"/>
              <a:gd name="csY128" fmla="*/ 2918593 h 6858326"/>
              <a:gd name="csX129" fmla="*/ 2400206 w 6172036"/>
              <a:gd name="csY129" fmla="*/ 2614613 h 6858326"/>
              <a:gd name="csX130" fmla="*/ 5707302 w 6172036"/>
              <a:gd name="csY130" fmla="*/ 1497025 h 6858326"/>
              <a:gd name="csX131" fmla="*/ 5794754 w 6172036"/>
              <a:gd name="csY131" fmla="*/ 1541749 h 6858326"/>
              <a:gd name="csX132" fmla="*/ 5756125 w 6172036"/>
              <a:gd name="csY132" fmla="*/ 1660970 h 6858326"/>
              <a:gd name="csX133" fmla="*/ 5257609 w 6172036"/>
              <a:gd name="csY133" fmla="*/ 1944162 h 6858326"/>
              <a:gd name="csX134" fmla="*/ 5217264 w 6172036"/>
              <a:gd name="csY134" fmla="*/ 1953455 h 6858326"/>
              <a:gd name="csX135" fmla="*/ 5217297 w 6172036"/>
              <a:gd name="csY135" fmla="*/ 1953488 h 6858326"/>
              <a:gd name="csX136" fmla="*/ 5127929 w 6172036"/>
              <a:gd name="csY136" fmla="*/ 1890121 h 6858326"/>
              <a:gd name="csX137" fmla="*/ 5167076 w 6172036"/>
              <a:gd name="csY137" fmla="*/ 1793468 h 6858326"/>
              <a:gd name="csX138" fmla="*/ 5669898 w 6172036"/>
              <a:gd name="csY138" fmla="*/ 1510049 h 6858326"/>
              <a:gd name="csX139" fmla="*/ 5707302 w 6172036"/>
              <a:gd name="csY139" fmla="*/ 1497025 h 6858326"/>
              <a:gd name="csX140" fmla="*/ 464942 w 6172036"/>
              <a:gd name="csY140" fmla="*/ 1483813 h 6858326"/>
              <a:gd name="csX141" fmla="*/ 499977 w 6172036"/>
              <a:gd name="csY141" fmla="*/ 1490524 h 6858326"/>
              <a:gd name="csX142" fmla="*/ 570564 w 6172036"/>
              <a:gd name="csY142" fmla="*/ 1528214 h 6858326"/>
              <a:gd name="csX143" fmla="*/ 998331 w 6172036"/>
              <a:gd name="csY143" fmla="*/ 1773781 h 6858326"/>
              <a:gd name="csX144" fmla="*/ 1016917 w 6172036"/>
              <a:gd name="csY144" fmla="*/ 1920720 h 6858326"/>
              <a:gd name="csX145" fmla="*/ 964592 w 6172036"/>
              <a:gd name="csY145" fmla="*/ 1937266 h 6858326"/>
              <a:gd name="csX146" fmla="*/ 904042 w 6172036"/>
              <a:gd name="csY146" fmla="*/ 1921432 h 6858326"/>
              <a:gd name="csX147" fmla="*/ 422687 w 6172036"/>
              <a:gd name="csY147" fmla="*/ 1648278 h 6858326"/>
              <a:gd name="csX148" fmla="*/ 382730 w 6172036"/>
              <a:gd name="csY148" fmla="*/ 1531970 h 6858326"/>
              <a:gd name="csX149" fmla="*/ 464942 w 6172036"/>
              <a:gd name="csY149" fmla="*/ 1483813 h 6858326"/>
              <a:gd name="csX150" fmla="*/ 3122575 w 6172036"/>
              <a:gd name="csY150" fmla="*/ 1135651 h 6858326"/>
              <a:gd name="csX151" fmla="*/ 2765545 w 6172036"/>
              <a:gd name="csY151" fmla="*/ 1167990 h 6858326"/>
              <a:gd name="csX152" fmla="*/ 1955084 w 6172036"/>
              <a:gd name="csY152" fmla="*/ 1541392 h 6858326"/>
              <a:gd name="csX153" fmla="*/ 1428592 w 6172036"/>
              <a:gd name="csY153" fmla="*/ 2208930 h 6858326"/>
              <a:gd name="csX154" fmla="*/ 1279225 w 6172036"/>
              <a:gd name="csY154" fmla="*/ 2791568 h 6858326"/>
              <a:gd name="csX155" fmla="*/ 1287935 w 6172036"/>
              <a:gd name="csY155" fmla="*/ 3192362 h 6858326"/>
              <a:gd name="csX156" fmla="*/ 1651752 w 6172036"/>
              <a:gd name="csY156" fmla="*/ 4016002 h 6858326"/>
              <a:gd name="csX157" fmla="*/ 1982251 w 6172036"/>
              <a:gd name="csY157" fmla="*/ 4435415 h 6858326"/>
              <a:gd name="csX158" fmla="*/ 2206933 w 6172036"/>
              <a:gd name="csY158" fmla="*/ 4930661 h 6858326"/>
              <a:gd name="csX159" fmla="*/ 2258060 w 6172036"/>
              <a:gd name="csY159" fmla="*/ 5193195 h 6858326"/>
              <a:gd name="csX160" fmla="*/ 2423325 w 6172036"/>
              <a:gd name="csY160" fmla="*/ 5310150 h 6858326"/>
              <a:gd name="csX161" fmla="*/ 3087010 w 6172036"/>
              <a:gd name="csY161" fmla="*/ 5310021 h 6858326"/>
              <a:gd name="csX162" fmla="*/ 3087075 w 6172036"/>
              <a:gd name="csY162" fmla="*/ 5310021 h 6858326"/>
              <a:gd name="csX163" fmla="*/ 3766852 w 6172036"/>
              <a:gd name="csY163" fmla="*/ 5310442 h 6858326"/>
              <a:gd name="csX164" fmla="*/ 3914568 w 6172036"/>
              <a:gd name="csY164" fmla="*/ 5216541 h 6858326"/>
              <a:gd name="csX165" fmla="*/ 3950833 w 6172036"/>
              <a:gd name="csY165" fmla="*/ 5094372 h 6858326"/>
              <a:gd name="csX166" fmla="*/ 3995776 w 6172036"/>
              <a:gd name="csY166" fmla="*/ 4822416 h 6858326"/>
              <a:gd name="csX167" fmla="*/ 4264332 w 6172036"/>
              <a:gd name="csY167" fmla="*/ 4333225 h 6858326"/>
              <a:gd name="csX168" fmla="*/ 4618306 w 6172036"/>
              <a:gd name="csY168" fmla="*/ 3866343 h 6858326"/>
              <a:gd name="csX169" fmla="*/ 4898843 w 6172036"/>
              <a:gd name="csY169" fmla="*/ 2751190 h 6858326"/>
              <a:gd name="csX170" fmla="*/ 4712078 w 6172036"/>
              <a:gd name="csY170" fmla="*/ 2125779 h 6858326"/>
              <a:gd name="csX171" fmla="*/ 3478415 w 6172036"/>
              <a:gd name="csY171" fmla="*/ 1178643 h 6858326"/>
              <a:gd name="csX172" fmla="*/ 3122575 w 6172036"/>
              <a:gd name="csY172" fmla="*/ 1135651 h 6858326"/>
              <a:gd name="csX173" fmla="*/ 4325398 w 6172036"/>
              <a:gd name="csY173" fmla="*/ 1055270 h 6858326"/>
              <a:gd name="csX174" fmla="*/ 4325432 w 6172036"/>
              <a:gd name="csY174" fmla="*/ 1055278 h 6858326"/>
              <a:gd name="csX175" fmla="*/ 4325368 w 6172036"/>
              <a:gd name="csY175" fmla="*/ 1055278 h 6858326"/>
              <a:gd name="csX176" fmla="*/ 3102423 w 6172036"/>
              <a:gd name="csY176" fmla="*/ 968435 h 6858326"/>
              <a:gd name="csX177" fmla="*/ 4354510 w 6172036"/>
              <a:gd name="csY177" fmla="*/ 1414075 h 6858326"/>
              <a:gd name="csX178" fmla="*/ 5049279 w 6172036"/>
              <a:gd name="csY178" fmla="*/ 2617075 h 6858326"/>
              <a:gd name="csX179" fmla="*/ 5075085 w 6172036"/>
              <a:gd name="csY179" fmla="*/ 2906936 h 6858326"/>
              <a:gd name="csX180" fmla="*/ 5075150 w 6172036"/>
              <a:gd name="csY180" fmla="*/ 2906936 h 6858326"/>
              <a:gd name="csX181" fmla="*/ 4704954 w 6172036"/>
              <a:gd name="csY181" fmla="*/ 4042715 h 6858326"/>
              <a:gd name="csX182" fmla="*/ 4361957 w 6172036"/>
              <a:gd name="csY182" fmla="*/ 4482948 h 6858326"/>
              <a:gd name="csX183" fmla="*/ 4146244 w 6172036"/>
              <a:gd name="csY183" fmla="*/ 4908643 h 6858326"/>
              <a:gd name="csX184" fmla="*/ 4100686 w 6172036"/>
              <a:gd name="csY184" fmla="*/ 5193033 h 6858326"/>
              <a:gd name="csX185" fmla="*/ 3934708 w 6172036"/>
              <a:gd name="csY185" fmla="*/ 5437532 h 6858326"/>
              <a:gd name="csX186" fmla="*/ 3933866 w 6172036"/>
              <a:gd name="csY186" fmla="*/ 5471983 h 6858326"/>
              <a:gd name="csX187" fmla="*/ 3954978 w 6172036"/>
              <a:gd name="csY187" fmla="*/ 5710200 h 6858326"/>
              <a:gd name="csX188" fmla="*/ 3929495 w 6172036"/>
              <a:gd name="csY188" fmla="*/ 5755111 h 6858326"/>
              <a:gd name="csX189" fmla="*/ 3925480 w 6172036"/>
              <a:gd name="csY189" fmla="*/ 5846324 h 6858326"/>
              <a:gd name="csX190" fmla="*/ 3828082 w 6172036"/>
              <a:gd name="csY190" fmla="*/ 6265413 h 6858326"/>
              <a:gd name="csX191" fmla="*/ 3741596 w 6172036"/>
              <a:gd name="csY191" fmla="*/ 6379551 h 6858326"/>
              <a:gd name="csX192" fmla="*/ 3416440 w 6172036"/>
              <a:gd name="csY192" fmla="*/ 6771312 h 6858326"/>
              <a:gd name="csX193" fmla="*/ 2534582 w 6172036"/>
              <a:gd name="csY193" fmla="*/ 6584871 h 6858326"/>
              <a:gd name="csX194" fmla="*/ 2430222 w 6172036"/>
              <a:gd name="csY194" fmla="*/ 6344128 h 6858326"/>
              <a:gd name="csX195" fmla="*/ 2387999 w 6172036"/>
              <a:gd name="csY195" fmla="*/ 6289925 h 6858326"/>
              <a:gd name="csX196" fmla="*/ 2239053 w 6172036"/>
              <a:gd name="csY196" fmla="*/ 5864845 h 6858326"/>
              <a:gd name="csX197" fmla="*/ 2238567 w 6172036"/>
              <a:gd name="csY197" fmla="*/ 5738435 h 6858326"/>
              <a:gd name="csX198" fmla="*/ 2241352 w 6172036"/>
              <a:gd name="csY198" fmla="*/ 5476776 h 6858326"/>
              <a:gd name="csX199" fmla="*/ 2230667 w 6172036"/>
              <a:gd name="csY199" fmla="*/ 5431509 h 6858326"/>
              <a:gd name="csX200" fmla="*/ 2084667 w 6172036"/>
              <a:gd name="csY200" fmla="*/ 5192192 h 6858326"/>
              <a:gd name="csX201" fmla="*/ 2031532 w 6172036"/>
              <a:gd name="csY201" fmla="*/ 4909064 h 6858326"/>
              <a:gd name="csX202" fmla="*/ 1796327 w 6172036"/>
              <a:gd name="csY202" fmla="*/ 4472037 h 6858326"/>
              <a:gd name="csX203" fmla="*/ 1211001 w 6172036"/>
              <a:gd name="csY203" fmla="*/ 3549768 h 6858326"/>
              <a:gd name="csX204" fmla="*/ 1103177 w 6172036"/>
              <a:gd name="csY204" fmla="*/ 2865684 h 6858326"/>
              <a:gd name="csX205" fmla="*/ 1854740 w 6172036"/>
              <a:gd name="csY205" fmla="*/ 1403681 h 6858326"/>
              <a:gd name="csX206" fmla="*/ 2715972 w 6172036"/>
              <a:gd name="csY206" fmla="*/ 1008845 h 6858326"/>
              <a:gd name="csX207" fmla="*/ 3102423 w 6172036"/>
              <a:gd name="csY207" fmla="*/ 968435 h 6858326"/>
              <a:gd name="csX208" fmla="*/ 4601443 w 6172036"/>
              <a:gd name="csY208" fmla="*/ 394017 h 6858326"/>
              <a:gd name="csX209" fmla="*/ 4632974 w 6172036"/>
              <a:gd name="csY209" fmla="*/ 397614 h 6858326"/>
              <a:gd name="csX210" fmla="*/ 4679212 w 6172036"/>
              <a:gd name="csY210" fmla="*/ 533317 h 6858326"/>
              <a:gd name="csX211" fmla="*/ 4440768 w 6172036"/>
              <a:gd name="csY211" fmla="*/ 936476 h 6858326"/>
              <a:gd name="csX212" fmla="*/ 4398254 w 6172036"/>
              <a:gd name="csY212" fmla="*/ 1013605 h 6858326"/>
              <a:gd name="csX213" fmla="*/ 4367931 w 6172036"/>
              <a:gd name="csY213" fmla="*/ 1044798 h 6858326"/>
              <a:gd name="csX214" fmla="*/ 4325398 w 6172036"/>
              <a:gd name="csY214" fmla="*/ 1055270 h 6858326"/>
              <a:gd name="csX215" fmla="*/ 4282188 w 6172036"/>
              <a:gd name="csY215" fmla="*/ 1045800 h 6858326"/>
              <a:gd name="csX216" fmla="*/ 4245196 w 6172036"/>
              <a:gd name="csY216" fmla="*/ 932525 h 6858326"/>
              <a:gd name="csX217" fmla="*/ 4293474 w 6172036"/>
              <a:gd name="csY217" fmla="*/ 840567 h 6858326"/>
              <a:gd name="csX218" fmla="*/ 4517962 w 6172036"/>
              <a:gd name="csY218" fmla="*/ 456999 h 6858326"/>
              <a:gd name="csX219" fmla="*/ 4601443 w 6172036"/>
              <a:gd name="csY219" fmla="*/ 394017 h 6858326"/>
              <a:gd name="csX220" fmla="*/ 1574753 w 6172036"/>
              <a:gd name="csY220" fmla="*/ 385310 h 6858326"/>
              <a:gd name="csX221" fmla="*/ 1649323 w 6172036"/>
              <a:gd name="csY221" fmla="*/ 426788 h 6858326"/>
              <a:gd name="csX222" fmla="*/ 1927917 w 6172036"/>
              <a:gd name="csY222" fmla="*/ 904193 h 6858326"/>
              <a:gd name="csX223" fmla="*/ 1916584 w 6172036"/>
              <a:gd name="csY223" fmla="*/ 1019917 h 6858326"/>
              <a:gd name="csX224" fmla="*/ 1823946 w 6172036"/>
              <a:gd name="csY224" fmla="*/ 1037726 h 6858326"/>
              <a:gd name="csX225" fmla="*/ 1786969 w 6172036"/>
              <a:gd name="csY225" fmla="*/ 1003307 h 6858326"/>
              <a:gd name="csX226" fmla="*/ 1501219 w 6172036"/>
              <a:gd name="csY226" fmla="*/ 520851 h 6858326"/>
              <a:gd name="csX227" fmla="*/ 1574721 w 6172036"/>
              <a:gd name="csY227" fmla="*/ 385342 h 6858326"/>
              <a:gd name="csX228" fmla="*/ 3085424 w 6172036"/>
              <a:gd name="csY228" fmla="*/ 187 h 6858326"/>
              <a:gd name="csX229" fmla="*/ 3183307 w 6172036"/>
              <a:gd name="csY229" fmla="*/ 86640 h 6858326"/>
              <a:gd name="csX230" fmla="*/ 3183760 w 6172036"/>
              <a:gd name="csY230" fmla="*/ 648815 h 6858326"/>
              <a:gd name="csX231" fmla="*/ 3095138 w 6172036"/>
              <a:gd name="csY231" fmla="*/ 722446 h 6858326"/>
              <a:gd name="csX232" fmla="*/ 3009623 w 6172036"/>
              <a:gd name="csY232" fmla="*/ 635637 h 6858326"/>
              <a:gd name="csX233" fmla="*/ 3009299 w 6172036"/>
              <a:gd name="csY233" fmla="*/ 354549 h 6858326"/>
              <a:gd name="csX234" fmla="*/ 3009332 w 6172036"/>
              <a:gd name="csY234" fmla="*/ 354517 h 6858326"/>
              <a:gd name="csX235" fmla="*/ 3009332 w 6172036"/>
              <a:gd name="csY235" fmla="*/ 93505 h 6858326"/>
              <a:gd name="csX236" fmla="*/ 3085424 w 6172036"/>
              <a:gd name="csY236" fmla="*/ 187 h 6858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</a:cxnLst>
            <a:rect l="l" t="t" r="r" b="b"/>
            <a:pathLst>
              <a:path w="6172036" h="6858326">
                <a:moveTo>
                  <a:pt x="3545732" y="6306535"/>
                </a:moveTo>
                <a:lnTo>
                  <a:pt x="3091576" y="6307313"/>
                </a:lnTo>
                <a:lnTo>
                  <a:pt x="3091576" y="6307151"/>
                </a:lnTo>
                <a:cubicBezTo>
                  <a:pt x="2958949" y="6307151"/>
                  <a:pt x="2826290" y="6307151"/>
                  <a:pt x="2693663" y="6307151"/>
                </a:cubicBezTo>
                <a:cubicBezTo>
                  <a:pt x="2580820" y="6307151"/>
                  <a:pt x="2576546" y="6309255"/>
                  <a:pt x="2627511" y="6411542"/>
                </a:cubicBezTo>
                <a:cubicBezTo>
                  <a:pt x="2720376" y="6597855"/>
                  <a:pt x="2888847" y="6678221"/>
                  <a:pt x="3083286" y="6691173"/>
                </a:cubicBezTo>
                <a:cubicBezTo>
                  <a:pt x="3230970" y="6701016"/>
                  <a:pt x="3358578" y="6626155"/>
                  <a:pt x="3468604" y="6528336"/>
                </a:cubicBezTo>
                <a:cubicBezTo>
                  <a:pt x="3522840" y="6480123"/>
                  <a:pt x="3559364" y="6420382"/>
                  <a:pt x="3577626" y="6349665"/>
                </a:cubicBezTo>
                <a:cubicBezTo>
                  <a:pt x="3585041" y="6320977"/>
                  <a:pt x="3582774" y="6306082"/>
                  <a:pt x="3545732" y="6306535"/>
                </a:cubicBezTo>
                <a:close/>
                <a:moveTo>
                  <a:pt x="2549897" y="5883399"/>
                </a:moveTo>
                <a:cubicBezTo>
                  <a:pt x="2524512" y="5883399"/>
                  <a:pt x="2498932" y="5885212"/>
                  <a:pt x="2473773" y="5888579"/>
                </a:cubicBezTo>
                <a:cubicBezTo>
                  <a:pt x="2414680" y="5896513"/>
                  <a:pt x="2370126" y="5947802"/>
                  <a:pt x="2369090" y="6007089"/>
                </a:cubicBezTo>
                <a:cubicBezTo>
                  <a:pt x="2367730" y="6084282"/>
                  <a:pt x="2424718" y="6139295"/>
                  <a:pt x="2508451" y="6139521"/>
                </a:cubicBezTo>
                <a:cubicBezTo>
                  <a:pt x="2701466" y="6140007"/>
                  <a:pt x="2894513" y="6139683"/>
                  <a:pt x="3087528" y="6139716"/>
                </a:cubicBezTo>
                <a:lnTo>
                  <a:pt x="3087528" y="6139748"/>
                </a:lnTo>
                <a:cubicBezTo>
                  <a:pt x="3102261" y="6139748"/>
                  <a:pt x="3117026" y="6139748"/>
                  <a:pt x="3131759" y="6139748"/>
                </a:cubicBezTo>
                <a:cubicBezTo>
                  <a:pt x="3312728" y="6139748"/>
                  <a:pt x="3493698" y="6140104"/>
                  <a:pt x="3674668" y="6139457"/>
                </a:cubicBezTo>
                <a:cubicBezTo>
                  <a:pt x="3740690" y="6139230"/>
                  <a:pt x="3799103" y="6090337"/>
                  <a:pt x="3805999" y="6032313"/>
                </a:cubicBezTo>
                <a:cubicBezTo>
                  <a:pt x="3814191" y="5963215"/>
                  <a:pt x="3780549" y="5908137"/>
                  <a:pt x="3715369" y="5891429"/>
                </a:cubicBezTo>
                <a:cubicBezTo>
                  <a:pt x="3687263" y="5884241"/>
                  <a:pt x="3656956" y="5883528"/>
                  <a:pt x="3627652" y="5883496"/>
                </a:cubicBezTo>
                <a:cubicBezTo>
                  <a:pt x="3268401" y="5883010"/>
                  <a:pt x="2909149" y="5883075"/>
                  <a:pt x="2549897" y="5883399"/>
                </a:cubicBezTo>
                <a:close/>
                <a:moveTo>
                  <a:pt x="2456936" y="5477950"/>
                </a:moveTo>
                <a:cubicBezTo>
                  <a:pt x="2449764" y="5478330"/>
                  <a:pt x="2442640" y="5479787"/>
                  <a:pt x="2435662" y="5484093"/>
                </a:cubicBezTo>
                <a:cubicBezTo>
                  <a:pt x="2385571" y="5514919"/>
                  <a:pt x="2358566" y="5575404"/>
                  <a:pt x="2372198" y="5628798"/>
                </a:cubicBezTo>
                <a:cubicBezTo>
                  <a:pt x="2387125" y="5687373"/>
                  <a:pt x="2428150" y="5715737"/>
                  <a:pt x="2498349" y="5715705"/>
                </a:cubicBezTo>
                <a:cubicBezTo>
                  <a:pt x="2707327" y="5715640"/>
                  <a:pt x="2916305" y="5715478"/>
                  <a:pt x="3125283" y="5715381"/>
                </a:cubicBezTo>
                <a:cubicBezTo>
                  <a:pt x="3315513" y="5715284"/>
                  <a:pt x="3505711" y="5715867"/>
                  <a:pt x="3695941" y="5714830"/>
                </a:cubicBezTo>
                <a:cubicBezTo>
                  <a:pt x="3766237" y="5714442"/>
                  <a:pt x="3806971" y="5668593"/>
                  <a:pt x="3806194" y="5595674"/>
                </a:cubicBezTo>
                <a:cubicBezTo>
                  <a:pt x="3805481" y="5529619"/>
                  <a:pt x="3755681" y="5478103"/>
                  <a:pt x="3692217" y="5478103"/>
                </a:cubicBezTo>
                <a:cubicBezTo>
                  <a:pt x="3491269" y="5478038"/>
                  <a:pt x="3290354" y="5478103"/>
                  <a:pt x="3089406" y="5478038"/>
                </a:cubicBezTo>
                <a:lnTo>
                  <a:pt x="3089341" y="5478071"/>
                </a:lnTo>
                <a:cubicBezTo>
                  <a:pt x="2885738" y="5478071"/>
                  <a:pt x="2682103" y="5477974"/>
                  <a:pt x="2478500" y="5478265"/>
                </a:cubicBezTo>
                <a:cubicBezTo>
                  <a:pt x="2471328" y="5478265"/>
                  <a:pt x="2464108" y="5477569"/>
                  <a:pt x="2456936" y="5477950"/>
                </a:cubicBezTo>
                <a:close/>
                <a:moveTo>
                  <a:pt x="5190907" y="4128165"/>
                </a:moveTo>
                <a:lnTo>
                  <a:pt x="5190972" y="4128197"/>
                </a:lnTo>
                <a:cubicBezTo>
                  <a:pt x="5212115" y="4126287"/>
                  <a:pt x="5230507" y="4135062"/>
                  <a:pt x="5247830" y="4144938"/>
                </a:cubicBezTo>
                <a:cubicBezTo>
                  <a:pt x="5413873" y="4239616"/>
                  <a:pt x="5579656" y="4334715"/>
                  <a:pt x="5745440" y="4429846"/>
                </a:cubicBezTo>
                <a:cubicBezTo>
                  <a:pt x="5771570" y="4444838"/>
                  <a:pt x="5794560" y="4463035"/>
                  <a:pt x="5799028" y="4495674"/>
                </a:cubicBezTo>
                <a:cubicBezTo>
                  <a:pt x="5803756" y="4530029"/>
                  <a:pt x="5794948" y="4560271"/>
                  <a:pt x="5766195" y="4581059"/>
                </a:cubicBezTo>
                <a:cubicBezTo>
                  <a:pt x="5737086" y="4602073"/>
                  <a:pt x="5704901" y="4607513"/>
                  <a:pt x="5672035" y="4589057"/>
                </a:cubicBezTo>
                <a:cubicBezTo>
                  <a:pt x="5621912" y="4560919"/>
                  <a:pt x="5572177" y="4532069"/>
                  <a:pt x="5522247" y="4503574"/>
                </a:cubicBezTo>
                <a:cubicBezTo>
                  <a:pt x="5401536" y="4434638"/>
                  <a:pt x="5280469" y="4366350"/>
                  <a:pt x="5160276" y="4296475"/>
                </a:cubicBezTo>
                <a:cubicBezTo>
                  <a:pt x="5105198" y="4264451"/>
                  <a:pt x="5090012" y="4226794"/>
                  <a:pt x="5109213" y="4181397"/>
                </a:cubicBezTo>
                <a:cubicBezTo>
                  <a:pt x="5124043" y="4146395"/>
                  <a:pt x="5152666" y="4127744"/>
                  <a:pt x="5190907" y="4128165"/>
                </a:cubicBezTo>
                <a:close/>
                <a:moveTo>
                  <a:pt x="985931" y="4113528"/>
                </a:moveTo>
                <a:cubicBezTo>
                  <a:pt x="1018312" y="4113258"/>
                  <a:pt x="1045930" y="4129298"/>
                  <a:pt x="1061763" y="4159217"/>
                </a:cubicBezTo>
                <a:cubicBezTo>
                  <a:pt x="1082810" y="4198915"/>
                  <a:pt x="1072578" y="4244635"/>
                  <a:pt x="1029934" y="4270862"/>
                </a:cubicBezTo>
                <a:cubicBezTo>
                  <a:pt x="959411" y="4314218"/>
                  <a:pt x="886525" y="4353754"/>
                  <a:pt x="814286" y="4394325"/>
                </a:cubicBezTo>
                <a:cubicBezTo>
                  <a:pt x="710574" y="4452576"/>
                  <a:pt x="607542" y="4512090"/>
                  <a:pt x="502373" y="4567556"/>
                </a:cubicBezTo>
                <a:cubicBezTo>
                  <a:pt x="436384" y="4602364"/>
                  <a:pt x="370329" y="4564772"/>
                  <a:pt x="370103" y="4507298"/>
                </a:cubicBezTo>
                <a:lnTo>
                  <a:pt x="370135" y="4507298"/>
                </a:lnTo>
                <a:cubicBezTo>
                  <a:pt x="368808" y="4456753"/>
                  <a:pt x="392509" y="4432209"/>
                  <a:pt x="424047" y="4414207"/>
                </a:cubicBezTo>
                <a:cubicBezTo>
                  <a:pt x="564510" y="4334099"/>
                  <a:pt x="705264" y="4254575"/>
                  <a:pt x="846083" y="4175148"/>
                </a:cubicBezTo>
                <a:cubicBezTo>
                  <a:pt x="880891" y="4155526"/>
                  <a:pt x="913692" y="4131986"/>
                  <a:pt x="952223" y="4119325"/>
                </a:cubicBezTo>
                <a:cubicBezTo>
                  <a:pt x="963815" y="4115521"/>
                  <a:pt x="975138" y="4113618"/>
                  <a:pt x="985931" y="4113528"/>
                </a:cubicBezTo>
                <a:close/>
                <a:moveTo>
                  <a:pt x="6064905" y="2962969"/>
                </a:moveTo>
                <a:cubicBezTo>
                  <a:pt x="6080261" y="2963197"/>
                  <a:pt x="6095545" y="2964589"/>
                  <a:pt x="6110585" y="2969300"/>
                </a:cubicBezTo>
                <a:cubicBezTo>
                  <a:pt x="6140568" y="2978691"/>
                  <a:pt x="6162554" y="2997275"/>
                  <a:pt x="6169321" y="3028814"/>
                </a:cubicBezTo>
                <a:cubicBezTo>
                  <a:pt x="6176445" y="3062067"/>
                  <a:pt x="6170066" y="3092990"/>
                  <a:pt x="6144065" y="3116984"/>
                </a:cubicBezTo>
                <a:cubicBezTo>
                  <a:pt x="6119457" y="3139681"/>
                  <a:pt x="6088113" y="3140200"/>
                  <a:pt x="6057191" y="3140265"/>
                </a:cubicBezTo>
                <a:cubicBezTo>
                  <a:pt x="5967467" y="3140458"/>
                  <a:pt x="5877775" y="3140329"/>
                  <a:pt x="5788052" y="3140329"/>
                </a:cubicBezTo>
                <a:cubicBezTo>
                  <a:pt x="5788052" y="3140037"/>
                  <a:pt x="5788052" y="3139746"/>
                  <a:pt x="5788052" y="3139454"/>
                </a:cubicBezTo>
                <a:lnTo>
                  <a:pt x="5788084" y="3139454"/>
                </a:lnTo>
                <a:cubicBezTo>
                  <a:pt x="5699720" y="3139454"/>
                  <a:pt x="5611323" y="3139649"/>
                  <a:pt x="5522959" y="3139325"/>
                </a:cubicBezTo>
                <a:cubicBezTo>
                  <a:pt x="5494692" y="3139228"/>
                  <a:pt x="5466166" y="3137576"/>
                  <a:pt x="5444310" y="3116141"/>
                </a:cubicBezTo>
                <a:cubicBezTo>
                  <a:pt x="5417337" y="3089656"/>
                  <a:pt x="5406555" y="3058246"/>
                  <a:pt x="5420608" y="3021528"/>
                </a:cubicBezTo>
                <a:cubicBezTo>
                  <a:pt x="5435438" y="2982705"/>
                  <a:pt x="5469533" y="2962987"/>
                  <a:pt x="5520693" y="2962987"/>
                </a:cubicBezTo>
                <a:cubicBezTo>
                  <a:pt x="5686736" y="2963051"/>
                  <a:pt x="5852746" y="2963147"/>
                  <a:pt x="6018788" y="2963634"/>
                </a:cubicBezTo>
                <a:cubicBezTo>
                  <a:pt x="6034120" y="2963682"/>
                  <a:pt x="6049549" y="2962744"/>
                  <a:pt x="6064905" y="2962969"/>
                </a:cubicBezTo>
                <a:close/>
                <a:moveTo>
                  <a:pt x="380561" y="2951523"/>
                </a:moveTo>
                <a:cubicBezTo>
                  <a:pt x="380561" y="2951944"/>
                  <a:pt x="380561" y="2952365"/>
                  <a:pt x="380561" y="2952787"/>
                </a:cubicBezTo>
                <a:lnTo>
                  <a:pt x="380593" y="2952787"/>
                </a:lnTo>
                <a:cubicBezTo>
                  <a:pt x="476987" y="2952787"/>
                  <a:pt x="573382" y="2952333"/>
                  <a:pt x="669743" y="2953013"/>
                </a:cubicBezTo>
                <a:cubicBezTo>
                  <a:pt x="706915" y="2953273"/>
                  <a:pt x="731718" y="2973800"/>
                  <a:pt x="747260" y="3006698"/>
                </a:cubicBezTo>
                <a:cubicBezTo>
                  <a:pt x="762219" y="3038366"/>
                  <a:pt x="753380" y="3067053"/>
                  <a:pt x="734761" y="3093184"/>
                </a:cubicBezTo>
                <a:cubicBezTo>
                  <a:pt x="716014" y="3119444"/>
                  <a:pt x="686807" y="3126988"/>
                  <a:pt x="656791" y="3127020"/>
                </a:cubicBezTo>
                <a:cubicBezTo>
                  <a:pt x="470706" y="3127344"/>
                  <a:pt x="284588" y="3127506"/>
                  <a:pt x="98502" y="3126050"/>
                </a:cubicBezTo>
                <a:cubicBezTo>
                  <a:pt x="38082" y="3125564"/>
                  <a:pt x="-482" y="3088456"/>
                  <a:pt x="4" y="3037620"/>
                </a:cubicBezTo>
                <a:cubicBezTo>
                  <a:pt x="489" y="2986137"/>
                  <a:pt x="38762" y="2952171"/>
                  <a:pt x="99409" y="2951717"/>
                </a:cubicBezTo>
                <a:cubicBezTo>
                  <a:pt x="193115" y="2951005"/>
                  <a:pt x="286854" y="2951523"/>
                  <a:pt x="380561" y="2951523"/>
                </a:cubicBezTo>
                <a:close/>
                <a:moveTo>
                  <a:pt x="3735023" y="2780947"/>
                </a:moveTo>
                <a:lnTo>
                  <a:pt x="3735037" y="2780949"/>
                </a:lnTo>
                <a:lnTo>
                  <a:pt x="3683950" y="2785637"/>
                </a:lnTo>
                <a:cubicBezTo>
                  <a:pt x="3633995" y="2795079"/>
                  <a:pt x="3587987" y="2818678"/>
                  <a:pt x="3550394" y="2855518"/>
                </a:cubicBezTo>
                <a:cubicBezTo>
                  <a:pt x="3444740" y="2959100"/>
                  <a:pt x="3396494" y="3091112"/>
                  <a:pt x="3370073" y="3232189"/>
                </a:cubicBezTo>
                <a:cubicBezTo>
                  <a:pt x="3356344" y="3305594"/>
                  <a:pt x="3360229" y="3309382"/>
                  <a:pt x="3435123" y="3298535"/>
                </a:cubicBezTo>
                <a:cubicBezTo>
                  <a:pt x="3552855" y="3281471"/>
                  <a:pt x="3669519" y="3257996"/>
                  <a:pt x="3772810" y="3193755"/>
                </a:cubicBezTo>
                <a:cubicBezTo>
                  <a:pt x="3832032" y="3156939"/>
                  <a:pt x="3879792" y="3109471"/>
                  <a:pt x="3905178" y="3042639"/>
                </a:cubicBezTo>
                <a:cubicBezTo>
                  <a:pt x="3949999" y="2924523"/>
                  <a:pt x="3892684" y="2812926"/>
                  <a:pt x="3784401" y="2786720"/>
                </a:cubicBezTo>
                <a:lnTo>
                  <a:pt x="3735037" y="2780949"/>
                </a:lnTo>
                <a:lnTo>
                  <a:pt x="3735055" y="2780947"/>
                </a:lnTo>
                <a:close/>
                <a:moveTo>
                  <a:pt x="2443886" y="2779717"/>
                </a:moveTo>
                <a:cubicBezTo>
                  <a:pt x="2349985" y="2781336"/>
                  <a:pt x="2285259" y="2829225"/>
                  <a:pt x="2264568" y="2915128"/>
                </a:cubicBezTo>
                <a:cubicBezTo>
                  <a:pt x="2244525" y="2998473"/>
                  <a:pt x="2271724" y="3069968"/>
                  <a:pt x="2331756" y="3126373"/>
                </a:cubicBezTo>
                <a:cubicBezTo>
                  <a:pt x="2462828" y="3249545"/>
                  <a:pt x="2632141" y="3273797"/>
                  <a:pt x="2800062" y="3299636"/>
                </a:cubicBezTo>
                <a:cubicBezTo>
                  <a:pt x="2823051" y="3303166"/>
                  <a:pt x="2818227" y="3287105"/>
                  <a:pt x="2817029" y="3273992"/>
                </a:cubicBezTo>
                <a:cubicBezTo>
                  <a:pt x="2804336" y="3136832"/>
                  <a:pt x="2761789" y="3010098"/>
                  <a:pt x="2677796" y="2900234"/>
                </a:cubicBezTo>
                <a:cubicBezTo>
                  <a:pt x="2619805" y="2824368"/>
                  <a:pt x="2542223" y="2780332"/>
                  <a:pt x="2443886" y="2779749"/>
                </a:cubicBezTo>
                <a:close/>
                <a:moveTo>
                  <a:pt x="2400206" y="2614613"/>
                </a:moveTo>
                <a:cubicBezTo>
                  <a:pt x="2604489" y="2603216"/>
                  <a:pt x="2753144" y="2692259"/>
                  <a:pt x="2855917" y="2864163"/>
                </a:cubicBezTo>
                <a:cubicBezTo>
                  <a:pt x="2932430" y="2992127"/>
                  <a:pt x="2974264" y="3132137"/>
                  <a:pt x="2990292" y="3279723"/>
                </a:cubicBezTo>
                <a:cubicBezTo>
                  <a:pt x="2992785" y="3302550"/>
                  <a:pt x="2999423" y="3309382"/>
                  <a:pt x="3021344" y="3308929"/>
                </a:cubicBezTo>
                <a:cubicBezTo>
                  <a:pt x="3065575" y="3307990"/>
                  <a:pt x="3109999" y="3306954"/>
                  <a:pt x="3154003" y="3310419"/>
                </a:cubicBezTo>
                <a:cubicBezTo>
                  <a:pt x="3185865" y="3312912"/>
                  <a:pt x="3191499" y="3298179"/>
                  <a:pt x="3194607" y="3271628"/>
                </a:cubicBezTo>
                <a:cubicBezTo>
                  <a:pt x="3213582" y="3110215"/>
                  <a:pt x="3263187" y="2959229"/>
                  <a:pt x="3355890" y="2824563"/>
                </a:cubicBezTo>
                <a:cubicBezTo>
                  <a:pt x="3460055" y="2673253"/>
                  <a:pt x="3603723" y="2601726"/>
                  <a:pt x="3788449" y="2615423"/>
                </a:cubicBezTo>
                <a:cubicBezTo>
                  <a:pt x="3936165" y="2626367"/>
                  <a:pt x="4076207" y="2777094"/>
                  <a:pt x="4086374" y="2926494"/>
                </a:cubicBezTo>
                <a:cubicBezTo>
                  <a:pt x="4102823" y="3168207"/>
                  <a:pt x="3948307" y="3304590"/>
                  <a:pt x="3790230" y="3377283"/>
                </a:cubicBezTo>
                <a:cubicBezTo>
                  <a:pt x="3665374" y="3434692"/>
                  <a:pt x="3532844" y="3464287"/>
                  <a:pt x="3396170" y="3473677"/>
                </a:cubicBezTo>
                <a:cubicBezTo>
                  <a:pt x="3362204" y="3476008"/>
                  <a:pt x="3351130" y="3486369"/>
                  <a:pt x="3351130" y="3521437"/>
                </a:cubicBezTo>
                <a:cubicBezTo>
                  <a:pt x="3351098" y="3985371"/>
                  <a:pt x="3349414" y="4449306"/>
                  <a:pt x="3348572" y="4913242"/>
                </a:cubicBezTo>
                <a:cubicBezTo>
                  <a:pt x="3348508" y="4953425"/>
                  <a:pt x="3352199" y="4993575"/>
                  <a:pt x="3352911" y="5033791"/>
                </a:cubicBezTo>
                <a:cubicBezTo>
                  <a:pt x="3354012" y="5094600"/>
                  <a:pt x="3324773" y="5126040"/>
                  <a:pt x="3268498" y="5127335"/>
                </a:cubicBezTo>
                <a:cubicBezTo>
                  <a:pt x="3220511" y="5128436"/>
                  <a:pt x="3184699" y="5091135"/>
                  <a:pt x="3185217" y="5036510"/>
                </a:cubicBezTo>
                <a:cubicBezTo>
                  <a:pt x="3187678" y="4784435"/>
                  <a:pt x="3186286" y="4532360"/>
                  <a:pt x="3186318" y="4280285"/>
                </a:cubicBezTo>
                <a:lnTo>
                  <a:pt x="3186318" y="4280188"/>
                </a:lnTo>
                <a:cubicBezTo>
                  <a:pt x="3186318" y="4025425"/>
                  <a:pt x="3185768" y="3770662"/>
                  <a:pt x="3187031" y="3515899"/>
                </a:cubicBezTo>
                <a:cubicBezTo>
                  <a:pt x="3187192" y="3484038"/>
                  <a:pt x="3178515" y="3473806"/>
                  <a:pt x="3146588" y="3476170"/>
                </a:cubicBezTo>
                <a:cubicBezTo>
                  <a:pt x="3109255" y="3478922"/>
                  <a:pt x="3071435" y="3478307"/>
                  <a:pt x="3034069" y="3475587"/>
                </a:cubicBezTo>
                <a:cubicBezTo>
                  <a:pt x="3004895" y="3473482"/>
                  <a:pt x="2997772" y="3484556"/>
                  <a:pt x="2998128" y="3511917"/>
                </a:cubicBezTo>
                <a:cubicBezTo>
                  <a:pt x="2999358" y="3609768"/>
                  <a:pt x="2998484" y="3707684"/>
                  <a:pt x="2998387" y="3805568"/>
                </a:cubicBezTo>
                <a:cubicBezTo>
                  <a:pt x="2997998" y="4213194"/>
                  <a:pt x="2997610" y="4620821"/>
                  <a:pt x="2997156" y="5028448"/>
                </a:cubicBezTo>
                <a:cubicBezTo>
                  <a:pt x="2997092" y="5093725"/>
                  <a:pt x="2971706" y="5124356"/>
                  <a:pt x="2916790" y="5125879"/>
                </a:cubicBezTo>
                <a:cubicBezTo>
                  <a:pt x="2866764" y="5127271"/>
                  <a:pt x="2835388" y="5100136"/>
                  <a:pt x="2832247" y="5049786"/>
                </a:cubicBezTo>
                <a:cubicBezTo>
                  <a:pt x="2829333" y="5002998"/>
                  <a:pt x="2827617" y="4956015"/>
                  <a:pt x="2827682" y="4909129"/>
                </a:cubicBezTo>
                <a:cubicBezTo>
                  <a:pt x="2828200" y="4450569"/>
                  <a:pt x="2829171" y="3991977"/>
                  <a:pt x="2830013" y="3533417"/>
                </a:cubicBezTo>
                <a:cubicBezTo>
                  <a:pt x="2830142" y="3470342"/>
                  <a:pt x="2829786" y="3473126"/>
                  <a:pt x="2767294" y="3465841"/>
                </a:cubicBezTo>
                <a:cubicBezTo>
                  <a:pt x="2593415" y="3445571"/>
                  <a:pt x="2424653" y="3406197"/>
                  <a:pt x="2278459" y="3303975"/>
                </a:cubicBezTo>
                <a:cubicBezTo>
                  <a:pt x="2145735" y="3211143"/>
                  <a:pt x="2081494" y="3082466"/>
                  <a:pt x="2091985" y="2918593"/>
                </a:cubicBezTo>
                <a:cubicBezTo>
                  <a:pt x="2101763" y="2765955"/>
                  <a:pt x="2247342" y="2623129"/>
                  <a:pt x="2400206" y="2614613"/>
                </a:cubicBezTo>
                <a:close/>
                <a:moveTo>
                  <a:pt x="5707302" y="1497025"/>
                </a:moveTo>
                <a:cubicBezTo>
                  <a:pt x="5743939" y="1491661"/>
                  <a:pt x="5776978" y="1508600"/>
                  <a:pt x="5794754" y="1541749"/>
                </a:cubicBezTo>
                <a:cubicBezTo>
                  <a:pt x="5818586" y="1586238"/>
                  <a:pt x="5805828" y="1632347"/>
                  <a:pt x="5756125" y="1660970"/>
                </a:cubicBezTo>
                <a:cubicBezTo>
                  <a:pt x="5590504" y="1756328"/>
                  <a:pt x="5423878" y="1849938"/>
                  <a:pt x="5257609" y="1944162"/>
                </a:cubicBezTo>
                <a:cubicBezTo>
                  <a:pt x="5244528" y="1951577"/>
                  <a:pt x="5230475" y="1955366"/>
                  <a:pt x="5217264" y="1953455"/>
                </a:cubicBezTo>
                <a:lnTo>
                  <a:pt x="5217297" y="1953488"/>
                </a:lnTo>
                <a:cubicBezTo>
                  <a:pt x="5173260" y="1953553"/>
                  <a:pt x="5139197" y="1928847"/>
                  <a:pt x="5127929" y="1890121"/>
                </a:cubicBezTo>
                <a:cubicBezTo>
                  <a:pt x="5117179" y="1853079"/>
                  <a:pt x="5130811" y="1814158"/>
                  <a:pt x="5167076" y="1793468"/>
                </a:cubicBezTo>
                <a:cubicBezTo>
                  <a:pt x="5334187" y="1698142"/>
                  <a:pt x="5501589" y="1603302"/>
                  <a:pt x="5669898" y="1510049"/>
                </a:cubicBezTo>
                <a:cubicBezTo>
                  <a:pt x="5682478" y="1503079"/>
                  <a:pt x="5695090" y="1498813"/>
                  <a:pt x="5707302" y="1497025"/>
                </a:cubicBezTo>
                <a:close/>
                <a:moveTo>
                  <a:pt x="464942" y="1483813"/>
                </a:moveTo>
                <a:cubicBezTo>
                  <a:pt x="476581" y="1483878"/>
                  <a:pt x="488458" y="1486023"/>
                  <a:pt x="499977" y="1490524"/>
                </a:cubicBezTo>
                <a:cubicBezTo>
                  <a:pt x="524650" y="1500172"/>
                  <a:pt x="547381" y="1514971"/>
                  <a:pt x="570564" y="1528214"/>
                </a:cubicBezTo>
                <a:cubicBezTo>
                  <a:pt x="713261" y="1609875"/>
                  <a:pt x="856185" y="1691148"/>
                  <a:pt x="998331" y="1773781"/>
                </a:cubicBezTo>
                <a:cubicBezTo>
                  <a:pt x="1063835" y="1811892"/>
                  <a:pt x="1070959" y="1876716"/>
                  <a:pt x="1016917" y="1920720"/>
                </a:cubicBezTo>
                <a:cubicBezTo>
                  <a:pt x="1001666" y="1933121"/>
                  <a:pt x="984797" y="1939532"/>
                  <a:pt x="964592" y="1937266"/>
                </a:cubicBezTo>
                <a:cubicBezTo>
                  <a:pt x="942541" y="1940471"/>
                  <a:pt x="922855" y="1932053"/>
                  <a:pt x="904042" y="1921432"/>
                </a:cubicBezTo>
                <a:cubicBezTo>
                  <a:pt x="743472" y="1830575"/>
                  <a:pt x="582739" y="1740009"/>
                  <a:pt x="422687" y="1648278"/>
                </a:cubicBezTo>
                <a:cubicBezTo>
                  <a:pt x="378391" y="1622892"/>
                  <a:pt x="362817" y="1572898"/>
                  <a:pt x="382730" y="1531970"/>
                </a:cubicBezTo>
                <a:cubicBezTo>
                  <a:pt x="397252" y="1502148"/>
                  <a:pt x="430025" y="1483619"/>
                  <a:pt x="464942" y="1483813"/>
                </a:cubicBezTo>
                <a:close/>
                <a:moveTo>
                  <a:pt x="3122575" y="1135651"/>
                </a:moveTo>
                <a:cubicBezTo>
                  <a:pt x="3003665" y="1134016"/>
                  <a:pt x="2884557" y="1144936"/>
                  <a:pt x="2765545" y="1167990"/>
                </a:cubicBezTo>
                <a:cubicBezTo>
                  <a:pt x="2465192" y="1226176"/>
                  <a:pt x="2195082" y="1350579"/>
                  <a:pt x="1955084" y="1541392"/>
                </a:cubicBezTo>
                <a:cubicBezTo>
                  <a:pt x="1726905" y="1722847"/>
                  <a:pt x="1545935" y="1940244"/>
                  <a:pt x="1428592" y="2208930"/>
                </a:cubicBezTo>
                <a:cubicBezTo>
                  <a:pt x="1347222" y="2395273"/>
                  <a:pt x="1296936" y="2589551"/>
                  <a:pt x="1279225" y="2791568"/>
                </a:cubicBezTo>
                <a:cubicBezTo>
                  <a:pt x="1267536" y="2925101"/>
                  <a:pt x="1264557" y="3059768"/>
                  <a:pt x="1287935" y="3192362"/>
                </a:cubicBezTo>
                <a:cubicBezTo>
                  <a:pt x="1341458" y="3496375"/>
                  <a:pt x="1469099" y="3768525"/>
                  <a:pt x="1651752" y="4016002"/>
                </a:cubicBezTo>
                <a:cubicBezTo>
                  <a:pt x="1757536" y="4159314"/>
                  <a:pt x="1876402" y="4292427"/>
                  <a:pt x="1982251" y="4435415"/>
                </a:cubicBezTo>
                <a:cubicBezTo>
                  <a:pt x="2091953" y="4583584"/>
                  <a:pt x="2175881" y="4746195"/>
                  <a:pt x="2206933" y="4930661"/>
                </a:cubicBezTo>
                <a:cubicBezTo>
                  <a:pt x="2221762" y="5018669"/>
                  <a:pt x="2227882" y="5108101"/>
                  <a:pt x="2258060" y="5193195"/>
                </a:cubicBezTo>
                <a:cubicBezTo>
                  <a:pt x="2292026" y="5288974"/>
                  <a:pt x="2321071" y="5310150"/>
                  <a:pt x="2423325" y="5310150"/>
                </a:cubicBezTo>
                <a:cubicBezTo>
                  <a:pt x="2644543" y="5310150"/>
                  <a:pt x="2865793" y="5310150"/>
                  <a:pt x="3087010" y="5310021"/>
                </a:cubicBezTo>
                <a:lnTo>
                  <a:pt x="3087075" y="5310021"/>
                </a:lnTo>
                <a:cubicBezTo>
                  <a:pt x="3313667" y="5310021"/>
                  <a:pt x="3540260" y="5309341"/>
                  <a:pt x="3766852" y="5310442"/>
                </a:cubicBezTo>
                <a:cubicBezTo>
                  <a:pt x="3837699" y="5310798"/>
                  <a:pt x="3886722" y="5282854"/>
                  <a:pt x="3914568" y="5216541"/>
                </a:cubicBezTo>
                <a:cubicBezTo>
                  <a:pt x="3931179" y="5176940"/>
                  <a:pt x="3943127" y="5136433"/>
                  <a:pt x="3950833" y="5094372"/>
                </a:cubicBezTo>
                <a:cubicBezTo>
                  <a:pt x="3967379" y="5004001"/>
                  <a:pt x="3965663" y="4910683"/>
                  <a:pt x="3995776" y="4822416"/>
                </a:cubicBezTo>
                <a:cubicBezTo>
                  <a:pt x="4056779" y="4643648"/>
                  <a:pt x="4146471" y="4480325"/>
                  <a:pt x="4264332" y="4333225"/>
                </a:cubicBezTo>
                <a:cubicBezTo>
                  <a:pt x="4386533" y="4180717"/>
                  <a:pt x="4510547" y="4029925"/>
                  <a:pt x="4618306" y="3866343"/>
                </a:cubicBezTo>
                <a:cubicBezTo>
                  <a:pt x="4841920" y="3526942"/>
                  <a:pt x="4943430" y="3156681"/>
                  <a:pt x="4898843" y="2751190"/>
                </a:cubicBezTo>
                <a:cubicBezTo>
                  <a:pt x="4874753" y="2532174"/>
                  <a:pt x="4815595" y="2320769"/>
                  <a:pt x="4712078" y="2125779"/>
                </a:cubicBezTo>
                <a:cubicBezTo>
                  <a:pt x="4445432" y="1623377"/>
                  <a:pt x="4033595" y="1306186"/>
                  <a:pt x="3478415" y="1178643"/>
                </a:cubicBezTo>
                <a:cubicBezTo>
                  <a:pt x="3360197" y="1151476"/>
                  <a:pt x="3241485" y="1137286"/>
                  <a:pt x="3122575" y="1135651"/>
                </a:cubicBezTo>
                <a:close/>
                <a:moveTo>
                  <a:pt x="4325398" y="1055270"/>
                </a:moveTo>
                <a:lnTo>
                  <a:pt x="4325432" y="1055278"/>
                </a:lnTo>
                <a:lnTo>
                  <a:pt x="4325368" y="1055278"/>
                </a:lnTo>
                <a:close/>
                <a:moveTo>
                  <a:pt x="3102423" y="968435"/>
                </a:moveTo>
                <a:cubicBezTo>
                  <a:pt x="3566714" y="981710"/>
                  <a:pt x="3989430" y="1116669"/>
                  <a:pt x="4354510" y="1414075"/>
                </a:cubicBezTo>
                <a:cubicBezTo>
                  <a:pt x="4739179" y="1727445"/>
                  <a:pt x="4954957" y="2137177"/>
                  <a:pt x="5049279" y="2617075"/>
                </a:cubicBezTo>
                <a:cubicBezTo>
                  <a:pt x="5069128" y="2718098"/>
                  <a:pt x="5081529" y="2820645"/>
                  <a:pt x="5075085" y="2906936"/>
                </a:cubicBezTo>
                <a:lnTo>
                  <a:pt x="5075150" y="2906936"/>
                </a:lnTo>
                <a:cubicBezTo>
                  <a:pt x="5080040" y="3339592"/>
                  <a:pt x="4936663" y="3705449"/>
                  <a:pt x="4704954" y="4042715"/>
                </a:cubicBezTo>
                <a:cubicBezTo>
                  <a:pt x="4599332" y="4196454"/>
                  <a:pt x="4470396" y="4331800"/>
                  <a:pt x="4361957" y="4482948"/>
                </a:cubicBezTo>
                <a:cubicBezTo>
                  <a:pt x="4268445" y="4613309"/>
                  <a:pt x="4180340" y="4747814"/>
                  <a:pt x="4146244" y="4908643"/>
                </a:cubicBezTo>
                <a:cubicBezTo>
                  <a:pt x="4126298" y="5002641"/>
                  <a:pt x="4127950" y="5100460"/>
                  <a:pt x="4100686" y="5193033"/>
                </a:cubicBezTo>
                <a:cubicBezTo>
                  <a:pt x="4071641" y="5291597"/>
                  <a:pt x="4034308" y="5386437"/>
                  <a:pt x="3934708" y="5437532"/>
                </a:cubicBezTo>
                <a:cubicBezTo>
                  <a:pt x="3910262" y="5450063"/>
                  <a:pt x="3927487" y="5461396"/>
                  <a:pt x="3933866" y="5471983"/>
                </a:cubicBezTo>
                <a:cubicBezTo>
                  <a:pt x="3979813" y="5548075"/>
                  <a:pt x="3986192" y="5627665"/>
                  <a:pt x="3954978" y="5710200"/>
                </a:cubicBezTo>
                <a:cubicBezTo>
                  <a:pt x="3948891" y="5726260"/>
                  <a:pt x="3941961" y="5744846"/>
                  <a:pt x="3929495" y="5755111"/>
                </a:cubicBezTo>
                <a:cubicBezTo>
                  <a:pt x="3892420" y="5785677"/>
                  <a:pt x="3895302" y="5808116"/>
                  <a:pt x="3925480" y="5846324"/>
                </a:cubicBezTo>
                <a:cubicBezTo>
                  <a:pt x="4017535" y="5962891"/>
                  <a:pt x="3984994" y="6186245"/>
                  <a:pt x="3828082" y="6265413"/>
                </a:cubicBezTo>
                <a:cubicBezTo>
                  <a:pt x="3776987" y="6291187"/>
                  <a:pt x="3754937" y="6324215"/>
                  <a:pt x="3741596" y="6379551"/>
                </a:cubicBezTo>
                <a:cubicBezTo>
                  <a:pt x="3697754" y="6561525"/>
                  <a:pt x="3577108" y="6682203"/>
                  <a:pt x="3416440" y="6771312"/>
                </a:cubicBezTo>
                <a:cubicBezTo>
                  <a:pt x="3072795" y="6961866"/>
                  <a:pt x="2709594" y="6812176"/>
                  <a:pt x="2534582" y="6584871"/>
                </a:cubicBezTo>
                <a:cubicBezTo>
                  <a:pt x="2479860" y="6513797"/>
                  <a:pt x="2449359" y="6431003"/>
                  <a:pt x="2430222" y="6344128"/>
                </a:cubicBezTo>
                <a:cubicBezTo>
                  <a:pt x="2424524" y="6318225"/>
                  <a:pt x="2415749" y="6301581"/>
                  <a:pt x="2387999" y="6289925"/>
                </a:cubicBezTo>
                <a:cubicBezTo>
                  <a:pt x="2197219" y="6209753"/>
                  <a:pt x="2161634" y="5995044"/>
                  <a:pt x="2239053" y="5864845"/>
                </a:cubicBezTo>
                <a:cubicBezTo>
                  <a:pt x="2268616" y="5815143"/>
                  <a:pt x="2275480" y="5790728"/>
                  <a:pt x="2238567" y="5738435"/>
                </a:cubicBezTo>
                <a:cubicBezTo>
                  <a:pt x="2181774" y="5657972"/>
                  <a:pt x="2190905" y="5563003"/>
                  <a:pt x="2241352" y="5476776"/>
                </a:cubicBezTo>
                <a:cubicBezTo>
                  <a:pt x="2254369" y="5454563"/>
                  <a:pt x="2254563" y="5445594"/>
                  <a:pt x="2230667" y="5431509"/>
                </a:cubicBezTo>
                <a:cubicBezTo>
                  <a:pt x="2140198" y="5378180"/>
                  <a:pt x="2106620" y="5286869"/>
                  <a:pt x="2084667" y="5192192"/>
                </a:cubicBezTo>
                <a:cubicBezTo>
                  <a:pt x="2063005" y="5098744"/>
                  <a:pt x="2052968" y="5002609"/>
                  <a:pt x="2031532" y="4909064"/>
                </a:cubicBezTo>
                <a:cubicBezTo>
                  <a:pt x="1993357" y="4742439"/>
                  <a:pt x="1905608" y="4600066"/>
                  <a:pt x="1796327" y="4472037"/>
                </a:cubicBezTo>
                <a:cubicBezTo>
                  <a:pt x="1557365" y="4192115"/>
                  <a:pt x="1335144" y="3902674"/>
                  <a:pt x="1211001" y="3549768"/>
                </a:cubicBezTo>
                <a:cubicBezTo>
                  <a:pt x="1132966" y="3327903"/>
                  <a:pt x="1086955" y="3100988"/>
                  <a:pt x="1103177" y="2865684"/>
                </a:cubicBezTo>
                <a:cubicBezTo>
                  <a:pt x="1144104" y="2271421"/>
                  <a:pt x="1381512" y="1778022"/>
                  <a:pt x="1854740" y="1403681"/>
                </a:cubicBezTo>
                <a:cubicBezTo>
                  <a:pt x="2110765" y="1201147"/>
                  <a:pt x="2396806" y="1069912"/>
                  <a:pt x="2715972" y="1008845"/>
                </a:cubicBezTo>
                <a:cubicBezTo>
                  <a:pt x="2843516" y="984430"/>
                  <a:pt x="2973390" y="964744"/>
                  <a:pt x="3102423" y="968435"/>
                </a:cubicBezTo>
                <a:close/>
                <a:moveTo>
                  <a:pt x="4601443" y="394017"/>
                </a:moveTo>
                <a:cubicBezTo>
                  <a:pt x="4611800" y="393144"/>
                  <a:pt x="4622362" y="394336"/>
                  <a:pt x="4632974" y="397614"/>
                </a:cubicBezTo>
                <a:cubicBezTo>
                  <a:pt x="4691549" y="415715"/>
                  <a:pt x="4714732" y="479114"/>
                  <a:pt x="4679212" y="533317"/>
                </a:cubicBezTo>
                <a:cubicBezTo>
                  <a:pt x="4593471" y="664066"/>
                  <a:pt x="4519840" y="801841"/>
                  <a:pt x="4440768" y="936476"/>
                </a:cubicBezTo>
                <a:cubicBezTo>
                  <a:pt x="4425906" y="961764"/>
                  <a:pt x="4412955" y="988186"/>
                  <a:pt x="4398254" y="1013605"/>
                </a:cubicBezTo>
                <a:cubicBezTo>
                  <a:pt x="4390257" y="1027447"/>
                  <a:pt x="4380114" y="1037849"/>
                  <a:pt x="4367931" y="1044798"/>
                </a:cubicBezTo>
                <a:lnTo>
                  <a:pt x="4325398" y="1055270"/>
                </a:lnTo>
                <a:lnTo>
                  <a:pt x="4282188" y="1045800"/>
                </a:lnTo>
                <a:cubicBezTo>
                  <a:pt x="4244650" y="1026447"/>
                  <a:pt x="4226254" y="980270"/>
                  <a:pt x="4245196" y="932525"/>
                </a:cubicBezTo>
                <a:cubicBezTo>
                  <a:pt x="4257889" y="900502"/>
                  <a:pt x="4276086" y="870486"/>
                  <a:pt x="4293474" y="840567"/>
                </a:cubicBezTo>
                <a:cubicBezTo>
                  <a:pt x="4367882" y="712474"/>
                  <a:pt x="4442517" y="584477"/>
                  <a:pt x="4517962" y="456999"/>
                </a:cubicBezTo>
                <a:cubicBezTo>
                  <a:pt x="4541154" y="417828"/>
                  <a:pt x="4570374" y="396633"/>
                  <a:pt x="4601443" y="394017"/>
                </a:cubicBezTo>
                <a:close/>
                <a:moveTo>
                  <a:pt x="1574753" y="385310"/>
                </a:moveTo>
                <a:cubicBezTo>
                  <a:pt x="1605773" y="383950"/>
                  <a:pt x="1631903" y="398844"/>
                  <a:pt x="1649323" y="426788"/>
                </a:cubicBezTo>
                <a:cubicBezTo>
                  <a:pt x="1746915" y="583149"/>
                  <a:pt x="1842273" y="740870"/>
                  <a:pt x="1927917" y="904193"/>
                </a:cubicBezTo>
                <a:cubicBezTo>
                  <a:pt x="1949935" y="946157"/>
                  <a:pt x="1944496" y="993852"/>
                  <a:pt x="1916584" y="1019917"/>
                </a:cubicBezTo>
                <a:cubicBezTo>
                  <a:pt x="1890292" y="1044494"/>
                  <a:pt x="1859402" y="1051261"/>
                  <a:pt x="1823946" y="1037726"/>
                </a:cubicBezTo>
                <a:cubicBezTo>
                  <a:pt x="1805943" y="1030829"/>
                  <a:pt x="1795452" y="1018655"/>
                  <a:pt x="1786969" y="1003307"/>
                </a:cubicBezTo>
                <a:cubicBezTo>
                  <a:pt x="1696403" y="839725"/>
                  <a:pt x="1600236" y="679446"/>
                  <a:pt x="1501219" y="520851"/>
                </a:cubicBezTo>
                <a:cubicBezTo>
                  <a:pt x="1462104" y="458196"/>
                  <a:pt x="1501089" y="385795"/>
                  <a:pt x="1574721" y="385342"/>
                </a:cubicBezTo>
                <a:close/>
                <a:moveTo>
                  <a:pt x="3085424" y="187"/>
                </a:moveTo>
                <a:cubicBezTo>
                  <a:pt x="3141505" y="-2792"/>
                  <a:pt x="3182692" y="29814"/>
                  <a:pt x="3183307" y="86640"/>
                </a:cubicBezTo>
                <a:cubicBezTo>
                  <a:pt x="3185315" y="274021"/>
                  <a:pt x="3184958" y="461434"/>
                  <a:pt x="3183760" y="648815"/>
                </a:cubicBezTo>
                <a:cubicBezTo>
                  <a:pt x="3183501" y="692269"/>
                  <a:pt x="3142768" y="723256"/>
                  <a:pt x="3095138" y="722446"/>
                </a:cubicBezTo>
                <a:cubicBezTo>
                  <a:pt x="3046406" y="721604"/>
                  <a:pt x="3010173" y="686311"/>
                  <a:pt x="3009623" y="635637"/>
                </a:cubicBezTo>
                <a:cubicBezTo>
                  <a:pt x="3008619" y="541962"/>
                  <a:pt x="3009332" y="448256"/>
                  <a:pt x="3009299" y="354549"/>
                </a:cubicBezTo>
                <a:lnTo>
                  <a:pt x="3009332" y="354517"/>
                </a:lnTo>
                <a:cubicBezTo>
                  <a:pt x="3009332" y="267513"/>
                  <a:pt x="3009202" y="180509"/>
                  <a:pt x="3009332" y="93505"/>
                </a:cubicBezTo>
                <a:cubicBezTo>
                  <a:pt x="3009429" y="35448"/>
                  <a:pt x="3036207" y="2810"/>
                  <a:pt x="3085424" y="187"/>
                </a:cubicBezTo>
                <a:close/>
              </a:path>
            </a:pathLst>
          </a:custGeom>
          <a:gradFill>
            <a:gsLst>
              <a:gs pos="0">
                <a:srgbClr val="00F3FF"/>
              </a:gs>
              <a:gs pos="25000">
                <a:srgbClr val="39BDC3"/>
              </a:gs>
              <a:gs pos="77000">
                <a:srgbClr val="AC534B"/>
              </a:gs>
              <a:gs pos="100000">
                <a:srgbClr val="DA291C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2DBF29-4833-B19B-2E8D-7F1537263FFE}"/>
              </a:ext>
            </a:extLst>
          </p:cNvPr>
          <p:cNvSpPr txBox="1"/>
          <p:nvPr/>
        </p:nvSpPr>
        <p:spPr>
          <a:xfrm>
            <a:off x="6460435" y="5652734"/>
            <a:ext cx="520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Tempo de Interação máximo: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minutos.</a:t>
            </a:r>
          </a:p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Quantidade máxima de pessoas simultâneas: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pessoas.</a:t>
            </a:r>
          </a:p>
        </p:txBody>
      </p:sp>
    </p:spTree>
    <p:extLst>
      <p:ext uri="{BB962C8B-B14F-4D97-AF65-F5344CB8AC3E}">
        <p14:creationId xmlns:p14="http://schemas.microsoft.com/office/powerpoint/2010/main" val="36109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4" grpId="0"/>
      <p:bldP spid="50" grpId="0" uiExpand="1" animBg="1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F46C3-425E-7F3D-BC0C-1046513C5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31">
            <a:extLst>
              <a:ext uri="{FF2B5EF4-FFF2-40B4-BE49-F238E27FC236}">
                <a16:creationId xmlns:a16="http://schemas.microsoft.com/office/drawing/2014/main" id="{E91935EE-1B99-9B25-5005-F044C24AD2FF}"/>
              </a:ext>
            </a:extLst>
          </p:cNvPr>
          <p:cNvSpPr txBox="1"/>
          <p:nvPr/>
        </p:nvSpPr>
        <p:spPr>
          <a:xfrm>
            <a:off x="699957" y="1735162"/>
            <a:ext cx="63901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Conteúdo: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Ecossistema de entretenimento e fidelização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Combinação de serviços como diferencial competitivo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Valor percebido vs. custo isolado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O papel do Geek como curador de experiências digitais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E0413B1-7016-82CE-621D-7EA737BAF86E}"/>
              </a:ext>
            </a:extLst>
          </p:cNvPr>
          <p:cNvSpPr txBox="1"/>
          <p:nvPr/>
        </p:nvSpPr>
        <p:spPr>
          <a:xfrm>
            <a:off x="699958" y="3406643"/>
            <a:ext cx="58880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Etapa 1 – Missão de Entretenimento: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O Grupo recebe em um tablet um perfil fictício (ex.: família, gamer, casal, república de estudantes). Eles devem identificar: Necessidades principais, Oportunidades de agregação e Perfil de consumo.</a:t>
            </a:r>
          </a:p>
          <a:p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Etapa 2 – Montagem da Constelação: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Selecionar pacote ideal, serviços complementares e argumentos estratégicos.</a:t>
            </a:r>
          </a:p>
          <a:p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Etapa 3 – Argumentação Consultiva: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O grupo escolhe os melhores argumentos para justificar a recomendação.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79989CD-97B8-0650-29C1-E7C9ED935118}"/>
              </a:ext>
            </a:extLst>
          </p:cNvPr>
          <p:cNvSpPr txBox="1"/>
          <p:nvPr/>
        </p:nvSpPr>
        <p:spPr>
          <a:xfrm>
            <a:off x="699957" y="3037787"/>
            <a:ext cx="5396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Atividade: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Divisão em 2 grupos.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AF2F482-7FA8-10CC-1481-E11EF4C9B8CC}"/>
              </a:ext>
            </a:extLst>
          </p:cNvPr>
          <p:cNvSpPr txBox="1"/>
          <p:nvPr/>
        </p:nvSpPr>
        <p:spPr>
          <a:xfrm>
            <a:off x="699957" y="5501053"/>
            <a:ext cx="5396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QR desbloqueia: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“Navegador de Conteúdos”.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544A1E-E72D-1E2E-B6DB-C9627DFBD078}"/>
              </a:ext>
            </a:extLst>
          </p:cNvPr>
          <p:cNvSpPr txBox="1"/>
          <p:nvPr/>
        </p:nvSpPr>
        <p:spPr>
          <a:xfrm>
            <a:off x="699956" y="750754"/>
            <a:ext cx="8235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STAND </a:t>
            </a:r>
            <a:b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</a:br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STREAMING EXPERIENCE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575D8CE-0F60-B611-B9A2-3EB4006D6F75}"/>
              </a:ext>
            </a:extLst>
          </p:cNvPr>
          <p:cNvSpPr/>
          <p:nvPr/>
        </p:nvSpPr>
        <p:spPr>
          <a:xfrm>
            <a:off x="699956" y="5896778"/>
            <a:ext cx="7413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2 tablets, 1 Online e 1 QR </a:t>
            </a:r>
            <a:r>
              <a:rPr lang="pt-BR" sz="1600" b="1" i="1" dirty="0" err="1">
                <a:solidFill>
                  <a:schemeClr val="bg1"/>
                </a:solidFill>
                <a:latin typeface="AMX" pitchFamily="2" charset="77"/>
              </a:rPr>
              <a:t>Code</a:t>
            </a:r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pt-BR" sz="1600" b="1" i="1" dirty="0" err="1">
                <a:solidFill>
                  <a:schemeClr val="bg1"/>
                </a:solidFill>
                <a:latin typeface="AMX" pitchFamily="2" charset="77"/>
              </a:rPr>
              <a:t>Holocron</a:t>
            </a:r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.</a:t>
            </a: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ok.</a:t>
            </a:r>
          </a:p>
        </p:txBody>
      </p:sp>
      <p:sp>
        <p:nvSpPr>
          <p:cNvPr id="49" name="Forma Livre: Forma 48">
            <a:extLst>
              <a:ext uri="{FF2B5EF4-FFF2-40B4-BE49-F238E27FC236}">
                <a16:creationId xmlns:a16="http://schemas.microsoft.com/office/drawing/2014/main" id="{F2EDAC90-79B3-91DE-37CF-1EF1523C4538}"/>
              </a:ext>
            </a:extLst>
          </p:cNvPr>
          <p:cNvSpPr/>
          <p:nvPr/>
        </p:nvSpPr>
        <p:spPr>
          <a:xfrm>
            <a:off x="7090132" y="2000021"/>
            <a:ext cx="3583786" cy="3356932"/>
          </a:xfrm>
          <a:custGeom>
            <a:avLst/>
            <a:gdLst>
              <a:gd name="csX0" fmla="*/ 119830 w 3981725"/>
              <a:gd name="csY0" fmla="*/ 1079048 h 3729682"/>
              <a:gd name="csX1" fmla="*/ 182591 w 3981725"/>
              <a:gd name="csY1" fmla="*/ 1095514 h 3729682"/>
              <a:gd name="csX2" fmla="*/ 1332513 w 3981725"/>
              <a:gd name="csY2" fmla="*/ 1759438 h 3729682"/>
              <a:gd name="csX3" fmla="*/ 1332513 w 3981725"/>
              <a:gd name="csY3" fmla="*/ 1970270 h 3729682"/>
              <a:gd name="csX4" fmla="*/ 182591 w 3981725"/>
              <a:gd name="csY4" fmla="*/ 2634195 h 3729682"/>
              <a:gd name="csX5" fmla="*/ 0 w 3981725"/>
              <a:gd name="csY5" fmla="*/ 2528764 h 3729682"/>
              <a:gd name="csX6" fmla="*/ 0 w 3981725"/>
              <a:gd name="csY6" fmla="*/ 1200944 h 3729682"/>
              <a:gd name="csX7" fmla="*/ 119830 w 3981725"/>
              <a:gd name="csY7" fmla="*/ 1079048 h 3729682"/>
              <a:gd name="csX8" fmla="*/ 2116883 w 3981725"/>
              <a:gd name="csY8" fmla="*/ 1056863 h 3729682"/>
              <a:gd name="csX9" fmla="*/ 2688261 w 3981725"/>
              <a:gd name="csY9" fmla="*/ 1293520 h 3729682"/>
              <a:gd name="csX10" fmla="*/ 2924889 w 3981725"/>
              <a:gd name="csY10" fmla="*/ 1864840 h 3729682"/>
              <a:gd name="csX11" fmla="*/ 2688261 w 3981725"/>
              <a:gd name="csY11" fmla="*/ 2436218 h 3729682"/>
              <a:gd name="csX12" fmla="*/ 2116883 w 3981725"/>
              <a:gd name="csY12" fmla="*/ 2672875 h 3729682"/>
              <a:gd name="csX13" fmla="*/ 1545506 w 3981725"/>
              <a:gd name="csY13" fmla="*/ 2436218 h 3729682"/>
              <a:gd name="csX14" fmla="*/ 1489022 w 3981725"/>
              <a:gd name="csY14" fmla="*/ 2373563 h 3729682"/>
              <a:gd name="csX15" fmla="*/ 1499431 w 3981725"/>
              <a:gd name="csY15" fmla="*/ 2273536 h 3729682"/>
              <a:gd name="csX16" fmla="*/ 1599458 w 3981725"/>
              <a:gd name="csY16" fmla="*/ 2283945 h 3729682"/>
              <a:gd name="csX17" fmla="*/ 1646073 w 3981725"/>
              <a:gd name="csY17" fmla="*/ 2335651 h 3729682"/>
              <a:gd name="csX18" fmla="*/ 2116883 w 3981725"/>
              <a:gd name="csY18" fmla="*/ 2530670 h 3729682"/>
              <a:gd name="csX19" fmla="*/ 2587694 w 3981725"/>
              <a:gd name="csY19" fmla="*/ 2335651 h 3729682"/>
              <a:gd name="csX20" fmla="*/ 2782684 w 3981725"/>
              <a:gd name="csY20" fmla="*/ 1864840 h 3729682"/>
              <a:gd name="csX21" fmla="*/ 2587694 w 3981725"/>
              <a:gd name="csY21" fmla="*/ 1394058 h 3729682"/>
              <a:gd name="csX22" fmla="*/ 2116883 w 3981725"/>
              <a:gd name="csY22" fmla="*/ 1199039 h 3729682"/>
              <a:gd name="csX23" fmla="*/ 1646073 w 3981725"/>
              <a:gd name="csY23" fmla="*/ 1394058 h 3729682"/>
              <a:gd name="csX24" fmla="*/ 1599458 w 3981725"/>
              <a:gd name="csY24" fmla="*/ 1445735 h 3729682"/>
              <a:gd name="csX25" fmla="*/ 1499431 w 3981725"/>
              <a:gd name="csY25" fmla="*/ 1456145 h 3729682"/>
              <a:gd name="csX26" fmla="*/ 1489022 w 3981725"/>
              <a:gd name="csY26" fmla="*/ 1356146 h 3729682"/>
              <a:gd name="csX27" fmla="*/ 1545506 w 3981725"/>
              <a:gd name="csY27" fmla="*/ 1293520 h 3729682"/>
              <a:gd name="csX28" fmla="*/ 2116883 w 3981725"/>
              <a:gd name="csY28" fmla="*/ 1056863 h 3729682"/>
              <a:gd name="csX29" fmla="*/ 2116883 w 3981725"/>
              <a:gd name="csY29" fmla="*/ 528431 h 3729682"/>
              <a:gd name="csX30" fmla="*/ 3061889 w 3981725"/>
              <a:gd name="csY30" fmla="*/ 919863 h 3729682"/>
              <a:gd name="csX31" fmla="*/ 3453321 w 3981725"/>
              <a:gd name="csY31" fmla="*/ 1864869 h 3729682"/>
              <a:gd name="csX32" fmla="*/ 3061889 w 3981725"/>
              <a:gd name="csY32" fmla="*/ 2809874 h 3729682"/>
              <a:gd name="csX33" fmla="*/ 2116883 w 3981725"/>
              <a:gd name="csY33" fmla="*/ 3201335 h 3729682"/>
              <a:gd name="csX34" fmla="*/ 1171878 w 3981725"/>
              <a:gd name="csY34" fmla="*/ 2809874 h 3729682"/>
              <a:gd name="csX35" fmla="*/ 1025123 w 3981725"/>
              <a:gd name="csY35" fmla="*/ 2636186 h 3729682"/>
              <a:gd name="csX36" fmla="*/ 1041960 w 3981725"/>
              <a:gd name="csY36" fmla="*/ 2537041 h 3729682"/>
              <a:gd name="csX37" fmla="*/ 1141105 w 3981725"/>
              <a:gd name="csY37" fmla="*/ 2553878 h 3729682"/>
              <a:gd name="csX38" fmla="*/ 1141105 w 3981725"/>
              <a:gd name="csY38" fmla="*/ 2553821 h 3729682"/>
              <a:gd name="csX39" fmla="*/ 1272445 w 3981725"/>
              <a:gd name="csY39" fmla="*/ 2709250 h 3729682"/>
              <a:gd name="csX40" fmla="*/ 2116883 w 3981725"/>
              <a:gd name="csY40" fmla="*/ 3059073 h 3729682"/>
              <a:gd name="csX41" fmla="*/ 2961322 w 3981725"/>
              <a:gd name="csY41" fmla="*/ 2709279 h 3729682"/>
              <a:gd name="csX42" fmla="*/ 3311088 w 3981725"/>
              <a:gd name="csY42" fmla="*/ 1864840 h 3729682"/>
              <a:gd name="csX43" fmla="*/ 2961322 w 3981725"/>
              <a:gd name="csY43" fmla="*/ 1020402 h 3729682"/>
              <a:gd name="csX44" fmla="*/ 2116883 w 3981725"/>
              <a:gd name="csY44" fmla="*/ 670635 h 3729682"/>
              <a:gd name="csX45" fmla="*/ 1272445 w 3981725"/>
              <a:gd name="csY45" fmla="*/ 1020402 h 3729682"/>
              <a:gd name="csX46" fmla="*/ 1141133 w 3981725"/>
              <a:gd name="csY46" fmla="*/ 1175803 h 3729682"/>
              <a:gd name="csX47" fmla="*/ 1042017 w 3981725"/>
              <a:gd name="csY47" fmla="*/ 1192725 h 3729682"/>
              <a:gd name="csX48" fmla="*/ 1025094 w 3981725"/>
              <a:gd name="csY48" fmla="*/ 1093608 h 3729682"/>
              <a:gd name="csX49" fmla="*/ 1171878 w 3981725"/>
              <a:gd name="csY49" fmla="*/ 919863 h 3729682"/>
              <a:gd name="csX50" fmla="*/ 2116883 w 3981725"/>
              <a:gd name="csY50" fmla="*/ 528431 h 3729682"/>
              <a:gd name="csX51" fmla="*/ 2116884 w 3981725"/>
              <a:gd name="csY51" fmla="*/ 0 h 3729682"/>
              <a:gd name="csX52" fmla="*/ 2842781 w 3981725"/>
              <a:gd name="csY52" fmla="*/ 146584 h 3729682"/>
              <a:gd name="csX53" fmla="*/ 3435517 w 3981725"/>
              <a:gd name="csY53" fmla="*/ 546207 h 3729682"/>
              <a:gd name="csX54" fmla="*/ 3835140 w 3981725"/>
              <a:gd name="csY54" fmla="*/ 1138944 h 3729682"/>
              <a:gd name="csX55" fmla="*/ 3835140 w 3981725"/>
              <a:gd name="csY55" fmla="*/ 1138887 h 3729682"/>
              <a:gd name="csX56" fmla="*/ 3981725 w 3981725"/>
              <a:gd name="csY56" fmla="*/ 1864784 h 3729682"/>
              <a:gd name="csX57" fmla="*/ 3835140 w 3981725"/>
              <a:gd name="csY57" fmla="*/ 2590709 h 3729682"/>
              <a:gd name="csX58" fmla="*/ 3435517 w 3981725"/>
              <a:gd name="csY58" fmla="*/ 3183474 h 3729682"/>
              <a:gd name="csX59" fmla="*/ 2842781 w 3981725"/>
              <a:gd name="csY59" fmla="*/ 3583097 h 3729682"/>
              <a:gd name="csX60" fmla="*/ 2116884 w 3981725"/>
              <a:gd name="csY60" fmla="*/ 3729682 h 3729682"/>
              <a:gd name="csX61" fmla="*/ 565149 w 3981725"/>
              <a:gd name="csY61" fmla="*/ 2899378 h 3729682"/>
              <a:gd name="csX62" fmla="*/ 584801 w 3981725"/>
              <a:gd name="csY62" fmla="*/ 2800774 h 3729682"/>
              <a:gd name="csX63" fmla="*/ 683406 w 3981725"/>
              <a:gd name="csY63" fmla="*/ 2820427 h 3729682"/>
              <a:gd name="csX64" fmla="*/ 2116884 w 3981725"/>
              <a:gd name="csY64" fmla="*/ 3587506 h 3729682"/>
              <a:gd name="csX65" fmla="*/ 3839520 w 3981725"/>
              <a:gd name="csY65" fmla="*/ 1864841 h 3729682"/>
              <a:gd name="csX66" fmla="*/ 2116884 w 3981725"/>
              <a:gd name="csY66" fmla="*/ 142204 h 3729682"/>
              <a:gd name="csX67" fmla="*/ 683406 w 3981725"/>
              <a:gd name="csY67" fmla="*/ 909255 h 3729682"/>
              <a:gd name="csX68" fmla="*/ 584801 w 3981725"/>
              <a:gd name="csY68" fmla="*/ 928908 h 3729682"/>
              <a:gd name="csX69" fmla="*/ 565149 w 3981725"/>
              <a:gd name="csY69" fmla="*/ 830303 h 3729682"/>
              <a:gd name="csX70" fmla="*/ 2116884 w 3981725"/>
              <a:gd name="csY70" fmla="*/ 0 h 37296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</a:cxnLst>
            <a:rect l="l" t="t" r="r" b="b"/>
            <a:pathLst>
              <a:path w="3981725" h="3729682">
                <a:moveTo>
                  <a:pt x="119830" y="1079048"/>
                </a:moveTo>
                <a:cubicBezTo>
                  <a:pt x="140751" y="1078681"/>
                  <a:pt x="162306" y="1083804"/>
                  <a:pt x="182591" y="1095514"/>
                </a:cubicBezTo>
                <a:lnTo>
                  <a:pt x="1332513" y="1759438"/>
                </a:lnTo>
                <a:cubicBezTo>
                  <a:pt x="1413655" y="1806280"/>
                  <a:pt x="1413655" y="1923428"/>
                  <a:pt x="1332513" y="1970270"/>
                </a:cubicBezTo>
                <a:lnTo>
                  <a:pt x="182591" y="2634195"/>
                </a:lnTo>
                <a:cubicBezTo>
                  <a:pt x="101449" y="2681037"/>
                  <a:pt x="0" y="2622477"/>
                  <a:pt x="0" y="2528764"/>
                </a:cubicBezTo>
                <a:lnTo>
                  <a:pt x="0" y="1200944"/>
                </a:lnTo>
                <a:cubicBezTo>
                  <a:pt x="0" y="1130659"/>
                  <a:pt x="57065" y="1080149"/>
                  <a:pt x="119830" y="1079048"/>
                </a:cubicBezTo>
                <a:close/>
                <a:moveTo>
                  <a:pt x="2116883" y="1056863"/>
                </a:moveTo>
                <a:cubicBezTo>
                  <a:pt x="2332721" y="1056863"/>
                  <a:pt x="2535647" y="1140906"/>
                  <a:pt x="2688261" y="1293520"/>
                </a:cubicBezTo>
                <a:cubicBezTo>
                  <a:pt x="2840846" y="1446105"/>
                  <a:pt x="2924889" y="1648974"/>
                  <a:pt x="2924889" y="1864840"/>
                </a:cubicBezTo>
                <a:cubicBezTo>
                  <a:pt x="2924889" y="2080707"/>
                  <a:pt x="2840846" y="2283633"/>
                  <a:pt x="2688261" y="2436218"/>
                </a:cubicBezTo>
                <a:cubicBezTo>
                  <a:pt x="2535647" y="2588832"/>
                  <a:pt x="2332721" y="2672875"/>
                  <a:pt x="2116883" y="2672875"/>
                </a:cubicBezTo>
                <a:cubicBezTo>
                  <a:pt x="1901045" y="2672875"/>
                  <a:pt x="1698119" y="2588832"/>
                  <a:pt x="1545506" y="2436218"/>
                </a:cubicBezTo>
                <a:cubicBezTo>
                  <a:pt x="1525654" y="2416366"/>
                  <a:pt x="1506655" y="2395291"/>
                  <a:pt x="1489022" y="2373563"/>
                </a:cubicBezTo>
                <a:cubicBezTo>
                  <a:pt x="1464278" y="2343046"/>
                  <a:pt x="1468943" y="2298280"/>
                  <a:pt x="1499431" y="2273536"/>
                </a:cubicBezTo>
                <a:cubicBezTo>
                  <a:pt x="1529920" y="2248792"/>
                  <a:pt x="1574714" y="2253457"/>
                  <a:pt x="1599458" y="2283945"/>
                </a:cubicBezTo>
                <a:cubicBezTo>
                  <a:pt x="1614020" y="2301892"/>
                  <a:pt x="1629691" y="2319269"/>
                  <a:pt x="1646073" y="2335651"/>
                </a:cubicBezTo>
                <a:cubicBezTo>
                  <a:pt x="1771838" y="2461417"/>
                  <a:pt x="1939042" y="2530670"/>
                  <a:pt x="2116883" y="2530670"/>
                </a:cubicBezTo>
                <a:cubicBezTo>
                  <a:pt x="2294724" y="2530670"/>
                  <a:pt x="2461928" y="2461417"/>
                  <a:pt x="2587694" y="2335651"/>
                </a:cubicBezTo>
                <a:cubicBezTo>
                  <a:pt x="2713431" y="2209914"/>
                  <a:pt x="2782684" y="2042681"/>
                  <a:pt x="2782684" y="1864840"/>
                </a:cubicBezTo>
                <a:cubicBezTo>
                  <a:pt x="2782684" y="1686999"/>
                  <a:pt x="2713431" y="1519795"/>
                  <a:pt x="2587694" y="1394058"/>
                </a:cubicBezTo>
                <a:cubicBezTo>
                  <a:pt x="2461928" y="1268293"/>
                  <a:pt x="2294724" y="1199039"/>
                  <a:pt x="2116883" y="1199039"/>
                </a:cubicBezTo>
                <a:cubicBezTo>
                  <a:pt x="1939042" y="1199039"/>
                  <a:pt x="1771838" y="1268293"/>
                  <a:pt x="1646073" y="1394058"/>
                </a:cubicBezTo>
                <a:cubicBezTo>
                  <a:pt x="1629577" y="1410526"/>
                  <a:pt x="1613906" y="1427931"/>
                  <a:pt x="1599458" y="1445735"/>
                </a:cubicBezTo>
                <a:cubicBezTo>
                  <a:pt x="1574686" y="1476224"/>
                  <a:pt x="1529920" y="1480888"/>
                  <a:pt x="1499431" y="1456145"/>
                </a:cubicBezTo>
                <a:cubicBezTo>
                  <a:pt x="1468943" y="1431430"/>
                  <a:pt x="1464278" y="1386635"/>
                  <a:pt x="1489022" y="1356146"/>
                </a:cubicBezTo>
                <a:cubicBezTo>
                  <a:pt x="1506570" y="1334531"/>
                  <a:pt x="1525569" y="1313457"/>
                  <a:pt x="1545506" y="1293520"/>
                </a:cubicBezTo>
                <a:cubicBezTo>
                  <a:pt x="1698119" y="1140906"/>
                  <a:pt x="1901045" y="1056863"/>
                  <a:pt x="2116883" y="1056863"/>
                </a:cubicBezTo>
                <a:close/>
                <a:moveTo>
                  <a:pt x="2116883" y="528431"/>
                </a:moveTo>
                <a:cubicBezTo>
                  <a:pt x="2473873" y="528431"/>
                  <a:pt x="2809476" y="667450"/>
                  <a:pt x="3061889" y="919863"/>
                </a:cubicBezTo>
                <a:cubicBezTo>
                  <a:pt x="3314302" y="1172276"/>
                  <a:pt x="3453321" y="1507878"/>
                  <a:pt x="3453321" y="1864869"/>
                </a:cubicBezTo>
                <a:cubicBezTo>
                  <a:pt x="3453321" y="2221859"/>
                  <a:pt x="3314302" y="2557461"/>
                  <a:pt x="3061889" y="2809874"/>
                </a:cubicBezTo>
                <a:cubicBezTo>
                  <a:pt x="2809476" y="3062315"/>
                  <a:pt x="2473873" y="3201335"/>
                  <a:pt x="2116883" y="3201335"/>
                </a:cubicBezTo>
                <a:cubicBezTo>
                  <a:pt x="1759893" y="3201335"/>
                  <a:pt x="1424291" y="3062315"/>
                  <a:pt x="1171878" y="2809874"/>
                </a:cubicBezTo>
                <a:cubicBezTo>
                  <a:pt x="1118153" y="2756121"/>
                  <a:pt x="1068780" y="2697703"/>
                  <a:pt x="1025123" y="2636186"/>
                </a:cubicBezTo>
                <a:cubicBezTo>
                  <a:pt x="1002398" y="2604133"/>
                  <a:pt x="1009935" y="2559765"/>
                  <a:pt x="1041960" y="2537041"/>
                </a:cubicBezTo>
                <a:cubicBezTo>
                  <a:pt x="1074013" y="2514316"/>
                  <a:pt x="1118380" y="2521853"/>
                  <a:pt x="1141105" y="2553878"/>
                </a:cubicBezTo>
                <a:lnTo>
                  <a:pt x="1141105" y="2553821"/>
                </a:lnTo>
                <a:cubicBezTo>
                  <a:pt x="1180154" y="2608854"/>
                  <a:pt x="1224351" y="2661157"/>
                  <a:pt x="1272445" y="2709250"/>
                </a:cubicBezTo>
                <a:cubicBezTo>
                  <a:pt x="1497981" y="2934844"/>
                  <a:pt x="1797890" y="3059073"/>
                  <a:pt x="2116883" y="3059073"/>
                </a:cubicBezTo>
                <a:cubicBezTo>
                  <a:pt x="2435876" y="3059073"/>
                  <a:pt x="2735786" y="2934844"/>
                  <a:pt x="2961322" y="2709279"/>
                </a:cubicBezTo>
                <a:cubicBezTo>
                  <a:pt x="3186858" y="2483742"/>
                  <a:pt x="3311088" y="2183833"/>
                  <a:pt x="3311088" y="1864840"/>
                </a:cubicBezTo>
                <a:cubicBezTo>
                  <a:pt x="3311088" y="1545847"/>
                  <a:pt x="3186887" y="1245966"/>
                  <a:pt x="2961322" y="1020402"/>
                </a:cubicBezTo>
                <a:cubicBezTo>
                  <a:pt x="2735757" y="794865"/>
                  <a:pt x="2435876" y="670635"/>
                  <a:pt x="2116883" y="670635"/>
                </a:cubicBezTo>
                <a:cubicBezTo>
                  <a:pt x="1797890" y="670635"/>
                  <a:pt x="1498010" y="794837"/>
                  <a:pt x="1272445" y="1020402"/>
                </a:cubicBezTo>
                <a:cubicBezTo>
                  <a:pt x="1224181" y="1068637"/>
                  <a:pt x="1180012" y="1120940"/>
                  <a:pt x="1141133" y="1175803"/>
                </a:cubicBezTo>
                <a:cubicBezTo>
                  <a:pt x="1118437" y="1207856"/>
                  <a:pt x="1074041" y="1215421"/>
                  <a:pt x="1042017" y="1192725"/>
                </a:cubicBezTo>
                <a:cubicBezTo>
                  <a:pt x="1009964" y="1170029"/>
                  <a:pt x="1002398" y="1125661"/>
                  <a:pt x="1025094" y="1093608"/>
                </a:cubicBezTo>
                <a:cubicBezTo>
                  <a:pt x="1068580" y="1032233"/>
                  <a:pt x="1117982" y="973759"/>
                  <a:pt x="1171878" y="919863"/>
                </a:cubicBezTo>
                <a:cubicBezTo>
                  <a:pt x="1424291" y="667450"/>
                  <a:pt x="1759893" y="528431"/>
                  <a:pt x="2116883" y="528431"/>
                </a:cubicBezTo>
                <a:close/>
                <a:moveTo>
                  <a:pt x="2116884" y="0"/>
                </a:moveTo>
                <a:cubicBezTo>
                  <a:pt x="2368614" y="0"/>
                  <a:pt x="2612836" y="49317"/>
                  <a:pt x="2842781" y="146584"/>
                </a:cubicBezTo>
                <a:cubicBezTo>
                  <a:pt x="3064847" y="240525"/>
                  <a:pt x="3264275" y="374965"/>
                  <a:pt x="3435517" y="546207"/>
                </a:cubicBezTo>
                <a:cubicBezTo>
                  <a:pt x="3606760" y="717450"/>
                  <a:pt x="3741200" y="916878"/>
                  <a:pt x="3835140" y="1138944"/>
                </a:cubicBezTo>
                <a:lnTo>
                  <a:pt x="3835140" y="1138887"/>
                </a:lnTo>
                <a:cubicBezTo>
                  <a:pt x="3932408" y="1368832"/>
                  <a:pt x="3981725" y="1613054"/>
                  <a:pt x="3981725" y="1864784"/>
                </a:cubicBezTo>
                <a:cubicBezTo>
                  <a:pt x="3981725" y="2116514"/>
                  <a:pt x="3932408" y="2360765"/>
                  <a:pt x="3835140" y="2590709"/>
                </a:cubicBezTo>
                <a:cubicBezTo>
                  <a:pt x="3741200" y="2812804"/>
                  <a:pt x="3606760" y="3012232"/>
                  <a:pt x="3435517" y="3183474"/>
                </a:cubicBezTo>
                <a:cubicBezTo>
                  <a:pt x="3264275" y="3354717"/>
                  <a:pt x="3064847" y="3489157"/>
                  <a:pt x="2842781" y="3583097"/>
                </a:cubicBezTo>
                <a:cubicBezTo>
                  <a:pt x="2612836" y="3680365"/>
                  <a:pt x="2368614" y="3729682"/>
                  <a:pt x="2116884" y="3729682"/>
                </a:cubicBezTo>
                <a:cubicBezTo>
                  <a:pt x="1492464" y="3729682"/>
                  <a:pt x="912383" y="3419278"/>
                  <a:pt x="565149" y="2899378"/>
                </a:cubicBezTo>
                <a:cubicBezTo>
                  <a:pt x="543363" y="2866728"/>
                  <a:pt x="552151" y="2822588"/>
                  <a:pt x="584801" y="2800774"/>
                </a:cubicBezTo>
                <a:cubicBezTo>
                  <a:pt x="617451" y="2778988"/>
                  <a:pt x="661592" y="2787776"/>
                  <a:pt x="683406" y="2820427"/>
                </a:cubicBezTo>
                <a:cubicBezTo>
                  <a:pt x="1004191" y="3300737"/>
                  <a:pt x="1540074" y="3587506"/>
                  <a:pt x="2116884" y="3587506"/>
                </a:cubicBezTo>
                <a:cubicBezTo>
                  <a:pt x="3066753" y="3587506"/>
                  <a:pt x="3839520" y="2814710"/>
                  <a:pt x="3839520" y="1864841"/>
                </a:cubicBezTo>
                <a:cubicBezTo>
                  <a:pt x="3839520" y="914972"/>
                  <a:pt x="3066753" y="142204"/>
                  <a:pt x="2116884" y="142204"/>
                </a:cubicBezTo>
                <a:cubicBezTo>
                  <a:pt x="1540074" y="142204"/>
                  <a:pt x="1004191" y="428974"/>
                  <a:pt x="683406" y="909255"/>
                </a:cubicBezTo>
                <a:cubicBezTo>
                  <a:pt x="661620" y="941934"/>
                  <a:pt x="617451" y="950722"/>
                  <a:pt x="584801" y="928908"/>
                </a:cubicBezTo>
                <a:cubicBezTo>
                  <a:pt x="552123" y="907122"/>
                  <a:pt x="543334" y="862954"/>
                  <a:pt x="565149" y="830303"/>
                </a:cubicBezTo>
                <a:cubicBezTo>
                  <a:pt x="912383" y="310404"/>
                  <a:pt x="1492464" y="0"/>
                  <a:pt x="2116884" y="0"/>
                </a:cubicBezTo>
                <a:close/>
              </a:path>
            </a:pathLst>
          </a:custGeom>
          <a:gradFill>
            <a:gsLst>
              <a:gs pos="0">
                <a:srgbClr val="00F3FF"/>
              </a:gs>
              <a:gs pos="25000">
                <a:srgbClr val="39BDC3"/>
              </a:gs>
              <a:gs pos="77000">
                <a:srgbClr val="AC534B"/>
              </a:gs>
              <a:gs pos="100000">
                <a:srgbClr val="DA291C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01031D-6ADC-645A-1DCD-B2983FA35C7F}"/>
              </a:ext>
            </a:extLst>
          </p:cNvPr>
          <p:cNvSpPr txBox="1"/>
          <p:nvPr/>
        </p:nvSpPr>
        <p:spPr>
          <a:xfrm>
            <a:off x="6460435" y="5652734"/>
            <a:ext cx="520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Tempo de Interação máximo: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minutos.</a:t>
            </a:r>
          </a:p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Quantidade máxima de pessoas simultâneas: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pessoas.</a:t>
            </a:r>
          </a:p>
        </p:txBody>
      </p:sp>
    </p:spTree>
    <p:extLst>
      <p:ext uri="{BB962C8B-B14F-4D97-AF65-F5344CB8AC3E}">
        <p14:creationId xmlns:p14="http://schemas.microsoft.com/office/powerpoint/2010/main" val="166872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4" grpId="0"/>
      <p:bldP spid="5" grpId="0" uiExpand="1" build="p"/>
      <p:bldP spid="49" grpId="0" animBg="1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84779-E24B-6092-7318-33F1B4A6F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31">
            <a:extLst>
              <a:ext uri="{FF2B5EF4-FFF2-40B4-BE49-F238E27FC236}">
                <a16:creationId xmlns:a16="http://schemas.microsoft.com/office/drawing/2014/main" id="{DCE1E28F-D3D0-B91A-BE33-24F133AA861C}"/>
              </a:ext>
            </a:extLst>
          </p:cNvPr>
          <p:cNvSpPr txBox="1"/>
          <p:nvPr/>
        </p:nvSpPr>
        <p:spPr>
          <a:xfrm>
            <a:off x="699957" y="1469909"/>
            <a:ext cx="61504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Escuta ativa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Contorno de objeção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Transformação de preço em valor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Postura do Geek Mentor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D1E5108-1AC1-47A3-09A4-08DB5DA620C6}"/>
              </a:ext>
            </a:extLst>
          </p:cNvPr>
          <p:cNvSpPr txBox="1"/>
          <p:nvPr/>
        </p:nvSpPr>
        <p:spPr>
          <a:xfrm>
            <a:off x="699957" y="2600704"/>
            <a:ext cx="6150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Batalha de Argumentos: 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Cartões físicos de objeção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Cronômetro visível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BDE833-F5BC-8A6C-E529-173FC751DF74}"/>
              </a:ext>
            </a:extLst>
          </p:cNvPr>
          <p:cNvSpPr txBox="1"/>
          <p:nvPr/>
        </p:nvSpPr>
        <p:spPr>
          <a:xfrm>
            <a:off x="699957" y="5354737"/>
            <a:ext cx="4954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Cartões de Objeção, Cronômetro e 1 QR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ok.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573C705-A2CF-0136-3478-7059347C536A}"/>
              </a:ext>
            </a:extLst>
          </p:cNvPr>
          <p:cNvSpPr txBox="1"/>
          <p:nvPr/>
        </p:nvSpPr>
        <p:spPr>
          <a:xfrm>
            <a:off x="699957" y="487105"/>
            <a:ext cx="8761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STAND </a:t>
            </a:r>
            <a:b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</a:br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TREINAMENTO COMERCIAL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6776D8-B05A-5E8B-BBEB-C74ACFE57E8B}"/>
              </a:ext>
            </a:extLst>
          </p:cNvPr>
          <p:cNvSpPr txBox="1"/>
          <p:nvPr/>
        </p:nvSpPr>
        <p:spPr>
          <a:xfrm>
            <a:off x="699956" y="3485278"/>
            <a:ext cx="57428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285750" indent="-285750">
              <a:buClr>
                <a:srgbClr val="00F3FF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AMX Medium" pitchFamily="2" charset="77"/>
              </a:defRPr>
            </a:lvl1pPr>
          </a:lstStyle>
          <a:p>
            <a:pPr marL="0" indent="0">
              <a:buNone/>
            </a:pPr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Como funciona:</a:t>
            </a:r>
          </a:p>
          <a:p>
            <a:pPr marL="179388" indent="-179388"/>
            <a:r>
              <a:rPr lang="pt-BR" sz="1600" dirty="0"/>
              <a:t>Divisão em duplas;</a:t>
            </a:r>
          </a:p>
          <a:p>
            <a:pPr marL="179388" indent="-179388"/>
            <a:r>
              <a:rPr lang="pt-BR" sz="1600" dirty="0"/>
              <a:t>Cada dupla recebe uma objeção real;</a:t>
            </a:r>
          </a:p>
          <a:p>
            <a:pPr marL="179388" indent="-179388"/>
            <a:r>
              <a:rPr lang="pt-BR" sz="1600" dirty="0"/>
              <a:t>Rodada simultânea: 1 vendedor + 1 cliente; </a:t>
            </a:r>
          </a:p>
          <a:p>
            <a:pPr marL="179388" indent="-179388"/>
            <a:r>
              <a:rPr lang="pt-BR" sz="1600" dirty="0"/>
              <a:t>Troca de papéis;</a:t>
            </a:r>
          </a:p>
          <a:p>
            <a:pPr marL="179388" indent="-179388"/>
            <a:r>
              <a:rPr lang="pt-BR" sz="1600" dirty="0"/>
              <a:t>Ajuste rápido da abordagem;</a:t>
            </a:r>
          </a:p>
          <a:p>
            <a:pPr marL="179388" indent="-179388"/>
            <a:r>
              <a:rPr lang="pt-BR" sz="1600" dirty="0"/>
              <a:t>Fechamento com compartilhamento de aprendizados.</a:t>
            </a:r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9E53F234-D338-A317-CC18-ABCF5CC3C241}"/>
              </a:ext>
            </a:extLst>
          </p:cNvPr>
          <p:cNvSpPr/>
          <p:nvPr/>
        </p:nvSpPr>
        <p:spPr>
          <a:xfrm>
            <a:off x="7031421" y="2187194"/>
            <a:ext cx="3624812" cy="3375786"/>
          </a:xfrm>
          <a:custGeom>
            <a:avLst/>
            <a:gdLst>
              <a:gd name="csX0" fmla="*/ 1115994 w 3802726"/>
              <a:gd name="csY0" fmla="*/ 3166267 h 3541478"/>
              <a:gd name="csX1" fmla="*/ 1174049 w 3802726"/>
              <a:gd name="csY1" fmla="*/ 3224322 h 3541478"/>
              <a:gd name="csX2" fmla="*/ 1174049 w 3802726"/>
              <a:gd name="csY2" fmla="*/ 3483248 h 3541478"/>
              <a:gd name="csX3" fmla="*/ 1115994 w 3802726"/>
              <a:gd name="csY3" fmla="*/ 3541303 h 3541478"/>
              <a:gd name="csX4" fmla="*/ 1057939 w 3802726"/>
              <a:gd name="csY4" fmla="*/ 3483248 h 3541478"/>
              <a:gd name="csX5" fmla="*/ 1057939 w 3802726"/>
              <a:gd name="csY5" fmla="*/ 3224322 h 3541478"/>
              <a:gd name="csX6" fmla="*/ 1115994 w 3802726"/>
              <a:gd name="csY6" fmla="*/ 3166267 h 3541478"/>
              <a:gd name="csX7" fmla="*/ 2820509 w 3802726"/>
              <a:gd name="csY7" fmla="*/ 1873161 h 3541478"/>
              <a:gd name="csX8" fmla="*/ 3013873 w 3802726"/>
              <a:gd name="csY8" fmla="*/ 1954773 h 3541478"/>
              <a:gd name="csX9" fmla="*/ 3063859 w 3802726"/>
              <a:gd name="csY9" fmla="*/ 2095789 h 3541478"/>
              <a:gd name="csX10" fmla="*/ 2981479 w 3802726"/>
              <a:gd name="csY10" fmla="*/ 2269548 h 3541478"/>
              <a:gd name="csX11" fmla="*/ 2535325 w 3802726"/>
              <a:gd name="csY11" fmla="*/ 2631986 h 3541478"/>
              <a:gd name="csX12" fmla="*/ 2121392 w 3802726"/>
              <a:gd name="csY12" fmla="*/ 2970796 h 3541478"/>
              <a:gd name="csX13" fmla="*/ 2121392 w 3802726"/>
              <a:gd name="csY13" fmla="*/ 3483423 h 3541478"/>
              <a:gd name="csX14" fmla="*/ 2063337 w 3802726"/>
              <a:gd name="csY14" fmla="*/ 3541478 h 3541478"/>
              <a:gd name="csX15" fmla="*/ 2063337 w 3802726"/>
              <a:gd name="csY15" fmla="*/ 3541362 h 3541478"/>
              <a:gd name="csX16" fmla="*/ 2005282 w 3802726"/>
              <a:gd name="csY16" fmla="*/ 3483307 h 3541478"/>
              <a:gd name="csX17" fmla="*/ 2005282 w 3802726"/>
              <a:gd name="csY17" fmla="*/ 2943220 h 3541478"/>
              <a:gd name="csX18" fmla="*/ 2026588 w 3802726"/>
              <a:gd name="csY18" fmla="*/ 2898285 h 3541478"/>
              <a:gd name="csX19" fmla="*/ 2462001 w 3802726"/>
              <a:gd name="csY19" fmla="*/ 2541943 h 3541478"/>
              <a:gd name="csX20" fmla="*/ 2908213 w 3802726"/>
              <a:gd name="csY20" fmla="*/ 2179505 h 3541478"/>
              <a:gd name="csX21" fmla="*/ 2947807 w 3802726"/>
              <a:gd name="csY21" fmla="*/ 2095789 h 3541478"/>
              <a:gd name="csX22" fmla="*/ 2923598 w 3802726"/>
              <a:gd name="csY22" fmla="*/ 2027749 h 3541478"/>
              <a:gd name="csX23" fmla="*/ 2772538 w 3802726"/>
              <a:gd name="csY23" fmla="*/ 2012422 h 3541478"/>
              <a:gd name="csX24" fmla="*/ 2009868 w 3802726"/>
              <a:gd name="csY24" fmla="*/ 2631928 h 3541478"/>
              <a:gd name="csX25" fmla="*/ 1973293 w 3802726"/>
              <a:gd name="csY25" fmla="*/ 2644933 h 3541478"/>
              <a:gd name="csX26" fmla="*/ 1144557 w 3802726"/>
              <a:gd name="csY26" fmla="*/ 2644933 h 3541478"/>
              <a:gd name="csX27" fmla="*/ 843947 w 3802726"/>
              <a:gd name="csY27" fmla="*/ 2945194 h 3541478"/>
              <a:gd name="csX28" fmla="*/ 843947 w 3802726"/>
              <a:gd name="csY28" fmla="*/ 3483307 h 3541478"/>
              <a:gd name="csX29" fmla="*/ 785892 w 3802726"/>
              <a:gd name="csY29" fmla="*/ 3541362 h 3541478"/>
              <a:gd name="csX30" fmla="*/ 727837 w 3802726"/>
              <a:gd name="csY30" fmla="*/ 3483307 h 3541478"/>
              <a:gd name="csX31" fmla="*/ 727837 w 3802726"/>
              <a:gd name="csY31" fmla="*/ 2945194 h 3541478"/>
              <a:gd name="csX32" fmla="*/ 1144557 w 3802726"/>
              <a:gd name="csY32" fmla="*/ 2528822 h 3541478"/>
              <a:gd name="csX33" fmla="*/ 1952684 w 3802726"/>
              <a:gd name="csY33" fmla="*/ 2528822 h 3541478"/>
              <a:gd name="csX34" fmla="*/ 2699331 w 3802726"/>
              <a:gd name="csY34" fmla="*/ 1922262 h 3541478"/>
              <a:gd name="csX35" fmla="*/ 2820509 w 3802726"/>
              <a:gd name="csY35" fmla="*/ 1873161 h 3541478"/>
              <a:gd name="csX36" fmla="*/ 1652481 w 3802726"/>
              <a:gd name="csY36" fmla="*/ 1511987 h 3541478"/>
              <a:gd name="csX37" fmla="*/ 1299680 w 3802726"/>
              <a:gd name="csY37" fmla="*/ 1864788 h 3541478"/>
              <a:gd name="csX38" fmla="*/ 1652481 w 3802726"/>
              <a:gd name="csY38" fmla="*/ 2217589 h 3541478"/>
              <a:gd name="csX39" fmla="*/ 2005282 w 3802726"/>
              <a:gd name="csY39" fmla="*/ 1864788 h 3541478"/>
              <a:gd name="csX40" fmla="*/ 1652481 w 3802726"/>
              <a:gd name="csY40" fmla="*/ 1511987 h 3541478"/>
              <a:gd name="csX41" fmla="*/ 1652481 w 3802726"/>
              <a:gd name="csY41" fmla="*/ 1395877 h 3541478"/>
              <a:gd name="csX42" fmla="*/ 2121392 w 3802726"/>
              <a:gd name="csY42" fmla="*/ 1864788 h 3541478"/>
              <a:gd name="csX43" fmla="*/ 1652481 w 3802726"/>
              <a:gd name="csY43" fmla="*/ 2333699 h 3541478"/>
              <a:gd name="csX44" fmla="*/ 1183570 w 3802726"/>
              <a:gd name="csY44" fmla="*/ 1864788 h 3541478"/>
              <a:gd name="csX45" fmla="*/ 1652481 w 3802726"/>
              <a:gd name="csY45" fmla="*/ 1395877 h 3541478"/>
              <a:gd name="csX46" fmla="*/ 2214686 w 3802726"/>
              <a:gd name="csY46" fmla="*/ 1319592 h 3541478"/>
              <a:gd name="csX47" fmla="*/ 3338691 w 3802726"/>
              <a:gd name="csY47" fmla="*/ 1319592 h 3541478"/>
              <a:gd name="csX48" fmla="*/ 3396746 w 3802726"/>
              <a:gd name="csY48" fmla="*/ 1377647 h 3541478"/>
              <a:gd name="csX49" fmla="*/ 3338691 w 3802726"/>
              <a:gd name="csY49" fmla="*/ 1435702 h 3541478"/>
              <a:gd name="csX50" fmla="*/ 2214686 w 3802726"/>
              <a:gd name="csY50" fmla="*/ 1435702 h 3541478"/>
              <a:gd name="csX51" fmla="*/ 2156631 w 3802726"/>
              <a:gd name="csY51" fmla="*/ 1377647 h 3541478"/>
              <a:gd name="csX52" fmla="*/ 2214686 w 3802726"/>
              <a:gd name="csY52" fmla="*/ 1319592 h 3541478"/>
              <a:gd name="csX53" fmla="*/ 464150 w 3802726"/>
              <a:gd name="csY53" fmla="*/ 1319592 h 3541478"/>
              <a:gd name="csX54" fmla="*/ 1090042 w 3802726"/>
              <a:gd name="csY54" fmla="*/ 1319592 h 3541478"/>
              <a:gd name="csX55" fmla="*/ 1148097 w 3802726"/>
              <a:gd name="csY55" fmla="*/ 1377647 h 3541478"/>
              <a:gd name="csX56" fmla="*/ 1090042 w 3802726"/>
              <a:gd name="csY56" fmla="*/ 1435702 h 3541478"/>
              <a:gd name="csX57" fmla="*/ 464150 w 3802726"/>
              <a:gd name="csY57" fmla="*/ 1435702 h 3541478"/>
              <a:gd name="csX58" fmla="*/ 406095 w 3802726"/>
              <a:gd name="csY58" fmla="*/ 1377647 h 3541478"/>
              <a:gd name="csX59" fmla="*/ 464150 w 3802726"/>
              <a:gd name="csY59" fmla="*/ 1319592 h 3541478"/>
              <a:gd name="csX60" fmla="*/ 464092 w 3802726"/>
              <a:gd name="csY60" fmla="*/ 909665 h 3541478"/>
              <a:gd name="csX61" fmla="*/ 3338865 w 3802726"/>
              <a:gd name="csY61" fmla="*/ 909665 h 3541478"/>
              <a:gd name="csX62" fmla="*/ 3396920 w 3802726"/>
              <a:gd name="csY62" fmla="*/ 967720 h 3541478"/>
              <a:gd name="csX63" fmla="*/ 3338865 w 3802726"/>
              <a:gd name="csY63" fmla="*/ 1025775 h 3541478"/>
              <a:gd name="csX64" fmla="*/ 3338807 w 3802726"/>
              <a:gd name="csY64" fmla="*/ 1025775 h 3541478"/>
              <a:gd name="csX65" fmla="*/ 464092 w 3802726"/>
              <a:gd name="csY65" fmla="*/ 1025775 h 3541478"/>
              <a:gd name="csX66" fmla="*/ 406037 w 3802726"/>
              <a:gd name="csY66" fmla="*/ 967720 h 3541478"/>
              <a:gd name="csX67" fmla="*/ 464092 w 3802726"/>
              <a:gd name="csY67" fmla="*/ 909665 h 3541478"/>
              <a:gd name="csX68" fmla="*/ 1331493 w 3802726"/>
              <a:gd name="csY68" fmla="*/ 442612 h 3541478"/>
              <a:gd name="csX69" fmla="*/ 2471405 w 3802726"/>
              <a:gd name="csY69" fmla="*/ 442612 h 3541478"/>
              <a:gd name="csX70" fmla="*/ 2529461 w 3802726"/>
              <a:gd name="csY70" fmla="*/ 500667 h 3541478"/>
              <a:gd name="csX71" fmla="*/ 2471405 w 3802726"/>
              <a:gd name="csY71" fmla="*/ 558722 h 3541478"/>
              <a:gd name="csX72" fmla="*/ 1331493 w 3802726"/>
              <a:gd name="csY72" fmla="*/ 558722 h 3541478"/>
              <a:gd name="csX73" fmla="*/ 1273438 w 3802726"/>
              <a:gd name="csY73" fmla="*/ 500667 h 3541478"/>
              <a:gd name="csX74" fmla="*/ 1331493 w 3802726"/>
              <a:gd name="csY74" fmla="*/ 442612 h 3541478"/>
              <a:gd name="csX75" fmla="*/ 430827 w 3802726"/>
              <a:gd name="csY75" fmla="*/ 0 h 3541478"/>
              <a:gd name="csX76" fmla="*/ 3371899 w 3802726"/>
              <a:gd name="csY76" fmla="*/ 0 h 3541478"/>
              <a:gd name="csX77" fmla="*/ 3802726 w 3802726"/>
              <a:gd name="csY77" fmla="*/ 430827 h 3541478"/>
              <a:gd name="csX78" fmla="*/ 3802726 w 3802726"/>
              <a:gd name="csY78" fmla="*/ 2733467 h 3541478"/>
              <a:gd name="csX79" fmla="*/ 3371899 w 3802726"/>
              <a:gd name="csY79" fmla="*/ 3164294 h 3541478"/>
              <a:gd name="csX80" fmla="*/ 3371899 w 3802726"/>
              <a:gd name="csY80" fmla="*/ 3164352 h 3541478"/>
              <a:gd name="csX81" fmla="*/ 2374048 w 3802726"/>
              <a:gd name="csY81" fmla="*/ 3164352 h 3541478"/>
              <a:gd name="csX82" fmla="*/ 2315993 w 3802726"/>
              <a:gd name="csY82" fmla="*/ 3106297 h 3541478"/>
              <a:gd name="csX83" fmla="*/ 2374048 w 3802726"/>
              <a:gd name="csY83" fmla="*/ 3048242 h 3541478"/>
              <a:gd name="csX84" fmla="*/ 3371899 w 3802726"/>
              <a:gd name="csY84" fmla="*/ 3048242 h 3541478"/>
              <a:gd name="csX85" fmla="*/ 3686616 w 3802726"/>
              <a:gd name="csY85" fmla="*/ 2733525 h 3541478"/>
              <a:gd name="csX86" fmla="*/ 3686616 w 3802726"/>
              <a:gd name="csY86" fmla="*/ 430827 h 3541478"/>
              <a:gd name="csX87" fmla="*/ 3371899 w 3802726"/>
              <a:gd name="csY87" fmla="*/ 116110 h 3541478"/>
              <a:gd name="csX88" fmla="*/ 430827 w 3802726"/>
              <a:gd name="csY88" fmla="*/ 116110 h 3541478"/>
              <a:gd name="csX89" fmla="*/ 116110 w 3802726"/>
              <a:gd name="csY89" fmla="*/ 430827 h 3541478"/>
              <a:gd name="csX90" fmla="*/ 116110 w 3802726"/>
              <a:gd name="csY90" fmla="*/ 2733467 h 3541478"/>
              <a:gd name="csX91" fmla="*/ 430827 w 3802726"/>
              <a:gd name="csY91" fmla="*/ 3048184 h 3541478"/>
              <a:gd name="csX92" fmla="*/ 475239 w 3802726"/>
              <a:gd name="csY92" fmla="*/ 3048184 h 3541478"/>
              <a:gd name="csX93" fmla="*/ 533294 w 3802726"/>
              <a:gd name="csY93" fmla="*/ 3106239 h 3541478"/>
              <a:gd name="csX94" fmla="*/ 475239 w 3802726"/>
              <a:gd name="csY94" fmla="*/ 3164294 h 3541478"/>
              <a:gd name="csX95" fmla="*/ 430827 w 3802726"/>
              <a:gd name="csY95" fmla="*/ 3164294 h 3541478"/>
              <a:gd name="csX96" fmla="*/ 0 w 3802726"/>
              <a:gd name="csY96" fmla="*/ 2733467 h 3541478"/>
              <a:gd name="csX97" fmla="*/ 0 w 3802726"/>
              <a:gd name="csY97" fmla="*/ 430827 h 3541478"/>
              <a:gd name="csX98" fmla="*/ 430827 w 3802726"/>
              <a:gd name="csY98" fmla="*/ 0 h 35414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</a:cxnLst>
            <a:rect l="l" t="t" r="r" b="b"/>
            <a:pathLst>
              <a:path w="3802726" h="3541478">
                <a:moveTo>
                  <a:pt x="1115994" y="3166267"/>
                </a:moveTo>
                <a:cubicBezTo>
                  <a:pt x="1148041" y="3166267"/>
                  <a:pt x="1174049" y="3192276"/>
                  <a:pt x="1174049" y="3224322"/>
                </a:cubicBezTo>
                <a:lnTo>
                  <a:pt x="1174049" y="3483248"/>
                </a:lnTo>
                <a:cubicBezTo>
                  <a:pt x="1174049" y="3515294"/>
                  <a:pt x="1148041" y="3541303"/>
                  <a:pt x="1115994" y="3541303"/>
                </a:cubicBezTo>
                <a:cubicBezTo>
                  <a:pt x="1083948" y="3541303"/>
                  <a:pt x="1057939" y="3515294"/>
                  <a:pt x="1057939" y="3483248"/>
                </a:cubicBezTo>
                <a:lnTo>
                  <a:pt x="1057939" y="3224322"/>
                </a:lnTo>
                <a:cubicBezTo>
                  <a:pt x="1057939" y="3192276"/>
                  <a:pt x="1083948" y="3166267"/>
                  <a:pt x="1115994" y="3166267"/>
                </a:cubicBezTo>
                <a:close/>
                <a:moveTo>
                  <a:pt x="2820509" y="1873161"/>
                </a:moveTo>
                <a:cubicBezTo>
                  <a:pt x="2892062" y="1866861"/>
                  <a:pt x="2965361" y="1894977"/>
                  <a:pt x="3013873" y="1954773"/>
                </a:cubicBezTo>
                <a:cubicBezTo>
                  <a:pt x="3046152" y="1994948"/>
                  <a:pt x="3063859" y="2044933"/>
                  <a:pt x="3063859" y="2095789"/>
                </a:cubicBezTo>
                <a:cubicBezTo>
                  <a:pt x="3063859" y="2163423"/>
                  <a:pt x="3033844" y="2226762"/>
                  <a:pt x="2981479" y="2269548"/>
                </a:cubicBezTo>
                <a:lnTo>
                  <a:pt x="2535325" y="2631986"/>
                </a:lnTo>
                <a:lnTo>
                  <a:pt x="2121392" y="2970796"/>
                </a:lnTo>
                <a:lnTo>
                  <a:pt x="2121392" y="3483423"/>
                </a:lnTo>
                <a:cubicBezTo>
                  <a:pt x="2121392" y="3515469"/>
                  <a:pt x="2095383" y="3541478"/>
                  <a:pt x="2063337" y="3541478"/>
                </a:cubicBezTo>
                <a:lnTo>
                  <a:pt x="2063337" y="3541362"/>
                </a:lnTo>
                <a:cubicBezTo>
                  <a:pt x="2031291" y="3541362"/>
                  <a:pt x="2005282" y="3515353"/>
                  <a:pt x="2005282" y="3483307"/>
                </a:cubicBezTo>
                <a:lnTo>
                  <a:pt x="2005282" y="2943220"/>
                </a:lnTo>
                <a:cubicBezTo>
                  <a:pt x="2005282" y="2925803"/>
                  <a:pt x="2013119" y="2909316"/>
                  <a:pt x="2026588" y="2898285"/>
                </a:cubicBezTo>
                <a:lnTo>
                  <a:pt x="2462001" y="2541943"/>
                </a:lnTo>
                <a:lnTo>
                  <a:pt x="2908213" y="2179505"/>
                </a:lnTo>
                <a:cubicBezTo>
                  <a:pt x="2933351" y="2159011"/>
                  <a:pt x="2947807" y="2128416"/>
                  <a:pt x="2947807" y="2095789"/>
                </a:cubicBezTo>
                <a:cubicBezTo>
                  <a:pt x="2947807" y="2071348"/>
                  <a:pt x="2939214" y="2047139"/>
                  <a:pt x="2923598" y="2027749"/>
                </a:cubicBezTo>
                <a:cubicBezTo>
                  <a:pt x="2886442" y="1982001"/>
                  <a:pt x="2818634" y="1975035"/>
                  <a:pt x="2772538" y="2012422"/>
                </a:cubicBezTo>
                <a:lnTo>
                  <a:pt x="2009868" y="2631928"/>
                </a:lnTo>
                <a:cubicBezTo>
                  <a:pt x="1999534" y="2640346"/>
                  <a:pt x="1986588" y="2644933"/>
                  <a:pt x="1973293" y="2644933"/>
                </a:cubicBezTo>
                <a:lnTo>
                  <a:pt x="1144557" y="2644933"/>
                </a:lnTo>
                <a:cubicBezTo>
                  <a:pt x="978809" y="2644933"/>
                  <a:pt x="843947" y="2779621"/>
                  <a:pt x="843947" y="2945194"/>
                </a:cubicBezTo>
                <a:lnTo>
                  <a:pt x="843947" y="3483307"/>
                </a:lnTo>
                <a:cubicBezTo>
                  <a:pt x="843947" y="3515353"/>
                  <a:pt x="817939" y="3541362"/>
                  <a:pt x="785892" y="3541362"/>
                </a:cubicBezTo>
                <a:cubicBezTo>
                  <a:pt x="753846" y="3541362"/>
                  <a:pt x="727837" y="3515353"/>
                  <a:pt x="727837" y="3483307"/>
                </a:cubicBezTo>
                <a:lnTo>
                  <a:pt x="727837" y="2945194"/>
                </a:lnTo>
                <a:cubicBezTo>
                  <a:pt x="727837" y="2715586"/>
                  <a:pt x="914775" y="2528822"/>
                  <a:pt x="1144557" y="2528822"/>
                </a:cubicBezTo>
                <a:lnTo>
                  <a:pt x="1952684" y="2528822"/>
                </a:lnTo>
                <a:lnTo>
                  <a:pt x="2699331" y="1922262"/>
                </a:lnTo>
                <a:cubicBezTo>
                  <a:pt x="2735274" y="1893112"/>
                  <a:pt x="2777578" y="1876942"/>
                  <a:pt x="2820509" y="1873161"/>
                </a:cubicBezTo>
                <a:close/>
                <a:moveTo>
                  <a:pt x="1652481" y="1511987"/>
                </a:moveTo>
                <a:cubicBezTo>
                  <a:pt x="1457939" y="1511987"/>
                  <a:pt x="1299680" y="1670246"/>
                  <a:pt x="1299680" y="1864788"/>
                </a:cubicBezTo>
                <a:cubicBezTo>
                  <a:pt x="1299680" y="2059331"/>
                  <a:pt x="1457939" y="2217589"/>
                  <a:pt x="1652481" y="2217589"/>
                </a:cubicBezTo>
                <a:cubicBezTo>
                  <a:pt x="1847024" y="2217589"/>
                  <a:pt x="2005282" y="2059331"/>
                  <a:pt x="2005282" y="1864788"/>
                </a:cubicBezTo>
                <a:cubicBezTo>
                  <a:pt x="2005282" y="1670246"/>
                  <a:pt x="1847024" y="1511987"/>
                  <a:pt x="1652481" y="1511987"/>
                </a:cubicBezTo>
                <a:close/>
                <a:moveTo>
                  <a:pt x="1652481" y="1395877"/>
                </a:moveTo>
                <a:cubicBezTo>
                  <a:pt x="1911059" y="1395877"/>
                  <a:pt x="2121392" y="1606211"/>
                  <a:pt x="2121392" y="1864788"/>
                </a:cubicBezTo>
                <a:cubicBezTo>
                  <a:pt x="2121392" y="2123366"/>
                  <a:pt x="1911059" y="2333699"/>
                  <a:pt x="1652481" y="2333699"/>
                </a:cubicBezTo>
                <a:cubicBezTo>
                  <a:pt x="1393904" y="2333699"/>
                  <a:pt x="1183570" y="2123366"/>
                  <a:pt x="1183570" y="1864788"/>
                </a:cubicBezTo>
                <a:cubicBezTo>
                  <a:pt x="1183570" y="1606211"/>
                  <a:pt x="1393904" y="1395877"/>
                  <a:pt x="1652481" y="1395877"/>
                </a:cubicBezTo>
                <a:close/>
                <a:moveTo>
                  <a:pt x="2214686" y="1319592"/>
                </a:moveTo>
                <a:lnTo>
                  <a:pt x="3338691" y="1319592"/>
                </a:lnTo>
                <a:cubicBezTo>
                  <a:pt x="3370738" y="1319592"/>
                  <a:pt x="3396746" y="1345601"/>
                  <a:pt x="3396746" y="1377647"/>
                </a:cubicBezTo>
                <a:cubicBezTo>
                  <a:pt x="3396746" y="1409694"/>
                  <a:pt x="3370738" y="1435702"/>
                  <a:pt x="3338691" y="1435702"/>
                </a:cubicBezTo>
                <a:lnTo>
                  <a:pt x="2214686" y="1435702"/>
                </a:lnTo>
                <a:cubicBezTo>
                  <a:pt x="2182640" y="1435702"/>
                  <a:pt x="2156631" y="1409694"/>
                  <a:pt x="2156631" y="1377647"/>
                </a:cubicBezTo>
                <a:cubicBezTo>
                  <a:pt x="2156631" y="1345601"/>
                  <a:pt x="2182640" y="1319592"/>
                  <a:pt x="2214686" y="1319592"/>
                </a:cubicBezTo>
                <a:close/>
                <a:moveTo>
                  <a:pt x="464150" y="1319592"/>
                </a:moveTo>
                <a:lnTo>
                  <a:pt x="1090042" y="1319592"/>
                </a:lnTo>
                <a:cubicBezTo>
                  <a:pt x="1122089" y="1319592"/>
                  <a:pt x="1148097" y="1345601"/>
                  <a:pt x="1148097" y="1377647"/>
                </a:cubicBezTo>
                <a:cubicBezTo>
                  <a:pt x="1148097" y="1409694"/>
                  <a:pt x="1122089" y="1435702"/>
                  <a:pt x="1090042" y="1435702"/>
                </a:cubicBezTo>
                <a:lnTo>
                  <a:pt x="464150" y="1435702"/>
                </a:lnTo>
                <a:cubicBezTo>
                  <a:pt x="432104" y="1435702"/>
                  <a:pt x="406095" y="1409694"/>
                  <a:pt x="406095" y="1377647"/>
                </a:cubicBezTo>
                <a:cubicBezTo>
                  <a:pt x="406095" y="1345601"/>
                  <a:pt x="432104" y="1319592"/>
                  <a:pt x="464150" y="1319592"/>
                </a:cubicBezTo>
                <a:close/>
                <a:moveTo>
                  <a:pt x="464092" y="909665"/>
                </a:moveTo>
                <a:lnTo>
                  <a:pt x="3338865" y="909665"/>
                </a:lnTo>
                <a:cubicBezTo>
                  <a:pt x="3370912" y="909665"/>
                  <a:pt x="3396920" y="935674"/>
                  <a:pt x="3396920" y="967720"/>
                </a:cubicBezTo>
                <a:cubicBezTo>
                  <a:pt x="3396920" y="999767"/>
                  <a:pt x="3370912" y="1025775"/>
                  <a:pt x="3338865" y="1025775"/>
                </a:cubicBezTo>
                <a:lnTo>
                  <a:pt x="3338807" y="1025775"/>
                </a:lnTo>
                <a:lnTo>
                  <a:pt x="464092" y="1025775"/>
                </a:lnTo>
                <a:cubicBezTo>
                  <a:pt x="432046" y="1025775"/>
                  <a:pt x="406037" y="999767"/>
                  <a:pt x="406037" y="967720"/>
                </a:cubicBezTo>
                <a:cubicBezTo>
                  <a:pt x="406037" y="935674"/>
                  <a:pt x="432046" y="909665"/>
                  <a:pt x="464092" y="909665"/>
                </a:cubicBezTo>
                <a:close/>
                <a:moveTo>
                  <a:pt x="1331493" y="442612"/>
                </a:moveTo>
                <a:lnTo>
                  <a:pt x="2471405" y="442612"/>
                </a:lnTo>
                <a:cubicBezTo>
                  <a:pt x="2503452" y="442612"/>
                  <a:pt x="2529461" y="468621"/>
                  <a:pt x="2529461" y="500667"/>
                </a:cubicBezTo>
                <a:cubicBezTo>
                  <a:pt x="2529461" y="532714"/>
                  <a:pt x="2503452" y="558722"/>
                  <a:pt x="2471405" y="558722"/>
                </a:cubicBezTo>
                <a:lnTo>
                  <a:pt x="1331493" y="558722"/>
                </a:lnTo>
                <a:cubicBezTo>
                  <a:pt x="1299447" y="558722"/>
                  <a:pt x="1273438" y="532714"/>
                  <a:pt x="1273438" y="500667"/>
                </a:cubicBezTo>
                <a:cubicBezTo>
                  <a:pt x="1273438" y="468621"/>
                  <a:pt x="1299447" y="442612"/>
                  <a:pt x="1331493" y="442612"/>
                </a:cubicBezTo>
                <a:close/>
                <a:moveTo>
                  <a:pt x="430827" y="0"/>
                </a:moveTo>
                <a:lnTo>
                  <a:pt x="3371899" y="0"/>
                </a:lnTo>
                <a:cubicBezTo>
                  <a:pt x="3609461" y="0"/>
                  <a:pt x="3802726" y="193265"/>
                  <a:pt x="3802726" y="430827"/>
                </a:cubicBezTo>
                <a:lnTo>
                  <a:pt x="3802726" y="2733467"/>
                </a:lnTo>
                <a:cubicBezTo>
                  <a:pt x="3802726" y="2971029"/>
                  <a:pt x="3609461" y="3164294"/>
                  <a:pt x="3371899" y="3164294"/>
                </a:cubicBezTo>
                <a:lnTo>
                  <a:pt x="3371899" y="3164352"/>
                </a:lnTo>
                <a:lnTo>
                  <a:pt x="2374048" y="3164352"/>
                </a:lnTo>
                <a:cubicBezTo>
                  <a:pt x="2342002" y="3164352"/>
                  <a:pt x="2315993" y="3138344"/>
                  <a:pt x="2315993" y="3106297"/>
                </a:cubicBezTo>
                <a:cubicBezTo>
                  <a:pt x="2315993" y="3074251"/>
                  <a:pt x="2342002" y="3048242"/>
                  <a:pt x="2374048" y="3048242"/>
                </a:cubicBezTo>
                <a:lnTo>
                  <a:pt x="3371899" y="3048242"/>
                </a:lnTo>
                <a:cubicBezTo>
                  <a:pt x="3545426" y="3048242"/>
                  <a:pt x="3686616" y="2907052"/>
                  <a:pt x="3686616" y="2733525"/>
                </a:cubicBezTo>
                <a:lnTo>
                  <a:pt x="3686616" y="430827"/>
                </a:lnTo>
                <a:cubicBezTo>
                  <a:pt x="3686616" y="257300"/>
                  <a:pt x="3545426" y="116110"/>
                  <a:pt x="3371899" y="116110"/>
                </a:cubicBezTo>
                <a:lnTo>
                  <a:pt x="430827" y="116110"/>
                </a:lnTo>
                <a:cubicBezTo>
                  <a:pt x="257300" y="116110"/>
                  <a:pt x="116110" y="257300"/>
                  <a:pt x="116110" y="430827"/>
                </a:cubicBezTo>
                <a:lnTo>
                  <a:pt x="116110" y="2733467"/>
                </a:lnTo>
                <a:cubicBezTo>
                  <a:pt x="116110" y="2906994"/>
                  <a:pt x="257300" y="3048184"/>
                  <a:pt x="430827" y="3048184"/>
                </a:cubicBezTo>
                <a:lnTo>
                  <a:pt x="475239" y="3048184"/>
                </a:lnTo>
                <a:cubicBezTo>
                  <a:pt x="507286" y="3048184"/>
                  <a:pt x="533294" y="3074193"/>
                  <a:pt x="533294" y="3106239"/>
                </a:cubicBezTo>
                <a:cubicBezTo>
                  <a:pt x="533294" y="3138286"/>
                  <a:pt x="507286" y="3164294"/>
                  <a:pt x="475239" y="3164294"/>
                </a:cubicBezTo>
                <a:lnTo>
                  <a:pt x="430827" y="3164294"/>
                </a:lnTo>
                <a:cubicBezTo>
                  <a:pt x="193265" y="3164294"/>
                  <a:pt x="0" y="2971029"/>
                  <a:pt x="0" y="2733467"/>
                </a:cubicBezTo>
                <a:lnTo>
                  <a:pt x="0" y="430827"/>
                </a:lnTo>
                <a:cubicBezTo>
                  <a:pt x="0" y="193265"/>
                  <a:pt x="193265" y="0"/>
                  <a:pt x="430827" y="0"/>
                </a:cubicBezTo>
                <a:close/>
              </a:path>
            </a:pathLst>
          </a:custGeom>
          <a:gradFill>
            <a:gsLst>
              <a:gs pos="0">
                <a:srgbClr val="00F3FF"/>
              </a:gs>
              <a:gs pos="25000">
                <a:srgbClr val="39BDC3"/>
              </a:gs>
              <a:gs pos="77000">
                <a:srgbClr val="AC534B"/>
              </a:gs>
              <a:gs pos="100000">
                <a:srgbClr val="DA291C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54372DA-9810-CA4D-8174-37A9AE4C5DFD}"/>
              </a:ext>
            </a:extLst>
          </p:cNvPr>
          <p:cNvSpPr txBox="1"/>
          <p:nvPr/>
        </p:nvSpPr>
        <p:spPr>
          <a:xfrm>
            <a:off x="6460435" y="5652734"/>
            <a:ext cx="520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Tempo de Interação máximo: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minutos.</a:t>
            </a:r>
          </a:p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Quantidade máxima de pessoas simultâneas: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pessoas.</a:t>
            </a:r>
          </a:p>
        </p:txBody>
      </p:sp>
    </p:spTree>
    <p:extLst>
      <p:ext uri="{BB962C8B-B14F-4D97-AF65-F5344CB8AC3E}">
        <p14:creationId xmlns:p14="http://schemas.microsoft.com/office/powerpoint/2010/main" val="20300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2" grpId="0" build="p"/>
      <p:bldP spid="4" grpId="0"/>
      <p:bldP spid="5" grpId="0" build="p"/>
      <p:bldP spid="22" grpId="0" uiExpand="1" animBg="1"/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0B91E-F558-17A4-C870-981721886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31">
            <a:extLst>
              <a:ext uri="{FF2B5EF4-FFF2-40B4-BE49-F238E27FC236}">
                <a16:creationId xmlns:a16="http://schemas.microsoft.com/office/drawing/2014/main" id="{BE833123-9517-EA4E-A0A2-F4E560FAAC08}"/>
              </a:ext>
            </a:extLst>
          </p:cNvPr>
          <p:cNvSpPr txBox="1"/>
          <p:nvPr/>
        </p:nvSpPr>
        <p:spPr>
          <a:xfrm>
            <a:off x="699957" y="1522147"/>
            <a:ext cx="59636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Ativação: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Sinais de que o cliente é perfil empresarial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Dores comuns de pequenos empreendedores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Como migrar conversa de varejo para solução corporativa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Conexão loja física + Claro empresas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4A48B6D-E973-4923-E4BC-D60806E232E0}"/>
              </a:ext>
            </a:extLst>
          </p:cNvPr>
          <p:cNvSpPr txBox="1"/>
          <p:nvPr/>
        </p:nvSpPr>
        <p:spPr>
          <a:xfrm>
            <a:off x="699957" y="3132549"/>
            <a:ext cx="5963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Grupos: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2 grupos com 5 pessoas cada.</a:t>
            </a:r>
          </a:p>
          <a:p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No stand haverá:</a:t>
            </a:r>
          </a:p>
          <a:p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Cartões físicos com frases reais de clientes</a:t>
            </a:r>
          </a:p>
          <a:p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Placas de categorias (Conectividade, Mobilidade, Gestão, Segurança, Oportunidade Oculta).</a:t>
            </a:r>
          </a:p>
          <a:p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Dois painéis magnéticos ou murais.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4A2478-3CBB-1D76-61BA-D35E34DE5005}"/>
              </a:ext>
            </a:extLst>
          </p:cNvPr>
          <p:cNvSpPr txBox="1"/>
          <p:nvPr/>
        </p:nvSpPr>
        <p:spPr>
          <a:xfrm>
            <a:off x="699957" y="2824772"/>
            <a:ext cx="5963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O Jogo do Diagnóstico Rápido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BE2160-9298-E26A-9C29-E3B8914970E7}"/>
              </a:ext>
            </a:extLst>
          </p:cNvPr>
          <p:cNvSpPr txBox="1"/>
          <p:nvPr/>
        </p:nvSpPr>
        <p:spPr>
          <a:xfrm>
            <a:off x="699957" y="4702209"/>
            <a:ext cx="596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Como funciona: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Cada grupo recebe um caso e faz diagnóstico/categorização</a:t>
            </a:r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.</a:t>
            </a: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Fechamento: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Comparação entre diagnósticos.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0FF56D4-C371-B4BB-C041-48186147D638}"/>
              </a:ext>
            </a:extLst>
          </p:cNvPr>
          <p:cNvSpPr txBox="1"/>
          <p:nvPr/>
        </p:nvSpPr>
        <p:spPr>
          <a:xfrm>
            <a:off x="699956" y="581169"/>
            <a:ext cx="8235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STAND </a:t>
            </a:r>
            <a:b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</a:br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CLARO EMPRESAS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BC17511-E1FE-7E3C-4FE7-9DE5AA738A34}"/>
              </a:ext>
            </a:extLst>
          </p:cNvPr>
          <p:cNvSpPr/>
          <p:nvPr/>
        </p:nvSpPr>
        <p:spPr>
          <a:xfrm>
            <a:off x="699956" y="5521030"/>
            <a:ext cx="596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Cartões de frases, placas de categorias, 2 painéis magnéticos ou 2 murais e 1 QR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Necessita investimento.</a:t>
            </a:r>
          </a:p>
        </p:txBody>
      </p:sp>
      <p:sp>
        <p:nvSpPr>
          <p:cNvPr id="10" name="Gráfico 7">
            <a:extLst>
              <a:ext uri="{FF2B5EF4-FFF2-40B4-BE49-F238E27FC236}">
                <a16:creationId xmlns:a16="http://schemas.microsoft.com/office/drawing/2014/main" id="{E0CB83C9-E710-FCE2-C4A1-5A1B1F5FE0B5}"/>
              </a:ext>
            </a:extLst>
          </p:cNvPr>
          <p:cNvSpPr/>
          <p:nvPr/>
        </p:nvSpPr>
        <p:spPr>
          <a:xfrm>
            <a:off x="6942558" y="1432008"/>
            <a:ext cx="3986325" cy="3991953"/>
          </a:xfrm>
          <a:custGeom>
            <a:avLst/>
            <a:gdLst>
              <a:gd name="csX0" fmla="*/ 1899342 w 3986325"/>
              <a:gd name="csY0" fmla="*/ 1604363 h 3991953"/>
              <a:gd name="csX1" fmla="*/ 369359 w 3986325"/>
              <a:gd name="csY1" fmla="*/ 1604363 h 3991953"/>
              <a:gd name="csX2" fmla="*/ 369359 w 3986325"/>
              <a:gd name="csY2" fmla="*/ 1884365 h 3991953"/>
              <a:gd name="csX3" fmla="*/ 1899342 w 3986325"/>
              <a:gd name="csY3" fmla="*/ 1884365 h 3991953"/>
              <a:gd name="csX4" fmla="*/ 1899342 w 3986325"/>
              <a:gd name="csY4" fmla="*/ 1604363 h 3991953"/>
              <a:gd name="csX5" fmla="*/ 2028089 w 3986325"/>
              <a:gd name="csY5" fmla="*/ 1539969 h 3991953"/>
              <a:gd name="csX6" fmla="*/ 2028089 w 3986325"/>
              <a:gd name="csY6" fmla="*/ 1948717 h 3991953"/>
              <a:gd name="csX7" fmla="*/ 1963737 w 3986325"/>
              <a:gd name="csY7" fmla="*/ 2013112 h 3991953"/>
              <a:gd name="csX8" fmla="*/ 304964 w 3986325"/>
              <a:gd name="csY8" fmla="*/ 2013112 h 3991953"/>
              <a:gd name="csX9" fmla="*/ 240612 w 3986325"/>
              <a:gd name="csY9" fmla="*/ 1948717 h 3991953"/>
              <a:gd name="csX10" fmla="*/ 240612 w 3986325"/>
              <a:gd name="csY10" fmla="*/ 1539969 h 3991953"/>
              <a:gd name="csX11" fmla="*/ 304964 w 3986325"/>
              <a:gd name="csY11" fmla="*/ 1475574 h 3991953"/>
              <a:gd name="csX12" fmla="*/ 1963695 w 3986325"/>
              <a:gd name="csY12" fmla="*/ 1475574 h 3991953"/>
              <a:gd name="csX13" fmla="*/ 2028047 w 3986325"/>
              <a:gd name="csY13" fmla="*/ 1539969 h 3991953"/>
              <a:gd name="csX14" fmla="*/ 838610 w 3986325"/>
              <a:gd name="csY14" fmla="*/ 3927559 h 3991953"/>
              <a:gd name="csX15" fmla="*/ 774257 w 3986325"/>
              <a:gd name="csY15" fmla="*/ 3991953 h 3991953"/>
              <a:gd name="csX16" fmla="*/ 709905 w 3986325"/>
              <a:gd name="csY16" fmla="*/ 3927559 h 3991953"/>
              <a:gd name="csX17" fmla="*/ 709905 w 3986325"/>
              <a:gd name="csY17" fmla="*/ 2947933 h 3991953"/>
              <a:gd name="csX18" fmla="*/ 753357 w 3986325"/>
              <a:gd name="csY18" fmla="*/ 2843556 h 3991953"/>
              <a:gd name="csX19" fmla="*/ 857987 w 3986325"/>
              <a:gd name="csY19" fmla="*/ 2800316 h 3991953"/>
              <a:gd name="csX20" fmla="*/ 1426961 w 3986325"/>
              <a:gd name="csY20" fmla="*/ 2800316 h 3991953"/>
              <a:gd name="csX21" fmla="*/ 1531591 w 3986325"/>
              <a:gd name="csY21" fmla="*/ 2843556 h 3991953"/>
              <a:gd name="csX22" fmla="*/ 1575043 w 3986325"/>
              <a:gd name="csY22" fmla="*/ 2947933 h 3991953"/>
              <a:gd name="csX23" fmla="*/ 1575043 w 3986325"/>
              <a:gd name="csY23" fmla="*/ 3927559 h 3991953"/>
              <a:gd name="csX24" fmla="*/ 1510691 w 3986325"/>
              <a:gd name="csY24" fmla="*/ 3991953 h 3991953"/>
              <a:gd name="csX25" fmla="*/ 1446338 w 3986325"/>
              <a:gd name="csY25" fmla="*/ 3927559 h 3991953"/>
              <a:gd name="csX26" fmla="*/ 1446338 w 3986325"/>
              <a:gd name="csY26" fmla="*/ 2947933 h 3991953"/>
              <a:gd name="csX27" fmla="*/ 1440627 w 3986325"/>
              <a:gd name="csY27" fmla="*/ 2934563 h 3991953"/>
              <a:gd name="csX28" fmla="*/ 1427003 w 3986325"/>
              <a:gd name="csY28" fmla="*/ 2929105 h 3991953"/>
              <a:gd name="csX29" fmla="*/ 858030 w 3986325"/>
              <a:gd name="csY29" fmla="*/ 2929105 h 3991953"/>
              <a:gd name="csX30" fmla="*/ 844237 w 3986325"/>
              <a:gd name="csY30" fmla="*/ 2934563 h 3991953"/>
              <a:gd name="csX31" fmla="*/ 838694 w 3986325"/>
              <a:gd name="csY31" fmla="*/ 2947933 h 3991953"/>
              <a:gd name="csX32" fmla="*/ 838694 w 3986325"/>
              <a:gd name="csY32" fmla="*/ 3927559 h 3991953"/>
              <a:gd name="csX33" fmla="*/ 3536368 w 3986325"/>
              <a:gd name="csY33" fmla="*/ 2064560 h 3991953"/>
              <a:gd name="csX34" fmla="*/ 3237835 w 3986325"/>
              <a:gd name="csY34" fmla="*/ 2064560 h 3991953"/>
              <a:gd name="csX35" fmla="*/ 3237835 w 3986325"/>
              <a:gd name="csY35" fmla="*/ 2363305 h 3991953"/>
              <a:gd name="csX36" fmla="*/ 3536368 w 3986325"/>
              <a:gd name="csY36" fmla="*/ 2363305 h 3991953"/>
              <a:gd name="csX37" fmla="*/ 3536368 w 3986325"/>
              <a:gd name="csY37" fmla="*/ 2064560 h 3991953"/>
              <a:gd name="csX38" fmla="*/ 3665115 w 3986325"/>
              <a:gd name="csY38" fmla="*/ 2000165 h 3991953"/>
              <a:gd name="csX39" fmla="*/ 3665115 w 3986325"/>
              <a:gd name="csY39" fmla="*/ 2427699 h 3991953"/>
              <a:gd name="csX40" fmla="*/ 3600763 w 3986325"/>
              <a:gd name="csY40" fmla="*/ 2492094 h 3991953"/>
              <a:gd name="csX41" fmla="*/ 3173356 w 3986325"/>
              <a:gd name="csY41" fmla="*/ 2492094 h 3991953"/>
              <a:gd name="csX42" fmla="*/ 3109004 w 3986325"/>
              <a:gd name="csY42" fmla="*/ 2427699 h 3991953"/>
              <a:gd name="csX43" fmla="*/ 3109004 w 3986325"/>
              <a:gd name="csY43" fmla="*/ 2000165 h 3991953"/>
              <a:gd name="csX44" fmla="*/ 3173356 w 3986325"/>
              <a:gd name="csY44" fmla="*/ 1935771 h 3991953"/>
              <a:gd name="csX45" fmla="*/ 3600763 w 3986325"/>
              <a:gd name="csY45" fmla="*/ 1935771 h 3991953"/>
              <a:gd name="csX46" fmla="*/ 3665115 w 3986325"/>
              <a:gd name="csY46" fmla="*/ 2000165 h 3991953"/>
              <a:gd name="csX47" fmla="*/ 3536368 w 3986325"/>
              <a:gd name="csY47" fmla="*/ 1274859 h 3991953"/>
              <a:gd name="csX48" fmla="*/ 3237835 w 3986325"/>
              <a:gd name="csY48" fmla="*/ 1274859 h 3991953"/>
              <a:gd name="csX49" fmla="*/ 3237835 w 3986325"/>
              <a:gd name="csY49" fmla="*/ 1573604 h 3991953"/>
              <a:gd name="csX50" fmla="*/ 3536368 w 3986325"/>
              <a:gd name="csY50" fmla="*/ 1573604 h 3991953"/>
              <a:gd name="csX51" fmla="*/ 3536368 w 3986325"/>
              <a:gd name="csY51" fmla="*/ 1274859 h 3991953"/>
              <a:gd name="csX52" fmla="*/ 3665115 w 3986325"/>
              <a:gd name="csY52" fmla="*/ 1210465 h 3991953"/>
              <a:gd name="csX53" fmla="*/ 3665115 w 3986325"/>
              <a:gd name="csY53" fmla="*/ 1637999 h 3991953"/>
              <a:gd name="csX54" fmla="*/ 3600763 w 3986325"/>
              <a:gd name="csY54" fmla="*/ 1702393 h 3991953"/>
              <a:gd name="csX55" fmla="*/ 3173356 w 3986325"/>
              <a:gd name="csY55" fmla="*/ 1702393 h 3991953"/>
              <a:gd name="csX56" fmla="*/ 3109004 w 3986325"/>
              <a:gd name="csY56" fmla="*/ 1637999 h 3991953"/>
              <a:gd name="csX57" fmla="*/ 3109004 w 3986325"/>
              <a:gd name="csY57" fmla="*/ 1210465 h 3991953"/>
              <a:gd name="csX58" fmla="*/ 3173356 w 3986325"/>
              <a:gd name="csY58" fmla="*/ 1146070 h 3991953"/>
              <a:gd name="csX59" fmla="*/ 3600763 w 3986325"/>
              <a:gd name="csY59" fmla="*/ 1146070 h 3991953"/>
              <a:gd name="csX60" fmla="*/ 3665115 w 3986325"/>
              <a:gd name="csY60" fmla="*/ 1210465 h 3991953"/>
              <a:gd name="csX61" fmla="*/ 3536368 w 3986325"/>
              <a:gd name="csY61" fmla="*/ 485159 h 3991953"/>
              <a:gd name="csX62" fmla="*/ 3237835 w 3986325"/>
              <a:gd name="csY62" fmla="*/ 485159 h 3991953"/>
              <a:gd name="csX63" fmla="*/ 3237835 w 3986325"/>
              <a:gd name="csY63" fmla="*/ 783904 h 3991953"/>
              <a:gd name="csX64" fmla="*/ 3536368 w 3986325"/>
              <a:gd name="csY64" fmla="*/ 783904 h 3991953"/>
              <a:gd name="csX65" fmla="*/ 3536368 w 3986325"/>
              <a:gd name="csY65" fmla="*/ 485159 h 3991953"/>
              <a:gd name="csX66" fmla="*/ 3665115 w 3986325"/>
              <a:gd name="csY66" fmla="*/ 420765 h 3991953"/>
              <a:gd name="csX67" fmla="*/ 3665115 w 3986325"/>
              <a:gd name="csY67" fmla="*/ 848299 h 3991953"/>
              <a:gd name="csX68" fmla="*/ 3600763 w 3986325"/>
              <a:gd name="csY68" fmla="*/ 912693 h 3991953"/>
              <a:gd name="csX69" fmla="*/ 3173356 w 3986325"/>
              <a:gd name="csY69" fmla="*/ 912693 h 3991953"/>
              <a:gd name="csX70" fmla="*/ 3109004 w 3986325"/>
              <a:gd name="csY70" fmla="*/ 848299 h 3991953"/>
              <a:gd name="csX71" fmla="*/ 3109004 w 3986325"/>
              <a:gd name="csY71" fmla="*/ 420765 h 3991953"/>
              <a:gd name="csX72" fmla="*/ 3173356 w 3986325"/>
              <a:gd name="csY72" fmla="*/ 356370 h 3991953"/>
              <a:gd name="csX73" fmla="*/ 3600763 w 3986325"/>
              <a:gd name="csY73" fmla="*/ 356370 h 3991953"/>
              <a:gd name="csX74" fmla="*/ 3665115 w 3986325"/>
              <a:gd name="csY74" fmla="*/ 420765 h 3991953"/>
              <a:gd name="csX75" fmla="*/ 1915505 w 3986325"/>
              <a:gd name="csY75" fmla="*/ 2257320 h 3991953"/>
              <a:gd name="csX76" fmla="*/ 1616844 w 3986325"/>
              <a:gd name="csY76" fmla="*/ 2257320 h 3991953"/>
              <a:gd name="csX77" fmla="*/ 1616844 w 3986325"/>
              <a:gd name="csY77" fmla="*/ 2556065 h 3991953"/>
              <a:gd name="csX78" fmla="*/ 1915505 w 3986325"/>
              <a:gd name="csY78" fmla="*/ 2556065 h 3991953"/>
              <a:gd name="csX79" fmla="*/ 1915505 w 3986325"/>
              <a:gd name="csY79" fmla="*/ 2257320 h 3991953"/>
              <a:gd name="csX80" fmla="*/ 2044251 w 3986325"/>
              <a:gd name="csY80" fmla="*/ 2192926 h 3991953"/>
              <a:gd name="csX81" fmla="*/ 2044251 w 3986325"/>
              <a:gd name="csY81" fmla="*/ 2620460 h 3991953"/>
              <a:gd name="csX82" fmla="*/ 1979899 w 3986325"/>
              <a:gd name="csY82" fmla="*/ 2684812 h 3991953"/>
              <a:gd name="csX83" fmla="*/ 1552492 w 3986325"/>
              <a:gd name="csY83" fmla="*/ 2684812 h 3991953"/>
              <a:gd name="csX84" fmla="*/ 1488140 w 3986325"/>
              <a:gd name="csY84" fmla="*/ 2620460 h 3991953"/>
              <a:gd name="csX85" fmla="*/ 1488140 w 3986325"/>
              <a:gd name="csY85" fmla="*/ 2192926 h 3991953"/>
              <a:gd name="csX86" fmla="*/ 1552492 w 3986325"/>
              <a:gd name="csY86" fmla="*/ 2128531 h 3991953"/>
              <a:gd name="csX87" fmla="*/ 1979899 w 3986325"/>
              <a:gd name="csY87" fmla="*/ 2128531 h 3991953"/>
              <a:gd name="csX88" fmla="*/ 2044251 w 3986325"/>
              <a:gd name="csY88" fmla="*/ 2192926 h 3991953"/>
              <a:gd name="csX89" fmla="*/ 2788723 w 3986325"/>
              <a:gd name="csY89" fmla="*/ 2064560 h 3991953"/>
              <a:gd name="csX90" fmla="*/ 2489259 w 3986325"/>
              <a:gd name="csY90" fmla="*/ 2064560 h 3991953"/>
              <a:gd name="csX91" fmla="*/ 2489259 w 3986325"/>
              <a:gd name="csY91" fmla="*/ 2363305 h 3991953"/>
              <a:gd name="csX92" fmla="*/ 2788723 w 3986325"/>
              <a:gd name="csY92" fmla="*/ 2363305 h 3991953"/>
              <a:gd name="csX93" fmla="*/ 2788723 w 3986325"/>
              <a:gd name="csY93" fmla="*/ 2064560 h 3991953"/>
              <a:gd name="csX94" fmla="*/ 2917428 w 3986325"/>
              <a:gd name="csY94" fmla="*/ 2000165 h 3991953"/>
              <a:gd name="csX95" fmla="*/ 2917428 w 3986325"/>
              <a:gd name="csY95" fmla="*/ 2427699 h 3991953"/>
              <a:gd name="csX96" fmla="*/ 2853075 w 3986325"/>
              <a:gd name="csY96" fmla="*/ 2492094 h 3991953"/>
              <a:gd name="csX97" fmla="*/ 2424865 w 3986325"/>
              <a:gd name="csY97" fmla="*/ 2492094 h 3991953"/>
              <a:gd name="csX98" fmla="*/ 2360512 w 3986325"/>
              <a:gd name="csY98" fmla="*/ 2427699 h 3991953"/>
              <a:gd name="csX99" fmla="*/ 2360512 w 3986325"/>
              <a:gd name="csY99" fmla="*/ 2000165 h 3991953"/>
              <a:gd name="csX100" fmla="*/ 2424865 w 3986325"/>
              <a:gd name="csY100" fmla="*/ 1935771 h 3991953"/>
              <a:gd name="csX101" fmla="*/ 2853075 w 3986325"/>
              <a:gd name="csY101" fmla="*/ 1935771 h 3991953"/>
              <a:gd name="csX102" fmla="*/ 2917428 w 3986325"/>
              <a:gd name="csY102" fmla="*/ 2000165 h 3991953"/>
              <a:gd name="csX103" fmla="*/ 2788723 w 3986325"/>
              <a:gd name="csY103" fmla="*/ 1274859 h 3991953"/>
              <a:gd name="csX104" fmla="*/ 2489259 w 3986325"/>
              <a:gd name="csY104" fmla="*/ 1274859 h 3991953"/>
              <a:gd name="csX105" fmla="*/ 2489259 w 3986325"/>
              <a:gd name="csY105" fmla="*/ 1573604 h 3991953"/>
              <a:gd name="csX106" fmla="*/ 2788723 w 3986325"/>
              <a:gd name="csY106" fmla="*/ 1573604 h 3991953"/>
              <a:gd name="csX107" fmla="*/ 2788723 w 3986325"/>
              <a:gd name="csY107" fmla="*/ 1274859 h 3991953"/>
              <a:gd name="csX108" fmla="*/ 2917428 w 3986325"/>
              <a:gd name="csY108" fmla="*/ 1210465 h 3991953"/>
              <a:gd name="csX109" fmla="*/ 2917428 w 3986325"/>
              <a:gd name="csY109" fmla="*/ 1637999 h 3991953"/>
              <a:gd name="csX110" fmla="*/ 2853075 w 3986325"/>
              <a:gd name="csY110" fmla="*/ 1702393 h 3991953"/>
              <a:gd name="csX111" fmla="*/ 2424865 w 3986325"/>
              <a:gd name="csY111" fmla="*/ 1702393 h 3991953"/>
              <a:gd name="csX112" fmla="*/ 2360512 w 3986325"/>
              <a:gd name="csY112" fmla="*/ 1637999 h 3991953"/>
              <a:gd name="csX113" fmla="*/ 2360512 w 3986325"/>
              <a:gd name="csY113" fmla="*/ 1210465 h 3991953"/>
              <a:gd name="csX114" fmla="*/ 2424865 w 3986325"/>
              <a:gd name="csY114" fmla="*/ 1146070 h 3991953"/>
              <a:gd name="csX115" fmla="*/ 2853075 w 3986325"/>
              <a:gd name="csY115" fmla="*/ 1146070 h 3991953"/>
              <a:gd name="csX116" fmla="*/ 2917428 w 3986325"/>
              <a:gd name="csY116" fmla="*/ 1210465 h 3991953"/>
              <a:gd name="csX117" fmla="*/ 2788723 w 3986325"/>
              <a:gd name="csY117" fmla="*/ 485159 h 3991953"/>
              <a:gd name="csX118" fmla="*/ 2489259 w 3986325"/>
              <a:gd name="csY118" fmla="*/ 485159 h 3991953"/>
              <a:gd name="csX119" fmla="*/ 2489259 w 3986325"/>
              <a:gd name="csY119" fmla="*/ 783904 h 3991953"/>
              <a:gd name="csX120" fmla="*/ 2788723 w 3986325"/>
              <a:gd name="csY120" fmla="*/ 783904 h 3991953"/>
              <a:gd name="csX121" fmla="*/ 2788723 w 3986325"/>
              <a:gd name="csY121" fmla="*/ 485159 h 3991953"/>
              <a:gd name="csX122" fmla="*/ 2917428 w 3986325"/>
              <a:gd name="csY122" fmla="*/ 420765 h 3991953"/>
              <a:gd name="csX123" fmla="*/ 2917428 w 3986325"/>
              <a:gd name="csY123" fmla="*/ 848299 h 3991953"/>
              <a:gd name="csX124" fmla="*/ 2853075 w 3986325"/>
              <a:gd name="csY124" fmla="*/ 912693 h 3991953"/>
              <a:gd name="csX125" fmla="*/ 2424865 w 3986325"/>
              <a:gd name="csY125" fmla="*/ 912693 h 3991953"/>
              <a:gd name="csX126" fmla="*/ 2360512 w 3986325"/>
              <a:gd name="csY126" fmla="*/ 848299 h 3991953"/>
              <a:gd name="csX127" fmla="*/ 2360512 w 3986325"/>
              <a:gd name="csY127" fmla="*/ 420765 h 3991953"/>
              <a:gd name="csX128" fmla="*/ 2424865 w 3986325"/>
              <a:gd name="csY128" fmla="*/ 356370 h 3991953"/>
              <a:gd name="csX129" fmla="*/ 2853075 w 3986325"/>
              <a:gd name="csY129" fmla="*/ 356370 h 3991953"/>
              <a:gd name="csX130" fmla="*/ 2917428 w 3986325"/>
              <a:gd name="csY130" fmla="*/ 420765 h 3991953"/>
              <a:gd name="csX131" fmla="*/ 1291698 w 3986325"/>
              <a:gd name="csY131" fmla="*/ 2257320 h 3991953"/>
              <a:gd name="csX132" fmla="*/ 993038 w 3986325"/>
              <a:gd name="csY132" fmla="*/ 2257320 h 3991953"/>
              <a:gd name="csX133" fmla="*/ 993038 w 3986325"/>
              <a:gd name="csY133" fmla="*/ 2556065 h 3991953"/>
              <a:gd name="csX134" fmla="*/ 1291698 w 3986325"/>
              <a:gd name="csY134" fmla="*/ 2556065 h 3991953"/>
              <a:gd name="csX135" fmla="*/ 1291698 w 3986325"/>
              <a:gd name="csY135" fmla="*/ 2257320 h 3991953"/>
              <a:gd name="csX136" fmla="*/ 1420445 w 3986325"/>
              <a:gd name="csY136" fmla="*/ 2192926 h 3991953"/>
              <a:gd name="csX137" fmla="*/ 1420445 w 3986325"/>
              <a:gd name="csY137" fmla="*/ 2620460 h 3991953"/>
              <a:gd name="csX138" fmla="*/ 1356093 w 3986325"/>
              <a:gd name="csY138" fmla="*/ 2684812 h 3991953"/>
              <a:gd name="csX139" fmla="*/ 928686 w 3986325"/>
              <a:gd name="csY139" fmla="*/ 2684812 h 3991953"/>
              <a:gd name="csX140" fmla="*/ 864334 w 3986325"/>
              <a:gd name="csY140" fmla="*/ 2620460 h 3991953"/>
              <a:gd name="csX141" fmla="*/ 864334 w 3986325"/>
              <a:gd name="csY141" fmla="*/ 2192926 h 3991953"/>
              <a:gd name="csX142" fmla="*/ 928686 w 3986325"/>
              <a:gd name="csY142" fmla="*/ 2128531 h 3991953"/>
              <a:gd name="csX143" fmla="*/ 1356093 w 3986325"/>
              <a:gd name="csY143" fmla="*/ 2128531 h 3991953"/>
              <a:gd name="csX144" fmla="*/ 1420445 w 3986325"/>
              <a:gd name="csY144" fmla="*/ 2192926 h 3991953"/>
              <a:gd name="csX145" fmla="*/ 2040147 w 3986325"/>
              <a:gd name="csY145" fmla="*/ 485159 h 3991953"/>
              <a:gd name="csX146" fmla="*/ 1741614 w 3986325"/>
              <a:gd name="csY146" fmla="*/ 485159 h 3991953"/>
              <a:gd name="csX147" fmla="*/ 1741614 w 3986325"/>
              <a:gd name="csY147" fmla="*/ 783904 h 3991953"/>
              <a:gd name="csX148" fmla="*/ 2040147 w 3986325"/>
              <a:gd name="csY148" fmla="*/ 783904 h 3991953"/>
              <a:gd name="csX149" fmla="*/ 2040147 w 3986325"/>
              <a:gd name="csY149" fmla="*/ 485159 h 3991953"/>
              <a:gd name="csX150" fmla="*/ 2169021 w 3986325"/>
              <a:gd name="csY150" fmla="*/ 420765 h 3991953"/>
              <a:gd name="csX151" fmla="*/ 2169021 w 3986325"/>
              <a:gd name="csY151" fmla="*/ 848299 h 3991953"/>
              <a:gd name="csX152" fmla="*/ 2104669 w 3986325"/>
              <a:gd name="csY152" fmla="*/ 912693 h 3991953"/>
              <a:gd name="csX153" fmla="*/ 1677262 w 3986325"/>
              <a:gd name="csY153" fmla="*/ 912693 h 3991953"/>
              <a:gd name="csX154" fmla="*/ 1612910 w 3986325"/>
              <a:gd name="csY154" fmla="*/ 848299 h 3991953"/>
              <a:gd name="csX155" fmla="*/ 1612910 w 3986325"/>
              <a:gd name="csY155" fmla="*/ 420765 h 3991953"/>
              <a:gd name="csX156" fmla="*/ 1677262 w 3986325"/>
              <a:gd name="csY156" fmla="*/ 356370 h 3991953"/>
              <a:gd name="csX157" fmla="*/ 2104669 w 3986325"/>
              <a:gd name="csY157" fmla="*/ 356370 h 3991953"/>
              <a:gd name="csX158" fmla="*/ 2169021 w 3986325"/>
              <a:gd name="csY158" fmla="*/ 420765 h 3991953"/>
              <a:gd name="csX159" fmla="*/ 668781 w 3986325"/>
              <a:gd name="csY159" fmla="*/ 2257320 h 3991953"/>
              <a:gd name="csX160" fmla="*/ 369317 w 3986325"/>
              <a:gd name="csY160" fmla="*/ 2257320 h 3991953"/>
              <a:gd name="csX161" fmla="*/ 369317 w 3986325"/>
              <a:gd name="csY161" fmla="*/ 2556065 h 3991953"/>
              <a:gd name="csX162" fmla="*/ 668781 w 3986325"/>
              <a:gd name="csY162" fmla="*/ 2556065 h 3991953"/>
              <a:gd name="csX163" fmla="*/ 668781 w 3986325"/>
              <a:gd name="csY163" fmla="*/ 2257320 h 3991953"/>
              <a:gd name="csX164" fmla="*/ 797527 w 3986325"/>
              <a:gd name="csY164" fmla="*/ 2192926 h 3991953"/>
              <a:gd name="csX165" fmla="*/ 797527 w 3986325"/>
              <a:gd name="csY165" fmla="*/ 2620460 h 3991953"/>
              <a:gd name="csX166" fmla="*/ 733175 w 3986325"/>
              <a:gd name="csY166" fmla="*/ 2684812 h 3991953"/>
              <a:gd name="csX167" fmla="*/ 304964 w 3986325"/>
              <a:gd name="csY167" fmla="*/ 2684812 h 3991953"/>
              <a:gd name="csX168" fmla="*/ 240612 w 3986325"/>
              <a:gd name="csY168" fmla="*/ 2620460 h 3991953"/>
              <a:gd name="csX169" fmla="*/ 240612 w 3986325"/>
              <a:gd name="csY169" fmla="*/ 2192926 h 3991953"/>
              <a:gd name="csX170" fmla="*/ 304964 w 3986325"/>
              <a:gd name="csY170" fmla="*/ 2128531 h 3991953"/>
              <a:gd name="csX171" fmla="*/ 733175 w 3986325"/>
              <a:gd name="csY171" fmla="*/ 2128531 h 3991953"/>
              <a:gd name="csX172" fmla="*/ 797527 w 3986325"/>
              <a:gd name="csY172" fmla="*/ 2192926 h 3991953"/>
              <a:gd name="csX173" fmla="*/ 1420445 w 3986325"/>
              <a:gd name="csY173" fmla="*/ 1082014 h 3991953"/>
              <a:gd name="csX174" fmla="*/ 2136824 w 3986325"/>
              <a:gd name="csY174" fmla="*/ 1082014 h 3991953"/>
              <a:gd name="csX175" fmla="*/ 2241454 w 3986325"/>
              <a:gd name="csY175" fmla="*/ 1125212 h 3991953"/>
              <a:gd name="csX176" fmla="*/ 2284906 w 3986325"/>
              <a:gd name="csY176" fmla="*/ 1229631 h 3991953"/>
              <a:gd name="csX177" fmla="*/ 2284906 w 3986325"/>
              <a:gd name="csY177" fmla="*/ 3927559 h 3991953"/>
              <a:gd name="csX178" fmla="*/ 2220553 w 3986325"/>
              <a:gd name="csY178" fmla="*/ 3991953 h 3991953"/>
              <a:gd name="csX179" fmla="*/ 2156032 w 3986325"/>
              <a:gd name="csY179" fmla="*/ 3927559 h 3991953"/>
              <a:gd name="csX180" fmla="*/ 2156032 w 3986325"/>
              <a:gd name="csY180" fmla="*/ 1229631 h 3991953"/>
              <a:gd name="csX181" fmla="*/ 2150490 w 3986325"/>
              <a:gd name="csY181" fmla="*/ 1216346 h 3991953"/>
              <a:gd name="csX182" fmla="*/ 2136866 w 3986325"/>
              <a:gd name="csY182" fmla="*/ 1210803 h 3991953"/>
              <a:gd name="csX183" fmla="*/ 148040 w 3986325"/>
              <a:gd name="csY183" fmla="*/ 1210803 h 3991953"/>
              <a:gd name="csX184" fmla="*/ 134416 w 3986325"/>
              <a:gd name="csY184" fmla="*/ 1216346 h 3991953"/>
              <a:gd name="csX185" fmla="*/ 128704 w 3986325"/>
              <a:gd name="csY185" fmla="*/ 1229631 h 3991953"/>
              <a:gd name="csX186" fmla="*/ 128704 w 3986325"/>
              <a:gd name="csY186" fmla="*/ 3927559 h 3991953"/>
              <a:gd name="csX187" fmla="*/ 64352 w 3986325"/>
              <a:gd name="csY187" fmla="*/ 3991953 h 3991953"/>
              <a:gd name="csX188" fmla="*/ 0 w 3986325"/>
              <a:gd name="csY188" fmla="*/ 3927559 h 3991953"/>
              <a:gd name="csX189" fmla="*/ 0 w 3986325"/>
              <a:gd name="csY189" fmla="*/ 1229631 h 3991953"/>
              <a:gd name="csX190" fmla="*/ 43451 w 3986325"/>
              <a:gd name="csY190" fmla="*/ 1125212 h 3991953"/>
              <a:gd name="csX191" fmla="*/ 148082 w 3986325"/>
              <a:gd name="csY191" fmla="*/ 1082014 h 3991953"/>
              <a:gd name="csX192" fmla="*/ 1291741 w 3986325"/>
              <a:gd name="csY192" fmla="*/ 1082014 h 3991953"/>
              <a:gd name="csX193" fmla="*/ 1291741 w 3986325"/>
              <a:gd name="csY193" fmla="*/ 147617 h 3991953"/>
              <a:gd name="csX194" fmla="*/ 1335192 w 3986325"/>
              <a:gd name="csY194" fmla="*/ 43198 h 3991953"/>
              <a:gd name="csX195" fmla="*/ 1439823 w 3986325"/>
              <a:gd name="csY195" fmla="*/ 0 h 3991953"/>
              <a:gd name="csX196" fmla="*/ 3838244 w 3986325"/>
              <a:gd name="csY196" fmla="*/ 0 h 3991953"/>
              <a:gd name="csX197" fmla="*/ 3942874 w 3986325"/>
              <a:gd name="csY197" fmla="*/ 43198 h 3991953"/>
              <a:gd name="csX198" fmla="*/ 3986326 w 3986325"/>
              <a:gd name="csY198" fmla="*/ 147617 h 3991953"/>
              <a:gd name="csX199" fmla="*/ 3986326 w 3986325"/>
              <a:gd name="csY199" fmla="*/ 3927559 h 3991953"/>
              <a:gd name="csX200" fmla="*/ 3921974 w 3986325"/>
              <a:gd name="csY200" fmla="*/ 3991953 h 3991953"/>
              <a:gd name="csX201" fmla="*/ 3857622 w 3986325"/>
              <a:gd name="csY201" fmla="*/ 3927559 h 3991953"/>
              <a:gd name="csX202" fmla="*/ 3857622 w 3986325"/>
              <a:gd name="csY202" fmla="*/ 147617 h 3991953"/>
              <a:gd name="csX203" fmla="*/ 3851910 w 3986325"/>
              <a:gd name="csY203" fmla="*/ 134332 h 3991953"/>
              <a:gd name="csX204" fmla="*/ 3838286 w 3986325"/>
              <a:gd name="csY204" fmla="*/ 128789 h 3991953"/>
              <a:gd name="csX205" fmla="*/ 1439780 w 3986325"/>
              <a:gd name="csY205" fmla="*/ 128789 h 3991953"/>
              <a:gd name="csX206" fmla="*/ 1426157 w 3986325"/>
              <a:gd name="csY206" fmla="*/ 134332 h 3991953"/>
              <a:gd name="csX207" fmla="*/ 1420445 w 3986325"/>
              <a:gd name="csY207" fmla="*/ 147617 h 39919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</a:cxnLst>
            <a:rect l="l" t="t" r="r" b="b"/>
            <a:pathLst>
              <a:path w="3986325" h="3991953">
                <a:moveTo>
                  <a:pt x="1899342" y="1604363"/>
                </a:moveTo>
                <a:lnTo>
                  <a:pt x="369359" y="1604363"/>
                </a:lnTo>
                <a:lnTo>
                  <a:pt x="369359" y="1884365"/>
                </a:lnTo>
                <a:lnTo>
                  <a:pt x="1899342" y="1884365"/>
                </a:lnTo>
                <a:lnTo>
                  <a:pt x="1899342" y="1604363"/>
                </a:lnTo>
                <a:close/>
                <a:moveTo>
                  <a:pt x="2028089" y="1539969"/>
                </a:moveTo>
                <a:lnTo>
                  <a:pt x="2028089" y="1948717"/>
                </a:lnTo>
                <a:cubicBezTo>
                  <a:pt x="2028089" y="1984215"/>
                  <a:pt x="1999996" y="2013112"/>
                  <a:pt x="1963737" y="2013112"/>
                </a:cubicBezTo>
                <a:lnTo>
                  <a:pt x="304964" y="2013112"/>
                </a:lnTo>
                <a:cubicBezTo>
                  <a:pt x="269467" y="2013112"/>
                  <a:pt x="240612" y="1984215"/>
                  <a:pt x="240612" y="1948717"/>
                </a:cubicBezTo>
                <a:lnTo>
                  <a:pt x="240612" y="1539969"/>
                </a:lnTo>
                <a:cubicBezTo>
                  <a:pt x="240612" y="1504387"/>
                  <a:pt x="269467" y="1475574"/>
                  <a:pt x="304964" y="1475574"/>
                </a:cubicBezTo>
                <a:lnTo>
                  <a:pt x="1963695" y="1475574"/>
                </a:lnTo>
                <a:cubicBezTo>
                  <a:pt x="1999996" y="1475574"/>
                  <a:pt x="2028047" y="1504387"/>
                  <a:pt x="2028047" y="1539969"/>
                </a:cubicBezTo>
                <a:moveTo>
                  <a:pt x="838610" y="3927559"/>
                </a:moveTo>
                <a:cubicBezTo>
                  <a:pt x="838610" y="3963056"/>
                  <a:pt x="810390" y="3991953"/>
                  <a:pt x="774257" y="3991953"/>
                </a:cubicBezTo>
                <a:cubicBezTo>
                  <a:pt x="738125" y="3991953"/>
                  <a:pt x="709905" y="3963056"/>
                  <a:pt x="709905" y="3927559"/>
                </a:cubicBezTo>
                <a:lnTo>
                  <a:pt x="709905" y="2947933"/>
                </a:lnTo>
                <a:cubicBezTo>
                  <a:pt x="709905" y="2908797"/>
                  <a:pt x="725940" y="2871226"/>
                  <a:pt x="753357" y="2843556"/>
                </a:cubicBezTo>
                <a:cubicBezTo>
                  <a:pt x="781450" y="2815843"/>
                  <a:pt x="818513" y="2800316"/>
                  <a:pt x="857987" y="2800316"/>
                </a:cubicBezTo>
                <a:lnTo>
                  <a:pt x="1426961" y="2800316"/>
                </a:lnTo>
                <a:cubicBezTo>
                  <a:pt x="1466435" y="2800316"/>
                  <a:pt x="1504175" y="2815843"/>
                  <a:pt x="1531591" y="2843556"/>
                </a:cubicBezTo>
                <a:cubicBezTo>
                  <a:pt x="1559685" y="2871226"/>
                  <a:pt x="1575043" y="2908797"/>
                  <a:pt x="1575043" y="2947933"/>
                </a:cubicBezTo>
                <a:lnTo>
                  <a:pt x="1575043" y="3927559"/>
                </a:lnTo>
                <a:cubicBezTo>
                  <a:pt x="1575043" y="3963056"/>
                  <a:pt x="1546019" y="3991953"/>
                  <a:pt x="1510691" y="3991953"/>
                </a:cubicBezTo>
                <a:cubicBezTo>
                  <a:pt x="1475362" y="3991953"/>
                  <a:pt x="1446338" y="3963056"/>
                  <a:pt x="1446338" y="3927559"/>
                </a:cubicBezTo>
                <a:lnTo>
                  <a:pt x="1446338" y="2947933"/>
                </a:lnTo>
                <a:cubicBezTo>
                  <a:pt x="1446338" y="2942940"/>
                  <a:pt x="1443842" y="2938117"/>
                  <a:pt x="1440627" y="2934563"/>
                </a:cubicBezTo>
                <a:cubicBezTo>
                  <a:pt x="1437454" y="2931009"/>
                  <a:pt x="1432546" y="2929105"/>
                  <a:pt x="1427003" y="2929105"/>
                </a:cubicBezTo>
                <a:lnTo>
                  <a:pt x="858030" y="2929105"/>
                </a:lnTo>
                <a:cubicBezTo>
                  <a:pt x="853122" y="2929105"/>
                  <a:pt x="848341" y="2931009"/>
                  <a:pt x="844237" y="2934563"/>
                </a:cubicBezTo>
                <a:cubicBezTo>
                  <a:pt x="841064" y="2938117"/>
                  <a:pt x="838694" y="2942940"/>
                  <a:pt x="838694" y="2947933"/>
                </a:cubicBezTo>
                <a:lnTo>
                  <a:pt x="838694" y="3927559"/>
                </a:lnTo>
                <a:close/>
                <a:moveTo>
                  <a:pt x="3536368" y="2064560"/>
                </a:moveTo>
                <a:lnTo>
                  <a:pt x="3237835" y="2064560"/>
                </a:lnTo>
                <a:lnTo>
                  <a:pt x="3237835" y="2363305"/>
                </a:lnTo>
                <a:lnTo>
                  <a:pt x="3536368" y="2363305"/>
                </a:lnTo>
                <a:lnTo>
                  <a:pt x="3536368" y="2064560"/>
                </a:lnTo>
                <a:close/>
                <a:moveTo>
                  <a:pt x="3665115" y="2000165"/>
                </a:moveTo>
                <a:lnTo>
                  <a:pt x="3665115" y="2427699"/>
                </a:lnTo>
                <a:cubicBezTo>
                  <a:pt x="3665115" y="2463281"/>
                  <a:pt x="3636260" y="2492094"/>
                  <a:pt x="3600763" y="2492094"/>
                </a:cubicBezTo>
                <a:lnTo>
                  <a:pt x="3173356" y="2492094"/>
                </a:lnTo>
                <a:cubicBezTo>
                  <a:pt x="3137985" y="2492094"/>
                  <a:pt x="3109004" y="2463281"/>
                  <a:pt x="3109004" y="2427699"/>
                </a:cubicBezTo>
                <a:lnTo>
                  <a:pt x="3109004" y="2000165"/>
                </a:lnTo>
                <a:cubicBezTo>
                  <a:pt x="3109004" y="1964583"/>
                  <a:pt x="3138028" y="1935771"/>
                  <a:pt x="3173356" y="1935771"/>
                </a:cubicBezTo>
                <a:lnTo>
                  <a:pt x="3600763" y="1935771"/>
                </a:lnTo>
                <a:cubicBezTo>
                  <a:pt x="3636260" y="1935771"/>
                  <a:pt x="3665115" y="1964583"/>
                  <a:pt x="3665115" y="2000165"/>
                </a:cubicBezTo>
                <a:moveTo>
                  <a:pt x="3536368" y="1274859"/>
                </a:moveTo>
                <a:lnTo>
                  <a:pt x="3237835" y="1274859"/>
                </a:lnTo>
                <a:lnTo>
                  <a:pt x="3237835" y="1573604"/>
                </a:lnTo>
                <a:lnTo>
                  <a:pt x="3536368" y="1573604"/>
                </a:lnTo>
                <a:lnTo>
                  <a:pt x="3536368" y="1274859"/>
                </a:lnTo>
                <a:close/>
                <a:moveTo>
                  <a:pt x="3665115" y="1210465"/>
                </a:moveTo>
                <a:lnTo>
                  <a:pt x="3665115" y="1637999"/>
                </a:lnTo>
                <a:cubicBezTo>
                  <a:pt x="3665115" y="1673581"/>
                  <a:pt x="3636260" y="1702393"/>
                  <a:pt x="3600763" y="1702393"/>
                </a:cubicBezTo>
                <a:lnTo>
                  <a:pt x="3173356" y="1702393"/>
                </a:lnTo>
                <a:cubicBezTo>
                  <a:pt x="3137985" y="1702393"/>
                  <a:pt x="3109004" y="1673581"/>
                  <a:pt x="3109004" y="1637999"/>
                </a:cubicBezTo>
                <a:lnTo>
                  <a:pt x="3109004" y="1210465"/>
                </a:lnTo>
                <a:cubicBezTo>
                  <a:pt x="3109004" y="1174883"/>
                  <a:pt x="3138028" y="1146070"/>
                  <a:pt x="3173356" y="1146070"/>
                </a:cubicBezTo>
                <a:lnTo>
                  <a:pt x="3600763" y="1146070"/>
                </a:lnTo>
                <a:cubicBezTo>
                  <a:pt x="3636260" y="1146070"/>
                  <a:pt x="3665115" y="1174883"/>
                  <a:pt x="3665115" y="1210465"/>
                </a:cubicBezTo>
                <a:moveTo>
                  <a:pt x="3536368" y="485159"/>
                </a:moveTo>
                <a:lnTo>
                  <a:pt x="3237835" y="485159"/>
                </a:lnTo>
                <a:lnTo>
                  <a:pt x="3237835" y="783904"/>
                </a:lnTo>
                <a:lnTo>
                  <a:pt x="3536368" y="783904"/>
                </a:lnTo>
                <a:lnTo>
                  <a:pt x="3536368" y="485159"/>
                </a:lnTo>
                <a:close/>
                <a:moveTo>
                  <a:pt x="3665115" y="420765"/>
                </a:moveTo>
                <a:lnTo>
                  <a:pt x="3665115" y="848299"/>
                </a:lnTo>
                <a:cubicBezTo>
                  <a:pt x="3665115" y="883881"/>
                  <a:pt x="3636260" y="912693"/>
                  <a:pt x="3600763" y="912693"/>
                </a:cubicBezTo>
                <a:lnTo>
                  <a:pt x="3173356" y="912693"/>
                </a:lnTo>
                <a:cubicBezTo>
                  <a:pt x="3137985" y="912693"/>
                  <a:pt x="3109004" y="883881"/>
                  <a:pt x="3109004" y="848299"/>
                </a:cubicBezTo>
                <a:lnTo>
                  <a:pt x="3109004" y="420765"/>
                </a:lnTo>
                <a:cubicBezTo>
                  <a:pt x="3109004" y="385183"/>
                  <a:pt x="3138028" y="356370"/>
                  <a:pt x="3173356" y="356370"/>
                </a:cubicBezTo>
                <a:lnTo>
                  <a:pt x="3600763" y="356370"/>
                </a:lnTo>
                <a:cubicBezTo>
                  <a:pt x="3636260" y="356370"/>
                  <a:pt x="3665115" y="385183"/>
                  <a:pt x="3665115" y="420765"/>
                </a:cubicBezTo>
                <a:moveTo>
                  <a:pt x="1915505" y="2257320"/>
                </a:moveTo>
                <a:lnTo>
                  <a:pt x="1616844" y="2257320"/>
                </a:lnTo>
                <a:lnTo>
                  <a:pt x="1616844" y="2556065"/>
                </a:lnTo>
                <a:lnTo>
                  <a:pt x="1915505" y="2556065"/>
                </a:lnTo>
                <a:lnTo>
                  <a:pt x="1915505" y="2257320"/>
                </a:lnTo>
                <a:close/>
                <a:moveTo>
                  <a:pt x="2044251" y="2192926"/>
                </a:moveTo>
                <a:lnTo>
                  <a:pt x="2044251" y="2620460"/>
                </a:lnTo>
                <a:cubicBezTo>
                  <a:pt x="2044251" y="2656000"/>
                  <a:pt x="2015227" y="2684812"/>
                  <a:pt x="1979899" y="2684812"/>
                </a:cubicBezTo>
                <a:lnTo>
                  <a:pt x="1552492" y="2684812"/>
                </a:lnTo>
                <a:cubicBezTo>
                  <a:pt x="1516191" y="2684812"/>
                  <a:pt x="1488140" y="2656000"/>
                  <a:pt x="1488140" y="2620460"/>
                </a:cubicBezTo>
                <a:lnTo>
                  <a:pt x="1488140" y="2192926"/>
                </a:lnTo>
                <a:cubicBezTo>
                  <a:pt x="1488140" y="2157428"/>
                  <a:pt x="1516233" y="2128531"/>
                  <a:pt x="1552492" y="2128531"/>
                </a:cubicBezTo>
                <a:lnTo>
                  <a:pt x="1979899" y="2128531"/>
                </a:lnTo>
                <a:cubicBezTo>
                  <a:pt x="2015269" y="2128531"/>
                  <a:pt x="2044251" y="2157428"/>
                  <a:pt x="2044251" y="2192926"/>
                </a:cubicBezTo>
                <a:moveTo>
                  <a:pt x="2788723" y="2064560"/>
                </a:moveTo>
                <a:lnTo>
                  <a:pt x="2489259" y="2064560"/>
                </a:lnTo>
                <a:lnTo>
                  <a:pt x="2489259" y="2363305"/>
                </a:lnTo>
                <a:lnTo>
                  <a:pt x="2788723" y="2363305"/>
                </a:lnTo>
                <a:lnTo>
                  <a:pt x="2788723" y="2064560"/>
                </a:lnTo>
                <a:close/>
                <a:moveTo>
                  <a:pt x="2917428" y="2000165"/>
                </a:moveTo>
                <a:lnTo>
                  <a:pt x="2917428" y="2427699"/>
                </a:lnTo>
                <a:cubicBezTo>
                  <a:pt x="2917428" y="2463281"/>
                  <a:pt x="2888404" y="2492094"/>
                  <a:pt x="2853075" y="2492094"/>
                </a:cubicBezTo>
                <a:lnTo>
                  <a:pt x="2424865" y="2492094"/>
                </a:lnTo>
                <a:cubicBezTo>
                  <a:pt x="2389494" y="2492094"/>
                  <a:pt x="2360512" y="2463281"/>
                  <a:pt x="2360512" y="2427699"/>
                </a:cubicBezTo>
                <a:lnTo>
                  <a:pt x="2360512" y="2000165"/>
                </a:lnTo>
                <a:cubicBezTo>
                  <a:pt x="2360512" y="1964583"/>
                  <a:pt x="2389536" y="1935771"/>
                  <a:pt x="2424865" y="1935771"/>
                </a:cubicBezTo>
                <a:lnTo>
                  <a:pt x="2853075" y="1935771"/>
                </a:lnTo>
                <a:cubicBezTo>
                  <a:pt x="2888446" y="1935771"/>
                  <a:pt x="2917428" y="1964583"/>
                  <a:pt x="2917428" y="2000165"/>
                </a:cubicBezTo>
                <a:moveTo>
                  <a:pt x="2788723" y="1274859"/>
                </a:moveTo>
                <a:lnTo>
                  <a:pt x="2489259" y="1274859"/>
                </a:lnTo>
                <a:lnTo>
                  <a:pt x="2489259" y="1573604"/>
                </a:lnTo>
                <a:lnTo>
                  <a:pt x="2788723" y="1573604"/>
                </a:lnTo>
                <a:lnTo>
                  <a:pt x="2788723" y="1274859"/>
                </a:lnTo>
                <a:close/>
                <a:moveTo>
                  <a:pt x="2917428" y="1210465"/>
                </a:moveTo>
                <a:lnTo>
                  <a:pt x="2917428" y="1637999"/>
                </a:lnTo>
                <a:cubicBezTo>
                  <a:pt x="2917428" y="1673581"/>
                  <a:pt x="2888404" y="1702393"/>
                  <a:pt x="2853075" y="1702393"/>
                </a:cubicBezTo>
                <a:lnTo>
                  <a:pt x="2424865" y="1702393"/>
                </a:lnTo>
                <a:cubicBezTo>
                  <a:pt x="2389494" y="1702393"/>
                  <a:pt x="2360512" y="1673581"/>
                  <a:pt x="2360512" y="1637999"/>
                </a:cubicBezTo>
                <a:lnTo>
                  <a:pt x="2360512" y="1210465"/>
                </a:lnTo>
                <a:cubicBezTo>
                  <a:pt x="2360512" y="1174883"/>
                  <a:pt x="2389536" y="1146070"/>
                  <a:pt x="2424865" y="1146070"/>
                </a:cubicBezTo>
                <a:lnTo>
                  <a:pt x="2853075" y="1146070"/>
                </a:lnTo>
                <a:cubicBezTo>
                  <a:pt x="2888446" y="1146070"/>
                  <a:pt x="2917428" y="1174883"/>
                  <a:pt x="2917428" y="1210465"/>
                </a:cubicBezTo>
                <a:moveTo>
                  <a:pt x="2788723" y="485159"/>
                </a:moveTo>
                <a:lnTo>
                  <a:pt x="2489259" y="485159"/>
                </a:lnTo>
                <a:lnTo>
                  <a:pt x="2489259" y="783904"/>
                </a:lnTo>
                <a:lnTo>
                  <a:pt x="2788723" y="783904"/>
                </a:lnTo>
                <a:lnTo>
                  <a:pt x="2788723" y="485159"/>
                </a:lnTo>
                <a:close/>
                <a:moveTo>
                  <a:pt x="2917428" y="420765"/>
                </a:moveTo>
                <a:lnTo>
                  <a:pt x="2917428" y="848299"/>
                </a:lnTo>
                <a:cubicBezTo>
                  <a:pt x="2917428" y="883881"/>
                  <a:pt x="2888404" y="912693"/>
                  <a:pt x="2853075" y="912693"/>
                </a:cubicBezTo>
                <a:lnTo>
                  <a:pt x="2424865" y="912693"/>
                </a:lnTo>
                <a:cubicBezTo>
                  <a:pt x="2389494" y="912693"/>
                  <a:pt x="2360512" y="883881"/>
                  <a:pt x="2360512" y="848299"/>
                </a:cubicBezTo>
                <a:lnTo>
                  <a:pt x="2360512" y="420765"/>
                </a:lnTo>
                <a:cubicBezTo>
                  <a:pt x="2360512" y="385183"/>
                  <a:pt x="2389536" y="356370"/>
                  <a:pt x="2424865" y="356370"/>
                </a:cubicBezTo>
                <a:lnTo>
                  <a:pt x="2853075" y="356370"/>
                </a:lnTo>
                <a:cubicBezTo>
                  <a:pt x="2888446" y="356370"/>
                  <a:pt x="2917428" y="385183"/>
                  <a:pt x="2917428" y="420765"/>
                </a:cubicBezTo>
                <a:moveTo>
                  <a:pt x="1291698" y="2257320"/>
                </a:moveTo>
                <a:lnTo>
                  <a:pt x="993038" y="2257320"/>
                </a:lnTo>
                <a:lnTo>
                  <a:pt x="993038" y="2556065"/>
                </a:lnTo>
                <a:lnTo>
                  <a:pt x="1291698" y="2556065"/>
                </a:lnTo>
                <a:lnTo>
                  <a:pt x="1291698" y="2257320"/>
                </a:lnTo>
                <a:close/>
                <a:moveTo>
                  <a:pt x="1420445" y="2192926"/>
                </a:moveTo>
                <a:lnTo>
                  <a:pt x="1420445" y="2620460"/>
                </a:lnTo>
                <a:cubicBezTo>
                  <a:pt x="1420445" y="2656000"/>
                  <a:pt x="1391590" y="2684812"/>
                  <a:pt x="1356093" y="2684812"/>
                </a:cubicBezTo>
                <a:lnTo>
                  <a:pt x="928686" y="2684812"/>
                </a:lnTo>
                <a:cubicBezTo>
                  <a:pt x="893315" y="2684812"/>
                  <a:pt x="864334" y="2656000"/>
                  <a:pt x="864334" y="2620460"/>
                </a:cubicBezTo>
                <a:lnTo>
                  <a:pt x="864334" y="2192926"/>
                </a:lnTo>
                <a:cubicBezTo>
                  <a:pt x="864334" y="2157428"/>
                  <a:pt x="893358" y="2128531"/>
                  <a:pt x="928686" y="2128531"/>
                </a:cubicBezTo>
                <a:lnTo>
                  <a:pt x="1356093" y="2128531"/>
                </a:lnTo>
                <a:cubicBezTo>
                  <a:pt x="1391590" y="2128531"/>
                  <a:pt x="1420445" y="2157428"/>
                  <a:pt x="1420445" y="2192926"/>
                </a:cubicBezTo>
                <a:moveTo>
                  <a:pt x="2040147" y="485159"/>
                </a:moveTo>
                <a:lnTo>
                  <a:pt x="1741614" y="485159"/>
                </a:lnTo>
                <a:lnTo>
                  <a:pt x="1741614" y="783904"/>
                </a:lnTo>
                <a:lnTo>
                  <a:pt x="2040147" y="783904"/>
                </a:lnTo>
                <a:lnTo>
                  <a:pt x="2040147" y="485159"/>
                </a:lnTo>
                <a:close/>
                <a:moveTo>
                  <a:pt x="2169021" y="420765"/>
                </a:moveTo>
                <a:lnTo>
                  <a:pt x="2169021" y="848299"/>
                </a:lnTo>
                <a:cubicBezTo>
                  <a:pt x="2169021" y="883881"/>
                  <a:pt x="2139997" y="912693"/>
                  <a:pt x="2104669" y="912693"/>
                </a:cubicBezTo>
                <a:lnTo>
                  <a:pt x="1677262" y="912693"/>
                </a:lnTo>
                <a:cubicBezTo>
                  <a:pt x="1640960" y="912693"/>
                  <a:pt x="1612910" y="883881"/>
                  <a:pt x="1612910" y="848299"/>
                </a:cubicBezTo>
                <a:lnTo>
                  <a:pt x="1612910" y="420765"/>
                </a:lnTo>
                <a:cubicBezTo>
                  <a:pt x="1612910" y="385183"/>
                  <a:pt x="1641003" y="356370"/>
                  <a:pt x="1677262" y="356370"/>
                </a:cubicBezTo>
                <a:lnTo>
                  <a:pt x="2104669" y="356370"/>
                </a:lnTo>
                <a:cubicBezTo>
                  <a:pt x="2140039" y="356370"/>
                  <a:pt x="2169021" y="385183"/>
                  <a:pt x="2169021" y="420765"/>
                </a:cubicBezTo>
                <a:moveTo>
                  <a:pt x="668781" y="2257320"/>
                </a:moveTo>
                <a:lnTo>
                  <a:pt x="369317" y="2257320"/>
                </a:lnTo>
                <a:lnTo>
                  <a:pt x="369317" y="2556065"/>
                </a:lnTo>
                <a:lnTo>
                  <a:pt x="668781" y="2556065"/>
                </a:lnTo>
                <a:lnTo>
                  <a:pt x="668781" y="2257320"/>
                </a:lnTo>
                <a:close/>
                <a:moveTo>
                  <a:pt x="797527" y="2192926"/>
                </a:moveTo>
                <a:lnTo>
                  <a:pt x="797527" y="2620460"/>
                </a:lnTo>
                <a:cubicBezTo>
                  <a:pt x="797527" y="2656000"/>
                  <a:pt x="768503" y="2684812"/>
                  <a:pt x="733175" y="2684812"/>
                </a:cubicBezTo>
                <a:lnTo>
                  <a:pt x="304964" y="2684812"/>
                </a:lnTo>
                <a:cubicBezTo>
                  <a:pt x="269467" y="2684812"/>
                  <a:pt x="240612" y="2656000"/>
                  <a:pt x="240612" y="2620460"/>
                </a:cubicBezTo>
                <a:lnTo>
                  <a:pt x="240612" y="2192926"/>
                </a:lnTo>
                <a:cubicBezTo>
                  <a:pt x="240612" y="2157428"/>
                  <a:pt x="269467" y="2128531"/>
                  <a:pt x="304964" y="2128531"/>
                </a:cubicBezTo>
                <a:lnTo>
                  <a:pt x="733175" y="2128531"/>
                </a:lnTo>
                <a:cubicBezTo>
                  <a:pt x="768546" y="2128531"/>
                  <a:pt x="797527" y="2157428"/>
                  <a:pt x="797527" y="2192926"/>
                </a:cubicBezTo>
                <a:moveTo>
                  <a:pt x="1420445" y="1082014"/>
                </a:moveTo>
                <a:lnTo>
                  <a:pt x="2136824" y="1082014"/>
                </a:lnTo>
                <a:cubicBezTo>
                  <a:pt x="2176171" y="1082014"/>
                  <a:pt x="2214038" y="1097542"/>
                  <a:pt x="2241454" y="1125212"/>
                </a:cubicBezTo>
                <a:cubicBezTo>
                  <a:pt x="2269548" y="1152924"/>
                  <a:pt x="2284906" y="1190495"/>
                  <a:pt x="2284906" y="1229631"/>
                </a:cubicBezTo>
                <a:lnTo>
                  <a:pt x="2284906" y="3927559"/>
                </a:lnTo>
                <a:cubicBezTo>
                  <a:pt x="2284906" y="3963056"/>
                  <a:pt x="2255882" y="3991953"/>
                  <a:pt x="2220553" y="3991953"/>
                </a:cubicBezTo>
                <a:cubicBezTo>
                  <a:pt x="2185225" y="3991953"/>
                  <a:pt x="2156032" y="3963056"/>
                  <a:pt x="2156032" y="3927559"/>
                </a:cubicBezTo>
                <a:lnTo>
                  <a:pt x="2156032" y="1229631"/>
                </a:lnTo>
                <a:cubicBezTo>
                  <a:pt x="2156032" y="1224639"/>
                  <a:pt x="2153663" y="1219815"/>
                  <a:pt x="2150490" y="1216346"/>
                </a:cubicBezTo>
                <a:cubicBezTo>
                  <a:pt x="2147316" y="1212792"/>
                  <a:pt x="2142409" y="1210803"/>
                  <a:pt x="2136866" y="1210803"/>
                </a:cubicBezTo>
                <a:lnTo>
                  <a:pt x="148040" y="1210803"/>
                </a:lnTo>
                <a:cubicBezTo>
                  <a:pt x="143259" y="1210803"/>
                  <a:pt x="138351" y="1212792"/>
                  <a:pt x="134416" y="1216346"/>
                </a:cubicBezTo>
                <a:cubicBezTo>
                  <a:pt x="131116" y="1219815"/>
                  <a:pt x="128704" y="1224639"/>
                  <a:pt x="128704" y="1229631"/>
                </a:cubicBezTo>
                <a:lnTo>
                  <a:pt x="128704" y="3927559"/>
                </a:lnTo>
                <a:cubicBezTo>
                  <a:pt x="128704" y="3963056"/>
                  <a:pt x="100611" y="3991953"/>
                  <a:pt x="64352" y="3991953"/>
                </a:cubicBezTo>
                <a:cubicBezTo>
                  <a:pt x="28093" y="3991953"/>
                  <a:pt x="0" y="3963056"/>
                  <a:pt x="0" y="3927559"/>
                </a:cubicBezTo>
                <a:lnTo>
                  <a:pt x="0" y="1229631"/>
                </a:lnTo>
                <a:cubicBezTo>
                  <a:pt x="0" y="1190495"/>
                  <a:pt x="16035" y="1152924"/>
                  <a:pt x="43451" y="1125212"/>
                </a:cubicBezTo>
                <a:cubicBezTo>
                  <a:pt x="71672" y="1097542"/>
                  <a:pt x="108608" y="1082014"/>
                  <a:pt x="148082" y="1082014"/>
                </a:cubicBezTo>
                <a:lnTo>
                  <a:pt x="1291741" y="1082014"/>
                </a:lnTo>
                <a:lnTo>
                  <a:pt x="1291741" y="147617"/>
                </a:lnTo>
                <a:cubicBezTo>
                  <a:pt x="1291741" y="108481"/>
                  <a:pt x="1307903" y="70910"/>
                  <a:pt x="1335192" y="43198"/>
                </a:cubicBezTo>
                <a:cubicBezTo>
                  <a:pt x="1362609" y="15527"/>
                  <a:pt x="1400348" y="0"/>
                  <a:pt x="1439823" y="0"/>
                </a:cubicBezTo>
                <a:lnTo>
                  <a:pt x="3838244" y="0"/>
                </a:lnTo>
                <a:cubicBezTo>
                  <a:pt x="3877719" y="0"/>
                  <a:pt x="3915458" y="15527"/>
                  <a:pt x="3942874" y="43198"/>
                </a:cubicBezTo>
                <a:cubicBezTo>
                  <a:pt x="3970164" y="70910"/>
                  <a:pt x="3986326" y="108481"/>
                  <a:pt x="3986326" y="147617"/>
                </a:cubicBezTo>
                <a:lnTo>
                  <a:pt x="3986326" y="3927559"/>
                </a:lnTo>
                <a:cubicBezTo>
                  <a:pt x="3986326" y="3963056"/>
                  <a:pt x="3957302" y="3991953"/>
                  <a:pt x="3921974" y="3991953"/>
                </a:cubicBezTo>
                <a:cubicBezTo>
                  <a:pt x="3886646" y="3991953"/>
                  <a:pt x="3857622" y="3963056"/>
                  <a:pt x="3857622" y="3927559"/>
                </a:cubicBezTo>
                <a:lnTo>
                  <a:pt x="3857622" y="147617"/>
                </a:lnTo>
                <a:cubicBezTo>
                  <a:pt x="3857622" y="142624"/>
                  <a:pt x="3855125" y="137886"/>
                  <a:pt x="3851910" y="134332"/>
                </a:cubicBezTo>
                <a:cubicBezTo>
                  <a:pt x="3847933" y="130778"/>
                  <a:pt x="3843025" y="128789"/>
                  <a:pt x="3838286" y="128789"/>
                </a:cubicBezTo>
                <a:lnTo>
                  <a:pt x="1439780" y="128789"/>
                </a:lnTo>
                <a:cubicBezTo>
                  <a:pt x="1434238" y="128789"/>
                  <a:pt x="1429330" y="130778"/>
                  <a:pt x="1426157" y="134332"/>
                </a:cubicBezTo>
                <a:cubicBezTo>
                  <a:pt x="1422984" y="137886"/>
                  <a:pt x="1420445" y="142624"/>
                  <a:pt x="1420445" y="147617"/>
                </a:cubicBezTo>
              </a:path>
            </a:pathLst>
          </a:custGeom>
          <a:gradFill>
            <a:gsLst>
              <a:gs pos="0">
                <a:srgbClr val="00F3FF"/>
              </a:gs>
              <a:gs pos="25000">
                <a:srgbClr val="39BDC3"/>
              </a:gs>
              <a:gs pos="77000">
                <a:srgbClr val="AC534B"/>
              </a:gs>
              <a:gs pos="100000">
                <a:srgbClr val="DA291C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34C204E-3FFC-47DE-A2C7-CE4EE24DF76B}"/>
              </a:ext>
            </a:extLst>
          </p:cNvPr>
          <p:cNvSpPr txBox="1"/>
          <p:nvPr/>
        </p:nvSpPr>
        <p:spPr>
          <a:xfrm>
            <a:off x="6460435" y="5652734"/>
            <a:ext cx="520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Tempo de Interação máximo: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minutos.</a:t>
            </a:r>
          </a:p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Quantidade máxima de pessoas simultâneas: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pessoas.</a:t>
            </a:r>
          </a:p>
        </p:txBody>
      </p:sp>
    </p:spTree>
    <p:extLst>
      <p:ext uri="{BB962C8B-B14F-4D97-AF65-F5344CB8AC3E}">
        <p14:creationId xmlns:p14="http://schemas.microsoft.com/office/powerpoint/2010/main" val="16338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4" grpId="0"/>
      <p:bldP spid="5" grpId="0" build="p"/>
      <p:bldP spid="10" grpId="0" animBg="1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E07D9-AE38-212A-CB44-F0A6FA63D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4FDA141A-6915-C628-9ACE-4A7BEF118275}"/>
              </a:ext>
            </a:extLst>
          </p:cNvPr>
          <p:cNvGrpSpPr/>
          <p:nvPr/>
        </p:nvGrpSpPr>
        <p:grpSpPr>
          <a:xfrm>
            <a:off x="-3207655" y="-1806599"/>
            <a:ext cx="3689498" cy="1467600"/>
            <a:chOff x="364487" y="4354097"/>
            <a:chExt cx="3689498" cy="1467600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AAB70C7E-167D-14E0-0BE5-03D36F5148E1}"/>
                </a:ext>
              </a:extLst>
            </p:cNvPr>
            <p:cNvSpPr txBox="1"/>
            <p:nvPr/>
          </p:nvSpPr>
          <p:spPr>
            <a:xfrm>
              <a:off x="364488" y="4354097"/>
              <a:ext cx="1847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AMX" pitchFamily="2" charset="77"/>
                </a:rPr>
                <a:t>Convenção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123985E0-E987-2E09-728F-A3690E9BAB72}"/>
                </a:ext>
              </a:extLst>
            </p:cNvPr>
            <p:cNvSpPr txBox="1"/>
            <p:nvPr/>
          </p:nvSpPr>
          <p:spPr>
            <a:xfrm>
              <a:off x="2324038" y="5360032"/>
              <a:ext cx="1729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2400" b="1" dirty="0">
                  <a:solidFill>
                    <a:schemeClr val="bg1"/>
                  </a:solidFill>
                  <a:latin typeface="Stalinist One" panose="02000507000000020004" pitchFamily="2" charset="0"/>
                </a:rPr>
                <a:t>2026</a:t>
              </a: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87CC77A0-D166-3A32-C652-07A2E781E91A}"/>
                </a:ext>
              </a:extLst>
            </p:cNvPr>
            <p:cNvSpPr txBox="1"/>
            <p:nvPr/>
          </p:nvSpPr>
          <p:spPr>
            <a:xfrm>
              <a:off x="364487" y="4663883"/>
              <a:ext cx="36894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b="1" dirty="0">
                  <a:gradFill flip="none" rotWithShape="1">
                    <a:gsLst>
                      <a:gs pos="0">
                        <a:srgbClr val="00F3FF"/>
                      </a:gs>
                      <a:gs pos="100000">
                        <a:srgbClr val="DA291C"/>
                      </a:gs>
                    </a:gsLst>
                    <a:lin ang="0" scaled="1"/>
                    <a:tileRect/>
                  </a:gradFill>
                  <a:latin typeface="Stalinist One" panose="02000507000000020004" pitchFamily="2" charset="0"/>
                </a:rPr>
                <a:t>GEEK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E52B001-2F1A-A79E-3A73-EF6502943C6B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F4DB0D3D-C905-241C-F0A3-0D2EE5D3F2B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CB7CA368-1664-DFF9-BC6B-110DC2F752B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AB58F0-A843-EF45-A93B-82E7B54C2B6D}"/>
              </a:ext>
            </a:extLst>
          </p:cNvPr>
          <p:cNvSpPr txBox="1"/>
          <p:nvPr/>
        </p:nvSpPr>
        <p:spPr>
          <a:xfrm>
            <a:off x="1732936" y="565808"/>
            <a:ext cx="8744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dirty="0">
                <a:solidFill>
                  <a:schemeClr val="bg1"/>
                </a:solidFill>
                <a:latin typeface="AMX Medium" pitchFamily="2" charset="77"/>
              </a:rPr>
              <a:t>O evento será estruturado em formato Feira de Tecnologia + Summit Estratégico, garantindo fluidez operacional para 150 participantes e alta percepção de inovação.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0F2179-0268-5167-4CD3-4B024B26A9DE}"/>
              </a:ext>
            </a:extLst>
          </p:cNvPr>
          <p:cNvSpPr txBox="1"/>
          <p:nvPr/>
        </p:nvSpPr>
        <p:spPr>
          <a:xfrm>
            <a:off x="2728451" y="6058819"/>
            <a:ext cx="6731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dirty="0">
                <a:solidFill>
                  <a:schemeClr val="bg1"/>
                </a:solidFill>
                <a:latin typeface="AMX Medium" pitchFamily="2" charset="77"/>
              </a:rPr>
              <a:t>A experiência formará uma grande Galáxia de Conhecimento!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F845FAD-640A-DF14-9203-BF6848B7603F}"/>
              </a:ext>
            </a:extLst>
          </p:cNvPr>
          <p:cNvGrpSpPr/>
          <p:nvPr/>
        </p:nvGrpSpPr>
        <p:grpSpPr>
          <a:xfrm>
            <a:off x="524125" y="1353406"/>
            <a:ext cx="5296619" cy="4514773"/>
            <a:chOff x="524125" y="1353406"/>
            <a:chExt cx="5296619" cy="4514773"/>
          </a:xfrm>
          <a:solidFill>
            <a:srgbClr val="00F3FF"/>
          </a:solidFill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2BC8736B-AC22-C0FE-7166-C9E607D32C5B}"/>
                </a:ext>
              </a:extLst>
            </p:cNvPr>
            <p:cNvGrpSpPr/>
            <p:nvPr/>
          </p:nvGrpSpPr>
          <p:grpSpPr>
            <a:xfrm>
              <a:off x="524125" y="1353406"/>
              <a:ext cx="5296619" cy="4514773"/>
              <a:chOff x="5302426" y="1557740"/>
              <a:chExt cx="6456927" cy="4514773"/>
            </a:xfrm>
            <a:grpFill/>
          </p:grpSpPr>
          <p:grpSp>
            <p:nvGrpSpPr>
              <p:cNvPr id="13" name="Agrupar 12">
                <a:extLst>
                  <a:ext uri="{FF2B5EF4-FFF2-40B4-BE49-F238E27FC236}">
                    <a16:creationId xmlns:a16="http://schemas.microsoft.com/office/drawing/2014/main" id="{4186E13F-20A4-1543-DF79-5DCDAFC6E7CA}"/>
                  </a:ext>
                </a:extLst>
              </p:cNvPr>
              <p:cNvGrpSpPr/>
              <p:nvPr/>
            </p:nvGrpSpPr>
            <p:grpSpPr>
              <a:xfrm>
                <a:off x="5302426" y="1642753"/>
                <a:ext cx="170026" cy="4350327"/>
                <a:chOff x="5302426" y="1642753"/>
                <a:chExt cx="170026" cy="4350327"/>
              </a:xfrm>
              <a:grpFill/>
            </p:grpSpPr>
            <p:sp>
              <p:nvSpPr>
                <p:cNvPr id="23" name="Retângulo 22">
                  <a:extLst>
                    <a:ext uri="{FF2B5EF4-FFF2-40B4-BE49-F238E27FC236}">
                      <a16:creationId xmlns:a16="http://schemas.microsoft.com/office/drawing/2014/main" id="{8C36FFA6-091D-9951-344E-242B300BE564}"/>
                    </a:ext>
                  </a:extLst>
                </p:cNvPr>
                <p:cNvSpPr/>
                <p:nvPr/>
              </p:nvSpPr>
              <p:spPr>
                <a:xfrm>
                  <a:off x="5302426" y="1733797"/>
                  <a:ext cx="85013" cy="416823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" name="Retângulo 23">
                  <a:extLst>
                    <a:ext uri="{FF2B5EF4-FFF2-40B4-BE49-F238E27FC236}">
                      <a16:creationId xmlns:a16="http://schemas.microsoft.com/office/drawing/2014/main" id="{E25A03CA-BD6E-331B-3ED8-4D81E9B2D66A}"/>
                    </a:ext>
                  </a:extLst>
                </p:cNvPr>
                <p:cNvSpPr/>
                <p:nvPr/>
              </p:nvSpPr>
              <p:spPr>
                <a:xfrm>
                  <a:off x="5387439" y="5902036"/>
                  <a:ext cx="85013" cy="9104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" name="Retângulo 24">
                  <a:extLst>
                    <a:ext uri="{FF2B5EF4-FFF2-40B4-BE49-F238E27FC236}">
                      <a16:creationId xmlns:a16="http://schemas.microsoft.com/office/drawing/2014/main" id="{A34B7C6D-1248-754B-C786-E396C3C00960}"/>
                    </a:ext>
                  </a:extLst>
                </p:cNvPr>
                <p:cNvSpPr/>
                <p:nvPr/>
              </p:nvSpPr>
              <p:spPr>
                <a:xfrm>
                  <a:off x="5387439" y="1642753"/>
                  <a:ext cx="85013" cy="9104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5" name="Agrupar 14">
                <a:extLst>
                  <a:ext uri="{FF2B5EF4-FFF2-40B4-BE49-F238E27FC236}">
                    <a16:creationId xmlns:a16="http://schemas.microsoft.com/office/drawing/2014/main" id="{5FE2A27A-48DD-9C19-4167-6AAF54DEC506}"/>
                  </a:ext>
                </a:extLst>
              </p:cNvPr>
              <p:cNvGrpSpPr/>
              <p:nvPr/>
            </p:nvGrpSpPr>
            <p:grpSpPr>
              <a:xfrm flipH="1">
                <a:off x="11589327" y="1642753"/>
                <a:ext cx="170026" cy="4350327"/>
                <a:chOff x="5302426" y="1642753"/>
                <a:chExt cx="170026" cy="4350327"/>
              </a:xfrm>
              <a:grpFill/>
            </p:grpSpPr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D4965C55-EB8B-C185-82BF-0730221C5062}"/>
                    </a:ext>
                  </a:extLst>
                </p:cNvPr>
                <p:cNvSpPr/>
                <p:nvPr/>
              </p:nvSpPr>
              <p:spPr>
                <a:xfrm>
                  <a:off x="5302426" y="1733797"/>
                  <a:ext cx="85013" cy="416823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Retângulo 20">
                  <a:extLst>
                    <a:ext uri="{FF2B5EF4-FFF2-40B4-BE49-F238E27FC236}">
                      <a16:creationId xmlns:a16="http://schemas.microsoft.com/office/drawing/2014/main" id="{39989E53-429C-8519-7590-FC5485AF0B45}"/>
                    </a:ext>
                  </a:extLst>
                </p:cNvPr>
                <p:cNvSpPr/>
                <p:nvPr/>
              </p:nvSpPr>
              <p:spPr>
                <a:xfrm>
                  <a:off x="5387439" y="5902036"/>
                  <a:ext cx="85013" cy="9104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" name="Retângulo 21">
                  <a:extLst>
                    <a:ext uri="{FF2B5EF4-FFF2-40B4-BE49-F238E27FC236}">
                      <a16:creationId xmlns:a16="http://schemas.microsoft.com/office/drawing/2014/main" id="{FF74A4E2-83D3-8816-EBF6-4F21D8C9E245}"/>
                    </a:ext>
                  </a:extLst>
                </p:cNvPr>
                <p:cNvSpPr/>
                <p:nvPr/>
              </p:nvSpPr>
              <p:spPr>
                <a:xfrm>
                  <a:off x="5387439" y="1642753"/>
                  <a:ext cx="85013" cy="9104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E06837EF-99CB-09E2-F00A-BC11A226D90A}"/>
                  </a:ext>
                </a:extLst>
              </p:cNvPr>
              <p:cNvSpPr/>
              <p:nvPr/>
            </p:nvSpPr>
            <p:spPr>
              <a:xfrm rot="5400000">
                <a:off x="8488382" y="-1458191"/>
                <a:ext cx="85013" cy="61168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97E13A1A-554E-6CFB-927A-3817F07055BA}"/>
                  </a:ext>
                </a:extLst>
              </p:cNvPr>
              <p:cNvSpPr/>
              <p:nvPr/>
            </p:nvSpPr>
            <p:spPr>
              <a:xfrm rot="5400000">
                <a:off x="8488382" y="2971569"/>
                <a:ext cx="85013" cy="61168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81" name="Imagem 80">
              <a:extLst>
                <a:ext uri="{FF2B5EF4-FFF2-40B4-BE49-F238E27FC236}">
                  <a16:creationId xmlns:a16="http://schemas.microsoft.com/office/drawing/2014/main" id="{A2EA615A-7A37-DA71-675C-0AEA115E9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5856" t="1950" r="7385" b="2463"/>
            <a:stretch>
              <a:fillRect/>
            </a:stretch>
          </p:blipFill>
          <p:spPr>
            <a:xfrm>
              <a:off x="653343" y="1507517"/>
              <a:ext cx="5017674" cy="4168240"/>
            </a:xfrm>
            <a:custGeom>
              <a:avLst/>
              <a:gdLst>
                <a:gd name="csX0" fmla="*/ 58785 w 5017674"/>
                <a:gd name="csY0" fmla="*/ 0 h 4168240"/>
                <a:gd name="csX1" fmla="*/ 4958889 w 5017674"/>
                <a:gd name="csY1" fmla="*/ 0 h 4168240"/>
                <a:gd name="csX2" fmla="*/ 4958889 w 5017674"/>
                <a:gd name="csY2" fmla="*/ 84688 h 4168240"/>
                <a:gd name="csX3" fmla="*/ 5017674 w 5017674"/>
                <a:gd name="csY3" fmla="*/ 84688 h 4168240"/>
                <a:gd name="csX4" fmla="*/ 5017674 w 5017674"/>
                <a:gd name="csY4" fmla="*/ 4083553 h 4168240"/>
                <a:gd name="csX5" fmla="*/ 4958889 w 5017674"/>
                <a:gd name="csY5" fmla="*/ 4083553 h 4168240"/>
                <a:gd name="csX6" fmla="*/ 4958889 w 5017674"/>
                <a:gd name="csY6" fmla="*/ 4168240 h 4168240"/>
                <a:gd name="csX7" fmla="*/ 58785 w 5017674"/>
                <a:gd name="csY7" fmla="*/ 4168240 h 4168240"/>
                <a:gd name="csX8" fmla="*/ 58785 w 5017674"/>
                <a:gd name="csY8" fmla="*/ 4083553 h 4168240"/>
                <a:gd name="csX9" fmla="*/ 0 w 5017674"/>
                <a:gd name="csY9" fmla="*/ 4083553 h 4168240"/>
                <a:gd name="csX10" fmla="*/ 0 w 5017674"/>
                <a:gd name="csY10" fmla="*/ 84688 h 4168240"/>
                <a:gd name="csX11" fmla="*/ 58785 w 5017674"/>
                <a:gd name="csY11" fmla="*/ 84688 h 41682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5017674" h="4168240">
                  <a:moveTo>
                    <a:pt x="58785" y="0"/>
                  </a:moveTo>
                  <a:lnTo>
                    <a:pt x="4958889" y="0"/>
                  </a:lnTo>
                  <a:lnTo>
                    <a:pt x="4958889" y="84688"/>
                  </a:lnTo>
                  <a:lnTo>
                    <a:pt x="5017674" y="84688"/>
                  </a:lnTo>
                  <a:lnTo>
                    <a:pt x="5017674" y="4083553"/>
                  </a:lnTo>
                  <a:lnTo>
                    <a:pt x="4958889" y="4083553"/>
                  </a:lnTo>
                  <a:lnTo>
                    <a:pt x="4958889" y="4168240"/>
                  </a:lnTo>
                  <a:lnTo>
                    <a:pt x="58785" y="4168240"/>
                  </a:lnTo>
                  <a:lnTo>
                    <a:pt x="58785" y="4083553"/>
                  </a:lnTo>
                  <a:lnTo>
                    <a:pt x="0" y="4083553"/>
                  </a:lnTo>
                  <a:lnTo>
                    <a:pt x="0" y="84688"/>
                  </a:lnTo>
                  <a:lnTo>
                    <a:pt x="58785" y="84688"/>
                  </a:lnTo>
                  <a:close/>
                </a:path>
              </a:pathLst>
            </a:custGeom>
            <a:grpFill/>
          </p:spPr>
        </p:pic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477F18D8-1501-3E38-3710-F3E45F71E882}"/>
              </a:ext>
            </a:extLst>
          </p:cNvPr>
          <p:cNvGrpSpPr/>
          <p:nvPr/>
        </p:nvGrpSpPr>
        <p:grpSpPr>
          <a:xfrm>
            <a:off x="6386247" y="1353406"/>
            <a:ext cx="5296619" cy="4514773"/>
            <a:chOff x="6386247" y="1353406"/>
            <a:chExt cx="5296619" cy="4514773"/>
          </a:xfrm>
          <a:solidFill>
            <a:srgbClr val="00F3FF"/>
          </a:solidFill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6F57BF80-6037-7301-A903-FF8890EC934C}"/>
                </a:ext>
              </a:extLst>
            </p:cNvPr>
            <p:cNvGrpSpPr/>
            <p:nvPr/>
          </p:nvGrpSpPr>
          <p:grpSpPr>
            <a:xfrm>
              <a:off x="6386247" y="1353406"/>
              <a:ext cx="5296619" cy="4514773"/>
              <a:chOff x="5302426" y="1557740"/>
              <a:chExt cx="6456927" cy="4514773"/>
            </a:xfrm>
            <a:grpFill/>
          </p:grpSpPr>
          <p:grpSp>
            <p:nvGrpSpPr>
              <p:cNvPr id="29" name="Agrupar 28">
                <a:extLst>
                  <a:ext uri="{FF2B5EF4-FFF2-40B4-BE49-F238E27FC236}">
                    <a16:creationId xmlns:a16="http://schemas.microsoft.com/office/drawing/2014/main" id="{21D9B18E-A807-498E-72FE-2E13C5566CA8}"/>
                  </a:ext>
                </a:extLst>
              </p:cNvPr>
              <p:cNvGrpSpPr/>
              <p:nvPr/>
            </p:nvGrpSpPr>
            <p:grpSpPr>
              <a:xfrm>
                <a:off x="5302426" y="1642753"/>
                <a:ext cx="170026" cy="4350327"/>
                <a:chOff x="5302426" y="1642753"/>
                <a:chExt cx="170026" cy="4350327"/>
              </a:xfrm>
              <a:grpFill/>
            </p:grpSpPr>
            <p:sp>
              <p:nvSpPr>
                <p:cNvPr id="36" name="Retângulo 35">
                  <a:extLst>
                    <a:ext uri="{FF2B5EF4-FFF2-40B4-BE49-F238E27FC236}">
                      <a16:creationId xmlns:a16="http://schemas.microsoft.com/office/drawing/2014/main" id="{A0264C2A-2150-C64B-82CF-AE6532593D57}"/>
                    </a:ext>
                  </a:extLst>
                </p:cNvPr>
                <p:cNvSpPr/>
                <p:nvPr/>
              </p:nvSpPr>
              <p:spPr>
                <a:xfrm>
                  <a:off x="5302426" y="1733797"/>
                  <a:ext cx="85013" cy="416823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7" name="Retângulo 36">
                  <a:extLst>
                    <a:ext uri="{FF2B5EF4-FFF2-40B4-BE49-F238E27FC236}">
                      <a16:creationId xmlns:a16="http://schemas.microsoft.com/office/drawing/2014/main" id="{A5526A14-126A-0C83-4C0A-39E139560642}"/>
                    </a:ext>
                  </a:extLst>
                </p:cNvPr>
                <p:cNvSpPr/>
                <p:nvPr/>
              </p:nvSpPr>
              <p:spPr>
                <a:xfrm>
                  <a:off x="5387439" y="5902036"/>
                  <a:ext cx="85013" cy="9104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EEC7A701-2A54-5821-D8F0-A4B282774C95}"/>
                    </a:ext>
                  </a:extLst>
                </p:cNvPr>
                <p:cNvSpPr/>
                <p:nvPr/>
              </p:nvSpPr>
              <p:spPr>
                <a:xfrm>
                  <a:off x="5387439" y="1642753"/>
                  <a:ext cx="85013" cy="9104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0" name="Agrupar 29">
                <a:extLst>
                  <a:ext uri="{FF2B5EF4-FFF2-40B4-BE49-F238E27FC236}">
                    <a16:creationId xmlns:a16="http://schemas.microsoft.com/office/drawing/2014/main" id="{6EF274F0-8151-ABCF-25A9-41C47732C0EF}"/>
                  </a:ext>
                </a:extLst>
              </p:cNvPr>
              <p:cNvGrpSpPr/>
              <p:nvPr/>
            </p:nvGrpSpPr>
            <p:grpSpPr>
              <a:xfrm flipH="1">
                <a:off x="11589327" y="1642753"/>
                <a:ext cx="170026" cy="4350327"/>
                <a:chOff x="5302426" y="1642753"/>
                <a:chExt cx="170026" cy="4350327"/>
              </a:xfrm>
              <a:grpFill/>
            </p:grpSpPr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8B205FFE-B0A4-EE9E-9246-DBE77D8FB60C}"/>
                    </a:ext>
                  </a:extLst>
                </p:cNvPr>
                <p:cNvSpPr/>
                <p:nvPr/>
              </p:nvSpPr>
              <p:spPr>
                <a:xfrm>
                  <a:off x="5302426" y="1733797"/>
                  <a:ext cx="85013" cy="416823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4AD9BBF5-08C9-5E1B-B797-05E5D6965E50}"/>
                    </a:ext>
                  </a:extLst>
                </p:cNvPr>
                <p:cNvSpPr/>
                <p:nvPr/>
              </p:nvSpPr>
              <p:spPr>
                <a:xfrm>
                  <a:off x="5387439" y="5902036"/>
                  <a:ext cx="85013" cy="9104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5" name="Retângulo 34">
                  <a:extLst>
                    <a:ext uri="{FF2B5EF4-FFF2-40B4-BE49-F238E27FC236}">
                      <a16:creationId xmlns:a16="http://schemas.microsoft.com/office/drawing/2014/main" id="{13EB44D5-8B64-1FA4-E741-E3934748DA56}"/>
                    </a:ext>
                  </a:extLst>
                </p:cNvPr>
                <p:cNvSpPr/>
                <p:nvPr/>
              </p:nvSpPr>
              <p:spPr>
                <a:xfrm>
                  <a:off x="5387439" y="1642753"/>
                  <a:ext cx="85013" cy="9104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FA3336E1-D6E4-C3D2-6915-01C2948895AE}"/>
                  </a:ext>
                </a:extLst>
              </p:cNvPr>
              <p:cNvSpPr/>
              <p:nvPr/>
            </p:nvSpPr>
            <p:spPr>
              <a:xfrm rot="5400000">
                <a:off x="8488382" y="-1458191"/>
                <a:ext cx="85013" cy="61168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8E35C29B-0334-688E-40CE-FE7E14EE23E3}"/>
                  </a:ext>
                </a:extLst>
              </p:cNvPr>
              <p:cNvSpPr/>
              <p:nvPr/>
            </p:nvSpPr>
            <p:spPr>
              <a:xfrm rot="5400000">
                <a:off x="8488382" y="2971569"/>
                <a:ext cx="85013" cy="61168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82" name="Imagem 81">
              <a:extLst>
                <a:ext uri="{FF2B5EF4-FFF2-40B4-BE49-F238E27FC236}">
                  <a16:creationId xmlns:a16="http://schemas.microsoft.com/office/drawing/2014/main" id="{E5FA881A-6806-0493-A5DF-2F63385BF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57" t="5259" r="25544" b="2380"/>
            <a:stretch>
              <a:fillRect/>
            </a:stretch>
          </p:blipFill>
          <p:spPr>
            <a:xfrm>
              <a:off x="6528093" y="1507517"/>
              <a:ext cx="5017674" cy="4168240"/>
            </a:xfrm>
            <a:custGeom>
              <a:avLst/>
              <a:gdLst>
                <a:gd name="csX0" fmla="*/ 58785 w 5017674"/>
                <a:gd name="csY0" fmla="*/ 0 h 4168240"/>
                <a:gd name="csX1" fmla="*/ 4958889 w 5017674"/>
                <a:gd name="csY1" fmla="*/ 0 h 4168240"/>
                <a:gd name="csX2" fmla="*/ 4958889 w 5017674"/>
                <a:gd name="csY2" fmla="*/ 84688 h 4168240"/>
                <a:gd name="csX3" fmla="*/ 5017674 w 5017674"/>
                <a:gd name="csY3" fmla="*/ 84688 h 4168240"/>
                <a:gd name="csX4" fmla="*/ 5017674 w 5017674"/>
                <a:gd name="csY4" fmla="*/ 4083553 h 4168240"/>
                <a:gd name="csX5" fmla="*/ 4958889 w 5017674"/>
                <a:gd name="csY5" fmla="*/ 4083553 h 4168240"/>
                <a:gd name="csX6" fmla="*/ 4958889 w 5017674"/>
                <a:gd name="csY6" fmla="*/ 4168240 h 4168240"/>
                <a:gd name="csX7" fmla="*/ 58785 w 5017674"/>
                <a:gd name="csY7" fmla="*/ 4168240 h 4168240"/>
                <a:gd name="csX8" fmla="*/ 58785 w 5017674"/>
                <a:gd name="csY8" fmla="*/ 4083553 h 4168240"/>
                <a:gd name="csX9" fmla="*/ 0 w 5017674"/>
                <a:gd name="csY9" fmla="*/ 4083553 h 4168240"/>
                <a:gd name="csX10" fmla="*/ 0 w 5017674"/>
                <a:gd name="csY10" fmla="*/ 84688 h 4168240"/>
                <a:gd name="csX11" fmla="*/ 58785 w 5017674"/>
                <a:gd name="csY11" fmla="*/ 84688 h 41682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5017674" h="4168240">
                  <a:moveTo>
                    <a:pt x="58785" y="0"/>
                  </a:moveTo>
                  <a:lnTo>
                    <a:pt x="4958889" y="0"/>
                  </a:lnTo>
                  <a:lnTo>
                    <a:pt x="4958889" y="84688"/>
                  </a:lnTo>
                  <a:lnTo>
                    <a:pt x="5017674" y="84688"/>
                  </a:lnTo>
                  <a:lnTo>
                    <a:pt x="5017674" y="4083553"/>
                  </a:lnTo>
                  <a:lnTo>
                    <a:pt x="4958889" y="4083553"/>
                  </a:lnTo>
                  <a:lnTo>
                    <a:pt x="4958889" y="4168240"/>
                  </a:lnTo>
                  <a:lnTo>
                    <a:pt x="58785" y="4168240"/>
                  </a:lnTo>
                  <a:lnTo>
                    <a:pt x="58785" y="4083553"/>
                  </a:lnTo>
                  <a:lnTo>
                    <a:pt x="0" y="4083553"/>
                  </a:lnTo>
                  <a:lnTo>
                    <a:pt x="0" y="84688"/>
                  </a:lnTo>
                  <a:lnTo>
                    <a:pt x="58785" y="84688"/>
                  </a:lnTo>
                  <a:close/>
                </a:path>
              </a:pathLst>
            </a:custGeom>
            <a:grpFill/>
          </p:spPr>
        </p:pic>
      </p:grpSp>
    </p:spTree>
    <p:extLst>
      <p:ext uri="{BB962C8B-B14F-4D97-AF65-F5344CB8AC3E}">
        <p14:creationId xmlns:p14="http://schemas.microsoft.com/office/powerpoint/2010/main" val="41451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73A0A-A863-0597-785C-A7B8E6EF8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31">
            <a:extLst>
              <a:ext uri="{FF2B5EF4-FFF2-40B4-BE49-F238E27FC236}">
                <a16:creationId xmlns:a16="http://schemas.microsoft.com/office/drawing/2014/main" id="{6D78F2CD-6B2B-F27F-5BB4-CFF01C2553FB}"/>
              </a:ext>
            </a:extLst>
          </p:cNvPr>
          <p:cNvSpPr txBox="1"/>
          <p:nvPr/>
        </p:nvSpPr>
        <p:spPr>
          <a:xfrm>
            <a:off x="699957" y="2030884"/>
            <a:ext cx="63789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F3FF"/>
              </a:buClr>
            </a:pPr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Conteúdo: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Diferença prática entre 4G e 5G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Conceito de latência aplicada à experiência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Impacto real na produtividade e entretenimento</a:t>
            </a:r>
          </a:p>
          <a:p>
            <a:pPr marL="179388" indent="-179388">
              <a:buClr>
                <a:srgbClr val="00F3FF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Argumentação baseada em experiência, não apenas em velocidade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F810E46-850C-639E-C7BF-2A4E4DE37F29}"/>
              </a:ext>
            </a:extLst>
          </p:cNvPr>
          <p:cNvSpPr txBox="1"/>
          <p:nvPr/>
        </p:nvSpPr>
        <p:spPr>
          <a:xfrm>
            <a:off x="699957" y="5521716"/>
            <a:ext cx="5979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 TV, 1 Vídeo e 1 QR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</a:p>
          <a:p>
            <a:endParaRPr lang="pt-BR" sz="1600" b="1" i="1" dirty="0">
              <a:solidFill>
                <a:srgbClr val="DA291C"/>
              </a:solidFill>
              <a:latin typeface="AMX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Necessita investimento.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83226F4-6FA5-12F0-CE62-39F0B2DA0EE5}"/>
              </a:ext>
            </a:extLst>
          </p:cNvPr>
          <p:cNvSpPr txBox="1"/>
          <p:nvPr/>
        </p:nvSpPr>
        <p:spPr>
          <a:xfrm>
            <a:off x="699957" y="1041956"/>
            <a:ext cx="8761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STAND 5G E FUTURO </a:t>
            </a:r>
            <a:b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</a:br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DA CONECTIVIDADE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B9A0447-2AC0-FE44-4AC8-D0369E8E0B2F}"/>
              </a:ext>
            </a:extLst>
          </p:cNvPr>
          <p:cNvSpPr txBox="1"/>
          <p:nvPr/>
        </p:nvSpPr>
        <p:spPr>
          <a:xfrm>
            <a:off x="699957" y="3372441"/>
            <a:ext cx="63789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285750" indent="-285750">
              <a:buClr>
                <a:srgbClr val="00F3FF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AMX Medium" pitchFamily="2" charset="77"/>
              </a:defRPr>
            </a:lvl1pPr>
          </a:lstStyle>
          <a:p>
            <a:pPr marL="0" indent="0">
              <a:buNone/>
            </a:pPr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Atividade: </a:t>
            </a:r>
          </a:p>
          <a:p>
            <a:pPr marL="0" indent="0">
              <a:buNone/>
            </a:pPr>
            <a:r>
              <a:rPr lang="pt-BR" sz="1600" dirty="0"/>
              <a:t>Simulador visual projetado em tela, os participantes escolhem um cenário: Vídeo em alta definição, Jogo online, Reunião corporativa.</a:t>
            </a:r>
          </a:p>
          <a:p>
            <a:pPr marL="0" indent="0">
              <a:buNone/>
            </a:pPr>
            <a:r>
              <a:rPr lang="pt-BR" sz="1600" dirty="0"/>
              <a:t>O sistema simula diferença de performance e tempo de resposta.</a:t>
            </a:r>
            <a:br>
              <a:rPr lang="pt-BR" sz="1600" dirty="0"/>
            </a:br>
            <a:r>
              <a:rPr lang="pt-BR" sz="1600" dirty="0"/>
              <a:t>“Como você explicaria essa diferença para o cliente?” Criação de argumento forte em grupo.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C67D34C-2F6F-8A9B-5793-43B3C0ECE2C3}"/>
              </a:ext>
            </a:extLst>
          </p:cNvPr>
          <p:cNvSpPr txBox="1"/>
          <p:nvPr/>
        </p:nvSpPr>
        <p:spPr>
          <a:xfrm>
            <a:off x="699957" y="5013967"/>
            <a:ext cx="5979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QR desbloqueia: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“Guardião da Conectividade”</a:t>
            </a:r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E24CFEFA-FB74-56AC-F7F9-FFE2262BDF1D}"/>
              </a:ext>
            </a:extLst>
          </p:cNvPr>
          <p:cNvSpPr/>
          <p:nvPr/>
        </p:nvSpPr>
        <p:spPr>
          <a:xfrm>
            <a:off x="7078888" y="2317563"/>
            <a:ext cx="3969170" cy="2927100"/>
          </a:xfrm>
          <a:custGeom>
            <a:avLst/>
            <a:gdLst>
              <a:gd name="csX0" fmla="*/ 4499110 w 8997267"/>
              <a:gd name="csY0" fmla="*/ 5237987 h 6635114"/>
              <a:gd name="csX1" fmla="*/ 4152590 w 8997267"/>
              <a:gd name="csY1" fmla="*/ 5381243 h 6635114"/>
              <a:gd name="csX2" fmla="*/ 4009049 w 8997267"/>
              <a:gd name="csY2" fmla="*/ 5727763 h 6635114"/>
              <a:gd name="csX3" fmla="*/ 4152590 w 8997267"/>
              <a:gd name="csY3" fmla="*/ 6074282 h 6635114"/>
              <a:gd name="csX4" fmla="*/ 4845725 w 8997267"/>
              <a:gd name="csY4" fmla="*/ 6074282 h 6635114"/>
              <a:gd name="csX5" fmla="*/ 4845725 w 8997267"/>
              <a:gd name="csY5" fmla="*/ 5381243 h 6635114"/>
              <a:gd name="csX6" fmla="*/ 4499110 w 8997267"/>
              <a:gd name="csY6" fmla="*/ 5237987 h 6635114"/>
              <a:gd name="csX7" fmla="*/ 4499110 w 8997267"/>
              <a:gd name="csY7" fmla="*/ 4820411 h 6635114"/>
              <a:gd name="csX8" fmla="*/ 5140999 w 8997267"/>
              <a:gd name="csY8" fmla="*/ 5085873 h 6635114"/>
              <a:gd name="csX9" fmla="*/ 5140999 w 8997267"/>
              <a:gd name="csY9" fmla="*/ 6369557 h 6635114"/>
              <a:gd name="csX10" fmla="*/ 4499110 w 8997267"/>
              <a:gd name="csY10" fmla="*/ 6635019 h 6635114"/>
              <a:gd name="csX11" fmla="*/ 4499205 w 8997267"/>
              <a:gd name="csY11" fmla="*/ 6635114 h 6635114"/>
              <a:gd name="csX12" fmla="*/ 3857220 w 8997267"/>
              <a:gd name="csY12" fmla="*/ 6369652 h 6635114"/>
              <a:gd name="csX13" fmla="*/ 3591282 w 8997267"/>
              <a:gd name="csY13" fmla="*/ 5727763 h 6635114"/>
              <a:gd name="csX14" fmla="*/ 3857220 w 8997267"/>
              <a:gd name="csY14" fmla="*/ 5085873 h 6635114"/>
              <a:gd name="csX15" fmla="*/ 4499110 w 8997267"/>
              <a:gd name="csY15" fmla="*/ 4820411 h 6635114"/>
              <a:gd name="csX16" fmla="*/ 4498729 w 8997267"/>
              <a:gd name="csY16" fmla="*/ 3470528 h 6635114"/>
              <a:gd name="csX17" fmla="*/ 6482025 w 8997267"/>
              <a:gd name="csY17" fmla="*/ 4292059 h 6635114"/>
              <a:gd name="csX18" fmla="*/ 6482025 w 8997267"/>
              <a:gd name="csY18" fmla="*/ 4587430 h 6635114"/>
              <a:gd name="csX19" fmla="*/ 6334387 w 8997267"/>
              <a:gd name="csY19" fmla="*/ 4648580 h 6635114"/>
              <a:gd name="csX20" fmla="*/ 6186750 w 8997267"/>
              <a:gd name="csY20" fmla="*/ 4587430 h 6635114"/>
              <a:gd name="csX21" fmla="*/ 4498824 w 8997267"/>
              <a:gd name="csY21" fmla="*/ 3888295 h 6635114"/>
              <a:gd name="csX22" fmla="*/ 2810613 w 8997267"/>
              <a:gd name="csY22" fmla="*/ 4587430 h 6635114"/>
              <a:gd name="csX23" fmla="*/ 2515243 w 8997267"/>
              <a:gd name="csY23" fmla="*/ 4587430 h 6635114"/>
              <a:gd name="csX24" fmla="*/ 2515243 w 8997267"/>
              <a:gd name="csY24" fmla="*/ 4292059 h 6635114"/>
              <a:gd name="csX25" fmla="*/ 4498729 w 8997267"/>
              <a:gd name="csY25" fmla="*/ 3470528 h 6635114"/>
              <a:gd name="csX26" fmla="*/ 4498729 w 8997267"/>
              <a:gd name="csY26" fmla="*/ 1675352 h 6635114"/>
              <a:gd name="csX27" fmla="*/ 7751327 w 8997267"/>
              <a:gd name="csY27" fmla="*/ 3022663 h 6635114"/>
              <a:gd name="csX28" fmla="*/ 7751327 w 8997267"/>
              <a:gd name="csY28" fmla="*/ 3318034 h 6635114"/>
              <a:gd name="csX29" fmla="*/ 7603689 w 8997267"/>
              <a:gd name="csY29" fmla="*/ 3379184 h 6635114"/>
              <a:gd name="csX30" fmla="*/ 7456052 w 8997267"/>
              <a:gd name="csY30" fmla="*/ 3318034 h 6635114"/>
              <a:gd name="csX31" fmla="*/ 4498729 w 8997267"/>
              <a:gd name="csY31" fmla="*/ 2093023 h 6635114"/>
              <a:gd name="csX32" fmla="*/ 1541313 w 8997267"/>
              <a:gd name="csY32" fmla="*/ 3318034 h 6635114"/>
              <a:gd name="csX33" fmla="*/ 1245943 w 8997267"/>
              <a:gd name="csY33" fmla="*/ 3318034 h 6635114"/>
              <a:gd name="csX34" fmla="*/ 1245943 w 8997267"/>
              <a:gd name="csY34" fmla="*/ 3022663 h 6635114"/>
              <a:gd name="csX35" fmla="*/ 4498729 w 8997267"/>
              <a:gd name="csY35" fmla="*/ 1675352 h 6635114"/>
              <a:gd name="csX36" fmla="*/ 4498729 w 8997267"/>
              <a:gd name="csY36" fmla="*/ 0 h 6635114"/>
              <a:gd name="csX37" fmla="*/ 8936045 w 8997267"/>
              <a:gd name="csY37" fmla="*/ 1837944 h 6635114"/>
              <a:gd name="csX38" fmla="*/ 8936045 w 8997267"/>
              <a:gd name="csY38" fmla="*/ 2133314 h 6635114"/>
              <a:gd name="csX39" fmla="*/ 8788408 w 8997267"/>
              <a:gd name="csY39" fmla="*/ 2194465 h 6635114"/>
              <a:gd name="csX40" fmla="*/ 8640770 w 8997267"/>
              <a:gd name="csY40" fmla="*/ 2133314 h 6635114"/>
              <a:gd name="csX41" fmla="*/ 4498729 w 8997267"/>
              <a:gd name="csY41" fmla="*/ 417671 h 6635114"/>
              <a:gd name="csX42" fmla="*/ 356592 w 8997267"/>
              <a:gd name="csY42" fmla="*/ 2133314 h 6635114"/>
              <a:gd name="csX43" fmla="*/ 61222 w 8997267"/>
              <a:gd name="csY43" fmla="*/ 2133314 h 6635114"/>
              <a:gd name="csX44" fmla="*/ 61222 w 8997267"/>
              <a:gd name="csY44" fmla="*/ 1837944 h 6635114"/>
              <a:gd name="csX45" fmla="*/ 4498729 w 8997267"/>
              <a:gd name="csY45" fmla="*/ 0 h 66351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8997267" h="6635114">
                <a:moveTo>
                  <a:pt x="4499110" y="5237987"/>
                </a:moveTo>
                <a:cubicBezTo>
                  <a:pt x="4373570" y="5237987"/>
                  <a:pt x="4248126" y="5285707"/>
                  <a:pt x="4152590" y="5381243"/>
                </a:cubicBezTo>
                <a:cubicBezTo>
                  <a:pt x="4060007" y="5473826"/>
                  <a:pt x="4009049" y="5596794"/>
                  <a:pt x="4009049" y="5727763"/>
                </a:cubicBezTo>
                <a:cubicBezTo>
                  <a:pt x="4009049" y="5858732"/>
                  <a:pt x="4060007" y="5981699"/>
                  <a:pt x="4152590" y="6074282"/>
                </a:cubicBezTo>
                <a:cubicBezTo>
                  <a:pt x="4343567" y="6265259"/>
                  <a:pt x="4654558" y="6265449"/>
                  <a:pt x="4845725" y="6074282"/>
                </a:cubicBezTo>
                <a:cubicBezTo>
                  <a:pt x="5036701" y="5883306"/>
                  <a:pt x="5036701" y="5572315"/>
                  <a:pt x="4845725" y="5381243"/>
                </a:cubicBezTo>
                <a:cubicBezTo>
                  <a:pt x="4750189" y="5285707"/>
                  <a:pt x="4624649" y="5237987"/>
                  <a:pt x="4499110" y="5237987"/>
                </a:cubicBezTo>
                <a:close/>
                <a:moveTo>
                  <a:pt x="4499110" y="4820411"/>
                </a:moveTo>
                <a:cubicBezTo>
                  <a:pt x="4731568" y="4820435"/>
                  <a:pt x="4964025" y="4908946"/>
                  <a:pt x="5140999" y="5085873"/>
                </a:cubicBezTo>
                <a:cubicBezTo>
                  <a:pt x="5494853" y="5439822"/>
                  <a:pt x="5494853" y="6015703"/>
                  <a:pt x="5140999" y="6369557"/>
                </a:cubicBezTo>
                <a:cubicBezTo>
                  <a:pt x="4964025" y="6546627"/>
                  <a:pt x="4731520" y="6635019"/>
                  <a:pt x="4499110" y="6635019"/>
                </a:cubicBezTo>
                <a:lnTo>
                  <a:pt x="4499205" y="6635114"/>
                </a:lnTo>
                <a:cubicBezTo>
                  <a:pt x="4266700" y="6635114"/>
                  <a:pt x="4034195" y="6546722"/>
                  <a:pt x="3857220" y="6369652"/>
                </a:cubicBezTo>
                <a:cubicBezTo>
                  <a:pt x="3685675" y="6198202"/>
                  <a:pt x="3591282" y="5970269"/>
                  <a:pt x="3591282" y="5727763"/>
                </a:cubicBezTo>
                <a:cubicBezTo>
                  <a:pt x="3591282" y="5485256"/>
                  <a:pt x="3685675" y="5257323"/>
                  <a:pt x="3857220" y="5085873"/>
                </a:cubicBezTo>
                <a:cubicBezTo>
                  <a:pt x="4034195" y="4908851"/>
                  <a:pt x="4266653" y="4820388"/>
                  <a:pt x="4499110" y="4820411"/>
                </a:cubicBezTo>
                <a:close/>
                <a:moveTo>
                  <a:pt x="4498729" y="3470528"/>
                </a:moveTo>
                <a:cubicBezTo>
                  <a:pt x="5248061" y="3470528"/>
                  <a:pt x="5952244" y="3762279"/>
                  <a:pt x="6482025" y="4292059"/>
                </a:cubicBezTo>
                <a:cubicBezTo>
                  <a:pt x="6563654" y="4373689"/>
                  <a:pt x="6563654" y="4505800"/>
                  <a:pt x="6482025" y="4587430"/>
                </a:cubicBezTo>
                <a:cubicBezTo>
                  <a:pt x="6441257" y="4628197"/>
                  <a:pt x="6387822" y="4648580"/>
                  <a:pt x="6334387" y="4648580"/>
                </a:cubicBezTo>
                <a:cubicBezTo>
                  <a:pt x="6280952" y="4648580"/>
                  <a:pt x="6227516" y="4628197"/>
                  <a:pt x="6186750" y="4587430"/>
                </a:cubicBezTo>
                <a:cubicBezTo>
                  <a:pt x="5735931" y="4136612"/>
                  <a:pt x="5136332" y="3888295"/>
                  <a:pt x="4498824" y="3888295"/>
                </a:cubicBezTo>
                <a:cubicBezTo>
                  <a:pt x="3861316" y="3888295"/>
                  <a:pt x="3261527" y="4136612"/>
                  <a:pt x="2810613" y="4587430"/>
                </a:cubicBezTo>
                <a:cubicBezTo>
                  <a:pt x="2728984" y="4669059"/>
                  <a:pt x="2596873" y="4669059"/>
                  <a:pt x="2515243" y="4587430"/>
                </a:cubicBezTo>
                <a:cubicBezTo>
                  <a:pt x="2433614" y="4505800"/>
                  <a:pt x="2433614" y="4373689"/>
                  <a:pt x="2515243" y="4292059"/>
                </a:cubicBezTo>
                <a:cubicBezTo>
                  <a:pt x="3045023" y="3762279"/>
                  <a:pt x="3749397" y="3470528"/>
                  <a:pt x="4498729" y="3470528"/>
                </a:cubicBezTo>
                <a:close/>
                <a:moveTo>
                  <a:pt x="4498729" y="1675352"/>
                </a:moveTo>
                <a:cubicBezTo>
                  <a:pt x="5727550" y="1675543"/>
                  <a:pt x="6882742" y="2154078"/>
                  <a:pt x="7751327" y="3022663"/>
                </a:cubicBezTo>
                <a:cubicBezTo>
                  <a:pt x="7832956" y="3104293"/>
                  <a:pt x="7832956" y="3236404"/>
                  <a:pt x="7751327" y="3318034"/>
                </a:cubicBezTo>
                <a:cubicBezTo>
                  <a:pt x="7710560" y="3358801"/>
                  <a:pt x="7657125" y="3379184"/>
                  <a:pt x="7603689" y="3379184"/>
                </a:cubicBezTo>
                <a:cubicBezTo>
                  <a:pt x="7550254" y="3379184"/>
                  <a:pt x="7496819" y="3358801"/>
                  <a:pt x="7456052" y="3318034"/>
                </a:cubicBezTo>
                <a:cubicBezTo>
                  <a:pt x="6666334" y="2528316"/>
                  <a:pt x="5616012" y="2093214"/>
                  <a:pt x="4498729" y="2093023"/>
                </a:cubicBezTo>
                <a:cubicBezTo>
                  <a:pt x="3381447" y="2093023"/>
                  <a:pt x="2331126" y="2528030"/>
                  <a:pt x="1541313" y="3318034"/>
                </a:cubicBezTo>
                <a:cubicBezTo>
                  <a:pt x="1459683" y="3399663"/>
                  <a:pt x="1327572" y="3399663"/>
                  <a:pt x="1245943" y="3318034"/>
                </a:cubicBezTo>
                <a:cubicBezTo>
                  <a:pt x="1164314" y="3236404"/>
                  <a:pt x="1164314" y="3104293"/>
                  <a:pt x="1245943" y="3022663"/>
                </a:cubicBezTo>
                <a:cubicBezTo>
                  <a:pt x="2114718" y="2153793"/>
                  <a:pt x="3269814" y="1675352"/>
                  <a:pt x="4498729" y="1675352"/>
                </a:cubicBezTo>
                <a:close/>
                <a:moveTo>
                  <a:pt x="4498729" y="0"/>
                </a:moveTo>
                <a:cubicBezTo>
                  <a:pt x="6175129" y="191"/>
                  <a:pt x="7751040" y="652939"/>
                  <a:pt x="8936045" y="1837944"/>
                </a:cubicBezTo>
                <a:cubicBezTo>
                  <a:pt x="9017675" y="1919573"/>
                  <a:pt x="9017675" y="2051685"/>
                  <a:pt x="8936045" y="2133314"/>
                </a:cubicBezTo>
                <a:cubicBezTo>
                  <a:pt x="8895278" y="2174081"/>
                  <a:pt x="8841843" y="2194465"/>
                  <a:pt x="8788408" y="2194465"/>
                </a:cubicBezTo>
                <a:cubicBezTo>
                  <a:pt x="8734973" y="2194465"/>
                  <a:pt x="8681537" y="2174081"/>
                  <a:pt x="8640770" y="2133314"/>
                </a:cubicBezTo>
                <a:cubicBezTo>
                  <a:pt x="7534633" y="1027271"/>
                  <a:pt x="6063686" y="417957"/>
                  <a:pt x="4498729" y="417671"/>
                </a:cubicBezTo>
                <a:cubicBezTo>
                  <a:pt x="2933867" y="417671"/>
                  <a:pt x="1462922" y="1026986"/>
                  <a:pt x="356592" y="2133314"/>
                </a:cubicBezTo>
                <a:cubicBezTo>
                  <a:pt x="274964" y="2214944"/>
                  <a:pt x="142852" y="2214944"/>
                  <a:pt x="61222" y="2133314"/>
                </a:cubicBezTo>
                <a:cubicBezTo>
                  <a:pt x="-20407" y="2051685"/>
                  <a:pt x="-20407" y="1919573"/>
                  <a:pt x="61222" y="1837944"/>
                </a:cubicBezTo>
                <a:cubicBezTo>
                  <a:pt x="1246323" y="652748"/>
                  <a:pt x="2822234" y="0"/>
                  <a:pt x="4498729" y="0"/>
                </a:cubicBezTo>
                <a:close/>
              </a:path>
            </a:pathLst>
          </a:custGeom>
          <a:gradFill>
            <a:gsLst>
              <a:gs pos="0">
                <a:srgbClr val="00F3FF"/>
              </a:gs>
              <a:gs pos="25000">
                <a:srgbClr val="39BDC3"/>
              </a:gs>
              <a:gs pos="77000">
                <a:srgbClr val="AC534B"/>
              </a:gs>
              <a:gs pos="100000">
                <a:srgbClr val="DA291C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40EB79B-9FC5-1D4A-FD1B-C813D8F47694}"/>
              </a:ext>
            </a:extLst>
          </p:cNvPr>
          <p:cNvSpPr txBox="1"/>
          <p:nvPr/>
        </p:nvSpPr>
        <p:spPr>
          <a:xfrm>
            <a:off x="6460435" y="5652734"/>
            <a:ext cx="520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Tempo de Interação máximo: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minutos.</a:t>
            </a:r>
          </a:p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Quantidade máxima de pessoas simultâneas: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pessoas.</a:t>
            </a:r>
          </a:p>
        </p:txBody>
      </p:sp>
    </p:spTree>
    <p:extLst>
      <p:ext uri="{BB962C8B-B14F-4D97-AF65-F5344CB8AC3E}">
        <p14:creationId xmlns:p14="http://schemas.microsoft.com/office/powerpoint/2010/main" val="45646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4" grpId="0"/>
      <p:bldP spid="5" grpId="0"/>
      <p:bldP spid="17" grpId="0" animBg="1"/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67A84-9941-FB54-77B3-C6BC88821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31">
            <a:extLst>
              <a:ext uri="{FF2B5EF4-FFF2-40B4-BE49-F238E27FC236}">
                <a16:creationId xmlns:a16="http://schemas.microsoft.com/office/drawing/2014/main" id="{AF0EDAD9-1A2B-F92F-72E5-31D3FEC9A603}"/>
              </a:ext>
            </a:extLst>
          </p:cNvPr>
          <p:cNvSpPr txBox="1"/>
          <p:nvPr/>
        </p:nvSpPr>
        <p:spPr>
          <a:xfrm>
            <a:off x="699957" y="3359273"/>
            <a:ext cx="6131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F3FF"/>
              </a:buClr>
            </a:pPr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+8 Stands com conteúdo conforme definição de patrocinadores.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4A42BE2-A7A6-DE89-E095-46A15A952A77}"/>
              </a:ext>
            </a:extLst>
          </p:cNvPr>
          <p:cNvSpPr txBox="1"/>
          <p:nvPr/>
        </p:nvSpPr>
        <p:spPr>
          <a:xfrm>
            <a:off x="699956" y="2313786"/>
            <a:ext cx="8235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STANDS PATROCINADORES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3AA9C31-9746-01DE-0F2A-3492F088BC83}"/>
              </a:ext>
            </a:extLst>
          </p:cNvPr>
          <p:cNvSpPr/>
          <p:nvPr/>
        </p:nvSpPr>
        <p:spPr>
          <a:xfrm>
            <a:off x="699956" y="3758430"/>
            <a:ext cx="5766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Fabricante define o modelo a ser apresentado. </a:t>
            </a:r>
          </a:p>
          <a:p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 QR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.</a:t>
            </a:r>
          </a:p>
          <a:p>
            <a:endParaRPr lang="pt-BR" sz="1600" dirty="0">
              <a:solidFill>
                <a:schemeClr val="bg1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N/A.</a:t>
            </a:r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B1EBDF2C-4B54-2D12-3048-5B5DF088BA41}"/>
              </a:ext>
            </a:extLst>
          </p:cNvPr>
          <p:cNvSpPr/>
          <p:nvPr/>
        </p:nvSpPr>
        <p:spPr>
          <a:xfrm>
            <a:off x="7254060" y="1639614"/>
            <a:ext cx="3578774" cy="3578772"/>
          </a:xfrm>
          <a:custGeom>
            <a:avLst/>
            <a:gdLst>
              <a:gd name="csX0" fmla="*/ 2928938 w 4039915"/>
              <a:gd name="csY0" fmla="*/ 1817961 h 4039915"/>
              <a:gd name="csX1" fmla="*/ 3029936 w 4039915"/>
              <a:gd name="csY1" fmla="*/ 1918959 h 4039915"/>
              <a:gd name="csX2" fmla="*/ 3029936 w 4039915"/>
              <a:gd name="csY2" fmla="*/ 2120955 h 4039915"/>
              <a:gd name="csX3" fmla="*/ 2928938 w 4039915"/>
              <a:gd name="csY3" fmla="*/ 2221953 h 4039915"/>
              <a:gd name="csX4" fmla="*/ 2827940 w 4039915"/>
              <a:gd name="csY4" fmla="*/ 2120955 h 4039915"/>
              <a:gd name="csX5" fmla="*/ 2827940 w 4039915"/>
              <a:gd name="csY5" fmla="*/ 1918959 h 4039915"/>
              <a:gd name="csX6" fmla="*/ 2928938 w 4039915"/>
              <a:gd name="csY6" fmla="*/ 1817961 h 4039915"/>
              <a:gd name="csX7" fmla="*/ 1110976 w 4039915"/>
              <a:gd name="csY7" fmla="*/ 1817961 h 4039915"/>
              <a:gd name="csX8" fmla="*/ 1211974 w 4039915"/>
              <a:gd name="csY8" fmla="*/ 1918959 h 4039915"/>
              <a:gd name="csX9" fmla="*/ 1211974 w 4039915"/>
              <a:gd name="csY9" fmla="*/ 2120955 h 4039915"/>
              <a:gd name="csX10" fmla="*/ 1110976 w 4039915"/>
              <a:gd name="csY10" fmla="*/ 2221953 h 4039915"/>
              <a:gd name="csX11" fmla="*/ 1009978 w 4039915"/>
              <a:gd name="csY11" fmla="*/ 2120955 h 4039915"/>
              <a:gd name="csX12" fmla="*/ 1009978 w 4039915"/>
              <a:gd name="csY12" fmla="*/ 1918959 h 4039915"/>
              <a:gd name="csX13" fmla="*/ 1110976 w 4039915"/>
              <a:gd name="csY13" fmla="*/ 1817961 h 4039915"/>
              <a:gd name="csX14" fmla="*/ 2019958 w 4039915"/>
              <a:gd name="csY14" fmla="*/ 1009978 h 4039915"/>
              <a:gd name="csX15" fmla="*/ 2120955 w 4039915"/>
              <a:gd name="csY15" fmla="*/ 1110976 h 4039915"/>
              <a:gd name="csX16" fmla="*/ 2120955 w 4039915"/>
              <a:gd name="csY16" fmla="*/ 1226450 h 4039915"/>
              <a:gd name="csX17" fmla="*/ 2423949 w 4039915"/>
              <a:gd name="csY17" fmla="*/ 1615965 h 4039915"/>
              <a:gd name="csX18" fmla="*/ 2322951 w 4039915"/>
              <a:gd name="csY18" fmla="*/ 1716963 h 4039915"/>
              <a:gd name="csX19" fmla="*/ 2221953 w 4039915"/>
              <a:gd name="csY19" fmla="*/ 1615965 h 4039915"/>
              <a:gd name="csX20" fmla="*/ 2019958 w 4039915"/>
              <a:gd name="csY20" fmla="*/ 1413970 h 4039915"/>
              <a:gd name="csX21" fmla="*/ 1817962 w 4039915"/>
              <a:gd name="csY21" fmla="*/ 1615965 h 4039915"/>
              <a:gd name="csX22" fmla="*/ 2084596 w 4039915"/>
              <a:gd name="csY22" fmla="*/ 1942188 h 4039915"/>
              <a:gd name="csX23" fmla="*/ 2423949 w 4039915"/>
              <a:gd name="csY23" fmla="*/ 2423948 h 4039915"/>
              <a:gd name="csX24" fmla="*/ 2120955 w 4039915"/>
              <a:gd name="csY24" fmla="*/ 2813463 h 4039915"/>
              <a:gd name="csX25" fmla="*/ 2120955 w 4039915"/>
              <a:gd name="csY25" fmla="*/ 2928938 h 4039915"/>
              <a:gd name="csX26" fmla="*/ 2019958 w 4039915"/>
              <a:gd name="csY26" fmla="*/ 3029936 h 4039915"/>
              <a:gd name="csX27" fmla="*/ 1918960 w 4039915"/>
              <a:gd name="csY27" fmla="*/ 2928938 h 4039915"/>
              <a:gd name="csX28" fmla="*/ 1918960 w 4039915"/>
              <a:gd name="csY28" fmla="*/ 2813463 h 4039915"/>
              <a:gd name="csX29" fmla="*/ 1615966 w 4039915"/>
              <a:gd name="csY29" fmla="*/ 2423948 h 4039915"/>
              <a:gd name="csX30" fmla="*/ 1716964 w 4039915"/>
              <a:gd name="csY30" fmla="*/ 2322950 h 4039915"/>
              <a:gd name="csX31" fmla="*/ 1817962 w 4039915"/>
              <a:gd name="csY31" fmla="*/ 2423948 h 4039915"/>
              <a:gd name="csX32" fmla="*/ 2019958 w 4039915"/>
              <a:gd name="csY32" fmla="*/ 2625944 h 4039915"/>
              <a:gd name="csX33" fmla="*/ 2221953 w 4039915"/>
              <a:gd name="csY33" fmla="*/ 2423948 h 4039915"/>
              <a:gd name="csX34" fmla="*/ 1955319 w 4039915"/>
              <a:gd name="csY34" fmla="*/ 2097725 h 4039915"/>
              <a:gd name="csX35" fmla="*/ 1615966 w 4039915"/>
              <a:gd name="csY35" fmla="*/ 1615965 h 4039915"/>
              <a:gd name="csX36" fmla="*/ 1918960 w 4039915"/>
              <a:gd name="csY36" fmla="*/ 1226450 h 4039915"/>
              <a:gd name="csX37" fmla="*/ 1918960 w 4039915"/>
              <a:gd name="csY37" fmla="*/ 1110976 h 4039915"/>
              <a:gd name="csX38" fmla="*/ 2019958 w 4039915"/>
              <a:gd name="csY38" fmla="*/ 1009978 h 4039915"/>
              <a:gd name="csX39" fmla="*/ 2019957 w 4039915"/>
              <a:gd name="csY39" fmla="*/ 605987 h 4039915"/>
              <a:gd name="csX40" fmla="*/ 605987 w 4039915"/>
              <a:gd name="csY40" fmla="*/ 2019957 h 4039915"/>
              <a:gd name="csX41" fmla="*/ 2019957 w 4039915"/>
              <a:gd name="csY41" fmla="*/ 3433927 h 4039915"/>
              <a:gd name="csX42" fmla="*/ 3433927 w 4039915"/>
              <a:gd name="csY42" fmla="*/ 2019957 h 4039915"/>
              <a:gd name="csX43" fmla="*/ 2019957 w 4039915"/>
              <a:gd name="csY43" fmla="*/ 605987 h 4039915"/>
              <a:gd name="csX44" fmla="*/ 2019957 w 4039915"/>
              <a:gd name="csY44" fmla="*/ 403991 h 4039915"/>
              <a:gd name="csX45" fmla="*/ 3635923 w 4039915"/>
              <a:gd name="csY45" fmla="*/ 2019957 h 4039915"/>
              <a:gd name="csX46" fmla="*/ 2019957 w 4039915"/>
              <a:gd name="csY46" fmla="*/ 3635923 h 4039915"/>
              <a:gd name="csX47" fmla="*/ 403991 w 4039915"/>
              <a:gd name="csY47" fmla="*/ 2019957 h 4039915"/>
              <a:gd name="csX48" fmla="*/ 2019957 w 4039915"/>
              <a:gd name="csY48" fmla="*/ 403991 h 4039915"/>
              <a:gd name="csX49" fmla="*/ 2019958 w 4039915"/>
              <a:gd name="csY49" fmla="*/ 201996 h 4039915"/>
              <a:gd name="csX50" fmla="*/ 201996 w 4039915"/>
              <a:gd name="csY50" fmla="*/ 2019958 h 4039915"/>
              <a:gd name="csX51" fmla="*/ 2019958 w 4039915"/>
              <a:gd name="csY51" fmla="*/ 3837919 h 4039915"/>
              <a:gd name="csX52" fmla="*/ 3837919 w 4039915"/>
              <a:gd name="csY52" fmla="*/ 2019958 h 4039915"/>
              <a:gd name="csX53" fmla="*/ 2019958 w 4039915"/>
              <a:gd name="csY53" fmla="*/ 201996 h 4039915"/>
              <a:gd name="csX54" fmla="*/ 2019958 w 4039915"/>
              <a:gd name="csY54" fmla="*/ 0 h 4039915"/>
              <a:gd name="csX55" fmla="*/ 4039915 w 4039915"/>
              <a:gd name="csY55" fmla="*/ 2019958 h 4039915"/>
              <a:gd name="csX56" fmla="*/ 2019958 w 4039915"/>
              <a:gd name="csY56" fmla="*/ 4039915 h 4039915"/>
              <a:gd name="csX57" fmla="*/ 0 w 4039915"/>
              <a:gd name="csY57" fmla="*/ 2019958 h 4039915"/>
              <a:gd name="csX58" fmla="*/ 2019958 w 4039915"/>
              <a:gd name="csY58" fmla="*/ 0 h 40399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4039915" h="4039915">
                <a:moveTo>
                  <a:pt x="2928938" y="1817961"/>
                </a:moveTo>
                <a:cubicBezTo>
                  <a:pt x="2984823" y="1817961"/>
                  <a:pt x="3029936" y="1863073"/>
                  <a:pt x="3029936" y="1918959"/>
                </a:cubicBezTo>
                <a:lnTo>
                  <a:pt x="3029936" y="2120955"/>
                </a:lnTo>
                <a:cubicBezTo>
                  <a:pt x="3029936" y="2176840"/>
                  <a:pt x="2984823" y="2221953"/>
                  <a:pt x="2928938" y="2221953"/>
                </a:cubicBezTo>
                <a:cubicBezTo>
                  <a:pt x="2873052" y="2221953"/>
                  <a:pt x="2827940" y="2176840"/>
                  <a:pt x="2827940" y="2120955"/>
                </a:cubicBezTo>
                <a:lnTo>
                  <a:pt x="2827940" y="1918959"/>
                </a:lnTo>
                <a:cubicBezTo>
                  <a:pt x="2827940" y="1863073"/>
                  <a:pt x="2873052" y="1817961"/>
                  <a:pt x="2928938" y="1817961"/>
                </a:cubicBezTo>
                <a:close/>
                <a:moveTo>
                  <a:pt x="1110976" y="1817961"/>
                </a:moveTo>
                <a:cubicBezTo>
                  <a:pt x="1166861" y="1817961"/>
                  <a:pt x="1211974" y="1863073"/>
                  <a:pt x="1211974" y="1918959"/>
                </a:cubicBezTo>
                <a:lnTo>
                  <a:pt x="1211974" y="2120955"/>
                </a:lnTo>
                <a:cubicBezTo>
                  <a:pt x="1211974" y="2176840"/>
                  <a:pt x="1166861" y="2221953"/>
                  <a:pt x="1110976" y="2221953"/>
                </a:cubicBezTo>
                <a:cubicBezTo>
                  <a:pt x="1055090" y="2221953"/>
                  <a:pt x="1009978" y="2176840"/>
                  <a:pt x="1009978" y="2120955"/>
                </a:cubicBezTo>
                <a:lnTo>
                  <a:pt x="1009978" y="1918959"/>
                </a:lnTo>
                <a:cubicBezTo>
                  <a:pt x="1009978" y="1863073"/>
                  <a:pt x="1055090" y="1817961"/>
                  <a:pt x="1110976" y="1817961"/>
                </a:cubicBezTo>
                <a:close/>
                <a:moveTo>
                  <a:pt x="2019958" y="1009978"/>
                </a:moveTo>
                <a:cubicBezTo>
                  <a:pt x="2075843" y="1009978"/>
                  <a:pt x="2120955" y="1055090"/>
                  <a:pt x="2120955" y="1110976"/>
                </a:cubicBezTo>
                <a:lnTo>
                  <a:pt x="2120955" y="1226450"/>
                </a:lnTo>
                <a:cubicBezTo>
                  <a:pt x="2298712" y="1272236"/>
                  <a:pt x="2423276" y="1432149"/>
                  <a:pt x="2423949" y="1615965"/>
                </a:cubicBezTo>
                <a:cubicBezTo>
                  <a:pt x="2423949" y="1671851"/>
                  <a:pt x="2378837" y="1716963"/>
                  <a:pt x="2322951" y="1716963"/>
                </a:cubicBezTo>
                <a:cubicBezTo>
                  <a:pt x="2267066" y="1716963"/>
                  <a:pt x="2221953" y="1671851"/>
                  <a:pt x="2221953" y="1615965"/>
                </a:cubicBezTo>
                <a:cubicBezTo>
                  <a:pt x="2221953" y="1504531"/>
                  <a:pt x="2131392" y="1413970"/>
                  <a:pt x="2019958" y="1413970"/>
                </a:cubicBezTo>
                <a:cubicBezTo>
                  <a:pt x="1908860" y="1415316"/>
                  <a:pt x="1819308" y="1504868"/>
                  <a:pt x="1817962" y="1615965"/>
                </a:cubicBezTo>
                <a:cubicBezTo>
                  <a:pt x="1817962" y="1719993"/>
                  <a:pt x="1953299" y="1833111"/>
                  <a:pt x="2084596" y="1942188"/>
                </a:cubicBezTo>
                <a:cubicBezTo>
                  <a:pt x="2251579" y="2081566"/>
                  <a:pt x="2423949" y="2224982"/>
                  <a:pt x="2423949" y="2423948"/>
                </a:cubicBezTo>
                <a:cubicBezTo>
                  <a:pt x="2423276" y="2607428"/>
                  <a:pt x="2298712" y="2767678"/>
                  <a:pt x="2120955" y="2813463"/>
                </a:cubicBezTo>
                <a:lnTo>
                  <a:pt x="2120955" y="2928938"/>
                </a:lnTo>
                <a:cubicBezTo>
                  <a:pt x="2120955" y="2984823"/>
                  <a:pt x="2075843" y="3029936"/>
                  <a:pt x="2019958" y="3029936"/>
                </a:cubicBezTo>
                <a:cubicBezTo>
                  <a:pt x="1964072" y="3029936"/>
                  <a:pt x="1918960" y="2984823"/>
                  <a:pt x="1918960" y="2928938"/>
                </a:cubicBezTo>
                <a:lnTo>
                  <a:pt x="1918960" y="2813463"/>
                </a:lnTo>
                <a:cubicBezTo>
                  <a:pt x="1741203" y="2767678"/>
                  <a:pt x="1616639" y="2607764"/>
                  <a:pt x="1615966" y="2423948"/>
                </a:cubicBezTo>
                <a:cubicBezTo>
                  <a:pt x="1615966" y="2368063"/>
                  <a:pt x="1661078" y="2322950"/>
                  <a:pt x="1716964" y="2322950"/>
                </a:cubicBezTo>
                <a:cubicBezTo>
                  <a:pt x="1772849" y="2322950"/>
                  <a:pt x="1817962" y="2368063"/>
                  <a:pt x="1817962" y="2423948"/>
                </a:cubicBezTo>
                <a:cubicBezTo>
                  <a:pt x="1817962" y="2535383"/>
                  <a:pt x="1908523" y="2625944"/>
                  <a:pt x="2019958" y="2625944"/>
                </a:cubicBezTo>
                <a:cubicBezTo>
                  <a:pt x="2131392" y="2625944"/>
                  <a:pt x="2221953" y="2535383"/>
                  <a:pt x="2221953" y="2423948"/>
                </a:cubicBezTo>
                <a:cubicBezTo>
                  <a:pt x="2221953" y="2319921"/>
                  <a:pt x="2086616" y="2206803"/>
                  <a:pt x="1955319" y="2097725"/>
                </a:cubicBezTo>
                <a:cubicBezTo>
                  <a:pt x="1788336" y="1958348"/>
                  <a:pt x="1615966" y="1814931"/>
                  <a:pt x="1615966" y="1615965"/>
                </a:cubicBezTo>
                <a:cubicBezTo>
                  <a:pt x="1616639" y="1432486"/>
                  <a:pt x="1741203" y="1272236"/>
                  <a:pt x="1918960" y="1226450"/>
                </a:cubicBezTo>
                <a:lnTo>
                  <a:pt x="1918960" y="1110976"/>
                </a:lnTo>
                <a:cubicBezTo>
                  <a:pt x="1918960" y="1055090"/>
                  <a:pt x="1964072" y="1009978"/>
                  <a:pt x="2019958" y="1009978"/>
                </a:cubicBezTo>
                <a:close/>
                <a:moveTo>
                  <a:pt x="2019957" y="605987"/>
                </a:moveTo>
                <a:cubicBezTo>
                  <a:pt x="1238907" y="605987"/>
                  <a:pt x="605987" y="1238907"/>
                  <a:pt x="605987" y="2019957"/>
                </a:cubicBezTo>
                <a:cubicBezTo>
                  <a:pt x="605987" y="2801007"/>
                  <a:pt x="1238907" y="3433927"/>
                  <a:pt x="2019957" y="3433927"/>
                </a:cubicBezTo>
                <a:cubicBezTo>
                  <a:pt x="2800671" y="3432917"/>
                  <a:pt x="3432917" y="2800671"/>
                  <a:pt x="3433927" y="2019957"/>
                </a:cubicBezTo>
                <a:cubicBezTo>
                  <a:pt x="3433927" y="1238907"/>
                  <a:pt x="2801007" y="605987"/>
                  <a:pt x="2019957" y="605987"/>
                </a:cubicBezTo>
                <a:close/>
                <a:moveTo>
                  <a:pt x="2019957" y="403991"/>
                </a:moveTo>
                <a:cubicBezTo>
                  <a:pt x="2912105" y="405002"/>
                  <a:pt x="3634913" y="1127809"/>
                  <a:pt x="3635923" y="2019957"/>
                </a:cubicBezTo>
                <a:cubicBezTo>
                  <a:pt x="3635923" y="2912442"/>
                  <a:pt x="2912442" y="3635923"/>
                  <a:pt x="2019957" y="3635923"/>
                </a:cubicBezTo>
                <a:cubicBezTo>
                  <a:pt x="1127473" y="3635923"/>
                  <a:pt x="403991" y="2912442"/>
                  <a:pt x="403991" y="2019957"/>
                </a:cubicBezTo>
                <a:cubicBezTo>
                  <a:pt x="403991" y="1127473"/>
                  <a:pt x="1127473" y="403991"/>
                  <a:pt x="2019957" y="403991"/>
                </a:cubicBezTo>
                <a:close/>
                <a:moveTo>
                  <a:pt x="2019958" y="201996"/>
                </a:moveTo>
                <a:cubicBezTo>
                  <a:pt x="1016039" y="201996"/>
                  <a:pt x="201996" y="1016039"/>
                  <a:pt x="201996" y="2019958"/>
                </a:cubicBezTo>
                <a:cubicBezTo>
                  <a:pt x="201996" y="3023876"/>
                  <a:pt x="1016039" y="3837919"/>
                  <a:pt x="2019958" y="3837919"/>
                </a:cubicBezTo>
                <a:cubicBezTo>
                  <a:pt x="3023540" y="3836909"/>
                  <a:pt x="3836573" y="3023540"/>
                  <a:pt x="3837919" y="2019958"/>
                </a:cubicBezTo>
                <a:cubicBezTo>
                  <a:pt x="3837919" y="1016039"/>
                  <a:pt x="3023876" y="201996"/>
                  <a:pt x="2019958" y="201996"/>
                </a:cubicBezTo>
                <a:close/>
                <a:moveTo>
                  <a:pt x="2019958" y="0"/>
                </a:moveTo>
                <a:cubicBezTo>
                  <a:pt x="3134974" y="1348"/>
                  <a:pt x="4038568" y="904941"/>
                  <a:pt x="4039915" y="2019958"/>
                </a:cubicBezTo>
                <a:cubicBezTo>
                  <a:pt x="4039915" y="3135647"/>
                  <a:pt x="3135647" y="4039915"/>
                  <a:pt x="2019958" y="4039915"/>
                </a:cubicBezTo>
                <a:cubicBezTo>
                  <a:pt x="904268" y="4039915"/>
                  <a:pt x="0" y="3135647"/>
                  <a:pt x="0" y="2019958"/>
                </a:cubicBezTo>
                <a:cubicBezTo>
                  <a:pt x="0" y="904268"/>
                  <a:pt x="904268" y="0"/>
                  <a:pt x="2019958" y="0"/>
                </a:cubicBezTo>
                <a:close/>
              </a:path>
            </a:pathLst>
          </a:custGeom>
          <a:gradFill>
            <a:gsLst>
              <a:gs pos="0">
                <a:srgbClr val="00F3FF"/>
              </a:gs>
              <a:gs pos="25000">
                <a:srgbClr val="39BDC3"/>
              </a:gs>
              <a:gs pos="77000">
                <a:srgbClr val="AC534B"/>
              </a:gs>
              <a:gs pos="100000">
                <a:srgbClr val="DA291C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B280766-B613-81EC-1503-35D2287FF129}"/>
              </a:ext>
            </a:extLst>
          </p:cNvPr>
          <p:cNvSpPr txBox="1"/>
          <p:nvPr/>
        </p:nvSpPr>
        <p:spPr>
          <a:xfrm>
            <a:off x="6460435" y="5652734"/>
            <a:ext cx="520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Tempo de Interação máximo: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minutos.</a:t>
            </a:r>
          </a:p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Quantidade máxima de pessoas simultâneas: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pessoas.</a:t>
            </a:r>
          </a:p>
        </p:txBody>
      </p:sp>
    </p:spTree>
    <p:extLst>
      <p:ext uri="{BB962C8B-B14F-4D97-AF65-F5344CB8AC3E}">
        <p14:creationId xmlns:p14="http://schemas.microsoft.com/office/powerpoint/2010/main" val="34146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/>
      <p:bldP spid="5" grpId="0" build="p"/>
      <p:bldP spid="15" grpId="0" animBg="1"/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14738-CAE2-850B-2ECF-66DD725EA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31">
            <a:extLst>
              <a:ext uri="{FF2B5EF4-FFF2-40B4-BE49-F238E27FC236}">
                <a16:creationId xmlns:a16="http://schemas.microsoft.com/office/drawing/2014/main" id="{4D3B1D6A-2BE4-939D-300F-DA9581141450}"/>
              </a:ext>
            </a:extLst>
          </p:cNvPr>
          <p:cNvSpPr txBox="1"/>
          <p:nvPr/>
        </p:nvSpPr>
        <p:spPr>
          <a:xfrm>
            <a:off x="699957" y="2459959"/>
            <a:ext cx="59320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F3FF"/>
              </a:buClr>
            </a:pP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Reforçar o papel do Geek, destacando as habilidades desenvolvidas ao longo da jornada, que fortalecem sua atuação e sua postura consultiva, além de ressaltar a importância de compartilhar esse conhecimento com a equipe.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FF2E305-093E-FECE-2BFB-8A29BB680646}"/>
              </a:ext>
            </a:extLst>
          </p:cNvPr>
          <p:cNvSpPr txBox="1"/>
          <p:nvPr/>
        </p:nvSpPr>
        <p:spPr>
          <a:xfrm>
            <a:off x="699957" y="4338016"/>
            <a:ext cx="5560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1 Apresentação de encerramento 1 </a:t>
            </a:r>
            <a:r>
              <a:rPr lang="pt-BR" sz="1600" dirty="0" err="1">
                <a:solidFill>
                  <a:schemeClr val="bg1"/>
                </a:solidFill>
                <a:latin typeface="AMX Medium" pitchFamily="2" charset="77"/>
              </a:rPr>
              <a:t>Holocron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 físico em impressão 3D.</a:t>
            </a:r>
          </a:p>
          <a:p>
            <a:endParaRPr lang="pt-BR" sz="1600" b="1" i="1" dirty="0">
              <a:solidFill>
                <a:srgbClr val="DA291C"/>
              </a:solidFill>
              <a:latin typeface="AMX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chemeClr val="bg1"/>
                </a:solidFill>
                <a:latin typeface="AMX Medium" pitchFamily="2" charset="77"/>
              </a:rPr>
              <a:t>Necessita investimento.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82084AB-3789-D7DF-4099-AF8A36020DE3}"/>
              </a:ext>
            </a:extLst>
          </p:cNvPr>
          <p:cNvSpPr txBox="1"/>
          <p:nvPr/>
        </p:nvSpPr>
        <p:spPr>
          <a:xfrm>
            <a:off x="699957" y="1844096"/>
            <a:ext cx="8761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ENCERRAMENTO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A452F9-21C4-BA71-5878-0473A08B573F}"/>
              </a:ext>
            </a:extLst>
          </p:cNvPr>
          <p:cNvSpPr txBox="1"/>
          <p:nvPr/>
        </p:nvSpPr>
        <p:spPr>
          <a:xfrm>
            <a:off x="699957" y="3506709"/>
            <a:ext cx="5932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285750" indent="-285750">
              <a:buClr>
                <a:srgbClr val="00F3FF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AMX Medium" pitchFamily="2" charset="77"/>
              </a:defRPr>
            </a:lvl1pPr>
          </a:lstStyle>
          <a:p>
            <a:pPr marL="179388" indent="-179388"/>
            <a:r>
              <a:rPr lang="pt-BR" sz="1600" dirty="0" err="1"/>
              <a:t>Holocron</a:t>
            </a:r>
            <a:r>
              <a:rPr lang="pt-BR" sz="1600" dirty="0"/>
              <a:t> completo digital e físico.</a:t>
            </a:r>
          </a:p>
          <a:p>
            <a:pPr marL="179388" indent="-179388"/>
            <a:r>
              <a:rPr lang="pt-BR" sz="1600" dirty="0"/>
              <a:t>Síntese sobre toda experiência.</a:t>
            </a:r>
          </a:p>
          <a:p>
            <a:pPr marL="179388" indent="-179388"/>
            <a:r>
              <a:rPr lang="pt-BR" sz="1600" dirty="0"/>
              <a:t>Mensagem final estratégica.</a:t>
            </a:r>
          </a:p>
        </p:txBody>
      </p:sp>
      <p:sp>
        <p:nvSpPr>
          <p:cNvPr id="51" name="Forma Livre: Forma 50">
            <a:extLst>
              <a:ext uri="{FF2B5EF4-FFF2-40B4-BE49-F238E27FC236}">
                <a16:creationId xmlns:a16="http://schemas.microsoft.com/office/drawing/2014/main" id="{40DD3226-8437-82E9-4407-E1AA8B40AFF2}"/>
              </a:ext>
            </a:extLst>
          </p:cNvPr>
          <p:cNvSpPr/>
          <p:nvPr/>
        </p:nvSpPr>
        <p:spPr>
          <a:xfrm>
            <a:off x="7536894" y="1413717"/>
            <a:ext cx="3053157" cy="3878406"/>
          </a:xfrm>
          <a:custGeom>
            <a:avLst/>
            <a:gdLst>
              <a:gd name="csX0" fmla="*/ 1224438 w 2718721"/>
              <a:gd name="csY0" fmla="*/ 2902172 h 3453574"/>
              <a:gd name="csX1" fmla="*/ 2006536 w 2718721"/>
              <a:gd name="csY1" fmla="*/ 2902172 h 3453574"/>
              <a:gd name="csX2" fmla="*/ 2050065 w 2718721"/>
              <a:gd name="csY2" fmla="*/ 2945701 h 3453574"/>
              <a:gd name="csX3" fmla="*/ 2006536 w 2718721"/>
              <a:gd name="csY3" fmla="*/ 2989230 h 3453574"/>
              <a:gd name="csX4" fmla="*/ 1224438 w 2718721"/>
              <a:gd name="csY4" fmla="*/ 2989230 h 3453574"/>
              <a:gd name="csX5" fmla="*/ 1180909 w 2718721"/>
              <a:gd name="csY5" fmla="*/ 2945701 h 3453574"/>
              <a:gd name="csX6" fmla="*/ 1224438 w 2718721"/>
              <a:gd name="csY6" fmla="*/ 2902172 h 3453574"/>
              <a:gd name="csX7" fmla="*/ 772894 w 2718721"/>
              <a:gd name="csY7" fmla="*/ 2679143 h 3453574"/>
              <a:gd name="csX8" fmla="*/ 803624 w 2718721"/>
              <a:gd name="csY8" fmla="*/ 2691860 h 3453574"/>
              <a:gd name="csX9" fmla="*/ 803624 w 2718721"/>
              <a:gd name="csY9" fmla="*/ 2753392 h 3453574"/>
              <a:gd name="csX10" fmla="*/ 676465 w 2718721"/>
              <a:gd name="csY10" fmla="*/ 2880550 h 3453574"/>
              <a:gd name="csX11" fmla="*/ 645700 w 2718721"/>
              <a:gd name="csY11" fmla="*/ 2893314 h 3453574"/>
              <a:gd name="csX12" fmla="*/ 645795 w 2718721"/>
              <a:gd name="csY12" fmla="*/ 2893219 h 3453574"/>
              <a:gd name="csX13" fmla="*/ 615029 w 2718721"/>
              <a:gd name="csY13" fmla="*/ 2880455 h 3453574"/>
              <a:gd name="csX14" fmla="*/ 527494 w 2718721"/>
              <a:gd name="csY14" fmla="*/ 2792920 h 3453574"/>
              <a:gd name="csX15" fmla="*/ 527494 w 2718721"/>
              <a:gd name="csY15" fmla="*/ 2731389 h 3453574"/>
              <a:gd name="csX16" fmla="*/ 589026 w 2718721"/>
              <a:gd name="csY16" fmla="*/ 2731389 h 3453574"/>
              <a:gd name="csX17" fmla="*/ 645795 w 2718721"/>
              <a:gd name="csY17" fmla="*/ 2788158 h 3453574"/>
              <a:gd name="csX18" fmla="*/ 742093 w 2718721"/>
              <a:gd name="csY18" fmla="*/ 2691860 h 3453574"/>
              <a:gd name="csX19" fmla="*/ 772894 w 2718721"/>
              <a:gd name="csY19" fmla="*/ 2679143 h 3453574"/>
              <a:gd name="csX20" fmla="*/ 1224438 w 2718721"/>
              <a:gd name="csY20" fmla="*/ 2590704 h 3453574"/>
              <a:gd name="csX21" fmla="*/ 2301430 w 2718721"/>
              <a:gd name="csY21" fmla="*/ 2590704 h 3453574"/>
              <a:gd name="csX22" fmla="*/ 2344959 w 2718721"/>
              <a:gd name="csY22" fmla="*/ 2634233 h 3453574"/>
              <a:gd name="csX23" fmla="*/ 2301430 w 2718721"/>
              <a:gd name="csY23" fmla="*/ 2677763 h 3453574"/>
              <a:gd name="csX24" fmla="*/ 1224438 w 2718721"/>
              <a:gd name="csY24" fmla="*/ 2677763 h 3453574"/>
              <a:gd name="csX25" fmla="*/ 1180909 w 2718721"/>
              <a:gd name="csY25" fmla="*/ 2634233 h 3453574"/>
              <a:gd name="csX26" fmla="*/ 1224438 w 2718721"/>
              <a:gd name="csY26" fmla="*/ 2590704 h 3453574"/>
              <a:gd name="csX27" fmla="*/ 460724 w 2718721"/>
              <a:gd name="csY27" fmla="*/ 2581942 h 3453574"/>
              <a:gd name="csX28" fmla="*/ 460724 w 2718721"/>
              <a:gd name="csY28" fmla="*/ 2997898 h 3453574"/>
              <a:gd name="csX29" fmla="*/ 876681 w 2718721"/>
              <a:gd name="csY29" fmla="*/ 2997898 h 3453574"/>
              <a:gd name="csX30" fmla="*/ 876681 w 2718721"/>
              <a:gd name="csY30" fmla="*/ 2581942 h 3453574"/>
              <a:gd name="csX31" fmla="*/ 417290 w 2718721"/>
              <a:gd name="csY31" fmla="*/ 2494883 h 3453574"/>
              <a:gd name="csX32" fmla="*/ 920306 w 2718721"/>
              <a:gd name="csY32" fmla="*/ 2494883 h 3453574"/>
              <a:gd name="csX33" fmla="*/ 963835 w 2718721"/>
              <a:gd name="csY33" fmla="*/ 2538412 h 3453574"/>
              <a:gd name="csX34" fmla="*/ 963835 w 2718721"/>
              <a:gd name="csY34" fmla="*/ 3041428 h 3453574"/>
              <a:gd name="csX35" fmla="*/ 920306 w 2718721"/>
              <a:gd name="csY35" fmla="*/ 3084957 h 3453574"/>
              <a:gd name="csX36" fmla="*/ 417290 w 2718721"/>
              <a:gd name="csY36" fmla="*/ 3084957 h 3453574"/>
              <a:gd name="csX37" fmla="*/ 373761 w 2718721"/>
              <a:gd name="csY37" fmla="*/ 3041428 h 3453574"/>
              <a:gd name="csX38" fmla="*/ 373761 w 2718721"/>
              <a:gd name="csY38" fmla="*/ 2538412 h 3453574"/>
              <a:gd name="csX39" fmla="*/ 417290 w 2718721"/>
              <a:gd name="csY39" fmla="*/ 2494883 h 3453574"/>
              <a:gd name="csX40" fmla="*/ 1224438 w 2718721"/>
              <a:gd name="csY40" fmla="*/ 2090451 h 3453574"/>
              <a:gd name="csX41" fmla="*/ 2006536 w 2718721"/>
              <a:gd name="csY41" fmla="*/ 2090451 h 3453574"/>
              <a:gd name="csX42" fmla="*/ 2050065 w 2718721"/>
              <a:gd name="csY42" fmla="*/ 2133980 h 3453574"/>
              <a:gd name="csX43" fmla="*/ 2006536 w 2718721"/>
              <a:gd name="csY43" fmla="*/ 2177509 h 3453574"/>
              <a:gd name="csX44" fmla="*/ 1224438 w 2718721"/>
              <a:gd name="csY44" fmla="*/ 2177509 h 3453574"/>
              <a:gd name="csX45" fmla="*/ 1180909 w 2718721"/>
              <a:gd name="csY45" fmla="*/ 2133980 h 3453574"/>
              <a:gd name="csX46" fmla="*/ 1224438 w 2718721"/>
              <a:gd name="csY46" fmla="*/ 2090451 h 3453574"/>
              <a:gd name="csX47" fmla="*/ 772894 w 2718721"/>
              <a:gd name="csY47" fmla="*/ 1867447 h 3453574"/>
              <a:gd name="csX48" fmla="*/ 803624 w 2718721"/>
              <a:gd name="csY48" fmla="*/ 1880234 h 3453574"/>
              <a:gd name="csX49" fmla="*/ 803624 w 2718721"/>
              <a:gd name="csY49" fmla="*/ 1941766 h 3453574"/>
              <a:gd name="csX50" fmla="*/ 676465 w 2718721"/>
              <a:gd name="csY50" fmla="*/ 2068925 h 3453574"/>
              <a:gd name="csX51" fmla="*/ 645700 w 2718721"/>
              <a:gd name="csY51" fmla="*/ 2081688 h 3453574"/>
              <a:gd name="csX52" fmla="*/ 645795 w 2718721"/>
              <a:gd name="csY52" fmla="*/ 2081593 h 3453574"/>
              <a:gd name="csX53" fmla="*/ 615029 w 2718721"/>
              <a:gd name="csY53" fmla="*/ 2068829 h 3453574"/>
              <a:gd name="csX54" fmla="*/ 527494 w 2718721"/>
              <a:gd name="csY54" fmla="*/ 1981295 h 3453574"/>
              <a:gd name="csX55" fmla="*/ 527494 w 2718721"/>
              <a:gd name="csY55" fmla="*/ 1919763 h 3453574"/>
              <a:gd name="csX56" fmla="*/ 589026 w 2718721"/>
              <a:gd name="csY56" fmla="*/ 1919763 h 3453574"/>
              <a:gd name="csX57" fmla="*/ 645795 w 2718721"/>
              <a:gd name="csY57" fmla="*/ 1976532 h 3453574"/>
              <a:gd name="csX58" fmla="*/ 742093 w 2718721"/>
              <a:gd name="csY58" fmla="*/ 1880234 h 3453574"/>
              <a:gd name="csX59" fmla="*/ 772894 w 2718721"/>
              <a:gd name="csY59" fmla="*/ 1867447 h 3453574"/>
              <a:gd name="csX60" fmla="*/ 1224438 w 2718721"/>
              <a:gd name="csY60" fmla="*/ 1778984 h 3453574"/>
              <a:gd name="csX61" fmla="*/ 2301430 w 2718721"/>
              <a:gd name="csY61" fmla="*/ 1778984 h 3453574"/>
              <a:gd name="csX62" fmla="*/ 2344959 w 2718721"/>
              <a:gd name="csY62" fmla="*/ 1822513 h 3453574"/>
              <a:gd name="csX63" fmla="*/ 2301430 w 2718721"/>
              <a:gd name="csY63" fmla="*/ 1866042 h 3453574"/>
              <a:gd name="csX64" fmla="*/ 1224438 w 2718721"/>
              <a:gd name="csY64" fmla="*/ 1866042 h 3453574"/>
              <a:gd name="csX65" fmla="*/ 1180909 w 2718721"/>
              <a:gd name="csY65" fmla="*/ 1822513 h 3453574"/>
              <a:gd name="csX66" fmla="*/ 1224438 w 2718721"/>
              <a:gd name="csY66" fmla="*/ 1778984 h 3453574"/>
              <a:gd name="csX67" fmla="*/ 460724 w 2718721"/>
              <a:gd name="csY67" fmla="*/ 1770316 h 3453574"/>
              <a:gd name="csX68" fmla="*/ 460724 w 2718721"/>
              <a:gd name="csY68" fmla="*/ 2186273 h 3453574"/>
              <a:gd name="csX69" fmla="*/ 876681 w 2718721"/>
              <a:gd name="csY69" fmla="*/ 2186273 h 3453574"/>
              <a:gd name="csX70" fmla="*/ 876681 w 2718721"/>
              <a:gd name="csY70" fmla="*/ 1770316 h 3453574"/>
              <a:gd name="csX71" fmla="*/ 417290 w 2718721"/>
              <a:gd name="csY71" fmla="*/ 1683258 h 3453574"/>
              <a:gd name="csX72" fmla="*/ 920306 w 2718721"/>
              <a:gd name="csY72" fmla="*/ 1683258 h 3453574"/>
              <a:gd name="csX73" fmla="*/ 963835 w 2718721"/>
              <a:gd name="csY73" fmla="*/ 1726787 h 3453574"/>
              <a:gd name="csX74" fmla="*/ 963835 w 2718721"/>
              <a:gd name="csY74" fmla="*/ 2229803 h 3453574"/>
              <a:gd name="csX75" fmla="*/ 920306 w 2718721"/>
              <a:gd name="csY75" fmla="*/ 2273332 h 3453574"/>
              <a:gd name="csX76" fmla="*/ 417290 w 2718721"/>
              <a:gd name="csY76" fmla="*/ 2273332 h 3453574"/>
              <a:gd name="csX77" fmla="*/ 373761 w 2718721"/>
              <a:gd name="csY77" fmla="*/ 2229803 h 3453574"/>
              <a:gd name="csX78" fmla="*/ 373761 w 2718721"/>
              <a:gd name="csY78" fmla="*/ 1726787 h 3453574"/>
              <a:gd name="csX79" fmla="*/ 417290 w 2718721"/>
              <a:gd name="csY79" fmla="*/ 1683258 h 3453574"/>
              <a:gd name="csX80" fmla="*/ 1224438 w 2718721"/>
              <a:gd name="csY80" fmla="*/ 1278826 h 3453574"/>
              <a:gd name="csX81" fmla="*/ 2006536 w 2718721"/>
              <a:gd name="csY81" fmla="*/ 1278826 h 3453574"/>
              <a:gd name="csX82" fmla="*/ 2050065 w 2718721"/>
              <a:gd name="csY82" fmla="*/ 1322355 h 3453574"/>
              <a:gd name="csX83" fmla="*/ 2006536 w 2718721"/>
              <a:gd name="csY83" fmla="*/ 1365884 h 3453574"/>
              <a:gd name="csX84" fmla="*/ 1224438 w 2718721"/>
              <a:gd name="csY84" fmla="*/ 1365884 h 3453574"/>
              <a:gd name="csX85" fmla="*/ 1180909 w 2718721"/>
              <a:gd name="csY85" fmla="*/ 1322355 h 3453574"/>
              <a:gd name="csX86" fmla="*/ 1224438 w 2718721"/>
              <a:gd name="csY86" fmla="*/ 1278826 h 3453574"/>
              <a:gd name="csX87" fmla="*/ 772894 w 2718721"/>
              <a:gd name="csY87" fmla="*/ 1055822 h 3453574"/>
              <a:gd name="csX88" fmla="*/ 803624 w 2718721"/>
              <a:gd name="csY88" fmla="*/ 1068609 h 3453574"/>
              <a:gd name="csX89" fmla="*/ 803624 w 2718721"/>
              <a:gd name="csY89" fmla="*/ 1130141 h 3453574"/>
              <a:gd name="csX90" fmla="*/ 676465 w 2718721"/>
              <a:gd name="csY90" fmla="*/ 1257300 h 3453574"/>
              <a:gd name="csX91" fmla="*/ 645700 w 2718721"/>
              <a:gd name="csY91" fmla="*/ 1270063 h 3453574"/>
              <a:gd name="csX92" fmla="*/ 645795 w 2718721"/>
              <a:gd name="csY92" fmla="*/ 1269968 h 3453574"/>
              <a:gd name="csX93" fmla="*/ 615029 w 2718721"/>
              <a:gd name="csY93" fmla="*/ 1257204 h 3453574"/>
              <a:gd name="csX94" fmla="*/ 527494 w 2718721"/>
              <a:gd name="csY94" fmla="*/ 1169670 h 3453574"/>
              <a:gd name="csX95" fmla="*/ 527494 w 2718721"/>
              <a:gd name="csY95" fmla="*/ 1108138 h 3453574"/>
              <a:gd name="csX96" fmla="*/ 589026 w 2718721"/>
              <a:gd name="csY96" fmla="*/ 1108138 h 3453574"/>
              <a:gd name="csX97" fmla="*/ 645795 w 2718721"/>
              <a:gd name="csY97" fmla="*/ 1164907 h 3453574"/>
              <a:gd name="csX98" fmla="*/ 742093 w 2718721"/>
              <a:gd name="csY98" fmla="*/ 1068609 h 3453574"/>
              <a:gd name="csX99" fmla="*/ 772894 w 2718721"/>
              <a:gd name="csY99" fmla="*/ 1055822 h 3453574"/>
              <a:gd name="csX100" fmla="*/ 1224438 w 2718721"/>
              <a:gd name="csY100" fmla="*/ 967358 h 3453574"/>
              <a:gd name="csX101" fmla="*/ 2301430 w 2718721"/>
              <a:gd name="csY101" fmla="*/ 967358 h 3453574"/>
              <a:gd name="csX102" fmla="*/ 2344959 w 2718721"/>
              <a:gd name="csY102" fmla="*/ 1010887 h 3453574"/>
              <a:gd name="csX103" fmla="*/ 2301430 w 2718721"/>
              <a:gd name="csY103" fmla="*/ 1054416 h 3453574"/>
              <a:gd name="csX104" fmla="*/ 1224438 w 2718721"/>
              <a:gd name="csY104" fmla="*/ 1054416 h 3453574"/>
              <a:gd name="csX105" fmla="*/ 1180909 w 2718721"/>
              <a:gd name="csY105" fmla="*/ 1010887 h 3453574"/>
              <a:gd name="csX106" fmla="*/ 1224438 w 2718721"/>
              <a:gd name="csY106" fmla="*/ 967358 h 3453574"/>
              <a:gd name="csX107" fmla="*/ 460724 w 2718721"/>
              <a:gd name="csY107" fmla="*/ 958690 h 3453574"/>
              <a:gd name="csX108" fmla="*/ 460724 w 2718721"/>
              <a:gd name="csY108" fmla="*/ 1374647 h 3453574"/>
              <a:gd name="csX109" fmla="*/ 876681 w 2718721"/>
              <a:gd name="csY109" fmla="*/ 1374647 h 3453574"/>
              <a:gd name="csX110" fmla="*/ 876681 w 2718721"/>
              <a:gd name="csY110" fmla="*/ 958690 h 3453574"/>
              <a:gd name="csX111" fmla="*/ 417290 w 2718721"/>
              <a:gd name="csY111" fmla="*/ 871632 h 3453574"/>
              <a:gd name="csX112" fmla="*/ 920306 w 2718721"/>
              <a:gd name="csY112" fmla="*/ 871632 h 3453574"/>
              <a:gd name="csX113" fmla="*/ 963835 w 2718721"/>
              <a:gd name="csY113" fmla="*/ 915161 h 3453574"/>
              <a:gd name="csX114" fmla="*/ 963835 w 2718721"/>
              <a:gd name="csY114" fmla="*/ 1418177 h 3453574"/>
              <a:gd name="csX115" fmla="*/ 920306 w 2718721"/>
              <a:gd name="csY115" fmla="*/ 1461706 h 3453574"/>
              <a:gd name="csX116" fmla="*/ 417290 w 2718721"/>
              <a:gd name="csY116" fmla="*/ 1461706 h 3453574"/>
              <a:gd name="csX117" fmla="*/ 373761 w 2718721"/>
              <a:gd name="csY117" fmla="*/ 1418177 h 3453574"/>
              <a:gd name="csX118" fmla="*/ 373761 w 2718721"/>
              <a:gd name="csY118" fmla="*/ 915161 h 3453574"/>
              <a:gd name="csX119" fmla="*/ 417290 w 2718721"/>
              <a:gd name="csY119" fmla="*/ 871632 h 3453574"/>
              <a:gd name="csX120" fmla="*/ 176689 w 2718721"/>
              <a:gd name="csY120" fmla="*/ 348138 h 3453574"/>
              <a:gd name="csX121" fmla="*/ 87059 w 2718721"/>
              <a:gd name="csY121" fmla="*/ 438626 h 3453574"/>
              <a:gd name="csX122" fmla="*/ 87059 w 2718721"/>
              <a:gd name="csY122" fmla="*/ 3276886 h 3453574"/>
              <a:gd name="csX123" fmla="*/ 176689 w 2718721"/>
              <a:gd name="csY123" fmla="*/ 3366516 h 3453574"/>
              <a:gd name="csX124" fmla="*/ 2542032 w 2718721"/>
              <a:gd name="csY124" fmla="*/ 3366516 h 3453574"/>
              <a:gd name="csX125" fmla="*/ 2631662 w 2718721"/>
              <a:gd name="csY125" fmla="*/ 3276886 h 3453574"/>
              <a:gd name="csX126" fmla="*/ 2631662 w 2718721"/>
              <a:gd name="csY126" fmla="*/ 438626 h 3453574"/>
              <a:gd name="csX127" fmla="*/ 2542032 w 2718721"/>
              <a:gd name="csY127" fmla="*/ 348138 h 3453574"/>
              <a:gd name="csX128" fmla="*/ 1979485 w 2718721"/>
              <a:gd name="csY128" fmla="*/ 348138 h 3453574"/>
              <a:gd name="csX129" fmla="*/ 1979485 w 2718721"/>
              <a:gd name="csY129" fmla="*/ 474917 h 3453574"/>
              <a:gd name="csX130" fmla="*/ 1844326 w 2718721"/>
              <a:gd name="csY130" fmla="*/ 610076 h 3453574"/>
              <a:gd name="csX131" fmla="*/ 876014 w 2718721"/>
              <a:gd name="csY131" fmla="*/ 610076 h 3453574"/>
              <a:gd name="csX132" fmla="*/ 739997 w 2718721"/>
              <a:gd name="csY132" fmla="*/ 474917 h 3453574"/>
              <a:gd name="csX133" fmla="*/ 739997 w 2718721"/>
              <a:gd name="csY133" fmla="*/ 348138 h 3453574"/>
              <a:gd name="csX134" fmla="*/ 1360265 w 2718721"/>
              <a:gd name="csY134" fmla="*/ 87059 h 3453574"/>
              <a:gd name="csX135" fmla="*/ 1235011 w 2718721"/>
              <a:gd name="csY135" fmla="*/ 185452 h 3453574"/>
              <a:gd name="csX136" fmla="*/ 1192530 w 2718721"/>
              <a:gd name="csY136" fmla="*/ 219361 h 3453574"/>
              <a:gd name="csX137" fmla="*/ 876109 w 2718721"/>
              <a:gd name="csY137" fmla="*/ 219361 h 3453574"/>
              <a:gd name="csX138" fmla="*/ 827151 w 2718721"/>
              <a:gd name="csY138" fmla="*/ 268319 h 3453574"/>
              <a:gd name="csX139" fmla="*/ 827151 w 2718721"/>
              <a:gd name="csY139" fmla="*/ 304609 h 3453574"/>
              <a:gd name="csX140" fmla="*/ 827151 w 2718721"/>
              <a:gd name="csY140" fmla="*/ 474917 h 3453574"/>
              <a:gd name="csX141" fmla="*/ 876109 w 2718721"/>
              <a:gd name="csY141" fmla="*/ 523018 h 3453574"/>
              <a:gd name="csX142" fmla="*/ 1844421 w 2718721"/>
              <a:gd name="csY142" fmla="*/ 523018 h 3453574"/>
              <a:gd name="csX143" fmla="*/ 1892522 w 2718721"/>
              <a:gd name="csY143" fmla="*/ 474917 h 3453574"/>
              <a:gd name="csX144" fmla="*/ 1892522 w 2718721"/>
              <a:gd name="csY144" fmla="*/ 304838 h 3453574"/>
              <a:gd name="csX145" fmla="*/ 1892427 w 2718721"/>
              <a:gd name="csY145" fmla="*/ 304609 h 3453574"/>
              <a:gd name="csX146" fmla="*/ 1892522 w 2718721"/>
              <a:gd name="csY146" fmla="*/ 304380 h 3453574"/>
              <a:gd name="csX147" fmla="*/ 1892522 w 2718721"/>
              <a:gd name="csY147" fmla="*/ 268319 h 3453574"/>
              <a:gd name="csX148" fmla="*/ 1844421 w 2718721"/>
              <a:gd name="csY148" fmla="*/ 219361 h 3453574"/>
              <a:gd name="csX149" fmla="*/ 1528000 w 2718721"/>
              <a:gd name="csY149" fmla="*/ 219361 h 3453574"/>
              <a:gd name="csX150" fmla="*/ 1485519 w 2718721"/>
              <a:gd name="csY150" fmla="*/ 185452 h 3453574"/>
              <a:gd name="csX151" fmla="*/ 1360265 w 2718721"/>
              <a:gd name="csY151" fmla="*/ 87059 h 3453574"/>
              <a:gd name="csX152" fmla="*/ 1360170 w 2718721"/>
              <a:gd name="csY152" fmla="*/ 0 h 3453574"/>
              <a:gd name="csX153" fmla="*/ 1559528 w 2718721"/>
              <a:gd name="csY153" fmla="*/ 132302 h 3453574"/>
              <a:gd name="csX154" fmla="*/ 1844326 w 2718721"/>
              <a:gd name="csY154" fmla="*/ 132302 h 3453574"/>
              <a:gd name="csX155" fmla="*/ 1968854 w 2718721"/>
              <a:gd name="csY155" fmla="*/ 215442 h 3453574"/>
              <a:gd name="csX156" fmla="*/ 1978030 w 2718721"/>
              <a:gd name="csY156" fmla="*/ 261080 h 3453574"/>
              <a:gd name="csX157" fmla="*/ 2542032 w 2718721"/>
              <a:gd name="csY157" fmla="*/ 261080 h 3453574"/>
              <a:gd name="csX158" fmla="*/ 2718721 w 2718721"/>
              <a:gd name="csY158" fmla="*/ 438626 h 3453574"/>
              <a:gd name="csX159" fmla="*/ 2718721 w 2718721"/>
              <a:gd name="csY159" fmla="*/ 3276886 h 3453574"/>
              <a:gd name="csX160" fmla="*/ 2542032 w 2718721"/>
              <a:gd name="csY160" fmla="*/ 3453574 h 3453574"/>
              <a:gd name="csX161" fmla="*/ 176689 w 2718721"/>
              <a:gd name="csY161" fmla="*/ 3453574 h 3453574"/>
              <a:gd name="csX162" fmla="*/ 0 w 2718721"/>
              <a:gd name="csY162" fmla="*/ 3276886 h 3453574"/>
              <a:gd name="csX163" fmla="*/ 0 w 2718721"/>
              <a:gd name="csY163" fmla="*/ 438626 h 3453574"/>
              <a:gd name="csX164" fmla="*/ 176689 w 2718721"/>
              <a:gd name="csY164" fmla="*/ 261080 h 3453574"/>
              <a:gd name="csX165" fmla="*/ 741462 w 2718721"/>
              <a:gd name="csY165" fmla="*/ 261080 h 3453574"/>
              <a:gd name="csX166" fmla="*/ 750708 w 2718721"/>
              <a:gd name="csY166" fmla="*/ 215402 h 3453574"/>
              <a:gd name="csX167" fmla="*/ 876014 w 2718721"/>
              <a:gd name="csY167" fmla="*/ 132302 h 3453574"/>
              <a:gd name="csX168" fmla="*/ 1160716 w 2718721"/>
              <a:gd name="csY168" fmla="*/ 132302 h 3453574"/>
              <a:gd name="csX169" fmla="*/ 1360170 w 2718721"/>
              <a:gd name="csY169" fmla="*/ 0 h 34535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</a:cxnLst>
            <a:rect l="l" t="t" r="r" b="b"/>
            <a:pathLst>
              <a:path w="2718721" h="3453574">
                <a:moveTo>
                  <a:pt x="1224438" y="2902172"/>
                </a:moveTo>
                <a:lnTo>
                  <a:pt x="2006536" y="2902172"/>
                </a:lnTo>
                <a:cubicBezTo>
                  <a:pt x="2030539" y="2902172"/>
                  <a:pt x="2050065" y="2921698"/>
                  <a:pt x="2050065" y="2945701"/>
                </a:cubicBezTo>
                <a:cubicBezTo>
                  <a:pt x="2050065" y="2969704"/>
                  <a:pt x="2030539" y="2989230"/>
                  <a:pt x="2006536" y="2989230"/>
                </a:cubicBezTo>
                <a:lnTo>
                  <a:pt x="1224438" y="2989230"/>
                </a:lnTo>
                <a:cubicBezTo>
                  <a:pt x="1200435" y="2989230"/>
                  <a:pt x="1180909" y="2969704"/>
                  <a:pt x="1180909" y="2945701"/>
                </a:cubicBezTo>
                <a:cubicBezTo>
                  <a:pt x="1180909" y="2921698"/>
                  <a:pt x="1200435" y="2902172"/>
                  <a:pt x="1224438" y="2902172"/>
                </a:cubicBezTo>
                <a:close/>
                <a:moveTo>
                  <a:pt x="772894" y="2679143"/>
                </a:moveTo>
                <a:cubicBezTo>
                  <a:pt x="784026" y="2679143"/>
                  <a:pt x="795147" y="2683382"/>
                  <a:pt x="803624" y="2691860"/>
                </a:cubicBezTo>
                <a:cubicBezTo>
                  <a:pt x="820674" y="2708815"/>
                  <a:pt x="820674" y="2736437"/>
                  <a:pt x="803624" y="2753392"/>
                </a:cubicBezTo>
                <a:lnTo>
                  <a:pt x="676465" y="2880550"/>
                </a:lnTo>
                <a:cubicBezTo>
                  <a:pt x="667988" y="2889027"/>
                  <a:pt x="656844" y="2893314"/>
                  <a:pt x="645700" y="2893314"/>
                </a:cubicBezTo>
                <a:lnTo>
                  <a:pt x="645795" y="2893219"/>
                </a:lnTo>
                <a:cubicBezTo>
                  <a:pt x="634651" y="2893219"/>
                  <a:pt x="623506" y="2888932"/>
                  <a:pt x="615029" y="2880455"/>
                </a:cubicBezTo>
                <a:lnTo>
                  <a:pt x="527494" y="2792920"/>
                </a:lnTo>
                <a:cubicBezTo>
                  <a:pt x="510445" y="2775966"/>
                  <a:pt x="510445" y="2748343"/>
                  <a:pt x="527494" y="2731389"/>
                </a:cubicBezTo>
                <a:cubicBezTo>
                  <a:pt x="544449" y="2714339"/>
                  <a:pt x="572071" y="2714434"/>
                  <a:pt x="589026" y="2731389"/>
                </a:cubicBezTo>
                <a:lnTo>
                  <a:pt x="645795" y="2788158"/>
                </a:lnTo>
                <a:lnTo>
                  <a:pt x="742093" y="2691860"/>
                </a:lnTo>
                <a:cubicBezTo>
                  <a:pt x="750617" y="2683382"/>
                  <a:pt x="761762" y="2679143"/>
                  <a:pt x="772894" y="2679143"/>
                </a:cubicBezTo>
                <a:close/>
                <a:moveTo>
                  <a:pt x="1224438" y="2590704"/>
                </a:moveTo>
                <a:lnTo>
                  <a:pt x="2301430" y="2590704"/>
                </a:lnTo>
                <a:cubicBezTo>
                  <a:pt x="2325433" y="2590704"/>
                  <a:pt x="2344959" y="2610230"/>
                  <a:pt x="2344959" y="2634233"/>
                </a:cubicBezTo>
                <a:cubicBezTo>
                  <a:pt x="2344959" y="2658236"/>
                  <a:pt x="2325433" y="2677763"/>
                  <a:pt x="2301430" y="2677763"/>
                </a:cubicBezTo>
                <a:lnTo>
                  <a:pt x="1224438" y="2677763"/>
                </a:lnTo>
                <a:cubicBezTo>
                  <a:pt x="1200435" y="2677763"/>
                  <a:pt x="1180909" y="2658236"/>
                  <a:pt x="1180909" y="2634233"/>
                </a:cubicBezTo>
                <a:cubicBezTo>
                  <a:pt x="1180909" y="2610230"/>
                  <a:pt x="1200435" y="2590704"/>
                  <a:pt x="1224438" y="2590704"/>
                </a:cubicBezTo>
                <a:close/>
                <a:moveTo>
                  <a:pt x="460724" y="2581942"/>
                </a:moveTo>
                <a:lnTo>
                  <a:pt x="460724" y="2997898"/>
                </a:lnTo>
                <a:lnTo>
                  <a:pt x="876681" y="2997898"/>
                </a:lnTo>
                <a:lnTo>
                  <a:pt x="876681" y="2581942"/>
                </a:lnTo>
                <a:close/>
                <a:moveTo>
                  <a:pt x="417290" y="2494883"/>
                </a:moveTo>
                <a:lnTo>
                  <a:pt x="920306" y="2494883"/>
                </a:lnTo>
                <a:cubicBezTo>
                  <a:pt x="944309" y="2494883"/>
                  <a:pt x="963835" y="2514409"/>
                  <a:pt x="963835" y="2538412"/>
                </a:cubicBezTo>
                <a:lnTo>
                  <a:pt x="963835" y="3041428"/>
                </a:lnTo>
                <a:cubicBezTo>
                  <a:pt x="963835" y="3065430"/>
                  <a:pt x="944309" y="3084957"/>
                  <a:pt x="920306" y="3084957"/>
                </a:cubicBezTo>
                <a:lnTo>
                  <a:pt x="417290" y="3084957"/>
                </a:lnTo>
                <a:cubicBezTo>
                  <a:pt x="393287" y="3084957"/>
                  <a:pt x="373761" y="3065430"/>
                  <a:pt x="373761" y="3041428"/>
                </a:cubicBezTo>
                <a:lnTo>
                  <a:pt x="373761" y="2538412"/>
                </a:lnTo>
                <a:cubicBezTo>
                  <a:pt x="373761" y="2514409"/>
                  <a:pt x="393287" y="2494883"/>
                  <a:pt x="417290" y="2494883"/>
                </a:cubicBezTo>
                <a:close/>
                <a:moveTo>
                  <a:pt x="1224438" y="2090451"/>
                </a:moveTo>
                <a:lnTo>
                  <a:pt x="2006536" y="2090451"/>
                </a:lnTo>
                <a:cubicBezTo>
                  <a:pt x="2030539" y="2090451"/>
                  <a:pt x="2050065" y="2109977"/>
                  <a:pt x="2050065" y="2133980"/>
                </a:cubicBezTo>
                <a:cubicBezTo>
                  <a:pt x="2050065" y="2157983"/>
                  <a:pt x="2030539" y="2177509"/>
                  <a:pt x="2006536" y="2177509"/>
                </a:cubicBezTo>
                <a:lnTo>
                  <a:pt x="1224438" y="2177509"/>
                </a:lnTo>
                <a:cubicBezTo>
                  <a:pt x="1200435" y="2177509"/>
                  <a:pt x="1180909" y="2157983"/>
                  <a:pt x="1180909" y="2133980"/>
                </a:cubicBezTo>
                <a:cubicBezTo>
                  <a:pt x="1180909" y="2109977"/>
                  <a:pt x="1200435" y="2090451"/>
                  <a:pt x="1224438" y="2090451"/>
                </a:cubicBezTo>
                <a:close/>
                <a:moveTo>
                  <a:pt x="772894" y="1867447"/>
                </a:moveTo>
                <a:cubicBezTo>
                  <a:pt x="784026" y="1867447"/>
                  <a:pt x="795147" y="1871709"/>
                  <a:pt x="803624" y="1880234"/>
                </a:cubicBezTo>
                <a:cubicBezTo>
                  <a:pt x="820674" y="1897189"/>
                  <a:pt x="820674" y="1924811"/>
                  <a:pt x="803624" y="1941766"/>
                </a:cubicBezTo>
                <a:lnTo>
                  <a:pt x="676465" y="2068925"/>
                </a:lnTo>
                <a:cubicBezTo>
                  <a:pt x="667988" y="2077402"/>
                  <a:pt x="656844" y="2081688"/>
                  <a:pt x="645700" y="2081688"/>
                </a:cubicBezTo>
                <a:lnTo>
                  <a:pt x="645795" y="2081593"/>
                </a:lnTo>
                <a:cubicBezTo>
                  <a:pt x="634651" y="2081593"/>
                  <a:pt x="623506" y="2077307"/>
                  <a:pt x="615029" y="2068829"/>
                </a:cubicBezTo>
                <a:lnTo>
                  <a:pt x="527494" y="1981295"/>
                </a:lnTo>
                <a:cubicBezTo>
                  <a:pt x="510445" y="1964245"/>
                  <a:pt x="510445" y="1936718"/>
                  <a:pt x="527494" y="1919763"/>
                </a:cubicBezTo>
                <a:cubicBezTo>
                  <a:pt x="544449" y="1902713"/>
                  <a:pt x="572071" y="1902809"/>
                  <a:pt x="589026" y="1919763"/>
                </a:cubicBezTo>
                <a:lnTo>
                  <a:pt x="645795" y="1976532"/>
                </a:lnTo>
                <a:lnTo>
                  <a:pt x="742093" y="1880234"/>
                </a:lnTo>
                <a:cubicBezTo>
                  <a:pt x="750617" y="1871709"/>
                  <a:pt x="761762" y="1867447"/>
                  <a:pt x="772894" y="1867447"/>
                </a:cubicBezTo>
                <a:close/>
                <a:moveTo>
                  <a:pt x="1224438" y="1778984"/>
                </a:moveTo>
                <a:lnTo>
                  <a:pt x="2301430" y="1778984"/>
                </a:lnTo>
                <a:cubicBezTo>
                  <a:pt x="2325433" y="1778984"/>
                  <a:pt x="2344959" y="1798510"/>
                  <a:pt x="2344959" y="1822513"/>
                </a:cubicBezTo>
                <a:cubicBezTo>
                  <a:pt x="2344959" y="1846516"/>
                  <a:pt x="2325433" y="1866042"/>
                  <a:pt x="2301430" y="1866042"/>
                </a:cubicBezTo>
                <a:lnTo>
                  <a:pt x="1224438" y="1866042"/>
                </a:lnTo>
                <a:cubicBezTo>
                  <a:pt x="1200435" y="1866042"/>
                  <a:pt x="1180909" y="1846516"/>
                  <a:pt x="1180909" y="1822513"/>
                </a:cubicBezTo>
                <a:cubicBezTo>
                  <a:pt x="1180909" y="1798510"/>
                  <a:pt x="1200435" y="1778984"/>
                  <a:pt x="1224438" y="1778984"/>
                </a:cubicBezTo>
                <a:close/>
                <a:moveTo>
                  <a:pt x="460724" y="1770316"/>
                </a:moveTo>
                <a:lnTo>
                  <a:pt x="460724" y="2186273"/>
                </a:lnTo>
                <a:lnTo>
                  <a:pt x="876681" y="2186273"/>
                </a:lnTo>
                <a:lnTo>
                  <a:pt x="876681" y="1770316"/>
                </a:lnTo>
                <a:close/>
                <a:moveTo>
                  <a:pt x="417290" y="1683258"/>
                </a:moveTo>
                <a:lnTo>
                  <a:pt x="920306" y="1683258"/>
                </a:lnTo>
                <a:cubicBezTo>
                  <a:pt x="944309" y="1683258"/>
                  <a:pt x="963835" y="1702784"/>
                  <a:pt x="963835" y="1726787"/>
                </a:cubicBezTo>
                <a:lnTo>
                  <a:pt x="963835" y="2229803"/>
                </a:lnTo>
                <a:cubicBezTo>
                  <a:pt x="963835" y="2253805"/>
                  <a:pt x="944309" y="2273332"/>
                  <a:pt x="920306" y="2273332"/>
                </a:cubicBezTo>
                <a:lnTo>
                  <a:pt x="417290" y="2273332"/>
                </a:lnTo>
                <a:cubicBezTo>
                  <a:pt x="393287" y="2273332"/>
                  <a:pt x="373761" y="2253805"/>
                  <a:pt x="373761" y="2229803"/>
                </a:cubicBezTo>
                <a:lnTo>
                  <a:pt x="373761" y="1726787"/>
                </a:lnTo>
                <a:cubicBezTo>
                  <a:pt x="373761" y="1702784"/>
                  <a:pt x="393287" y="1683258"/>
                  <a:pt x="417290" y="1683258"/>
                </a:cubicBezTo>
                <a:close/>
                <a:moveTo>
                  <a:pt x="1224438" y="1278826"/>
                </a:moveTo>
                <a:lnTo>
                  <a:pt x="2006536" y="1278826"/>
                </a:lnTo>
                <a:cubicBezTo>
                  <a:pt x="2030539" y="1278826"/>
                  <a:pt x="2050065" y="1298352"/>
                  <a:pt x="2050065" y="1322355"/>
                </a:cubicBezTo>
                <a:cubicBezTo>
                  <a:pt x="2050065" y="1346358"/>
                  <a:pt x="2030539" y="1365884"/>
                  <a:pt x="2006536" y="1365884"/>
                </a:cubicBezTo>
                <a:lnTo>
                  <a:pt x="1224438" y="1365884"/>
                </a:lnTo>
                <a:cubicBezTo>
                  <a:pt x="1200435" y="1365884"/>
                  <a:pt x="1180909" y="1346358"/>
                  <a:pt x="1180909" y="1322355"/>
                </a:cubicBezTo>
                <a:cubicBezTo>
                  <a:pt x="1180909" y="1298352"/>
                  <a:pt x="1200435" y="1278826"/>
                  <a:pt x="1224438" y="1278826"/>
                </a:cubicBezTo>
                <a:close/>
                <a:moveTo>
                  <a:pt x="772894" y="1055822"/>
                </a:moveTo>
                <a:cubicBezTo>
                  <a:pt x="784026" y="1055822"/>
                  <a:pt x="795147" y="1060084"/>
                  <a:pt x="803624" y="1068609"/>
                </a:cubicBezTo>
                <a:cubicBezTo>
                  <a:pt x="820674" y="1085564"/>
                  <a:pt x="820674" y="1113186"/>
                  <a:pt x="803624" y="1130141"/>
                </a:cubicBezTo>
                <a:lnTo>
                  <a:pt x="676465" y="1257300"/>
                </a:lnTo>
                <a:cubicBezTo>
                  <a:pt x="667988" y="1265777"/>
                  <a:pt x="656844" y="1270063"/>
                  <a:pt x="645700" y="1270063"/>
                </a:cubicBezTo>
                <a:lnTo>
                  <a:pt x="645795" y="1269968"/>
                </a:lnTo>
                <a:cubicBezTo>
                  <a:pt x="634651" y="1269968"/>
                  <a:pt x="623506" y="1265682"/>
                  <a:pt x="615029" y="1257204"/>
                </a:cubicBezTo>
                <a:lnTo>
                  <a:pt x="527494" y="1169670"/>
                </a:lnTo>
                <a:cubicBezTo>
                  <a:pt x="510445" y="1152620"/>
                  <a:pt x="510445" y="1125093"/>
                  <a:pt x="527494" y="1108138"/>
                </a:cubicBezTo>
                <a:cubicBezTo>
                  <a:pt x="544449" y="1091088"/>
                  <a:pt x="572071" y="1091184"/>
                  <a:pt x="589026" y="1108138"/>
                </a:cubicBezTo>
                <a:lnTo>
                  <a:pt x="645795" y="1164907"/>
                </a:lnTo>
                <a:lnTo>
                  <a:pt x="742093" y="1068609"/>
                </a:lnTo>
                <a:cubicBezTo>
                  <a:pt x="750617" y="1060084"/>
                  <a:pt x="761762" y="1055822"/>
                  <a:pt x="772894" y="1055822"/>
                </a:cubicBezTo>
                <a:close/>
                <a:moveTo>
                  <a:pt x="1224438" y="967358"/>
                </a:moveTo>
                <a:lnTo>
                  <a:pt x="2301430" y="967358"/>
                </a:lnTo>
                <a:cubicBezTo>
                  <a:pt x="2325433" y="967358"/>
                  <a:pt x="2344959" y="986884"/>
                  <a:pt x="2344959" y="1010887"/>
                </a:cubicBezTo>
                <a:cubicBezTo>
                  <a:pt x="2344959" y="1034890"/>
                  <a:pt x="2325433" y="1054416"/>
                  <a:pt x="2301430" y="1054416"/>
                </a:cubicBezTo>
                <a:lnTo>
                  <a:pt x="1224438" y="1054416"/>
                </a:lnTo>
                <a:cubicBezTo>
                  <a:pt x="1200435" y="1054416"/>
                  <a:pt x="1180909" y="1034890"/>
                  <a:pt x="1180909" y="1010887"/>
                </a:cubicBezTo>
                <a:cubicBezTo>
                  <a:pt x="1180909" y="986884"/>
                  <a:pt x="1200435" y="967358"/>
                  <a:pt x="1224438" y="967358"/>
                </a:cubicBezTo>
                <a:close/>
                <a:moveTo>
                  <a:pt x="460724" y="958690"/>
                </a:moveTo>
                <a:lnTo>
                  <a:pt x="460724" y="1374647"/>
                </a:lnTo>
                <a:lnTo>
                  <a:pt x="876681" y="1374647"/>
                </a:lnTo>
                <a:lnTo>
                  <a:pt x="876681" y="958690"/>
                </a:lnTo>
                <a:close/>
                <a:moveTo>
                  <a:pt x="417290" y="871632"/>
                </a:moveTo>
                <a:lnTo>
                  <a:pt x="920306" y="871632"/>
                </a:lnTo>
                <a:cubicBezTo>
                  <a:pt x="944309" y="871632"/>
                  <a:pt x="963835" y="891158"/>
                  <a:pt x="963835" y="915161"/>
                </a:cubicBezTo>
                <a:lnTo>
                  <a:pt x="963835" y="1418177"/>
                </a:lnTo>
                <a:cubicBezTo>
                  <a:pt x="963835" y="1442180"/>
                  <a:pt x="944309" y="1461706"/>
                  <a:pt x="920306" y="1461706"/>
                </a:cubicBezTo>
                <a:lnTo>
                  <a:pt x="417290" y="1461706"/>
                </a:lnTo>
                <a:cubicBezTo>
                  <a:pt x="393287" y="1461706"/>
                  <a:pt x="373761" y="1442180"/>
                  <a:pt x="373761" y="1418177"/>
                </a:cubicBezTo>
                <a:lnTo>
                  <a:pt x="373761" y="915161"/>
                </a:lnTo>
                <a:cubicBezTo>
                  <a:pt x="373761" y="891158"/>
                  <a:pt x="393287" y="871632"/>
                  <a:pt x="417290" y="871632"/>
                </a:cubicBezTo>
                <a:close/>
                <a:moveTo>
                  <a:pt x="176689" y="348138"/>
                </a:moveTo>
                <a:cubicBezTo>
                  <a:pt x="127254" y="348138"/>
                  <a:pt x="87059" y="388715"/>
                  <a:pt x="87059" y="438626"/>
                </a:cubicBezTo>
                <a:lnTo>
                  <a:pt x="87059" y="3276886"/>
                </a:lnTo>
                <a:cubicBezTo>
                  <a:pt x="87059" y="3326320"/>
                  <a:pt x="127254" y="3366516"/>
                  <a:pt x="176689" y="3366516"/>
                </a:cubicBezTo>
                <a:lnTo>
                  <a:pt x="2542032" y="3366516"/>
                </a:lnTo>
                <a:cubicBezTo>
                  <a:pt x="2591467" y="3366516"/>
                  <a:pt x="2631662" y="3326320"/>
                  <a:pt x="2631662" y="3276886"/>
                </a:cubicBezTo>
                <a:lnTo>
                  <a:pt x="2631662" y="438626"/>
                </a:lnTo>
                <a:cubicBezTo>
                  <a:pt x="2631662" y="388715"/>
                  <a:pt x="2591467" y="348138"/>
                  <a:pt x="2542032" y="348138"/>
                </a:cubicBezTo>
                <a:lnTo>
                  <a:pt x="1979485" y="348138"/>
                </a:lnTo>
                <a:lnTo>
                  <a:pt x="1979485" y="474917"/>
                </a:lnTo>
                <a:cubicBezTo>
                  <a:pt x="1979485" y="549402"/>
                  <a:pt x="1918811" y="610076"/>
                  <a:pt x="1844326" y="610076"/>
                </a:cubicBezTo>
                <a:lnTo>
                  <a:pt x="876014" y="610076"/>
                </a:lnTo>
                <a:cubicBezTo>
                  <a:pt x="800957" y="610076"/>
                  <a:pt x="739997" y="549402"/>
                  <a:pt x="739997" y="474917"/>
                </a:cubicBezTo>
                <a:lnTo>
                  <a:pt x="739997" y="348138"/>
                </a:lnTo>
                <a:close/>
                <a:moveTo>
                  <a:pt x="1360265" y="87059"/>
                </a:moveTo>
                <a:cubicBezTo>
                  <a:pt x="1300639" y="87059"/>
                  <a:pt x="1248156" y="127540"/>
                  <a:pt x="1235011" y="185452"/>
                </a:cubicBezTo>
                <a:cubicBezTo>
                  <a:pt x="1230535" y="205264"/>
                  <a:pt x="1212913" y="219361"/>
                  <a:pt x="1192530" y="219361"/>
                </a:cubicBezTo>
                <a:lnTo>
                  <a:pt x="876109" y="219361"/>
                </a:lnTo>
                <a:cubicBezTo>
                  <a:pt x="849153" y="219361"/>
                  <a:pt x="827151" y="241364"/>
                  <a:pt x="827151" y="268319"/>
                </a:cubicBezTo>
                <a:lnTo>
                  <a:pt x="827151" y="304609"/>
                </a:lnTo>
                <a:lnTo>
                  <a:pt x="827151" y="474917"/>
                </a:lnTo>
                <a:cubicBezTo>
                  <a:pt x="827151" y="501015"/>
                  <a:pt x="849535" y="523018"/>
                  <a:pt x="876109" y="523018"/>
                </a:cubicBezTo>
                <a:lnTo>
                  <a:pt x="1844421" y="523018"/>
                </a:lnTo>
                <a:cubicBezTo>
                  <a:pt x="1870995" y="523018"/>
                  <a:pt x="1892522" y="501396"/>
                  <a:pt x="1892522" y="474917"/>
                </a:cubicBezTo>
                <a:lnTo>
                  <a:pt x="1892522" y="304838"/>
                </a:lnTo>
                <a:lnTo>
                  <a:pt x="1892427" y="304609"/>
                </a:lnTo>
                <a:lnTo>
                  <a:pt x="1892522" y="304380"/>
                </a:lnTo>
                <a:lnTo>
                  <a:pt x="1892522" y="268319"/>
                </a:lnTo>
                <a:cubicBezTo>
                  <a:pt x="1892522" y="241364"/>
                  <a:pt x="1870900" y="219361"/>
                  <a:pt x="1844421" y="219361"/>
                </a:cubicBezTo>
                <a:lnTo>
                  <a:pt x="1528000" y="219361"/>
                </a:lnTo>
                <a:cubicBezTo>
                  <a:pt x="1507712" y="219361"/>
                  <a:pt x="1490091" y="205264"/>
                  <a:pt x="1485519" y="185452"/>
                </a:cubicBezTo>
                <a:cubicBezTo>
                  <a:pt x="1472565" y="128397"/>
                  <a:pt x="1419892" y="87059"/>
                  <a:pt x="1360265" y="87059"/>
                </a:cubicBezTo>
                <a:close/>
                <a:moveTo>
                  <a:pt x="1360170" y="0"/>
                </a:moveTo>
                <a:cubicBezTo>
                  <a:pt x="1449514" y="0"/>
                  <a:pt x="1526762" y="53912"/>
                  <a:pt x="1559528" y="132302"/>
                </a:cubicBezTo>
                <a:lnTo>
                  <a:pt x="1844326" y="132302"/>
                </a:lnTo>
                <a:cubicBezTo>
                  <a:pt x="1900261" y="132302"/>
                  <a:pt x="1948320" y="166646"/>
                  <a:pt x="1968854" y="215442"/>
                </a:cubicBezTo>
                <a:lnTo>
                  <a:pt x="1978030" y="261080"/>
                </a:lnTo>
                <a:lnTo>
                  <a:pt x="2542032" y="261080"/>
                </a:lnTo>
                <a:cubicBezTo>
                  <a:pt x="2639473" y="261080"/>
                  <a:pt x="2718721" y="340709"/>
                  <a:pt x="2718721" y="438626"/>
                </a:cubicBezTo>
                <a:lnTo>
                  <a:pt x="2718721" y="3276886"/>
                </a:lnTo>
                <a:cubicBezTo>
                  <a:pt x="2718721" y="3374326"/>
                  <a:pt x="2639473" y="3453574"/>
                  <a:pt x="2542032" y="3453574"/>
                </a:cubicBezTo>
                <a:lnTo>
                  <a:pt x="176689" y="3453574"/>
                </a:lnTo>
                <a:cubicBezTo>
                  <a:pt x="79248" y="3453574"/>
                  <a:pt x="0" y="3374326"/>
                  <a:pt x="0" y="3276886"/>
                </a:cubicBezTo>
                <a:lnTo>
                  <a:pt x="0" y="438626"/>
                </a:lnTo>
                <a:cubicBezTo>
                  <a:pt x="0" y="340709"/>
                  <a:pt x="79248" y="261080"/>
                  <a:pt x="176689" y="261080"/>
                </a:cubicBezTo>
                <a:lnTo>
                  <a:pt x="741462" y="261080"/>
                </a:lnTo>
                <a:lnTo>
                  <a:pt x="750708" y="215402"/>
                </a:lnTo>
                <a:cubicBezTo>
                  <a:pt x="771393" y="166592"/>
                  <a:pt x="819792" y="132302"/>
                  <a:pt x="876014" y="132302"/>
                </a:cubicBezTo>
                <a:lnTo>
                  <a:pt x="1160716" y="132302"/>
                </a:lnTo>
                <a:cubicBezTo>
                  <a:pt x="1193196" y="52959"/>
                  <a:pt x="1270825" y="0"/>
                  <a:pt x="1360170" y="0"/>
                </a:cubicBezTo>
                <a:close/>
              </a:path>
            </a:pathLst>
          </a:custGeom>
          <a:gradFill>
            <a:gsLst>
              <a:gs pos="0">
                <a:srgbClr val="00F3FF"/>
              </a:gs>
              <a:gs pos="25000">
                <a:srgbClr val="39BDC3"/>
              </a:gs>
              <a:gs pos="77000">
                <a:srgbClr val="AC534B"/>
              </a:gs>
              <a:gs pos="100000">
                <a:srgbClr val="DA291C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7771DAF-9485-734F-77C3-CE338D59117E}"/>
              </a:ext>
            </a:extLst>
          </p:cNvPr>
          <p:cNvSpPr txBox="1"/>
          <p:nvPr/>
        </p:nvSpPr>
        <p:spPr>
          <a:xfrm>
            <a:off x="6460435" y="5652734"/>
            <a:ext cx="520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Tempo de Interação máximo: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minutos.</a:t>
            </a:r>
          </a:p>
          <a:p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Quantidade máxima de pessoas simultâneas: </a:t>
            </a:r>
            <a:r>
              <a:rPr lang="pt-BR" sz="1600" i="1" dirty="0">
                <a:solidFill>
                  <a:schemeClr val="bg1"/>
                </a:solidFill>
                <a:latin typeface="AMX Medium" pitchFamily="2" charset="77"/>
              </a:rPr>
              <a:t>10 pessoas.</a:t>
            </a:r>
          </a:p>
        </p:txBody>
      </p:sp>
    </p:spTree>
    <p:extLst>
      <p:ext uri="{BB962C8B-B14F-4D97-AF65-F5344CB8AC3E}">
        <p14:creationId xmlns:p14="http://schemas.microsoft.com/office/powerpoint/2010/main" val="390756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4" grpId="0"/>
      <p:bldP spid="5" grpId="0" build="p"/>
      <p:bldP spid="51" grpId="0" animBg="1"/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E344C-2DA6-E79B-E3B8-560964528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F7BBA93-ECB2-615A-1E0F-F7B938D7243A}"/>
              </a:ext>
            </a:extLst>
          </p:cNvPr>
          <p:cNvSpPr txBox="1"/>
          <p:nvPr/>
        </p:nvSpPr>
        <p:spPr>
          <a:xfrm>
            <a:off x="2649914" y="2828835"/>
            <a:ext cx="8064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Obrigado!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E755E1C-9D6F-09C9-7D85-745BA6F99C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40" r="35696"/>
          <a:stretch>
            <a:fillRect/>
          </a:stretch>
        </p:blipFill>
        <p:spPr>
          <a:xfrm>
            <a:off x="0" y="1587500"/>
            <a:ext cx="4400566" cy="52705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B27B79D9-D07D-048E-0508-084D2D369D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9613" y="2153614"/>
            <a:ext cx="1172771" cy="44348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96E90CD8-E6FA-465B-A280-D59F489C06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9614" y="4260900"/>
            <a:ext cx="1172771" cy="42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5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B37F346-BF05-8C44-9E3D-AE459875995A}"/>
              </a:ext>
            </a:extLst>
          </p:cNvPr>
          <p:cNvSpPr txBox="1"/>
          <p:nvPr/>
        </p:nvSpPr>
        <p:spPr>
          <a:xfrm>
            <a:off x="764914" y="2634903"/>
            <a:ext cx="456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OBJETIVO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44D8FF5-5068-37A8-37B1-AC7D76157528}"/>
              </a:ext>
            </a:extLst>
          </p:cNvPr>
          <p:cNvSpPr txBox="1"/>
          <p:nvPr/>
        </p:nvSpPr>
        <p:spPr>
          <a:xfrm>
            <a:off x="786514" y="3367967"/>
            <a:ext cx="5787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 Medium" pitchFamily="2" charset="77"/>
              </a:rPr>
              <a:t>O objetivo central é posicionar o Geek como um mentor de tecnologias — alguém que deixa de ser apenas um aprendiz para se tornar um verdadeiro mestre, capaz </a:t>
            </a:r>
            <a:br>
              <a:rPr lang="pt-BR" dirty="0">
                <a:solidFill>
                  <a:schemeClr val="bg1"/>
                </a:solidFill>
                <a:latin typeface="AMX Medium" pitchFamily="2" charset="77"/>
              </a:rPr>
            </a:br>
            <a:r>
              <a:rPr lang="pt-BR" dirty="0">
                <a:solidFill>
                  <a:schemeClr val="bg1"/>
                </a:solidFill>
                <a:latin typeface="AMX Medium" pitchFamily="2" charset="77"/>
              </a:rPr>
              <a:t>de dominar as soluções, aplicá-las em cenários reais </a:t>
            </a:r>
            <a:br>
              <a:rPr lang="pt-BR" dirty="0">
                <a:solidFill>
                  <a:schemeClr val="bg1"/>
                </a:solidFill>
                <a:latin typeface="AMX Medium" pitchFamily="2" charset="77"/>
              </a:rPr>
            </a:br>
            <a:r>
              <a:rPr lang="pt-BR" dirty="0">
                <a:solidFill>
                  <a:schemeClr val="bg1"/>
                </a:solidFill>
                <a:latin typeface="AMX Medium" pitchFamily="2" charset="77"/>
              </a:rPr>
              <a:t>e apoiar os clientes com empatia e confiança.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4E930AC-5BE8-ECD6-8EC7-FA9796C4C568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8B4A4E62-D0FA-82CB-1BA3-1BA72177596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F3BE0A37-1160-588D-3B43-449D3F2B968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67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72AB17A-9734-F189-05E7-C0F588399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76" y="872287"/>
            <a:ext cx="4794651" cy="511342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C2C9145-012C-AF54-D4F7-DBDE13B83B27}"/>
              </a:ext>
            </a:extLst>
          </p:cNvPr>
          <p:cNvSpPr txBox="1"/>
          <p:nvPr/>
        </p:nvSpPr>
        <p:spPr>
          <a:xfrm>
            <a:off x="5281496" y="2207701"/>
            <a:ext cx="6910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A CONVOCAÇÃO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9AE2E70-8EA8-2F20-2383-3838B559E0AC}"/>
              </a:ext>
            </a:extLst>
          </p:cNvPr>
          <p:cNvSpPr txBox="1"/>
          <p:nvPr/>
        </p:nvSpPr>
        <p:spPr>
          <a:xfrm>
            <a:off x="5281496" y="3049862"/>
            <a:ext cx="61361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20914"/>
                </a:solidFill>
                <a:latin typeface="AMX Medium" pitchFamily="2" charset="77"/>
              </a:rPr>
              <a:t>A experiência da </a:t>
            </a:r>
            <a:r>
              <a:rPr lang="pt-BR" b="1" i="1" dirty="0">
                <a:solidFill>
                  <a:srgbClr val="DA291C"/>
                </a:solidFill>
                <a:latin typeface="AMX" pitchFamily="2" charset="77"/>
              </a:rPr>
              <a:t>Convenção Geek 2026 </a:t>
            </a:r>
            <a:r>
              <a:rPr lang="pt-BR" dirty="0">
                <a:solidFill>
                  <a:srgbClr val="020914"/>
                </a:solidFill>
                <a:latin typeface="AMX Medium" pitchFamily="2" charset="77"/>
              </a:rPr>
              <a:t>começa antes mesmo do evento. Cada participante receberá um convite digital em formato de vídeo em animação, simulando uma convocação oficial para uma missão. </a:t>
            </a:r>
          </a:p>
          <a:p>
            <a:endParaRPr lang="pt-BR" dirty="0">
              <a:solidFill>
                <a:srgbClr val="020914"/>
              </a:solidFill>
              <a:latin typeface="AMX Medium" pitchFamily="2" charset="77"/>
            </a:endParaRPr>
          </a:p>
          <a:p>
            <a:r>
              <a:rPr lang="pt-BR" dirty="0">
                <a:solidFill>
                  <a:srgbClr val="020914"/>
                </a:solidFill>
                <a:latin typeface="AMX Medium" pitchFamily="2" charset="77"/>
              </a:rPr>
              <a:t>Esse chamado reforça que o Geek foi escolhido para embarcar em uma jornada de desenvolvimento avançado, onde novas habilidades serão desbloqueadas e sua atuação consultiva será elevada a um novo patamar.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0FC22C4-0AC2-C9D4-F844-ED4ECC4F50DB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3A99926-8EEB-2584-B733-51111C23276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3CD039D8-BADC-0B4C-126A-F3A389599E3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671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EF959-C599-5798-82E0-FCA7D6C35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D38A924-F009-00B0-4024-4892651F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76" y="872287"/>
            <a:ext cx="4794651" cy="511342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2AE6270-4E12-BB87-5EB6-CF40CC50CD23}"/>
              </a:ext>
            </a:extLst>
          </p:cNvPr>
          <p:cNvSpPr txBox="1"/>
          <p:nvPr/>
        </p:nvSpPr>
        <p:spPr>
          <a:xfrm>
            <a:off x="5281496" y="1017025"/>
            <a:ext cx="6910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A CONVOCAÇÃO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B099B78-E82A-EB4B-8E71-87CE1F8BA903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FAB1B925-BC9E-09D1-8B03-BB4A2A83AA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6505B7BE-DE9D-CB95-F41A-2D17469E9F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4041E4F4-783F-F866-51EF-E7DAF250AACB}"/>
              </a:ext>
            </a:extLst>
          </p:cNvPr>
          <p:cNvSpPr txBox="1"/>
          <p:nvPr/>
        </p:nvSpPr>
        <p:spPr>
          <a:xfrm>
            <a:off x="5281495" y="1668467"/>
            <a:ext cx="6288029" cy="375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>
                <a:solidFill>
                  <a:srgbClr val="DA291C"/>
                </a:solidFill>
                <a:effectLst/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“</a:t>
            </a:r>
            <a:r>
              <a:rPr lang="pt-BR" sz="2000" b="1" i="1" dirty="0">
                <a:solidFill>
                  <a:srgbClr val="DA291C"/>
                </a:solidFill>
                <a:effectLst/>
                <a:latin typeface="AMX" pitchFamily="2" charset="77"/>
                <a:ea typeface="Source Sans Pro" panose="020B0503030403020204" pitchFamily="34" charset="0"/>
                <a:cs typeface="Rubik Bold" pitchFamily="2" charset="-79"/>
              </a:rPr>
              <a:t>Atenção! </a:t>
            </a:r>
            <a:br>
              <a:rPr lang="pt-BR" dirty="0">
                <a:effectLst/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</a:br>
            <a:r>
              <a:rPr lang="pt-BR" dirty="0">
                <a:effectLst/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Você foi convocado para integrar a elite dos Geeks — aqueles que transformam caos em clareza e fazem da tecnologia um caminho seguro para cada cliente.</a:t>
            </a:r>
            <a:endParaRPr lang="pt-BR" dirty="0">
              <a:latin typeface="AMX Medium" pitchFamily="2" charset="77"/>
              <a:ea typeface="Source Sans Pro" panose="020B0503030403020204" pitchFamily="34" charset="0"/>
              <a:cs typeface="Rubik" pitchFamily="2" charset="-79"/>
            </a:endParaRPr>
          </a:p>
          <a:p>
            <a:pPr>
              <a:lnSpc>
                <a:spcPct val="120000"/>
              </a:lnSpc>
            </a:pPr>
            <a:r>
              <a:rPr lang="pt-BR" dirty="0">
                <a:effectLst/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Sua missão é dominar as forças mais avançadas do universo Claro e elevar sua maestria a novos patamares.</a:t>
            </a:r>
            <a:endParaRPr lang="pt-BR" dirty="0">
              <a:latin typeface="AMX Medium" pitchFamily="2" charset="77"/>
              <a:ea typeface="Source Sans Pro" panose="020B0503030403020204" pitchFamily="34" charset="0"/>
              <a:cs typeface="Rubik" pitchFamily="2" charset="-79"/>
            </a:endParaRPr>
          </a:p>
          <a:p>
            <a:pPr>
              <a:lnSpc>
                <a:spcPct val="120000"/>
              </a:lnSpc>
            </a:pPr>
            <a:r>
              <a:rPr lang="pt-BR" dirty="0">
                <a:effectLst/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Cada painel será um portal.</a:t>
            </a:r>
          </a:p>
          <a:p>
            <a:pPr>
              <a:lnSpc>
                <a:spcPct val="120000"/>
              </a:lnSpc>
            </a:pPr>
            <a:r>
              <a:rPr lang="pt-BR" dirty="0">
                <a:effectLst/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Cada ambiente, um território a conquistar.</a:t>
            </a:r>
          </a:p>
          <a:p>
            <a:pPr>
              <a:lnSpc>
                <a:spcPct val="120000"/>
              </a:lnSpc>
            </a:pPr>
            <a:r>
              <a:rPr lang="pt-BR" dirty="0">
                <a:effectLst/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Cada habilidade, uma luz que desperta seu poder.</a:t>
            </a:r>
            <a:endParaRPr lang="pt-BR" dirty="0">
              <a:latin typeface="AMX Medium" pitchFamily="2" charset="77"/>
              <a:ea typeface="Source Sans Pro" panose="020B0503030403020204" pitchFamily="34" charset="0"/>
              <a:cs typeface="Rubik" pitchFamily="2" charset="-79"/>
            </a:endParaRPr>
          </a:p>
          <a:p>
            <a:pPr>
              <a:lnSpc>
                <a:spcPct val="120000"/>
              </a:lnSpc>
            </a:pPr>
            <a:r>
              <a:rPr lang="pt-BR" dirty="0">
                <a:effectLst/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Prepare-se para a ascensão Geek.</a:t>
            </a:r>
          </a:p>
          <a:p>
            <a:pPr>
              <a:lnSpc>
                <a:spcPct val="120000"/>
              </a:lnSpc>
            </a:pPr>
            <a:r>
              <a:rPr lang="pt-BR" dirty="0">
                <a:effectLst/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A </a:t>
            </a:r>
            <a:r>
              <a:rPr lang="pt-BR" dirty="0"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f</a:t>
            </a:r>
            <a:r>
              <a:rPr lang="pt-BR" dirty="0">
                <a:effectLst/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orça do conhecimento espera por você.</a:t>
            </a:r>
            <a:r>
              <a:rPr lang="pt-BR" sz="2000" dirty="0">
                <a:solidFill>
                  <a:srgbClr val="DA291C"/>
                </a:solidFill>
                <a:latin typeface="AMX Medium" pitchFamily="2" charset="77"/>
                <a:ea typeface="Source Sans Pro" panose="020B0503030403020204" pitchFamily="34" charset="0"/>
                <a:cs typeface="Rubik" pitchFamily="2" charset="-79"/>
              </a:rPr>
              <a:t>”</a:t>
            </a:r>
            <a:endParaRPr lang="en-IN" sz="2000" dirty="0">
              <a:solidFill>
                <a:srgbClr val="DA291C"/>
              </a:solidFill>
              <a:latin typeface="AMX Medium" pitchFamily="2" charset="77"/>
              <a:ea typeface="Source Sans Pro" panose="020B0503030403020204" pitchFamily="34" charset="0"/>
              <a:cs typeface="Rubik" pitchFamily="2" charset="-79"/>
            </a:endParaRPr>
          </a:p>
        </p:txBody>
      </p: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94397621-7221-217F-9C35-A954DE180714}"/>
              </a:ext>
            </a:extLst>
          </p:cNvPr>
          <p:cNvGrpSpPr/>
          <p:nvPr/>
        </p:nvGrpSpPr>
        <p:grpSpPr>
          <a:xfrm>
            <a:off x="15100" y="8075233"/>
            <a:ext cx="6681484" cy="1037434"/>
            <a:chOff x="-3439182" y="8276538"/>
            <a:chExt cx="6681484" cy="1037434"/>
          </a:xfrm>
        </p:grpSpPr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7F7221D0-EA3E-E7C7-6420-21B9C53353DE}"/>
                </a:ext>
              </a:extLst>
            </p:cNvPr>
            <p:cNvGrpSpPr/>
            <p:nvPr/>
          </p:nvGrpSpPr>
          <p:grpSpPr>
            <a:xfrm>
              <a:off x="-3439182" y="8276538"/>
              <a:ext cx="6681484" cy="1037434"/>
              <a:chOff x="5247618" y="5053278"/>
              <a:chExt cx="6681484" cy="1037434"/>
            </a:xfrm>
            <a:solidFill>
              <a:srgbClr val="DA291C"/>
            </a:solidFill>
          </p:grpSpPr>
          <p:grpSp>
            <p:nvGrpSpPr>
              <p:cNvPr id="53" name="Agrupar 52">
                <a:extLst>
                  <a:ext uri="{FF2B5EF4-FFF2-40B4-BE49-F238E27FC236}">
                    <a16:creationId xmlns:a16="http://schemas.microsoft.com/office/drawing/2014/main" id="{1BAE018E-DCCA-AC7E-B7E8-FE2B5C5E031F}"/>
                  </a:ext>
                </a:extLst>
              </p:cNvPr>
              <p:cNvGrpSpPr/>
              <p:nvPr/>
            </p:nvGrpSpPr>
            <p:grpSpPr>
              <a:xfrm>
                <a:off x="5247618" y="5053278"/>
                <a:ext cx="6515818" cy="952419"/>
                <a:chOff x="5247618" y="5053278"/>
                <a:chExt cx="6515818" cy="952419"/>
              </a:xfrm>
              <a:grpFill/>
            </p:grpSpPr>
            <p:sp>
              <p:nvSpPr>
                <p:cNvPr id="59" name="Retângulo 58">
                  <a:extLst>
                    <a:ext uri="{FF2B5EF4-FFF2-40B4-BE49-F238E27FC236}">
                      <a16:creationId xmlns:a16="http://schemas.microsoft.com/office/drawing/2014/main" id="{69165C6E-ECF2-DB8F-4CA6-A60F1C7D76BF}"/>
                    </a:ext>
                  </a:extLst>
                </p:cNvPr>
                <p:cNvSpPr/>
                <p:nvPr/>
              </p:nvSpPr>
              <p:spPr>
                <a:xfrm>
                  <a:off x="5330168" y="5139186"/>
                  <a:ext cx="85461" cy="854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Retângulo 59">
                  <a:extLst>
                    <a:ext uri="{FF2B5EF4-FFF2-40B4-BE49-F238E27FC236}">
                      <a16:creationId xmlns:a16="http://schemas.microsoft.com/office/drawing/2014/main" id="{496BE052-8DBA-914A-DF5F-C2B87BC16F0A}"/>
                    </a:ext>
                  </a:extLst>
                </p:cNvPr>
                <p:cNvSpPr/>
                <p:nvPr/>
              </p:nvSpPr>
              <p:spPr>
                <a:xfrm>
                  <a:off x="5247618" y="5221736"/>
                  <a:ext cx="85461" cy="69977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1" name="Retângulo 60">
                  <a:extLst>
                    <a:ext uri="{FF2B5EF4-FFF2-40B4-BE49-F238E27FC236}">
                      <a16:creationId xmlns:a16="http://schemas.microsoft.com/office/drawing/2014/main" id="{B6C8B2FF-185C-8321-16A3-7555B80F6C5B}"/>
                    </a:ext>
                  </a:extLst>
                </p:cNvPr>
                <p:cNvSpPr/>
                <p:nvPr/>
              </p:nvSpPr>
              <p:spPr>
                <a:xfrm>
                  <a:off x="5330168" y="5920236"/>
                  <a:ext cx="85461" cy="854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2" name="Retângulo 61">
                  <a:extLst>
                    <a:ext uri="{FF2B5EF4-FFF2-40B4-BE49-F238E27FC236}">
                      <a16:creationId xmlns:a16="http://schemas.microsoft.com/office/drawing/2014/main" id="{CFF9292A-44A0-061D-2102-AA73AB19A0DF}"/>
                    </a:ext>
                  </a:extLst>
                </p:cNvPr>
                <p:cNvSpPr/>
                <p:nvPr/>
              </p:nvSpPr>
              <p:spPr>
                <a:xfrm rot="5400000">
                  <a:off x="8545853" y="1920710"/>
                  <a:ext cx="85015" cy="635015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54" name="Agrupar 53">
                <a:extLst>
                  <a:ext uri="{FF2B5EF4-FFF2-40B4-BE49-F238E27FC236}">
                    <a16:creationId xmlns:a16="http://schemas.microsoft.com/office/drawing/2014/main" id="{EF756376-B684-481D-037F-AF7F169C531C}"/>
                  </a:ext>
                </a:extLst>
              </p:cNvPr>
              <p:cNvGrpSpPr/>
              <p:nvPr/>
            </p:nvGrpSpPr>
            <p:grpSpPr>
              <a:xfrm rot="10800000">
                <a:off x="5413284" y="5138293"/>
                <a:ext cx="6515818" cy="952419"/>
                <a:chOff x="5247618" y="5053278"/>
                <a:chExt cx="6515818" cy="952419"/>
              </a:xfrm>
              <a:grpFill/>
            </p:grpSpPr>
            <p:sp>
              <p:nvSpPr>
                <p:cNvPr id="55" name="Retângulo 54">
                  <a:extLst>
                    <a:ext uri="{FF2B5EF4-FFF2-40B4-BE49-F238E27FC236}">
                      <a16:creationId xmlns:a16="http://schemas.microsoft.com/office/drawing/2014/main" id="{1DA74281-3DCB-3E29-FF45-93BB676A07FE}"/>
                    </a:ext>
                  </a:extLst>
                </p:cNvPr>
                <p:cNvSpPr/>
                <p:nvPr/>
              </p:nvSpPr>
              <p:spPr>
                <a:xfrm>
                  <a:off x="5330168" y="5139186"/>
                  <a:ext cx="85461" cy="854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6" name="Retângulo 55">
                  <a:extLst>
                    <a:ext uri="{FF2B5EF4-FFF2-40B4-BE49-F238E27FC236}">
                      <a16:creationId xmlns:a16="http://schemas.microsoft.com/office/drawing/2014/main" id="{63058A7E-1AF5-DD69-3B0F-852B14981597}"/>
                    </a:ext>
                  </a:extLst>
                </p:cNvPr>
                <p:cNvSpPr/>
                <p:nvPr/>
              </p:nvSpPr>
              <p:spPr>
                <a:xfrm>
                  <a:off x="5247618" y="5221736"/>
                  <a:ext cx="85461" cy="69977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7" name="Retângulo 56">
                  <a:extLst>
                    <a:ext uri="{FF2B5EF4-FFF2-40B4-BE49-F238E27FC236}">
                      <a16:creationId xmlns:a16="http://schemas.microsoft.com/office/drawing/2014/main" id="{F9780C65-40EC-EB88-49C8-FF239B9384FA}"/>
                    </a:ext>
                  </a:extLst>
                </p:cNvPr>
                <p:cNvSpPr/>
                <p:nvPr/>
              </p:nvSpPr>
              <p:spPr>
                <a:xfrm>
                  <a:off x="5330168" y="5920236"/>
                  <a:ext cx="85461" cy="854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8" name="Retângulo 57">
                  <a:extLst>
                    <a:ext uri="{FF2B5EF4-FFF2-40B4-BE49-F238E27FC236}">
                      <a16:creationId xmlns:a16="http://schemas.microsoft.com/office/drawing/2014/main" id="{5A6C9CEF-E41C-5D7E-5ECF-5D0566E3256F}"/>
                    </a:ext>
                  </a:extLst>
                </p:cNvPr>
                <p:cNvSpPr/>
                <p:nvPr/>
              </p:nvSpPr>
              <p:spPr>
                <a:xfrm rot="5400000">
                  <a:off x="8545853" y="1920710"/>
                  <a:ext cx="85015" cy="635015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63" name="Forma Livre 62">
              <a:extLst>
                <a:ext uri="{FF2B5EF4-FFF2-40B4-BE49-F238E27FC236}">
                  <a16:creationId xmlns:a16="http://schemas.microsoft.com/office/drawing/2014/main" id="{CED8385A-6A8D-F00F-FEE0-16344C23C85F}"/>
                </a:ext>
              </a:extLst>
            </p:cNvPr>
            <p:cNvSpPr/>
            <p:nvPr/>
          </p:nvSpPr>
          <p:spPr>
            <a:xfrm>
              <a:off x="-3273516" y="8444996"/>
              <a:ext cx="6346309" cy="697607"/>
            </a:xfrm>
            <a:custGeom>
              <a:avLst/>
              <a:gdLst>
                <a:gd name="csX0" fmla="*/ 83722 w 6346309"/>
                <a:gd name="csY0" fmla="*/ 0 h 697607"/>
                <a:gd name="csX1" fmla="*/ 6262586 w 6346309"/>
                <a:gd name="csY1" fmla="*/ 0 h 697607"/>
                <a:gd name="csX2" fmla="*/ 6262586 w 6346309"/>
                <a:gd name="csY2" fmla="*/ 74078 h 697607"/>
                <a:gd name="csX3" fmla="*/ 6346309 w 6346309"/>
                <a:gd name="csY3" fmla="*/ 74078 h 697607"/>
                <a:gd name="csX4" fmla="*/ 6346309 w 6346309"/>
                <a:gd name="csY4" fmla="*/ 623529 h 697607"/>
                <a:gd name="csX5" fmla="*/ 6262586 w 6346309"/>
                <a:gd name="csY5" fmla="*/ 623529 h 697607"/>
                <a:gd name="csX6" fmla="*/ 6262586 w 6346309"/>
                <a:gd name="csY6" fmla="*/ 697607 h 697607"/>
                <a:gd name="csX7" fmla="*/ 83722 w 6346309"/>
                <a:gd name="csY7" fmla="*/ 697607 h 697607"/>
                <a:gd name="csX8" fmla="*/ 83722 w 6346309"/>
                <a:gd name="csY8" fmla="*/ 623529 h 697607"/>
                <a:gd name="csX9" fmla="*/ 0 w 6346309"/>
                <a:gd name="csY9" fmla="*/ 623529 h 697607"/>
                <a:gd name="csX10" fmla="*/ 0 w 6346309"/>
                <a:gd name="csY10" fmla="*/ 74078 h 697607"/>
                <a:gd name="csX11" fmla="*/ 83722 w 6346309"/>
                <a:gd name="csY11" fmla="*/ 74078 h 6976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6346309" h="697607">
                  <a:moveTo>
                    <a:pt x="83722" y="0"/>
                  </a:moveTo>
                  <a:lnTo>
                    <a:pt x="6262586" y="0"/>
                  </a:lnTo>
                  <a:lnTo>
                    <a:pt x="6262586" y="74078"/>
                  </a:lnTo>
                  <a:lnTo>
                    <a:pt x="6346309" y="74078"/>
                  </a:lnTo>
                  <a:lnTo>
                    <a:pt x="6346309" y="623529"/>
                  </a:lnTo>
                  <a:lnTo>
                    <a:pt x="6262586" y="623529"/>
                  </a:lnTo>
                  <a:lnTo>
                    <a:pt x="6262586" y="697607"/>
                  </a:lnTo>
                  <a:lnTo>
                    <a:pt x="83722" y="697607"/>
                  </a:lnTo>
                  <a:lnTo>
                    <a:pt x="83722" y="623529"/>
                  </a:lnTo>
                  <a:lnTo>
                    <a:pt x="0" y="623529"/>
                  </a:lnTo>
                  <a:lnTo>
                    <a:pt x="0" y="74078"/>
                  </a:lnTo>
                  <a:lnTo>
                    <a:pt x="83722" y="74078"/>
                  </a:lnTo>
                  <a:close/>
                </a:path>
              </a:pathLst>
            </a:custGeom>
            <a:solidFill>
              <a:srgbClr val="FDD4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1A1DF5DF-6181-C2B8-3EA9-09939DAA1E63}"/>
              </a:ext>
            </a:extLst>
          </p:cNvPr>
          <p:cNvSpPr txBox="1"/>
          <p:nvPr/>
        </p:nvSpPr>
        <p:spPr>
          <a:xfrm>
            <a:off x="622476" y="5736567"/>
            <a:ext cx="769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rgbClr val="020914"/>
                </a:solidFill>
                <a:latin typeface="AMX Medium" pitchFamily="2" charset="77"/>
              </a:rPr>
              <a:t>1 vídeo com elementos em animação futurista e tecnológica.</a:t>
            </a:r>
            <a:br>
              <a:rPr lang="pt-BR" sz="1600" dirty="0">
                <a:solidFill>
                  <a:srgbClr val="020914"/>
                </a:solidFill>
                <a:latin typeface="AMX Medium" pitchFamily="2" charset="77"/>
              </a:rPr>
            </a:br>
            <a:endParaRPr lang="pt-BR" sz="1600" dirty="0">
              <a:solidFill>
                <a:srgbClr val="020914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rgbClr val="020914"/>
                </a:solidFill>
                <a:latin typeface="AMX Medium" pitchFamily="2" charset="77"/>
              </a:rPr>
              <a:t>OK.</a:t>
            </a:r>
          </a:p>
        </p:txBody>
      </p:sp>
    </p:spTree>
    <p:extLst>
      <p:ext uri="{BB962C8B-B14F-4D97-AF65-F5344CB8AC3E}">
        <p14:creationId xmlns:p14="http://schemas.microsoft.com/office/powerpoint/2010/main" val="289802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C60C7B3-841B-E0C5-52A1-446FB523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01" y="3074586"/>
            <a:ext cx="3933494" cy="26954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6652A2-B228-322E-6015-A6D0BE84D892}"/>
              </a:ext>
            </a:extLst>
          </p:cNvPr>
          <p:cNvSpPr txBox="1"/>
          <p:nvPr/>
        </p:nvSpPr>
        <p:spPr>
          <a:xfrm>
            <a:off x="5615779" y="877665"/>
            <a:ext cx="657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O HOLOCRON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670BDDC-3E1F-A8AA-3E33-66D618B96560}"/>
              </a:ext>
            </a:extLst>
          </p:cNvPr>
          <p:cNvGrpSpPr/>
          <p:nvPr/>
        </p:nvGrpSpPr>
        <p:grpSpPr>
          <a:xfrm>
            <a:off x="5302425" y="1573654"/>
            <a:ext cx="6723319" cy="4677091"/>
            <a:chOff x="5302425" y="1573654"/>
            <a:chExt cx="6723319" cy="4677091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145BFD13-5D81-785A-2DD4-CBD65A5C78D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02425" y="1573654"/>
              <a:ext cx="6723319" cy="4677091"/>
            </a:xfrm>
            <a:prstGeom prst="rect">
              <a:avLst/>
            </a:prstGeom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146B52F-223F-5305-24FF-EBBE3535AE1E}"/>
                </a:ext>
              </a:extLst>
            </p:cNvPr>
            <p:cNvSpPr txBox="1"/>
            <p:nvPr/>
          </p:nvSpPr>
          <p:spPr>
            <a:xfrm>
              <a:off x="5546034" y="1884523"/>
              <a:ext cx="6479709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None/>
              </a:pPr>
              <a:r>
                <a:rPr lang="pt-BR" sz="1600" dirty="0">
                  <a:latin typeface="AMX Medium" pitchFamily="2" charset="77"/>
                </a:rPr>
                <a:t>O </a:t>
              </a:r>
              <a:r>
                <a:rPr lang="pt-BR" sz="1600" b="1" i="1" dirty="0" err="1">
                  <a:solidFill>
                    <a:srgbClr val="DA291C"/>
                  </a:solidFill>
                  <a:latin typeface="AMX" pitchFamily="2" charset="77"/>
                </a:rPr>
                <a:t>Holocron</a:t>
              </a:r>
              <a:r>
                <a:rPr lang="pt-BR" sz="1600" dirty="0">
                  <a:latin typeface="AMX Medium" pitchFamily="2" charset="77"/>
                </a:rPr>
                <a:t> é o artefato que representa o conhecimento avançado desbloqueado ao longo da jornada.</a:t>
              </a:r>
            </a:p>
            <a:p>
              <a:pPr>
                <a:spcBef>
                  <a:spcPts val="600"/>
                </a:spcBef>
                <a:buNone/>
              </a:pPr>
              <a:r>
                <a:rPr lang="pt-BR" sz="1600" b="1" dirty="0">
                  <a:latin typeface="AMX" pitchFamily="2" charset="77"/>
                </a:rPr>
                <a:t>Funcionamento:</a:t>
              </a:r>
            </a:p>
            <a:p>
              <a:pPr marL="179388" indent="-179388">
                <a:spcBef>
                  <a:spcPts val="600"/>
                </a:spcBef>
                <a:buClr>
                  <a:srgbClr val="DA291C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latin typeface="AMX Medium" pitchFamily="2" charset="77"/>
                </a:rPr>
                <a:t>Cada participante recebe um acesso no credenciamento.</a:t>
              </a:r>
            </a:p>
            <a:p>
              <a:pPr marL="179388" indent="-179388">
                <a:spcBef>
                  <a:spcPts val="600"/>
                </a:spcBef>
                <a:buClr>
                  <a:srgbClr val="DA291C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latin typeface="AMX Medium" pitchFamily="2" charset="77"/>
                </a:rPr>
                <a:t>Cada palestra e stand possui um QR exclusivo.</a:t>
              </a:r>
            </a:p>
            <a:p>
              <a:pPr marL="179388" indent="-179388">
                <a:spcBef>
                  <a:spcPts val="600"/>
                </a:spcBef>
                <a:buClr>
                  <a:srgbClr val="DA291C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latin typeface="AMX Medium" pitchFamily="2" charset="77"/>
                </a:rPr>
                <a:t>Ao escanear:</a:t>
              </a:r>
            </a:p>
            <a:p>
              <a:pPr marL="360363" lvl="1" indent="-169863">
                <a:spcBef>
                  <a:spcPts val="600"/>
                </a:spcBef>
                <a:buClr>
                  <a:srgbClr val="DA291C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latin typeface="AMX Medium" pitchFamily="2" charset="77"/>
                </a:rPr>
                <a:t>O participante acessa um holograma digital personalizado (RA).</a:t>
              </a:r>
            </a:p>
            <a:p>
              <a:pPr marL="360363" lvl="1" indent="-169863">
                <a:spcBef>
                  <a:spcPts val="600"/>
                </a:spcBef>
                <a:buClr>
                  <a:srgbClr val="DA291C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latin typeface="AMX Medium" pitchFamily="2" charset="77"/>
                </a:rPr>
                <a:t>Desbloqueia um insight estratégico.</a:t>
              </a:r>
            </a:p>
            <a:p>
              <a:pPr marL="360363" lvl="1" indent="-169863">
                <a:spcBef>
                  <a:spcPts val="600"/>
                </a:spcBef>
                <a:buClr>
                  <a:srgbClr val="DA291C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latin typeface="AMX Medium" pitchFamily="2" charset="77"/>
                </a:rPr>
                <a:t>Acumula pontos na jornada.</a:t>
              </a:r>
            </a:p>
            <a:p>
              <a:pPr>
                <a:spcBef>
                  <a:spcPts val="600"/>
                </a:spcBef>
                <a:buNone/>
              </a:pPr>
              <a:r>
                <a:rPr lang="pt-BR" sz="1600" dirty="0">
                  <a:latin typeface="AMX Medium" pitchFamily="2" charset="77"/>
                </a:rPr>
                <a:t>O </a:t>
              </a:r>
              <a:r>
                <a:rPr lang="pt-BR" sz="1600" b="1" i="1" dirty="0" err="1">
                  <a:solidFill>
                    <a:srgbClr val="DA291C"/>
                  </a:solidFill>
                  <a:latin typeface="AMX" pitchFamily="2" charset="77"/>
                </a:rPr>
                <a:t>Holocron</a:t>
              </a:r>
              <a:r>
                <a:rPr lang="pt-BR" sz="1600" dirty="0">
                  <a:latin typeface="AMX Medium" pitchFamily="2" charset="77"/>
                </a:rPr>
                <a:t> evolui visualmente conforme as ativações são realizadas.</a:t>
              </a:r>
              <a:br>
                <a:rPr lang="pt-BR" sz="1600" dirty="0">
                  <a:latin typeface="AMX Medium" pitchFamily="2" charset="77"/>
                </a:rPr>
              </a:br>
              <a:r>
                <a:rPr lang="pt-BR" sz="1600" dirty="0">
                  <a:latin typeface="AMX Medium" pitchFamily="2" charset="77"/>
                  <a:ea typeface="Source Sans Pro" panose="020B0503030403020204" pitchFamily="34" charset="0"/>
                  <a:cs typeface="Rubik" pitchFamily="2" charset="-79"/>
                </a:rPr>
                <a:t>Ao final da experiência, o </a:t>
              </a:r>
              <a:r>
                <a:rPr lang="pt-BR" sz="1600" b="1" i="1" dirty="0" err="1">
                  <a:solidFill>
                    <a:srgbClr val="DA291C"/>
                  </a:solidFill>
                  <a:latin typeface="AMX" pitchFamily="2" charset="77"/>
                  <a:ea typeface="Source Sans Pro" panose="020B0503030403020204" pitchFamily="34" charset="0"/>
                  <a:cs typeface="Rubik Bold" pitchFamily="2" charset="-79"/>
                </a:rPr>
                <a:t>Holocron</a:t>
              </a:r>
              <a:r>
                <a:rPr lang="pt-BR" sz="1600" b="1" i="1" dirty="0">
                  <a:solidFill>
                    <a:srgbClr val="DA291C"/>
                  </a:solidFill>
                  <a:latin typeface="AMX" pitchFamily="2" charset="77"/>
                  <a:ea typeface="Source Sans Pro" panose="020B0503030403020204" pitchFamily="34" charset="0"/>
                  <a:cs typeface="Rubik Bold" pitchFamily="2" charset="-79"/>
                </a:rPr>
                <a:t> </a:t>
              </a:r>
              <a:r>
                <a:rPr lang="pt-BR" sz="1600" dirty="0">
                  <a:latin typeface="AMX Medium" pitchFamily="2" charset="77"/>
                  <a:ea typeface="Source Sans Pro" panose="020B0503030403020204" pitchFamily="34" charset="0"/>
                  <a:cs typeface="Rubik" pitchFamily="2" charset="-79"/>
                </a:rPr>
                <a:t>completo se torna a prova </a:t>
              </a:r>
              <a:br>
                <a:rPr lang="pt-BR" sz="1600" dirty="0">
                  <a:latin typeface="AMX Medium" pitchFamily="2" charset="77"/>
                  <a:ea typeface="Source Sans Pro" panose="020B0503030403020204" pitchFamily="34" charset="0"/>
                  <a:cs typeface="Rubik" pitchFamily="2" charset="-79"/>
                </a:rPr>
              </a:br>
              <a:r>
                <a:rPr lang="pt-BR" sz="1600" dirty="0">
                  <a:latin typeface="AMX Medium" pitchFamily="2" charset="77"/>
                  <a:ea typeface="Source Sans Pro" panose="020B0503030403020204" pitchFamily="34" charset="0"/>
                  <a:cs typeface="Rubik" pitchFamily="2" charset="-79"/>
                </a:rPr>
                <a:t>digital da conquista do Mestre Geek — um símbolo de </a:t>
              </a:r>
              <a:br>
                <a:rPr lang="pt-BR" sz="1600" dirty="0">
                  <a:latin typeface="AMX Medium" pitchFamily="2" charset="77"/>
                  <a:ea typeface="Source Sans Pro" panose="020B0503030403020204" pitchFamily="34" charset="0"/>
                  <a:cs typeface="Rubik" pitchFamily="2" charset="-79"/>
                </a:rPr>
              </a:br>
              <a:r>
                <a:rPr lang="pt-BR" sz="1600" dirty="0">
                  <a:latin typeface="AMX Medium" pitchFamily="2" charset="77"/>
                  <a:ea typeface="Source Sans Pro" panose="020B0503030403020204" pitchFamily="34" charset="0"/>
                  <a:cs typeface="Rubik" pitchFamily="2" charset="-79"/>
                </a:rPr>
                <a:t>conhecimento, evolução e prontidão para atuar como</a:t>
              </a:r>
              <a:br>
                <a:rPr lang="pt-BR" sz="1600" dirty="0">
                  <a:latin typeface="AMX Medium" pitchFamily="2" charset="77"/>
                  <a:ea typeface="Source Sans Pro" panose="020B0503030403020204" pitchFamily="34" charset="0"/>
                  <a:cs typeface="Rubik" pitchFamily="2" charset="-79"/>
                </a:rPr>
              </a:br>
              <a:r>
                <a:rPr lang="pt-BR" sz="1600" dirty="0">
                  <a:latin typeface="AMX Medium" pitchFamily="2" charset="77"/>
                  <a:ea typeface="Source Sans Pro" panose="020B0503030403020204" pitchFamily="34" charset="0"/>
                  <a:cs typeface="Rubik" pitchFamily="2" charset="-79"/>
                </a:rPr>
                <a:t>consultor tecnológico de alto nível.</a:t>
              </a:r>
              <a:endParaRPr lang="en-IN" sz="1600" dirty="0">
                <a:latin typeface="AMX Medium" pitchFamily="2" charset="77"/>
                <a:ea typeface="Source Sans Pro" panose="020B0503030403020204" pitchFamily="34" charset="0"/>
                <a:cs typeface="Rubik" pitchFamily="2" charset="-79"/>
              </a:endParaRP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01D07EB4-8B30-BA21-78DE-FA4E69AEB0C3}"/>
              </a:ext>
            </a:extLst>
          </p:cNvPr>
          <p:cNvSpPr txBox="1"/>
          <p:nvPr/>
        </p:nvSpPr>
        <p:spPr>
          <a:xfrm>
            <a:off x="431202" y="1573655"/>
            <a:ext cx="4498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rgbClr val="020914"/>
                </a:solidFill>
                <a:latin typeface="AMX Medium" pitchFamily="2" charset="77"/>
              </a:rPr>
              <a:t>1 sistema de cadastro e acúmulo de pontos, 1 QR </a:t>
            </a:r>
            <a:r>
              <a:rPr lang="pt-BR" sz="1600" dirty="0" err="1">
                <a:solidFill>
                  <a:srgbClr val="020914"/>
                </a:solidFill>
                <a:latin typeface="AMX Medium" pitchFamily="2" charset="77"/>
              </a:rPr>
              <a:t>Code</a:t>
            </a:r>
            <a:r>
              <a:rPr lang="pt-BR" sz="1600" dirty="0">
                <a:solidFill>
                  <a:srgbClr val="020914"/>
                </a:solidFill>
                <a:latin typeface="AMX Medium" pitchFamily="2" charset="77"/>
              </a:rPr>
              <a:t> com Realidade Aumentada por palestra/stand.</a:t>
            </a:r>
            <a:br>
              <a:rPr lang="pt-BR" sz="1600" dirty="0">
                <a:solidFill>
                  <a:srgbClr val="020914"/>
                </a:solidFill>
                <a:latin typeface="AMX Medium" pitchFamily="2" charset="77"/>
              </a:rPr>
            </a:br>
            <a:endParaRPr lang="pt-BR" sz="1600" dirty="0">
              <a:solidFill>
                <a:srgbClr val="020914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rgbClr val="020914"/>
                </a:solidFill>
                <a:latin typeface="AMX Medium" pitchFamily="2" charset="77"/>
              </a:rPr>
              <a:t>Necessita investimento.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A7E87A7-D8A7-F7D4-5EA5-17300EEE11F6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28C0AA5-A63F-8756-2193-1E0E3A8D133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4D3BDB2F-FB29-EB14-0CEE-A5D9BB4E4D0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65184B91-2F5F-6BEA-5F99-92673AF77595}"/>
              </a:ext>
            </a:extLst>
          </p:cNvPr>
          <p:cNvSpPr txBox="1"/>
          <p:nvPr/>
        </p:nvSpPr>
        <p:spPr>
          <a:xfrm>
            <a:off x="431201" y="5503784"/>
            <a:ext cx="1623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rgbClr val="020914"/>
                </a:solidFill>
                <a:latin typeface="AMX Medium" pitchFamily="2" charset="77"/>
              </a:rPr>
              <a:t>Estrutura Básica</a:t>
            </a:r>
          </a:p>
        </p:txBody>
      </p:sp>
    </p:spTree>
    <p:extLst>
      <p:ext uri="{BB962C8B-B14F-4D97-AF65-F5344CB8AC3E}">
        <p14:creationId xmlns:p14="http://schemas.microsoft.com/office/powerpoint/2010/main" val="40164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D0A03-5F45-1386-BE3B-8A11E95AC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2EDDDCB-5F84-6063-0297-5177740E3A2C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3BD85EF9-AFA2-4F0D-B49E-615BF64F1D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DAFCDDD9-347C-C278-AB7F-5C6A85A6269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10465C-2B24-3E88-014C-40A52FBB4F5F}"/>
              </a:ext>
            </a:extLst>
          </p:cNvPr>
          <p:cNvSpPr txBox="1"/>
          <p:nvPr/>
        </p:nvSpPr>
        <p:spPr>
          <a:xfrm>
            <a:off x="5615779" y="2037279"/>
            <a:ext cx="5754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Em alguns dos stands os Geeks desbloquearão peças que precisam ser colecionadas para o prêmio físico no final da experiência...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81F8B65-D672-4B3F-611D-998C80F47CA9}"/>
              </a:ext>
            </a:extLst>
          </p:cNvPr>
          <p:cNvSpPr txBox="1"/>
          <p:nvPr/>
        </p:nvSpPr>
        <p:spPr>
          <a:xfrm>
            <a:off x="5615779" y="4909251"/>
            <a:ext cx="5537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MX Medium" pitchFamily="2" charset="77"/>
              </a:rPr>
              <a:t>O prêmio é um </a:t>
            </a:r>
            <a:r>
              <a:rPr lang="pt-BR" sz="1600" dirty="0" err="1">
                <a:latin typeface="AMX Medium" pitchFamily="2" charset="77"/>
              </a:rPr>
              <a:t>Holocron</a:t>
            </a:r>
            <a:r>
              <a:rPr lang="pt-BR" sz="1600" dirty="0">
                <a:latin typeface="AMX Medium" pitchFamily="2" charset="77"/>
              </a:rPr>
              <a:t> físico feito em impressão 3D que eles poderão levar para casa.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3139B9F-654E-AC14-AB24-A743EF84A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279" y="2877134"/>
            <a:ext cx="2765503" cy="1895049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BC0D3AD2-8D11-5CA6-FD7D-8A1DD7BAC2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218" y="3162942"/>
            <a:ext cx="1937506" cy="1323433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3A5CAFB-D4E3-AABA-ACF1-32717F839E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68239" y="3162942"/>
            <a:ext cx="1937506" cy="1323433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F1945E32-3695-16F6-3EFC-2396AE72FD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8260" y="3162942"/>
            <a:ext cx="1937506" cy="1323433"/>
          </a:xfrm>
          <a:prstGeom prst="rect">
            <a:avLst/>
          </a:prstGeom>
        </p:spPr>
      </p:pic>
      <p:sp>
        <p:nvSpPr>
          <p:cNvPr id="19" name="Sinal de Adição 7">
            <a:extLst>
              <a:ext uri="{FF2B5EF4-FFF2-40B4-BE49-F238E27FC236}">
                <a16:creationId xmlns:a16="http://schemas.microsoft.com/office/drawing/2014/main" id="{FB10D1F3-F7F5-4891-2021-EC9A3175ECCC}"/>
              </a:ext>
            </a:extLst>
          </p:cNvPr>
          <p:cNvSpPr/>
          <p:nvPr/>
        </p:nvSpPr>
        <p:spPr>
          <a:xfrm>
            <a:off x="2780588" y="3613265"/>
            <a:ext cx="422787" cy="422787"/>
          </a:xfrm>
          <a:prstGeom prst="mathPlus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inal de Adição 8">
            <a:extLst>
              <a:ext uri="{FF2B5EF4-FFF2-40B4-BE49-F238E27FC236}">
                <a16:creationId xmlns:a16="http://schemas.microsoft.com/office/drawing/2014/main" id="{21AE3E38-4B3E-FEE7-26EF-5622D159795B}"/>
              </a:ext>
            </a:extLst>
          </p:cNvPr>
          <p:cNvSpPr/>
          <p:nvPr/>
        </p:nvSpPr>
        <p:spPr>
          <a:xfrm>
            <a:off x="5470609" y="3613265"/>
            <a:ext cx="422787" cy="422787"/>
          </a:xfrm>
          <a:prstGeom prst="mathPlus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Igual a 20">
            <a:extLst>
              <a:ext uri="{FF2B5EF4-FFF2-40B4-BE49-F238E27FC236}">
                <a16:creationId xmlns:a16="http://schemas.microsoft.com/office/drawing/2014/main" id="{15D14344-6405-897E-F401-1ACE612C0D5F}"/>
              </a:ext>
            </a:extLst>
          </p:cNvPr>
          <p:cNvSpPr/>
          <p:nvPr/>
        </p:nvSpPr>
        <p:spPr>
          <a:xfrm>
            <a:off x="8160630" y="3613265"/>
            <a:ext cx="422787" cy="422787"/>
          </a:xfrm>
          <a:prstGeom prst="mathEqual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56B1617-E0C2-707E-1975-EA2252D1D054}"/>
              </a:ext>
            </a:extLst>
          </p:cNvPr>
          <p:cNvSpPr txBox="1"/>
          <p:nvPr/>
        </p:nvSpPr>
        <p:spPr>
          <a:xfrm>
            <a:off x="622476" y="4916451"/>
            <a:ext cx="4156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Materiais: </a:t>
            </a:r>
            <a:r>
              <a:rPr lang="pt-BR" sz="1600" dirty="0">
                <a:solidFill>
                  <a:srgbClr val="020914"/>
                </a:solidFill>
                <a:latin typeface="AMX Medium" pitchFamily="2" charset="77"/>
              </a:rPr>
              <a:t>150 </a:t>
            </a:r>
            <a:r>
              <a:rPr lang="pt-BR" sz="1600" dirty="0" err="1">
                <a:solidFill>
                  <a:srgbClr val="020914"/>
                </a:solidFill>
                <a:latin typeface="AMX Medium" pitchFamily="2" charset="77"/>
              </a:rPr>
              <a:t>Holocrons</a:t>
            </a:r>
            <a:r>
              <a:rPr lang="pt-BR" sz="1600" dirty="0">
                <a:solidFill>
                  <a:srgbClr val="020914"/>
                </a:solidFill>
                <a:latin typeface="AMX Medium" pitchFamily="2" charset="77"/>
              </a:rPr>
              <a:t> físicos.</a:t>
            </a:r>
            <a:br>
              <a:rPr lang="pt-BR" sz="1600" dirty="0">
                <a:solidFill>
                  <a:srgbClr val="020914"/>
                </a:solidFill>
                <a:latin typeface="AMX Medium" pitchFamily="2" charset="77"/>
              </a:rPr>
            </a:br>
            <a:endParaRPr lang="pt-BR" sz="1600" dirty="0">
              <a:solidFill>
                <a:srgbClr val="020914"/>
              </a:solidFill>
              <a:latin typeface="AMX Medium" pitchFamily="2" charset="77"/>
            </a:endParaRPr>
          </a:p>
          <a:p>
            <a: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  <a:t>Viabilidade técnica: </a:t>
            </a:r>
            <a:r>
              <a:rPr lang="pt-BR" sz="1600" dirty="0">
                <a:solidFill>
                  <a:srgbClr val="020914"/>
                </a:solidFill>
                <a:latin typeface="AMX Medium" pitchFamily="2" charset="77"/>
              </a:rPr>
              <a:t>Necessita Investimento.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85D1554-38E3-71C4-4370-B57E4FFCA033}"/>
              </a:ext>
            </a:extLst>
          </p:cNvPr>
          <p:cNvSpPr txBox="1"/>
          <p:nvPr/>
        </p:nvSpPr>
        <p:spPr>
          <a:xfrm>
            <a:off x="5615779" y="877665"/>
            <a:ext cx="657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O HOLOCRON</a:t>
            </a:r>
          </a:p>
        </p:txBody>
      </p:sp>
    </p:spTree>
    <p:extLst>
      <p:ext uri="{BB962C8B-B14F-4D97-AF65-F5344CB8AC3E}">
        <p14:creationId xmlns:p14="http://schemas.microsoft.com/office/powerpoint/2010/main" val="32354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Agrupar 145">
            <a:extLst>
              <a:ext uri="{FF2B5EF4-FFF2-40B4-BE49-F238E27FC236}">
                <a16:creationId xmlns:a16="http://schemas.microsoft.com/office/drawing/2014/main" id="{7C8ED0A5-8824-8D4A-9A8F-B573FF4AA2E5}"/>
              </a:ext>
            </a:extLst>
          </p:cNvPr>
          <p:cNvGrpSpPr/>
          <p:nvPr/>
        </p:nvGrpSpPr>
        <p:grpSpPr>
          <a:xfrm>
            <a:off x="462829" y="3372827"/>
            <a:ext cx="11196451" cy="45719"/>
            <a:chOff x="462829" y="3940307"/>
            <a:chExt cx="5633707" cy="66004"/>
          </a:xfrm>
        </p:grpSpPr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57ABBE56-9EB6-E9FE-E8FD-2B49E782C090}"/>
                </a:ext>
              </a:extLst>
            </p:cNvPr>
            <p:cNvSpPr/>
            <p:nvPr/>
          </p:nvSpPr>
          <p:spPr>
            <a:xfrm>
              <a:off x="462829" y="3940307"/>
              <a:ext cx="1409233" cy="66004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C0D63909-462C-DB62-873E-356EA44F222E}"/>
                </a:ext>
              </a:extLst>
            </p:cNvPr>
            <p:cNvSpPr/>
            <p:nvPr/>
          </p:nvSpPr>
          <p:spPr>
            <a:xfrm>
              <a:off x="1870987" y="3940307"/>
              <a:ext cx="1409233" cy="66004"/>
            </a:xfrm>
            <a:prstGeom prst="rect">
              <a:avLst/>
            </a:prstGeom>
            <a:solidFill>
              <a:srgbClr val="00F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0" name="Retângulo 99">
              <a:extLst>
                <a:ext uri="{FF2B5EF4-FFF2-40B4-BE49-F238E27FC236}">
                  <a16:creationId xmlns:a16="http://schemas.microsoft.com/office/drawing/2014/main" id="{E880FC65-EF24-8947-B91B-EDF1285D33D7}"/>
                </a:ext>
              </a:extLst>
            </p:cNvPr>
            <p:cNvSpPr/>
            <p:nvPr/>
          </p:nvSpPr>
          <p:spPr>
            <a:xfrm>
              <a:off x="3279145" y="3940307"/>
              <a:ext cx="1409233" cy="66004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1" name="Retângulo 100">
              <a:extLst>
                <a:ext uri="{FF2B5EF4-FFF2-40B4-BE49-F238E27FC236}">
                  <a16:creationId xmlns:a16="http://schemas.microsoft.com/office/drawing/2014/main" id="{E63BB977-1DE4-A274-C9D5-025A7B389113}"/>
                </a:ext>
              </a:extLst>
            </p:cNvPr>
            <p:cNvSpPr/>
            <p:nvPr/>
          </p:nvSpPr>
          <p:spPr>
            <a:xfrm>
              <a:off x="4687303" y="3940307"/>
              <a:ext cx="1409233" cy="66004"/>
            </a:xfrm>
            <a:prstGeom prst="rect">
              <a:avLst/>
            </a:prstGeom>
            <a:solidFill>
              <a:srgbClr val="00F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AA33C5FD-323F-5923-84A7-4D56429B01C5}"/>
              </a:ext>
            </a:extLst>
          </p:cNvPr>
          <p:cNvSpPr txBox="1"/>
          <p:nvPr/>
        </p:nvSpPr>
        <p:spPr>
          <a:xfrm>
            <a:off x="867934" y="1315684"/>
            <a:ext cx="846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gradFill flip="none" rotWithShape="1">
                  <a:gsLst>
                    <a:gs pos="0">
                      <a:srgbClr val="00F3FF"/>
                    </a:gs>
                    <a:gs pos="100000">
                      <a:srgbClr val="DA291C"/>
                    </a:gs>
                  </a:gsLst>
                  <a:lin ang="0" scaled="1"/>
                  <a:tileRect/>
                </a:gradFill>
                <a:latin typeface="Stalinist One" panose="02000507000000020004" pitchFamily="2" charset="0"/>
              </a:rPr>
              <a:t>CRONOGRAMA DO EVENTO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4A31290-99D9-25A0-A34F-B9918CFD1C99}"/>
              </a:ext>
            </a:extLst>
          </p:cNvPr>
          <p:cNvSpPr txBox="1"/>
          <p:nvPr/>
        </p:nvSpPr>
        <p:spPr>
          <a:xfrm>
            <a:off x="867934" y="1838904"/>
            <a:ext cx="438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 Medium" pitchFamily="2" charset="77"/>
              </a:rPr>
              <a:t>DIA 1 - ESTRATÉGIA E PERFORMANCE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6CF85531-9A5C-5030-D994-143FB50F16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98312" y="2918098"/>
            <a:ext cx="931284" cy="931284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E3416B3-D740-ECD5-D984-ED84712EA7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7506" y="2918098"/>
            <a:ext cx="931284" cy="931284"/>
          </a:xfrm>
          <a:prstGeom prst="rect">
            <a:avLst/>
          </a:prstGeom>
        </p:spPr>
      </p:pic>
      <p:grpSp>
        <p:nvGrpSpPr>
          <p:cNvPr id="17" name="Gráfico 11">
            <a:extLst>
              <a:ext uri="{FF2B5EF4-FFF2-40B4-BE49-F238E27FC236}">
                <a16:creationId xmlns:a16="http://schemas.microsoft.com/office/drawing/2014/main" id="{04E754AC-F81E-4978-7554-C888EB38B0E8}"/>
              </a:ext>
            </a:extLst>
          </p:cNvPr>
          <p:cNvGrpSpPr/>
          <p:nvPr/>
        </p:nvGrpSpPr>
        <p:grpSpPr>
          <a:xfrm>
            <a:off x="4249698" y="2919554"/>
            <a:ext cx="928372" cy="928372"/>
            <a:chOff x="2107479" y="4872262"/>
            <a:chExt cx="928372" cy="928372"/>
          </a:xfrm>
        </p:grpSpPr>
        <p:grpSp>
          <p:nvGrpSpPr>
            <p:cNvPr id="18" name="Gráfico 11">
              <a:extLst>
                <a:ext uri="{FF2B5EF4-FFF2-40B4-BE49-F238E27FC236}">
                  <a16:creationId xmlns:a16="http://schemas.microsoft.com/office/drawing/2014/main" id="{752E8B1A-BF9D-9E1C-66C7-6114768C1338}"/>
                </a:ext>
              </a:extLst>
            </p:cNvPr>
            <p:cNvGrpSpPr/>
            <p:nvPr/>
          </p:nvGrpSpPr>
          <p:grpSpPr>
            <a:xfrm>
              <a:off x="2107479" y="4872262"/>
              <a:ext cx="928372" cy="928372"/>
              <a:chOff x="2107479" y="4872262"/>
              <a:chExt cx="928372" cy="928372"/>
            </a:xfrm>
          </p:grpSpPr>
          <p:sp>
            <p:nvSpPr>
              <p:cNvPr id="19" name="Forma Livre 18">
                <a:extLst>
                  <a:ext uri="{FF2B5EF4-FFF2-40B4-BE49-F238E27FC236}">
                    <a16:creationId xmlns:a16="http://schemas.microsoft.com/office/drawing/2014/main" id="{D12B8A0D-4FDD-4B5A-3EA4-23BF5D3153AE}"/>
                  </a:ext>
                </a:extLst>
              </p:cNvPr>
              <p:cNvSpPr/>
              <p:nvPr/>
            </p:nvSpPr>
            <p:spPr>
              <a:xfrm>
                <a:off x="2107479" y="4872262"/>
                <a:ext cx="928372" cy="928372"/>
              </a:xfrm>
              <a:custGeom>
                <a:avLst/>
                <a:gdLst>
                  <a:gd name="csX0" fmla="*/ 928308 w 928372"/>
                  <a:gd name="csY0" fmla="*/ 471913 h 928372"/>
                  <a:gd name="csX1" fmla="*/ 456524 w 928372"/>
                  <a:gd name="csY1" fmla="*/ 928308 h 928372"/>
                  <a:gd name="csX2" fmla="*/ 62 w 928372"/>
                  <a:gd name="csY2" fmla="*/ 456524 h 928372"/>
                  <a:gd name="csX3" fmla="*/ 471913 w 928372"/>
                  <a:gd name="csY3" fmla="*/ 62 h 928372"/>
                  <a:gd name="csX4" fmla="*/ 928308 w 928372"/>
                  <a:gd name="csY4" fmla="*/ 471847 h 9283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928372" h="928372">
                    <a:moveTo>
                      <a:pt x="928308" y="471913"/>
                    </a:moveTo>
                    <a:cubicBezTo>
                      <a:pt x="924081" y="728247"/>
                      <a:pt x="712858" y="932535"/>
                      <a:pt x="456524" y="928308"/>
                    </a:cubicBezTo>
                    <a:cubicBezTo>
                      <a:pt x="200255" y="924015"/>
                      <a:pt x="-4099" y="712858"/>
                      <a:pt x="62" y="456524"/>
                    </a:cubicBezTo>
                    <a:cubicBezTo>
                      <a:pt x="4356" y="200255"/>
                      <a:pt x="215579" y="-4099"/>
                      <a:pt x="471913" y="62"/>
                    </a:cubicBezTo>
                    <a:cubicBezTo>
                      <a:pt x="728247" y="4290"/>
                      <a:pt x="932535" y="215513"/>
                      <a:pt x="928308" y="4718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EBEAEA"/>
                  </a:gs>
                  <a:gs pos="100000">
                    <a:srgbClr val="D7D6D6"/>
                  </a:gs>
                </a:gsLst>
                <a:lin ang="3112879" scaled="1"/>
              </a:gra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Forma Livre 19">
                <a:extLst>
                  <a:ext uri="{FF2B5EF4-FFF2-40B4-BE49-F238E27FC236}">
                    <a16:creationId xmlns:a16="http://schemas.microsoft.com/office/drawing/2014/main" id="{B5C83FBE-FEC3-FF67-E28E-618AF77252B7}"/>
                  </a:ext>
                </a:extLst>
              </p:cNvPr>
              <p:cNvSpPr/>
              <p:nvPr/>
            </p:nvSpPr>
            <p:spPr>
              <a:xfrm>
                <a:off x="2127422" y="4892205"/>
                <a:ext cx="888550" cy="888484"/>
              </a:xfrm>
              <a:custGeom>
                <a:avLst/>
                <a:gdLst>
                  <a:gd name="csX0" fmla="*/ 888551 w 888550"/>
                  <a:gd name="csY0" fmla="*/ 444242 h 888484"/>
                  <a:gd name="csX1" fmla="*/ 444308 w 888550"/>
                  <a:gd name="csY1" fmla="*/ 888485 h 888484"/>
                  <a:gd name="csX2" fmla="*/ 0 w 888550"/>
                  <a:gd name="csY2" fmla="*/ 444242 h 888484"/>
                  <a:gd name="csX3" fmla="*/ 444242 w 888550"/>
                  <a:gd name="csY3" fmla="*/ 0 h 888484"/>
                  <a:gd name="csX4" fmla="*/ 888485 w 888550"/>
                  <a:gd name="csY4" fmla="*/ 444308 h 8884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88550" h="888484">
                    <a:moveTo>
                      <a:pt x="888551" y="444242"/>
                    </a:moveTo>
                    <a:cubicBezTo>
                      <a:pt x="888551" y="689613"/>
                      <a:pt x="689679" y="888485"/>
                      <a:pt x="444308" y="888485"/>
                    </a:cubicBezTo>
                    <a:cubicBezTo>
                      <a:pt x="198938" y="888485"/>
                      <a:pt x="0" y="689613"/>
                      <a:pt x="0" y="444242"/>
                    </a:cubicBezTo>
                    <a:cubicBezTo>
                      <a:pt x="0" y="198872"/>
                      <a:pt x="198872" y="0"/>
                      <a:pt x="444242" y="0"/>
                    </a:cubicBezTo>
                    <a:cubicBezTo>
                      <a:pt x="689613" y="0"/>
                      <a:pt x="888485" y="198938"/>
                      <a:pt x="888485" y="44430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>
                  <a:solidFill>
                    <a:srgbClr val="71210C"/>
                  </a:solidFill>
                </a:endParaRPr>
              </a:p>
            </p:txBody>
          </p:sp>
        </p:grpSp>
        <p:grpSp>
          <p:nvGrpSpPr>
            <p:cNvPr id="21" name="Gráfico 11">
              <a:extLst>
                <a:ext uri="{FF2B5EF4-FFF2-40B4-BE49-F238E27FC236}">
                  <a16:creationId xmlns:a16="http://schemas.microsoft.com/office/drawing/2014/main" id="{39AA1988-F0BF-D755-CB5D-F6A9FFEF2A82}"/>
                </a:ext>
              </a:extLst>
            </p:cNvPr>
            <p:cNvGrpSpPr/>
            <p:nvPr/>
          </p:nvGrpSpPr>
          <p:grpSpPr>
            <a:xfrm>
              <a:off x="2268171" y="5057458"/>
              <a:ext cx="607051" cy="545890"/>
              <a:chOff x="2268171" y="5057458"/>
              <a:chExt cx="607051" cy="545890"/>
            </a:xfrm>
          </p:grpSpPr>
          <p:sp>
            <p:nvSpPr>
              <p:cNvPr id="22" name="Forma Livre 21">
                <a:extLst>
                  <a:ext uri="{FF2B5EF4-FFF2-40B4-BE49-F238E27FC236}">
                    <a16:creationId xmlns:a16="http://schemas.microsoft.com/office/drawing/2014/main" id="{017B79E9-8990-365A-E43A-20E695F76539}"/>
                  </a:ext>
                </a:extLst>
              </p:cNvPr>
              <p:cNvSpPr/>
              <p:nvPr/>
            </p:nvSpPr>
            <p:spPr>
              <a:xfrm>
                <a:off x="2379331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4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Forma Livre 22">
                <a:extLst>
                  <a:ext uri="{FF2B5EF4-FFF2-40B4-BE49-F238E27FC236}">
                    <a16:creationId xmlns:a16="http://schemas.microsoft.com/office/drawing/2014/main" id="{2DDECDE0-17B4-B39A-5852-A86EC91EE641}"/>
                  </a:ext>
                </a:extLst>
              </p:cNvPr>
              <p:cNvSpPr/>
              <p:nvPr/>
            </p:nvSpPr>
            <p:spPr>
              <a:xfrm>
                <a:off x="2446238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Forma Livre 23">
                <a:extLst>
                  <a:ext uri="{FF2B5EF4-FFF2-40B4-BE49-F238E27FC236}">
                    <a16:creationId xmlns:a16="http://schemas.microsoft.com/office/drawing/2014/main" id="{9DBB6402-31E9-B6F5-5910-2AE15B64994B}"/>
                  </a:ext>
                </a:extLst>
              </p:cNvPr>
              <p:cNvSpPr/>
              <p:nvPr/>
            </p:nvSpPr>
            <p:spPr>
              <a:xfrm>
                <a:off x="2548547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Forma Livre 24">
                <a:extLst>
                  <a:ext uri="{FF2B5EF4-FFF2-40B4-BE49-F238E27FC236}">
                    <a16:creationId xmlns:a16="http://schemas.microsoft.com/office/drawing/2014/main" id="{A6592A67-BD8B-04F2-7F41-38BC5073E82C}"/>
                  </a:ext>
                </a:extLst>
              </p:cNvPr>
              <p:cNvSpPr/>
              <p:nvPr/>
            </p:nvSpPr>
            <p:spPr>
              <a:xfrm>
                <a:off x="2343929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Forma Livre 25">
                <a:extLst>
                  <a:ext uri="{FF2B5EF4-FFF2-40B4-BE49-F238E27FC236}">
                    <a16:creationId xmlns:a16="http://schemas.microsoft.com/office/drawing/2014/main" id="{F60BFF59-C50A-617D-6E37-2958203207D8}"/>
                  </a:ext>
                </a:extLst>
              </p:cNvPr>
              <p:cNvSpPr/>
              <p:nvPr/>
            </p:nvSpPr>
            <p:spPr>
              <a:xfrm>
                <a:off x="2650857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Forma Livre 26">
                <a:extLst>
                  <a:ext uri="{FF2B5EF4-FFF2-40B4-BE49-F238E27FC236}">
                    <a16:creationId xmlns:a16="http://schemas.microsoft.com/office/drawing/2014/main" id="{3DFD1DD7-89C2-A85F-5621-8FA6DDB7B5CB}"/>
                  </a:ext>
                </a:extLst>
              </p:cNvPr>
              <p:cNvSpPr/>
              <p:nvPr/>
            </p:nvSpPr>
            <p:spPr>
              <a:xfrm>
                <a:off x="2583949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5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Forma Livre 27">
                <a:extLst>
                  <a:ext uri="{FF2B5EF4-FFF2-40B4-BE49-F238E27FC236}">
                    <a16:creationId xmlns:a16="http://schemas.microsoft.com/office/drawing/2014/main" id="{41BD80E0-0A09-8710-7365-DE2A6DF49674}"/>
                  </a:ext>
                </a:extLst>
              </p:cNvPr>
              <p:cNvSpPr/>
              <p:nvPr/>
            </p:nvSpPr>
            <p:spPr>
              <a:xfrm>
                <a:off x="2292477" y="5081764"/>
                <a:ext cx="558440" cy="265184"/>
              </a:xfrm>
              <a:custGeom>
                <a:avLst/>
                <a:gdLst>
                  <a:gd name="csX0" fmla="*/ 535059 w 558440"/>
                  <a:gd name="csY0" fmla="*/ 0 h 265184"/>
                  <a:gd name="csX1" fmla="*/ 23315 w 558440"/>
                  <a:gd name="csY1" fmla="*/ 0 h 265184"/>
                  <a:gd name="csX2" fmla="*/ 0 w 558440"/>
                  <a:gd name="csY2" fmla="*/ 23315 h 265184"/>
                  <a:gd name="csX3" fmla="*/ 0 w 558440"/>
                  <a:gd name="csY3" fmla="*/ 241870 h 265184"/>
                  <a:gd name="csX4" fmla="*/ 23315 w 558440"/>
                  <a:gd name="csY4" fmla="*/ 265185 h 265184"/>
                  <a:gd name="csX5" fmla="*/ 28797 w 558440"/>
                  <a:gd name="csY5" fmla="*/ 265185 h 265184"/>
                  <a:gd name="csX6" fmla="*/ 74899 w 558440"/>
                  <a:gd name="csY6" fmla="*/ 229585 h 265184"/>
                  <a:gd name="csX7" fmla="*/ 121001 w 558440"/>
                  <a:gd name="csY7" fmla="*/ 265185 h 265184"/>
                  <a:gd name="csX8" fmla="*/ 233415 w 558440"/>
                  <a:gd name="csY8" fmla="*/ 265185 h 265184"/>
                  <a:gd name="csX9" fmla="*/ 279517 w 558440"/>
                  <a:gd name="csY9" fmla="*/ 229585 h 265184"/>
                  <a:gd name="csX10" fmla="*/ 325619 w 558440"/>
                  <a:gd name="csY10" fmla="*/ 265185 h 265184"/>
                  <a:gd name="csX11" fmla="*/ 438034 w 558440"/>
                  <a:gd name="csY11" fmla="*/ 265185 h 265184"/>
                  <a:gd name="csX12" fmla="*/ 484136 w 558440"/>
                  <a:gd name="csY12" fmla="*/ 229585 h 265184"/>
                  <a:gd name="csX13" fmla="*/ 530237 w 558440"/>
                  <a:gd name="csY13" fmla="*/ 265185 h 265184"/>
                  <a:gd name="csX14" fmla="*/ 535125 w 558440"/>
                  <a:gd name="csY14" fmla="*/ 265185 h 265184"/>
                  <a:gd name="csX15" fmla="*/ 558440 w 558440"/>
                  <a:gd name="csY15" fmla="*/ 241870 h 265184"/>
                  <a:gd name="csX16" fmla="*/ 558440 w 558440"/>
                  <a:gd name="csY16" fmla="*/ 23315 h 265184"/>
                  <a:gd name="csX17" fmla="*/ 535125 w 558440"/>
                  <a:gd name="csY17" fmla="*/ 0 h 265184"/>
                  <a:gd name="csX18" fmla="*/ 359238 w 558440"/>
                  <a:gd name="csY18" fmla="*/ 177671 h 265184"/>
                  <a:gd name="csX19" fmla="*/ 346094 w 558440"/>
                  <a:gd name="csY19" fmla="*/ 172849 h 265184"/>
                  <a:gd name="csX20" fmla="*/ 299728 w 558440"/>
                  <a:gd name="csY20" fmla="*/ 195438 h 265184"/>
                  <a:gd name="csX21" fmla="*/ 299926 w 558440"/>
                  <a:gd name="csY21" fmla="*/ 197683 h 265184"/>
                  <a:gd name="csX22" fmla="*/ 279121 w 558440"/>
                  <a:gd name="csY22" fmla="*/ 218488 h 265184"/>
                  <a:gd name="csX23" fmla="*/ 258316 w 558440"/>
                  <a:gd name="csY23" fmla="*/ 197683 h 265184"/>
                  <a:gd name="csX24" fmla="*/ 258646 w 558440"/>
                  <a:gd name="csY24" fmla="*/ 194579 h 265184"/>
                  <a:gd name="csX25" fmla="*/ 212940 w 558440"/>
                  <a:gd name="csY25" fmla="*/ 172321 h 265184"/>
                  <a:gd name="csX26" fmla="*/ 199136 w 558440"/>
                  <a:gd name="csY26" fmla="*/ 177737 h 265184"/>
                  <a:gd name="csX27" fmla="*/ 178331 w 558440"/>
                  <a:gd name="csY27" fmla="*/ 156931 h 265184"/>
                  <a:gd name="csX28" fmla="*/ 199136 w 558440"/>
                  <a:gd name="csY28" fmla="*/ 136126 h 265184"/>
                  <a:gd name="csX29" fmla="*/ 206071 w 558440"/>
                  <a:gd name="csY29" fmla="*/ 137381 h 265184"/>
                  <a:gd name="csX30" fmla="*/ 257853 w 558440"/>
                  <a:gd name="csY30" fmla="*/ 39035 h 265184"/>
                  <a:gd name="csX31" fmla="*/ 267430 w 558440"/>
                  <a:gd name="csY31" fmla="*/ 36062 h 265184"/>
                  <a:gd name="csX32" fmla="*/ 270403 w 558440"/>
                  <a:gd name="csY32" fmla="*/ 45640 h 265184"/>
                  <a:gd name="csX33" fmla="*/ 221527 w 558440"/>
                  <a:gd name="csY33" fmla="*/ 138438 h 265184"/>
                  <a:gd name="csX34" fmla="*/ 258646 w 558440"/>
                  <a:gd name="csY34" fmla="*/ 120340 h 265184"/>
                  <a:gd name="csX35" fmla="*/ 258316 w 558440"/>
                  <a:gd name="csY35" fmla="*/ 117170 h 265184"/>
                  <a:gd name="csX36" fmla="*/ 271988 w 558440"/>
                  <a:gd name="csY36" fmla="*/ 97686 h 265184"/>
                  <a:gd name="csX37" fmla="*/ 271988 w 558440"/>
                  <a:gd name="csY37" fmla="*/ 68030 h 265184"/>
                  <a:gd name="csX38" fmla="*/ 279055 w 558440"/>
                  <a:gd name="csY38" fmla="*/ 60963 h 265184"/>
                  <a:gd name="csX39" fmla="*/ 286122 w 558440"/>
                  <a:gd name="csY39" fmla="*/ 68030 h 265184"/>
                  <a:gd name="csX40" fmla="*/ 286122 w 558440"/>
                  <a:gd name="csY40" fmla="*/ 97686 h 265184"/>
                  <a:gd name="csX41" fmla="*/ 299794 w 558440"/>
                  <a:gd name="csY41" fmla="*/ 117170 h 265184"/>
                  <a:gd name="csX42" fmla="*/ 299596 w 558440"/>
                  <a:gd name="csY42" fmla="*/ 119416 h 265184"/>
                  <a:gd name="csX43" fmla="*/ 338565 w 558440"/>
                  <a:gd name="csY43" fmla="*/ 138372 h 265184"/>
                  <a:gd name="csX44" fmla="*/ 289689 w 558440"/>
                  <a:gd name="csY44" fmla="*/ 45573 h 265184"/>
                  <a:gd name="csX45" fmla="*/ 292661 w 558440"/>
                  <a:gd name="csY45" fmla="*/ 35996 h 265184"/>
                  <a:gd name="csX46" fmla="*/ 302238 w 558440"/>
                  <a:gd name="csY46" fmla="*/ 38969 h 265184"/>
                  <a:gd name="csX47" fmla="*/ 353756 w 558440"/>
                  <a:gd name="csY47" fmla="*/ 136853 h 265184"/>
                  <a:gd name="csX48" fmla="*/ 359040 w 558440"/>
                  <a:gd name="csY48" fmla="*/ 136060 h 265184"/>
                  <a:gd name="csX49" fmla="*/ 379845 w 558440"/>
                  <a:gd name="csY49" fmla="*/ 156865 h 265184"/>
                  <a:gd name="csX50" fmla="*/ 359040 w 558440"/>
                  <a:gd name="csY50" fmla="*/ 177671 h 2651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558440" h="265184">
                    <a:moveTo>
                      <a:pt x="535059" y="0"/>
                    </a:moveTo>
                    <a:lnTo>
                      <a:pt x="23315" y="0"/>
                    </a:lnTo>
                    <a:cubicBezTo>
                      <a:pt x="10436" y="0"/>
                      <a:pt x="0" y="10436"/>
                      <a:pt x="0" y="23315"/>
                    </a:cubicBezTo>
                    <a:lnTo>
                      <a:pt x="0" y="241870"/>
                    </a:lnTo>
                    <a:cubicBezTo>
                      <a:pt x="0" y="254749"/>
                      <a:pt x="10502" y="265185"/>
                      <a:pt x="23315" y="265185"/>
                    </a:cubicBezTo>
                    <a:lnTo>
                      <a:pt x="28797" y="265185"/>
                    </a:lnTo>
                    <a:cubicBezTo>
                      <a:pt x="34213" y="244776"/>
                      <a:pt x="52773" y="229585"/>
                      <a:pt x="74899" y="229585"/>
                    </a:cubicBezTo>
                    <a:cubicBezTo>
                      <a:pt x="97025" y="229585"/>
                      <a:pt x="115585" y="244710"/>
                      <a:pt x="121001" y="265185"/>
                    </a:cubicBezTo>
                    <a:lnTo>
                      <a:pt x="233415" y="265185"/>
                    </a:lnTo>
                    <a:cubicBezTo>
                      <a:pt x="238831" y="244776"/>
                      <a:pt x="257391" y="229585"/>
                      <a:pt x="279517" y="229585"/>
                    </a:cubicBezTo>
                    <a:cubicBezTo>
                      <a:pt x="301644" y="229585"/>
                      <a:pt x="320203" y="244710"/>
                      <a:pt x="325619" y="265185"/>
                    </a:cubicBezTo>
                    <a:lnTo>
                      <a:pt x="438034" y="265185"/>
                    </a:lnTo>
                    <a:cubicBezTo>
                      <a:pt x="443450" y="244776"/>
                      <a:pt x="462009" y="229585"/>
                      <a:pt x="484136" y="229585"/>
                    </a:cubicBezTo>
                    <a:cubicBezTo>
                      <a:pt x="506262" y="229585"/>
                      <a:pt x="524821" y="244710"/>
                      <a:pt x="530237" y="265185"/>
                    </a:cubicBezTo>
                    <a:lnTo>
                      <a:pt x="535125" y="265185"/>
                    </a:lnTo>
                    <a:cubicBezTo>
                      <a:pt x="548005" y="265185"/>
                      <a:pt x="558440" y="254749"/>
                      <a:pt x="558440" y="241870"/>
                    </a:cubicBezTo>
                    <a:lnTo>
                      <a:pt x="558440" y="23315"/>
                    </a:lnTo>
                    <a:cubicBezTo>
                      <a:pt x="558440" y="10436"/>
                      <a:pt x="547938" y="0"/>
                      <a:pt x="535125" y="0"/>
                    </a:cubicBezTo>
                    <a:close/>
                    <a:moveTo>
                      <a:pt x="359238" y="177671"/>
                    </a:moveTo>
                    <a:cubicBezTo>
                      <a:pt x="354218" y="177671"/>
                      <a:pt x="349727" y="175821"/>
                      <a:pt x="346094" y="172849"/>
                    </a:cubicBezTo>
                    <a:lnTo>
                      <a:pt x="299728" y="195438"/>
                    </a:lnTo>
                    <a:cubicBezTo>
                      <a:pt x="299794" y="196164"/>
                      <a:pt x="299926" y="196891"/>
                      <a:pt x="299926" y="197683"/>
                    </a:cubicBezTo>
                    <a:cubicBezTo>
                      <a:pt x="299926" y="209110"/>
                      <a:pt x="290613" y="218488"/>
                      <a:pt x="279121" y="218488"/>
                    </a:cubicBezTo>
                    <a:cubicBezTo>
                      <a:pt x="267629" y="218488"/>
                      <a:pt x="258316" y="209176"/>
                      <a:pt x="258316" y="197683"/>
                    </a:cubicBezTo>
                    <a:cubicBezTo>
                      <a:pt x="258316" y="196626"/>
                      <a:pt x="258448" y="195570"/>
                      <a:pt x="258646" y="194579"/>
                    </a:cubicBezTo>
                    <a:lnTo>
                      <a:pt x="212940" y="172321"/>
                    </a:lnTo>
                    <a:cubicBezTo>
                      <a:pt x="209242" y="175623"/>
                      <a:pt x="204420" y="177737"/>
                      <a:pt x="199136" y="177737"/>
                    </a:cubicBezTo>
                    <a:cubicBezTo>
                      <a:pt x="187710" y="177737"/>
                      <a:pt x="178331" y="168424"/>
                      <a:pt x="178331" y="156931"/>
                    </a:cubicBezTo>
                    <a:cubicBezTo>
                      <a:pt x="178331" y="145439"/>
                      <a:pt x="187644" y="136126"/>
                      <a:pt x="199136" y="136126"/>
                    </a:cubicBezTo>
                    <a:cubicBezTo>
                      <a:pt x="201580" y="136126"/>
                      <a:pt x="203892" y="136654"/>
                      <a:pt x="206071" y="137381"/>
                    </a:cubicBezTo>
                    <a:lnTo>
                      <a:pt x="257853" y="39035"/>
                    </a:lnTo>
                    <a:cubicBezTo>
                      <a:pt x="259703" y="35600"/>
                      <a:pt x="263930" y="34213"/>
                      <a:pt x="267430" y="36062"/>
                    </a:cubicBezTo>
                    <a:cubicBezTo>
                      <a:pt x="270865" y="37912"/>
                      <a:pt x="272186" y="42139"/>
                      <a:pt x="270403" y="45640"/>
                    </a:cubicBezTo>
                    <a:lnTo>
                      <a:pt x="221527" y="138438"/>
                    </a:lnTo>
                    <a:lnTo>
                      <a:pt x="258646" y="120340"/>
                    </a:lnTo>
                    <a:cubicBezTo>
                      <a:pt x="258514" y="119284"/>
                      <a:pt x="258316" y="118293"/>
                      <a:pt x="258316" y="117170"/>
                    </a:cubicBezTo>
                    <a:cubicBezTo>
                      <a:pt x="258316" y="108187"/>
                      <a:pt x="264062" y="100592"/>
                      <a:pt x="271988" y="97686"/>
                    </a:cubicBezTo>
                    <a:lnTo>
                      <a:pt x="271988" y="68030"/>
                    </a:lnTo>
                    <a:cubicBezTo>
                      <a:pt x="271988" y="64133"/>
                      <a:pt x="275158" y="60963"/>
                      <a:pt x="279055" y="60963"/>
                    </a:cubicBezTo>
                    <a:cubicBezTo>
                      <a:pt x="282952" y="60963"/>
                      <a:pt x="286122" y="64133"/>
                      <a:pt x="286122" y="68030"/>
                    </a:cubicBezTo>
                    <a:lnTo>
                      <a:pt x="286122" y="97686"/>
                    </a:lnTo>
                    <a:cubicBezTo>
                      <a:pt x="294114" y="100592"/>
                      <a:pt x="299794" y="108187"/>
                      <a:pt x="299794" y="117170"/>
                    </a:cubicBezTo>
                    <a:cubicBezTo>
                      <a:pt x="299794" y="117963"/>
                      <a:pt x="299662" y="118689"/>
                      <a:pt x="299596" y="119416"/>
                    </a:cubicBezTo>
                    <a:lnTo>
                      <a:pt x="338565" y="138372"/>
                    </a:lnTo>
                    <a:lnTo>
                      <a:pt x="289689" y="45573"/>
                    </a:lnTo>
                    <a:cubicBezTo>
                      <a:pt x="287839" y="42139"/>
                      <a:pt x="289226" y="37846"/>
                      <a:pt x="292661" y="35996"/>
                    </a:cubicBezTo>
                    <a:cubicBezTo>
                      <a:pt x="296096" y="34147"/>
                      <a:pt x="300389" y="35468"/>
                      <a:pt x="302238" y="38969"/>
                    </a:cubicBezTo>
                    <a:lnTo>
                      <a:pt x="353756" y="136853"/>
                    </a:lnTo>
                    <a:cubicBezTo>
                      <a:pt x="355473" y="136390"/>
                      <a:pt x="357190" y="136060"/>
                      <a:pt x="359040" y="136060"/>
                    </a:cubicBezTo>
                    <a:cubicBezTo>
                      <a:pt x="370466" y="136060"/>
                      <a:pt x="379845" y="145373"/>
                      <a:pt x="379845" y="156865"/>
                    </a:cubicBezTo>
                    <a:cubicBezTo>
                      <a:pt x="379845" y="168358"/>
                      <a:pt x="370532" y="177671"/>
                      <a:pt x="359040" y="177671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Forma Livre 28">
                <a:extLst>
                  <a:ext uri="{FF2B5EF4-FFF2-40B4-BE49-F238E27FC236}">
                    <a16:creationId xmlns:a16="http://schemas.microsoft.com/office/drawing/2014/main" id="{A20F270A-36F4-8084-CA38-E7C3251A7B8A}"/>
                  </a:ext>
                </a:extLst>
              </p:cNvPr>
              <p:cNvSpPr/>
              <p:nvPr/>
            </p:nvSpPr>
            <p:spPr>
              <a:xfrm>
                <a:off x="2565060" y="5192330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Forma Livre 29">
                <a:extLst>
                  <a:ext uri="{FF2B5EF4-FFF2-40B4-BE49-F238E27FC236}">
                    <a16:creationId xmlns:a16="http://schemas.microsoft.com/office/drawing/2014/main" id="{690E6C86-2827-D38C-B9E1-3B60E64E433F}"/>
                  </a:ext>
                </a:extLst>
              </p:cNvPr>
              <p:cNvSpPr/>
              <p:nvPr/>
            </p:nvSpPr>
            <p:spPr>
              <a:xfrm>
                <a:off x="2512221" y="5213927"/>
                <a:ext cx="119085" cy="50593"/>
              </a:xfrm>
              <a:custGeom>
                <a:avLst/>
                <a:gdLst>
                  <a:gd name="csX0" fmla="*/ 73776 w 119085"/>
                  <a:gd name="csY0" fmla="*/ 50593 h 50593"/>
                  <a:gd name="csX1" fmla="*/ 119085 w 119085"/>
                  <a:gd name="csY1" fmla="*/ 28533 h 50593"/>
                  <a:gd name="csX2" fmla="*/ 118689 w 119085"/>
                  <a:gd name="csY2" fmla="*/ 24768 h 50593"/>
                  <a:gd name="csX3" fmla="*/ 118953 w 119085"/>
                  <a:gd name="csY3" fmla="*/ 21994 h 50593"/>
                  <a:gd name="csX4" fmla="*/ 73776 w 119085"/>
                  <a:gd name="csY4" fmla="*/ 0 h 50593"/>
                  <a:gd name="csX5" fmla="*/ 59444 w 119085"/>
                  <a:gd name="csY5" fmla="*/ 5812 h 50593"/>
                  <a:gd name="csX6" fmla="*/ 45838 w 119085"/>
                  <a:gd name="csY6" fmla="*/ 594 h 50593"/>
                  <a:gd name="csX7" fmla="*/ 66 w 119085"/>
                  <a:gd name="csY7" fmla="*/ 22853 h 50593"/>
                  <a:gd name="csX8" fmla="*/ 264 w 119085"/>
                  <a:gd name="csY8" fmla="*/ 24768 h 50593"/>
                  <a:gd name="csX9" fmla="*/ 0 w 119085"/>
                  <a:gd name="csY9" fmla="*/ 27674 h 50593"/>
                  <a:gd name="csX10" fmla="*/ 45838 w 119085"/>
                  <a:gd name="csY10" fmla="*/ 49999 h 50593"/>
                  <a:gd name="csX11" fmla="*/ 52376 w 119085"/>
                  <a:gd name="csY11" fmla="*/ 46102 h 50593"/>
                  <a:gd name="csX12" fmla="*/ 52376 w 119085"/>
                  <a:gd name="csY12" fmla="*/ 19616 h 50593"/>
                  <a:gd name="csX13" fmla="*/ 59444 w 119085"/>
                  <a:gd name="csY13" fmla="*/ 12549 h 50593"/>
                  <a:gd name="csX14" fmla="*/ 66511 w 119085"/>
                  <a:gd name="csY14" fmla="*/ 19616 h 50593"/>
                  <a:gd name="csX15" fmla="*/ 66511 w 119085"/>
                  <a:gd name="csY15" fmla="*/ 46102 h 50593"/>
                  <a:gd name="csX16" fmla="*/ 73776 w 119085"/>
                  <a:gd name="csY16" fmla="*/ 50593 h 505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19085" h="50593">
                    <a:moveTo>
                      <a:pt x="73776" y="50593"/>
                    </a:moveTo>
                    <a:lnTo>
                      <a:pt x="119085" y="28533"/>
                    </a:lnTo>
                    <a:cubicBezTo>
                      <a:pt x="118887" y="27278"/>
                      <a:pt x="118689" y="26023"/>
                      <a:pt x="118689" y="24768"/>
                    </a:cubicBezTo>
                    <a:cubicBezTo>
                      <a:pt x="118689" y="23844"/>
                      <a:pt x="118821" y="22919"/>
                      <a:pt x="118953" y="21994"/>
                    </a:cubicBezTo>
                    <a:lnTo>
                      <a:pt x="73776" y="0"/>
                    </a:lnTo>
                    <a:cubicBezTo>
                      <a:pt x="70011" y="3567"/>
                      <a:pt x="64992" y="5812"/>
                      <a:pt x="59444" y="5812"/>
                    </a:cubicBezTo>
                    <a:cubicBezTo>
                      <a:pt x="54226" y="5812"/>
                      <a:pt x="49470" y="3831"/>
                      <a:pt x="45838" y="594"/>
                    </a:cubicBezTo>
                    <a:lnTo>
                      <a:pt x="66" y="22853"/>
                    </a:lnTo>
                    <a:cubicBezTo>
                      <a:pt x="66" y="23513"/>
                      <a:pt x="264" y="24108"/>
                      <a:pt x="264" y="24768"/>
                    </a:cubicBezTo>
                    <a:cubicBezTo>
                      <a:pt x="264" y="25759"/>
                      <a:pt x="132" y="26684"/>
                      <a:pt x="0" y="27674"/>
                    </a:cubicBezTo>
                    <a:lnTo>
                      <a:pt x="45838" y="49999"/>
                    </a:lnTo>
                    <a:cubicBezTo>
                      <a:pt x="47753" y="48348"/>
                      <a:pt x="49933" y="46960"/>
                      <a:pt x="52376" y="46102"/>
                    </a:cubicBezTo>
                    <a:lnTo>
                      <a:pt x="52376" y="19616"/>
                    </a:lnTo>
                    <a:cubicBezTo>
                      <a:pt x="52376" y="15720"/>
                      <a:pt x="55547" y="12549"/>
                      <a:pt x="59444" y="12549"/>
                    </a:cubicBezTo>
                    <a:cubicBezTo>
                      <a:pt x="63341" y="12549"/>
                      <a:pt x="66511" y="15720"/>
                      <a:pt x="66511" y="19616"/>
                    </a:cubicBezTo>
                    <a:lnTo>
                      <a:pt x="66511" y="46102"/>
                    </a:lnTo>
                    <a:cubicBezTo>
                      <a:pt x="69219" y="47093"/>
                      <a:pt x="71729" y="48612"/>
                      <a:pt x="73776" y="50593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Forma Livre 30">
                <a:extLst>
                  <a:ext uri="{FF2B5EF4-FFF2-40B4-BE49-F238E27FC236}">
                    <a16:creationId xmlns:a16="http://schemas.microsoft.com/office/drawing/2014/main" id="{6C6A4452-0D91-7275-1FF3-C50BEF06C251}"/>
                  </a:ext>
                </a:extLst>
              </p:cNvPr>
              <p:cNvSpPr/>
              <p:nvPr/>
            </p:nvSpPr>
            <p:spPr>
              <a:xfrm>
                <a:off x="2645110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Forma Livre 31">
                <a:extLst>
                  <a:ext uri="{FF2B5EF4-FFF2-40B4-BE49-F238E27FC236}">
                    <a16:creationId xmlns:a16="http://schemas.microsoft.com/office/drawing/2014/main" id="{68611E39-FBA4-A175-5A7C-C28D0AC031A8}"/>
                  </a:ext>
                </a:extLst>
              </p:cNvPr>
              <p:cNvSpPr/>
              <p:nvPr/>
            </p:nvSpPr>
            <p:spPr>
              <a:xfrm>
                <a:off x="2753166" y="5335655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Forma Livre 32">
                <a:extLst>
                  <a:ext uri="{FF2B5EF4-FFF2-40B4-BE49-F238E27FC236}">
                    <a16:creationId xmlns:a16="http://schemas.microsoft.com/office/drawing/2014/main" id="{910BA391-2EA2-F3C3-9E98-CFE3184CAB53}"/>
                  </a:ext>
                </a:extLst>
              </p:cNvPr>
              <p:cNvSpPr/>
              <p:nvPr/>
            </p:nvSpPr>
            <p:spPr>
              <a:xfrm>
                <a:off x="2565060" y="5272843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Forma Livre 33">
                <a:extLst>
                  <a:ext uri="{FF2B5EF4-FFF2-40B4-BE49-F238E27FC236}">
                    <a16:creationId xmlns:a16="http://schemas.microsoft.com/office/drawing/2014/main" id="{814291C1-7091-78FB-9E2A-F725AA71260E}"/>
                  </a:ext>
                </a:extLst>
              </p:cNvPr>
              <p:cNvSpPr/>
              <p:nvPr/>
            </p:nvSpPr>
            <p:spPr>
              <a:xfrm>
                <a:off x="2485075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Forma Livre 34">
                <a:extLst>
                  <a:ext uri="{FF2B5EF4-FFF2-40B4-BE49-F238E27FC236}">
                    <a16:creationId xmlns:a16="http://schemas.microsoft.com/office/drawing/2014/main" id="{5CAE1F7B-1599-7C7B-DFB3-B03B347E405E}"/>
                  </a:ext>
                </a:extLst>
              </p:cNvPr>
              <p:cNvSpPr/>
              <p:nvPr/>
            </p:nvSpPr>
            <p:spPr>
              <a:xfrm>
                <a:off x="2268171" y="5057458"/>
                <a:ext cx="607051" cy="545890"/>
              </a:xfrm>
              <a:custGeom>
                <a:avLst/>
                <a:gdLst>
                  <a:gd name="csX0" fmla="*/ 559365 w 607051"/>
                  <a:gd name="csY0" fmla="*/ 0 h 545890"/>
                  <a:gd name="csX1" fmla="*/ 47621 w 607051"/>
                  <a:gd name="csY1" fmla="*/ 0 h 545890"/>
                  <a:gd name="csX2" fmla="*/ 0 w 607051"/>
                  <a:gd name="csY2" fmla="*/ 47621 h 545890"/>
                  <a:gd name="csX3" fmla="*/ 0 w 607051"/>
                  <a:gd name="csY3" fmla="*/ 266176 h 545890"/>
                  <a:gd name="csX4" fmla="*/ 47621 w 607051"/>
                  <a:gd name="csY4" fmla="*/ 313796 h 545890"/>
                  <a:gd name="csX5" fmla="*/ 53103 w 607051"/>
                  <a:gd name="csY5" fmla="*/ 313796 h 545890"/>
                  <a:gd name="csX6" fmla="*/ 87250 w 607051"/>
                  <a:gd name="csY6" fmla="*/ 347811 h 545890"/>
                  <a:gd name="csX7" fmla="*/ 20277 w 607051"/>
                  <a:gd name="csY7" fmla="*/ 423239 h 545890"/>
                  <a:gd name="csX8" fmla="*/ 44583 w 607051"/>
                  <a:gd name="csY8" fmla="*/ 423239 h 545890"/>
                  <a:gd name="csX9" fmla="*/ 96365 w 607051"/>
                  <a:gd name="csY9" fmla="*/ 371457 h 545890"/>
                  <a:gd name="csX10" fmla="*/ 101979 w 607051"/>
                  <a:gd name="csY10" fmla="*/ 371457 h 545890"/>
                  <a:gd name="csX11" fmla="*/ 153761 w 607051"/>
                  <a:gd name="csY11" fmla="*/ 423239 h 545890"/>
                  <a:gd name="csX12" fmla="*/ 153761 w 607051"/>
                  <a:gd name="csY12" fmla="*/ 423239 h 545890"/>
                  <a:gd name="csX13" fmla="*/ 153761 w 607051"/>
                  <a:gd name="csY13" fmla="*/ 424296 h 545890"/>
                  <a:gd name="csX14" fmla="*/ 189559 w 607051"/>
                  <a:gd name="csY14" fmla="*/ 470464 h 545890"/>
                  <a:gd name="csX15" fmla="*/ 122586 w 607051"/>
                  <a:gd name="csY15" fmla="*/ 545891 h 545890"/>
                  <a:gd name="csX16" fmla="*/ 146892 w 607051"/>
                  <a:gd name="csY16" fmla="*/ 545891 h 545890"/>
                  <a:gd name="csX17" fmla="*/ 198674 w 607051"/>
                  <a:gd name="csY17" fmla="*/ 494109 h 545890"/>
                  <a:gd name="csX18" fmla="*/ 204288 w 607051"/>
                  <a:gd name="csY18" fmla="*/ 494109 h 545890"/>
                  <a:gd name="csX19" fmla="*/ 256070 w 607051"/>
                  <a:gd name="csY19" fmla="*/ 545891 h 545890"/>
                  <a:gd name="csX20" fmla="*/ 280376 w 607051"/>
                  <a:gd name="csY20" fmla="*/ 545891 h 545890"/>
                  <a:gd name="csX21" fmla="*/ 213403 w 607051"/>
                  <a:gd name="csY21" fmla="*/ 470464 h 545890"/>
                  <a:gd name="csX22" fmla="*/ 249201 w 607051"/>
                  <a:gd name="csY22" fmla="*/ 424296 h 545890"/>
                  <a:gd name="csX23" fmla="*/ 249201 w 607051"/>
                  <a:gd name="csY23" fmla="*/ 423239 h 545890"/>
                  <a:gd name="csX24" fmla="*/ 249201 w 607051"/>
                  <a:gd name="csY24" fmla="*/ 423239 h 545890"/>
                  <a:gd name="csX25" fmla="*/ 300983 w 607051"/>
                  <a:gd name="csY25" fmla="*/ 371457 h 545890"/>
                  <a:gd name="csX26" fmla="*/ 306597 w 607051"/>
                  <a:gd name="csY26" fmla="*/ 371457 h 545890"/>
                  <a:gd name="csX27" fmla="*/ 358379 w 607051"/>
                  <a:gd name="csY27" fmla="*/ 423239 h 545890"/>
                  <a:gd name="csX28" fmla="*/ 358379 w 607051"/>
                  <a:gd name="csY28" fmla="*/ 423239 h 545890"/>
                  <a:gd name="csX29" fmla="*/ 358379 w 607051"/>
                  <a:gd name="csY29" fmla="*/ 424296 h 545890"/>
                  <a:gd name="csX30" fmla="*/ 394178 w 607051"/>
                  <a:gd name="csY30" fmla="*/ 470464 h 545890"/>
                  <a:gd name="csX31" fmla="*/ 327204 w 607051"/>
                  <a:gd name="csY31" fmla="*/ 545891 h 545890"/>
                  <a:gd name="csX32" fmla="*/ 351510 w 607051"/>
                  <a:gd name="csY32" fmla="*/ 545891 h 545890"/>
                  <a:gd name="csX33" fmla="*/ 403292 w 607051"/>
                  <a:gd name="csY33" fmla="*/ 494109 h 545890"/>
                  <a:gd name="csX34" fmla="*/ 408906 w 607051"/>
                  <a:gd name="csY34" fmla="*/ 494109 h 545890"/>
                  <a:gd name="csX35" fmla="*/ 460688 w 607051"/>
                  <a:gd name="csY35" fmla="*/ 545891 h 545890"/>
                  <a:gd name="csX36" fmla="*/ 484994 w 607051"/>
                  <a:gd name="csY36" fmla="*/ 545891 h 545890"/>
                  <a:gd name="csX37" fmla="*/ 418021 w 607051"/>
                  <a:gd name="csY37" fmla="*/ 470464 h 545890"/>
                  <a:gd name="csX38" fmla="*/ 453819 w 607051"/>
                  <a:gd name="csY38" fmla="*/ 424296 h 545890"/>
                  <a:gd name="csX39" fmla="*/ 453819 w 607051"/>
                  <a:gd name="csY39" fmla="*/ 423239 h 545890"/>
                  <a:gd name="csX40" fmla="*/ 453819 w 607051"/>
                  <a:gd name="csY40" fmla="*/ 423239 h 545890"/>
                  <a:gd name="csX41" fmla="*/ 505601 w 607051"/>
                  <a:gd name="csY41" fmla="*/ 371457 h 545890"/>
                  <a:gd name="csX42" fmla="*/ 511215 w 607051"/>
                  <a:gd name="csY42" fmla="*/ 371457 h 545890"/>
                  <a:gd name="csX43" fmla="*/ 562998 w 607051"/>
                  <a:gd name="csY43" fmla="*/ 423239 h 545890"/>
                  <a:gd name="csX44" fmla="*/ 587303 w 607051"/>
                  <a:gd name="csY44" fmla="*/ 423239 h 545890"/>
                  <a:gd name="csX45" fmla="*/ 520396 w 607051"/>
                  <a:gd name="csY45" fmla="*/ 347811 h 545890"/>
                  <a:gd name="csX46" fmla="*/ 554543 w 607051"/>
                  <a:gd name="csY46" fmla="*/ 313796 h 545890"/>
                  <a:gd name="csX47" fmla="*/ 559431 w 607051"/>
                  <a:gd name="csY47" fmla="*/ 313796 h 545890"/>
                  <a:gd name="csX48" fmla="*/ 607052 w 607051"/>
                  <a:gd name="csY48" fmla="*/ 266176 h 545890"/>
                  <a:gd name="csX49" fmla="*/ 607052 w 607051"/>
                  <a:gd name="csY49" fmla="*/ 47621 h 545890"/>
                  <a:gd name="csX50" fmla="*/ 559431 w 607051"/>
                  <a:gd name="csY50" fmla="*/ 0 h 545890"/>
                  <a:gd name="csX51" fmla="*/ 75824 w 607051"/>
                  <a:gd name="csY51" fmla="*/ 301644 h 545890"/>
                  <a:gd name="csX52" fmla="*/ 99271 w 607051"/>
                  <a:gd name="csY52" fmla="*/ 278196 h 545890"/>
                  <a:gd name="csX53" fmla="*/ 122718 w 607051"/>
                  <a:gd name="csY53" fmla="*/ 301644 h 545890"/>
                  <a:gd name="csX54" fmla="*/ 99271 w 607051"/>
                  <a:gd name="csY54" fmla="*/ 325091 h 545890"/>
                  <a:gd name="csX55" fmla="*/ 75824 w 607051"/>
                  <a:gd name="csY55" fmla="*/ 301644 h 545890"/>
                  <a:gd name="csX56" fmla="*/ 201514 w 607051"/>
                  <a:gd name="csY56" fmla="*/ 447743 h 545890"/>
                  <a:gd name="csX57" fmla="*/ 178067 w 607051"/>
                  <a:gd name="csY57" fmla="*/ 424296 h 545890"/>
                  <a:gd name="csX58" fmla="*/ 201514 w 607051"/>
                  <a:gd name="csY58" fmla="*/ 400848 h 545890"/>
                  <a:gd name="csX59" fmla="*/ 224961 w 607051"/>
                  <a:gd name="csY59" fmla="*/ 424296 h 545890"/>
                  <a:gd name="csX60" fmla="*/ 201514 w 607051"/>
                  <a:gd name="csY60" fmla="*/ 447743 h 545890"/>
                  <a:gd name="csX61" fmla="*/ 233283 w 607051"/>
                  <a:gd name="csY61" fmla="*/ 388828 h 545890"/>
                  <a:gd name="csX62" fmla="*/ 201514 w 607051"/>
                  <a:gd name="csY62" fmla="*/ 376609 h 545890"/>
                  <a:gd name="csX63" fmla="*/ 169745 w 607051"/>
                  <a:gd name="csY63" fmla="*/ 388828 h 545890"/>
                  <a:gd name="csX64" fmla="*/ 111160 w 607051"/>
                  <a:gd name="csY64" fmla="*/ 347811 h 545890"/>
                  <a:gd name="csX65" fmla="*/ 145307 w 607051"/>
                  <a:gd name="csY65" fmla="*/ 313796 h 545890"/>
                  <a:gd name="csX66" fmla="*/ 257721 w 607051"/>
                  <a:gd name="csY66" fmla="*/ 313796 h 545890"/>
                  <a:gd name="csX67" fmla="*/ 291868 w 607051"/>
                  <a:gd name="csY67" fmla="*/ 347811 h 545890"/>
                  <a:gd name="csX68" fmla="*/ 233283 w 607051"/>
                  <a:gd name="csY68" fmla="*/ 388828 h 545890"/>
                  <a:gd name="csX69" fmla="*/ 303823 w 607051"/>
                  <a:gd name="csY69" fmla="*/ 325091 h 545890"/>
                  <a:gd name="csX70" fmla="*/ 280376 w 607051"/>
                  <a:gd name="csY70" fmla="*/ 301644 h 545890"/>
                  <a:gd name="csX71" fmla="*/ 303823 w 607051"/>
                  <a:gd name="csY71" fmla="*/ 278196 h 545890"/>
                  <a:gd name="csX72" fmla="*/ 327270 w 607051"/>
                  <a:gd name="csY72" fmla="*/ 301644 h 545890"/>
                  <a:gd name="csX73" fmla="*/ 303823 w 607051"/>
                  <a:gd name="csY73" fmla="*/ 325091 h 545890"/>
                  <a:gd name="csX74" fmla="*/ 406132 w 607051"/>
                  <a:gd name="csY74" fmla="*/ 447743 h 545890"/>
                  <a:gd name="csX75" fmla="*/ 382685 w 607051"/>
                  <a:gd name="csY75" fmla="*/ 424296 h 545890"/>
                  <a:gd name="csX76" fmla="*/ 406132 w 607051"/>
                  <a:gd name="csY76" fmla="*/ 400848 h 545890"/>
                  <a:gd name="csX77" fmla="*/ 429580 w 607051"/>
                  <a:gd name="csY77" fmla="*/ 424296 h 545890"/>
                  <a:gd name="csX78" fmla="*/ 406132 w 607051"/>
                  <a:gd name="csY78" fmla="*/ 447743 h 545890"/>
                  <a:gd name="csX79" fmla="*/ 437902 w 607051"/>
                  <a:gd name="csY79" fmla="*/ 388828 h 545890"/>
                  <a:gd name="csX80" fmla="*/ 406132 w 607051"/>
                  <a:gd name="csY80" fmla="*/ 376609 h 545890"/>
                  <a:gd name="csX81" fmla="*/ 374363 w 607051"/>
                  <a:gd name="csY81" fmla="*/ 388828 h 545890"/>
                  <a:gd name="csX82" fmla="*/ 315778 w 607051"/>
                  <a:gd name="csY82" fmla="*/ 347811 h 545890"/>
                  <a:gd name="csX83" fmla="*/ 349925 w 607051"/>
                  <a:gd name="csY83" fmla="*/ 313796 h 545890"/>
                  <a:gd name="csX84" fmla="*/ 462340 w 607051"/>
                  <a:gd name="csY84" fmla="*/ 313796 h 545890"/>
                  <a:gd name="csX85" fmla="*/ 496487 w 607051"/>
                  <a:gd name="csY85" fmla="*/ 347811 h 545890"/>
                  <a:gd name="csX86" fmla="*/ 437902 w 607051"/>
                  <a:gd name="csY86" fmla="*/ 388828 h 545890"/>
                  <a:gd name="csX87" fmla="*/ 508441 w 607051"/>
                  <a:gd name="csY87" fmla="*/ 325091 h 545890"/>
                  <a:gd name="csX88" fmla="*/ 484994 w 607051"/>
                  <a:gd name="csY88" fmla="*/ 301644 h 545890"/>
                  <a:gd name="csX89" fmla="*/ 508441 w 607051"/>
                  <a:gd name="csY89" fmla="*/ 278196 h 545890"/>
                  <a:gd name="csX90" fmla="*/ 531889 w 607051"/>
                  <a:gd name="csY90" fmla="*/ 301644 h 545890"/>
                  <a:gd name="csX91" fmla="*/ 508441 w 607051"/>
                  <a:gd name="csY91" fmla="*/ 325091 h 545890"/>
                  <a:gd name="csX92" fmla="*/ 582746 w 607051"/>
                  <a:gd name="csY92" fmla="*/ 266176 h 545890"/>
                  <a:gd name="csX93" fmla="*/ 559431 w 607051"/>
                  <a:gd name="csY93" fmla="*/ 289491 h 545890"/>
                  <a:gd name="csX94" fmla="*/ 554543 w 607051"/>
                  <a:gd name="csY94" fmla="*/ 289491 h 545890"/>
                  <a:gd name="csX95" fmla="*/ 508441 w 607051"/>
                  <a:gd name="csY95" fmla="*/ 253890 h 545890"/>
                  <a:gd name="csX96" fmla="*/ 462340 w 607051"/>
                  <a:gd name="csY96" fmla="*/ 289491 h 545890"/>
                  <a:gd name="csX97" fmla="*/ 349925 w 607051"/>
                  <a:gd name="csY97" fmla="*/ 289491 h 545890"/>
                  <a:gd name="csX98" fmla="*/ 303823 w 607051"/>
                  <a:gd name="csY98" fmla="*/ 253890 h 545890"/>
                  <a:gd name="csX99" fmla="*/ 257721 w 607051"/>
                  <a:gd name="csY99" fmla="*/ 289491 h 545890"/>
                  <a:gd name="csX100" fmla="*/ 145307 w 607051"/>
                  <a:gd name="csY100" fmla="*/ 289491 h 545890"/>
                  <a:gd name="csX101" fmla="*/ 99205 w 607051"/>
                  <a:gd name="csY101" fmla="*/ 253890 h 545890"/>
                  <a:gd name="csX102" fmla="*/ 53103 w 607051"/>
                  <a:gd name="csY102" fmla="*/ 289491 h 545890"/>
                  <a:gd name="csX103" fmla="*/ 47621 w 607051"/>
                  <a:gd name="csY103" fmla="*/ 289491 h 545890"/>
                  <a:gd name="csX104" fmla="*/ 24306 w 607051"/>
                  <a:gd name="csY104" fmla="*/ 266176 h 545890"/>
                  <a:gd name="csX105" fmla="*/ 24306 w 607051"/>
                  <a:gd name="csY105" fmla="*/ 47621 h 545890"/>
                  <a:gd name="csX106" fmla="*/ 47621 w 607051"/>
                  <a:gd name="csY106" fmla="*/ 24306 h 545890"/>
                  <a:gd name="csX107" fmla="*/ 559365 w 607051"/>
                  <a:gd name="csY107" fmla="*/ 24306 h 545890"/>
                  <a:gd name="csX108" fmla="*/ 582680 w 607051"/>
                  <a:gd name="csY108" fmla="*/ 47621 h 545890"/>
                  <a:gd name="csX109" fmla="*/ 582680 w 607051"/>
                  <a:gd name="csY109" fmla="*/ 266176 h 5458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</a:cxnLst>
                <a:rect l="l" t="t" r="r" b="b"/>
                <a:pathLst>
                  <a:path w="607051" h="545890">
                    <a:moveTo>
                      <a:pt x="559365" y="0"/>
                    </a:moveTo>
                    <a:lnTo>
                      <a:pt x="47621" y="0"/>
                    </a:lnTo>
                    <a:cubicBezTo>
                      <a:pt x="21400" y="0"/>
                      <a:pt x="0" y="21334"/>
                      <a:pt x="0" y="47621"/>
                    </a:cubicBezTo>
                    <a:lnTo>
                      <a:pt x="0" y="266176"/>
                    </a:lnTo>
                    <a:cubicBezTo>
                      <a:pt x="0" y="292397"/>
                      <a:pt x="21334" y="313796"/>
                      <a:pt x="47621" y="313796"/>
                    </a:cubicBezTo>
                    <a:lnTo>
                      <a:pt x="53103" y="313796"/>
                    </a:lnTo>
                    <a:cubicBezTo>
                      <a:pt x="57462" y="330441"/>
                      <a:pt x="70606" y="343518"/>
                      <a:pt x="87250" y="347811"/>
                    </a:cubicBezTo>
                    <a:cubicBezTo>
                      <a:pt x="49602" y="352303"/>
                      <a:pt x="20277" y="384402"/>
                      <a:pt x="20277" y="423239"/>
                    </a:cubicBezTo>
                    <a:lnTo>
                      <a:pt x="44583" y="423239"/>
                    </a:lnTo>
                    <a:cubicBezTo>
                      <a:pt x="44583" y="394706"/>
                      <a:pt x="67832" y="371457"/>
                      <a:pt x="96365" y="371457"/>
                    </a:cubicBezTo>
                    <a:lnTo>
                      <a:pt x="101979" y="371457"/>
                    </a:lnTo>
                    <a:cubicBezTo>
                      <a:pt x="130512" y="371457"/>
                      <a:pt x="153761" y="394706"/>
                      <a:pt x="153761" y="423239"/>
                    </a:cubicBezTo>
                    <a:lnTo>
                      <a:pt x="153761" y="423239"/>
                    </a:lnTo>
                    <a:cubicBezTo>
                      <a:pt x="153761" y="423569"/>
                      <a:pt x="153761" y="423965"/>
                      <a:pt x="153761" y="424296"/>
                    </a:cubicBezTo>
                    <a:cubicBezTo>
                      <a:pt x="153761" y="446488"/>
                      <a:pt x="169018" y="465114"/>
                      <a:pt x="189559" y="470464"/>
                    </a:cubicBezTo>
                    <a:cubicBezTo>
                      <a:pt x="151912" y="474955"/>
                      <a:pt x="122586" y="507054"/>
                      <a:pt x="122586" y="545891"/>
                    </a:cubicBezTo>
                    <a:lnTo>
                      <a:pt x="146892" y="545891"/>
                    </a:lnTo>
                    <a:cubicBezTo>
                      <a:pt x="146892" y="517358"/>
                      <a:pt x="170141" y="494109"/>
                      <a:pt x="198674" y="494109"/>
                    </a:cubicBezTo>
                    <a:lnTo>
                      <a:pt x="204288" y="494109"/>
                    </a:lnTo>
                    <a:cubicBezTo>
                      <a:pt x="232821" y="494109"/>
                      <a:pt x="256070" y="517358"/>
                      <a:pt x="256070" y="545891"/>
                    </a:cubicBezTo>
                    <a:lnTo>
                      <a:pt x="280376" y="545891"/>
                    </a:lnTo>
                    <a:cubicBezTo>
                      <a:pt x="280376" y="507054"/>
                      <a:pt x="251050" y="474955"/>
                      <a:pt x="213403" y="470464"/>
                    </a:cubicBezTo>
                    <a:cubicBezTo>
                      <a:pt x="233944" y="465180"/>
                      <a:pt x="249201" y="446488"/>
                      <a:pt x="249201" y="424296"/>
                    </a:cubicBezTo>
                    <a:cubicBezTo>
                      <a:pt x="249201" y="423965"/>
                      <a:pt x="249201" y="423569"/>
                      <a:pt x="249201" y="423239"/>
                    </a:cubicBezTo>
                    <a:lnTo>
                      <a:pt x="249201" y="423239"/>
                    </a:lnTo>
                    <a:cubicBezTo>
                      <a:pt x="249201" y="394706"/>
                      <a:pt x="272450" y="371457"/>
                      <a:pt x="300983" y="371457"/>
                    </a:cubicBezTo>
                    <a:lnTo>
                      <a:pt x="306597" y="371457"/>
                    </a:lnTo>
                    <a:cubicBezTo>
                      <a:pt x="335130" y="371457"/>
                      <a:pt x="358379" y="394706"/>
                      <a:pt x="358379" y="423239"/>
                    </a:cubicBezTo>
                    <a:lnTo>
                      <a:pt x="358379" y="423239"/>
                    </a:lnTo>
                    <a:cubicBezTo>
                      <a:pt x="358379" y="423569"/>
                      <a:pt x="358379" y="423965"/>
                      <a:pt x="358379" y="424296"/>
                    </a:cubicBezTo>
                    <a:cubicBezTo>
                      <a:pt x="358379" y="446488"/>
                      <a:pt x="373636" y="465114"/>
                      <a:pt x="394178" y="470464"/>
                    </a:cubicBezTo>
                    <a:cubicBezTo>
                      <a:pt x="356530" y="474955"/>
                      <a:pt x="327204" y="507054"/>
                      <a:pt x="327204" y="545891"/>
                    </a:cubicBezTo>
                    <a:lnTo>
                      <a:pt x="351510" y="545891"/>
                    </a:lnTo>
                    <a:cubicBezTo>
                      <a:pt x="351510" y="517358"/>
                      <a:pt x="374759" y="494109"/>
                      <a:pt x="403292" y="494109"/>
                    </a:cubicBezTo>
                    <a:lnTo>
                      <a:pt x="408906" y="494109"/>
                    </a:lnTo>
                    <a:cubicBezTo>
                      <a:pt x="437439" y="494109"/>
                      <a:pt x="460688" y="517358"/>
                      <a:pt x="460688" y="545891"/>
                    </a:cubicBezTo>
                    <a:lnTo>
                      <a:pt x="484994" y="545891"/>
                    </a:lnTo>
                    <a:cubicBezTo>
                      <a:pt x="484994" y="507054"/>
                      <a:pt x="455669" y="474955"/>
                      <a:pt x="418021" y="470464"/>
                    </a:cubicBezTo>
                    <a:cubicBezTo>
                      <a:pt x="438562" y="465180"/>
                      <a:pt x="453819" y="446488"/>
                      <a:pt x="453819" y="424296"/>
                    </a:cubicBezTo>
                    <a:cubicBezTo>
                      <a:pt x="453819" y="423965"/>
                      <a:pt x="453819" y="423569"/>
                      <a:pt x="453819" y="423239"/>
                    </a:cubicBezTo>
                    <a:lnTo>
                      <a:pt x="453819" y="423239"/>
                    </a:lnTo>
                    <a:cubicBezTo>
                      <a:pt x="453819" y="394706"/>
                      <a:pt x="477068" y="371457"/>
                      <a:pt x="505601" y="371457"/>
                    </a:cubicBezTo>
                    <a:lnTo>
                      <a:pt x="511215" y="371457"/>
                    </a:lnTo>
                    <a:cubicBezTo>
                      <a:pt x="539748" y="371457"/>
                      <a:pt x="562998" y="394706"/>
                      <a:pt x="562998" y="423239"/>
                    </a:cubicBezTo>
                    <a:lnTo>
                      <a:pt x="587303" y="423239"/>
                    </a:lnTo>
                    <a:cubicBezTo>
                      <a:pt x="587303" y="384402"/>
                      <a:pt x="557978" y="352303"/>
                      <a:pt x="520396" y="347811"/>
                    </a:cubicBezTo>
                    <a:cubicBezTo>
                      <a:pt x="537040" y="343518"/>
                      <a:pt x="550184" y="330441"/>
                      <a:pt x="554543" y="313796"/>
                    </a:cubicBezTo>
                    <a:lnTo>
                      <a:pt x="559431" y="313796"/>
                    </a:lnTo>
                    <a:cubicBezTo>
                      <a:pt x="585652" y="313796"/>
                      <a:pt x="607052" y="292463"/>
                      <a:pt x="607052" y="266176"/>
                    </a:cubicBezTo>
                    <a:lnTo>
                      <a:pt x="607052" y="47621"/>
                    </a:lnTo>
                    <a:cubicBezTo>
                      <a:pt x="607052" y="21400"/>
                      <a:pt x="585718" y="0"/>
                      <a:pt x="559431" y="0"/>
                    </a:cubicBezTo>
                    <a:close/>
                    <a:moveTo>
                      <a:pt x="75824" y="301644"/>
                    </a:moveTo>
                    <a:cubicBezTo>
                      <a:pt x="75824" y="288698"/>
                      <a:pt x="86325" y="278196"/>
                      <a:pt x="99271" y="278196"/>
                    </a:cubicBezTo>
                    <a:cubicBezTo>
                      <a:pt x="112216" y="278196"/>
                      <a:pt x="122718" y="288698"/>
                      <a:pt x="122718" y="301644"/>
                    </a:cubicBezTo>
                    <a:cubicBezTo>
                      <a:pt x="122718" y="314589"/>
                      <a:pt x="112216" y="325091"/>
                      <a:pt x="99271" y="325091"/>
                    </a:cubicBezTo>
                    <a:cubicBezTo>
                      <a:pt x="86325" y="325091"/>
                      <a:pt x="75824" y="314589"/>
                      <a:pt x="75824" y="301644"/>
                    </a:cubicBezTo>
                    <a:close/>
                    <a:moveTo>
                      <a:pt x="201514" y="447743"/>
                    </a:moveTo>
                    <a:cubicBezTo>
                      <a:pt x="188569" y="447743"/>
                      <a:pt x="178067" y="437241"/>
                      <a:pt x="178067" y="424296"/>
                    </a:cubicBezTo>
                    <a:cubicBezTo>
                      <a:pt x="178067" y="411350"/>
                      <a:pt x="188569" y="400848"/>
                      <a:pt x="201514" y="400848"/>
                    </a:cubicBezTo>
                    <a:cubicBezTo>
                      <a:pt x="214460" y="400848"/>
                      <a:pt x="224961" y="411350"/>
                      <a:pt x="224961" y="424296"/>
                    </a:cubicBezTo>
                    <a:cubicBezTo>
                      <a:pt x="224961" y="437241"/>
                      <a:pt x="214460" y="447743"/>
                      <a:pt x="201514" y="447743"/>
                    </a:cubicBezTo>
                    <a:close/>
                    <a:moveTo>
                      <a:pt x="233283" y="388828"/>
                    </a:moveTo>
                    <a:cubicBezTo>
                      <a:pt x="224829" y="381232"/>
                      <a:pt x="213733" y="376609"/>
                      <a:pt x="201514" y="376609"/>
                    </a:cubicBezTo>
                    <a:cubicBezTo>
                      <a:pt x="189295" y="376609"/>
                      <a:pt x="178199" y="381232"/>
                      <a:pt x="169745" y="388828"/>
                    </a:cubicBezTo>
                    <a:cubicBezTo>
                      <a:pt x="158450" y="366767"/>
                      <a:pt x="136786" y="350916"/>
                      <a:pt x="111160" y="347811"/>
                    </a:cubicBezTo>
                    <a:cubicBezTo>
                      <a:pt x="127804" y="343518"/>
                      <a:pt x="140948" y="330441"/>
                      <a:pt x="145307" y="313796"/>
                    </a:cubicBezTo>
                    <a:lnTo>
                      <a:pt x="257721" y="313796"/>
                    </a:lnTo>
                    <a:cubicBezTo>
                      <a:pt x="262081" y="330441"/>
                      <a:pt x="275224" y="343518"/>
                      <a:pt x="291868" y="347811"/>
                    </a:cubicBezTo>
                    <a:cubicBezTo>
                      <a:pt x="266242" y="350916"/>
                      <a:pt x="244512" y="366767"/>
                      <a:pt x="233283" y="388828"/>
                    </a:cubicBezTo>
                    <a:close/>
                    <a:moveTo>
                      <a:pt x="303823" y="325091"/>
                    </a:moveTo>
                    <a:cubicBezTo>
                      <a:pt x="290878" y="325091"/>
                      <a:pt x="280376" y="314589"/>
                      <a:pt x="280376" y="301644"/>
                    </a:cubicBezTo>
                    <a:cubicBezTo>
                      <a:pt x="280376" y="288698"/>
                      <a:pt x="290878" y="278196"/>
                      <a:pt x="303823" y="278196"/>
                    </a:cubicBezTo>
                    <a:cubicBezTo>
                      <a:pt x="316769" y="278196"/>
                      <a:pt x="327270" y="288698"/>
                      <a:pt x="327270" y="301644"/>
                    </a:cubicBezTo>
                    <a:cubicBezTo>
                      <a:pt x="327270" y="314589"/>
                      <a:pt x="316769" y="325091"/>
                      <a:pt x="303823" y="325091"/>
                    </a:cubicBezTo>
                    <a:close/>
                    <a:moveTo>
                      <a:pt x="406132" y="447743"/>
                    </a:moveTo>
                    <a:cubicBezTo>
                      <a:pt x="393187" y="447743"/>
                      <a:pt x="382685" y="437241"/>
                      <a:pt x="382685" y="424296"/>
                    </a:cubicBezTo>
                    <a:cubicBezTo>
                      <a:pt x="382685" y="411350"/>
                      <a:pt x="393187" y="400848"/>
                      <a:pt x="406132" y="400848"/>
                    </a:cubicBezTo>
                    <a:cubicBezTo>
                      <a:pt x="419078" y="400848"/>
                      <a:pt x="429580" y="411350"/>
                      <a:pt x="429580" y="424296"/>
                    </a:cubicBezTo>
                    <a:cubicBezTo>
                      <a:pt x="429580" y="437241"/>
                      <a:pt x="419078" y="447743"/>
                      <a:pt x="406132" y="447743"/>
                    </a:cubicBezTo>
                    <a:close/>
                    <a:moveTo>
                      <a:pt x="437902" y="388828"/>
                    </a:moveTo>
                    <a:cubicBezTo>
                      <a:pt x="429447" y="381232"/>
                      <a:pt x="418351" y="376609"/>
                      <a:pt x="406132" y="376609"/>
                    </a:cubicBezTo>
                    <a:cubicBezTo>
                      <a:pt x="393913" y="376609"/>
                      <a:pt x="382817" y="381232"/>
                      <a:pt x="374363" y="388828"/>
                    </a:cubicBezTo>
                    <a:cubicBezTo>
                      <a:pt x="363069" y="366767"/>
                      <a:pt x="341405" y="350916"/>
                      <a:pt x="315778" y="347811"/>
                    </a:cubicBezTo>
                    <a:cubicBezTo>
                      <a:pt x="332422" y="343518"/>
                      <a:pt x="345566" y="330441"/>
                      <a:pt x="349925" y="313796"/>
                    </a:cubicBezTo>
                    <a:lnTo>
                      <a:pt x="462340" y="313796"/>
                    </a:lnTo>
                    <a:cubicBezTo>
                      <a:pt x="466699" y="330441"/>
                      <a:pt x="479842" y="343518"/>
                      <a:pt x="496487" y="347811"/>
                    </a:cubicBezTo>
                    <a:cubicBezTo>
                      <a:pt x="470860" y="350916"/>
                      <a:pt x="449130" y="366767"/>
                      <a:pt x="437902" y="388828"/>
                    </a:cubicBezTo>
                    <a:close/>
                    <a:moveTo>
                      <a:pt x="508441" y="325091"/>
                    </a:moveTo>
                    <a:cubicBezTo>
                      <a:pt x="495496" y="325091"/>
                      <a:pt x="484994" y="314589"/>
                      <a:pt x="484994" y="301644"/>
                    </a:cubicBezTo>
                    <a:cubicBezTo>
                      <a:pt x="484994" y="288698"/>
                      <a:pt x="495496" y="278196"/>
                      <a:pt x="508441" y="278196"/>
                    </a:cubicBezTo>
                    <a:cubicBezTo>
                      <a:pt x="521387" y="278196"/>
                      <a:pt x="531889" y="288698"/>
                      <a:pt x="531889" y="301644"/>
                    </a:cubicBezTo>
                    <a:cubicBezTo>
                      <a:pt x="531889" y="314589"/>
                      <a:pt x="521387" y="325091"/>
                      <a:pt x="508441" y="325091"/>
                    </a:cubicBezTo>
                    <a:close/>
                    <a:moveTo>
                      <a:pt x="582746" y="266176"/>
                    </a:moveTo>
                    <a:cubicBezTo>
                      <a:pt x="582746" y="279055"/>
                      <a:pt x="572244" y="289491"/>
                      <a:pt x="559431" y="289491"/>
                    </a:cubicBezTo>
                    <a:lnTo>
                      <a:pt x="554543" y="289491"/>
                    </a:lnTo>
                    <a:cubicBezTo>
                      <a:pt x="549127" y="269082"/>
                      <a:pt x="530568" y="253890"/>
                      <a:pt x="508441" y="253890"/>
                    </a:cubicBezTo>
                    <a:cubicBezTo>
                      <a:pt x="486315" y="253890"/>
                      <a:pt x="467756" y="269016"/>
                      <a:pt x="462340" y="289491"/>
                    </a:cubicBezTo>
                    <a:lnTo>
                      <a:pt x="349925" y="289491"/>
                    </a:lnTo>
                    <a:cubicBezTo>
                      <a:pt x="344509" y="269082"/>
                      <a:pt x="325949" y="253890"/>
                      <a:pt x="303823" y="253890"/>
                    </a:cubicBezTo>
                    <a:cubicBezTo>
                      <a:pt x="281697" y="253890"/>
                      <a:pt x="263137" y="269016"/>
                      <a:pt x="257721" y="289491"/>
                    </a:cubicBezTo>
                    <a:lnTo>
                      <a:pt x="145307" y="289491"/>
                    </a:lnTo>
                    <a:cubicBezTo>
                      <a:pt x="139891" y="269082"/>
                      <a:pt x="121331" y="253890"/>
                      <a:pt x="99205" y="253890"/>
                    </a:cubicBezTo>
                    <a:cubicBezTo>
                      <a:pt x="77079" y="253890"/>
                      <a:pt x="58519" y="269016"/>
                      <a:pt x="53103" y="289491"/>
                    </a:cubicBezTo>
                    <a:lnTo>
                      <a:pt x="47621" y="289491"/>
                    </a:lnTo>
                    <a:cubicBezTo>
                      <a:pt x="34742" y="289491"/>
                      <a:pt x="24306" y="279055"/>
                      <a:pt x="24306" y="266176"/>
                    </a:cubicBezTo>
                    <a:lnTo>
                      <a:pt x="24306" y="47621"/>
                    </a:lnTo>
                    <a:cubicBezTo>
                      <a:pt x="24306" y="34742"/>
                      <a:pt x="34808" y="24306"/>
                      <a:pt x="47621" y="24306"/>
                    </a:cubicBezTo>
                    <a:lnTo>
                      <a:pt x="559365" y="24306"/>
                    </a:lnTo>
                    <a:cubicBezTo>
                      <a:pt x="572244" y="24306"/>
                      <a:pt x="582680" y="34742"/>
                      <a:pt x="582680" y="47621"/>
                    </a:cubicBezTo>
                    <a:lnTo>
                      <a:pt x="582680" y="266176"/>
                    </a:ln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Forma Livre 35">
                <a:extLst>
                  <a:ext uri="{FF2B5EF4-FFF2-40B4-BE49-F238E27FC236}">
                    <a16:creationId xmlns:a16="http://schemas.microsoft.com/office/drawing/2014/main" id="{61EF50D9-7899-10D9-5AD0-E5AED6499F69}"/>
                  </a:ext>
                </a:extLst>
              </p:cNvPr>
              <p:cNvSpPr/>
              <p:nvPr/>
            </p:nvSpPr>
            <p:spPr>
              <a:xfrm>
                <a:off x="2471006" y="5117004"/>
                <a:ext cx="201712" cy="183314"/>
              </a:xfrm>
              <a:custGeom>
                <a:avLst/>
                <a:gdLst>
                  <a:gd name="csX0" fmla="*/ 180709 w 201712"/>
                  <a:gd name="csY0" fmla="*/ 100886 h 183314"/>
                  <a:gd name="csX1" fmla="*/ 175425 w 201712"/>
                  <a:gd name="csY1" fmla="*/ 101679 h 183314"/>
                  <a:gd name="csX2" fmla="*/ 123907 w 201712"/>
                  <a:gd name="csY2" fmla="*/ 3795 h 183314"/>
                  <a:gd name="csX3" fmla="*/ 114330 w 201712"/>
                  <a:gd name="csY3" fmla="*/ 823 h 183314"/>
                  <a:gd name="csX4" fmla="*/ 111358 w 201712"/>
                  <a:gd name="csY4" fmla="*/ 10400 h 183314"/>
                  <a:gd name="csX5" fmla="*/ 160234 w 201712"/>
                  <a:gd name="csY5" fmla="*/ 103198 h 183314"/>
                  <a:gd name="csX6" fmla="*/ 121265 w 201712"/>
                  <a:gd name="csY6" fmla="*/ 84242 h 183314"/>
                  <a:gd name="csX7" fmla="*/ 121463 w 201712"/>
                  <a:gd name="csY7" fmla="*/ 81996 h 183314"/>
                  <a:gd name="csX8" fmla="*/ 107791 w 201712"/>
                  <a:gd name="csY8" fmla="*/ 62512 h 183314"/>
                  <a:gd name="csX9" fmla="*/ 107791 w 201712"/>
                  <a:gd name="csY9" fmla="*/ 32856 h 183314"/>
                  <a:gd name="csX10" fmla="*/ 100724 w 201712"/>
                  <a:gd name="csY10" fmla="*/ 25789 h 183314"/>
                  <a:gd name="csX11" fmla="*/ 93657 w 201712"/>
                  <a:gd name="csY11" fmla="*/ 32856 h 183314"/>
                  <a:gd name="csX12" fmla="*/ 93657 w 201712"/>
                  <a:gd name="csY12" fmla="*/ 62512 h 183314"/>
                  <a:gd name="csX13" fmla="*/ 79985 w 201712"/>
                  <a:gd name="csY13" fmla="*/ 81996 h 183314"/>
                  <a:gd name="csX14" fmla="*/ 80315 w 201712"/>
                  <a:gd name="csY14" fmla="*/ 85167 h 183314"/>
                  <a:gd name="csX15" fmla="*/ 43196 w 201712"/>
                  <a:gd name="csY15" fmla="*/ 103264 h 183314"/>
                  <a:gd name="csX16" fmla="*/ 92072 w 201712"/>
                  <a:gd name="csY16" fmla="*/ 10466 h 183314"/>
                  <a:gd name="csX17" fmla="*/ 89099 w 201712"/>
                  <a:gd name="csY17" fmla="*/ 889 h 183314"/>
                  <a:gd name="csX18" fmla="*/ 79522 w 201712"/>
                  <a:gd name="csY18" fmla="*/ 3861 h 183314"/>
                  <a:gd name="csX19" fmla="*/ 27740 w 201712"/>
                  <a:gd name="csY19" fmla="*/ 102207 h 183314"/>
                  <a:gd name="csX20" fmla="*/ 20805 w 201712"/>
                  <a:gd name="csY20" fmla="*/ 100952 h 183314"/>
                  <a:gd name="csX21" fmla="*/ 0 w 201712"/>
                  <a:gd name="csY21" fmla="*/ 121758 h 183314"/>
                  <a:gd name="csX22" fmla="*/ 20805 w 201712"/>
                  <a:gd name="csY22" fmla="*/ 142563 h 183314"/>
                  <a:gd name="csX23" fmla="*/ 34609 w 201712"/>
                  <a:gd name="csY23" fmla="*/ 137147 h 183314"/>
                  <a:gd name="csX24" fmla="*/ 80315 w 201712"/>
                  <a:gd name="csY24" fmla="*/ 159405 h 183314"/>
                  <a:gd name="csX25" fmla="*/ 79985 w 201712"/>
                  <a:gd name="csY25" fmla="*/ 162510 h 183314"/>
                  <a:gd name="csX26" fmla="*/ 100790 w 201712"/>
                  <a:gd name="csY26" fmla="*/ 183315 h 183314"/>
                  <a:gd name="csX27" fmla="*/ 121595 w 201712"/>
                  <a:gd name="csY27" fmla="*/ 162510 h 183314"/>
                  <a:gd name="csX28" fmla="*/ 121397 w 201712"/>
                  <a:gd name="csY28" fmla="*/ 160264 h 183314"/>
                  <a:gd name="csX29" fmla="*/ 167763 w 201712"/>
                  <a:gd name="csY29" fmla="*/ 137675 h 183314"/>
                  <a:gd name="csX30" fmla="*/ 180907 w 201712"/>
                  <a:gd name="csY30" fmla="*/ 142497 h 183314"/>
                  <a:gd name="csX31" fmla="*/ 201712 w 201712"/>
                  <a:gd name="csY31" fmla="*/ 121692 h 183314"/>
                  <a:gd name="csX32" fmla="*/ 180907 w 201712"/>
                  <a:gd name="csY32" fmla="*/ 100886 h 183314"/>
                  <a:gd name="csX33" fmla="*/ 100658 w 201712"/>
                  <a:gd name="csY33" fmla="*/ 109407 h 183314"/>
                  <a:gd name="csX34" fmla="*/ 93591 w 201712"/>
                  <a:gd name="csY34" fmla="*/ 116474 h 183314"/>
                  <a:gd name="csX35" fmla="*/ 93591 w 201712"/>
                  <a:gd name="csY35" fmla="*/ 142959 h 183314"/>
                  <a:gd name="csX36" fmla="*/ 87052 w 201712"/>
                  <a:gd name="csY36" fmla="*/ 146856 h 183314"/>
                  <a:gd name="csX37" fmla="*/ 41214 w 201712"/>
                  <a:gd name="csY37" fmla="*/ 124532 h 183314"/>
                  <a:gd name="csX38" fmla="*/ 41478 w 201712"/>
                  <a:gd name="csY38" fmla="*/ 121625 h 183314"/>
                  <a:gd name="csX39" fmla="*/ 41280 w 201712"/>
                  <a:gd name="csY39" fmla="*/ 119710 h 183314"/>
                  <a:gd name="csX40" fmla="*/ 87052 w 201712"/>
                  <a:gd name="csY40" fmla="*/ 97452 h 183314"/>
                  <a:gd name="csX41" fmla="*/ 100658 w 201712"/>
                  <a:gd name="csY41" fmla="*/ 102670 h 183314"/>
                  <a:gd name="csX42" fmla="*/ 114990 w 201712"/>
                  <a:gd name="csY42" fmla="*/ 96857 h 183314"/>
                  <a:gd name="csX43" fmla="*/ 160168 w 201712"/>
                  <a:gd name="csY43" fmla="*/ 118851 h 183314"/>
                  <a:gd name="csX44" fmla="*/ 159903 w 201712"/>
                  <a:gd name="csY44" fmla="*/ 121625 h 183314"/>
                  <a:gd name="csX45" fmla="*/ 160300 w 201712"/>
                  <a:gd name="csY45" fmla="*/ 125390 h 183314"/>
                  <a:gd name="csX46" fmla="*/ 114990 w 201712"/>
                  <a:gd name="csY46" fmla="*/ 147450 h 183314"/>
                  <a:gd name="csX47" fmla="*/ 107725 w 201712"/>
                  <a:gd name="csY47" fmla="*/ 142959 h 183314"/>
                  <a:gd name="csX48" fmla="*/ 107725 w 201712"/>
                  <a:gd name="csY48" fmla="*/ 116474 h 183314"/>
                  <a:gd name="csX49" fmla="*/ 100658 w 201712"/>
                  <a:gd name="csY49" fmla="*/ 109407 h 183314"/>
                  <a:gd name="csX50" fmla="*/ 107263 w 201712"/>
                  <a:gd name="csY50" fmla="*/ 81930 h 183314"/>
                  <a:gd name="csX51" fmla="*/ 100658 w 201712"/>
                  <a:gd name="csY51" fmla="*/ 88535 h 183314"/>
                  <a:gd name="csX52" fmla="*/ 94053 w 201712"/>
                  <a:gd name="csY52" fmla="*/ 81930 h 183314"/>
                  <a:gd name="csX53" fmla="*/ 100658 w 201712"/>
                  <a:gd name="csY53" fmla="*/ 75325 h 183314"/>
                  <a:gd name="csX54" fmla="*/ 107263 w 201712"/>
                  <a:gd name="csY54" fmla="*/ 81930 h 183314"/>
                  <a:gd name="csX55" fmla="*/ 20673 w 201712"/>
                  <a:gd name="csY55" fmla="*/ 128296 h 183314"/>
                  <a:gd name="csX56" fmla="*/ 14068 w 201712"/>
                  <a:gd name="csY56" fmla="*/ 121692 h 183314"/>
                  <a:gd name="csX57" fmla="*/ 20673 w 201712"/>
                  <a:gd name="csY57" fmla="*/ 115087 h 183314"/>
                  <a:gd name="csX58" fmla="*/ 27278 w 201712"/>
                  <a:gd name="csY58" fmla="*/ 121692 h 183314"/>
                  <a:gd name="csX59" fmla="*/ 20673 w 201712"/>
                  <a:gd name="csY59" fmla="*/ 128296 h 183314"/>
                  <a:gd name="csX60" fmla="*/ 100658 w 201712"/>
                  <a:gd name="csY60" fmla="*/ 169048 h 183314"/>
                  <a:gd name="csX61" fmla="*/ 94053 w 201712"/>
                  <a:gd name="csY61" fmla="*/ 162443 h 183314"/>
                  <a:gd name="csX62" fmla="*/ 100658 w 201712"/>
                  <a:gd name="csY62" fmla="*/ 155839 h 183314"/>
                  <a:gd name="csX63" fmla="*/ 107263 w 201712"/>
                  <a:gd name="csY63" fmla="*/ 162443 h 183314"/>
                  <a:gd name="csX64" fmla="*/ 100658 w 201712"/>
                  <a:gd name="csY64" fmla="*/ 169048 h 183314"/>
                  <a:gd name="csX65" fmla="*/ 180709 w 201712"/>
                  <a:gd name="csY65" fmla="*/ 128296 h 183314"/>
                  <a:gd name="csX66" fmla="*/ 174104 w 201712"/>
                  <a:gd name="csY66" fmla="*/ 121692 h 183314"/>
                  <a:gd name="csX67" fmla="*/ 180709 w 201712"/>
                  <a:gd name="csY67" fmla="*/ 115087 h 183314"/>
                  <a:gd name="csX68" fmla="*/ 187314 w 201712"/>
                  <a:gd name="csY68" fmla="*/ 121692 h 183314"/>
                  <a:gd name="csX69" fmla="*/ 180709 w 201712"/>
                  <a:gd name="csY69" fmla="*/ 128296 h 1833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</a:cxnLst>
                <a:rect l="l" t="t" r="r" b="b"/>
                <a:pathLst>
                  <a:path w="201712" h="183314">
                    <a:moveTo>
                      <a:pt x="180709" y="100886"/>
                    </a:moveTo>
                    <a:cubicBezTo>
                      <a:pt x="178859" y="100886"/>
                      <a:pt x="177142" y="101216"/>
                      <a:pt x="175425" y="101679"/>
                    </a:cubicBezTo>
                    <a:lnTo>
                      <a:pt x="123907" y="3795"/>
                    </a:lnTo>
                    <a:cubicBezTo>
                      <a:pt x="122058" y="360"/>
                      <a:pt x="117831" y="-1027"/>
                      <a:pt x="114330" y="823"/>
                    </a:cubicBezTo>
                    <a:cubicBezTo>
                      <a:pt x="110895" y="2672"/>
                      <a:pt x="109575" y="6899"/>
                      <a:pt x="111358" y="10400"/>
                    </a:cubicBezTo>
                    <a:lnTo>
                      <a:pt x="160234" y="103198"/>
                    </a:lnTo>
                    <a:lnTo>
                      <a:pt x="121265" y="84242"/>
                    </a:lnTo>
                    <a:cubicBezTo>
                      <a:pt x="121331" y="83515"/>
                      <a:pt x="121463" y="82789"/>
                      <a:pt x="121463" y="81996"/>
                    </a:cubicBezTo>
                    <a:cubicBezTo>
                      <a:pt x="121463" y="73014"/>
                      <a:pt x="115717" y="65418"/>
                      <a:pt x="107791" y="62512"/>
                    </a:cubicBezTo>
                    <a:lnTo>
                      <a:pt x="107791" y="32856"/>
                    </a:lnTo>
                    <a:cubicBezTo>
                      <a:pt x="107791" y="28959"/>
                      <a:pt x="104621" y="25789"/>
                      <a:pt x="100724" y="25789"/>
                    </a:cubicBezTo>
                    <a:cubicBezTo>
                      <a:pt x="96827" y="25789"/>
                      <a:pt x="93657" y="28959"/>
                      <a:pt x="93657" y="32856"/>
                    </a:cubicBezTo>
                    <a:lnTo>
                      <a:pt x="93657" y="62512"/>
                    </a:lnTo>
                    <a:cubicBezTo>
                      <a:pt x="85665" y="65418"/>
                      <a:pt x="79985" y="73014"/>
                      <a:pt x="79985" y="81996"/>
                    </a:cubicBezTo>
                    <a:cubicBezTo>
                      <a:pt x="79985" y="83053"/>
                      <a:pt x="80117" y="84110"/>
                      <a:pt x="80315" y="85167"/>
                    </a:cubicBezTo>
                    <a:lnTo>
                      <a:pt x="43196" y="103264"/>
                    </a:lnTo>
                    <a:lnTo>
                      <a:pt x="92072" y="10466"/>
                    </a:lnTo>
                    <a:cubicBezTo>
                      <a:pt x="93921" y="7031"/>
                      <a:pt x="92534" y="2738"/>
                      <a:pt x="89099" y="889"/>
                    </a:cubicBezTo>
                    <a:cubicBezTo>
                      <a:pt x="85665" y="-961"/>
                      <a:pt x="81372" y="360"/>
                      <a:pt x="79522" y="3861"/>
                    </a:cubicBezTo>
                    <a:lnTo>
                      <a:pt x="27740" y="102207"/>
                    </a:lnTo>
                    <a:cubicBezTo>
                      <a:pt x="25561" y="101415"/>
                      <a:pt x="23249" y="100952"/>
                      <a:pt x="20805" y="100952"/>
                    </a:cubicBezTo>
                    <a:cubicBezTo>
                      <a:pt x="9379" y="100952"/>
                      <a:pt x="0" y="110265"/>
                      <a:pt x="0" y="121758"/>
                    </a:cubicBezTo>
                    <a:cubicBezTo>
                      <a:pt x="0" y="133250"/>
                      <a:pt x="9313" y="142563"/>
                      <a:pt x="20805" y="142563"/>
                    </a:cubicBezTo>
                    <a:cubicBezTo>
                      <a:pt x="26155" y="142563"/>
                      <a:pt x="30977" y="140515"/>
                      <a:pt x="34609" y="137147"/>
                    </a:cubicBezTo>
                    <a:lnTo>
                      <a:pt x="80315" y="159405"/>
                    </a:lnTo>
                    <a:cubicBezTo>
                      <a:pt x="80183" y="160462"/>
                      <a:pt x="79985" y="161453"/>
                      <a:pt x="79985" y="162510"/>
                    </a:cubicBezTo>
                    <a:cubicBezTo>
                      <a:pt x="79985" y="173936"/>
                      <a:pt x="89298" y="183315"/>
                      <a:pt x="100790" y="183315"/>
                    </a:cubicBezTo>
                    <a:cubicBezTo>
                      <a:pt x="112282" y="183315"/>
                      <a:pt x="121595" y="174002"/>
                      <a:pt x="121595" y="162510"/>
                    </a:cubicBezTo>
                    <a:cubicBezTo>
                      <a:pt x="121595" y="161717"/>
                      <a:pt x="121463" y="161056"/>
                      <a:pt x="121397" y="160264"/>
                    </a:cubicBezTo>
                    <a:lnTo>
                      <a:pt x="167763" y="137675"/>
                    </a:lnTo>
                    <a:cubicBezTo>
                      <a:pt x="171330" y="140647"/>
                      <a:pt x="175887" y="142497"/>
                      <a:pt x="180907" y="142497"/>
                    </a:cubicBezTo>
                    <a:cubicBezTo>
                      <a:pt x="192333" y="142497"/>
                      <a:pt x="201712" y="133184"/>
                      <a:pt x="201712" y="121692"/>
                    </a:cubicBezTo>
                    <a:cubicBezTo>
                      <a:pt x="201712" y="110199"/>
                      <a:pt x="192399" y="100886"/>
                      <a:pt x="180907" y="100886"/>
                    </a:cubicBezTo>
                    <a:close/>
                    <a:moveTo>
                      <a:pt x="100658" y="109407"/>
                    </a:moveTo>
                    <a:cubicBezTo>
                      <a:pt x="96761" y="109407"/>
                      <a:pt x="93591" y="112577"/>
                      <a:pt x="93591" y="116474"/>
                    </a:cubicBezTo>
                    <a:lnTo>
                      <a:pt x="93591" y="142959"/>
                    </a:lnTo>
                    <a:cubicBezTo>
                      <a:pt x="91147" y="143818"/>
                      <a:pt x="88967" y="145205"/>
                      <a:pt x="87052" y="146856"/>
                    </a:cubicBezTo>
                    <a:lnTo>
                      <a:pt x="41214" y="124532"/>
                    </a:lnTo>
                    <a:cubicBezTo>
                      <a:pt x="41346" y="123607"/>
                      <a:pt x="41478" y="122616"/>
                      <a:pt x="41478" y="121625"/>
                    </a:cubicBezTo>
                    <a:cubicBezTo>
                      <a:pt x="41478" y="120965"/>
                      <a:pt x="41346" y="120371"/>
                      <a:pt x="41280" y="119710"/>
                    </a:cubicBezTo>
                    <a:lnTo>
                      <a:pt x="87052" y="97452"/>
                    </a:lnTo>
                    <a:cubicBezTo>
                      <a:pt x="90685" y="100622"/>
                      <a:pt x="95440" y="102670"/>
                      <a:pt x="100658" y="102670"/>
                    </a:cubicBezTo>
                    <a:cubicBezTo>
                      <a:pt x="106206" y="102670"/>
                      <a:pt x="111292" y="100424"/>
                      <a:pt x="114990" y="96857"/>
                    </a:cubicBezTo>
                    <a:lnTo>
                      <a:pt x="160168" y="118851"/>
                    </a:lnTo>
                    <a:cubicBezTo>
                      <a:pt x="160036" y="119776"/>
                      <a:pt x="159903" y="120635"/>
                      <a:pt x="159903" y="121625"/>
                    </a:cubicBezTo>
                    <a:cubicBezTo>
                      <a:pt x="159903" y="122946"/>
                      <a:pt x="160036" y="124135"/>
                      <a:pt x="160300" y="125390"/>
                    </a:cubicBezTo>
                    <a:lnTo>
                      <a:pt x="114990" y="147450"/>
                    </a:lnTo>
                    <a:cubicBezTo>
                      <a:pt x="112943" y="145469"/>
                      <a:pt x="110433" y="143950"/>
                      <a:pt x="107725" y="142959"/>
                    </a:cubicBezTo>
                    <a:lnTo>
                      <a:pt x="107725" y="116474"/>
                    </a:lnTo>
                    <a:cubicBezTo>
                      <a:pt x="107725" y="112577"/>
                      <a:pt x="104555" y="109407"/>
                      <a:pt x="100658" y="109407"/>
                    </a:cubicBezTo>
                    <a:close/>
                    <a:moveTo>
                      <a:pt x="107263" y="81930"/>
                    </a:moveTo>
                    <a:cubicBezTo>
                      <a:pt x="107263" y="85563"/>
                      <a:pt x="104291" y="88535"/>
                      <a:pt x="100658" y="88535"/>
                    </a:cubicBezTo>
                    <a:cubicBezTo>
                      <a:pt x="97025" y="88535"/>
                      <a:pt x="94053" y="85563"/>
                      <a:pt x="94053" y="81930"/>
                    </a:cubicBezTo>
                    <a:cubicBezTo>
                      <a:pt x="94053" y="78298"/>
                      <a:pt x="97025" y="75325"/>
                      <a:pt x="100658" y="75325"/>
                    </a:cubicBezTo>
                    <a:cubicBezTo>
                      <a:pt x="104291" y="75325"/>
                      <a:pt x="107263" y="78298"/>
                      <a:pt x="107263" y="81930"/>
                    </a:cubicBezTo>
                    <a:close/>
                    <a:moveTo>
                      <a:pt x="20673" y="128296"/>
                    </a:moveTo>
                    <a:cubicBezTo>
                      <a:pt x="17041" y="128296"/>
                      <a:pt x="14068" y="125324"/>
                      <a:pt x="14068" y="121692"/>
                    </a:cubicBezTo>
                    <a:cubicBezTo>
                      <a:pt x="14068" y="118059"/>
                      <a:pt x="17041" y="115087"/>
                      <a:pt x="20673" y="115087"/>
                    </a:cubicBezTo>
                    <a:cubicBezTo>
                      <a:pt x="24306" y="115087"/>
                      <a:pt x="27278" y="118059"/>
                      <a:pt x="27278" y="121692"/>
                    </a:cubicBezTo>
                    <a:cubicBezTo>
                      <a:pt x="27278" y="125324"/>
                      <a:pt x="24306" y="128296"/>
                      <a:pt x="20673" y="128296"/>
                    </a:cubicBezTo>
                    <a:close/>
                    <a:moveTo>
                      <a:pt x="100658" y="169048"/>
                    </a:moveTo>
                    <a:cubicBezTo>
                      <a:pt x="97025" y="169048"/>
                      <a:pt x="94053" y="166076"/>
                      <a:pt x="94053" y="162443"/>
                    </a:cubicBezTo>
                    <a:cubicBezTo>
                      <a:pt x="94053" y="158811"/>
                      <a:pt x="97025" y="155839"/>
                      <a:pt x="100658" y="155839"/>
                    </a:cubicBezTo>
                    <a:cubicBezTo>
                      <a:pt x="104291" y="155839"/>
                      <a:pt x="107263" y="158811"/>
                      <a:pt x="107263" y="162443"/>
                    </a:cubicBezTo>
                    <a:cubicBezTo>
                      <a:pt x="107263" y="166076"/>
                      <a:pt x="104291" y="169048"/>
                      <a:pt x="100658" y="169048"/>
                    </a:cubicBezTo>
                    <a:close/>
                    <a:moveTo>
                      <a:pt x="180709" y="128296"/>
                    </a:moveTo>
                    <a:cubicBezTo>
                      <a:pt x="177076" y="128296"/>
                      <a:pt x="174104" y="125324"/>
                      <a:pt x="174104" y="121692"/>
                    </a:cubicBezTo>
                    <a:cubicBezTo>
                      <a:pt x="174104" y="118059"/>
                      <a:pt x="177076" y="115087"/>
                      <a:pt x="180709" y="115087"/>
                    </a:cubicBezTo>
                    <a:cubicBezTo>
                      <a:pt x="184341" y="115087"/>
                      <a:pt x="187314" y="118059"/>
                      <a:pt x="187314" y="121692"/>
                    </a:cubicBezTo>
                    <a:cubicBezTo>
                      <a:pt x="187314" y="125324"/>
                      <a:pt x="184341" y="128296"/>
                      <a:pt x="180709" y="128296"/>
                    </a:cubicBez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37" name="Gráfico 11">
            <a:extLst>
              <a:ext uri="{FF2B5EF4-FFF2-40B4-BE49-F238E27FC236}">
                <a16:creationId xmlns:a16="http://schemas.microsoft.com/office/drawing/2014/main" id="{6CE5346A-75B4-3E30-F8B8-774969B445E6}"/>
              </a:ext>
            </a:extLst>
          </p:cNvPr>
          <p:cNvGrpSpPr/>
          <p:nvPr/>
        </p:nvGrpSpPr>
        <p:grpSpPr>
          <a:xfrm>
            <a:off x="9833437" y="2919554"/>
            <a:ext cx="928372" cy="928372"/>
            <a:chOff x="2107479" y="4872262"/>
            <a:chExt cx="928372" cy="928372"/>
          </a:xfrm>
        </p:grpSpPr>
        <p:grpSp>
          <p:nvGrpSpPr>
            <p:cNvPr id="38" name="Gráfico 11">
              <a:extLst>
                <a:ext uri="{FF2B5EF4-FFF2-40B4-BE49-F238E27FC236}">
                  <a16:creationId xmlns:a16="http://schemas.microsoft.com/office/drawing/2014/main" id="{CC9647E6-54CC-0DA9-A6BA-35495AE01BC7}"/>
                </a:ext>
              </a:extLst>
            </p:cNvPr>
            <p:cNvGrpSpPr/>
            <p:nvPr/>
          </p:nvGrpSpPr>
          <p:grpSpPr>
            <a:xfrm>
              <a:off x="2107479" y="4872262"/>
              <a:ext cx="928372" cy="928372"/>
              <a:chOff x="2107479" y="4872262"/>
              <a:chExt cx="928372" cy="928372"/>
            </a:xfrm>
          </p:grpSpPr>
          <p:sp>
            <p:nvSpPr>
              <p:cNvPr id="55" name="Forma Livre 54">
                <a:extLst>
                  <a:ext uri="{FF2B5EF4-FFF2-40B4-BE49-F238E27FC236}">
                    <a16:creationId xmlns:a16="http://schemas.microsoft.com/office/drawing/2014/main" id="{7FB050CE-AD53-48EB-2AB7-0638A3516E14}"/>
                  </a:ext>
                </a:extLst>
              </p:cNvPr>
              <p:cNvSpPr/>
              <p:nvPr/>
            </p:nvSpPr>
            <p:spPr>
              <a:xfrm>
                <a:off x="2107479" y="4872262"/>
                <a:ext cx="928372" cy="928372"/>
              </a:xfrm>
              <a:custGeom>
                <a:avLst/>
                <a:gdLst>
                  <a:gd name="csX0" fmla="*/ 928308 w 928372"/>
                  <a:gd name="csY0" fmla="*/ 471913 h 928372"/>
                  <a:gd name="csX1" fmla="*/ 456524 w 928372"/>
                  <a:gd name="csY1" fmla="*/ 928308 h 928372"/>
                  <a:gd name="csX2" fmla="*/ 62 w 928372"/>
                  <a:gd name="csY2" fmla="*/ 456524 h 928372"/>
                  <a:gd name="csX3" fmla="*/ 471913 w 928372"/>
                  <a:gd name="csY3" fmla="*/ 62 h 928372"/>
                  <a:gd name="csX4" fmla="*/ 928308 w 928372"/>
                  <a:gd name="csY4" fmla="*/ 471847 h 9283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928372" h="928372">
                    <a:moveTo>
                      <a:pt x="928308" y="471913"/>
                    </a:moveTo>
                    <a:cubicBezTo>
                      <a:pt x="924081" y="728247"/>
                      <a:pt x="712858" y="932535"/>
                      <a:pt x="456524" y="928308"/>
                    </a:cubicBezTo>
                    <a:cubicBezTo>
                      <a:pt x="200255" y="924015"/>
                      <a:pt x="-4099" y="712858"/>
                      <a:pt x="62" y="456524"/>
                    </a:cubicBezTo>
                    <a:cubicBezTo>
                      <a:pt x="4356" y="200255"/>
                      <a:pt x="215579" y="-4099"/>
                      <a:pt x="471913" y="62"/>
                    </a:cubicBezTo>
                    <a:cubicBezTo>
                      <a:pt x="728247" y="4290"/>
                      <a:pt x="932535" y="215513"/>
                      <a:pt x="928308" y="4718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EBEAEA"/>
                  </a:gs>
                  <a:gs pos="100000">
                    <a:srgbClr val="D7D6D6"/>
                  </a:gs>
                </a:gsLst>
                <a:lin ang="3112879" scaled="1"/>
              </a:gra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Forma Livre 55">
                <a:extLst>
                  <a:ext uri="{FF2B5EF4-FFF2-40B4-BE49-F238E27FC236}">
                    <a16:creationId xmlns:a16="http://schemas.microsoft.com/office/drawing/2014/main" id="{8C9C5B74-2310-F99B-10BF-6EF627A0F3EE}"/>
                  </a:ext>
                </a:extLst>
              </p:cNvPr>
              <p:cNvSpPr/>
              <p:nvPr/>
            </p:nvSpPr>
            <p:spPr>
              <a:xfrm>
                <a:off x="2127422" y="4892205"/>
                <a:ext cx="888550" cy="888484"/>
              </a:xfrm>
              <a:custGeom>
                <a:avLst/>
                <a:gdLst>
                  <a:gd name="csX0" fmla="*/ 888551 w 888550"/>
                  <a:gd name="csY0" fmla="*/ 444242 h 888484"/>
                  <a:gd name="csX1" fmla="*/ 444308 w 888550"/>
                  <a:gd name="csY1" fmla="*/ 888485 h 888484"/>
                  <a:gd name="csX2" fmla="*/ 0 w 888550"/>
                  <a:gd name="csY2" fmla="*/ 444242 h 888484"/>
                  <a:gd name="csX3" fmla="*/ 444242 w 888550"/>
                  <a:gd name="csY3" fmla="*/ 0 h 888484"/>
                  <a:gd name="csX4" fmla="*/ 888485 w 888550"/>
                  <a:gd name="csY4" fmla="*/ 444308 h 8884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88550" h="888484">
                    <a:moveTo>
                      <a:pt x="888551" y="444242"/>
                    </a:moveTo>
                    <a:cubicBezTo>
                      <a:pt x="888551" y="689613"/>
                      <a:pt x="689679" y="888485"/>
                      <a:pt x="444308" y="888485"/>
                    </a:cubicBezTo>
                    <a:cubicBezTo>
                      <a:pt x="198938" y="888485"/>
                      <a:pt x="0" y="689613"/>
                      <a:pt x="0" y="444242"/>
                    </a:cubicBezTo>
                    <a:cubicBezTo>
                      <a:pt x="0" y="198872"/>
                      <a:pt x="198872" y="0"/>
                      <a:pt x="444242" y="0"/>
                    </a:cubicBezTo>
                    <a:cubicBezTo>
                      <a:pt x="689613" y="0"/>
                      <a:pt x="888485" y="198938"/>
                      <a:pt x="888485" y="44430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>
                  <a:solidFill>
                    <a:srgbClr val="71210C"/>
                  </a:solidFill>
                </a:endParaRPr>
              </a:p>
            </p:txBody>
          </p:sp>
        </p:grpSp>
        <p:grpSp>
          <p:nvGrpSpPr>
            <p:cNvPr id="39" name="Gráfico 11">
              <a:extLst>
                <a:ext uri="{FF2B5EF4-FFF2-40B4-BE49-F238E27FC236}">
                  <a16:creationId xmlns:a16="http://schemas.microsoft.com/office/drawing/2014/main" id="{53D36B68-F1C0-6190-931E-791D23A47D6A}"/>
                </a:ext>
              </a:extLst>
            </p:cNvPr>
            <p:cNvGrpSpPr/>
            <p:nvPr/>
          </p:nvGrpSpPr>
          <p:grpSpPr>
            <a:xfrm>
              <a:off x="2268171" y="5057458"/>
              <a:ext cx="607051" cy="545890"/>
              <a:chOff x="2268171" y="5057458"/>
              <a:chExt cx="607051" cy="545890"/>
            </a:xfrm>
          </p:grpSpPr>
          <p:sp>
            <p:nvSpPr>
              <p:cNvPr id="40" name="Forma Livre 39">
                <a:extLst>
                  <a:ext uri="{FF2B5EF4-FFF2-40B4-BE49-F238E27FC236}">
                    <a16:creationId xmlns:a16="http://schemas.microsoft.com/office/drawing/2014/main" id="{BCACCD88-CB6B-FF7B-43B3-5988F3FF519A}"/>
                  </a:ext>
                </a:extLst>
              </p:cNvPr>
              <p:cNvSpPr/>
              <p:nvPr/>
            </p:nvSpPr>
            <p:spPr>
              <a:xfrm>
                <a:off x="2379331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4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4AFDEB27-929A-935E-2C74-4346A2E1311A}"/>
                  </a:ext>
                </a:extLst>
              </p:cNvPr>
              <p:cNvSpPr/>
              <p:nvPr/>
            </p:nvSpPr>
            <p:spPr>
              <a:xfrm>
                <a:off x="2446238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71E6B4E5-2FB5-3BF3-16CC-5D4DA75515DB}"/>
                  </a:ext>
                </a:extLst>
              </p:cNvPr>
              <p:cNvSpPr/>
              <p:nvPr/>
            </p:nvSpPr>
            <p:spPr>
              <a:xfrm>
                <a:off x="2548547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E5B945F9-356B-7A97-A60F-A0F84E4D73AB}"/>
                  </a:ext>
                </a:extLst>
              </p:cNvPr>
              <p:cNvSpPr/>
              <p:nvPr/>
            </p:nvSpPr>
            <p:spPr>
              <a:xfrm>
                <a:off x="2343929" y="5335655"/>
                <a:ext cx="46894" cy="46894"/>
              </a:xfrm>
              <a:custGeom>
                <a:avLst/>
                <a:gdLst>
                  <a:gd name="csX0" fmla="*/ 46894 w 46894"/>
                  <a:gd name="csY0" fmla="*/ 23447 h 46894"/>
                  <a:gd name="csX1" fmla="*/ 23447 w 46894"/>
                  <a:gd name="csY1" fmla="*/ 0 h 46894"/>
                  <a:gd name="csX2" fmla="*/ 0 w 46894"/>
                  <a:gd name="csY2" fmla="*/ 23447 h 46894"/>
                  <a:gd name="csX3" fmla="*/ 23447 w 46894"/>
                  <a:gd name="csY3" fmla="*/ 46894 h 46894"/>
                  <a:gd name="csX4" fmla="*/ 46894 w 46894"/>
                  <a:gd name="csY4" fmla="*/ 23447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46894" y="23447"/>
                    </a:moveTo>
                    <a:cubicBezTo>
                      <a:pt x="46894" y="10502"/>
                      <a:pt x="36393" y="0"/>
                      <a:pt x="23447" y="0"/>
                    </a:cubicBez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" name="Forma Livre 43">
                <a:extLst>
                  <a:ext uri="{FF2B5EF4-FFF2-40B4-BE49-F238E27FC236}">
                    <a16:creationId xmlns:a16="http://schemas.microsoft.com/office/drawing/2014/main" id="{1949F1CB-F8AB-4DB5-ADE9-8D9A9430DBAB}"/>
                  </a:ext>
                </a:extLst>
              </p:cNvPr>
              <p:cNvSpPr/>
              <p:nvPr/>
            </p:nvSpPr>
            <p:spPr>
              <a:xfrm>
                <a:off x="2650857" y="5458307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C4C287C5-4C47-0802-6224-C1F1F8531F7B}"/>
                  </a:ext>
                </a:extLst>
              </p:cNvPr>
              <p:cNvSpPr/>
              <p:nvPr/>
            </p:nvSpPr>
            <p:spPr>
              <a:xfrm>
                <a:off x="2583949" y="5371255"/>
                <a:ext cx="180708" cy="75031"/>
              </a:xfrm>
              <a:custGeom>
                <a:avLst/>
                <a:gdLst>
                  <a:gd name="csX0" fmla="*/ 146562 w 180708"/>
                  <a:gd name="csY0" fmla="*/ 0 h 75031"/>
                  <a:gd name="csX1" fmla="*/ 34147 w 180708"/>
                  <a:gd name="csY1" fmla="*/ 0 h 75031"/>
                  <a:gd name="csX2" fmla="*/ 0 w 180708"/>
                  <a:gd name="csY2" fmla="*/ 34015 h 75031"/>
                  <a:gd name="csX3" fmla="*/ 58585 w 180708"/>
                  <a:gd name="csY3" fmla="*/ 75031 h 75031"/>
                  <a:gd name="csX4" fmla="*/ 90354 w 180708"/>
                  <a:gd name="csY4" fmla="*/ 62812 h 75031"/>
                  <a:gd name="csX5" fmla="*/ 122124 w 180708"/>
                  <a:gd name="csY5" fmla="*/ 75031 h 75031"/>
                  <a:gd name="csX6" fmla="*/ 180709 w 180708"/>
                  <a:gd name="csY6" fmla="*/ 34015 h 75031"/>
                  <a:gd name="csX7" fmla="*/ 146562 w 180708"/>
                  <a:gd name="csY7" fmla="*/ 0 h 75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80708" h="75031">
                    <a:moveTo>
                      <a:pt x="146562" y="0"/>
                    </a:moveTo>
                    <a:lnTo>
                      <a:pt x="34147" y="0"/>
                    </a:lnTo>
                    <a:cubicBezTo>
                      <a:pt x="29788" y="16644"/>
                      <a:pt x="16644" y="29722"/>
                      <a:pt x="0" y="34015"/>
                    </a:cubicBezTo>
                    <a:cubicBezTo>
                      <a:pt x="25627" y="37119"/>
                      <a:pt x="47357" y="52971"/>
                      <a:pt x="58585" y="75031"/>
                    </a:cubicBezTo>
                    <a:cubicBezTo>
                      <a:pt x="67039" y="67436"/>
                      <a:pt x="78135" y="62812"/>
                      <a:pt x="90354" y="62812"/>
                    </a:cubicBezTo>
                    <a:cubicBezTo>
                      <a:pt x="102573" y="62812"/>
                      <a:pt x="113669" y="67436"/>
                      <a:pt x="122124" y="75031"/>
                    </a:cubicBezTo>
                    <a:cubicBezTo>
                      <a:pt x="133418" y="52971"/>
                      <a:pt x="155082" y="37119"/>
                      <a:pt x="180709" y="34015"/>
                    </a:cubicBezTo>
                    <a:cubicBezTo>
                      <a:pt x="164065" y="29722"/>
                      <a:pt x="150921" y="16644"/>
                      <a:pt x="146562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9515AE69-F2ED-8D5C-53E6-2ECEB8172B28}"/>
                  </a:ext>
                </a:extLst>
              </p:cNvPr>
              <p:cNvSpPr/>
              <p:nvPr/>
            </p:nvSpPr>
            <p:spPr>
              <a:xfrm>
                <a:off x="2292477" y="5081764"/>
                <a:ext cx="558440" cy="265184"/>
              </a:xfrm>
              <a:custGeom>
                <a:avLst/>
                <a:gdLst>
                  <a:gd name="csX0" fmla="*/ 535059 w 558440"/>
                  <a:gd name="csY0" fmla="*/ 0 h 265184"/>
                  <a:gd name="csX1" fmla="*/ 23315 w 558440"/>
                  <a:gd name="csY1" fmla="*/ 0 h 265184"/>
                  <a:gd name="csX2" fmla="*/ 0 w 558440"/>
                  <a:gd name="csY2" fmla="*/ 23315 h 265184"/>
                  <a:gd name="csX3" fmla="*/ 0 w 558440"/>
                  <a:gd name="csY3" fmla="*/ 241870 h 265184"/>
                  <a:gd name="csX4" fmla="*/ 23315 w 558440"/>
                  <a:gd name="csY4" fmla="*/ 265185 h 265184"/>
                  <a:gd name="csX5" fmla="*/ 28797 w 558440"/>
                  <a:gd name="csY5" fmla="*/ 265185 h 265184"/>
                  <a:gd name="csX6" fmla="*/ 74899 w 558440"/>
                  <a:gd name="csY6" fmla="*/ 229585 h 265184"/>
                  <a:gd name="csX7" fmla="*/ 121001 w 558440"/>
                  <a:gd name="csY7" fmla="*/ 265185 h 265184"/>
                  <a:gd name="csX8" fmla="*/ 233415 w 558440"/>
                  <a:gd name="csY8" fmla="*/ 265185 h 265184"/>
                  <a:gd name="csX9" fmla="*/ 279517 w 558440"/>
                  <a:gd name="csY9" fmla="*/ 229585 h 265184"/>
                  <a:gd name="csX10" fmla="*/ 325619 w 558440"/>
                  <a:gd name="csY10" fmla="*/ 265185 h 265184"/>
                  <a:gd name="csX11" fmla="*/ 438034 w 558440"/>
                  <a:gd name="csY11" fmla="*/ 265185 h 265184"/>
                  <a:gd name="csX12" fmla="*/ 484136 w 558440"/>
                  <a:gd name="csY12" fmla="*/ 229585 h 265184"/>
                  <a:gd name="csX13" fmla="*/ 530237 w 558440"/>
                  <a:gd name="csY13" fmla="*/ 265185 h 265184"/>
                  <a:gd name="csX14" fmla="*/ 535125 w 558440"/>
                  <a:gd name="csY14" fmla="*/ 265185 h 265184"/>
                  <a:gd name="csX15" fmla="*/ 558440 w 558440"/>
                  <a:gd name="csY15" fmla="*/ 241870 h 265184"/>
                  <a:gd name="csX16" fmla="*/ 558440 w 558440"/>
                  <a:gd name="csY16" fmla="*/ 23315 h 265184"/>
                  <a:gd name="csX17" fmla="*/ 535125 w 558440"/>
                  <a:gd name="csY17" fmla="*/ 0 h 265184"/>
                  <a:gd name="csX18" fmla="*/ 359238 w 558440"/>
                  <a:gd name="csY18" fmla="*/ 177671 h 265184"/>
                  <a:gd name="csX19" fmla="*/ 346094 w 558440"/>
                  <a:gd name="csY19" fmla="*/ 172849 h 265184"/>
                  <a:gd name="csX20" fmla="*/ 299728 w 558440"/>
                  <a:gd name="csY20" fmla="*/ 195438 h 265184"/>
                  <a:gd name="csX21" fmla="*/ 299926 w 558440"/>
                  <a:gd name="csY21" fmla="*/ 197683 h 265184"/>
                  <a:gd name="csX22" fmla="*/ 279121 w 558440"/>
                  <a:gd name="csY22" fmla="*/ 218488 h 265184"/>
                  <a:gd name="csX23" fmla="*/ 258316 w 558440"/>
                  <a:gd name="csY23" fmla="*/ 197683 h 265184"/>
                  <a:gd name="csX24" fmla="*/ 258646 w 558440"/>
                  <a:gd name="csY24" fmla="*/ 194579 h 265184"/>
                  <a:gd name="csX25" fmla="*/ 212940 w 558440"/>
                  <a:gd name="csY25" fmla="*/ 172321 h 265184"/>
                  <a:gd name="csX26" fmla="*/ 199136 w 558440"/>
                  <a:gd name="csY26" fmla="*/ 177737 h 265184"/>
                  <a:gd name="csX27" fmla="*/ 178331 w 558440"/>
                  <a:gd name="csY27" fmla="*/ 156931 h 265184"/>
                  <a:gd name="csX28" fmla="*/ 199136 w 558440"/>
                  <a:gd name="csY28" fmla="*/ 136126 h 265184"/>
                  <a:gd name="csX29" fmla="*/ 206071 w 558440"/>
                  <a:gd name="csY29" fmla="*/ 137381 h 265184"/>
                  <a:gd name="csX30" fmla="*/ 257853 w 558440"/>
                  <a:gd name="csY30" fmla="*/ 39035 h 265184"/>
                  <a:gd name="csX31" fmla="*/ 267430 w 558440"/>
                  <a:gd name="csY31" fmla="*/ 36062 h 265184"/>
                  <a:gd name="csX32" fmla="*/ 270403 w 558440"/>
                  <a:gd name="csY32" fmla="*/ 45640 h 265184"/>
                  <a:gd name="csX33" fmla="*/ 221527 w 558440"/>
                  <a:gd name="csY33" fmla="*/ 138438 h 265184"/>
                  <a:gd name="csX34" fmla="*/ 258646 w 558440"/>
                  <a:gd name="csY34" fmla="*/ 120340 h 265184"/>
                  <a:gd name="csX35" fmla="*/ 258316 w 558440"/>
                  <a:gd name="csY35" fmla="*/ 117170 h 265184"/>
                  <a:gd name="csX36" fmla="*/ 271988 w 558440"/>
                  <a:gd name="csY36" fmla="*/ 97686 h 265184"/>
                  <a:gd name="csX37" fmla="*/ 271988 w 558440"/>
                  <a:gd name="csY37" fmla="*/ 68030 h 265184"/>
                  <a:gd name="csX38" fmla="*/ 279055 w 558440"/>
                  <a:gd name="csY38" fmla="*/ 60963 h 265184"/>
                  <a:gd name="csX39" fmla="*/ 286122 w 558440"/>
                  <a:gd name="csY39" fmla="*/ 68030 h 265184"/>
                  <a:gd name="csX40" fmla="*/ 286122 w 558440"/>
                  <a:gd name="csY40" fmla="*/ 97686 h 265184"/>
                  <a:gd name="csX41" fmla="*/ 299794 w 558440"/>
                  <a:gd name="csY41" fmla="*/ 117170 h 265184"/>
                  <a:gd name="csX42" fmla="*/ 299596 w 558440"/>
                  <a:gd name="csY42" fmla="*/ 119416 h 265184"/>
                  <a:gd name="csX43" fmla="*/ 338565 w 558440"/>
                  <a:gd name="csY43" fmla="*/ 138372 h 265184"/>
                  <a:gd name="csX44" fmla="*/ 289689 w 558440"/>
                  <a:gd name="csY44" fmla="*/ 45573 h 265184"/>
                  <a:gd name="csX45" fmla="*/ 292661 w 558440"/>
                  <a:gd name="csY45" fmla="*/ 35996 h 265184"/>
                  <a:gd name="csX46" fmla="*/ 302238 w 558440"/>
                  <a:gd name="csY46" fmla="*/ 38969 h 265184"/>
                  <a:gd name="csX47" fmla="*/ 353756 w 558440"/>
                  <a:gd name="csY47" fmla="*/ 136853 h 265184"/>
                  <a:gd name="csX48" fmla="*/ 359040 w 558440"/>
                  <a:gd name="csY48" fmla="*/ 136060 h 265184"/>
                  <a:gd name="csX49" fmla="*/ 379845 w 558440"/>
                  <a:gd name="csY49" fmla="*/ 156865 h 265184"/>
                  <a:gd name="csX50" fmla="*/ 359040 w 558440"/>
                  <a:gd name="csY50" fmla="*/ 177671 h 2651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558440" h="265184">
                    <a:moveTo>
                      <a:pt x="535059" y="0"/>
                    </a:moveTo>
                    <a:lnTo>
                      <a:pt x="23315" y="0"/>
                    </a:lnTo>
                    <a:cubicBezTo>
                      <a:pt x="10436" y="0"/>
                      <a:pt x="0" y="10436"/>
                      <a:pt x="0" y="23315"/>
                    </a:cubicBezTo>
                    <a:lnTo>
                      <a:pt x="0" y="241870"/>
                    </a:lnTo>
                    <a:cubicBezTo>
                      <a:pt x="0" y="254749"/>
                      <a:pt x="10502" y="265185"/>
                      <a:pt x="23315" y="265185"/>
                    </a:cubicBezTo>
                    <a:lnTo>
                      <a:pt x="28797" y="265185"/>
                    </a:lnTo>
                    <a:cubicBezTo>
                      <a:pt x="34213" y="244776"/>
                      <a:pt x="52773" y="229585"/>
                      <a:pt x="74899" y="229585"/>
                    </a:cubicBezTo>
                    <a:cubicBezTo>
                      <a:pt x="97025" y="229585"/>
                      <a:pt x="115585" y="244710"/>
                      <a:pt x="121001" y="265185"/>
                    </a:cubicBezTo>
                    <a:lnTo>
                      <a:pt x="233415" y="265185"/>
                    </a:lnTo>
                    <a:cubicBezTo>
                      <a:pt x="238831" y="244776"/>
                      <a:pt x="257391" y="229585"/>
                      <a:pt x="279517" y="229585"/>
                    </a:cubicBezTo>
                    <a:cubicBezTo>
                      <a:pt x="301644" y="229585"/>
                      <a:pt x="320203" y="244710"/>
                      <a:pt x="325619" y="265185"/>
                    </a:cubicBezTo>
                    <a:lnTo>
                      <a:pt x="438034" y="265185"/>
                    </a:lnTo>
                    <a:cubicBezTo>
                      <a:pt x="443450" y="244776"/>
                      <a:pt x="462009" y="229585"/>
                      <a:pt x="484136" y="229585"/>
                    </a:cubicBezTo>
                    <a:cubicBezTo>
                      <a:pt x="506262" y="229585"/>
                      <a:pt x="524821" y="244710"/>
                      <a:pt x="530237" y="265185"/>
                    </a:cubicBezTo>
                    <a:lnTo>
                      <a:pt x="535125" y="265185"/>
                    </a:lnTo>
                    <a:cubicBezTo>
                      <a:pt x="548005" y="265185"/>
                      <a:pt x="558440" y="254749"/>
                      <a:pt x="558440" y="241870"/>
                    </a:cubicBezTo>
                    <a:lnTo>
                      <a:pt x="558440" y="23315"/>
                    </a:lnTo>
                    <a:cubicBezTo>
                      <a:pt x="558440" y="10436"/>
                      <a:pt x="547938" y="0"/>
                      <a:pt x="535125" y="0"/>
                    </a:cubicBezTo>
                    <a:close/>
                    <a:moveTo>
                      <a:pt x="359238" y="177671"/>
                    </a:moveTo>
                    <a:cubicBezTo>
                      <a:pt x="354218" y="177671"/>
                      <a:pt x="349727" y="175821"/>
                      <a:pt x="346094" y="172849"/>
                    </a:cubicBezTo>
                    <a:lnTo>
                      <a:pt x="299728" y="195438"/>
                    </a:lnTo>
                    <a:cubicBezTo>
                      <a:pt x="299794" y="196164"/>
                      <a:pt x="299926" y="196891"/>
                      <a:pt x="299926" y="197683"/>
                    </a:cubicBezTo>
                    <a:cubicBezTo>
                      <a:pt x="299926" y="209110"/>
                      <a:pt x="290613" y="218488"/>
                      <a:pt x="279121" y="218488"/>
                    </a:cubicBezTo>
                    <a:cubicBezTo>
                      <a:pt x="267629" y="218488"/>
                      <a:pt x="258316" y="209176"/>
                      <a:pt x="258316" y="197683"/>
                    </a:cubicBezTo>
                    <a:cubicBezTo>
                      <a:pt x="258316" y="196626"/>
                      <a:pt x="258448" y="195570"/>
                      <a:pt x="258646" y="194579"/>
                    </a:cubicBezTo>
                    <a:lnTo>
                      <a:pt x="212940" y="172321"/>
                    </a:lnTo>
                    <a:cubicBezTo>
                      <a:pt x="209242" y="175623"/>
                      <a:pt x="204420" y="177737"/>
                      <a:pt x="199136" y="177737"/>
                    </a:cubicBezTo>
                    <a:cubicBezTo>
                      <a:pt x="187710" y="177737"/>
                      <a:pt x="178331" y="168424"/>
                      <a:pt x="178331" y="156931"/>
                    </a:cubicBezTo>
                    <a:cubicBezTo>
                      <a:pt x="178331" y="145439"/>
                      <a:pt x="187644" y="136126"/>
                      <a:pt x="199136" y="136126"/>
                    </a:cubicBezTo>
                    <a:cubicBezTo>
                      <a:pt x="201580" y="136126"/>
                      <a:pt x="203892" y="136654"/>
                      <a:pt x="206071" y="137381"/>
                    </a:cubicBezTo>
                    <a:lnTo>
                      <a:pt x="257853" y="39035"/>
                    </a:lnTo>
                    <a:cubicBezTo>
                      <a:pt x="259703" y="35600"/>
                      <a:pt x="263930" y="34213"/>
                      <a:pt x="267430" y="36062"/>
                    </a:cubicBezTo>
                    <a:cubicBezTo>
                      <a:pt x="270865" y="37912"/>
                      <a:pt x="272186" y="42139"/>
                      <a:pt x="270403" y="45640"/>
                    </a:cubicBezTo>
                    <a:lnTo>
                      <a:pt x="221527" y="138438"/>
                    </a:lnTo>
                    <a:lnTo>
                      <a:pt x="258646" y="120340"/>
                    </a:lnTo>
                    <a:cubicBezTo>
                      <a:pt x="258514" y="119284"/>
                      <a:pt x="258316" y="118293"/>
                      <a:pt x="258316" y="117170"/>
                    </a:cubicBezTo>
                    <a:cubicBezTo>
                      <a:pt x="258316" y="108187"/>
                      <a:pt x="264062" y="100592"/>
                      <a:pt x="271988" y="97686"/>
                    </a:cubicBezTo>
                    <a:lnTo>
                      <a:pt x="271988" y="68030"/>
                    </a:lnTo>
                    <a:cubicBezTo>
                      <a:pt x="271988" y="64133"/>
                      <a:pt x="275158" y="60963"/>
                      <a:pt x="279055" y="60963"/>
                    </a:cubicBezTo>
                    <a:cubicBezTo>
                      <a:pt x="282952" y="60963"/>
                      <a:pt x="286122" y="64133"/>
                      <a:pt x="286122" y="68030"/>
                    </a:cubicBezTo>
                    <a:lnTo>
                      <a:pt x="286122" y="97686"/>
                    </a:lnTo>
                    <a:cubicBezTo>
                      <a:pt x="294114" y="100592"/>
                      <a:pt x="299794" y="108187"/>
                      <a:pt x="299794" y="117170"/>
                    </a:cubicBezTo>
                    <a:cubicBezTo>
                      <a:pt x="299794" y="117963"/>
                      <a:pt x="299662" y="118689"/>
                      <a:pt x="299596" y="119416"/>
                    </a:cubicBezTo>
                    <a:lnTo>
                      <a:pt x="338565" y="138372"/>
                    </a:lnTo>
                    <a:lnTo>
                      <a:pt x="289689" y="45573"/>
                    </a:lnTo>
                    <a:cubicBezTo>
                      <a:pt x="287839" y="42139"/>
                      <a:pt x="289226" y="37846"/>
                      <a:pt x="292661" y="35996"/>
                    </a:cubicBezTo>
                    <a:cubicBezTo>
                      <a:pt x="296096" y="34147"/>
                      <a:pt x="300389" y="35468"/>
                      <a:pt x="302238" y="38969"/>
                    </a:cubicBezTo>
                    <a:lnTo>
                      <a:pt x="353756" y="136853"/>
                    </a:lnTo>
                    <a:cubicBezTo>
                      <a:pt x="355473" y="136390"/>
                      <a:pt x="357190" y="136060"/>
                      <a:pt x="359040" y="136060"/>
                    </a:cubicBezTo>
                    <a:cubicBezTo>
                      <a:pt x="370466" y="136060"/>
                      <a:pt x="379845" y="145373"/>
                      <a:pt x="379845" y="156865"/>
                    </a:cubicBezTo>
                    <a:cubicBezTo>
                      <a:pt x="379845" y="168358"/>
                      <a:pt x="370532" y="177671"/>
                      <a:pt x="359040" y="177671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Forma Livre 46">
                <a:extLst>
                  <a:ext uri="{FF2B5EF4-FFF2-40B4-BE49-F238E27FC236}">
                    <a16:creationId xmlns:a16="http://schemas.microsoft.com/office/drawing/2014/main" id="{2D4E4E74-7197-64C1-B1DF-BC1A824F55EE}"/>
                  </a:ext>
                </a:extLst>
              </p:cNvPr>
              <p:cNvSpPr/>
              <p:nvPr/>
            </p:nvSpPr>
            <p:spPr>
              <a:xfrm>
                <a:off x="2565060" y="5192330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Forma Livre 47">
                <a:extLst>
                  <a:ext uri="{FF2B5EF4-FFF2-40B4-BE49-F238E27FC236}">
                    <a16:creationId xmlns:a16="http://schemas.microsoft.com/office/drawing/2014/main" id="{E962FD88-C9DE-6607-C840-1C118C9A1A80}"/>
                  </a:ext>
                </a:extLst>
              </p:cNvPr>
              <p:cNvSpPr/>
              <p:nvPr/>
            </p:nvSpPr>
            <p:spPr>
              <a:xfrm>
                <a:off x="2512221" y="5213927"/>
                <a:ext cx="119085" cy="50593"/>
              </a:xfrm>
              <a:custGeom>
                <a:avLst/>
                <a:gdLst>
                  <a:gd name="csX0" fmla="*/ 73776 w 119085"/>
                  <a:gd name="csY0" fmla="*/ 50593 h 50593"/>
                  <a:gd name="csX1" fmla="*/ 119085 w 119085"/>
                  <a:gd name="csY1" fmla="*/ 28533 h 50593"/>
                  <a:gd name="csX2" fmla="*/ 118689 w 119085"/>
                  <a:gd name="csY2" fmla="*/ 24768 h 50593"/>
                  <a:gd name="csX3" fmla="*/ 118953 w 119085"/>
                  <a:gd name="csY3" fmla="*/ 21994 h 50593"/>
                  <a:gd name="csX4" fmla="*/ 73776 w 119085"/>
                  <a:gd name="csY4" fmla="*/ 0 h 50593"/>
                  <a:gd name="csX5" fmla="*/ 59444 w 119085"/>
                  <a:gd name="csY5" fmla="*/ 5812 h 50593"/>
                  <a:gd name="csX6" fmla="*/ 45838 w 119085"/>
                  <a:gd name="csY6" fmla="*/ 594 h 50593"/>
                  <a:gd name="csX7" fmla="*/ 66 w 119085"/>
                  <a:gd name="csY7" fmla="*/ 22853 h 50593"/>
                  <a:gd name="csX8" fmla="*/ 264 w 119085"/>
                  <a:gd name="csY8" fmla="*/ 24768 h 50593"/>
                  <a:gd name="csX9" fmla="*/ 0 w 119085"/>
                  <a:gd name="csY9" fmla="*/ 27674 h 50593"/>
                  <a:gd name="csX10" fmla="*/ 45838 w 119085"/>
                  <a:gd name="csY10" fmla="*/ 49999 h 50593"/>
                  <a:gd name="csX11" fmla="*/ 52376 w 119085"/>
                  <a:gd name="csY11" fmla="*/ 46102 h 50593"/>
                  <a:gd name="csX12" fmla="*/ 52376 w 119085"/>
                  <a:gd name="csY12" fmla="*/ 19616 h 50593"/>
                  <a:gd name="csX13" fmla="*/ 59444 w 119085"/>
                  <a:gd name="csY13" fmla="*/ 12549 h 50593"/>
                  <a:gd name="csX14" fmla="*/ 66511 w 119085"/>
                  <a:gd name="csY14" fmla="*/ 19616 h 50593"/>
                  <a:gd name="csX15" fmla="*/ 66511 w 119085"/>
                  <a:gd name="csY15" fmla="*/ 46102 h 50593"/>
                  <a:gd name="csX16" fmla="*/ 73776 w 119085"/>
                  <a:gd name="csY16" fmla="*/ 50593 h 505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19085" h="50593">
                    <a:moveTo>
                      <a:pt x="73776" y="50593"/>
                    </a:moveTo>
                    <a:lnTo>
                      <a:pt x="119085" y="28533"/>
                    </a:lnTo>
                    <a:cubicBezTo>
                      <a:pt x="118887" y="27278"/>
                      <a:pt x="118689" y="26023"/>
                      <a:pt x="118689" y="24768"/>
                    </a:cubicBezTo>
                    <a:cubicBezTo>
                      <a:pt x="118689" y="23844"/>
                      <a:pt x="118821" y="22919"/>
                      <a:pt x="118953" y="21994"/>
                    </a:cubicBezTo>
                    <a:lnTo>
                      <a:pt x="73776" y="0"/>
                    </a:lnTo>
                    <a:cubicBezTo>
                      <a:pt x="70011" y="3567"/>
                      <a:pt x="64992" y="5812"/>
                      <a:pt x="59444" y="5812"/>
                    </a:cubicBezTo>
                    <a:cubicBezTo>
                      <a:pt x="54226" y="5812"/>
                      <a:pt x="49470" y="3831"/>
                      <a:pt x="45838" y="594"/>
                    </a:cubicBezTo>
                    <a:lnTo>
                      <a:pt x="66" y="22853"/>
                    </a:lnTo>
                    <a:cubicBezTo>
                      <a:pt x="66" y="23513"/>
                      <a:pt x="264" y="24108"/>
                      <a:pt x="264" y="24768"/>
                    </a:cubicBezTo>
                    <a:cubicBezTo>
                      <a:pt x="264" y="25759"/>
                      <a:pt x="132" y="26684"/>
                      <a:pt x="0" y="27674"/>
                    </a:cubicBezTo>
                    <a:lnTo>
                      <a:pt x="45838" y="49999"/>
                    </a:lnTo>
                    <a:cubicBezTo>
                      <a:pt x="47753" y="48348"/>
                      <a:pt x="49933" y="46960"/>
                      <a:pt x="52376" y="46102"/>
                    </a:cubicBezTo>
                    <a:lnTo>
                      <a:pt x="52376" y="19616"/>
                    </a:lnTo>
                    <a:cubicBezTo>
                      <a:pt x="52376" y="15720"/>
                      <a:pt x="55547" y="12549"/>
                      <a:pt x="59444" y="12549"/>
                    </a:cubicBezTo>
                    <a:cubicBezTo>
                      <a:pt x="63341" y="12549"/>
                      <a:pt x="66511" y="15720"/>
                      <a:pt x="66511" y="19616"/>
                    </a:cubicBezTo>
                    <a:lnTo>
                      <a:pt x="66511" y="46102"/>
                    </a:lnTo>
                    <a:cubicBezTo>
                      <a:pt x="69219" y="47093"/>
                      <a:pt x="71729" y="48612"/>
                      <a:pt x="73776" y="50593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Forma Livre 48">
                <a:extLst>
                  <a:ext uri="{FF2B5EF4-FFF2-40B4-BE49-F238E27FC236}">
                    <a16:creationId xmlns:a16="http://schemas.microsoft.com/office/drawing/2014/main" id="{9542DE4F-1C11-D469-7474-88DF11EB53ED}"/>
                  </a:ext>
                </a:extLst>
              </p:cNvPr>
              <p:cNvSpPr/>
              <p:nvPr/>
            </p:nvSpPr>
            <p:spPr>
              <a:xfrm>
                <a:off x="2645110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Forma Livre 49">
                <a:extLst>
                  <a:ext uri="{FF2B5EF4-FFF2-40B4-BE49-F238E27FC236}">
                    <a16:creationId xmlns:a16="http://schemas.microsoft.com/office/drawing/2014/main" id="{743BB70B-AEF3-4FFE-60E4-1446A6F839A6}"/>
                  </a:ext>
                </a:extLst>
              </p:cNvPr>
              <p:cNvSpPr/>
              <p:nvPr/>
            </p:nvSpPr>
            <p:spPr>
              <a:xfrm>
                <a:off x="2753166" y="5335655"/>
                <a:ext cx="46894" cy="46894"/>
              </a:xfrm>
              <a:custGeom>
                <a:avLst/>
                <a:gdLst>
                  <a:gd name="csX0" fmla="*/ 23447 w 46894"/>
                  <a:gd name="csY0" fmla="*/ 0 h 46894"/>
                  <a:gd name="csX1" fmla="*/ 0 w 46894"/>
                  <a:gd name="csY1" fmla="*/ 23447 h 46894"/>
                  <a:gd name="csX2" fmla="*/ 23447 w 46894"/>
                  <a:gd name="csY2" fmla="*/ 46894 h 46894"/>
                  <a:gd name="csX3" fmla="*/ 46894 w 46894"/>
                  <a:gd name="csY3" fmla="*/ 23447 h 46894"/>
                  <a:gd name="csX4" fmla="*/ 23447 w 46894"/>
                  <a:gd name="csY4" fmla="*/ 0 h 468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6894" h="46894">
                    <a:moveTo>
                      <a:pt x="23447" y="0"/>
                    </a:moveTo>
                    <a:cubicBezTo>
                      <a:pt x="10502" y="0"/>
                      <a:pt x="0" y="10502"/>
                      <a:pt x="0" y="23447"/>
                    </a:cubicBezTo>
                    <a:cubicBezTo>
                      <a:pt x="0" y="36393"/>
                      <a:pt x="10502" y="46894"/>
                      <a:pt x="23447" y="46894"/>
                    </a:cubicBezTo>
                    <a:cubicBezTo>
                      <a:pt x="36393" y="46894"/>
                      <a:pt x="46894" y="36393"/>
                      <a:pt x="46894" y="23447"/>
                    </a:cubicBezTo>
                    <a:cubicBezTo>
                      <a:pt x="46894" y="10502"/>
                      <a:pt x="36393" y="0"/>
                      <a:pt x="23447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" name="Forma Livre 50">
                <a:extLst>
                  <a:ext uri="{FF2B5EF4-FFF2-40B4-BE49-F238E27FC236}">
                    <a16:creationId xmlns:a16="http://schemas.microsoft.com/office/drawing/2014/main" id="{AC380EE9-DFB8-D6A1-8274-15869DDCA9EB}"/>
                  </a:ext>
                </a:extLst>
              </p:cNvPr>
              <p:cNvSpPr/>
              <p:nvPr/>
            </p:nvSpPr>
            <p:spPr>
              <a:xfrm>
                <a:off x="2565060" y="5272843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" name="Forma Livre 51">
                <a:extLst>
                  <a:ext uri="{FF2B5EF4-FFF2-40B4-BE49-F238E27FC236}">
                    <a16:creationId xmlns:a16="http://schemas.microsoft.com/office/drawing/2014/main" id="{860C20E7-633C-1229-BE41-78100D618683}"/>
                  </a:ext>
                </a:extLst>
              </p:cNvPr>
              <p:cNvSpPr/>
              <p:nvPr/>
            </p:nvSpPr>
            <p:spPr>
              <a:xfrm>
                <a:off x="2485075" y="5232091"/>
                <a:ext cx="13209" cy="13209"/>
              </a:xfrm>
              <a:custGeom>
                <a:avLst/>
                <a:gdLst>
                  <a:gd name="csX0" fmla="*/ 6605 w 13209"/>
                  <a:gd name="csY0" fmla="*/ 0 h 13209"/>
                  <a:gd name="csX1" fmla="*/ 0 w 13209"/>
                  <a:gd name="csY1" fmla="*/ 6605 h 13209"/>
                  <a:gd name="csX2" fmla="*/ 6605 w 13209"/>
                  <a:gd name="csY2" fmla="*/ 13210 h 13209"/>
                  <a:gd name="csX3" fmla="*/ 13210 w 13209"/>
                  <a:gd name="csY3" fmla="*/ 6605 h 13209"/>
                  <a:gd name="csX4" fmla="*/ 6605 w 13209"/>
                  <a:gd name="csY4" fmla="*/ 0 h 13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09" h="13209">
                    <a:moveTo>
                      <a:pt x="6605" y="0"/>
                    </a:moveTo>
                    <a:cubicBezTo>
                      <a:pt x="2972" y="0"/>
                      <a:pt x="0" y="2972"/>
                      <a:pt x="0" y="6605"/>
                    </a:cubicBezTo>
                    <a:cubicBezTo>
                      <a:pt x="0" y="10238"/>
                      <a:pt x="2972" y="13210"/>
                      <a:pt x="6605" y="13210"/>
                    </a:cubicBezTo>
                    <a:cubicBezTo>
                      <a:pt x="10238" y="13210"/>
                      <a:pt x="13210" y="10238"/>
                      <a:pt x="13210" y="6605"/>
                    </a:cubicBezTo>
                    <a:cubicBezTo>
                      <a:pt x="13210" y="2972"/>
                      <a:pt x="10238" y="0"/>
                      <a:pt x="6605" y="0"/>
                    </a:cubicBezTo>
                    <a:close/>
                  </a:path>
                </a:pathLst>
              </a:custGeom>
              <a:noFill/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Forma Livre 52">
                <a:extLst>
                  <a:ext uri="{FF2B5EF4-FFF2-40B4-BE49-F238E27FC236}">
                    <a16:creationId xmlns:a16="http://schemas.microsoft.com/office/drawing/2014/main" id="{D67BCAAF-06AF-6360-81A8-DCB2BDA4465F}"/>
                  </a:ext>
                </a:extLst>
              </p:cNvPr>
              <p:cNvSpPr/>
              <p:nvPr/>
            </p:nvSpPr>
            <p:spPr>
              <a:xfrm>
                <a:off x="2268171" y="5057458"/>
                <a:ext cx="607051" cy="545890"/>
              </a:xfrm>
              <a:custGeom>
                <a:avLst/>
                <a:gdLst>
                  <a:gd name="csX0" fmla="*/ 559365 w 607051"/>
                  <a:gd name="csY0" fmla="*/ 0 h 545890"/>
                  <a:gd name="csX1" fmla="*/ 47621 w 607051"/>
                  <a:gd name="csY1" fmla="*/ 0 h 545890"/>
                  <a:gd name="csX2" fmla="*/ 0 w 607051"/>
                  <a:gd name="csY2" fmla="*/ 47621 h 545890"/>
                  <a:gd name="csX3" fmla="*/ 0 w 607051"/>
                  <a:gd name="csY3" fmla="*/ 266176 h 545890"/>
                  <a:gd name="csX4" fmla="*/ 47621 w 607051"/>
                  <a:gd name="csY4" fmla="*/ 313796 h 545890"/>
                  <a:gd name="csX5" fmla="*/ 53103 w 607051"/>
                  <a:gd name="csY5" fmla="*/ 313796 h 545890"/>
                  <a:gd name="csX6" fmla="*/ 87250 w 607051"/>
                  <a:gd name="csY6" fmla="*/ 347811 h 545890"/>
                  <a:gd name="csX7" fmla="*/ 20277 w 607051"/>
                  <a:gd name="csY7" fmla="*/ 423239 h 545890"/>
                  <a:gd name="csX8" fmla="*/ 44583 w 607051"/>
                  <a:gd name="csY8" fmla="*/ 423239 h 545890"/>
                  <a:gd name="csX9" fmla="*/ 96365 w 607051"/>
                  <a:gd name="csY9" fmla="*/ 371457 h 545890"/>
                  <a:gd name="csX10" fmla="*/ 101979 w 607051"/>
                  <a:gd name="csY10" fmla="*/ 371457 h 545890"/>
                  <a:gd name="csX11" fmla="*/ 153761 w 607051"/>
                  <a:gd name="csY11" fmla="*/ 423239 h 545890"/>
                  <a:gd name="csX12" fmla="*/ 153761 w 607051"/>
                  <a:gd name="csY12" fmla="*/ 423239 h 545890"/>
                  <a:gd name="csX13" fmla="*/ 153761 w 607051"/>
                  <a:gd name="csY13" fmla="*/ 424296 h 545890"/>
                  <a:gd name="csX14" fmla="*/ 189559 w 607051"/>
                  <a:gd name="csY14" fmla="*/ 470464 h 545890"/>
                  <a:gd name="csX15" fmla="*/ 122586 w 607051"/>
                  <a:gd name="csY15" fmla="*/ 545891 h 545890"/>
                  <a:gd name="csX16" fmla="*/ 146892 w 607051"/>
                  <a:gd name="csY16" fmla="*/ 545891 h 545890"/>
                  <a:gd name="csX17" fmla="*/ 198674 w 607051"/>
                  <a:gd name="csY17" fmla="*/ 494109 h 545890"/>
                  <a:gd name="csX18" fmla="*/ 204288 w 607051"/>
                  <a:gd name="csY18" fmla="*/ 494109 h 545890"/>
                  <a:gd name="csX19" fmla="*/ 256070 w 607051"/>
                  <a:gd name="csY19" fmla="*/ 545891 h 545890"/>
                  <a:gd name="csX20" fmla="*/ 280376 w 607051"/>
                  <a:gd name="csY20" fmla="*/ 545891 h 545890"/>
                  <a:gd name="csX21" fmla="*/ 213403 w 607051"/>
                  <a:gd name="csY21" fmla="*/ 470464 h 545890"/>
                  <a:gd name="csX22" fmla="*/ 249201 w 607051"/>
                  <a:gd name="csY22" fmla="*/ 424296 h 545890"/>
                  <a:gd name="csX23" fmla="*/ 249201 w 607051"/>
                  <a:gd name="csY23" fmla="*/ 423239 h 545890"/>
                  <a:gd name="csX24" fmla="*/ 249201 w 607051"/>
                  <a:gd name="csY24" fmla="*/ 423239 h 545890"/>
                  <a:gd name="csX25" fmla="*/ 300983 w 607051"/>
                  <a:gd name="csY25" fmla="*/ 371457 h 545890"/>
                  <a:gd name="csX26" fmla="*/ 306597 w 607051"/>
                  <a:gd name="csY26" fmla="*/ 371457 h 545890"/>
                  <a:gd name="csX27" fmla="*/ 358379 w 607051"/>
                  <a:gd name="csY27" fmla="*/ 423239 h 545890"/>
                  <a:gd name="csX28" fmla="*/ 358379 w 607051"/>
                  <a:gd name="csY28" fmla="*/ 423239 h 545890"/>
                  <a:gd name="csX29" fmla="*/ 358379 w 607051"/>
                  <a:gd name="csY29" fmla="*/ 424296 h 545890"/>
                  <a:gd name="csX30" fmla="*/ 394178 w 607051"/>
                  <a:gd name="csY30" fmla="*/ 470464 h 545890"/>
                  <a:gd name="csX31" fmla="*/ 327204 w 607051"/>
                  <a:gd name="csY31" fmla="*/ 545891 h 545890"/>
                  <a:gd name="csX32" fmla="*/ 351510 w 607051"/>
                  <a:gd name="csY32" fmla="*/ 545891 h 545890"/>
                  <a:gd name="csX33" fmla="*/ 403292 w 607051"/>
                  <a:gd name="csY33" fmla="*/ 494109 h 545890"/>
                  <a:gd name="csX34" fmla="*/ 408906 w 607051"/>
                  <a:gd name="csY34" fmla="*/ 494109 h 545890"/>
                  <a:gd name="csX35" fmla="*/ 460688 w 607051"/>
                  <a:gd name="csY35" fmla="*/ 545891 h 545890"/>
                  <a:gd name="csX36" fmla="*/ 484994 w 607051"/>
                  <a:gd name="csY36" fmla="*/ 545891 h 545890"/>
                  <a:gd name="csX37" fmla="*/ 418021 w 607051"/>
                  <a:gd name="csY37" fmla="*/ 470464 h 545890"/>
                  <a:gd name="csX38" fmla="*/ 453819 w 607051"/>
                  <a:gd name="csY38" fmla="*/ 424296 h 545890"/>
                  <a:gd name="csX39" fmla="*/ 453819 w 607051"/>
                  <a:gd name="csY39" fmla="*/ 423239 h 545890"/>
                  <a:gd name="csX40" fmla="*/ 453819 w 607051"/>
                  <a:gd name="csY40" fmla="*/ 423239 h 545890"/>
                  <a:gd name="csX41" fmla="*/ 505601 w 607051"/>
                  <a:gd name="csY41" fmla="*/ 371457 h 545890"/>
                  <a:gd name="csX42" fmla="*/ 511215 w 607051"/>
                  <a:gd name="csY42" fmla="*/ 371457 h 545890"/>
                  <a:gd name="csX43" fmla="*/ 562998 w 607051"/>
                  <a:gd name="csY43" fmla="*/ 423239 h 545890"/>
                  <a:gd name="csX44" fmla="*/ 587303 w 607051"/>
                  <a:gd name="csY44" fmla="*/ 423239 h 545890"/>
                  <a:gd name="csX45" fmla="*/ 520396 w 607051"/>
                  <a:gd name="csY45" fmla="*/ 347811 h 545890"/>
                  <a:gd name="csX46" fmla="*/ 554543 w 607051"/>
                  <a:gd name="csY46" fmla="*/ 313796 h 545890"/>
                  <a:gd name="csX47" fmla="*/ 559431 w 607051"/>
                  <a:gd name="csY47" fmla="*/ 313796 h 545890"/>
                  <a:gd name="csX48" fmla="*/ 607052 w 607051"/>
                  <a:gd name="csY48" fmla="*/ 266176 h 545890"/>
                  <a:gd name="csX49" fmla="*/ 607052 w 607051"/>
                  <a:gd name="csY49" fmla="*/ 47621 h 545890"/>
                  <a:gd name="csX50" fmla="*/ 559431 w 607051"/>
                  <a:gd name="csY50" fmla="*/ 0 h 545890"/>
                  <a:gd name="csX51" fmla="*/ 75824 w 607051"/>
                  <a:gd name="csY51" fmla="*/ 301644 h 545890"/>
                  <a:gd name="csX52" fmla="*/ 99271 w 607051"/>
                  <a:gd name="csY52" fmla="*/ 278196 h 545890"/>
                  <a:gd name="csX53" fmla="*/ 122718 w 607051"/>
                  <a:gd name="csY53" fmla="*/ 301644 h 545890"/>
                  <a:gd name="csX54" fmla="*/ 99271 w 607051"/>
                  <a:gd name="csY54" fmla="*/ 325091 h 545890"/>
                  <a:gd name="csX55" fmla="*/ 75824 w 607051"/>
                  <a:gd name="csY55" fmla="*/ 301644 h 545890"/>
                  <a:gd name="csX56" fmla="*/ 201514 w 607051"/>
                  <a:gd name="csY56" fmla="*/ 447743 h 545890"/>
                  <a:gd name="csX57" fmla="*/ 178067 w 607051"/>
                  <a:gd name="csY57" fmla="*/ 424296 h 545890"/>
                  <a:gd name="csX58" fmla="*/ 201514 w 607051"/>
                  <a:gd name="csY58" fmla="*/ 400848 h 545890"/>
                  <a:gd name="csX59" fmla="*/ 224961 w 607051"/>
                  <a:gd name="csY59" fmla="*/ 424296 h 545890"/>
                  <a:gd name="csX60" fmla="*/ 201514 w 607051"/>
                  <a:gd name="csY60" fmla="*/ 447743 h 545890"/>
                  <a:gd name="csX61" fmla="*/ 233283 w 607051"/>
                  <a:gd name="csY61" fmla="*/ 388828 h 545890"/>
                  <a:gd name="csX62" fmla="*/ 201514 w 607051"/>
                  <a:gd name="csY62" fmla="*/ 376609 h 545890"/>
                  <a:gd name="csX63" fmla="*/ 169745 w 607051"/>
                  <a:gd name="csY63" fmla="*/ 388828 h 545890"/>
                  <a:gd name="csX64" fmla="*/ 111160 w 607051"/>
                  <a:gd name="csY64" fmla="*/ 347811 h 545890"/>
                  <a:gd name="csX65" fmla="*/ 145307 w 607051"/>
                  <a:gd name="csY65" fmla="*/ 313796 h 545890"/>
                  <a:gd name="csX66" fmla="*/ 257721 w 607051"/>
                  <a:gd name="csY66" fmla="*/ 313796 h 545890"/>
                  <a:gd name="csX67" fmla="*/ 291868 w 607051"/>
                  <a:gd name="csY67" fmla="*/ 347811 h 545890"/>
                  <a:gd name="csX68" fmla="*/ 233283 w 607051"/>
                  <a:gd name="csY68" fmla="*/ 388828 h 545890"/>
                  <a:gd name="csX69" fmla="*/ 303823 w 607051"/>
                  <a:gd name="csY69" fmla="*/ 325091 h 545890"/>
                  <a:gd name="csX70" fmla="*/ 280376 w 607051"/>
                  <a:gd name="csY70" fmla="*/ 301644 h 545890"/>
                  <a:gd name="csX71" fmla="*/ 303823 w 607051"/>
                  <a:gd name="csY71" fmla="*/ 278196 h 545890"/>
                  <a:gd name="csX72" fmla="*/ 327270 w 607051"/>
                  <a:gd name="csY72" fmla="*/ 301644 h 545890"/>
                  <a:gd name="csX73" fmla="*/ 303823 w 607051"/>
                  <a:gd name="csY73" fmla="*/ 325091 h 545890"/>
                  <a:gd name="csX74" fmla="*/ 406132 w 607051"/>
                  <a:gd name="csY74" fmla="*/ 447743 h 545890"/>
                  <a:gd name="csX75" fmla="*/ 382685 w 607051"/>
                  <a:gd name="csY75" fmla="*/ 424296 h 545890"/>
                  <a:gd name="csX76" fmla="*/ 406132 w 607051"/>
                  <a:gd name="csY76" fmla="*/ 400848 h 545890"/>
                  <a:gd name="csX77" fmla="*/ 429580 w 607051"/>
                  <a:gd name="csY77" fmla="*/ 424296 h 545890"/>
                  <a:gd name="csX78" fmla="*/ 406132 w 607051"/>
                  <a:gd name="csY78" fmla="*/ 447743 h 545890"/>
                  <a:gd name="csX79" fmla="*/ 437902 w 607051"/>
                  <a:gd name="csY79" fmla="*/ 388828 h 545890"/>
                  <a:gd name="csX80" fmla="*/ 406132 w 607051"/>
                  <a:gd name="csY80" fmla="*/ 376609 h 545890"/>
                  <a:gd name="csX81" fmla="*/ 374363 w 607051"/>
                  <a:gd name="csY81" fmla="*/ 388828 h 545890"/>
                  <a:gd name="csX82" fmla="*/ 315778 w 607051"/>
                  <a:gd name="csY82" fmla="*/ 347811 h 545890"/>
                  <a:gd name="csX83" fmla="*/ 349925 w 607051"/>
                  <a:gd name="csY83" fmla="*/ 313796 h 545890"/>
                  <a:gd name="csX84" fmla="*/ 462340 w 607051"/>
                  <a:gd name="csY84" fmla="*/ 313796 h 545890"/>
                  <a:gd name="csX85" fmla="*/ 496487 w 607051"/>
                  <a:gd name="csY85" fmla="*/ 347811 h 545890"/>
                  <a:gd name="csX86" fmla="*/ 437902 w 607051"/>
                  <a:gd name="csY86" fmla="*/ 388828 h 545890"/>
                  <a:gd name="csX87" fmla="*/ 508441 w 607051"/>
                  <a:gd name="csY87" fmla="*/ 325091 h 545890"/>
                  <a:gd name="csX88" fmla="*/ 484994 w 607051"/>
                  <a:gd name="csY88" fmla="*/ 301644 h 545890"/>
                  <a:gd name="csX89" fmla="*/ 508441 w 607051"/>
                  <a:gd name="csY89" fmla="*/ 278196 h 545890"/>
                  <a:gd name="csX90" fmla="*/ 531889 w 607051"/>
                  <a:gd name="csY90" fmla="*/ 301644 h 545890"/>
                  <a:gd name="csX91" fmla="*/ 508441 w 607051"/>
                  <a:gd name="csY91" fmla="*/ 325091 h 545890"/>
                  <a:gd name="csX92" fmla="*/ 582746 w 607051"/>
                  <a:gd name="csY92" fmla="*/ 266176 h 545890"/>
                  <a:gd name="csX93" fmla="*/ 559431 w 607051"/>
                  <a:gd name="csY93" fmla="*/ 289491 h 545890"/>
                  <a:gd name="csX94" fmla="*/ 554543 w 607051"/>
                  <a:gd name="csY94" fmla="*/ 289491 h 545890"/>
                  <a:gd name="csX95" fmla="*/ 508441 w 607051"/>
                  <a:gd name="csY95" fmla="*/ 253890 h 545890"/>
                  <a:gd name="csX96" fmla="*/ 462340 w 607051"/>
                  <a:gd name="csY96" fmla="*/ 289491 h 545890"/>
                  <a:gd name="csX97" fmla="*/ 349925 w 607051"/>
                  <a:gd name="csY97" fmla="*/ 289491 h 545890"/>
                  <a:gd name="csX98" fmla="*/ 303823 w 607051"/>
                  <a:gd name="csY98" fmla="*/ 253890 h 545890"/>
                  <a:gd name="csX99" fmla="*/ 257721 w 607051"/>
                  <a:gd name="csY99" fmla="*/ 289491 h 545890"/>
                  <a:gd name="csX100" fmla="*/ 145307 w 607051"/>
                  <a:gd name="csY100" fmla="*/ 289491 h 545890"/>
                  <a:gd name="csX101" fmla="*/ 99205 w 607051"/>
                  <a:gd name="csY101" fmla="*/ 253890 h 545890"/>
                  <a:gd name="csX102" fmla="*/ 53103 w 607051"/>
                  <a:gd name="csY102" fmla="*/ 289491 h 545890"/>
                  <a:gd name="csX103" fmla="*/ 47621 w 607051"/>
                  <a:gd name="csY103" fmla="*/ 289491 h 545890"/>
                  <a:gd name="csX104" fmla="*/ 24306 w 607051"/>
                  <a:gd name="csY104" fmla="*/ 266176 h 545890"/>
                  <a:gd name="csX105" fmla="*/ 24306 w 607051"/>
                  <a:gd name="csY105" fmla="*/ 47621 h 545890"/>
                  <a:gd name="csX106" fmla="*/ 47621 w 607051"/>
                  <a:gd name="csY106" fmla="*/ 24306 h 545890"/>
                  <a:gd name="csX107" fmla="*/ 559365 w 607051"/>
                  <a:gd name="csY107" fmla="*/ 24306 h 545890"/>
                  <a:gd name="csX108" fmla="*/ 582680 w 607051"/>
                  <a:gd name="csY108" fmla="*/ 47621 h 545890"/>
                  <a:gd name="csX109" fmla="*/ 582680 w 607051"/>
                  <a:gd name="csY109" fmla="*/ 266176 h 5458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</a:cxnLst>
                <a:rect l="l" t="t" r="r" b="b"/>
                <a:pathLst>
                  <a:path w="607051" h="545890">
                    <a:moveTo>
                      <a:pt x="559365" y="0"/>
                    </a:moveTo>
                    <a:lnTo>
                      <a:pt x="47621" y="0"/>
                    </a:lnTo>
                    <a:cubicBezTo>
                      <a:pt x="21400" y="0"/>
                      <a:pt x="0" y="21334"/>
                      <a:pt x="0" y="47621"/>
                    </a:cubicBezTo>
                    <a:lnTo>
                      <a:pt x="0" y="266176"/>
                    </a:lnTo>
                    <a:cubicBezTo>
                      <a:pt x="0" y="292397"/>
                      <a:pt x="21334" y="313796"/>
                      <a:pt x="47621" y="313796"/>
                    </a:cubicBezTo>
                    <a:lnTo>
                      <a:pt x="53103" y="313796"/>
                    </a:lnTo>
                    <a:cubicBezTo>
                      <a:pt x="57462" y="330441"/>
                      <a:pt x="70606" y="343518"/>
                      <a:pt x="87250" y="347811"/>
                    </a:cubicBezTo>
                    <a:cubicBezTo>
                      <a:pt x="49602" y="352303"/>
                      <a:pt x="20277" y="384402"/>
                      <a:pt x="20277" y="423239"/>
                    </a:cubicBezTo>
                    <a:lnTo>
                      <a:pt x="44583" y="423239"/>
                    </a:lnTo>
                    <a:cubicBezTo>
                      <a:pt x="44583" y="394706"/>
                      <a:pt x="67832" y="371457"/>
                      <a:pt x="96365" y="371457"/>
                    </a:cubicBezTo>
                    <a:lnTo>
                      <a:pt x="101979" y="371457"/>
                    </a:lnTo>
                    <a:cubicBezTo>
                      <a:pt x="130512" y="371457"/>
                      <a:pt x="153761" y="394706"/>
                      <a:pt x="153761" y="423239"/>
                    </a:cubicBezTo>
                    <a:lnTo>
                      <a:pt x="153761" y="423239"/>
                    </a:lnTo>
                    <a:cubicBezTo>
                      <a:pt x="153761" y="423569"/>
                      <a:pt x="153761" y="423965"/>
                      <a:pt x="153761" y="424296"/>
                    </a:cubicBezTo>
                    <a:cubicBezTo>
                      <a:pt x="153761" y="446488"/>
                      <a:pt x="169018" y="465114"/>
                      <a:pt x="189559" y="470464"/>
                    </a:cubicBezTo>
                    <a:cubicBezTo>
                      <a:pt x="151912" y="474955"/>
                      <a:pt x="122586" y="507054"/>
                      <a:pt x="122586" y="545891"/>
                    </a:cubicBezTo>
                    <a:lnTo>
                      <a:pt x="146892" y="545891"/>
                    </a:lnTo>
                    <a:cubicBezTo>
                      <a:pt x="146892" y="517358"/>
                      <a:pt x="170141" y="494109"/>
                      <a:pt x="198674" y="494109"/>
                    </a:cubicBezTo>
                    <a:lnTo>
                      <a:pt x="204288" y="494109"/>
                    </a:lnTo>
                    <a:cubicBezTo>
                      <a:pt x="232821" y="494109"/>
                      <a:pt x="256070" y="517358"/>
                      <a:pt x="256070" y="545891"/>
                    </a:cubicBezTo>
                    <a:lnTo>
                      <a:pt x="280376" y="545891"/>
                    </a:lnTo>
                    <a:cubicBezTo>
                      <a:pt x="280376" y="507054"/>
                      <a:pt x="251050" y="474955"/>
                      <a:pt x="213403" y="470464"/>
                    </a:cubicBezTo>
                    <a:cubicBezTo>
                      <a:pt x="233944" y="465180"/>
                      <a:pt x="249201" y="446488"/>
                      <a:pt x="249201" y="424296"/>
                    </a:cubicBezTo>
                    <a:cubicBezTo>
                      <a:pt x="249201" y="423965"/>
                      <a:pt x="249201" y="423569"/>
                      <a:pt x="249201" y="423239"/>
                    </a:cubicBezTo>
                    <a:lnTo>
                      <a:pt x="249201" y="423239"/>
                    </a:lnTo>
                    <a:cubicBezTo>
                      <a:pt x="249201" y="394706"/>
                      <a:pt x="272450" y="371457"/>
                      <a:pt x="300983" y="371457"/>
                    </a:cubicBezTo>
                    <a:lnTo>
                      <a:pt x="306597" y="371457"/>
                    </a:lnTo>
                    <a:cubicBezTo>
                      <a:pt x="335130" y="371457"/>
                      <a:pt x="358379" y="394706"/>
                      <a:pt x="358379" y="423239"/>
                    </a:cubicBezTo>
                    <a:lnTo>
                      <a:pt x="358379" y="423239"/>
                    </a:lnTo>
                    <a:cubicBezTo>
                      <a:pt x="358379" y="423569"/>
                      <a:pt x="358379" y="423965"/>
                      <a:pt x="358379" y="424296"/>
                    </a:cubicBezTo>
                    <a:cubicBezTo>
                      <a:pt x="358379" y="446488"/>
                      <a:pt x="373636" y="465114"/>
                      <a:pt x="394178" y="470464"/>
                    </a:cubicBezTo>
                    <a:cubicBezTo>
                      <a:pt x="356530" y="474955"/>
                      <a:pt x="327204" y="507054"/>
                      <a:pt x="327204" y="545891"/>
                    </a:cubicBezTo>
                    <a:lnTo>
                      <a:pt x="351510" y="545891"/>
                    </a:lnTo>
                    <a:cubicBezTo>
                      <a:pt x="351510" y="517358"/>
                      <a:pt x="374759" y="494109"/>
                      <a:pt x="403292" y="494109"/>
                    </a:cubicBezTo>
                    <a:lnTo>
                      <a:pt x="408906" y="494109"/>
                    </a:lnTo>
                    <a:cubicBezTo>
                      <a:pt x="437439" y="494109"/>
                      <a:pt x="460688" y="517358"/>
                      <a:pt x="460688" y="545891"/>
                    </a:cubicBezTo>
                    <a:lnTo>
                      <a:pt x="484994" y="545891"/>
                    </a:lnTo>
                    <a:cubicBezTo>
                      <a:pt x="484994" y="507054"/>
                      <a:pt x="455669" y="474955"/>
                      <a:pt x="418021" y="470464"/>
                    </a:cubicBezTo>
                    <a:cubicBezTo>
                      <a:pt x="438562" y="465180"/>
                      <a:pt x="453819" y="446488"/>
                      <a:pt x="453819" y="424296"/>
                    </a:cubicBezTo>
                    <a:cubicBezTo>
                      <a:pt x="453819" y="423965"/>
                      <a:pt x="453819" y="423569"/>
                      <a:pt x="453819" y="423239"/>
                    </a:cubicBezTo>
                    <a:lnTo>
                      <a:pt x="453819" y="423239"/>
                    </a:lnTo>
                    <a:cubicBezTo>
                      <a:pt x="453819" y="394706"/>
                      <a:pt x="477068" y="371457"/>
                      <a:pt x="505601" y="371457"/>
                    </a:cubicBezTo>
                    <a:lnTo>
                      <a:pt x="511215" y="371457"/>
                    </a:lnTo>
                    <a:cubicBezTo>
                      <a:pt x="539748" y="371457"/>
                      <a:pt x="562998" y="394706"/>
                      <a:pt x="562998" y="423239"/>
                    </a:cubicBezTo>
                    <a:lnTo>
                      <a:pt x="587303" y="423239"/>
                    </a:lnTo>
                    <a:cubicBezTo>
                      <a:pt x="587303" y="384402"/>
                      <a:pt x="557978" y="352303"/>
                      <a:pt x="520396" y="347811"/>
                    </a:cubicBezTo>
                    <a:cubicBezTo>
                      <a:pt x="537040" y="343518"/>
                      <a:pt x="550184" y="330441"/>
                      <a:pt x="554543" y="313796"/>
                    </a:cubicBezTo>
                    <a:lnTo>
                      <a:pt x="559431" y="313796"/>
                    </a:lnTo>
                    <a:cubicBezTo>
                      <a:pt x="585652" y="313796"/>
                      <a:pt x="607052" y="292463"/>
                      <a:pt x="607052" y="266176"/>
                    </a:cubicBezTo>
                    <a:lnTo>
                      <a:pt x="607052" y="47621"/>
                    </a:lnTo>
                    <a:cubicBezTo>
                      <a:pt x="607052" y="21400"/>
                      <a:pt x="585718" y="0"/>
                      <a:pt x="559431" y="0"/>
                    </a:cubicBezTo>
                    <a:close/>
                    <a:moveTo>
                      <a:pt x="75824" y="301644"/>
                    </a:moveTo>
                    <a:cubicBezTo>
                      <a:pt x="75824" y="288698"/>
                      <a:pt x="86325" y="278196"/>
                      <a:pt x="99271" y="278196"/>
                    </a:cubicBezTo>
                    <a:cubicBezTo>
                      <a:pt x="112216" y="278196"/>
                      <a:pt x="122718" y="288698"/>
                      <a:pt x="122718" y="301644"/>
                    </a:cubicBezTo>
                    <a:cubicBezTo>
                      <a:pt x="122718" y="314589"/>
                      <a:pt x="112216" y="325091"/>
                      <a:pt x="99271" y="325091"/>
                    </a:cubicBezTo>
                    <a:cubicBezTo>
                      <a:pt x="86325" y="325091"/>
                      <a:pt x="75824" y="314589"/>
                      <a:pt x="75824" y="301644"/>
                    </a:cubicBezTo>
                    <a:close/>
                    <a:moveTo>
                      <a:pt x="201514" y="447743"/>
                    </a:moveTo>
                    <a:cubicBezTo>
                      <a:pt x="188569" y="447743"/>
                      <a:pt x="178067" y="437241"/>
                      <a:pt x="178067" y="424296"/>
                    </a:cubicBezTo>
                    <a:cubicBezTo>
                      <a:pt x="178067" y="411350"/>
                      <a:pt x="188569" y="400848"/>
                      <a:pt x="201514" y="400848"/>
                    </a:cubicBezTo>
                    <a:cubicBezTo>
                      <a:pt x="214460" y="400848"/>
                      <a:pt x="224961" y="411350"/>
                      <a:pt x="224961" y="424296"/>
                    </a:cubicBezTo>
                    <a:cubicBezTo>
                      <a:pt x="224961" y="437241"/>
                      <a:pt x="214460" y="447743"/>
                      <a:pt x="201514" y="447743"/>
                    </a:cubicBezTo>
                    <a:close/>
                    <a:moveTo>
                      <a:pt x="233283" y="388828"/>
                    </a:moveTo>
                    <a:cubicBezTo>
                      <a:pt x="224829" y="381232"/>
                      <a:pt x="213733" y="376609"/>
                      <a:pt x="201514" y="376609"/>
                    </a:cubicBezTo>
                    <a:cubicBezTo>
                      <a:pt x="189295" y="376609"/>
                      <a:pt x="178199" y="381232"/>
                      <a:pt x="169745" y="388828"/>
                    </a:cubicBezTo>
                    <a:cubicBezTo>
                      <a:pt x="158450" y="366767"/>
                      <a:pt x="136786" y="350916"/>
                      <a:pt x="111160" y="347811"/>
                    </a:cubicBezTo>
                    <a:cubicBezTo>
                      <a:pt x="127804" y="343518"/>
                      <a:pt x="140948" y="330441"/>
                      <a:pt x="145307" y="313796"/>
                    </a:cubicBezTo>
                    <a:lnTo>
                      <a:pt x="257721" y="313796"/>
                    </a:lnTo>
                    <a:cubicBezTo>
                      <a:pt x="262081" y="330441"/>
                      <a:pt x="275224" y="343518"/>
                      <a:pt x="291868" y="347811"/>
                    </a:cubicBezTo>
                    <a:cubicBezTo>
                      <a:pt x="266242" y="350916"/>
                      <a:pt x="244512" y="366767"/>
                      <a:pt x="233283" y="388828"/>
                    </a:cubicBezTo>
                    <a:close/>
                    <a:moveTo>
                      <a:pt x="303823" y="325091"/>
                    </a:moveTo>
                    <a:cubicBezTo>
                      <a:pt x="290878" y="325091"/>
                      <a:pt x="280376" y="314589"/>
                      <a:pt x="280376" y="301644"/>
                    </a:cubicBezTo>
                    <a:cubicBezTo>
                      <a:pt x="280376" y="288698"/>
                      <a:pt x="290878" y="278196"/>
                      <a:pt x="303823" y="278196"/>
                    </a:cubicBezTo>
                    <a:cubicBezTo>
                      <a:pt x="316769" y="278196"/>
                      <a:pt x="327270" y="288698"/>
                      <a:pt x="327270" y="301644"/>
                    </a:cubicBezTo>
                    <a:cubicBezTo>
                      <a:pt x="327270" y="314589"/>
                      <a:pt x="316769" y="325091"/>
                      <a:pt x="303823" y="325091"/>
                    </a:cubicBezTo>
                    <a:close/>
                    <a:moveTo>
                      <a:pt x="406132" y="447743"/>
                    </a:moveTo>
                    <a:cubicBezTo>
                      <a:pt x="393187" y="447743"/>
                      <a:pt x="382685" y="437241"/>
                      <a:pt x="382685" y="424296"/>
                    </a:cubicBezTo>
                    <a:cubicBezTo>
                      <a:pt x="382685" y="411350"/>
                      <a:pt x="393187" y="400848"/>
                      <a:pt x="406132" y="400848"/>
                    </a:cubicBezTo>
                    <a:cubicBezTo>
                      <a:pt x="419078" y="400848"/>
                      <a:pt x="429580" y="411350"/>
                      <a:pt x="429580" y="424296"/>
                    </a:cubicBezTo>
                    <a:cubicBezTo>
                      <a:pt x="429580" y="437241"/>
                      <a:pt x="419078" y="447743"/>
                      <a:pt x="406132" y="447743"/>
                    </a:cubicBezTo>
                    <a:close/>
                    <a:moveTo>
                      <a:pt x="437902" y="388828"/>
                    </a:moveTo>
                    <a:cubicBezTo>
                      <a:pt x="429447" y="381232"/>
                      <a:pt x="418351" y="376609"/>
                      <a:pt x="406132" y="376609"/>
                    </a:cubicBezTo>
                    <a:cubicBezTo>
                      <a:pt x="393913" y="376609"/>
                      <a:pt x="382817" y="381232"/>
                      <a:pt x="374363" y="388828"/>
                    </a:cubicBezTo>
                    <a:cubicBezTo>
                      <a:pt x="363069" y="366767"/>
                      <a:pt x="341405" y="350916"/>
                      <a:pt x="315778" y="347811"/>
                    </a:cubicBezTo>
                    <a:cubicBezTo>
                      <a:pt x="332422" y="343518"/>
                      <a:pt x="345566" y="330441"/>
                      <a:pt x="349925" y="313796"/>
                    </a:cubicBezTo>
                    <a:lnTo>
                      <a:pt x="462340" y="313796"/>
                    </a:lnTo>
                    <a:cubicBezTo>
                      <a:pt x="466699" y="330441"/>
                      <a:pt x="479842" y="343518"/>
                      <a:pt x="496487" y="347811"/>
                    </a:cubicBezTo>
                    <a:cubicBezTo>
                      <a:pt x="470860" y="350916"/>
                      <a:pt x="449130" y="366767"/>
                      <a:pt x="437902" y="388828"/>
                    </a:cubicBezTo>
                    <a:close/>
                    <a:moveTo>
                      <a:pt x="508441" y="325091"/>
                    </a:moveTo>
                    <a:cubicBezTo>
                      <a:pt x="495496" y="325091"/>
                      <a:pt x="484994" y="314589"/>
                      <a:pt x="484994" y="301644"/>
                    </a:cubicBezTo>
                    <a:cubicBezTo>
                      <a:pt x="484994" y="288698"/>
                      <a:pt x="495496" y="278196"/>
                      <a:pt x="508441" y="278196"/>
                    </a:cubicBezTo>
                    <a:cubicBezTo>
                      <a:pt x="521387" y="278196"/>
                      <a:pt x="531889" y="288698"/>
                      <a:pt x="531889" y="301644"/>
                    </a:cubicBezTo>
                    <a:cubicBezTo>
                      <a:pt x="531889" y="314589"/>
                      <a:pt x="521387" y="325091"/>
                      <a:pt x="508441" y="325091"/>
                    </a:cubicBezTo>
                    <a:close/>
                    <a:moveTo>
                      <a:pt x="582746" y="266176"/>
                    </a:moveTo>
                    <a:cubicBezTo>
                      <a:pt x="582746" y="279055"/>
                      <a:pt x="572244" y="289491"/>
                      <a:pt x="559431" y="289491"/>
                    </a:cubicBezTo>
                    <a:lnTo>
                      <a:pt x="554543" y="289491"/>
                    </a:lnTo>
                    <a:cubicBezTo>
                      <a:pt x="549127" y="269082"/>
                      <a:pt x="530568" y="253890"/>
                      <a:pt x="508441" y="253890"/>
                    </a:cubicBezTo>
                    <a:cubicBezTo>
                      <a:pt x="486315" y="253890"/>
                      <a:pt x="467756" y="269016"/>
                      <a:pt x="462340" y="289491"/>
                    </a:cubicBezTo>
                    <a:lnTo>
                      <a:pt x="349925" y="289491"/>
                    </a:lnTo>
                    <a:cubicBezTo>
                      <a:pt x="344509" y="269082"/>
                      <a:pt x="325949" y="253890"/>
                      <a:pt x="303823" y="253890"/>
                    </a:cubicBezTo>
                    <a:cubicBezTo>
                      <a:pt x="281697" y="253890"/>
                      <a:pt x="263137" y="269016"/>
                      <a:pt x="257721" y="289491"/>
                    </a:cubicBezTo>
                    <a:lnTo>
                      <a:pt x="145307" y="289491"/>
                    </a:lnTo>
                    <a:cubicBezTo>
                      <a:pt x="139891" y="269082"/>
                      <a:pt x="121331" y="253890"/>
                      <a:pt x="99205" y="253890"/>
                    </a:cubicBezTo>
                    <a:cubicBezTo>
                      <a:pt x="77079" y="253890"/>
                      <a:pt x="58519" y="269016"/>
                      <a:pt x="53103" y="289491"/>
                    </a:cubicBezTo>
                    <a:lnTo>
                      <a:pt x="47621" y="289491"/>
                    </a:lnTo>
                    <a:cubicBezTo>
                      <a:pt x="34742" y="289491"/>
                      <a:pt x="24306" y="279055"/>
                      <a:pt x="24306" y="266176"/>
                    </a:cubicBezTo>
                    <a:lnTo>
                      <a:pt x="24306" y="47621"/>
                    </a:lnTo>
                    <a:cubicBezTo>
                      <a:pt x="24306" y="34742"/>
                      <a:pt x="34808" y="24306"/>
                      <a:pt x="47621" y="24306"/>
                    </a:cubicBezTo>
                    <a:lnTo>
                      <a:pt x="559365" y="24306"/>
                    </a:lnTo>
                    <a:cubicBezTo>
                      <a:pt x="572244" y="24306"/>
                      <a:pt x="582680" y="34742"/>
                      <a:pt x="582680" y="47621"/>
                    </a:cubicBezTo>
                    <a:lnTo>
                      <a:pt x="582680" y="266176"/>
                    </a:ln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" name="Forma Livre 53">
                <a:extLst>
                  <a:ext uri="{FF2B5EF4-FFF2-40B4-BE49-F238E27FC236}">
                    <a16:creationId xmlns:a16="http://schemas.microsoft.com/office/drawing/2014/main" id="{5C810254-BC69-FDB6-A0D9-8A2909333106}"/>
                  </a:ext>
                </a:extLst>
              </p:cNvPr>
              <p:cNvSpPr/>
              <p:nvPr/>
            </p:nvSpPr>
            <p:spPr>
              <a:xfrm>
                <a:off x="2471006" y="5117004"/>
                <a:ext cx="201712" cy="183314"/>
              </a:xfrm>
              <a:custGeom>
                <a:avLst/>
                <a:gdLst>
                  <a:gd name="csX0" fmla="*/ 180709 w 201712"/>
                  <a:gd name="csY0" fmla="*/ 100886 h 183314"/>
                  <a:gd name="csX1" fmla="*/ 175425 w 201712"/>
                  <a:gd name="csY1" fmla="*/ 101679 h 183314"/>
                  <a:gd name="csX2" fmla="*/ 123907 w 201712"/>
                  <a:gd name="csY2" fmla="*/ 3795 h 183314"/>
                  <a:gd name="csX3" fmla="*/ 114330 w 201712"/>
                  <a:gd name="csY3" fmla="*/ 823 h 183314"/>
                  <a:gd name="csX4" fmla="*/ 111358 w 201712"/>
                  <a:gd name="csY4" fmla="*/ 10400 h 183314"/>
                  <a:gd name="csX5" fmla="*/ 160234 w 201712"/>
                  <a:gd name="csY5" fmla="*/ 103198 h 183314"/>
                  <a:gd name="csX6" fmla="*/ 121265 w 201712"/>
                  <a:gd name="csY6" fmla="*/ 84242 h 183314"/>
                  <a:gd name="csX7" fmla="*/ 121463 w 201712"/>
                  <a:gd name="csY7" fmla="*/ 81996 h 183314"/>
                  <a:gd name="csX8" fmla="*/ 107791 w 201712"/>
                  <a:gd name="csY8" fmla="*/ 62512 h 183314"/>
                  <a:gd name="csX9" fmla="*/ 107791 w 201712"/>
                  <a:gd name="csY9" fmla="*/ 32856 h 183314"/>
                  <a:gd name="csX10" fmla="*/ 100724 w 201712"/>
                  <a:gd name="csY10" fmla="*/ 25789 h 183314"/>
                  <a:gd name="csX11" fmla="*/ 93657 w 201712"/>
                  <a:gd name="csY11" fmla="*/ 32856 h 183314"/>
                  <a:gd name="csX12" fmla="*/ 93657 w 201712"/>
                  <a:gd name="csY12" fmla="*/ 62512 h 183314"/>
                  <a:gd name="csX13" fmla="*/ 79985 w 201712"/>
                  <a:gd name="csY13" fmla="*/ 81996 h 183314"/>
                  <a:gd name="csX14" fmla="*/ 80315 w 201712"/>
                  <a:gd name="csY14" fmla="*/ 85167 h 183314"/>
                  <a:gd name="csX15" fmla="*/ 43196 w 201712"/>
                  <a:gd name="csY15" fmla="*/ 103264 h 183314"/>
                  <a:gd name="csX16" fmla="*/ 92072 w 201712"/>
                  <a:gd name="csY16" fmla="*/ 10466 h 183314"/>
                  <a:gd name="csX17" fmla="*/ 89099 w 201712"/>
                  <a:gd name="csY17" fmla="*/ 889 h 183314"/>
                  <a:gd name="csX18" fmla="*/ 79522 w 201712"/>
                  <a:gd name="csY18" fmla="*/ 3861 h 183314"/>
                  <a:gd name="csX19" fmla="*/ 27740 w 201712"/>
                  <a:gd name="csY19" fmla="*/ 102207 h 183314"/>
                  <a:gd name="csX20" fmla="*/ 20805 w 201712"/>
                  <a:gd name="csY20" fmla="*/ 100952 h 183314"/>
                  <a:gd name="csX21" fmla="*/ 0 w 201712"/>
                  <a:gd name="csY21" fmla="*/ 121758 h 183314"/>
                  <a:gd name="csX22" fmla="*/ 20805 w 201712"/>
                  <a:gd name="csY22" fmla="*/ 142563 h 183314"/>
                  <a:gd name="csX23" fmla="*/ 34609 w 201712"/>
                  <a:gd name="csY23" fmla="*/ 137147 h 183314"/>
                  <a:gd name="csX24" fmla="*/ 80315 w 201712"/>
                  <a:gd name="csY24" fmla="*/ 159405 h 183314"/>
                  <a:gd name="csX25" fmla="*/ 79985 w 201712"/>
                  <a:gd name="csY25" fmla="*/ 162510 h 183314"/>
                  <a:gd name="csX26" fmla="*/ 100790 w 201712"/>
                  <a:gd name="csY26" fmla="*/ 183315 h 183314"/>
                  <a:gd name="csX27" fmla="*/ 121595 w 201712"/>
                  <a:gd name="csY27" fmla="*/ 162510 h 183314"/>
                  <a:gd name="csX28" fmla="*/ 121397 w 201712"/>
                  <a:gd name="csY28" fmla="*/ 160264 h 183314"/>
                  <a:gd name="csX29" fmla="*/ 167763 w 201712"/>
                  <a:gd name="csY29" fmla="*/ 137675 h 183314"/>
                  <a:gd name="csX30" fmla="*/ 180907 w 201712"/>
                  <a:gd name="csY30" fmla="*/ 142497 h 183314"/>
                  <a:gd name="csX31" fmla="*/ 201712 w 201712"/>
                  <a:gd name="csY31" fmla="*/ 121692 h 183314"/>
                  <a:gd name="csX32" fmla="*/ 180907 w 201712"/>
                  <a:gd name="csY32" fmla="*/ 100886 h 183314"/>
                  <a:gd name="csX33" fmla="*/ 100658 w 201712"/>
                  <a:gd name="csY33" fmla="*/ 109407 h 183314"/>
                  <a:gd name="csX34" fmla="*/ 93591 w 201712"/>
                  <a:gd name="csY34" fmla="*/ 116474 h 183314"/>
                  <a:gd name="csX35" fmla="*/ 93591 w 201712"/>
                  <a:gd name="csY35" fmla="*/ 142959 h 183314"/>
                  <a:gd name="csX36" fmla="*/ 87052 w 201712"/>
                  <a:gd name="csY36" fmla="*/ 146856 h 183314"/>
                  <a:gd name="csX37" fmla="*/ 41214 w 201712"/>
                  <a:gd name="csY37" fmla="*/ 124532 h 183314"/>
                  <a:gd name="csX38" fmla="*/ 41478 w 201712"/>
                  <a:gd name="csY38" fmla="*/ 121625 h 183314"/>
                  <a:gd name="csX39" fmla="*/ 41280 w 201712"/>
                  <a:gd name="csY39" fmla="*/ 119710 h 183314"/>
                  <a:gd name="csX40" fmla="*/ 87052 w 201712"/>
                  <a:gd name="csY40" fmla="*/ 97452 h 183314"/>
                  <a:gd name="csX41" fmla="*/ 100658 w 201712"/>
                  <a:gd name="csY41" fmla="*/ 102670 h 183314"/>
                  <a:gd name="csX42" fmla="*/ 114990 w 201712"/>
                  <a:gd name="csY42" fmla="*/ 96857 h 183314"/>
                  <a:gd name="csX43" fmla="*/ 160168 w 201712"/>
                  <a:gd name="csY43" fmla="*/ 118851 h 183314"/>
                  <a:gd name="csX44" fmla="*/ 159903 w 201712"/>
                  <a:gd name="csY44" fmla="*/ 121625 h 183314"/>
                  <a:gd name="csX45" fmla="*/ 160300 w 201712"/>
                  <a:gd name="csY45" fmla="*/ 125390 h 183314"/>
                  <a:gd name="csX46" fmla="*/ 114990 w 201712"/>
                  <a:gd name="csY46" fmla="*/ 147450 h 183314"/>
                  <a:gd name="csX47" fmla="*/ 107725 w 201712"/>
                  <a:gd name="csY47" fmla="*/ 142959 h 183314"/>
                  <a:gd name="csX48" fmla="*/ 107725 w 201712"/>
                  <a:gd name="csY48" fmla="*/ 116474 h 183314"/>
                  <a:gd name="csX49" fmla="*/ 100658 w 201712"/>
                  <a:gd name="csY49" fmla="*/ 109407 h 183314"/>
                  <a:gd name="csX50" fmla="*/ 107263 w 201712"/>
                  <a:gd name="csY50" fmla="*/ 81930 h 183314"/>
                  <a:gd name="csX51" fmla="*/ 100658 w 201712"/>
                  <a:gd name="csY51" fmla="*/ 88535 h 183314"/>
                  <a:gd name="csX52" fmla="*/ 94053 w 201712"/>
                  <a:gd name="csY52" fmla="*/ 81930 h 183314"/>
                  <a:gd name="csX53" fmla="*/ 100658 w 201712"/>
                  <a:gd name="csY53" fmla="*/ 75325 h 183314"/>
                  <a:gd name="csX54" fmla="*/ 107263 w 201712"/>
                  <a:gd name="csY54" fmla="*/ 81930 h 183314"/>
                  <a:gd name="csX55" fmla="*/ 20673 w 201712"/>
                  <a:gd name="csY55" fmla="*/ 128296 h 183314"/>
                  <a:gd name="csX56" fmla="*/ 14068 w 201712"/>
                  <a:gd name="csY56" fmla="*/ 121692 h 183314"/>
                  <a:gd name="csX57" fmla="*/ 20673 w 201712"/>
                  <a:gd name="csY57" fmla="*/ 115087 h 183314"/>
                  <a:gd name="csX58" fmla="*/ 27278 w 201712"/>
                  <a:gd name="csY58" fmla="*/ 121692 h 183314"/>
                  <a:gd name="csX59" fmla="*/ 20673 w 201712"/>
                  <a:gd name="csY59" fmla="*/ 128296 h 183314"/>
                  <a:gd name="csX60" fmla="*/ 100658 w 201712"/>
                  <a:gd name="csY60" fmla="*/ 169048 h 183314"/>
                  <a:gd name="csX61" fmla="*/ 94053 w 201712"/>
                  <a:gd name="csY61" fmla="*/ 162443 h 183314"/>
                  <a:gd name="csX62" fmla="*/ 100658 w 201712"/>
                  <a:gd name="csY62" fmla="*/ 155839 h 183314"/>
                  <a:gd name="csX63" fmla="*/ 107263 w 201712"/>
                  <a:gd name="csY63" fmla="*/ 162443 h 183314"/>
                  <a:gd name="csX64" fmla="*/ 100658 w 201712"/>
                  <a:gd name="csY64" fmla="*/ 169048 h 183314"/>
                  <a:gd name="csX65" fmla="*/ 180709 w 201712"/>
                  <a:gd name="csY65" fmla="*/ 128296 h 183314"/>
                  <a:gd name="csX66" fmla="*/ 174104 w 201712"/>
                  <a:gd name="csY66" fmla="*/ 121692 h 183314"/>
                  <a:gd name="csX67" fmla="*/ 180709 w 201712"/>
                  <a:gd name="csY67" fmla="*/ 115087 h 183314"/>
                  <a:gd name="csX68" fmla="*/ 187314 w 201712"/>
                  <a:gd name="csY68" fmla="*/ 121692 h 183314"/>
                  <a:gd name="csX69" fmla="*/ 180709 w 201712"/>
                  <a:gd name="csY69" fmla="*/ 128296 h 1833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</a:cxnLst>
                <a:rect l="l" t="t" r="r" b="b"/>
                <a:pathLst>
                  <a:path w="201712" h="183314">
                    <a:moveTo>
                      <a:pt x="180709" y="100886"/>
                    </a:moveTo>
                    <a:cubicBezTo>
                      <a:pt x="178859" y="100886"/>
                      <a:pt x="177142" y="101216"/>
                      <a:pt x="175425" y="101679"/>
                    </a:cubicBezTo>
                    <a:lnTo>
                      <a:pt x="123907" y="3795"/>
                    </a:lnTo>
                    <a:cubicBezTo>
                      <a:pt x="122058" y="360"/>
                      <a:pt x="117831" y="-1027"/>
                      <a:pt x="114330" y="823"/>
                    </a:cubicBezTo>
                    <a:cubicBezTo>
                      <a:pt x="110895" y="2672"/>
                      <a:pt x="109575" y="6899"/>
                      <a:pt x="111358" y="10400"/>
                    </a:cubicBezTo>
                    <a:lnTo>
                      <a:pt x="160234" y="103198"/>
                    </a:lnTo>
                    <a:lnTo>
                      <a:pt x="121265" y="84242"/>
                    </a:lnTo>
                    <a:cubicBezTo>
                      <a:pt x="121331" y="83515"/>
                      <a:pt x="121463" y="82789"/>
                      <a:pt x="121463" y="81996"/>
                    </a:cubicBezTo>
                    <a:cubicBezTo>
                      <a:pt x="121463" y="73014"/>
                      <a:pt x="115717" y="65418"/>
                      <a:pt x="107791" y="62512"/>
                    </a:cubicBezTo>
                    <a:lnTo>
                      <a:pt x="107791" y="32856"/>
                    </a:lnTo>
                    <a:cubicBezTo>
                      <a:pt x="107791" y="28959"/>
                      <a:pt x="104621" y="25789"/>
                      <a:pt x="100724" y="25789"/>
                    </a:cubicBezTo>
                    <a:cubicBezTo>
                      <a:pt x="96827" y="25789"/>
                      <a:pt x="93657" y="28959"/>
                      <a:pt x="93657" y="32856"/>
                    </a:cubicBezTo>
                    <a:lnTo>
                      <a:pt x="93657" y="62512"/>
                    </a:lnTo>
                    <a:cubicBezTo>
                      <a:pt x="85665" y="65418"/>
                      <a:pt x="79985" y="73014"/>
                      <a:pt x="79985" y="81996"/>
                    </a:cubicBezTo>
                    <a:cubicBezTo>
                      <a:pt x="79985" y="83053"/>
                      <a:pt x="80117" y="84110"/>
                      <a:pt x="80315" y="85167"/>
                    </a:cubicBezTo>
                    <a:lnTo>
                      <a:pt x="43196" y="103264"/>
                    </a:lnTo>
                    <a:lnTo>
                      <a:pt x="92072" y="10466"/>
                    </a:lnTo>
                    <a:cubicBezTo>
                      <a:pt x="93921" y="7031"/>
                      <a:pt x="92534" y="2738"/>
                      <a:pt x="89099" y="889"/>
                    </a:cubicBezTo>
                    <a:cubicBezTo>
                      <a:pt x="85665" y="-961"/>
                      <a:pt x="81372" y="360"/>
                      <a:pt x="79522" y="3861"/>
                    </a:cubicBezTo>
                    <a:lnTo>
                      <a:pt x="27740" y="102207"/>
                    </a:lnTo>
                    <a:cubicBezTo>
                      <a:pt x="25561" y="101415"/>
                      <a:pt x="23249" y="100952"/>
                      <a:pt x="20805" y="100952"/>
                    </a:cubicBezTo>
                    <a:cubicBezTo>
                      <a:pt x="9379" y="100952"/>
                      <a:pt x="0" y="110265"/>
                      <a:pt x="0" y="121758"/>
                    </a:cubicBezTo>
                    <a:cubicBezTo>
                      <a:pt x="0" y="133250"/>
                      <a:pt x="9313" y="142563"/>
                      <a:pt x="20805" y="142563"/>
                    </a:cubicBezTo>
                    <a:cubicBezTo>
                      <a:pt x="26155" y="142563"/>
                      <a:pt x="30977" y="140515"/>
                      <a:pt x="34609" y="137147"/>
                    </a:cubicBezTo>
                    <a:lnTo>
                      <a:pt x="80315" y="159405"/>
                    </a:lnTo>
                    <a:cubicBezTo>
                      <a:pt x="80183" y="160462"/>
                      <a:pt x="79985" y="161453"/>
                      <a:pt x="79985" y="162510"/>
                    </a:cubicBezTo>
                    <a:cubicBezTo>
                      <a:pt x="79985" y="173936"/>
                      <a:pt x="89298" y="183315"/>
                      <a:pt x="100790" y="183315"/>
                    </a:cubicBezTo>
                    <a:cubicBezTo>
                      <a:pt x="112282" y="183315"/>
                      <a:pt x="121595" y="174002"/>
                      <a:pt x="121595" y="162510"/>
                    </a:cubicBezTo>
                    <a:cubicBezTo>
                      <a:pt x="121595" y="161717"/>
                      <a:pt x="121463" y="161056"/>
                      <a:pt x="121397" y="160264"/>
                    </a:cubicBezTo>
                    <a:lnTo>
                      <a:pt x="167763" y="137675"/>
                    </a:lnTo>
                    <a:cubicBezTo>
                      <a:pt x="171330" y="140647"/>
                      <a:pt x="175887" y="142497"/>
                      <a:pt x="180907" y="142497"/>
                    </a:cubicBezTo>
                    <a:cubicBezTo>
                      <a:pt x="192333" y="142497"/>
                      <a:pt x="201712" y="133184"/>
                      <a:pt x="201712" y="121692"/>
                    </a:cubicBezTo>
                    <a:cubicBezTo>
                      <a:pt x="201712" y="110199"/>
                      <a:pt x="192399" y="100886"/>
                      <a:pt x="180907" y="100886"/>
                    </a:cubicBezTo>
                    <a:close/>
                    <a:moveTo>
                      <a:pt x="100658" y="109407"/>
                    </a:moveTo>
                    <a:cubicBezTo>
                      <a:pt x="96761" y="109407"/>
                      <a:pt x="93591" y="112577"/>
                      <a:pt x="93591" y="116474"/>
                    </a:cubicBezTo>
                    <a:lnTo>
                      <a:pt x="93591" y="142959"/>
                    </a:lnTo>
                    <a:cubicBezTo>
                      <a:pt x="91147" y="143818"/>
                      <a:pt x="88967" y="145205"/>
                      <a:pt x="87052" y="146856"/>
                    </a:cubicBezTo>
                    <a:lnTo>
                      <a:pt x="41214" y="124532"/>
                    </a:lnTo>
                    <a:cubicBezTo>
                      <a:pt x="41346" y="123607"/>
                      <a:pt x="41478" y="122616"/>
                      <a:pt x="41478" y="121625"/>
                    </a:cubicBezTo>
                    <a:cubicBezTo>
                      <a:pt x="41478" y="120965"/>
                      <a:pt x="41346" y="120371"/>
                      <a:pt x="41280" y="119710"/>
                    </a:cubicBezTo>
                    <a:lnTo>
                      <a:pt x="87052" y="97452"/>
                    </a:lnTo>
                    <a:cubicBezTo>
                      <a:pt x="90685" y="100622"/>
                      <a:pt x="95440" y="102670"/>
                      <a:pt x="100658" y="102670"/>
                    </a:cubicBezTo>
                    <a:cubicBezTo>
                      <a:pt x="106206" y="102670"/>
                      <a:pt x="111292" y="100424"/>
                      <a:pt x="114990" y="96857"/>
                    </a:cubicBezTo>
                    <a:lnTo>
                      <a:pt x="160168" y="118851"/>
                    </a:lnTo>
                    <a:cubicBezTo>
                      <a:pt x="160036" y="119776"/>
                      <a:pt x="159903" y="120635"/>
                      <a:pt x="159903" y="121625"/>
                    </a:cubicBezTo>
                    <a:cubicBezTo>
                      <a:pt x="159903" y="122946"/>
                      <a:pt x="160036" y="124135"/>
                      <a:pt x="160300" y="125390"/>
                    </a:cubicBezTo>
                    <a:lnTo>
                      <a:pt x="114990" y="147450"/>
                    </a:lnTo>
                    <a:cubicBezTo>
                      <a:pt x="112943" y="145469"/>
                      <a:pt x="110433" y="143950"/>
                      <a:pt x="107725" y="142959"/>
                    </a:cubicBezTo>
                    <a:lnTo>
                      <a:pt x="107725" y="116474"/>
                    </a:lnTo>
                    <a:cubicBezTo>
                      <a:pt x="107725" y="112577"/>
                      <a:pt x="104555" y="109407"/>
                      <a:pt x="100658" y="109407"/>
                    </a:cubicBezTo>
                    <a:close/>
                    <a:moveTo>
                      <a:pt x="107263" y="81930"/>
                    </a:moveTo>
                    <a:cubicBezTo>
                      <a:pt x="107263" y="85563"/>
                      <a:pt x="104291" y="88535"/>
                      <a:pt x="100658" y="88535"/>
                    </a:cubicBezTo>
                    <a:cubicBezTo>
                      <a:pt x="97025" y="88535"/>
                      <a:pt x="94053" y="85563"/>
                      <a:pt x="94053" y="81930"/>
                    </a:cubicBezTo>
                    <a:cubicBezTo>
                      <a:pt x="94053" y="78298"/>
                      <a:pt x="97025" y="75325"/>
                      <a:pt x="100658" y="75325"/>
                    </a:cubicBezTo>
                    <a:cubicBezTo>
                      <a:pt x="104291" y="75325"/>
                      <a:pt x="107263" y="78298"/>
                      <a:pt x="107263" y="81930"/>
                    </a:cubicBezTo>
                    <a:close/>
                    <a:moveTo>
                      <a:pt x="20673" y="128296"/>
                    </a:moveTo>
                    <a:cubicBezTo>
                      <a:pt x="17041" y="128296"/>
                      <a:pt x="14068" y="125324"/>
                      <a:pt x="14068" y="121692"/>
                    </a:cubicBezTo>
                    <a:cubicBezTo>
                      <a:pt x="14068" y="118059"/>
                      <a:pt x="17041" y="115087"/>
                      <a:pt x="20673" y="115087"/>
                    </a:cubicBezTo>
                    <a:cubicBezTo>
                      <a:pt x="24306" y="115087"/>
                      <a:pt x="27278" y="118059"/>
                      <a:pt x="27278" y="121692"/>
                    </a:cubicBezTo>
                    <a:cubicBezTo>
                      <a:pt x="27278" y="125324"/>
                      <a:pt x="24306" y="128296"/>
                      <a:pt x="20673" y="128296"/>
                    </a:cubicBezTo>
                    <a:close/>
                    <a:moveTo>
                      <a:pt x="100658" y="169048"/>
                    </a:moveTo>
                    <a:cubicBezTo>
                      <a:pt x="97025" y="169048"/>
                      <a:pt x="94053" y="166076"/>
                      <a:pt x="94053" y="162443"/>
                    </a:cubicBezTo>
                    <a:cubicBezTo>
                      <a:pt x="94053" y="158811"/>
                      <a:pt x="97025" y="155839"/>
                      <a:pt x="100658" y="155839"/>
                    </a:cubicBezTo>
                    <a:cubicBezTo>
                      <a:pt x="104291" y="155839"/>
                      <a:pt x="107263" y="158811"/>
                      <a:pt x="107263" y="162443"/>
                    </a:cubicBezTo>
                    <a:cubicBezTo>
                      <a:pt x="107263" y="166076"/>
                      <a:pt x="104291" y="169048"/>
                      <a:pt x="100658" y="169048"/>
                    </a:cubicBezTo>
                    <a:close/>
                    <a:moveTo>
                      <a:pt x="180709" y="128296"/>
                    </a:moveTo>
                    <a:cubicBezTo>
                      <a:pt x="177076" y="128296"/>
                      <a:pt x="174104" y="125324"/>
                      <a:pt x="174104" y="121692"/>
                    </a:cubicBezTo>
                    <a:cubicBezTo>
                      <a:pt x="174104" y="118059"/>
                      <a:pt x="177076" y="115087"/>
                      <a:pt x="180709" y="115087"/>
                    </a:cubicBezTo>
                    <a:cubicBezTo>
                      <a:pt x="184341" y="115087"/>
                      <a:pt x="187314" y="118059"/>
                      <a:pt x="187314" y="121692"/>
                    </a:cubicBezTo>
                    <a:cubicBezTo>
                      <a:pt x="187314" y="125324"/>
                      <a:pt x="184341" y="128296"/>
                      <a:pt x="180709" y="128296"/>
                    </a:cubicBezTo>
                    <a:close/>
                  </a:path>
                </a:pathLst>
              </a:custGeom>
              <a:solidFill>
                <a:srgbClr val="71210C"/>
              </a:solidFill>
              <a:ln w="655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B62E577C-5822-D6CC-FE5F-DAEBA5047737}"/>
              </a:ext>
            </a:extLst>
          </p:cNvPr>
          <p:cNvGrpSpPr/>
          <p:nvPr/>
        </p:nvGrpSpPr>
        <p:grpSpPr>
          <a:xfrm>
            <a:off x="462829" y="2903439"/>
            <a:ext cx="11196452" cy="931284"/>
            <a:chOff x="462829" y="3540669"/>
            <a:chExt cx="5626061" cy="931284"/>
          </a:xfrm>
        </p:grpSpPr>
        <p:grpSp>
          <p:nvGrpSpPr>
            <p:cNvPr id="112" name="Agrupar 111">
              <a:extLst>
                <a:ext uri="{FF2B5EF4-FFF2-40B4-BE49-F238E27FC236}">
                  <a16:creationId xmlns:a16="http://schemas.microsoft.com/office/drawing/2014/main" id="{14F7717C-465D-7195-053D-6C9955B4CDA1}"/>
                </a:ext>
              </a:extLst>
            </p:cNvPr>
            <p:cNvGrpSpPr/>
            <p:nvPr/>
          </p:nvGrpSpPr>
          <p:grpSpPr>
            <a:xfrm>
              <a:off x="462829" y="3540669"/>
              <a:ext cx="2814698" cy="931284"/>
              <a:chOff x="462829" y="3540669"/>
              <a:chExt cx="2814698" cy="931284"/>
            </a:xfrm>
          </p:grpSpPr>
          <p:cxnSp>
            <p:nvCxnSpPr>
              <p:cNvPr id="109" name="Conector Reto 108">
                <a:extLst>
                  <a:ext uri="{FF2B5EF4-FFF2-40B4-BE49-F238E27FC236}">
                    <a16:creationId xmlns:a16="http://schemas.microsoft.com/office/drawing/2014/main" id="{3A60E770-8719-4260-BB78-A9406F7689CB}"/>
                  </a:ext>
                </a:extLst>
              </p:cNvPr>
              <p:cNvCxnSpPr/>
              <p:nvPr/>
            </p:nvCxnSpPr>
            <p:spPr>
              <a:xfrm>
                <a:off x="462829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to 109">
                <a:extLst>
                  <a:ext uri="{FF2B5EF4-FFF2-40B4-BE49-F238E27FC236}">
                    <a16:creationId xmlns:a16="http://schemas.microsoft.com/office/drawing/2014/main" id="{2A2039BC-C239-2B2A-727D-307C6A0C543F}"/>
                  </a:ext>
                </a:extLst>
              </p:cNvPr>
              <p:cNvCxnSpPr/>
              <p:nvPr/>
            </p:nvCxnSpPr>
            <p:spPr>
              <a:xfrm>
                <a:off x="1873941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to 110">
                <a:extLst>
                  <a:ext uri="{FF2B5EF4-FFF2-40B4-BE49-F238E27FC236}">
                    <a16:creationId xmlns:a16="http://schemas.microsoft.com/office/drawing/2014/main" id="{B06C8D69-C45A-8B84-322F-C904F0C0A535}"/>
                  </a:ext>
                </a:extLst>
              </p:cNvPr>
              <p:cNvCxnSpPr/>
              <p:nvPr/>
            </p:nvCxnSpPr>
            <p:spPr>
              <a:xfrm>
                <a:off x="3277527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Agrupar 112">
              <a:extLst>
                <a:ext uri="{FF2B5EF4-FFF2-40B4-BE49-F238E27FC236}">
                  <a16:creationId xmlns:a16="http://schemas.microsoft.com/office/drawing/2014/main" id="{09B4E9EB-CA7D-7B06-C419-DF18C68EAB31}"/>
                </a:ext>
              </a:extLst>
            </p:cNvPr>
            <p:cNvGrpSpPr/>
            <p:nvPr/>
          </p:nvGrpSpPr>
          <p:grpSpPr>
            <a:xfrm>
              <a:off x="4677778" y="3540669"/>
              <a:ext cx="1411112" cy="931284"/>
              <a:chOff x="462829" y="3540669"/>
              <a:chExt cx="1411112" cy="931284"/>
            </a:xfrm>
          </p:grpSpPr>
          <p:cxnSp>
            <p:nvCxnSpPr>
              <p:cNvPr id="114" name="Conector Reto 113">
                <a:extLst>
                  <a:ext uri="{FF2B5EF4-FFF2-40B4-BE49-F238E27FC236}">
                    <a16:creationId xmlns:a16="http://schemas.microsoft.com/office/drawing/2014/main" id="{67530A5A-A907-446F-376A-CF06BE27BB1B}"/>
                  </a:ext>
                </a:extLst>
              </p:cNvPr>
              <p:cNvCxnSpPr/>
              <p:nvPr/>
            </p:nvCxnSpPr>
            <p:spPr>
              <a:xfrm>
                <a:off x="462829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ector Reto 114">
                <a:extLst>
                  <a:ext uri="{FF2B5EF4-FFF2-40B4-BE49-F238E27FC236}">
                    <a16:creationId xmlns:a16="http://schemas.microsoft.com/office/drawing/2014/main" id="{CD3952DB-9F2C-DE23-66D2-D3FAACE2A326}"/>
                  </a:ext>
                </a:extLst>
              </p:cNvPr>
              <p:cNvCxnSpPr/>
              <p:nvPr/>
            </p:nvCxnSpPr>
            <p:spPr>
              <a:xfrm>
                <a:off x="1873941" y="3540669"/>
                <a:ext cx="0" cy="931284"/>
              </a:xfrm>
              <a:prstGeom prst="line">
                <a:avLst/>
              </a:prstGeom>
              <a:ln w="19050">
                <a:solidFill>
                  <a:srgbClr val="00F3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7C4CAFC0-0E4B-26C2-CC1A-3DD24711791B}"/>
              </a:ext>
            </a:extLst>
          </p:cNvPr>
          <p:cNvSpPr txBox="1"/>
          <p:nvPr/>
        </p:nvSpPr>
        <p:spPr>
          <a:xfrm>
            <a:off x="933373" y="2544286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09h – 09h40</a:t>
            </a: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F683CD25-880E-7DC7-F7FC-45893FAF41C3}"/>
              </a:ext>
            </a:extLst>
          </p:cNvPr>
          <p:cNvSpPr txBox="1"/>
          <p:nvPr/>
        </p:nvSpPr>
        <p:spPr>
          <a:xfrm>
            <a:off x="1088368" y="3901260"/>
            <a:ext cx="140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Abertura Oficial</a:t>
            </a:r>
            <a:b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Plenária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F3546074-C4A5-867C-310A-F3E538BB33D2}"/>
              </a:ext>
            </a:extLst>
          </p:cNvPr>
          <p:cNvSpPr txBox="1"/>
          <p:nvPr/>
        </p:nvSpPr>
        <p:spPr>
          <a:xfrm>
            <a:off x="3783303" y="2544286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09h40 – 10h30</a:t>
            </a:r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FE1DD9E3-373D-C61F-1FCC-86A7A3828364}"/>
              </a:ext>
            </a:extLst>
          </p:cNvPr>
          <p:cNvSpPr txBox="1"/>
          <p:nvPr/>
        </p:nvSpPr>
        <p:spPr>
          <a:xfrm>
            <a:off x="4009268" y="3901260"/>
            <a:ext cx="140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Palestra 1 -Aparelhos</a:t>
            </a:r>
            <a:b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Plenária</a:t>
            </a:r>
          </a:p>
        </p:txBody>
      </p:sp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DEF6C9BE-3DA1-7EC6-196F-36AC2AEDD131}"/>
              </a:ext>
            </a:extLst>
          </p:cNvPr>
          <p:cNvSpPr txBox="1"/>
          <p:nvPr/>
        </p:nvSpPr>
        <p:spPr>
          <a:xfrm>
            <a:off x="6462567" y="2544286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10h30 – 11h45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2E905EBC-DA52-B44F-8EDE-82F0E296351E}"/>
              </a:ext>
            </a:extLst>
          </p:cNvPr>
          <p:cNvSpPr txBox="1"/>
          <p:nvPr/>
        </p:nvSpPr>
        <p:spPr>
          <a:xfrm>
            <a:off x="6462567" y="3901260"/>
            <a:ext cx="186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Circuito </a:t>
            </a:r>
          </a:p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Feira Tecnológica</a:t>
            </a:r>
            <a:b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Livre Circulação</a:t>
            </a: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BCAC19B2-1DF6-F731-5C47-5763F3F24B72}"/>
              </a:ext>
            </a:extLst>
          </p:cNvPr>
          <p:cNvSpPr txBox="1"/>
          <p:nvPr/>
        </p:nvSpPr>
        <p:spPr>
          <a:xfrm>
            <a:off x="9346907" y="2544286"/>
            <a:ext cx="18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t-BR" b="1" i="1" dirty="0">
                <a:solidFill>
                  <a:srgbClr val="00F3FF"/>
                </a:solidFill>
                <a:latin typeface="AMX" pitchFamily="2" charset="77"/>
              </a:rPr>
              <a:t>11h45 – 12h35</a:t>
            </a:r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E99AB29F-7CDF-E5A1-2DE9-895FEDFAB9D2}"/>
              </a:ext>
            </a:extLst>
          </p:cNvPr>
          <p:cNvSpPr txBox="1"/>
          <p:nvPr/>
        </p:nvSpPr>
        <p:spPr>
          <a:xfrm>
            <a:off x="9574302" y="3901260"/>
            <a:ext cx="140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latin typeface="AMX" pitchFamily="2" charset="77"/>
              </a:rPr>
              <a:t>Palestra 2 –Acessórios</a:t>
            </a:r>
            <a:br>
              <a:rPr lang="pt-BR" sz="1600" b="1" i="1" dirty="0">
                <a:solidFill>
                  <a:srgbClr val="DA291C"/>
                </a:solidFill>
                <a:latin typeface="AMX" pitchFamily="2" charset="77"/>
              </a:rPr>
            </a:br>
            <a:r>
              <a:rPr lang="pt-BR" sz="1600" i="1" dirty="0">
                <a:solidFill>
                  <a:srgbClr val="00F3FF"/>
                </a:solidFill>
                <a:latin typeface="AMX Medium" pitchFamily="2" charset="77"/>
              </a:rPr>
              <a:t>Plenária</a:t>
            </a:r>
          </a:p>
        </p:txBody>
      </p:sp>
      <p:grpSp>
        <p:nvGrpSpPr>
          <p:cNvPr id="143" name="Agrupar 142">
            <a:extLst>
              <a:ext uri="{FF2B5EF4-FFF2-40B4-BE49-F238E27FC236}">
                <a16:creationId xmlns:a16="http://schemas.microsoft.com/office/drawing/2014/main" id="{45E1402E-F4A0-E853-280C-A610375C6F2B}"/>
              </a:ext>
            </a:extLst>
          </p:cNvPr>
          <p:cNvGrpSpPr/>
          <p:nvPr/>
        </p:nvGrpSpPr>
        <p:grpSpPr>
          <a:xfrm>
            <a:off x="11152909" y="187037"/>
            <a:ext cx="872836" cy="6483926"/>
            <a:chOff x="11152909" y="187037"/>
            <a:chExt cx="872836" cy="6483926"/>
          </a:xfrm>
        </p:grpSpPr>
        <p:pic>
          <p:nvPicPr>
            <p:cNvPr id="144" name="Gráfico 143">
              <a:extLst>
                <a:ext uri="{FF2B5EF4-FFF2-40B4-BE49-F238E27FC236}">
                  <a16:creationId xmlns:a16="http://schemas.microsoft.com/office/drawing/2014/main" id="{F4B9B713-B0C7-9F17-1E81-3924B402F99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52909" y="187037"/>
              <a:ext cx="755650" cy="285750"/>
            </a:xfrm>
            <a:prstGeom prst="rect">
              <a:avLst/>
            </a:prstGeom>
          </p:spPr>
        </p:pic>
        <p:pic>
          <p:nvPicPr>
            <p:cNvPr id="145" name="Gráfico 144">
              <a:extLst>
                <a:ext uri="{FF2B5EF4-FFF2-40B4-BE49-F238E27FC236}">
                  <a16:creationId xmlns:a16="http://schemas.microsoft.com/office/drawing/2014/main" id="{62CBC126-CAC3-4A03-E3EA-991BC6B66A5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52909" y="6354496"/>
              <a:ext cx="872836" cy="316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5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A0BFA4660643A687B2FDCEE2805C" ma:contentTypeVersion="16" ma:contentTypeDescription="Create a new document." ma:contentTypeScope="" ma:versionID="1d5f69d8b3838c0565fb8cd4008c8a79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587b7f1c84aae3f71b2b738d5c40d0b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152DA5-AC83-4260-8900-C99E504BFCDA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customXml/itemProps2.xml><?xml version="1.0" encoding="utf-8"?>
<ds:datastoreItem xmlns:ds="http://schemas.openxmlformats.org/officeDocument/2006/customXml" ds:itemID="{6C029E31-0694-4D26-AEB9-F76CD5FB01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E64666-0CBE-480F-A2D3-C885BE2AAF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1943</TotalTime>
  <Words>2663</Words>
  <Application>Microsoft Office PowerPoint</Application>
  <PresentationFormat>Widescreen</PresentationFormat>
  <Paragraphs>372</Paragraphs>
  <Slides>33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Wellington Aquino</dc:creator>
  <cp:lastModifiedBy>Felipe Guimarães</cp:lastModifiedBy>
  <cp:revision>71</cp:revision>
  <dcterms:created xsi:type="dcterms:W3CDTF">2026-03-31T18:31:47Z</dcterms:created>
  <dcterms:modified xsi:type="dcterms:W3CDTF">2026-04-30T22:01:34Z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