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C7C74-AD03-ECAE-6516-B32378FB92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532A8F-2E83-8578-2C97-A7AC87CF4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686D53-7707-107A-BBE2-66BE3C6EC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28C8DE-554F-A6AC-8DE5-2C09A831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8B607D-478D-7857-AE4F-8F67D7B2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25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08ACFF-3502-FE48-17F5-8FB0B7DEF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FDB9116-C149-5607-826F-70EBA6CAC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682FDC-557F-A048-F7CA-41AC8659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C172A44-FDA6-F815-1701-CC6893ADB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425C5B-F8CF-2EAA-B47E-3F6C44A9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894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5A774CA-C79E-A153-D5AC-E4F0EEB2F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1091859-18EB-8436-ACD1-7881230C2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F1D12A9-45BD-CAF3-4DB3-AA771FE9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206F233-BB63-F728-7A24-FAB06B60C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588845-CBD6-9CFF-6C21-56827151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845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85B921-0895-1A28-7564-556540D04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0FDDE2-8509-C9E9-4057-C246D874A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4204D0-41D2-8078-43AC-2873BCF7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303CCF-D35E-24EE-86FD-52AABFF1C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1237AC-EC8D-778E-A64D-E996523A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EDE58-D8A9-5DC0-E1C7-772FD2521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FA1263-0712-32B9-F44C-08A4472934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73334D-2646-FB6B-63C2-8584E4942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B8164E-4902-008C-9749-6BA80FDB6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6F4B56-2CF9-8C17-288C-1646EAEC4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75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34BF80-8B7F-3D20-8474-E465C68A4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F8034-CECA-6B30-7A8A-87FE8815D6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3F3AC3-0DDE-61E9-5776-F3FBDCFC0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F6F272D-9879-F99D-2FCA-C40AE002D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67D56FE-7313-FC8B-5508-D268819E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FCE689-D233-D1FA-4DB5-0E0596E2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02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84B90-5170-5081-7A35-6BB2DC6F2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05CBF06-F9A0-FED5-2FF6-1DB65392C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7C1EA8-45ED-540E-774C-B409F4C14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7BFF364-D788-9FB7-413E-BB5597601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40C52B4-AE21-C887-AC39-71D7227A2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CA2892D-E25C-1172-D5EA-4CE86739E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DCEE3FA-75D9-D788-5D40-B57A5697F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2C70E3A-D1FE-6657-53E9-F4DE7A620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747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B934C-BC97-18EB-832A-827369BDD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9C992E3-3F21-C5B4-5B53-BF4040443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3619111-7DBA-20AE-92E8-8CC91EB06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23BBA91-E2FC-95D9-F5EE-94048F86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97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7CF833-E761-9648-120C-64B53C1D0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9DFB6C6-4BA6-31AF-9C72-D72F246C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646B1CF-AB88-1613-0737-3C4CB2787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796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E4835-9527-6364-6C25-FD17450B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A358524-0EAF-B05B-3D71-1CB6BCAF9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7F5B37E-D076-B67F-F30E-14CC4FBF1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42328B0-43EB-F476-B6E7-F724F392C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AF37D56-8D66-47D7-FA5E-C14A119C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793B380-E9EC-7D02-35D1-5EF71A0AD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779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E1169-9D7A-D2C3-B194-26D727C94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3A0C5A5-186B-BBB2-84BE-24F8745BE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FE673C-814C-A7FD-2D67-08CB7A4D3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494ED5-612C-A4C4-AE3E-5E0AB5F32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36513C-CBB2-FDC5-8E99-D3E3F304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499783-C47B-0150-58C4-3EF83CD7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132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0A54CAC-759F-54C5-C3DA-629EE07A1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E977FF-F591-EDE6-B8B3-FD2077B57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0FBDD4-16DB-2D52-B003-AA60E81AC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0AA835-83D6-437D-A709-3CC4258DA2CD}" type="datetimeFigureOut">
              <a:rPr lang="pt-BR" smtClean="0"/>
              <a:t>08/05/2026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FBB64B-07EF-0BDB-0D37-04F4E3048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2F4CEB-5C6E-119B-328D-C0BC732AE7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DA0659-BB49-410A-8FCD-C58FAE5E36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64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61DF38A-C99D-6417-1602-428AB091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31" y="412188"/>
            <a:ext cx="6000750" cy="406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AB4F34D-8038-D5BC-60A1-9526F6FF3BDD}"/>
              </a:ext>
            </a:extLst>
          </p:cNvPr>
          <p:cNvSpPr txBox="1"/>
          <p:nvPr/>
        </p:nvSpPr>
        <p:spPr>
          <a:xfrm>
            <a:off x="7452852" y="747252"/>
            <a:ext cx="231058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/>
              <a:t>no AA não aparece a foto do vendedor  só LP</a:t>
            </a:r>
          </a:p>
          <a:p>
            <a:r>
              <a:rPr lang="pt-BR"/>
              <a:t>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70204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>Claro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BRUNA MARIA DE ALMEIDA SANTOS</dc:creator>
  <cp:lastModifiedBy>BRUNA MARIA DE ALMEIDA SANTOS</cp:lastModifiedBy>
  <cp:revision>1</cp:revision>
  <dcterms:created xsi:type="dcterms:W3CDTF">2026-05-08T13:28:56Z</dcterms:created>
  <dcterms:modified xsi:type="dcterms:W3CDTF">2026-05-08T13:30:02Z</dcterms:modified>
</cp:coreProperties>
</file>