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3" r:id="rId4"/>
    <p:sldId id="256" r:id="rId5"/>
    <p:sldId id="270" r:id="rId6"/>
    <p:sldId id="275" r:id="rId7"/>
    <p:sldId id="260" r:id="rId8"/>
    <p:sldId id="261" r:id="rId9"/>
    <p:sldId id="262" r:id="rId10"/>
    <p:sldId id="276" r:id="rId11"/>
    <p:sldId id="265" r:id="rId12"/>
    <p:sldId id="264" r:id="rId13"/>
    <p:sldId id="269" r:id="rId14"/>
    <p:sldId id="268" r:id="rId15"/>
    <p:sldId id="277" r:id="rId16"/>
    <p:sldId id="271" r:id="rId17"/>
    <p:sldId id="278" r:id="rId18"/>
  </p:sldIdLst>
  <p:sldSz cx="6858000" cy="12239625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55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534F"/>
    <a:srgbClr val="FCFAF5"/>
    <a:srgbClr val="4652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09327F-87CF-A303-0C45-2DE2B13DE899}" v="94" dt="2026-05-04T14:49:24.754"/>
    <p1510:client id="{6FD44AA7-7481-B223-C22A-F74C3CC9333B}" v="6" dt="2026-05-04T16:15:06.890"/>
    <p1510:client id="{E05A24B5-757A-6379-169E-D3C899BC1911}" v="22" dt="2026-05-04T18:59:13.5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3855"/>
        <p:guide pos="216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suário Convidado" userId="S::urn:spo:tenantanon#ec76b3d3-921b-465d-9493-b1d9a329782b::" providerId="AD" clId="Web-{6B09327F-87CF-A303-0C45-2DE2B13DE899}"/>
    <pc:docChg chg="addSld modSld">
      <pc:chgData name="Usuário Convidado" userId="S::urn:spo:tenantanon#ec76b3d3-921b-465d-9493-b1d9a329782b::" providerId="AD" clId="Web-{6B09327F-87CF-A303-0C45-2DE2B13DE899}" dt="2026-05-04T14:49:24.754" v="82" actId="14100"/>
      <pc:docMkLst>
        <pc:docMk/>
      </pc:docMkLst>
      <pc:sldChg chg="modSp">
        <pc:chgData name="Usuário Convidado" userId="S::urn:spo:tenantanon#ec76b3d3-921b-465d-9493-b1d9a329782b::" providerId="AD" clId="Web-{6B09327F-87CF-A303-0C45-2DE2B13DE899}" dt="2026-05-04T13:29:26.606" v="7" actId="20577"/>
        <pc:sldMkLst>
          <pc:docMk/>
          <pc:sldMk cId="1345659014" sldId="256"/>
        </pc:sldMkLst>
        <pc:spChg chg="mod">
          <ac:chgData name="Usuário Convidado" userId="S::urn:spo:tenantanon#ec76b3d3-921b-465d-9493-b1d9a329782b::" providerId="AD" clId="Web-{6B09327F-87CF-A303-0C45-2DE2B13DE899}" dt="2026-05-04T13:29:26.606" v="7" actId="20577"/>
          <ac:spMkLst>
            <pc:docMk/>
            <pc:sldMk cId="1345659014" sldId="256"/>
            <ac:spMk id="6" creationId="{CE7FD8AB-2BD0-1A28-22D1-7149C2418862}"/>
          </ac:spMkLst>
        </pc:spChg>
        <pc:spChg chg="mod">
          <ac:chgData name="Usuário Convidado" userId="S::urn:spo:tenantanon#ec76b3d3-921b-465d-9493-b1d9a329782b::" providerId="AD" clId="Web-{6B09327F-87CF-A303-0C45-2DE2B13DE899}" dt="2026-05-04T13:29:12.121" v="3" actId="14100"/>
          <ac:spMkLst>
            <pc:docMk/>
            <pc:sldMk cId="1345659014" sldId="256"/>
            <ac:spMk id="10" creationId="{4782A6A4-E412-BBAF-92F5-BF103C602B73}"/>
          </ac:spMkLst>
        </pc:spChg>
      </pc:sldChg>
      <pc:sldChg chg="addSp modSp new">
        <pc:chgData name="Usuário Convidado" userId="S::urn:spo:tenantanon#ec76b3d3-921b-465d-9493-b1d9a329782b::" providerId="AD" clId="Web-{6B09327F-87CF-A303-0C45-2DE2B13DE899}" dt="2026-05-04T14:49:24.754" v="82" actId="14100"/>
        <pc:sldMkLst>
          <pc:docMk/>
          <pc:sldMk cId="1066572162" sldId="278"/>
        </pc:sldMkLst>
        <pc:spChg chg="add mod">
          <ac:chgData name="Usuário Convidado" userId="S::urn:spo:tenantanon#ec76b3d3-921b-465d-9493-b1d9a329782b::" providerId="AD" clId="Web-{6B09327F-87CF-A303-0C45-2DE2B13DE899}" dt="2026-05-04T14:48:40.488" v="69" actId="20577"/>
          <ac:spMkLst>
            <pc:docMk/>
            <pc:sldMk cId="1066572162" sldId="278"/>
            <ac:spMk id="2" creationId="{4BED57C8-D6C6-CAC5-3A62-C15D43E313AA}"/>
          </ac:spMkLst>
        </pc:spChg>
        <pc:spChg chg="add mod ord">
          <ac:chgData name="Usuário Convidado" userId="S::urn:spo:tenantanon#ec76b3d3-921b-465d-9493-b1d9a329782b::" providerId="AD" clId="Web-{6B09327F-87CF-A303-0C45-2DE2B13DE899}" dt="2026-05-04T14:49:24.754" v="82" actId="14100"/>
          <ac:spMkLst>
            <pc:docMk/>
            <pc:sldMk cId="1066572162" sldId="278"/>
            <ac:spMk id="4" creationId="{72A007C8-4340-B77D-7546-D6B7012ACAE4}"/>
          </ac:spMkLst>
        </pc:spChg>
        <pc:spChg chg="add mod">
          <ac:chgData name="Usuário Convidado" userId="S::urn:spo:tenantanon#ec76b3d3-921b-465d-9493-b1d9a329782b::" providerId="AD" clId="Web-{6B09327F-87CF-A303-0C45-2DE2B13DE899}" dt="2026-05-04T14:49:22.067" v="81" actId="1076"/>
          <ac:spMkLst>
            <pc:docMk/>
            <pc:sldMk cId="1066572162" sldId="278"/>
            <ac:spMk id="5" creationId="{0E77C159-9D63-D08E-22DA-58972DB6A4D0}"/>
          </ac:spMkLst>
        </pc:spChg>
        <pc:picChg chg="add mod modCrop">
          <ac:chgData name="Usuário Convidado" userId="S::urn:spo:tenantanon#ec76b3d3-921b-465d-9493-b1d9a329782b::" providerId="AD" clId="Web-{6B09327F-87CF-A303-0C45-2DE2B13DE899}" dt="2026-05-04T14:48:53.535" v="74" actId="1076"/>
          <ac:picMkLst>
            <pc:docMk/>
            <pc:sldMk cId="1066572162" sldId="278"/>
            <ac:picMk id="3" creationId="{880C2DCC-CE2C-95E6-18DD-0144B441DBBF}"/>
          </ac:picMkLst>
        </pc:picChg>
      </pc:sldChg>
    </pc:docChg>
  </pc:docChgLst>
  <pc:docChgLst>
    <pc:chgData name="Samira Micheli" userId="S::samira@reframelearning.com::eaebd4a7-56dd-4614-bd7f-2142307caf87" providerId="AD" clId="Web-{6A980181-63F6-F9FE-DFFF-585F0D724E75}"/>
    <pc:docChg chg="modSld">
      <pc:chgData name="Samira Micheli" userId="S::samira@reframelearning.com::eaebd4a7-56dd-4614-bd7f-2142307caf87" providerId="AD" clId="Web-{6A980181-63F6-F9FE-DFFF-585F0D724E75}" dt="2026-04-30T21:36:01.519" v="574"/>
      <pc:docMkLst>
        <pc:docMk/>
      </pc:docMkLst>
      <pc:sldChg chg="addSp delSp modSp">
        <pc:chgData name="Samira Micheli" userId="S::samira@reframelearning.com::eaebd4a7-56dd-4614-bd7f-2142307caf87" providerId="AD" clId="Web-{6A980181-63F6-F9FE-DFFF-585F0D724E75}" dt="2026-04-30T21:15:35.012" v="283" actId="1076"/>
        <pc:sldMkLst>
          <pc:docMk/>
          <pc:sldMk cId="1345659014" sldId="256"/>
        </pc:sldMkLst>
        <pc:spChg chg="mod">
          <ac:chgData name="Samira Micheli" userId="S::samira@reframelearning.com::eaebd4a7-56dd-4614-bd7f-2142307caf87" providerId="AD" clId="Web-{6A980181-63F6-F9FE-DFFF-585F0D724E75}" dt="2026-04-30T20:58:51.981" v="10" actId="20577"/>
          <ac:spMkLst>
            <pc:docMk/>
            <pc:sldMk cId="1345659014" sldId="256"/>
            <ac:spMk id="2" creationId="{9E35197B-33AC-DECB-B45B-99AACF2DD8AB}"/>
          </ac:spMkLst>
        </pc:spChg>
        <pc:spChg chg="mod">
          <ac:chgData name="Samira Micheli" userId="S::samira@reframelearning.com::eaebd4a7-56dd-4614-bd7f-2142307caf87" providerId="AD" clId="Web-{6A980181-63F6-F9FE-DFFF-585F0D724E75}" dt="2026-04-30T21:03:18.823" v="31" actId="1076"/>
          <ac:spMkLst>
            <pc:docMk/>
            <pc:sldMk cId="1345659014" sldId="256"/>
            <ac:spMk id="6" creationId="{CE7FD8AB-2BD0-1A28-22D1-7149C2418862}"/>
          </ac:spMkLst>
        </pc:spChg>
        <pc:spChg chg="mod">
          <ac:chgData name="Samira Micheli" userId="S::samira@reframelearning.com::eaebd4a7-56dd-4614-bd7f-2142307caf87" providerId="AD" clId="Web-{6A980181-63F6-F9FE-DFFF-585F0D724E75}" dt="2026-04-30T21:03:16.292" v="30" actId="1076"/>
          <ac:spMkLst>
            <pc:docMk/>
            <pc:sldMk cId="1345659014" sldId="256"/>
            <ac:spMk id="10" creationId="{4782A6A4-E412-BBAF-92F5-BF103C602B73}"/>
          </ac:spMkLst>
        </pc:spChg>
        <pc:spChg chg="add mod">
          <ac:chgData name="Samira Micheli" userId="S::samira@reframelearning.com::eaebd4a7-56dd-4614-bd7f-2142307caf87" providerId="AD" clId="Web-{6A980181-63F6-F9FE-DFFF-585F0D724E75}" dt="2026-04-30T21:03:54.153" v="37" actId="1076"/>
          <ac:spMkLst>
            <pc:docMk/>
            <pc:sldMk cId="1345659014" sldId="256"/>
            <ac:spMk id="16" creationId="{CF7B4331-8BEB-CF9D-AD83-5FA9E36121C4}"/>
          </ac:spMkLst>
        </pc:spChg>
        <pc:spChg chg="add mod">
          <ac:chgData name="Samira Micheli" userId="S::samira@reframelearning.com::eaebd4a7-56dd-4614-bd7f-2142307caf87" providerId="AD" clId="Web-{6A980181-63F6-F9FE-DFFF-585F0D724E75}" dt="2026-04-30T21:15:35.012" v="283" actId="1076"/>
          <ac:spMkLst>
            <pc:docMk/>
            <pc:sldMk cId="1345659014" sldId="256"/>
            <ac:spMk id="18" creationId="{4AACB081-6A7E-062A-3FBC-331759001A75}"/>
          </ac:spMkLst>
        </pc:spChg>
        <pc:spChg chg="add mod">
          <ac:chgData name="Samira Micheli" userId="S::samira@reframelearning.com::eaebd4a7-56dd-4614-bd7f-2142307caf87" providerId="AD" clId="Web-{6A980181-63F6-F9FE-DFFF-585F0D724E75}" dt="2026-04-30T21:02:33.540" v="25" actId="1076"/>
          <ac:spMkLst>
            <pc:docMk/>
            <pc:sldMk cId="1345659014" sldId="256"/>
            <ac:spMk id="20" creationId="{F03746C4-E12B-2D9F-65F7-ED5FA65AECD4}"/>
          </ac:spMkLst>
        </pc:spChg>
        <pc:grpChg chg="add mod">
          <ac:chgData name="Samira Micheli" userId="S::samira@reframelearning.com::eaebd4a7-56dd-4614-bd7f-2142307caf87" providerId="AD" clId="Web-{6A980181-63F6-F9FE-DFFF-585F0D724E75}" dt="2026-04-30T21:02:33.650" v="26" actId="1076"/>
          <ac:grpSpMkLst>
            <pc:docMk/>
            <pc:sldMk cId="1345659014" sldId="256"/>
            <ac:grpSpMk id="34" creationId="{11C9B6AD-8EC0-E1E5-A4B6-430E62B7EF47}"/>
          </ac:grpSpMkLst>
        </pc:grpChg>
        <pc:picChg chg="add mod ord">
          <ac:chgData name="Samira Micheli" userId="S::samira@reframelearning.com::eaebd4a7-56dd-4614-bd7f-2142307caf87" providerId="AD" clId="Web-{6A980181-63F6-F9FE-DFFF-585F0D724E75}" dt="2026-04-30T21:03:36.418" v="35" actId="1076"/>
          <ac:picMkLst>
            <pc:docMk/>
            <pc:sldMk cId="1345659014" sldId="256"/>
            <ac:picMk id="8" creationId="{54BB722B-8C94-130C-D8B7-E6DAD0848A8B}"/>
          </ac:picMkLst>
        </pc:picChg>
      </pc:sldChg>
      <pc:sldChg chg="addSp delSp modSp">
        <pc:chgData name="Samira Micheli" userId="S::samira@reframelearning.com::eaebd4a7-56dd-4614-bd7f-2142307caf87" providerId="AD" clId="Web-{6A980181-63F6-F9FE-DFFF-585F0D724E75}" dt="2026-04-30T21:36:01.519" v="574"/>
        <pc:sldMkLst>
          <pc:docMk/>
          <pc:sldMk cId="963148112" sldId="260"/>
        </pc:sldMkLst>
        <pc:spChg chg="add mod">
          <ac:chgData name="Samira Micheli" userId="S::samira@reframelearning.com::eaebd4a7-56dd-4614-bd7f-2142307caf87" providerId="AD" clId="Web-{6A980181-63F6-F9FE-DFFF-585F0D724E75}" dt="2026-04-30T21:18:53.977" v="301" actId="1076"/>
          <ac:spMkLst>
            <pc:docMk/>
            <pc:sldMk cId="963148112" sldId="260"/>
            <ac:spMk id="4" creationId="{DAEC2248-C8CC-34D7-71F2-6A59300B5874}"/>
          </ac:spMkLst>
        </pc:spChg>
        <pc:spChg chg="mod">
          <ac:chgData name="Samira Micheli" userId="S::samira@reframelearning.com::eaebd4a7-56dd-4614-bd7f-2142307caf87" providerId="AD" clId="Web-{6A980181-63F6-F9FE-DFFF-585F0D724E75}" dt="2026-04-30T21:36:01.519" v="574"/>
          <ac:spMkLst>
            <pc:docMk/>
            <pc:sldMk cId="963148112" sldId="260"/>
            <ac:spMk id="8" creationId="{F583F628-3746-60DC-13EE-E169089835E2}"/>
          </ac:spMkLst>
        </pc:spChg>
        <pc:spChg chg="add mod">
          <ac:chgData name="Samira Micheli" userId="S::samira@reframelearning.com::eaebd4a7-56dd-4614-bd7f-2142307caf87" providerId="AD" clId="Web-{6A980181-63F6-F9FE-DFFF-585F0D724E75}" dt="2026-04-30T21:18:54.008" v="302" actId="1076"/>
          <ac:spMkLst>
            <pc:docMk/>
            <pc:sldMk cId="963148112" sldId="260"/>
            <ac:spMk id="10" creationId="{EB484013-E421-0720-A71D-19D21D20C04E}"/>
          </ac:spMkLst>
        </pc:spChg>
        <pc:spChg chg="add mod">
          <ac:chgData name="Samira Micheli" userId="S::samira@reframelearning.com::eaebd4a7-56dd-4614-bd7f-2142307caf87" providerId="AD" clId="Web-{6A980181-63F6-F9FE-DFFF-585F0D724E75}" dt="2026-04-30T21:34:47.299" v="567" actId="1076"/>
          <ac:spMkLst>
            <pc:docMk/>
            <pc:sldMk cId="963148112" sldId="260"/>
            <ac:spMk id="13" creationId="{E3D1C0F9-1B8B-E451-46A1-B201A9DC547D}"/>
          </ac:spMkLst>
        </pc:spChg>
        <pc:spChg chg="add mod">
          <ac:chgData name="Samira Micheli" userId="S::samira@reframelearning.com::eaebd4a7-56dd-4614-bd7f-2142307caf87" providerId="AD" clId="Web-{6A980181-63F6-F9FE-DFFF-585F0D724E75}" dt="2026-04-30T21:32:56.643" v="555" actId="14100"/>
          <ac:spMkLst>
            <pc:docMk/>
            <pc:sldMk cId="963148112" sldId="260"/>
            <ac:spMk id="15" creationId="{CE49F8FB-533D-F608-3775-FF3D39F4D5CA}"/>
          </ac:spMkLst>
        </pc:spChg>
        <pc:grpChg chg="add mod">
          <ac:chgData name="Samira Micheli" userId="S::samira@reframelearning.com::eaebd4a7-56dd-4614-bd7f-2142307caf87" providerId="AD" clId="Web-{6A980181-63F6-F9FE-DFFF-585F0D724E75}" dt="2026-04-30T21:34:53.987" v="569" actId="1076"/>
          <ac:grpSpMkLst>
            <pc:docMk/>
            <pc:sldMk cId="963148112" sldId="260"/>
            <ac:grpSpMk id="19" creationId="{40986592-2CC1-B8FC-F044-4B812206E923}"/>
          </ac:grpSpMkLst>
        </pc:grpChg>
        <pc:picChg chg="add mod">
          <ac:chgData name="Samira Micheli" userId="S::samira@reframelearning.com::eaebd4a7-56dd-4614-bd7f-2142307caf87" providerId="AD" clId="Web-{6A980181-63F6-F9FE-DFFF-585F0D724E75}" dt="2026-04-30T21:18:53.946" v="300" actId="1076"/>
          <ac:picMkLst>
            <pc:docMk/>
            <pc:sldMk cId="963148112" sldId="260"/>
            <ac:picMk id="3" creationId="{8D8C2FA1-D9A5-CF62-887D-D76312195ED1}"/>
          </ac:picMkLst>
        </pc:picChg>
        <pc:picChg chg="add mod">
          <ac:chgData name="Samira Micheli" userId="S::samira@reframelearning.com::eaebd4a7-56dd-4614-bd7f-2142307caf87" providerId="AD" clId="Web-{6A980181-63F6-F9FE-DFFF-585F0D724E75}" dt="2026-04-30T21:18:54.055" v="303" actId="1076"/>
          <ac:picMkLst>
            <pc:docMk/>
            <pc:sldMk cId="963148112" sldId="260"/>
            <ac:picMk id="11" creationId="{F754F652-14A1-07AD-9C6C-B716387749A4}"/>
          </ac:picMkLst>
        </pc:picChg>
      </pc:sldChg>
      <pc:sldChg chg="addSp delSp modSp">
        <pc:chgData name="Samira Micheli" userId="S::samira@reframelearning.com::eaebd4a7-56dd-4614-bd7f-2142307caf87" providerId="AD" clId="Web-{6A980181-63F6-F9FE-DFFF-585F0D724E75}" dt="2026-04-30T21:27:44.740" v="412" actId="1076"/>
        <pc:sldMkLst>
          <pc:docMk/>
          <pc:sldMk cId="1081952162" sldId="270"/>
        </pc:sldMkLst>
        <pc:spChg chg="mod">
          <ac:chgData name="Samira Micheli" userId="S::samira@reframelearning.com::eaebd4a7-56dd-4614-bd7f-2142307caf87" providerId="AD" clId="Web-{6A980181-63F6-F9FE-DFFF-585F0D724E75}" dt="2026-04-30T21:27:33.818" v="409" actId="1076"/>
          <ac:spMkLst>
            <pc:docMk/>
            <pc:sldMk cId="1081952162" sldId="270"/>
            <ac:spMk id="12" creationId="{E89AEE7D-D3B0-48E0-96F7-5551D1350D96}"/>
          </ac:spMkLst>
        </pc:spChg>
        <pc:spChg chg="mod">
          <ac:chgData name="Samira Micheli" userId="S::samira@reframelearning.com::eaebd4a7-56dd-4614-bd7f-2142307caf87" providerId="AD" clId="Web-{6A980181-63F6-F9FE-DFFF-585F0D724E75}" dt="2026-04-30T21:27:44.740" v="412" actId="1076"/>
          <ac:spMkLst>
            <pc:docMk/>
            <pc:sldMk cId="1081952162" sldId="270"/>
            <ac:spMk id="13" creationId="{3DD07915-928D-C550-89E3-CED00B9FDE72}"/>
          </ac:spMkLst>
        </pc:spChg>
        <pc:spChg chg="mod">
          <ac:chgData name="Samira Micheli" userId="S::samira@reframelearning.com::eaebd4a7-56dd-4614-bd7f-2142307caf87" providerId="AD" clId="Web-{6A980181-63F6-F9FE-DFFF-585F0D724E75}" dt="2026-04-30T21:16:24.844" v="286" actId="20577"/>
          <ac:spMkLst>
            <pc:docMk/>
            <pc:sldMk cId="1081952162" sldId="270"/>
            <ac:spMk id="29" creationId="{17F662E9-882E-7565-9489-82307FB1E417}"/>
          </ac:spMkLst>
        </pc:spChg>
        <pc:spChg chg="mod">
          <ac:chgData name="Samira Micheli" userId="S::samira@reframelearning.com::eaebd4a7-56dd-4614-bd7f-2142307caf87" providerId="AD" clId="Web-{6A980181-63F6-F9FE-DFFF-585F0D724E75}" dt="2026-04-30T21:04:31.279" v="49" actId="1076"/>
          <ac:spMkLst>
            <pc:docMk/>
            <pc:sldMk cId="1081952162" sldId="270"/>
            <ac:spMk id="46" creationId="{CF794791-5A25-A29F-80CF-AE7B37F3B326}"/>
          </ac:spMkLst>
        </pc:spChg>
        <pc:spChg chg="add mod topLvl">
          <ac:chgData name="Samira Micheli" userId="S::samira@reframelearning.com::eaebd4a7-56dd-4614-bd7f-2142307caf87" providerId="AD" clId="Web-{6A980181-63F6-F9FE-DFFF-585F0D724E75}" dt="2026-04-30T21:11:26.896" v="119" actId="1076"/>
          <ac:spMkLst>
            <pc:docMk/>
            <pc:sldMk cId="1081952162" sldId="270"/>
            <ac:spMk id="54" creationId="{85C63BDC-B1E1-E89A-E4D1-EAEC5D37E127}"/>
          </ac:spMkLst>
        </pc:spChg>
        <pc:spChg chg="add mod">
          <ac:chgData name="Samira Micheli" userId="S::samira@reframelearning.com::eaebd4a7-56dd-4614-bd7f-2142307caf87" providerId="AD" clId="Web-{6A980181-63F6-F9FE-DFFF-585F0D724E75}" dt="2026-04-30T21:17:12.206" v="293" actId="1076"/>
          <ac:spMkLst>
            <pc:docMk/>
            <pc:sldMk cId="1081952162" sldId="270"/>
            <ac:spMk id="59" creationId="{8872FDF5-6E14-ADF7-63AE-3D2C10638186}"/>
          </ac:spMkLst>
        </pc:spChg>
        <pc:grpChg chg="mod">
          <ac:chgData name="Samira Micheli" userId="S::samira@reframelearning.com::eaebd4a7-56dd-4614-bd7f-2142307caf87" providerId="AD" clId="Web-{6A980181-63F6-F9FE-DFFF-585F0D724E75}" dt="2026-04-30T21:12:04.147" v="130" actId="14100"/>
          <ac:grpSpMkLst>
            <pc:docMk/>
            <pc:sldMk cId="1081952162" sldId="270"/>
            <ac:grpSpMk id="6" creationId="{802B6B81-200E-A0AA-52D2-1C6C9D7AFC30}"/>
          </ac:grpSpMkLst>
        </pc:grpChg>
        <pc:grpChg chg="mod">
          <ac:chgData name="Samira Micheli" userId="S::samira@reframelearning.com::eaebd4a7-56dd-4614-bd7f-2142307caf87" providerId="AD" clId="Web-{6A980181-63F6-F9FE-DFFF-585F0D724E75}" dt="2026-04-30T21:04:31.247" v="48" actId="1076"/>
          <ac:grpSpMkLst>
            <pc:docMk/>
            <pc:sldMk cId="1081952162" sldId="270"/>
            <ac:grpSpMk id="45" creationId="{23901494-7409-E4CC-BD36-3622EFE51596}"/>
          </ac:grpSpMkLst>
        </pc:grpChg>
        <pc:grpChg chg="add mod">
          <ac:chgData name="Samira Micheli" userId="S::samira@reframelearning.com::eaebd4a7-56dd-4614-bd7f-2142307caf87" providerId="AD" clId="Web-{6A980181-63F6-F9FE-DFFF-585F0D724E75}" dt="2026-04-30T21:17:07.581" v="292" actId="1076"/>
          <ac:grpSpMkLst>
            <pc:docMk/>
            <pc:sldMk cId="1081952162" sldId="270"/>
            <ac:grpSpMk id="60" creationId="{0F35F25C-DC78-64E9-726C-7B19A7BCA520}"/>
          </ac:grpSpMkLst>
        </pc:grpChg>
        <pc:picChg chg="mod">
          <ac:chgData name="Samira Micheli" userId="S::samira@reframelearning.com::eaebd4a7-56dd-4614-bd7f-2142307caf87" providerId="AD" clId="Web-{6A980181-63F6-F9FE-DFFF-585F0D724E75}" dt="2026-04-30T21:15:48.951" v="284" actId="1076"/>
          <ac:picMkLst>
            <pc:docMk/>
            <pc:sldMk cId="1081952162" sldId="270"/>
            <ac:picMk id="11" creationId="{5C790477-F043-A01C-06E4-73F5F798DF69}"/>
          </ac:picMkLst>
        </pc:picChg>
        <pc:picChg chg="mod">
          <ac:chgData name="Samira Micheli" userId="S::samira@reframelearning.com::eaebd4a7-56dd-4614-bd7f-2142307caf87" providerId="AD" clId="Web-{6A980181-63F6-F9FE-DFFF-585F0D724E75}" dt="2026-04-30T21:27:36.333" v="410" actId="1076"/>
          <ac:picMkLst>
            <pc:docMk/>
            <pc:sldMk cId="1081952162" sldId="270"/>
            <ac:picMk id="14" creationId="{B3C2741A-F41D-8910-9FAE-232B056BC146}"/>
          </ac:picMkLst>
        </pc:picChg>
        <pc:picChg chg="mod">
          <ac:chgData name="Samira Micheli" userId="S::samira@reframelearning.com::eaebd4a7-56dd-4614-bd7f-2142307caf87" providerId="AD" clId="Web-{6A980181-63F6-F9FE-DFFF-585F0D724E75}" dt="2026-04-30T21:12:17.459" v="132" actId="1076"/>
          <ac:picMkLst>
            <pc:docMk/>
            <pc:sldMk cId="1081952162" sldId="270"/>
            <ac:picMk id="26" creationId="{D18DCAF3-A330-F338-88E8-4907481ACEA8}"/>
          </ac:picMkLst>
        </pc:picChg>
        <pc:picChg chg="mod">
          <ac:chgData name="Samira Micheli" userId="S::samira@reframelearning.com::eaebd4a7-56dd-4614-bd7f-2142307caf87" providerId="AD" clId="Web-{6A980181-63F6-F9FE-DFFF-585F0D724E75}" dt="2026-04-30T21:12:07.741" v="131" actId="1076"/>
          <ac:picMkLst>
            <pc:docMk/>
            <pc:sldMk cId="1081952162" sldId="270"/>
            <ac:picMk id="47" creationId="{527F690A-B45F-E1B9-0434-945B6C2B407E}"/>
          </ac:picMkLst>
        </pc:picChg>
        <pc:picChg chg="add mod topLvl">
          <ac:chgData name="Samira Micheli" userId="S::samira@reframelearning.com::eaebd4a7-56dd-4614-bd7f-2142307caf87" providerId="AD" clId="Web-{6A980181-63F6-F9FE-DFFF-585F0D724E75}" dt="2026-04-30T21:13:59.132" v="170" actId="1076"/>
          <ac:picMkLst>
            <pc:docMk/>
            <pc:sldMk cId="1081952162" sldId="270"/>
            <ac:picMk id="51" creationId="{E1820A37-59FD-D219-A787-4950B510E4E4}"/>
          </ac:picMkLst>
        </pc:picChg>
        <pc:picChg chg="add mod topLvl">
          <ac:chgData name="Samira Micheli" userId="S::samira@reframelearning.com::eaebd4a7-56dd-4614-bd7f-2142307caf87" providerId="AD" clId="Web-{6A980181-63F6-F9FE-DFFF-585F0D724E75}" dt="2026-04-30T21:16:58.815" v="290" actId="1076"/>
          <ac:picMkLst>
            <pc:docMk/>
            <pc:sldMk cId="1081952162" sldId="270"/>
            <ac:picMk id="52" creationId="{04229CE9-3507-24A4-2DA0-F3E9B6B34F4A}"/>
          </ac:picMkLst>
        </pc:picChg>
        <pc:picChg chg="add mod ord topLvl">
          <ac:chgData name="Samira Micheli" userId="S::samira@reframelearning.com::eaebd4a7-56dd-4614-bd7f-2142307caf87" providerId="AD" clId="Web-{6A980181-63F6-F9FE-DFFF-585F0D724E75}" dt="2026-04-30T21:13:59.226" v="172" actId="1076"/>
          <ac:picMkLst>
            <pc:docMk/>
            <pc:sldMk cId="1081952162" sldId="270"/>
            <ac:picMk id="53" creationId="{E5A1D663-C7E4-7A2B-EFC7-92B931F62910}"/>
          </ac:picMkLst>
        </pc:picChg>
        <pc:picChg chg="add mod topLvl modCrop">
          <ac:chgData name="Samira Micheli" userId="S::samira@reframelearning.com::eaebd4a7-56dd-4614-bd7f-2142307caf87" providerId="AD" clId="Web-{6A980181-63F6-F9FE-DFFF-585F0D724E75}" dt="2026-04-30T21:13:59.273" v="173" actId="1076"/>
          <ac:picMkLst>
            <pc:docMk/>
            <pc:sldMk cId="1081952162" sldId="270"/>
            <ac:picMk id="55" creationId="{A1012A29-2EAA-8FB0-51ED-0624B6F45B58}"/>
          </ac:picMkLst>
        </pc:picChg>
      </pc:sldChg>
      <pc:sldChg chg="addSp delSp modSp">
        <pc:chgData name="Samira Micheli" userId="S::samira@reframelearning.com::eaebd4a7-56dd-4614-bd7f-2142307caf87" providerId="AD" clId="Web-{6A980181-63F6-F9FE-DFFF-585F0D724E75}" dt="2026-04-30T21:33:08.393" v="557"/>
        <pc:sldMkLst>
          <pc:docMk/>
          <pc:sldMk cId="866572122" sldId="275"/>
        </pc:sldMkLst>
        <pc:spChg chg="mod">
          <ac:chgData name="Samira Micheli" userId="S::samira@reframelearning.com::eaebd4a7-56dd-4614-bd7f-2142307caf87" providerId="AD" clId="Web-{6A980181-63F6-F9FE-DFFF-585F0D724E75}" dt="2026-04-30T21:25:49.206" v="393" actId="20577"/>
          <ac:spMkLst>
            <pc:docMk/>
            <pc:sldMk cId="866572122" sldId="275"/>
            <ac:spMk id="3" creationId="{44FE3E8A-414C-8D58-586E-D6E703B52A97}"/>
          </ac:spMkLst>
        </pc:spChg>
        <pc:spChg chg="add mod">
          <ac:chgData name="Samira Micheli" userId="S::samira@reframelearning.com::eaebd4a7-56dd-4614-bd7f-2142307caf87" providerId="AD" clId="Web-{6A980181-63F6-F9FE-DFFF-585F0D724E75}" dt="2026-04-30T21:25:09.878" v="377" actId="1076"/>
          <ac:spMkLst>
            <pc:docMk/>
            <pc:sldMk cId="866572122" sldId="275"/>
            <ac:spMk id="13" creationId="{60FDA075-BCA2-186E-3A9F-C8AB17679988}"/>
          </ac:spMkLst>
        </pc:spChg>
        <pc:spChg chg="add mod">
          <ac:chgData name="Samira Micheli" userId="S::samira@reframelearning.com::eaebd4a7-56dd-4614-bd7f-2142307caf87" providerId="AD" clId="Web-{6A980181-63F6-F9FE-DFFF-585F0D724E75}" dt="2026-04-30T21:30:11.793" v="476" actId="20577"/>
          <ac:spMkLst>
            <pc:docMk/>
            <pc:sldMk cId="866572122" sldId="275"/>
            <ac:spMk id="16" creationId="{BA167BC2-FD8E-FFDF-4347-B807CBC081D7}"/>
          </ac:spMkLst>
        </pc:spChg>
        <pc:spChg chg="add">
          <ac:chgData name="Samira Micheli" userId="S::samira@reframelearning.com::eaebd4a7-56dd-4614-bd7f-2142307caf87" providerId="AD" clId="Web-{6A980181-63F6-F9FE-DFFF-585F0D724E75}" dt="2026-04-30T21:18:38.039" v="294"/>
          <ac:spMkLst>
            <pc:docMk/>
            <pc:sldMk cId="866572122" sldId="275"/>
            <ac:spMk id="37" creationId="{CD10DC8B-9BBB-8CF2-A80F-BAB3AFADBC72}"/>
          </ac:spMkLst>
        </pc:spChg>
        <pc:spChg chg="add mod">
          <ac:chgData name="Samira Micheli" userId="S::samira@reframelearning.com::eaebd4a7-56dd-4614-bd7f-2142307caf87" providerId="AD" clId="Web-{6A980181-63F6-F9FE-DFFF-585F0D724E75}" dt="2026-04-30T21:26:57.254" v="405" actId="20577"/>
          <ac:spMkLst>
            <pc:docMk/>
            <pc:sldMk cId="866572122" sldId="275"/>
            <ac:spMk id="39" creationId="{98089B54-C1EC-1B0D-7D9B-550C03791C19}"/>
          </ac:spMkLst>
        </pc:spChg>
        <pc:spChg chg="add mod">
          <ac:chgData name="Samira Micheli" userId="S::samira@reframelearning.com::eaebd4a7-56dd-4614-bd7f-2142307caf87" providerId="AD" clId="Web-{6A980181-63F6-F9FE-DFFF-585F0D724E75}" dt="2026-04-30T21:25:25.128" v="382" actId="1076"/>
          <ac:spMkLst>
            <pc:docMk/>
            <pc:sldMk cId="866572122" sldId="275"/>
            <ac:spMk id="40" creationId="{BD8C6972-7B19-BD5F-BA42-2F8656B6A507}"/>
          </ac:spMkLst>
        </pc:spChg>
        <pc:spChg chg="add mod">
          <ac:chgData name="Samira Micheli" userId="S::samira@reframelearning.com::eaebd4a7-56dd-4614-bd7f-2142307caf87" providerId="AD" clId="Web-{6A980181-63F6-F9FE-DFFF-585F0D724E75}" dt="2026-04-30T21:27:02.770" v="406" actId="20577"/>
          <ac:spMkLst>
            <pc:docMk/>
            <pc:sldMk cId="866572122" sldId="275"/>
            <ac:spMk id="41" creationId="{23B496E7-9E19-5FBE-B11C-62512169C808}"/>
          </ac:spMkLst>
        </pc:spChg>
        <pc:spChg chg="add mod">
          <ac:chgData name="Samira Micheli" userId="S::samira@reframelearning.com::eaebd4a7-56dd-4614-bd7f-2142307caf87" providerId="AD" clId="Web-{6A980181-63F6-F9FE-DFFF-585F0D724E75}" dt="2026-04-30T21:29:29.964" v="426" actId="20577"/>
          <ac:spMkLst>
            <pc:docMk/>
            <pc:sldMk cId="866572122" sldId="275"/>
            <ac:spMk id="42" creationId="{0274E1B7-BB50-BD61-F4EC-0CB63B931D5A}"/>
          </ac:spMkLst>
        </pc:spChg>
        <pc:grpChg chg="mod">
          <ac:chgData name="Samira Micheli" userId="S::samira@reframelearning.com::eaebd4a7-56dd-4614-bd7f-2142307caf87" providerId="AD" clId="Web-{6A980181-63F6-F9FE-DFFF-585F0D724E75}" dt="2026-04-30T21:19:53.167" v="310" actId="1076"/>
          <ac:grpSpMkLst>
            <pc:docMk/>
            <pc:sldMk cId="866572122" sldId="275"/>
            <ac:grpSpMk id="7" creationId="{570F1EB2-0B39-1642-A28A-E387916EA16A}"/>
          </ac:grpSpMkLst>
        </pc:grpChg>
        <pc:grpChg chg="add mod">
          <ac:chgData name="Samira Micheli" userId="S::samira@reframelearning.com::eaebd4a7-56dd-4614-bd7f-2142307caf87" providerId="AD" clId="Web-{6A980181-63F6-F9FE-DFFF-585F0D724E75}" dt="2026-04-30T21:20:52.263" v="319" actId="1076"/>
          <ac:grpSpMkLst>
            <pc:docMk/>
            <pc:sldMk cId="866572122" sldId="275"/>
            <ac:grpSpMk id="38" creationId="{0AB348DD-0F50-08A3-A713-05DF65B57EA3}"/>
          </ac:grpSpMkLst>
        </pc:grpChg>
        <pc:picChg chg="mod">
          <ac:chgData name="Samira Micheli" userId="S::samira@reframelearning.com::eaebd4a7-56dd-4614-bd7f-2142307caf87" providerId="AD" clId="Web-{6A980181-63F6-F9FE-DFFF-585F0D724E75}" dt="2026-04-30T21:19:57.776" v="311" actId="1076"/>
          <ac:picMkLst>
            <pc:docMk/>
            <pc:sldMk cId="866572122" sldId="275"/>
            <ac:picMk id="11" creationId="{1B4F0F2E-5CA9-DEDF-E34F-D74EFE7F4402}"/>
          </ac:picMkLst>
        </pc:picChg>
        <pc:picChg chg="add mod">
          <ac:chgData name="Samira Micheli" userId="S::samira@reframelearning.com::eaebd4a7-56dd-4614-bd7f-2142307caf87" providerId="AD" clId="Web-{6A980181-63F6-F9FE-DFFF-585F0D724E75}" dt="2026-04-30T21:30:30.652" v="482" actId="1076"/>
          <ac:picMkLst>
            <pc:docMk/>
            <pc:sldMk cId="866572122" sldId="275"/>
            <ac:picMk id="43" creationId="{279C0E2A-2B51-098A-F28A-681FC34CC569}"/>
          </ac:picMkLst>
        </pc:picChg>
      </pc:sldChg>
    </pc:docChg>
  </pc:docChgLst>
  <pc:docChgLst>
    <pc:chgData name="Samira Micheli" userId="S::samira@reframelearning.com::eaebd4a7-56dd-4614-bd7f-2142307caf87" providerId="AD" clId="Web-{A88A535D-739B-0269-7363-307A5E57CB48}"/>
    <pc:docChg chg="addSld delSld modSld sldOrd">
      <pc:chgData name="Samira Micheli" userId="S::samira@reframelearning.com::eaebd4a7-56dd-4614-bd7f-2142307caf87" providerId="AD" clId="Web-{A88A535D-739B-0269-7363-307A5E57CB48}" dt="2026-05-01T00:50:04.249" v="1932"/>
      <pc:docMkLst>
        <pc:docMk/>
      </pc:docMkLst>
      <pc:sldChg chg="addSp modSp">
        <pc:chgData name="Samira Micheli" userId="S::samira@reframelearning.com::eaebd4a7-56dd-4614-bd7f-2142307caf87" providerId="AD" clId="Web-{A88A535D-739B-0269-7363-307A5E57CB48}" dt="2026-05-01T00:49:25.796" v="1925" actId="20577"/>
        <pc:sldMkLst>
          <pc:docMk/>
          <pc:sldMk cId="1345659014" sldId="256"/>
        </pc:sldMkLst>
        <pc:spChg chg="add mod">
          <ac:chgData name="Samira Micheli" userId="S::samira@reframelearning.com::eaebd4a7-56dd-4614-bd7f-2142307caf87" providerId="AD" clId="Web-{A88A535D-739B-0269-7363-307A5E57CB48}" dt="2026-05-01T00:49:25.796" v="1925" actId="20577"/>
          <ac:spMkLst>
            <pc:docMk/>
            <pc:sldMk cId="1345659014" sldId="256"/>
            <ac:spMk id="9" creationId="{B92CDA26-920F-B807-A1A6-503A812D136A}"/>
          </ac:spMkLst>
        </pc:spChg>
      </pc:sldChg>
      <pc:sldChg chg="addSp delSp modSp">
        <pc:chgData name="Samira Micheli" userId="S::samira@reframelearning.com::eaebd4a7-56dd-4614-bd7f-2142307caf87" providerId="AD" clId="Web-{A88A535D-739B-0269-7363-307A5E57CB48}" dt="2026-05-01T00:41:29.486" v="1899" actId="20577"/>
        <pc:sldMkLst>
          <pc:docMk/>
          <pc:sldMk cId="963148112" sldId="260"/>
        </pc:sldMkLst>
        <pc:spChg chg="add mod">
          <ac:chgData name="Samira Micheli" userId="S::samira@reframelearning.com::eaebd4a7-56dd-4614-bd7f-2142307caf87" providerId="AD" clId="Web-{A88A535D-739B-0269-7363-307A5E57CB48}" dt="2026-04-30T21:48:30.300" v="71" actId="20577"/>
          <ac:spMkLst>
            <pc:docMk/>
            <pc:sldMk cId="963148112" sldId="260"/>
            <ac:spMk id="2" creationId="{53F42CE2-BCB0-648F-66A4-94BBA199EC79}"/>
          </ac:spMkLst>
        </pc:spChg>
        <pc:spChg chg="mod">
          <ac:chgData name="Samira Micheli" userId="S::samira@reframelearning.com::eaebd4a7-56dd-4614-bd7f-2142307caf87" providerId="AD" clId="Web-{A88A535D-739B-0269-7363-307A5E57CB48}" dt="2026-04-30T22:01:34.792" v="332" actId="20577"/>
          <ac:spMkLst>
            <pc:docMk/>
            <pc:sldMk cId="963148112" sldId="260"/>
            <ac:spMk id="4" creationId="{DAEC2248-C8CC-34D7-71F2-6A59300B5874}"/>
          </ac:spMkLst>
        </pc:spChg>
        <pc:spChg chg="mod ord">
          <ac:chgData name="Samira Micheli" userId="S::samira@reframelearning.com::eaebd4a7-56dd-4614-bd7f-2142307caf87" providerId="AD" clId="Web-{A88A535D-739B-0269-7363-307A5E57CB48}" dt="2026-04-30T21:54:40.795" v="131" actId="20577"/>
          <ac:spMkLst>
            <pc:docMk/>
            <pc:sldMk cId="963148112" sldId="260"/>
            <ac:spMk id="5" creationId="{D537C3C8-13AD-284A-7CB6-19525155BBF4}"/>
          </ac:spMkLst>
        </pc:spChg>
        <pc:spChg chg="mod">
          <ac:chgData name="Samira Micheli" userId="S::samira@reframelearning.com::eaebd4a7-56dd-4614-bd7f-2142307caf87" providerId="AD" clId="Web-{A88A535D-739B-0269-7363-307A5E57CB48}" dt="2026-04-30T21:50:44.584" v="94" actId="14100"/>
          <ac:spMkLst>
            <pc:docMk/>
            <pc:sldMk cId="963148112" sldId="260"/>
            <ac:spMk id="8" creationId="{F583F628-3746-60DC-13EE-E169089835E2}"/>
          </ac:spMkLst>
        </pc:spChg>
        <pc:spChg chg="mod">
          <ac:chgData name="Samira Micheli" userId="S::samira@reframelearning.com::eaebd4a7-56dd-4614-bd7f-2142307caf87" providerId="AD" clId="Web-{A88A535D-739B-0269-7363-307A5E57CB48}" dt="2026-04-30T21:50:34.693" v="92" actId="1076"/>
          <ac:spMkLst>
            <pc:docMk/>
            <pc:sldMk cId="963148112" sldId="260"/>
            <ac:spMk id="10" creationId="{EB484013-E421-0720-A71D-19D21D20C04E}"/>
          </ac:spMkLst>
        </pc:spChg>
        <pc:spChg chg="mod">
          <ac:chgData name="Samira Micheli" userId="S::samira@reframelearning.com::eaebd4a7-56dd-4614-bd7f-2142307caf87" providerId="AD" clId="Web-{A88A535D-739B-0269-7363-307A5E57CB48}" dt="2026-04-30T21:38:11.860" v="12" actId="14100"/>
          <ac:spMkLst>
            <pc:docMk/>
            <pc:sldMk cId="963148112" sldId="260"/>
            <ac:spMk id="13" creationId="{E3D1C0F9-1B8B-E451-46A1-B201A9DC547D}"/>
          </ac:spMkLst>
        </pc:spChg>
        <pc:spChg chg="add mod">
          <ac:chgData name="Samira Micheli" userId="S::samira@reframelearning.com::eaebd4a7-56dd-4614-bd7f-2142307caf87" providerId="AD" clId="Web-{A88A535D-739B-0269-7363-307A5E57CB48}" dt="2026-04-30T21:47:19.392" v="61"/>
          <ac:spMkLst>
            <pc:docMk/>
            <pc:sldMk cId="963148112" sldId="260"/>
            <ac:spMk id="14" creationId="{3B98865D-4475-A843-6FA2-78D5BA7E98CE}"/>
          </ac:spMkLst>
        </pc:spChg>
        <pc:spChg chg="mod">
          <ac:chgData name="Samira Micheli" userId="S::samira@reframelearning.com::eaebd4a7-56dd-4614-bd7f-2142307caf87" providerId="AD" clId="Web-{A88A535D-739B-0269-7363-307A5E57CB48}" dt="2026-04-30T21:48:35.675" v="72" actId="1076"/>
          <ac:spMkLst>
            <pc:docMk/>
            <pc:sldMk cId="963148112" sldId="260"/>
            <ac:spMk id="15" creationId="{CE49F8FB-533D-F608-3775-FF3D39F4D5CA}"/>
          </ac:spMkLst>
        </pc:spChg>
        <pc:spChg chg="add mod">
          <ac:chgData name="Samira Micheli" userId="S::samira@reframelearning.com::eaebd4a7-56dd-4614-bd7f-2142307caf87" providerId="AD" clId="Web-{A88A535D-739B-0269-7363-307A5E57CB48}" dt="2026-04-30T21:50:13.771" v="89" actId="14100"/>
          <ac:spMkLst>
            <pc:docMk/>
            <pc:sldMk cId="963148112" sldId="260"/>
            <ac:spMk id="20" creationId="{8C25D843-3C02-9099-9A7A-09D1373439AB}"/>
          </ac:spMkLst>
        </pc:spChg>
        <pc:spChg chg="add mod">
          <ac:chgData name="Samira Micheli" userId="S::samira@reframelearning.com::eaebd4a7-56dd-4614-bd7f-2142307caf87" providerId="AD" clId="Web-{A88A535D-739B-0269-7363-307A5E57CB48}" dt="2026-04-30T21:51:44.350" v="108"/>
          <ac:spMkLst>
            <pc:docMk/>
            <pc:sldMk cId="963148112" sldId="260"/>
            <ac:spMk id="21" creationId="{7632F0CB-414A-5B47-0B4F-9954206B0ED9}"/>
          </ac:spMkLst>
        </pc:spChg>
        <pc:spChg chg="add mod">
          <ac:chgData name="Samira Micheli" userId="S::samira@reframelearning.com::eaebd4a7-56dd-4614-bd7f-2142307caf87" providerId="AD" clId="Web-{A88A535D-739B-0269-7363-307A5E57CB48}" dt="2026-04-30T21:52:21.976" v="112" actId="1076"/>
          <ac:spMkLst>
            <pc:docMk/>
            <pc:sldMk cId="963148112" sldId="260"/>
            <ac:spMk id="22" creationId="{4A1079F1-C814-5072-F300-BB17787D0321}"/>
          </ac:spMkLst>
        </pc:spChg>
        <pc:spChg chg="add mod">
          <ac:chgData name="Samira Micheli" userId="S::samira@reframelearning.com::eaebd4a7-56dd-4614-bd7f-2142307caf87" providerId="AD" clId="Web-{A88A535D-739B-0269-7363-307A5E57CB48}" dt="2026-04-30T21:55:14.468" v="153" actId="20577"/>
          <ac:spMkLst>
            <pc:docMk/>
            <pc:sldMk cId="963148112" sldId="260"/>
            <ac:spMk id="23" creationId="{A6DC95D0-9113-CE6B-3F90-CB232D2A86DD}"/>
          </ac:spMkLst>
        </pc:spChg>
        <pc:spChg chg="add mod">
          <ac:chgData name="Samira Micheli" userId="S::samira@reframelearning.com::eaebd4a7-56dd-4614-bd7f-2142307caf87" providerId="AD" clId="Web-{A88A535D-739B-0269-7363-307A5E57CB48}" dt="2026-04-30T22:02:07.075" v="341" actId="20577"/>
          <ac:spMkLst>
            <pc:docMk/>
            <pc:sldMk cId="963148112" sldId="260"/>
            <ac:spMk id="25" creationId="{00B08300-D558-AFB8-D598-B1802A46CA61}"/>
          </ac:spMkLst>
        </pc:spChg>
        <pc:spChg chg="add mod">
          <ac:chgData name="Samira Micheli" userId="S::samira@reframelearning.com::eaebd4a7-56dd-4614-bd7f-2142307caf87" providerId="AD" clId="Web-{A88A535D-739B-0269-7363-307A5E57CB48}" dt="2026-05-01T00:41:29.486" v="1899" actId="20577"/>
          <ac:spMkLst>
            <pc:docMk/>
            <pc:sldMk cId="963148112" sldId="260"/>
            <ac:spMk id="27" creationId="{158A9087-D49E-2331-AFBF-8159504F9587}"/>
          </ac:spMkLst>
        </pc:spChg>
        <pc:grpChg chg="mod">
          <ac:chgData name="Samira Micheli" userId="S::samira@reframelearning.com::eaebd4a7-56dd-4614-bd7f-2142307caf87" providerId="AD" clId="Web-{A88A535D-739B-0269-7363-307A5E57CB48}" dt="2026-04-30T21:44:28.636" v="44" actId="1076"/>
          <ac:grpSpMkLst>
            <pc:docMk/>
            <pc:sldMk cId="963148112" sldId="260"/>
            <ac:grpSpMk id="19" creationId="{40986592-2CC1-B8FC-F044-4B812206E923}"/>
          </ac:grpSpMkLst>
        </pc:grpChg>
        <pc:picChg chg="mod">
          <ac:chgData name="Samira Micheli" userId="S::samira@reframelearning.com::eaebd4a7-56dd-4614-bd7f-2142307caf87" providerId="AD" clId="Web-{A88A535D-739B-0269-7363-307A5E57CB48}" dt="2026-04-30T21:50:34.646" v="90" actId="1076"/>
          <ac:picMkLst>
            <pc:docMk/>
            <pc:sldMk cId="963148112" sldId="260"/>
            <ac:picMk id="3" creationId="{8D8C2FA1-D9A5-CF62-887D-D76312195ED1}"/>
          </ac:picMkLst>
        </pc:picChg>
        <pc:picChg chg="mod">
          <ac:chgData name="Samira Micheli" userId="S::samira@reframelearning.com::eaebd4a7-56dd-4614-bd7f-2142307caf87" providerId="AD" clId="Web-{A88A535D-739B-0269-7363-307A5E57CB48}" dt="2026-04-30T22:01:49.558" v="336" actId="1076"/>
          <ac:picMkLst>
            <pc:docMk/>
            <pc:sldMk cId="963148112" sldId="260"/>
            <ac:picMk id="11" creationId="{F754F652-14A1-07AD-9C6C-B716387749A4}"/>
          </ac:picMkLst>
        </pc:picChg>
        <pc:picChg chg="add mod">
          <ac:chgData name="Samira Micheli" userId="S::samira@reframelearning.com::eaebd4a7-56dd-4614-bd7f-2142307caf87" providerId="AD" clId="Web-{A88A535D-739B-0269-7363-307A5E57CB48}" dt="2026-04-30T21:57:14.691" v="209" actId="1076"/>
          <ac:picMkLst>
            <pc:docMk/>
            <pc:sldMk cId="963148112" sldId="260"/>
            <ac:picMk id="24" creationId="{C53B4AD0-4011-62BA-2D2B-3D1C7360E18F}"/>
          </ac:picMkLst>
        </pc:picChg>
      </pc:sldChg>
      <pc:sldChg chg="addSp delSp modSp">
        <pc:chgData name="Samira Micheli" userId="S::samira@reframelearning.com::eaebd4a7-56dd-4614-bd7f-2142307caf87" providerId="AD" clId="Web-{A88A535D-739B-0269-7363-307A5E57CB48}" dt="2026-04-30T22:07:12.762" v="414" actId="1076"/>
        <pc:sldMkLst>
          <pc:docMk/>
          <pc:sldMk cId="3273846675" sldId="261"/>
        </pc:sldMkLst>
        <pc:spChg chg="mod">
          <ac:chgData name="Samira Micheli" userId="S::samira@reframelearning.com::eaebd4a7-56dd-4614-bd7f-2142307caf87" providerId="AD" clId="Web-{A88A535D-739B-0269-7363-307A5E57CB48}" dt="2026-04-30T22:05:29.383" v="395" actId="14100"/>
          <ac:spMkLst>
            <pc:docMk/>
            <pc:sldMk cId="3273846675" sldId="261"/>
            <ac:spMk id="3" creationId="{29785367-59D5-BD70-BA5B-4EEB2A36AA45}"/>
          </ac:spMkLst>
        </pc:spChg>
        <pc:spChg chg="mod">
          <ac:chgData name="Samira Micheli" userId="S::samira@reframelearning.com::eaebd4a7-56dd-4614-bd7f-2142307caf87" providerId="AD" clId="Web-{A88A535D-739B-0269-7363-307A5E57CB48}" dt="2026-04-30T22:00:44.993" v="310" actId="1076"/>
          <ac:spMkLst>
            <pc:docMk/>
            <pc:sldMk cId="3273846675" sldId="261"/>
            <ac:spMk id="8" creationId="{A2503AEA-45BD-145B-B044-19D2D122098C}"/>
          </ac:spMkLst>
        </pc:spChg>
        <pc:spChg chg="mod">
          <ac:chgData name="Samira Micheli" userId="S::samira@reframelearning.com::eaebd4a7-56dd-4614-bd7f-2142307caf87" providerId="AD" clId="Web-{A88A535D-739B-0269-7363-307A5E57CB48}" dt="2026-04-30T22:00:45.008" v="311" actId="1076"/>
          <ac:spMkLst>
            <pc:docMk/>
            <pc:sldMk cId="3273846675" sldId="261"/>
            <ac:spMk id="9" creationId="{1CDF0A40-4035-1FE0-21AB-0FA666BDD285}"/>
          </ac:spMkLst>
        </pc:spChg>
        <pc:spChg chg="mod">
          <ac:chgData name="Samira Micheli" userId="S::samira@reframelearning.com::eaebd4a7-56dd-4614-bd7f-2142307caf87" providerId="AD" clId="Web-{A88A535D-739B-0269-7363-307A5E57CB48}" dt="2026-04-30T22:00:45.040" v="312" actId="1076"/>
          <ac:spMkLst>
            <pc:docMk/>
            <pc:sldMk cId="3273846675" sldId="261"/>
            <ac:spMk id="10" creationId="{6D691B6F-3207-7138-5A69-DD03AE756D0E}"/>
          </ac:spMkLst>
        </pc:spChg>
        <pc:spChg chg="mod">
          <ac:chgData name="Samira Micheli" userId="S::samira@reframelearning.com::eaebd4a7-56dd-4614-bd7f-2142307caf87" providerId="AD" clId="Web-{A88A535D-739B-0269-7363-307A5E57CB48}" dt="2026-04-30T22:04:55.429" v="392" actId="1076"/>
          <ac:spMkLst>
            <pc:docMk/>
            <pc:sldMk cId="3273846675" sldId="261"/>
            <ac:spMk id="12" creationId="{E4004EDC-C9C8-A6AE-3A3A-3A512BDF8BA9}"/>
          </ac:spMkLst>
        </pc:spChg>
        <pc:spChg chg="mod">
          <ac:chgData name="Samira Micheli" userId="S::samira@reframelearning.com::eaebd4a7-56dd-4614-bd7f-2142307caf87" providerId="AD" clId="Web-{A88A535D-739B-0269-7363-307A5E57CB48}" dt="2026-04-30T22:00:45.071" v="314" actId="1076"/>
          <ac:spMkLst>
            <pc:docMk/>
            <pc:sldMk cId="3273846675" sldId="261"/>
            <ac:spMk id="13" creationId="{BE754426-E2D3-2E60-1E19-A41D40A11F6B}"/>
          </ac:spMkLst>
        </pc:spChg>
        <pc:spChg chg="mod">
          <ac:chgData name="Samira Micheli" userId="S::samira@reframelearning.com::eaebd4a7-56dd-4614-bd7f-2142307caf87" providerId="AD" clId="Web-{A88A535D-739B-0269-7363-307A5E57CB48}" dt="2026-04-30T22:00:45.087" v="315" actId="1076"/>
          <ac:spMkLst>
            <pc:docMk/>
            <pc:sldMk cId="3273846675" sldId="261"/>
            <ac:spMk id="15" creationId="{F4CDC218-49F8-42CF-EC51-6CA642FF5401}"/>
          </ac:spMkLst>
        </pc:spChg>
        <pc:spChg chg="mod">
          <ac:chgData name="Samira Micheli" userId="S::samira@reframelearning.com::eaebd4a7-56dd-4614-bd7f-2142307caf87" providerId="AD" clId="Web-{A88A535D-739B-0269-7363-307A5E57CB48}" dt="2026-04-30T22:05:44.712" v="396" actId="1076"/>
          <ac:spMkLst>
            <pc:docMk/>
            <pc:sldMk cId="3273846675" sldId="261"/>
            <ac:spMk id="17" creationId="{D6DB609E-177E-1046-5DD5-64B6B4DED8E3}"/>
          </ac:spMkLst>
        </pc:spChg>
        <pc:spChg chg="mod">
          <ac:chgData name="Samira Micheli" userId="S::samira@reframelearning.com::eaebd4a7-56dd-4614-bd7f-2142307caf87" providerId="AD" clId="Web-{A88A535D-739B-0269-7363-307A5E57CB48}" dt="2026-04-30T22:00:45.149" v="318" actId="1076"/>
          <ac:spMkLst>
            <pc:docMk/>
            <pc:sldMk cId="3273846675" sldId="261"/>
            <ac:spMk id="18" creationId="{F5ABF05A-2433-C369-CE82-0C14F98CBC59}"/>
          </ac:spMkLst>
        </pc:spChg>
        <pc:spChg chg="mod">
          <ac:chgData name="Samira Micheli" userId="S::samira@reframelearning.com::eaebd4a7-56dd-4614-bd7f-2142307caf87" providerId="AD" clId="Web-{A88A535D-739B-0269-7363-307A5E57CB48}" dt="2026-04-30T22:04:55.445" v="393" actId="1076"/>
          <ac:spMkLst>
            <pc:docMk/>
            <pc:sldMk cId="3273846675" sldId="261"/>
            <ac:spMk id="22" creationId="{54ECD89F-0FB4-88F1-84C4-05E6437A6C66}"/>
          </ac:spMkLst>
        </pc:spChg>
        <pc:spChg chg="mod">
          <ac:chgData name="Samira Micheli" userId="S::samira@reframelearning.com::eaebd4a7-56dd-4614-bd7f-2142307caf87" providerId="AD" clId="Web-{A88A535D-739B-0269-7363-307A5E57CB48}" dt="2026-04-30T22:00:45.180" v="320" actId="1076"/>
          <ac:spMkLst>
            <pc:docMk/>
            <pc:sldMk cId="3273846675" sldId="261"/>
            <ac:spMk id="23" creationId="{23C4D5B9-9BE0-FE8C-E268-58A2E6A82648}"/>
          </ac:spMkLst>
        </pc:spChg>
        <pc:spChg chg="mod">
          <ac:chgData name="Samira Micheli" userId="S::samira@reframelearning.com::eaebd4a7-56dd-4614-bd7f-2142307caf87" providerId="AD" clId="Web-{A88A535D-739B-0269-7363-307A5E57CB48}" dt="2026-04-30T22:00:45.212" v="322" actId="1076"/>
          <ac:spMkLst>
            <pc:docMk/>
            <pc:sldMk cId="3273846675" sldId="261"/>
            <ac:spMk id="25" creationId="{306DA6FF-8BBF-8DAF-9D96-910DAC95B1B9}"/>
          </ac:spMkLst>
        </pc:spChg>
        <pc:spChg chg="mod">
          <ac:chgData name="Samira Micheli" userId="S::samira@reframelearning.com::eaebd4a7-56dd-4614-bd7f-2142307caf87" providerId="AD" clId="Web-{A88A535D-739B-0269-7363-307A5E57CB48}" dt="2026-04-30T22:00:45.243" v="323" actId="1076"/>
          <ac:spMkLst>
            <pc:docMk/>
            <pc:sldMk cId="3273846675" sldId="261"/>
            <ac:spMk id="26" creationId="{7D7C5896-0F51-F87D-7114-2E6E9082CE55}"/>
          </ac:spMkLst>
        </pc:spChg>
        <pc:spChg chg="mod">
          <ac:chgData name="Samira Micheli" userId="S::samira@reframelearning.com::eaebd4a7-56dd-4614-bd7f-2142307caf87" providerId="AD" clId="Web-{A88A535D-739B-0269-7363-307A5E57CB48}" dt="2026-04-30T22:00:45.258" v="324" actId="1076"/>
          <ac:spMkLst>
            <pc:docMk/>
            <pc:sldMk cId="3273846675" sldId="261"/>
            <ac:spMk id="27" creationId="{9D76A127-6050-7366-F791-E6F2B884A39E}"/>
          </ac:spMkLst>
        </pc:spChg>
        <pc:spChg chg="mod">
          <ac:chgData name="Samira Micheli" userId="S::samira@reframelearning.com::eaebd4a7-56dd-4614-bd7f-2142307caf87" providerId="AD" clId="Web-{A88A535D-739B-0269-7363-307A5E57CB48}" dt="2026-04-30T22:04:55.476" v="394" actId="1076"/>
          <ac:spMkLst>
            <pc:docMk/>
            <pc:sldMk cId="3273846675" sldId="261"/>
            <ac:spMk id="28" creationId="{3433BFAE-32AC-3206-1288-D2C13876FAA9}"/>
          </ac:spMkLst>
        </pc:spChg>
        <pc:spChg chg="mod">
          <ac:chgData name="Samira Micheli" userId="S::samira@reframelearning.com::eaebd4a7-56dd-4614-bd7f-2142307caf87" providerId="AD" clId="Web-{A88A535D-739B-0269-7363-307A5E57CB48}" dt="2026-04-30T22:00:45.290" v="326" actId="1076"/>
          <ac:spMkLst>
            <pc:docMk/>
            <pc:sldMk cId="3273846675" sldId="261"/>
            <ac:spMk id="29" creationId="{DCBBBACA-F213-E2DB-E58D-FA240B04BEF7}"/>
          </ac:spMkLst>
        </pc:spChg>
        <pc:spChg chg="mod">
          <ac:chgData name="Samira Micheli" userId="S::samira@reframelearning.com::eaebd4a7-56dd-4614-bd7f-2142307caf87" providerId="AD" clId="Web-{A88A535D-739B-0269-7363-307A5E57CB48}" dt="2026-04-30T22:00:45.321" v="327" actId="1076"/>
          <ac:spMkLst>
            <pc:docMk/>
            <pc:sldMk cId="3273846675" sldId="261"/>
            <ac:spMk id="30" creationId="{970F85B9-E87A-5AC7-DC3A-E20567CA6710}"/>
          </ac:spMkLst>
        </pc:spChg>
        <pc:spChg chg="add mod">
          <ac:chgData name="Samira Micheli" userId="S::samira@reframelearning.com::eaebd4a7-56dd-4614-bd7f-2142307caf87" providerId="AD" clId="Web-{A88A535D-739B-0269-7363-307A5E57CB48}" dt="2026-04-30T22:04:24.615" v="385" actId="1076"/>
          <ac:spMkLst>
            <pc:docMk/>
            <pc:sldMk cId="3273846675" sldId="261"/>
            <ac:spMk id="34" creationId="{EB99EFC4-9768-0472-224E-38E39EA11C48}"/>
          </ac:spMkLst>
        </pc:spChg>
        <pc:spChg chg="add mod">
          <ac:chgData name="Samira Micheli" userId="S::samira@reframelearning.com::eaebd4a7-56dd-4614-bd7f-2142307caf87" providerId="AD" clId="Web-{A88A535D-739B-0269-7363-307A5E57CB48}" dt="2026-04-30T22:04:24.631" v="386" actId="1076"/>
          <ac:spMkLst>
            <pc:docMk/>
            <pc:sldMk cId="3273846675" sldId="261"/>
            <ac:spMk id="36" creationId="{DDE4D1B8-0EB0-58A9-CE1B-AF968E7334D1}"/>
          </ac:spMkLst>
        </pc:spChg>
        <pc:spChg chg="add mod">
          <ac:chgData name="Samira Micheli" userId="S::samira@reframelearning.com::eaebd4a7-56dd-4614-bd7f-2142307caf87" providerId="AD" clId="Web-{A88A535D-739B-0269-7363-307A5E57CB48}" dt="2026-04-30T22:04:24.646" v="387" actId="1076"/>
          <ac:spMkLst>
            <pc:docMk/>
            <pc:sldMk cId="3273846675" sldId="261"/>
            <ac:spMk id="38" creationId="{B0BBB0A5-BA83-B45B-1C1C-90518060986D}"/>
          </ac:spMkLst>
        </pc:spChg>
        <pc:spChg chg="add mod">
          <ac:chgData name="Samira Micheli" userId="S::samira@reframelearning.com::eaebd4a7-56dd-4614-bd7f-2142307caf87" providerId="AD" clId="Web-{A88A535D-739B-0269-7363-307A5E57CB48}" dt="2026-04-30T22:04:24.678" v="388" actId="1076"/>
          <ac:spMkLst>
            <pc:docMk/>
            <pc:sldMk cId="3273846675" sldId="261"/>
            <ac:spMk id="40" creationId="{64344FCA-B982-1E92-B83C-D41774A76C33}"/>
          </ac:spMkLst>
        </pc:spChg>
        <pc:spChg chg="add mod">
          <ac:chgData name="Samira Micheli" userId="S::samira@reframelearning.com::eaebd4a7-56dd-4614-bd7f-2142307caf87" providerId="AD" clId="Web-{A88A535D-739B-0269-7363-307A5E57CB48}" dt="2026-04-30T22:07:12.762" v="414" actId="1076"/>
          <ac:spMkLst>
            <pc:docMk/>
            <pc:sldMk cId="3273846675" sldId="261"/>
            <ac:spMk id="47" creationId="{D0AB4F38-0BE5-33CA-94B3-F57996F1160F}"/>
          </ac:spMkLst>
        </pc:spChg>
        <pc:cxnChg chg="mod">
          <ac:chgData name="Samira Micheli" userId="S::samira@reframelearning.com::eaebd4a7-56dd-4614-bd7f-2142307caf87" providerId="AD" clId="Web-{A88A535D-739B-0269-7363-307A5E57CB48}" dt="2026-04-30T22:00:45.196" v="321" actId="1076"/>
          <ac:cxnSpMkLst>
            <pc:docMk/>
            <pc:sldMk cId="3273846675" sldId="261"/>
            <ac:cxnSpMk id="24" creationId="{896104B5-AE56-4F6E-F606-1D4484F23493}"/>
          </ac:cxnSpMkLst>
        </pc:cxnChg>
        <pc:cxnChg chg="add mod">
          <ac:chgData name="Samira Micheli" userId="S::samira@reframelearning.com::eaebd4a7-56dd-4614-bd7f-2142307caf87" providerId="AD" clId="Web-{A88A535D-739B-0269-7363-307A5E57CB48}" dt="2026-04-30T22:04:24.693" v="389" actId="1076"/>
          <ac:cxnSpMkLst>
            <pc:docMk/>
            <pc:sldMk cId="3273846675" sldId="261"/>
            <ac:cxnSpMk id="42" creationId="{B704BBA4-EB43-3A53-EAC5-413BCE3D70DF}"/>
          </ac:cxnSpMkLst>
        </pc:cxnChg>
        <pc:cxnChg chg="add mod">
          <ac:chgData name="Samira Micheli" userId="S::samira@reframelearning.com::eaebd4a7-56dd-4614-bd7f-2142307caf87" providerId="AD" clId="Web-{A88A535D-739B-0269-7363-307A5E57CB48}" dt="2026-04-30T22:04:24.709" v="390" actId="1076"/>
          <ac:cxnSpMkLst>
            <pc:docMk/>
            <pc:sldMk cId="3273846675" sldId="261"/>
            <ac:cxnSpMk id="44" creationId="{A877BDFF-FB5B-9515-3F03-EAF8E25CC0D5}"/>
          </ac:cxnSpMkLst>
        </pc:cxnChg>
        <pc:cxnChg chg="add mod">
          <ac:chgData name="Samira Micheli" userId="S::samira@reframelearning.com::eaebd4a7-56dd-4614-bd7f-2142307caf87" providerId="AD" clId="Web-{A88A535D-739B-0269-7363-307A5E57CB48}" dt="2026-04-30T22:04:24.740" v="391" actId="1076"/>
          <ac:cxnSpMkLst>
            <pc:docMk/>
            <pc:sldMk cId="3273846675" sldId="261"/>
            <ac:cxnSpMk id="46" creationId="{D9E71F4F-1A96-E74F-073A-A43093C1C73D}"/>
          </ac:cxnSpMkLst>
        </pc:cxnChg>
      </pc:sldChg>
      <pc:sldChg chg="addSp delSp modSp">
        <pc:chgData name="Samira Micheli" userId="S::samira@reframelearning.com::eaebd4a7-56dd-4614-bd7f-2142307caf87" providerId="AD" clId="Web-{A88A535D-739B-0269-7363-307A5E57CB48}" dt="2026-04-30T23:03:27.487" v="873" actId="1076"/>
        <pc:sldMkLst>
          <pc:docMk/>
          <pc:sldMk cId="4252357360" sldId="262"/>
        </pc:sldMkLst>
        <pc:spChg chg="mod">
          <ac:chgData name="Samira Micheli" userId="S::samira@reframelearning.com::eaebd4a7-56dd-4614-bd7f-2142307caf87" providerId="AD" clId="Web-{A88A535D-739B-0269-7363-307A5E57CB48}" dt="2026-04-30T22:35:37.606" v="691" actId="1076"/>
          <ac:spMkLst>
            <pc:docMk/>
            <pc:sldMk cId="4252357360" sldId="262"/>
            <ac:spMk id="2" creationId="{B11A46C6-8417-9F87-08F0-E31DB5501368}"/>
          </ac:spMkLst>
        </pc:spChg>
        <pc:spChg chg="mod">
          <ac:chgData name="Samira Micheli" userId="S::samira@reframelearning.com::eaebd4a7-56dd-4614-bd7f-2142307caf87" providerId="AD" clId="Web-{A88A535D-739B-0269-7363-307A5E57CB48}" dt="2026-04-30T22:28:44.615" v="671" actId="20577"/>
          <ac:spMkLst>
            <pc:docMk/>
            <pc:sldMk cId="4252357360" sldId="262"/>
            <ac:spMk id="3" creationId="{E41E02EF-5CCD-54E4-4F77-96AD92833E7F}"/>
          </ac:spMkLst>
        </pc:spChg>
        <pc:spChg chg="mod">
          <ac:chgData name="Samira Micheli" userId="S::samira@reframelearning.com::eaebd4a7-56dd-4614-bd7f-2142307caf87" providerId="AD" clId="Web-{A88A535D-739B-0269-7363-307A5E57CB48}" dt="2026-04-30T22:28:22.959" v="663" actId="1076"/>
          <ac:spMkLst>
            <pc:docMk/>
            <pc:sldMk cId="4252357360" sldId="262"/>
            <ac:spMk id="4" creationId="{2C2B4D6E-96CD-6487-D63C-B859FC7D99A8}"/>
          </ac:spMkLst>
        </pc:spChg>
        <pc:spChg chg="mod">
          <ac:chgData name="Samira Micheli" userId="S::samira@reframelearning.com::eaebd4a7-56dd-4614-bd7f-2142307caf87" providerId="AD" clId="Web-{A88A535D-739B-0269-7363-307A5E57CB48}" dt="2026-04-30T22:35:14.995" v="679"/>
          <ac:spMkLst>
            <pc:docMk/>
            <pc:sldMk cId="4252357360" sldId="262"/>
            <ac:spMk id="5" creationId="{00FF6E96-73BC-13D6-55FA-2962315F8791}"/>
          </ac:spMkLst>
        </pc:spChg>
        <pc:spChg chg="add mod">
          <ac:chgData name="Samira Micheli" userId="S::samira@reframelearning.com::eaebd4a7-56dd-4614-bd7f-2142307caf87" providerId="AD" clId="Web-{A88A535D-739B-0269-7363-307A5E57CB48}" dt="2026-04-30T22:17:16.224" v="508"/>
          <ac:spMkLst>
            <pc:docMk/>
            <pc:sldMk cId="4252357360" sldId="262"/>
            <ac:spMk id="12" creationId="{1DC565A7-5557-8A13-1CF2-9F388E4A2321}"/>
          </ac:spMkLst>
        </pc:spChg>
        <pc:spChg chg="add mod">
          <ac:chgData name="Samira Micheli" userId="S::samira@reframelearning.com::eaebd4a7-56dd-4614-bd7f-2142307caf87" providerId="AD" clId="Web-{A88A535D-739B-0269-7363-307A5E57CB48}" dt="2026-04-30T22:17:16.224" v="509"/>
          <ac:spMkLst>
            <pc:docMk/>
            <pc:sldMk cId="4252357360" sldId="262"/>
            <ac:spMk id="14" creationId="{30FA2AB8-1E11-787F-FC3E-39C790271230}"/>
          </ac:spMkLst>
        </pc:spChg>
        <pc:spChg chg="mod">
          <ac:chgData name="Samira Micheli" userId="S::samira@reframelearning.com::eaebd4a7-56dd-4614-bd7f-2142307caf87" providerId="AD" clId="Web-{A88A535D-739B-0269-7363-307A5E57CB48}" dt="2026-04-30T22:17:16.224" v="507"/>
          <ac:spMkLst>
            <pc:docMk/>
            <pc:sldMk cId="4252357360" sldId="262"/>
            <ac:spMk id="17" creationId="{D1A81C77-8F2D-9E46-A263-35A048EC096A}"/>
          </ac:spMkLst>
        </pc:spChg>
        <pc:spChg chg="add mod">
          <ac:chgData name="Samira Micheli" userId="S::samira@reframelearning.com::eaebd4a7-56dd-4614-bd7f-2142307caf87" providerId="AD" clId="Web-{A88A535D-739B-0269-7363-307A5E57CB48}" dt="2026-04-30T22:18:48.805" v="539"/>
          <ac:spMkLst>
            <pc:docMk/>
            <pc:sldMk cId="4252357360" sldId="262"/>
            <ac:spMk id="19" creationId="{870DE19F-DB45-0313-6601-40298190A02E}"/>
          </ac:spMkLst>
        </pc:spChg>
        <pc:spChg chg="add mod">
          <ac:chgData name="Samira Micheli" userId="S::samira@reframelearning.com::eaebd4a7-56dd-4614-bd7f-2142307caf87" providerId="AD" clId="Web-{A88A535D-739B-0269-7363-307A5E57CB48}" dt="2026-04-30T22:18:48.805" v="540"/>
          <ac:spMkLst>
            <pc:docMk/>
            <pc:sldMk cId="4252357360" sldId="262"/>
            <ac:spMk id="21" creationId="{D5A98D9F-F414-A6CA-384D-B7CD757CA1F4}"/>
          </ac:spMkLst>
        </pc:spChg>
        <pc:spChg chg="add mod">
          <ac:chgData name="Samira Micheli" userId="S::samira@reframelearning.com::eaebd4a7-56dd-4614-bd7f-2142307caf87" providerId="AD" clId="Web-{A88A535D-739B-0269-7363-307A5E57CB48}" dt="2026-04-30T22:28:23.068" v="665" actId="1076"/>
          <ac:spMkLst>
            <pc:docMk/>
            <pc:sldMk cId="4252357360" sldId="262"/>
            <ac:spMk id="27" creationId="{D48EED35-4455-6FFD-EB46-35665EE366DC}"/>
          </ac:spMkLst>
        </pc:spChg>
        <pc:spChg chg="add mod">
          <ac:chgData name="Samira Micheli" userId="S::samira@reframelearning.com::eaebd4a7-56dd-4614-bd7f-2142307caf87" providerId="AD" clId="Web-{A88A535D-739B-0269-7363-307A5E57CB48}" dt="2026-04-30T22:43:41.511" v="752"/>
          <ac:spMkLst>
            <pc:docMk/>
            <pc:sldMk cId="4252357360" sldId="262"/>
            <ac:spMk id="28" creationId="{C88458A2-21CC-B6C5-9982-FA4226AF435F}"/>
          </ac:spMkLst>
        </pc:spChg>
        <pc:spChg chg="add mod ord">
          <ac:chgData name="Samira Micheli" userId="S::samira@reframelearning.com::eaebd4a7-56dd-4614-bd7f-2142307caf87" providerId="AD" clId="Web-{A88A535D-739B-0269-7363-307A5E57CB48}" dt="2026-04-30T22:43:47.246" v="753" actId="14100"/>
          <ac:spMkLst>
            <pc:docMk/>
            <pc:sldMk cId="4252357360" sldId="262"/>
            <ac:spMk id="29" creationId="{CB96184A-73B4-CCAC-4D0C-A046989FF692}"/>
          </ac:spMkLst>
        </pc:spChg>
        <pc:spChg chg="add mod">
          <ac:chgData name="Samira Micheli" userId="S::samira@reframelearning.com::eaebd4a7-56dd-4614-bd7f-2142307caf87" providerId="AD" clId="Web-{A88A535D-739B-0269-7363-307A5E57CB48}" dt="2026-04-30T22:45:15.466" v="775" actId="20577"/>
          <ac:spMkLst>
            <pc:docMk/>
            <pc:sldMk cId="4252357360" sldId="262"/>
            <ac:spMk id="32" creationId="{782BA2CE-5742-3927-14B6-20A040DC16F9}"/>
          </ac:spMkLst>
        </pc:spChg>
        <pc:spChg chg="add mod">
          <ac:chgData name="Samira Micheli" userId="S::samira@reframelearning.com::eaebd4a7-56dd-4614-bd7f-2142307caf87" providerId="AD" clId="Web-{A88A535D-739B-0269-7363-307A5E57CB48}" dt="2026-04-30T23:03:27.487" v="873" actId="1076"/>
          <ac:spMkLst>
            <pc:docMk/>
            <pc:sldMk cId="4252357360" sldId="262"/>
            <ac:spMk id="34" creationId="{921B0AF8-2114-6023-F5D5-2F56493BBC89}"/>
          </ac:spMkLst>
        </pc:spChg>
        <pc:spChg chg="mod">
          <ac:chgData name="Samira Micheli" userId="S::samira@reframelearning.com::eaebd4a7-56dd-4614-bd7f-2142307caf87" providerId="AD" clId="Web-{A88A535D-739B-0269-7363-307A5E57CB48}" dt="2026-04-30T22:35:37.512" v="688" actId="1076"/>
          <ac:spMkLst>
            <pc:docMk/>
            <pc:sldMk cId="4252357360" sldId="262"/>
            <ac:spMk id="517" creationId="{78BDA47A-146F-964A-1BCC-A42D250762D1}"/>
          </ac:spMkLst>
        </pc:spChg>
        <pc:spChg chg="mod">
          <ac:chgData name="Samira Micheli" userId="S::samira@reframelearning.com::eaebd4a7-56dd-4614-bd7f-2142307caf87" providerId="AD" clId="Web-{A88A535D-739B-0269-7363-307A5E57CB48}" dt="2026-04-30T22:35:37.543" v="689" actId="1076"/>
          <ac:spMkLst>
            <pc:docMk/>
            <pc:sldMk cId="4252357360" sldId="262"/>
            <ac:spMk id="522" creationId="{51431E1E-BC17-095F-B5AA-4C7455A3CDC0}"/>
          </ac:spMkLst>
        </pc:spChg>
        <pc:spChg chg="mod">
          <ac:chgData name="Samira Micheli" userId="S::samira@reframelearning.com::eaebd4a7-56dd-4614-bd7f-2142307caf87" providerId="AD" clId="Web-{A88A535D-739B-0269-7363-307A5E57CB48}" dt="2026-04-30T22:35:37.574" v="690" actId="1076"/>
          <ac:spMkLst>
            <pc:docMk/>
            <pc:sldMk cId="4252357360" sldId="262"/>
            <ac:spMk id="523" creationId="{93D31F36-6C01-CE5D-1926-DC7A9B54A05E}"/>
          </ac:spMkLst>
        </pc:spChg>
        <pc:grpChg chg="add del mod">
          <ac:chgData name="Samira Micheli" userId="S::samira@reframelearning.com::eaebd4a7-56dd-4614-bd7f-2142307caf87" providerId="AD" clId="Web-{A88A535D-739B-0269-7363-307A5E57CB48}" dt="2026-04-30T22:28:53.115" v="673" actId="14100"/>
          <ac:grpSpMkLst>
            <pc:docMk/>
            <pc:sldMk cId="4252357360" sldId="262"/>
            <ac:grpSpMk id="26" creationId="{F306C4B2-0ADC-B8E2-5F4C-4B5CB1BE1099}"/>
          </ac:grpSpMkLst>
        </pc:grpChg>
        <pc:picChg chg="add">
          <ac:chgData name="Samira Micheli" userId="S::samira@reframelearning.com::eaebd4a7-56dd-4614-bd7f-2142307caf87" providerId="AD" clId="Web-{A88A535D-739B-0269-7363-307A5E57CB48}" dt="2026-04-30T22:15:38.895" v="497"/>
          <ac:picMkLst>
            <pc:docMk/>
            <pc:sldMk cId="4252357360" sldId="262"/>
            <ac:picMk id="11" creationId="{00392CE4-C189-6E13-CC04-5A619A0B27ED}"/>
          </ac:picMkLst>
        </pc:picChg>
        <pc:picChg chg="add mod">
          <ac:chgData name="Samira Micheli" userId="S::samira@reframelearning.com::eaebd4a7-56dd-4614-bd7f-2142307caf87" providerId="AD" clId="Web-{A88A535D-739B-0269-7363-307A5E57CB48}" dt="2026-04-30T22:43:33.339" v="751" actId="1076"/>
          <ac:picMkLst>
            <pc:docMk/>
            <pc:sldMk cId="4252357360" sldId="262"/>
            <ac:picMk id="30" creationId="{DDEA5166-92BB-98BD-4A38-6FBBB64664EA}"/>
          </ac:picMkLst>
        </pc:picChg>
        <pc:cxnChg chg="add mod">
          <ac:chgData name="Samira Micheli" userId="S::samira@reframelearning.com::eaebd4a7-56dd-4614-bd7f-2142307caf87" providerId="AD" clId="Web-{A88A535D-739B-0269-7363-307A5E57CB48}" dt="2026-04-30T22:13:30.440" v="495" actId="1076"/>
          <ac:cxnSpMkLst>
            <pc:docMk/>
            <pc:sldMk cId="4252357360" sldId="262"/>
            <ac:cxnSpMk id="8" creationId="{BD7A398F-D6FD-8212-B4F1-39AD36FA500B}"/>
          </ac:cxnSpMkLst>
        </pc:cxnChg>
        <pc:cxnChg chg="mod">
          <ac:chgData name="Samira Micheli" userId="S::samira@reframelearning.com::eaebd4a7-56dd-4614-bd7f-2142307caf87" providerId="AD" clId="Web-{A88A535D-739B-0269-7363-307A5E57CB48}" dt="2026-04-30T22:35:37.653" v="692" actId="1076"/>
          <ac:cxnSpMkLst>
            <pc:docMk/>
            <pc:sldMk cId="4252357360" sldId="262"/>
            <ac:cxnSpMk id="13" creationId="{D49A33F7-4D45-E35C-AE34-EA2AE29316AD}"/>
          </ac:cxnSpMkLst>
        </pc:cxnChg>
        <pc:cxnChg chg="mod">
          <ac:chgData name="Samira Micheli" userId="S::samira@reframelearning.com::eaebd4a7-56dd-4614-bd7f-2142307caf87" providerId="AD" clId="Web-{A88A535D-739B-0269-7363-307A5E57CB48}" dt="2026-04-30T22:35:37.684" v="693" actId="1076"/>
          <ac:cxnSpMkLst>
            <pc:docMk/>
            <pc:sldMk cId="4252357360" sldId="262"/>
            <ac:cxnSpMk id="15" creationId="{76DF73AD-6CE2-13B3-9D0C-2754BCF7FC1C}"/>
          </ac:cxnSpMkLst>
        </pc:cxnChg>
        <pc:cxnChg chg="mod">
          <ac:chgData name="Samira Micheli" userId="S::samira@reframelearning.com::eaebd4a7-56dd-4614-bd7f-2142307caf87" providerId="AD" clId="Web-{A88A535D-739B-0269-7363-307A5E57CB48}" dt="2026-04-30T22:35:37.715" v="694" actId="1076"/>
          <ac:cxnSpMkLst>
            <pc:docMk/>
            <pc:sldMk cId="4252357360" sldId="262"/>
            <ac:cxnSpMk id="16" creationId="{D6486D57-281E-EFB5-8892-C9D0F3AA2283}"/>
          </ac:cxnSpMkLst>
        </pc:cxnChg>
        <pc:cxnChg chg="mod">
          <ac:chgData name="Samira Micheli" userId="S::samira@reframelearning.com::eaebd4a7-56dd-4614-bd7f-2142307caf87" providerId="AD" clId="Web-{A88A535D-739B-0269-7363-307A5E57CB48}" dt="2026-04-30T23:03:20.972" v="871"/>
          <ac:cxnSpMkLst>
            <pc:docMk/>
            <pc:sldMk cId="4252357360" sldId="262"/>
            <ac:cxnSpMk id="18" creationId="{8A4E1495-CC1C-EDD6-D29C-48F19742BE96}"/>
          </ac:cxnSpMkLst>
        </pc:cxnChg>
        <pc:cxnChg chg="mod">
          <ac:chgData name="Samira Micheli" userId="S::samira@reframelearning.com::eaebd4a7-56dd-4614-bd7f-2142307caf87" providerId="AD" clId="Web-{A88A535D-739B-0269-7363-307A5E57CB48}" dt="2026-04-30T23:03:21.081" v="872"/>
          <ac:cxnSpMkLst>
            <pc:docMk/>
            <pc:sldMk cId="4252357360" sldId="262"/>
            <ac:cxnSpMk id="20" creationId="{7E58AB65-E5A2-9417-891E-83D97BDFBE81}"/>
          </ac:cxnSpMkLst>
        </pc:cxnChg>
      </pc:sldChg>
      <pc:sldChg chg="addSp delSp modSp">
        <pc:chgData name="Samira Micheli" userId="S::samira@reframelearning.com::eaebd4a7-56dd-4614-bd7f-2142307caf87" providerId="AD" clId="Web-{A88A535D-739B-0269-7363-307A5E57CB48}" dt="2026-05-01T00:34:32.868" v="1859" actId="20577"/>
        <pc:sldMkLst>
          <pc:docMk/>
          <pc:sldMk cId="707682540" sldId="264"/>
        </pc:sldMkLst>
        <pc:spChg chg="add mod">
          <ac:chgData name="Samira Micheli" userId="S::samira@reframelearning.com::eaebd4a7-56dd-4614-bd7f-2142307caf87" providerId="AD" clId="Web-{A88A535D-739B-0269-7363-307A5E57CB48}" dt="2026-04-30T23:39:17.839" v="1195" actId="1076"/>
          <ac:spMkLst>
            <pc:docMk/>
            <pc:sldMk cId="707682540" sldId="264"/>
            <ac:spMk id="5" creationId="{0554AC93-5028-C119-6390-026BAA790CA7}"/>
          </ac:spMkLst>
        </pc:spChg>
        <pc:spChg chg="add mod">
          <ac:chgData name="Samira Micheli" userId="S::samira@reframelearning.com::eaebd4a7-56dd-4614-bd7f-2142307caf87" providerId="AD" clId="Web-{A88A535D-739B-0269-7363-307A5E57CB48}" dt="2026-04-30T23:36:10.508" v="1125" actId="1076"/>
          <ac:spMkLst>
            <pc:docMk/>
            <pc:sldMk cId="707682540" sldId="264"/>
            <ac:spMk id="6" creationId="{0100B5CC-C955-AC1D-04B2-3C55C319130D}"/>
          </ac:spMkLst>
        </pc:spChg>
        <pc:spChg chg="add mod">
          <ac:chgData name="Samira Micheli" userId="S::samira@reframelearning.com::eaebd4a7-56dd-4614-bd7f-2142307caf87" providerId="AD" clId="Web-{A88A535D-739B-0269-7363-307A5E57CB48}" dt="2026-04-30T23:39:17.871" v="1196" actId="1076"/>
          <ac:spMkLst>
            <pc:docMk/>
            <pc:sldMk cId="707682540" sldId="264"/>
            <ac:spMk id="7" creationId="{6F026AB0-3792-326B-E8C9-7938FE2E0E5D}"/>
          </ac:spMkLst>
        </pc:spChg>
        <pc:spChg chg="add mod">
          <ac:chgData name="Samira Micheli" userId="S::samira@reframelearning.com::eaebd4a7-56dd-4614-bd7f-2142307caf87" providerId="AD" clId="Web-{A88A535D-739B-0269-7363-307A5E57CB48}" dt="2026-04-30T23:40:32.231" v="1219"/>
          <ac:spMkLst>
            <pc:docMk/>
            <pc:sldMk cId="707682540" sldId="264"/>
            <ac:spMk id="15" creationId="{61189F70-0E29-EFC8-881D-65B9D128EA3A}"/>
          </ac:spMkLst>
        </pc:spChg>
        <pc:spChg chg="add mod">
          <ac:chgData name="Samira Micheli" userId="S::samira@reframelearning.com::eaebd4a7-56dd-4614-bd7f-2142307caf87" providerId="AD" clId="Web-{A88A535D-739B-0269-7363-307A5E57CB48}" dt="2026-04-30T23:39:17.886" v="1197" actId="1076"/>
          <ac:spMkLst>
            <pc:docMk/>
            <pc:sldMk cId="707682540" sldId="264"/>
            <ac:spMk id="19" creationId="{FBC2799B-9704-45C8-E6D9-DE3591125848}"/>
          </ac:spMkLst>
        </pc:spChg>
        <pc:spChg chg="add mod ord">
          <ac:chgData name="Samira Micheli" userId="S::samira@reframelearning.com::eaebd4a7-56dd-4614-bd7f-2142307caf87" providerId="AD" clId="Web-{A88A535D-739B-0269-7363-307A5E57CB48}" dt="2026-04-30T23:39:17.824" v="1194" actId="1076"/>
          <ac:spMkLst>
            <pc:docMk/>
            <pc:sldMk cId="707682540" sldId="264"/>
            <ac:spMk id="20" creationId="{872ADECF-74BF-E21D-5DF8-01F7A3C5A6DF}"/>
          </ac:spMkLst>
        </pc:spChg>
        <pc:spChg chg="add mod">
          <ac:chgData name="Samira Micheli" userId="S::samira@reframelearning.com::eaebd4a7-56dd-4614-bd7f-2142307caf87" providerId="AD" clId="Web-{A88A535D-739B-0269-7363-307A5E57CB48}" dt="2026-04-30T23:43:49.359" v="1250" actId="1076"/>
          <ac:spMkLst>
            <pc:docMk/>
            <pc:sldMk cId="707682540" sldId="264"/>
            <ac:spMk id="23" creationId="{9BF49C61-9E19-D5C5-6499-C4498E73D85D}"/>
          </ac:spMkLst>
        </pc:spChg>
        <pc:spChg chg="add mod">
          <ac:chgData name="Samira Micheli" userId="S::samira@reframelearning.com::eaebd4a7-56dd-4614-bd7f-2142307caf87" providerId="AD" clId="Web-{A88A535D-739B-0269-7363-307A5E57CB48}" dt="2026-04-30T23:44:46.224" v="1253" actId="14100"/>
          <ac:spMkLst>
            <pc:docMk/>
            <pc:sldMk cId="707682540" sldId="264"/>
            <ac:spMk id="24" creationId="{8E3DC00B-AD35-6060-C4DC-8BC1BE0408D5}"/>
          </ac:spMkLst>
        </pc:spChg>
        <pc:spChg chg="add mod">
          <ac:chgData name="Samira Micheli" userId="S::samira@reframelearning.com::eaebd4a7-56dd-4614-bd7f-2142307caf87" providerId="AD" clId="Web-{A88A535D-739B-0269-7363-307A5E57CB48}" dt="2026-04-30T23:51:00.259" v="1269" actId="20577"/>
          <ac:spMkLst>
            <pc:docMk/>
            <pc:sldMk cId="707682540" sldId="264"/>
            <ac:spMk id="27" creationId="{6C16AD02-9351-080E-87D7-8B22D88EC5F9}"/>
          </ac:spMkLst>
        </pc:spChg>
        <pc:spChg chg="add mod">
          <ac:chgData name="Samira Micheli" userId="S::samira@reframelearning.com::eaebd4a7-56dd-4614-bd7f-2142307caf87" providerId="AD" clId="Web-{A88A535D-739B-0269-7363-307A5E57CB48}" dt="2026-05-01T00:34:32.868" v="1859" actId="20577"/>
          <ac:spMkLst>
            <pc:docMk/>
            <pc:sldMk cId="707682540" sldId="264"/>
            <ac:spMk id="29" creationId="{B4147A27-2516-D591-A326-A611673B8223}"/>
          </ac:spMkLst>
        </pc:spChg>
        <pc:picChg chg="add mod">
          <ac:chgData name="Samira Micheli" userId="S::samira@reframelearning.com::eaebd4a7-56dd-4614-bd7f-2142307caf87" providerId="AD" clId="Web-{A88A535D-739B-0269-7363-307A5E57CB48}" dt="2026-04-30T23:36:10.743" v="1135" actId="1076"/>
          <ac:picMkLst>
            <pc:docMk/>
            <pc:sldMk cId="707682540" sldId="264"/>
            <ac:picMk id="16" creationId="{8201AAF9-8F09-31AB-30D6-CAC5D6748882}"/>
          </ac:picMkLst>
        </pc:picChg>
        <pc:picChg chg="add mod">
          <ac:chgData name="Samira Micheli" userId="S::samira@reframelearning.com::eaebd4a7-56dd-4614-bd7f-2142307caf87" providerId="AD" clId="Web-{A88A535D-739B-0269-7363-307A5E57CB48}" dt="2026-04-30T23:42:10.170" v="1223" actId="1076"/>
          <ac:picMkLst>
            <pc:docMk/>
            <pc:sldMk cId="707682540" sldId="264"/>
            <ac:picMk id="21" creationId="{FB85D7DC-4912-5A83-6A37-72A1796C1DF5}"/>
          </ac:picMkLst>
        </pc:picChg>
        <pc:cxnChg chg="add mod">
          <ac:chgData name="Samira Micheli" userId="S::samira@reframelearning.com::eaebd4a7-56dd-4614-bd7f-2142307caf87" providerId="AD" clId="Web-{A88A535D-739B-0269-7363-307A5E57CB48}" dt="2026-04-30T23:44:01.563" v="1252" actId="1076"/>
          <ac:cxnSpMkLst>
            <pc:docMk/>
            <pc:sldMk cId="707682540" sldId="264"/>
            <ac:cxnSpMk id="26" creationId="{DAEE0FC7-0855-80C9-4118-C15A389DB1E5}"/>
          </ac:cxnSpMkLst>
        </pc:cxnChg>
      </pc:sldChg>
      <pc:sldChg chg="addSp delSp modSp">
        <pc:chgData name="Samira Micheli" userId="S::samira@reframelearning.com::eaebd4a7-56dd-4614-bd7f-2142307caf87" providerId="AD" clId="Web-{A88A535D-739B-0269-7363-307A5E57CB48}" dt="2026-04-30T23:35:25.648" v="1123" actId="20577"/>
        <pc:sldMkLst>
          <pc:docMk/>
          <pc:sldMk cId="2185157089" sldId="265"/>
        </pc:sldMkLst>
        <pc:spChg chg="add mod">
          <ac:chgData name="Samira Micheli" userId="S::samira@reframelearning.com::eaebd4a7-56dd-4614-bd7f-2142307caf87" providerId="AD" clId="Web-{A88A535D-739B-0269-7363-307A5E57CB48}" dt="2026-04-30T23:05:59.692" v="919" actId="20577"/>
          <ac:spMkLst>
            <pc:docMk/>
            <pc:sldMk cId="2185157089" sldId="265"/>
            <ac:spMk id="10" creationId="{9EA33407-AC5A-72D2-657A-211F8D31FE2A}"/>
          </ac:spMkLst>
        </pc:spChg>
        <pc:spChg chg="add mod">
          <ac:chgData name="Samira Micheli" userId="S::samira@reframelearning.com::eaebd4a7-56dd-4614-bd7f-2142307caf87" providerId="AD" clId="Web-{A88A535D-739B-0269-7363-307A5E57CB48}" dt="2026-04-30T23:13:39.854" v="940" actId="20577"/>
          <ac:spMkLst>
            <pc:docMk/>
            <pc:sldMk cId="2185157089" sldId="265"/>
            <ac:spMk id="13" creationId="{5B732697-EE9A-EE3B-A5E8-7357B4523C50}"/>
          </ac:spMkLst>
        </pc:spChg>
        <pc:spChg chg="add mod">
          <ac:chgData name="Samira Micheli" userId="S::samira@reframelearning.com::eaebd4a7-56dd-4614-bd7f-2142307caf87" providerId="AD" clId="Web-{A88A535D-739B-0269-7363-307A5E57CB48}" dt="2026-04-30T23:17:29.988" v="990"/>
          <ac:spMkLst>
            <pc:docMk/>
            <pc:sldMk cId="2185157089" sldId="265"/>
            <ac:spMk id="23" creationId="{ED5670F9-48D5-FCF5-1219-ED5CEAA2C35E}"/>
          </ac:spMkLst>
        </pc:spChg>
        <pc:spChg chg="add mod">
          <ac:chgData name="Samira Micheli" userId="S::samira@reframelearning.com::eaebd4a7-56dd-4614-bd7f-2142307caf87" providerId="AD" clId="Web-{A88A535D-739B-0269-7363-307A5E57CB48}" dt="2026-04-30T23:20:10.507" v="1009"/>
          <ac:spMkLst>
            <pc:docMk/>
            <pc:sldMk cId="2185157089" sldId="265"/>
            <ac:spMk id="25" creationId="{A3A6C1B6-421E-0076-D066-42CDC0BB35B3}"/>
          </ac:spMkLst>
        </pc:spChg>
        <pc:spChg chg="add mod">
          <ac:chgData name="Samira Micheli" userId="S::samira@reframelearning.com::eaebd4a7-56dd-4614-bd7f-2142307caf87" providerId="AD" clId="Web-{A88A535D-739B-0269-7363-307A5E57CB48}" dt="2026-04-30T23:17:30.050" v="991"/>
          <ac:spMkLst>
            <pc:docMk/>
            <pc:sldMk cId="2185157089" sldId="265"/>
            <ac:spMk id="26" creationId="{8D4267EC-D224-9D00-BF33-C5CB0C655D07}"/>
          </ac:spMkLst>
        </pc:spChg>
        <pc:spChg chg="add del mod">
          <ac:chgData name="Samira Micheli" userId="S::samira@reframelearning.com::eaebd4a7-56dd-4614-bd7f-2142307caf87" providerId="AD" clId="Web-{A88A535D-739B-0269-7363-307A5E57CB48}" dt="2026-04-30T23:20:10.585" v="1010"/>
          <ac:spMkLst>
            <pc:docMk/>
            <pc:sldMk cId="2185157089" sldId="265"/>
            <ac:spMk id="28" creationId="{1F6377D5-13F9-984E-4B73-ECBA221D2468}"/>
          </ac:spMkLst>
        </pc:spChg>
        <pc:spChg chg="add mod">
          <ac:chgData name="Samira Micheli" userId="S::samira@reframelearning.com::eaebd4a7-56dd-4614-bd7f-2142307caf87" providerId="AD" clId="Web-{A88A535D-739B-0269-7363-307A5E57CB48}" dt="2026-04-30T23:19:48.194" v="1001" actId="20577"/>
          <ac:spMkLst>
            <pc:docMk/>
            <pc:sldMk cId="2185157089" sldId="265"/>
            <ac:spMk id="39" creationId="{A69589AF-7F2E-BF50-3EEB-F7247C4DC419}"/>
          </ac:spMkLst>
        </pc:spChg>
        <pc:spChg chg="add mod">
          <ac:chgData name="Samira Micheli" userId="S::samira@reframelearning.com::eaebd4a7-56dd-4614-bd7f-2142307caf87" providerId="AD" clId="Web-{A88A535D-739B-0269-7363-307A5E57CB48}" dt="2026-04-30T23:35:25.648" v="1123" actId="20577"/>
          <ac:spMkLst>
            <pc:docMk/>
            <pc:sldMk cId="2185157089" sldId="265"/>
            <ac:spMk id="40" creationId="{DAFC0E39-C239-0E79-3D2C-F55C7C9B9A92}"/>
          </ac:spMkLst>
        </pc:spChg>
        <pc:spChg chg="add del">
          <ac:chgData name="Samira Micheli" userId="S::samira@reframelearning.com::eaebd4a7-56dd-4614-bd7f-2142307caf87" providerId="AD" clId="Web-{A88A535D-739B-0269-7363-307A5E57CB48}" dt="2026-04-30T23:34:41.006" v="1114"/>
          <ac:spMkLst>
            <pc:docMk/>
            <pc:sldMk cId="2185157089" sldId="265"/>
            <ac:spMk id="60" creationId="{96B6EC7F-4A02-8436-2A0E-E5FCE767FA8A}"/>
          </ac:spMkLst>
        </pc:spChg>
        <pc:spChg chg="add mod">
          <ac:chgData name="Samira Micheli" userId="S::samira@reframelearning.com::eaebd4a7-56dd-4614-bd7f-2142307caf87" providerId="AD" clId="Web-{A88A535D-739B-0269-7363-307A5E57CB48}" dt="2026-04-30T23:32:28.846" v="1098" actId="20577"/>
          <ac:spMkLst>
            <pc:docMk/>
            <pc:sldMk cId="2185157089" sldId="265"/>
            <ac:spMk id="68" creationId="{3607F668-734C-2166-2154-41F9FCDA151C}"/>
          </ac:spMkLst>
        </pc:spChg>
        <pc:spChg chg="add mod">
          <ac:chgData name="Samira Micheli" userId="S::samira@reframelearning.com::eaebd4a7-56dd-4614-bd7f-2142307caf87" providerId="AD" clId="Web-{A88A535D-739B-0269-7363-307A5E57CB48}" dt="2026-04-30T23:34:45.194" v="1115"/>
          <ac:spMkLst>
            <pc:docMk/>
            <pc:sldMk cId="2185157089" sldId="265"/>
            <ac:spMk id="70" creationId="{AC1FCF1D-F030-05C7-0A83-10381F8D024A}"/>
          </ac:spMkLst>
        </pc:spChg>
        <pc:grpChg chg="add mod">
          <ac:chgData name="Samira Micheli" userId="S::samira@reframelearning.com::eaebd4a7-56dd-4614-bd7f-2142307caf87" providerId="AD" clId="Web-{A88A535D-739B-0269-7363-307A5E57CB48}" dt="2026-04-30T23:15:39.500" v="952" actId="1076"/>
          <ac:grpSpMkLst>
            <pc:docMk/>
            <pc:sldMk cId="2185157089" sldId="265"/>
            <ac:grpSpMk id="37" creationId="{2CCA4BC5-D3BD-ADE1-85E3-5C744DAD9AA1}"/>
          </ac:grpSpMkLst>
        </pc:grpChg>
        <pc:grpChg chg="add mod">
          <ac:chgData name="Samira Micheli" userId="S::samira@reframelearning.com::eaebd4a7-56dd-4614-bd7f-2142307caf87" providerId="AD" clId="Web-{A88A535D-739B-0269-7363-307A5E57CB48}" dt="2026-04-30T23:35:12.132" v="1120" actId="1076"/>
          <ac:grpSpMkLst>
            <pc:docMk/>
            <pc:sldMk cId="2185157089" sldId="265"/>
            <ac:grpSpMk id="71" creationId="{57574DF2-52F9-B9D7-024A-F7CB50CF014F}"/>
          </ac:grpSpMkLst>
        </pc:grpChg>
        <pc:picChg chg="mod">
          <ac:chgData name="Samira Micheli" userId="S::samira@reframelearning.com::eaebd4a7-56dd-4614-bd7f-2142307caf87" providerId="AD" clId="Web-{A88A535D-739B-0269-7363-307A5E57CB48}" dt="2026-04-30T23:16:11.267" v="967"/>
          <ac:picMkLst>
            <pc:docMk/>
            <pc:sldMk cId="2185157089" sldId="265"/>
            <ac:picMk id="15" creationId="{2E1C552D-55E0-BD0B-856F-4D103F9756B7}"/>
          </ac:picMkLst>
        </pc:picChg>
        <pc:picChg chg="add">
          <ac:chgData name="Samira Micheli" userId="S::samira@reframelearning.com::eaebd4a7-56dd-4614-bd7f-2142307caf87" providerId="AD" clId="Web-{A88A535D-739B-0269-7363-307A5E57CB48}" dt="2026-04-30T23:34:26.256" v="1112"/>
          <ac:picMkLst>
            <pc:docMk/>
            <pc:sldMk cId="2185157089" sldId="265"/>
            <ac:picMk id="69" creationId="{C6CE6F3C-5BDE-F798-0146-E22786D0E1BD}"/>
          </ac:picMkLst>
        </pc:picChg>
        <pc:cxnChg chg="mod">
          <ac:chgData name="Samira Micheli" userId="S::samira@reframelearning.com::eaebd4a7-56dd-4614-bd7f-2142307caf87" providerId="AD" clId="Web-{A88A535D-739B-0269-7363-307A5E57CB48}" dt="2026-04-30T23:16:26.986" v="970"/>
          <ac:cxnSpMkLst>
            <pc:docMk/>
            <pc:sldMk cId="2185157089" sldId="265"/>
            <ac:cxnSpMk id="24" creationId="{8BBC72F3-2672-2CC7-2786-DF2626CBD2E8}"/>
          </ac:cxnSpMkLst>
        </pc:cxnChg>
        <pc:cxnChg chg="mod">
          <ac:chgData name="Samira Micheli" userId="S::samira@reframelearning.com::eaebd4a7-56dd-4614-bd7f-2142307caf87" providerId="AD" clId="Web-{A88A535D-739B-0269-7363-307A5E57CB48}" dt="2026-04-30T23:16:27.064" v="971"/>
          <ac:cxnSpMkLst>
            <pc:docMk/>
            <pc:sldMk cId="2185157089" sldId="265"/>
            <ac:cxnSpMk id="27" creationId="{A1DBBC02-3C17-053F-3381-70F6CD9F88C9}"/>
          </ac:cxnSpMkLst>
        </pc:cxnChg>
      </pc:sldChg>
      <pc:sldChg chg="addSp delSp modSp">
        <pc:chgData name="Samira Micheli" userId="S::samira@reframelearning.com::eaebd4a7-56dd-4614-bd7f-2142307caf87" providerId="AD" clId="Web-{A88A535D-739B-0269-7363-307A5E57CB48}" dt="2026-05-01T00:37:36.976" v="1876" actId="20577"/>
        <pc:sldMkLst>
          <pc:docMk/>
          <pc:sldMk cId="3597045948" sldId="268"/>
        </pc:sldMkLst>
        <pc:spChg chg="add mod">
          <ac:chgData name="Samira Micheli" userId="S::samira@reframelearning.com::eaebd4a7-56dd-4614-bd7f-2142307caf87" providerId="AD" clId="Web-{A88A535D-739B-0269-7363-307A5E57CB48}" dt="2026-05-01T00:01:38.617" v="1447" actId="1076"/>
          <ac:spMkLst>
            <pc:docMk/>
            <pc:sldMk cId="3597045948" sldId="268"/>
            <ac:spMk id="8" creationId="{25CEE739-DD67-357F-FD61-C41008DC41A1}"/>
          </ac:spMkLst>
        </pc:spChg>
        <pc:spChg chg="add">
          <ac:chgData name="Samira Micheli" userId="S::samira@reframelearning.com::eaebd4a7-56dd-4614-bd7f-2142307caf87" providerId="AD" clId="Web-{A88A535D-739B-0269-7363-307A5E57CB48}" dt="2026-04-30T23:57:04.063" v="1315"/>
          <ac:spMkLst>
            <pc:docMk/>
            <pc:sldMk cId="3597045948" sldId="268"/>
            <ac:spMk id="26" creationId="{A28D3913-C7F7-0147-1F1A-AE42BB0400E6}"/>
          </ac:spMkLst>
        </pc:spChg>
        <pc:spChg chg="add mod">
          <ac:chgData name="Samira Micheli" userId="S::samira@reframelearning.com::eaebd4a7-56dd-4614-bd7f-2142307caf87" providerId="AD" clId="Web-{A88A535D-739B-0269-7363-307A5E57CB48}" dt="2026-05-01T00:01:38.633" v="1448" actId="1076"/>
          <ac:spMkLst>
            <pc:docMk/>
            <pc:sldMk cId="3597045948" sldId="268"/>
            <ac:spMk id="34" creationId="{D1856BB9-945B-FA9C-B600-7CBF1F4EC139}"/>
          </ac:spMkLst>
        </pc:spChg>
        <pc:spChg chg="add mod">
          <ac:chgData name="Samira Micheli" userId="S::samira@reframelearning.com::eaebd4a7-56dd-4614-bd7f-2142307caf87" providerId="AD" clId="Web-{A88A535D-739B-0269-7363-307A5E57CB48}" dt="2026-05-01T00:08:23.545" v="1591" actId="20577"/>
          <ac:spMkLst>
            <pc:docMk/>
            <pc:sldMk cId="3597045948" sldId="268"/>
            <ac:spMk id="35" creationId="{3EDB8CC7-3F02-961D-C590-7F877DBF8397}"/>
          </ac:spMkLst>
        </pc:spChg>
        <pc:spChg chg="add mod">
          <ac:chgData name="Samira Micheli" userId="S::samira@reframelearning.com::eaebd4a7-56dd-4614-bd7f-2142307caf87" providerId="AD" clId="Web-{A88A535D-739B-0269-7363-307A5E57CB48}" dt="2026-05-01T00:04:29.379" v="1507" actId="20577"/>
          <ac:spMkLst>
            <pc:docMk/>
            <pc:sldMk cId="3597045948" sldId="268"/>
            <ac:spMk id="36" creationId="{917E6162-8B50-6A07-1D01-1D72231ACA50}"/>
          </ac:spMkLst>
        </pc:spChg>
        <pc:spChg chg="add mod">
          <ac:chgData name="Samira Micheli" userId="S::samira@reframelearning.com::eaebd4a7-56dd-4614-bd7f-2142307caf87" providerId="AD" clId="Web-{A88A535D-739B-0269-7363-307A5E57CB48}" dt="2026-05-01T00:37:22.959" v="1874" actId="14100"/>
          <ac:spMkLst>
            <pc:docMk/>
            <pc:sldMk cId="3597045948" sldId="268"/>
            <ac:spMk id="38" creationId="{43843E22-24A2-8269-0E48-778CF3476574}"/>
          </ac:spMkLst>
        </pc:spChg>
        <pc:spChg chg="add mod">
          <ac:chgData name="Samira Micheli" userId="S::samira@reframelearning.com::eaebd4a7-56dd-4614-bd7f-2142307caf87" providerId="AD" clId="Web-{A88A535D-739B-0269-7363-307A5E57CB48}" dt="2026-05-01T00:36:50.051" v="1870" actId="20577"/>
          <ac:spMkLst>
            <pc:docMk/>
            <pc:sldMk cId="3597045948" sldId="268"/>
            <ac:spMk id="42" creationId="{1D375BBD-9CDB-B302-A7CB-4712540145F0}"/>
          </ac:spMkLst>
        </pc:spChg>
        <pc:spChg chg="add mod">
          <ac:chgData name="Samira Micheli" userId="S::samira@reframelearning.com::eaebd4a7-56dd-4614-bd7f-2142307caf87" providerId="AD" clId="Web-{A88A535D-739B-0269-7363-307A5E57CB48}" dt="2026-05-01T00:37:36.976" v="1876" actId="20577"/>
          <ac:spMkLst>
            <pc:docMk/>
            <pc:sldMk cId="3597045948" sldId="268"/>
            <ac:spMk id="44" creationId="{575D7F12-3041-885D-C1E6-94354DEC8CE2}"/>
          </ac:spMkLst>
        </pc:spChg>
        <pc:grpChg chg="add mod">
          <ac:chgData name="Samira Micheli" userId="S::samira@reframelearning.com::eaebd4a7-56dd-4614-bd7f-2142307caf87" providerId="AD" clId="Web-{A88A535D-739B-0269-7363-307A5E57CB48}" dt="2026-05-01T00:01:03.708" v="1446" actId="1076"/>
          <ac:grpSpMkLst>
            <pc:docMk/>
            <pc:sldMk cId="3597045948" sldId="268"/>
            <ac:grpSpMk id="31" creationId="{83413684-C3CA-7C4E-A863-1B9F5CC03B53}"/>
          </ac:grpSpMkLst>
        </pc:grpChg>
        <pc:picChg chg="add mod">
          <ac:chgData name="Samira Micheli" userId="S::samira@reframelearning.com::eaebd4a7-56dd-4614-bd7f-2142307caf87" providerId="AD" clId="Web-{A88A535D-739B-0269-7363-307A5E57CB48}" dt="2026-05-01T00:06:45.120" v="1566" actId="1076"/>
          <ac:picMkLst>
            <pc:docMk/>
            <pc:sldMk cId="3597045948" sldId="268"/>
            <ac:picMk id="37" creationId="{C4567FDC-B88B-39D2-4EF2-D65C819DA6C7}"/>
          </ac:picMkLst>
        </pc:picChg>
        <pc:cxnChg chg="add mod">
          <ac:chgData name="Samira Micheli" userId="S::samira@reframelearning.com::eaebd4a7-56dd-4614-bd7f-2142307caf87" providerId="AD" clId="Web-{A88A535D-739B-0269-7363-307A5E57CB48}" dt="2026-05-01T00:10:13.766" v="1601" actId="1076"/>
          <ac:cxnSpMkLst>
            <pc:docMk/>
            <pc:sldMk cId="3597045948" sldId="268"/>
            <ac:cxnSpMk id="40" creationId="{DEB61219-E2B5-02A6-3025-787664AA032F}"/>
          </ac:cxnSpMkLst>
        </pc:cxnChg>
      </pc:sldChg>
      <pc:sldChg chg="addSp modSp add del ord">
        <pc:chgData name="Samira Micheli" userId="S::samira@reframelearning.com::eaebd4a7-56dd-4614-bd7f-2142307caf87" providerId="AD" clId="Web-{A88A535D-739B-0269-7363-307A5E57CB48}" dt="2026-05-01T00:35:34.998" v="1866" actId="20577"/>
        <pc:sldMkLst>
          <pc:docMk/>
          <pc:sldMk cId="1438565300" sldId="269"/>
        </pc:sldMkLst>
        <pc:spChg chg="add mod">
          <ac:chgData name="Samira Micheli" userId="S::samira@reframelearning.com::eaebd4a7-56dd-4614-bd7f-2142307caf87" providerId="AD" clId="Web-{A88A535D-739B-0269-7363-307A5E57CB48}" dt="2026-05-01T00:35:26.294" v="1864" actId="20577"/>
          <ac:spMkLst>
            <pc:docMk/>
            <pc:sldMk cId="1438565300" sldId="269"/>
            <ac:spMk id="15" creationId="{5150AD99-60BD-6621-3E05-BA305080D5B6}"/>
          </ac:spMkLst>
        </pc:spChg>
        <pc:spChg chg="mod">
          <ac:chgData name="Samira Micheli" userId="S::samira@reframelearning.com::eaebd4a7-56dd-4614-bd7f-2142307caf87" providerId="AD" clId="Web-{A88A535D-739B-0269-7363-307A5E57CB48}" dt="2026-04-30T23:56:34.734" v="1314" actId="20577"/>
          <ac:spMkLst>
            <pc:docMk/>
            <pc:sldMk cId="1438565300" sldId="269"/>
            <ac:spMk id="18" creationId="{51EF9649-C7E0-9634-8E29-47A8FB7E148F}"/>
          </ac:spMkLst>
        </pc:spChg>
        <pc:spChg chg="add mod">
          <ac:chgData name="Samira Micheli" userId="S::samira@reframelearning.com::eaebd4a7-56dd-4614-bd7f-2142307caf87" providerId="AD" clId="Web-{A88A535D-739B-0269-7363-307A5E57CB48}" dt="2026-05-01T00:35:34.998" v="1866" actId="20577"/>
          <ac:spMkLst>
            <pc:docMk/>
            <pc:sldMk cId="1438565300" sldId="269"/>
            <ac:spMk id="19" creationId="{F79E5B11-511A-775B-2D68-A805907417B4}"/>
          </ac:spMkLst>
        </pc:spChg>
        <pc:spChg chg="mod">
          <ac:chgData name="Samira Micheli" userId="S::samira@reframelearning.com::eaebd4a7-56dd-4614-bd7f-2142307caf87" providerId="AD" clId="Web-{A88A535D-739B-0269-7363-307A5E57CB48}" dt="2026-05-01T00:03:32.251" v="1474" actId="20577"/>
          <ac:spMkLst>
            <pc:docMk/>
            <pc:sldMk cId="1438565300" sldId="269"/>
            <ac:spMk id="23" creationId="{E601A4DE-561B-EAEE-7C0C-426EA570D7A2}"/>
          </ac:spMkLst>
        </pc:spChg>
      </pc:sldChg>
      <pc:sldChg chg="addSp modSp">
        <pc:chgData name="Samira Micheli" userId="S::samira@reframelearning.com::eaebd4a7-56dd-4614-bd7f-2142307caf87" providerId="AD" clId="Web-{A88A535D-739B-0269-7363-307A5E57CB48}" dt="2026-05-01T00:44:19.803" v="1921" actId="20577"/>
        <pc:sldMkLst>
          <pc:docMk/>
          <pc:sldMk cId="1081952162" sldId="270"/>
        </pc:sldMkLst>
        <pc:spChg chg="add mod">
          <ac:chgData name="Samira Micheli" userId="S::samira@reframelearning.com::eaebd4a7-56dd-4614-bd7f-2142307caf87" providerId="AD" clId="Web-{A88A535D-739B-0269-7363-307A5E57CB48}" dt="2026-05-01T00:44:00.818" v="1918" actId="20577"/>
          <ac:spMkLst>
            <pc:docMk/>
            <pc:sldMk cId="1081952162" sldId="270"/>
            <ac:spMk id="3" creationId="{24EFB76A-D599-346A-FF5C-A3AF8AB6AF8E}"/>
          </ac:spMkLst>
        </pc:spChg>
        <pc:spChg chg="add mod">
          <ac:chgData name="Samira Micheli" userId="S::samira@reframelearning.com::eaebd4a7-56dd-4614-bd7f-2142307caf87" providerId="AD" clId="Web-{A88A535D-739B-0269-7363-307A5E57CB48}" dt="2026-05-01T00:43:44.396" v="1917" actId="20577"/>
          <ac:spMkLst>
            <pc:docMk/>
            <pc:sldMk cId="1081952162" sldId="270"/>
            <ac:spMk id="5" creationId="{120931A1-9AA9-B686-6FE4-02D45633A8FF}"/>
          </ac:spMkLst>
        </pc:spChg>
        <pc:spChg chg="add mod">
          <ac:chgData name="Samira Micheli" userId="S::samira@reframelearning.com::eaebd4a7-56dd-4614-bd7f-2142307caf87" providerId="AD" clId="Web-{A88A535D-739B-0269-7363-307A5E57CB48}" dt="2026-05-01T00:44:19.803" v="1921" actId="20577"/>
          <ac:spMkLst>
            <pc:docMk/>
            <pc:sldMk cId="1081952162" sldId="270"/>
            <ac:spMk id="9" creationId="{68AD86F8-F738-6A0A-3704-1626488AB933}"/>
          </ac:spMkLst>
        </pc:spChg>
        <pc:spChg chg="mod">
          <ac:chgData name="Samira Micheli" userId="S::samira@reframelearning.com::eaebd4a7-56dd-4614-bd7f-2142307caf87" providerId="AD" clId="Web-{A88A535D-739B-0269-7363-307A5E57CB48}" dt="2026-04-30T21:49:16.739" v="80"/>
          <ac:spMkLst>
            <pc:docMk/>
            <pc:sldMk cId="1081952162" sldId="270"/>
            <ac:spMk id="12" creationId="{E89AEE7D-D3B0-48E0-96F7-5551D1350D96}"/>
          </ac:spMkLst>
        </pc:spChg>
      </pc:sldChg>
      <pc:sldChg chg="addSp delSp modSp">
        <pc:chgData name="Samira Micheli" userId="S::samira@reframelearning.com::eaebd4a7-56dd-4614-bd7f-2142307caf87" providerId="AD" clId="Web-{A88A535D-739B-0269-7363-307A5E57CB48}" dt="2026-05-01T00:40:37.969" v="1894" actId="20577"/>
        <pc:sldMkLst>
          <pc:docMk/>
          <pc:sldMk cId="3705259509" sldId="271"/>
        </pc:sldMkLst>
        <pc:spChg chg="mod">
          <ac:chgData name="Samira Micheli" userId="S::samira@reframelearning.com::eaebd4a7-56dd-4614-bd7f-2142307caf87" providerId="AD" clId="Web-{A88A535D-739B-0269-7363-307A5E57CB48}" dt="2026-05-01T00:30:12.928" v="1853" actId="20577"/>
          <ac:spMkLst>
            <pc:docMk/>
            <pc:sldMk cId="3705259509" sldId="271"/>
            <ac:spMk id="2" creationId="{8918E541-3C3E-EA76-FFC3-AC5793C4EA0C}"/>
          </ac:spMkLst>
        </pc:spChg>
        <pc:spChg chg="mod">
          <ac:chgData name="Samira Micheli" userId="S::samira@reframelearning.com::eaebd4a7-56dd-4614-bd7f-2142307caf87" providerId="AD" clId="Web-{A88A535D-739B-0269-7363-307A5E57CB48}" dt="2026-05-01T00:23:45.107" v="1724" actId="1076"/>
          <ac:spMkLst>
            <pc:docMk/>
            <pc:sldMk cId="3705259509" sldId="271"/>
            <ac:spMk id="6" creationId="{382A8C6D-F9BA-2732-ACE8-73DE23E170A5}"/>
          </ac:spMkLst>
        </pc:spChg>
        <pc:spChg chg="add mod">
          <ac:chgData name="Samira Micheli" userId="S::samira@reframelearning.com::eaebd4a7-56dd-4614-bd7f-2142307caf87" providerId="AD" clId="Web-{A88A535D-739B-0269-7363-307A5E57CB48}" dt="2026-05-01T00:22:14.790" v="1716" actId="20577"/>
          <ac:spMkLst>
            <pc:docMk/>
            <pc:sldMk cId="3705259509" sldId="271"/>
            <ac:spMk id="14" creationId="{8EB7222F-2545-8CDA-F13F-291A6DCB764A}"/>
          </ac:spMkLst>
        </pc:spChg>
        <pc:spChg chg="add mod">
          <ac:chgData name="Samira Micheli" userId="S::samira@reframelearning.com::eaebd4a7-56dd-4614-bd7f-2142307caf87" providerId="AD" clId="Web-{A88A535D-739B-0269-7363-307A5E57CB48}" dt="2026-05-01T00:28:03.519" v="1799" actId="14100"/>
          <ac:spMkLst>
            <pc:docMk/>
            <pc:sldMk cId="3705259509" sldId="271"/>
            <ac:spMk id="16" creationId="{EF93DEFA-16F2-EC7B-671F-EA5517783E82}"/>
          </ac:spMkLst>
        </pc:spChg>
        <pc:spChg chg="add mod">
          <ac:chgData name="Samira Micheli" userId="S::samira@reframelearning.com::eaebd4a7-56dd-4614-bd7f-2142307caf87" providerId="AD" clId="Web-{A88A535D-739B-0269-7363-307A5E57CB48}" dt="2026-05-01T00:31:58.539" v="1857" actId="20577"/>
          <ac:spMkLst>
            <pc:docMk/>
            <pc:sldMk cId="3705259509" sldId="271"/>
            <ac:spMk id="31" creationId="{A8EB89DD-C0A3-60B7-2976-3E890DCCC03E}"/>
          </ac:spMkLst>
        </pc:spChg>
        <pc:spChg chg="add mod ord">
          <ac:chgData name="Samira Micheli" userId="S::samira@reframelearning.com::eaebd4a7-56dd-4614-bd7f-2142307caf87" providerId="AD" clId="Web-{A88A535D-739B-0269-7363-307A5E57CB48}" dt="2026-05-01T00:29:50.443" v="1839" actId="1076"/>
          <ac:spMkLst>
            <pc:docMk/>
            <pc:sldMk cId="3705259509" sldId="271"/>
            <ac:spMk id="32" creationId="{7AAE2A30-474E-3D72-A2B5-BB9C77C92BE9}"/>
          </ac:spMkLst>
        </pc:spChg>
        <pc:spChg chg="add mod">
          <ac:chgData name="Samira Micheli" userId="S::samira@reframelearning.com::eaebd4a7-56dd-4614-bd7f-2142307caf87" providerId="AD" clId="Web-{A88A535D-739B-0269-7363-307A5E57CB48}" dt="2026-05-01T00:31:47.851" v="1855" actId="20577"/>
          <ac:spMkLst>
            <pc:docMk/>
            <pc:sldMk cId="3705259509" sldId="271"/>
            <ac:spMk id="42" creationId="{74A6D5D3-BE7C-D197-7474-45B0FCF689E8}"/>
          </ac:spMkLst>
        </pc:spChg>
        <pc:spChg chg="add mod">
          <ac:chgData name="Samira Micheli" userId="S::samira@reframelearning.com::eaebd4a7-56dd-4614-bd7f-2142307caf87" providerId="AD" clId="Web-{A88A535D-739B-0269-7363-307A5E57CB48}" dt="2026-05-01T00:29:45.787" v="1837" actId="14100"/>
          <ac:spMkLst>
            <pc:docMk/>
            <pc:sldMk cId="3705259509" sldId="271"/>
            <ac:spMk id="45" creationId="{D1433E2B-C340-D946-0940-A9D695C8B160}"/>
          </ac:spMkLst>
        </pc:spChg>
        <pc:spChg chg="add mod">
          <ac:chgData name="Samira Micheli" userId="S::samira@reframelearning.com::eaebd4a7-56dd-4614-bd7f-2142307caf87" providerId="AD" clId="Web-{A88A535D-739B-0269-7363-307A5E57CB48}" dt="2026-05-01T00:40:37.969" v="1894" actId="20577"/>
          <ac:spMkLst>
            <pc:docMk/>
            <pc:sldMk cId="3705259509" sldId="271"/>
            <ac:spMk id="48" creationId="{6305D242-DA8E-D5E4-1585-951AD25A85D4}"/>
          </ac:spMkLst>
        </pc:spChg>
        <pc:spChg chg="add mod">
          <ac:chgData name="Samira Micheli" userId="S::samira@reframelearning.com::eaebd4a7-56dd-4614-bd7f-2142307caf87" providerId="AD" clId="Web-{A88A535D-739B-0269-7363-307A5E57CB48}" dt="2026-05-01T00:39:34.810" v="1888" actId="20577"/>
          <ac:spMkLst>
            <pc:docMk/>
            <pc:sldMk cId="3705259509" sldId="271"/>
            <ac:spMk id="50" creationId="{04FF9D2F-ADFA-A146-A4DF-5617B4BA2F50}"/>
          </ac:spMkLst>
        </pc:spChg>
        <pc:spChg chg="add mod">
          <ac:chgData name="Samira Micheli" userId="S::samira@reframelearning.com::eaebd4a7-56dd-4614-bd7f-2142307caf87" providerId="AD" clId="Web-{A88A535D-739B-0269-7363-307A5E57CB48}" dt="2026-05-01T00:39:59.420" v="1891" actId="14100"/>
          <ac:spMkLst>
            <pc:docMk/>
            <pc:sldMk cId="3705259509" sldId="271"/>
            <ac:spMk id="51" creationId="{62175487-4DA0-BDDB-9F24-A6A61F03FF33}"/>
          </ac:spMkLst>
        </pc:spChg>
        <pc:picChg chg="mod">
          <ac:chgData name="Samira Micheli" userId="S::samira@reframelearning.com::eaebd4a7-56dd-4614-bd7f-2142307caf87" providerId="AD" clId="Web-{A88A535D-739B-0269-7363-307A5E57CB48}" dt="2026-05-01T00:23:45.091" v="1723" actId="1076"/>
          <ac:picMkLst>
            <pc:docMk/>
            <pc:sldMk cId="3705259509" sldId="271"/>
            <ac:picMk id="3" creationId="{3602B272-64B8-8456-F03E-2597F32D749F}"/>
          </ac:picMkLst>
        </pc:picChg>
        <pc:picChg chg="mod">
          <ac:chgData name="Samira Micheli" userId="S::samira@reframelearning.com::eaebd4a7-56dd-4614-bd7f-2142307caf87" providerId="AD" clId="Web-{A88A535D-739B-0269-7363-307A5E57CB48}" dt="2026-05-01T00:28:42.958" v="1814" actId="1076"/>
          <ac:picMkLst>
            <pc:docMk/>
            <pc:sldMk cId="3705259509" sldId="271"/>
            <ac:picMk id="19" creationId="{F35ACA10-74B8-5506-7BFA-486247F18637}"/>
          </ac:picMkLst>
        </pc:picChg>
        <pc:picChg chg="add mod">
          <ac:chgData name="Samira Micheli" userId="S::samira@reframelearning.com::eaebd4a7-56dd-4614-bd7f-2142307caf87" providerId="AD" clId="Web-{A88A535D-739B-0269-7363-307A5E57CB48}" dt="2026-05-01T00:28:06.035" v="1800" actId="1076"/>
          <ac:picMkLst>
            <pc:docMk/>
            <pc:sldMk cId="3705259509" sldId="271"/>
            <ac:picMk id="28" creationId="{1A138E15-929F-5C3B-370F-BAD6114E61D3}"/>
          </ac:picMkLst>
        </pc:picChg>
        <pc:picChg chg="add mod">
          <ac:chgData name="Samira Micheli" userId="S::samira@reframelearning.com::eaebd4a7-56dd-4614-bd7f-2142307caf87" providerId="AD" clId="Web-{A88A535D-739B-0269-7363-307A5E57CB48}" dt="2026-05-01T00:29:53.865" v="1840" actId="1076"/>
          <ac:picMkLst>
            <pc:docMk/>
            <pc:sldMk cId="3705259509" sldId="271"/>
            <ac:picMk id="46" creationId="{0490CF2F-EA47-14F2-3606-5BE440134921}"/>
          </ac:picMkLst>
        </pc:picChg>
        <pc:cxnChg chg="add mod">
          <ac:chgData name="Samira Micheli" userId="S::samira@reframelearning.com::eaebd4a7-56dd-4614-bd7f-2142307caf87" providerId="AD" clId="Web-{A88A535D-739B-0269-7363-307A5E57CB48}" dt="2026-05-01T00:28:53.551" v="1817" actId="1076"/>
          <ac:cxnSpMkLst>
            <pc:docMk/>
            <pc:sldMk cId="3705259509" sldId="271"/>
            <ac:cxnSpMk id="44" creationId="{3BCDEA04-4068-8B5F-A8A0-641975F84CFC}"/>
          </ac:cxnSpMkLst>
        </pc:cxnChg>
      </pc:sldChg>
      <pc:sldChg chg="addSp delSp modSp">
        <pc:chgData name="Samira Micheli" userId="S::samira@reframelearning.com::eaebd4a7-56dd-4614-bd7f-2142307caf87" providerId="AD" clId="Web-{A88A535D-739B-0269-7363-307A5E57CB48}" dt="2026-05-01T00:50:04.249" v="1932"/>
        <pc:sldMkLst>
          <pc:docMk/>
          <pc:sldMk cId="866572122" sldId="275"/>
        </pc:sldMkLst>
        <pc:spChg chg="add mod">
          <ac:chgData name="Samira Micheli" userId="S::samira@reframelearning.com::eaebd4a7-56dd-4614-bd7f-2142307caf87" providerId="AD" clId="Web-{A88A535D-739B-0269-7363-307A5E57CB48}" dt="2026-04-30T21:53:09.774" v="117" actId="1076"/>
          <ac:spMkLst>
            <pc:docMk/>
            <pc:sldMk cId="866572122" sldId="275"/>
            <ac:spMk id="2" creationId="{F3B915F7-E5B6-ECE8-79DC-8DCE1FAAE7B2}"/>
          </ac:spMkLst>
        </pc:spChg>
        <pc:spChg chg="mod">
          <ac:chgData name="Samira Micheli" userId="S::samira@reframelearning.com::eaebd4a7-56dd-4614-bd7f-2142307caf87" providerId="AD" clId="Web-{A88A535D-739B-0269-7363-307A5E57CB48}" dt="2026-04-30T21:53:24.385" v="119" actId="20577"/>
          <ac:spMkLst>
            <pc:docMk/>
            <pc:sldMk cId="866572122" sldId="275"/>
            <ac:spMk id="8" creationId="{B1D63CBB-EC0C-7075-AFE1-5A69510C354A}"/>
          </ac:spMkLst>
        </pc:spChg>
        <pc:spChg chg="add mod">
          <ac:chgData name="Samira Micheli" userId="S::samira@reframelearning.com::eaebd4a7-56dd-4614-bd7f-2142307caf87" providerId="AD" clId="Web-{A88A535D-739B-0269-7363-307A5E57CB48}" dt="2026-05-01T00:41:54.081" v="1905" actId="20577"/>
          <ac:spMkLst>
            <pc:docMk/>
            <pc:sldMk cId="866572122" sldId="275"/>
            <ac:spMk id="12" creationId="{3ED0979C-9E60-2B3C-133A-A95483B6E55D}"/>
          </ac:spMkLst>
        </pc:spChg>
        <pc:spChg chg="add mod">
          <ac:chgData name="Samira Micheli" userId="S::samira@reframelearning.com::eaebd4a7-56dd-4614-bd7f-2142307caf87" providerId="AD" clId="Web-{A88A535D-739B-0269-7363-307A5E57CB48}" dt="2026-05-01T00:42:47.707" v="1909" actId="20577"/>
          <ac:spMkLst>
            <pc:docMk/>
            <pc:sldMk cId="866572122" sldId="275"/>
            <ac:spMk id="15" creationId="{085902C5-EE68-B40E-376A-327E6DB26785}"/>
          </ac:spMkLst>
        </pc:spChg>
      </pc:sldChg>
      <pc:sldChg chg="addSp delSp modSp new">
        <pc:chgData name="Samira Micheli" userId="S::samira@reframelearning.com::eaebd4a7-56dd-4614-bd7f-2142307caf87" providerId="AD" clId="Web-{A88A535D-739B-0269-7363-307A5E57CB48}" dt="2026-04-30T23:19:31.553" v="997" actId="20577"/>
        <pc:sldMkLst>
          <pc:docMk/>
          <pc:sldMk cId="1922145301" sldId="276"/>
        </pc:sldMkLst>
        <pc:spChg chg="add mod">
          <ac:chgData name="Samira Micheli" userId="S::samira@reframelearning.com::eaebd4a7-56dd-4614-bd7f-2142307caf87" providerId="AD" clId="Web-{A88A535D-739B-0269-7363-307A5E57CB48}" dt="2026-04-30T22:39:15.656" v="712"/>
          <ac:spMkLst>
            <pc:docMk/>
            <pc:sldMk cId="1922145301" sldId="276"/>
            <ac:spMk id="3" creationId="{5CB6E777-9DE3-7E24-D6B1-0F12BCD36E64}"/>
          </ac:spMkLst>
        </pc:spChg>
        <pc:spChg chg="add mod">
          <ac:chgData name="Samira Micheli" userId="S::samira@reframelearning.com::eaebd4a7-56dd-4614-bd7f-2142307caf87" providerId="AD" clId="Web-{A88A535D-739B-0269-7363-307A5E57CB48}" dt="2026-04-30T22:39:15.656" v="714"/>
          <ac:spMkLst>
            <pc:docMk/>
            <pc:sldMk cId="1922145301" sldId="276"/>
            <ac:spMk id="6" creationId="{05B32F8D-CBBB-D3A0-00FF-52DEF73C40CF}"/>
          </ac:spMkLst>
        </pc:spChg>
        <pc:spChg chg="add mod">
          <ac:chgData name="Samira Micheli" userId="S::samira@reframelearning.com::eaebd4a7-56dd-4614-bd7f-2142307caf87" providerId="AD" clId="Web-{A88A535D-739B-0269-7363-307A5E57CB48}" dt="2026-04-30T22:39:15.656" v="715"/>
          <ac:spMkLst>
            <pc:docMk/>
            <pc:sldMk cId="1922145301" sldId="276"/>
            <ac:spMk id="7" creationId="{D17A82DA-55B4-1315-6378-8AD73D0B9AF6}"/>
          </ac:spMkLst>
        </pc:spChg>
        <pc:spChg chg="add mod">
          <ac:chgData name="Samira Micheli" userId="S::samira@reframelearning.com::eaebd4a7-56dd-4614-bd7f-2142307caf87" providerId="AD" clId="Web-{A88A535D-739B-0269-7363-307A5E57CB48}" dt="2026-04-30T22:39:15.656" v="716"/>
          <ac:spMkLst>
            <pc:docMk/>
            <pc:sldMk cId="1922145301" sldId="276"/>
            <ac:spMk id="8" creationId="{6BCFB7C8-86EA-ED24-AE6C-AC7F43C08115}"/>
          </ac:spMkLst>
        </pc:spChg>
        <pc:spChg chg="add">
          <ac:chgData name="Samira Micheli" userId="S::samira@reframelearning.com::eaebd4a7-56dd-4614-bd7f-2142307caf87" providerId="AD" clId="Web-{A88A535D-739B-0269-7363-307A5E57CB48}" dt="2026-04-30T22:39:05.531" v="711"/>
          <ac:spMkLst>
            <pc:docMk/>
            <pc:sldMk cId="1922145301" sldId="276"/>
            <ac:spMk id="9" creationId="{F6AE2CAD-5507-F48A-74FD-2BED7ED1070D}"/>
          </ac:spMkLst>
        </pc:spChg>
        <pc:spChg chg="add mod">
          <ac:chgData name="Samira Micheli" userId="S::samira@reframelearning.com::eaebd4a7-56dd-4614-bd7f-2142307caf87" providerId="AD" clId="Web-{A88A535D-739B-0269-7363-307A5E57CB48}" dt="2026-04-30T22:39:15.656" v="717"/>
          <ac:spMkLst>
            <pc:docMk/>
            <pc:sldMk cId="1922145301" sldId="276"/>
            <ac:spMk id="10" creationId="{D10E3621-773E-F428-0B9D-82E9203FC248}"/>
          </ac:spMkLst>
        </pc:spChg>
        <pc:spChg chg="add mod">
          <ac:chgData name="Samira Micheli" userId="S::samira@reframelearning.com::eaebd4a7-56dd-4614-bd7f-2142307caf87" providerId="AD" clId="Web-{A88A535D-739B-0269-7363-307A5E57CB48}" dt="2026-04-30T22:39:15.656" v="718"/>
          <ac:spMkLst>
            <pc:docMk/>
            <pc:sldMk cId="1922145301" sldId="276"/>
            <ac:spMk id="11" creationId="{601DB428-42DF-D5BA-67E3-EA17EC9EF703}"/>
          </ac:spMkLst>
        </pc:spChg>
        <pc:spChg chg="add mod">
          <ac:chgData name="Samira Micheli" userId="S::samira@reframelearning.com::eaebd4a7-56dd-4614-bd7f-2142307caf87" providerId="AD" clId="Web-{A88A535D-739B-0269-7363-307A5E57CB48}" dt="2026-04-30T22:39:15.735" v="719"/>
          <ac:spMkLst>
            <pc:docMk/>
            <pc:sldMk cId="1922145301" sldId="276"/>
            <ac:spMk id="12" creationId="{8A8BFD1D-2B4D-EFBD-5C7D-000716E8D94D}"/>
          </ac:spMkLst>
        </pc:spChg>
        <pc:spChg chg="add mod">
          <ac:chgData name="Samira Micheli" userId="S::samira@reframelearning.com::eaebd4a7-56dd-4614-bd7f-2142307caf87" providerId="AD" clId="Web-{A88A535D-739B-0269-7363-307A5E57CB48}" dt="2026-04-30T22:48:25.720" v="819" actId="20577"/>
          <ac:spMkLst>
            <pc:docMk/>
            <pc:sldMk cId="1922145301" sldId="276"/>
            <ac:spMk id="15" creationId="{495D429B-96F4-B37A-3A5D-DE4EDCCE7262}"/>
          </ac:spMkLst>
        </pc:spChg>
        <pc:spChg chg="add mod">
          <ac:chgData name="Samira Micheli" userId="S::samira@reframelearning.com::eaebd4a7-56dd-4614-bd7f-2142307caf87" providerId="AD" clId="Web-{A88A535D-739B-0269-7363-307A5E57CB48}" dt="2026-04-30T22:45:45.967" v="796" actId="20577"/>
          <ac:spMkLst>
            <pc:docMk/>
            <pc:sldMk cId="1922145301" sldId="276"/>
            <ac:spMk id="17" creationId="{ED261BCF-E033-7413-91C3-191F71258400}"/>
          </ac:spMkLst>
        </pc:spChg>
        <pc:spChg chg="add mod">
          <ac:chgData name="Samira Micheli" userId="S::samira@reframelearning.com::eaebd4a7-56dd-4614-bd7f-2142307caf87" providerId="AD" clId="Web-{A88A535D-739B-0269-7363-307A5E57CB48}" dt="2026-04-30T23:02:18.439" v="845" actId="20577"/>
          <ac:spMkLst>
            <pc:docMk/>
            <pc:sldMk cId="1922145301" sldId="276"/>
            <ac:spMk id="19" creationId="{6B8F8E81-2B0A-9FC6-6DBD-B3EB2340BC6F}"/>
          </ac:spMkLst>
        </pc:spChg>
        <pc:spChg chg="add mod">
          <ac:chgData name="Samira Micheli" userId="S::samira@reframelearning.com::eaebd4a7-56dd-4614-bd7f-2142307caf87" providerId="AD" clId="Web-{A88A535D-739B-0269-7363-307A5E57CB48}" dt="2026-04-30T23:03:44.362" v="875" actId="1076"/>
          <ac:spMkLst>
            <pc:docMk/>
            <pc:sldMk cId="1922145301" sldId="276"/>
            <ac:spMk id="22" creationId="{6585216E-1216-7F2A-8F1B-16824A40A684}"/>
          </ac:spMkLst>
        </pc:spChg>
        <pc:spChg chg="add mod">
          <ac:chgData name="Samira Micheli" userId="S::samira@reframelearning.com::eaebd4a7-56dd-4614-bd7f-2142307caf87" providerId="AD" clId="Web-{A88A535D-739B-0269-7363-307A5E57CB48}" dt="2026-04-30T23:04:28.519" v="883"/>
          <ac:spMkLst>
            <pc:docMk/>
            <pc:sldMk cId="1922145301" sldId="276"/>
            <ac:spMk id="24" creationId="{9DBD421D-759D-4F72-8DB0-6C72BF944A78}"/>
          </ac:spMkLst>
        </pc:spChg>
        <pc:spChg chg="add mod">
          <ac:chgData name="Samira Micheli" userId="S::samira@reframelearning.com::eaebd4a7-56dd-4614-bd7f-2142307caf87" providerId="AD" clId="Web-{A88A535D-739B-0269-7363-307A5E57CB48}" dt="2026-04-30T23:19:20.303" v="996" actId="20577"/>
          <ac:spMkLst>
            <pc:docMk/>
            <pc:sldMk cId="1922145301" sldId="276"/>
            <ac:spMk id="28" creationId="{7E77DF3F-C246-F9C1-9E55-919A764B2D07}"/>
          </ac:spMkLst>
        </pc:spChg>
        <pc:spChg chg="add mod">
          <ac:chgData name="Samira Micheli" userId="S::samira@reframelearning.com::eaebd4a7-56dd-4614-bd7f-2142307caf87" providerId="AD" clId="Web-{A88A535D-739B-0269-7363-307A5E57CB48}" dt="2026-04-30T23:19:31.553" v="997" actId="20577"/>
          <ac:spMkLst>
            <pc:docMk/>
            <pc:sldMk cId="1922145301" sldId="276"/>
            <ac:spMk id="30" creationId="{4CA5191F-5BD7-C7D6-444D-521650CFF947}"/>
          </ac:spMkLst>
        </pc:spChg>
        <pc:grpChg chg="add del mod">
          <ac:chgData name="Samira Micheli" userId="S::samira@reframelearning.com::eaebd4a7-56dd-4614-bd7f-2142307caf87" providerId="AD" clId="Web-{A88A535D-739B-0269-7363-307A5E57CB48}" dt="2026-04-30T22:48:43.517" v="822"/>
          <ac:grpSpMkLst>
            <pc:docMk/>
            <pc:sldMk cId="1922145301" sldId="276"/>
            <ac:grpSpMk id="13" creationId="{DE9C8BD5-E35D-6B98-D802-587DA953DBD5}"/>
          </ac:grpSpMkLst>
        </pc:grpChg>
        <pc:picChg chg="add">
          <ac:chgData name="Samira Micheli" userId="S::samira@reframelearning.com::eaebd4a7-56dd-4614-bd7f-2142307caf87" providerId="AD" clId="Web-{A88A535D-739B-0269-7363-307A5E57CB48}" dt="2026-04-30T22:39:05.531" v="711"/>
          <ac:picMkLst>
            <pc:docMk/>
            <pc:sldMk cId="1922145301" sldId="276"/>
            <ac:picMk id="2" creationId="{357524AC-5505-C156-89AA-93AA0C9AA317}"/>
          </ac:picMkLst>
        </pc:picChg>
        <pc:picChg chg="add mod">
          <ac:chgData name="Samira Micheli" userId="S::samira@reframelearning.com::eaebd4a7-56dd-4614-bd7f-2142307caf87" providerId="AD" clId="Web-{A88A535D-739B-0269-7363-307A5E57CB48}" dt="2026-04-30T22:47:12.359" v="802" actId="1076"/>
          <ac:picMkLst>
            <pc:docMk/>
            <pc:sldMk cId="1922145301" sldId="276"/>
            <ac:picMk id="18" creationId="{2EBC0109-C354-A4EB-A821-727AF10DCFE4}"/>
          </ac:picMkLst>
        </pc:picChg>
        <pc:picChg chg="add mod">
          <ac:chgData name="Samira Micheli" userId="S::samira@reframelearning.com::eaebd4a7-56dd-4614-bd7f-2142307caf87" providerId="AD" clId="Web-{A88A535D-739B-0269-7363-307A5E57CB48}" dt="2026-04-30T23:04:15.988" v="882" actId="1076"/>
          <ac:picMkLst>
            <pc:docMk/>
            <pc:sldMk cId="1922145301" sldId="276"/>
            <ac:picMk id="26" creationId="{F3EFF659-3991-DCAA-D994-5720D6A017A4}"/>
          </ac:picMkLst>
        </pc:picChg>
        <pc:cxnChg chg="add mod">
          <ac:chgData name="Samira Micheli" userId="S::samira@reframelearning.com::eaebd4a7-56dd-4614-bd7f-2142307caf87" providerId="AD" clId="Web-{A88A535D-739B-0269-7363-307A5E57CB48}" dt="2026-04-30T23:01:54.267" v="839" actId="1076"/>
          <ac:cxnSpMkLst>
            <pc:docMk/>
            <pc:sldMk cId="1922145301" sldId="276"/>
            <ac:cxnSpMk id="20" creationId="{2603879A-87F5-E6F7-5D3B-FC0E0F0DF3B9}"/>
          </ac:cxnSpMkLst>
        </pc:cxnChg>
        <pc:cxnChg chg="add mod">
          <ac:chgData name="Samira Micheli" userId="S::samira@reframelearning.com::eaebd4a7-56dd-4614-bd7f-2142307caf87" providerId="AD" clId="Web-{A88A535D-739B-0269-7363-307A5E57CB48}" dt="2026-04-30T23:01:49.032" v="838" actId="1076"/>
          <ac:cxnSpMkLst>
            <pc:docMk/>
            <pc:sldMk cId="1922145301" sldId="276"/>
            <ac:cxnSpMk id="21" creationId="{DEE3593E-B6FA-7C36-03D0-9FA0B6B94C69}"/>
          </ac:cxnSpMkLst>
        </pc:cxnChg>
      </pc:sldChg>
      <pc:sldChg chg="addSp delSp modSp new">
        <pc:chgData name="Samira Micheli" userId="S::samira@reframelearning.com::eaebd4a7-56dd-4614-bd7f-2142307caf87" providerId="AD" clId="Web-{A88A535D-739B-0269-7363-307A5E57CB48}" dt="2026-05-01T00:38:26.025" v="1883" actId="20577"/>
        <pc:sldMkLst>
          <pc:docMk/>
          <pc:sldMk cId="886990394" sldId="277"/>
        </pc:sldMkLst>
        <pc:spChg chg="add mod">
          <ac:chgData name="Samira Micheli" userId="S::samira@reframelearning.com::eaebd4a7-56dd-4614-bd7f-2142307caf87" providerId="AD" clId="Web-{A88A535D-739B-0269-7363-307A5E57CB48}" dt="2026-05-01T00:11:14.876" v="1614" actId="1076"/>
          <ac:spMkLst>
            <pc:docMk/>
            <pc:sldMk cId="886990394" sldId="277"/>
            <ac:spMk id="9" creationId="{06A2EB29-7BEB-B9C3-88E9-9E03250E6E96}"/>
          </ac:spMkLst>
        </pc:spChg>
        <pc:spChg chg="add mod">
          <ac:chgData name="Samira Micheli" userId="S::samira@reframelearning.com::eaebd4a7-56dd-4614-bd7f-2142307caf87" providerId="AD" clId="Web-{A88A535D-739B-0269-7363-307A5E57CB48}" dt="2026-05-01T00:13:45.301" v="1618" actId="14100"/>
          <ac:spMkLst>
            <pc:docMk/>
            <pc:sldMk cId="886990394" sldId="277"/>
            <ac:spMk id="10" creationId="{C4D93BCB-09F1-14E4-A405-823EE66A3440}"/>
          </ac:spMkLst>
        </pc:spChg>
        <pc:spChg chg="add mod">
          <ac:chgData name="Samira Micheli" userId="S::samira@reframelearning.com::eaebd4a7-56dd-4614-bd7f-2142307caf87" providerId="AD" clId="Web-{A88A535D-739B-0269-7363-307A5E57CB48}" dt="2026-05-01T00:13:54.660" v="1621" actId="14100"/>
          <ac:spMkLst>
            <pc:docMk/>
            <pc:sldMk cId="886990394" sldId="277"/>
            <ac:spMk id="11" creationId="{62DA62ED-2BA3-DA19-709A-8A5F98595DD7}"/>
          </ac:spMkLst>
        </pc:spChg>
        <pc:spChg chg="add mod">
          <ac:chgData name="Samira Micheli" userId="S::samira@reframelearning.com::eaebd4a7-56dd-4614-bd7f-2142307caf87" providerId="AD" clId="Web-{A88A535D-739B-0269-7363-307A5E57CB48}" dt="2026-05-01T00:17:07.163" v="1659" actId="20577"/>
          <ac:spMkLst>
            <pc:docMk/>
            <pc:sldMk cId="886990394" sldId="277"/>
            <ac:spMk id="12" creationId="{FB8C8DF1-6638-5E5B-973B-FA394680B22A}"/>
          </ac:spMkLst>
        </pc:spChg>
        <pc:spChg chg="add mod">
          <ac:chgData name="Samira Micheli" userId="S::samira@reframelearning.com::eaebd4a7-56dd-4614-bd7f-2142307caf87" providerId="AD" clId="Web-{A88A535D-739B-0269-7363-307A5E57CB48}" dt="2026-05-01T00:18:51.715" v="1681" actId="1076"/>
          <ac:spMkLst>
            <pc:docMk/>
            <pc:sldMk cId="886990394" sldId="277"/>
            <ac:spMk id="16" creationId="{9E8D40BB-C4B8-AE8B-2CB9-F67E27381B7E}"/>
          </ac:spMkLst>
        </pc:spChg>
        <pc:spChg chg="add mod">
          <ac:chgData name="Samira Micheli" userId="S::samira@reframelearning.com::eaebd4a7-56dd-4614-bd7f-2142307caf87" providerId="AD" clId="Web-{A88A535D-739B-0269-7363-307A5E57CB48}" dt="2026-05-01T00:19:00.591" v="1684" actId="1076"/>
          <ac:spMkLst>
            <pc:docMk/>
            <pc:sldMk cId="886990394" sldId="277"/>
            <ac:spMk id="17" creationId="{5B503B97-6599-93BB-C51B-2A82B79F103F}"/>
          </ac:spMkLst>
        </pc:spChg>
        <pc:spChg chg="add mod">
          <ac:chgData name="Samira Micheli" userId="S::samira@reframelearning.com::eaebd4a7-56dd-4614-bd7f-2142307caf87" providerId="AD" clId="Web-{A88A535D-739B-0269-7363-307A5E57CB48}" dt="2026-05-01T00:37:57.211" v="1880" actId="20577"/>
          <ac:spMkLst>
            <pc:docMk/>
            <pc:sldMk cId="886990394" sldId="277"/>
            <ac:spMk id="19" creationId="{89E0B1D4-B639-A3E2-6D59-21AC8D0EBBC3}"/>
          </ac:spMkLst>
        </pc:spChg>
        <pc:spChg chg="add mod">
          <ac:chgData name="Samira Micheli" userId="S::samira@reframelearning.com::eaebd4a7-56dd-4614-bd7f-2142307caf87" providerId="AD" clId="Web-{A88A535D-739B-0269-7363-307A5E57CB48}" dt="2026-05-01T00:38:26.025" v="1883" actId="20577"/>
          <ac:spMkLst>
            <pc:docMk/>
            <pc:sldMk cId="886990394" sldId="277"/>
            <ac:spMk id="21" creationId="{4D59530D-7EA2-8660-DCB2-AD598B8DFC99}"/>
          </ac:spMkLst>
        </pc:spChg>
        <pc:picChg chg="add mod">
          <ac:chgData name="Samira Micheli" userId="S::samira@reframelearning.com::eaebd4a7-56dd-4614-bd7f-2142307caf87" providerId="AD" clId="Web-{A88A535D-739B-0269-7363-307A5E57CB48}" dt="2026-05-01T00:09:48.937" v="1597" actId="1076"/>
          <ac:picMkLst>
            <pc:docMk/>
            <pc:sldMk cId="886990394" sldId="277"/>
            <ac:picMk id="5" creationId="{0D17E72D-4F5B-AA6A-8376-A64936945DFB}"/>
          </ac:picMkLst>
        </pc:picChg>
        <pc:picChg chg="add mod">
          <ac:chgData name="Samira Micheli" userId="S::samira@reframelearning.com::eaebd4a7-56dd-4614-bd7f-2142307caf87" providerId="AD" clId="Web-{A88A535D-739B-0269-7363-307A5E57CB48}" dt="2026-05-01T00:09:57.922" v="1599" actId="1076"/>
          <ac:picMkLst>
            <pc:docMk/>
            <pc:sldMk cId="886990394" sldId="277"/>
            <ac:picMk id="6" creationId="{F4794A72-08A3-A633-B204-FC4A17B7C3B5}"/>
          </ac:picMkLst>
        </pc:picChg>
        <pc:cxnChg chg="add mod">
          <ac:chgData name="Samira Micheli" userId="S::samira@reframelearning.com::eaebd4a7-56dd-4614-bd7f-2142307caf87" providerId="AD" clId="Web-{A88A535D-739B-0269-7363-307A5E57CB48}" dt="2026-05-01T00:14:51.958" v="1626" actId="1076"/>
          <ac:cxnSpMkLst>
            <pc:docMk/>
            <pc:sldMk cId="886990394" sldId="277"/>
            <ac:cxnSpMk id="8" creationId="{43172041-3347-9B1D-12F1-17FE7704A01A}"/>
          </ac:cxnSpMkLst>
        </pc:cxnChg>
      </pc:sldChg>
    </pc:docChg>
  </pc:docChgLst>
  <pc:docChgLst>
    <pc:chgData name="Usuário Convidado" userId="S::urn:spo:tenantanon#ec76b3d3-921b-465d-9493-b1d9a329782b::" providerId="AD" clId="Web-{E05A24B5-757A-6379-169E-D3C899BC1911}"/>
    <pc:docChg chg="modSld">
      <pc:chgData name="Usuário Convidado" userId="S::urn:spo:tenantanon#ec76b3d3-921b-465d-9493-b1d9a329782b::" providerId="AD" clId="Web-{E05A24B5-757A-6379-169E-D3C899BC1911}" dt="2026-05-04T18:59:13.584" v="21"/>
      <pc:docMkLst>
        <pc:docMk/>
      </pc:docMkLst>
      <pc:sldChg chg="addSp delSp modSp">
        <pc:chgData name="Usuário Convidado" userId="S::urn:spo:tenantanon#ec76b3d3-921b-465d-9493-b1d9a329782b::" providerId="AD" clId="Web-{E05A24B5-757A-6379-169E-D3C899BC1911}" dt="2026-05-04T18:59:13.584" v="21"/>
        <pc:sldMkLst>
          <pc:docMk/>
          <pc:sldMk cId="3273846675" sldId="261"/>
        </pc:sldMkLst>
        <pc:spChg chg="add del mod">
          <ac:chgData name="Usuário Convidado" userId="S::urn:spo:tenantanon#ec76b3d3-921b-465d-9493-b1d9a329782b::" providerId="AD" clId="Web-{E05A24B5-757A-6379-169E-D3C899BC1911}" dt="2026-05-04T18:59:13.584" v="21"/>
          <ac:spMkLst>
            <pc:docMk/>
            <pc:sldMk cId="3273846675" sldId="261"/>
            <ac:spMk id="4" creationId="{40EE95E3-28C6-EC08-DED3-8BC1CD1DCAFD}"/>
          </ac:spMkLst>
        </pc:spChg>
      </pc:sldChg>
    </pc:docChg>
  </pc:docChgLst>
  <pc:docChgLst>
    <pc:chgData name="Samira Micheli" userId="S::samira@reframelearning.com::eaebd4a7-56dd-4614-bd7f-2142307caf87" providerId="AD" clId="Web-{6FD44AA7-7481-B223-C22A-F74C3CC9333B}"/>
    <pc:docChg chg="modSld">
      <pc:chgData name="Samira Micheli" userId="S::samira@reframelearning.com::eaebd4a7-56dd-4614-bd7f-2142307caf87" providerId="AD" clId="Web-{6FD44AA7-7481-B223-C22A-F74C3CC9333B}" dt="2026-05-04T16:15:06.890" v="4"/>
      <pc:docMkLst>
        <pc:docMk/>
      </pc:docMkLst>
      <pc:sldChg chg="addSp delSp modSp">
        <pc:chgData name="Samira Micheli" userId="S::samira@reframelearning.com::eaebd4a7-56dd-4614-bd7f-2142307caf87" providerId="AD" clId="Web-{6FD44AA7-7481-B223-C22A-F74C3CC9333B}" dt="2026-05-04T16:15:06.890" v="4"/>
        <pc:sldMkLst>
          <pc:docMk/>
          <pc:sldMk cId="1549264801" sldId="263"/>
        </pc:sldMkLst>
        <pc:picChg chg="add del mod modCrop">
          <ac:chgData name="Samira Micheli" userId="S::samira@reframelearning.com::eaebd4a7-56dd-4614-bd7f-2142307caf87" providerId="AD" clId="Web-{6FD44AA7-7481-B223-C22A-F74C3CC9333B}" dt="2026-05-04T16:15:06.890" v="4"/>
          <ac:picMkLst>
            <pc:docMk/>
            <pc:sldMk cId="1549264801" sldId="263"/>
            <ac:picMk id="2" creationId="{3E882AA7-4056-6D03-98F1-FB7397746331}"/>
          </ac:picMkLst>
        </pc:picChg>
      </pc:sldChg>
    </pc:docChg>
  </pc:docChgLst>
  <pc:docChgLst>
    <pc:chgData clId="Web-{E21AB84C-1C5A-2FEA-6005-98F12166FD54}"/>
    <pc:docChg chg="modSld">
      <pc:chgData name="" userId="" providerId="" clId="Web-{E21AB84C-1C5A-2FEA-6005-98F12166FD54}" dt="2026-04-29T18:53:10.542" v="0" actId="1076"/>
      <pc:docMkLst>
        <pc:docMk/>
      </pc:docMkLst>
      <pc:sldChg chg="modSp">
        <pc:chgData name="" userId="" providerId="" clId="Web-{E21AB84C-1C5A-2FEA-6005-98F12166FD54}" dt="2026-04-29T18:53:10.542" v="0" actId="1076"/>
        <pc:sldMkLst>
          <pc:docMk/>
          <pc:sldMk cId="866572122" sldId="275"/>
        </pc:sldMkLst>
      </pc:sldChg>
    </pc:docChg>
  </pc:docChgLst>
  <pc:docChgLst>
    <pc:chgData name="Samira Micheli" userId="S::samira@reframelearning.com::eaebd4a7-56dd-4614-bd7f-2142307caf87" providerId="AD" clId="Web-{C36AE87A-D8C9-7721-CF7A-F9DA6B1DB9FA}"/>
    <pc:docChg chg="addSld delSld modSld sldOrd">
      <pc:chgData name="Samira Micheli" userId="S::samira@reframelearning.com::eaebd4a7-56dd-4614-bd7f-2142307caf87" providerId="AD" clId="Web-{C36AE87A-D8C9-7721-CF7A-F9DA6B1DB9FA}" dt="2026-04-28T20:30:11.235" v="2321" actId="20577"/>
      <pc:docMkLst>
        <pc:docMk/>
      </pc:docMkLst>
      <pc:sldChg chg="addSp delSp modSp">
        <pc:chgData name="Samira Micheli" userId="S::samira@reframelearning.com::eaebd4a7-56dd-4614-bd7f-2142307caf87" providerId="AD" clId="Web-{C36AE87A-D8C9-7721-CF7A-F9DA6B1DB9FA}" dt="2026-04-28T20:30:11.235" v="2321" actId="20577"/>
        <pc:sldMkLst>
          <pc:docMk/>
          <pc:sldMk cId="1345659014" sldId="256"/>
        </pc:sldMkLst>
        <pc:spChg chg="add mod ord">
          <ac:chgData name="Samira Micheli" userId="S::samira@reframelearning.com::eaebd4a7-56dd-4614-bd7f-2142307caf87" providerId="AD" clId="Web-{C36AE87A-D8C9-7721-CF7A-F9DA6B1DB9FA}" dt="2026-04-28T20:08:23.533" v="2213" actId="20577"/>
          <ac:spMkLst>
            <pc:docMk/>
            <pc:sldMk cId="1345659014" sldId="256"/>
            <ac:spMk id="2" creationId="{9E35197B-33AC-DECB-B45B-99AACF2DD8AB}"/>
          </ac:spMkLst>
        </pc:spChg>
        <pc:spChg chg="add mod">
          <ac:chgData name="Samira Micheli" userId="S::samira@reframelearning.com::eaebd4a7-56dd-4614-bd7f-2142307caf87" providerId="AD" clId="Web-{C36AE87A-D8C9-7721-CF7A-F9DA6B1DB9FA}" dt="2026-04-28T20:05:39.889" v="2146" actId="1076"/>
          <ac:spMkLst>
            <pc:docMk/>
            <pc:sldMk cId="1345659014" sldId="256"/>
            <ac:spMk id="4" creationId="{03D03D36-15BB-EE22-2AAE-AFAD0629F222}"/>
          </ac:spMkLst>
        </pc:spChg>
        <pc:spChg chg="add mod ord">
          <ac:chgData name="Samira Micheli" userId="S::samira@reframelearning.com::eaebd4a7-56dd-4614-bd7f-2142307caf87" providerId="AD" clId="Web-{C36AE87A-D8C9-7721-CF7A-F9DA6B1DB9FA}" dt="2026-04-28T20:06:52.594" v="2170" actId="1076"/>
          <ac:spMkLst>
            <pc:docMk/>
            <pc:sldMk cId="1345659014" sldId="256"/>
            <ac:spMk id="5" creationId="{A8585197-378C-3708-089C-5C20C3E42B47}"/>
          </ac:spMkLst>
        </pc:spChg>
        <pc:spChg chg="add del mod">
          <ac:chgData name="Samira Micheli" userId="S::samira@reframelearning.com::eaebd4a7-56dd-4614-bd7f-2142307caf87" providerId="AD" clId="Web-{C36AE87A-D8C9-7721-CF7A-F9DA6B1DB9FA}" dt="2026-04-28T20:27:40.640" v="2272" actId="20577"/>
          <ac:spMkLst>
            <pc:docMk/>
            <pc:sldMk cId="1345659014" sldId="256"/>
            <ac:spMk id="6" creationId="{CE7FD8AB-2BD0-1A28-22D1-7149C2418862}"/>
          </ac:spMkLst>
        </pc:spChg>
        <pc:spChg chg="add mod ord">
          <ac:chgData name="Samira Micheli" userId="S::samira@reframelearning.com::eaebd4a7-56dd-4614-bd7f-2142307caf87" providerId="AD" clId="Web-{C36AE87A-D8C9-7721-CF7A-F9DA6B1DB9FA}" dt="2026-04-28T20:26:15.046" v="2240" actId="14100"/>
          <ac:spMkLst>
            <pc:docMk/>
            <pc:sldMk cId="1345659014" sldId="256"/>
            <ac:spMk id="10" creationId="{4782A6A4-E412-BBAF-92F5-BF103C602B73}"/>
          </ac:spMkLst>
        </pc:spChg>
        <pc:picChg chg="add mod ord modCrop">
          <ac:chgData name="Samira Micheli" userId="S::samira@reframelearning.com::eaebd4a7-56dd-4614-bd7f-2142307caf87" providerId="AD" clId="Web-{C36AE87A-D8C9-7721-CF7A-F9DA6B1DB9FA}" dt="2026-04-28T20:06:37.203" v="2166" actId="14100"/>
          <ac:picMkLst>
            <pc:docMk/>
            <pc:sldMk cId="1345659014" sldId="256"/>
            <ac:picMk id="3" creationId="{D4BC5481-F605-5EDC-F41D-A640D51EC173}"/>
          </ac:picMkLst>
        </pc:picChg>
      </pc:sldChg>
      <pc:sldChg chg="mod modShow">
        <pc:chgData name="Samira Micheli" userId="S::samira@reframelearning.com::eaebd4a7-56dd-4614-bd7f-2142307caf87" providerId="AD" clId="Web-{C36AE87A-D8C9-7721-CF7A-F9DA6B1DB9FA}" dt="2026-04-28T09:38:02.412" v="1"/>
        <pc:sldMkLst>
          <pc:docMk/>
          <pc:sldMk cId="2037737119" sldId="257"/>
        </pc:sldMkLst>
      </pc:sldChg>
      <pc:sldChg chg="addSp delSp modSp new ord">
        <pc:chgData name="Samira Micheli" userId="S::samira@reframelearning.com::eaebd4a7-56dd-4614-bd7f-2142307caf87" providerId="AD" clId="Web-{C36AE87A-D8C9-7721-CF7A-F9DA6B1DB9FA}" dt="2026-04-28T19:21:04.759" v="1671" actId="20577"/>
        <pc:sldMkLst>
          <pc:docMk/>
          <pc:sldMk cId="963148112" sldId="260"/>
        </pc:sldMkLst>
      </pc:sldChg>
      <pc:sldChg chg="addSp delSp modSp new">
        <pc:chgData name="Samira Micheli" userId="S::samira@reframelearning.com::eaebd4a7-56dd-4614-bd7f-2142307caf87" providerId="AD" clId="Web-{C36AE87A-D8C9-7721-CF7A-F9DA6B1DB9FA}" dt="2026-04-28T19:29:51.140" v="1827" actId="1076"/>
        <pc:sldMkLst>
          <pc:docMk/>
          <pc:sldMk cId="3273846675" sldId="261"/>
        </pc:sldMkLst>
        <pc:spChg chg="add mod">
          <ac:chgData name="Samira Micheli" userId="S::samira@reframelearning.com::eaebd4a7-56dd-4614-bd7f-2142307caf87" providerId="AD" clId="Web-{C36AE87A-D8C9-7721-CF7A-F9DA6B1DB9FA}" dt="2026-04-28T19:29:51.140" v="1827" actId="1076"/>
          <ac:spMkLst>
            <pc:docMk/>
            <pc:sldMk cId="3273846675" sldId="261"/>
            <ac:spMk id="6" creationId="{53FAE1C6-905E-11CF-AE2C-B53289199519}"/>
          </ac:spMkLst>
        </pc:spChg>
        <pc:spChg chg="add mod">
          <ac:chgData name="Samira Micheli" userId="S::samira@reframelearning.com::eaebd4a7-56dd-4614-bd7f-2142307caf87" providerId="AD" clId="Web-{C36AE87A-D8C9-7721-CF7A-F9DA6B1DB9FA}" dt="2026-04-28T19:27:15.348" v="1771" actId="1076"/>
          <ac:spMkLst>
            <pc:docMk/>
            <pc:sldMk cId="3273846675" sldId="261"/>
            <ac:spMk id="8" creationId="{A2503AEA-45BD-145B-B044-19D2D122098C}"/>
          </ac:spMkLst>
        </pc:spChg>
        <pc:spChg chg="add mod">
          <ac:chgData name="Samira Micheli" userId="S::samira@reframelearning.com::eaebd4a7-56dd-4614-bd7f-2142307caf87" providerId="AD" clId="Web-{C36AE87A-D8C9-7721-CF7A-F9DA6B1DB9FA}" dt="2026-04-28T19:27:49.382" v="1793" actId="1076"/>
          <ac:spMkLst>
            <pc:docMk/>
            <pc:sldMk cId="3273846675" sldId="261"/>
            <ac:spMk id="9" creationId="{1CDF0A40-4035-1FE0-21AB-0FA666BDD285}"/>
          </ac:spMkLst>
        </pc:spChg>
        <pc:spChg chg="add mod">
          <ac:chgData name="Samira Micheli" userId="S::samira@reframelearning.com::eaebd4a7-56dd-4614-bd7f-2142307caf87" providerId="AD" clId="Web-{C36AE87A-D8C9-7721-CF7A-F9DA6B1DB9FA}" dt="2026-04-28T19:27:15.394" v="1773" actId="1076"/>
          <ac:spMkLst>
            <pc:docMk/>
            <pc:sldMk cId="3273846675" sldId="261"/>
            <ac:spMk id="10" creationId="{6D691B6F-3207-7138-5A69-DD03AE756D0E}"/>
          </ac:spMkLst>
        </pc:spChg>
        <pc:spChg chg="add mod">
          <ac:chgData name="Samira Micheli" userId="S::samira@reframelearning.com::eaebd4a7-56dd-4614-bd7f-2142307caf87" providerId="AD" clId="Web-{C36AE87A-D8C9-7721-CF7A-F9DA6B1DB9FA}" dt="2026-04-28T19:28:50.918" v="1817" actId="1076"/>
          <ac:spMkLst>
            <pc:docMk/>
            <pc:sldMk cId="3273846675" sldId="261"/>
            <ac:spMk id="12" creationId="{E4004EDC-C9C8-A6AE-3A3A-3A512BDF8BA9}"/>
          </ac:spMkLst>
        </pc:spChg>
        <pc:spChg chg="add mod">
          <ac:chgData name="Samira Micheli" userId="S::samira@reframelearning.com::eaebd4a7-56dd-4614-bd7f-2142307caf87" providerId="AD" clId="Web-{C36AE87A-D8C9-7721-CF7A-F9DA6B1DB9FA}" dt="2026-04-28T19:29:11.481" v="1821" actId="1076"/>
          <ac:spMkLst>
            <pc:docMk/>
            <pc:sldMk cId="3273846675" sldId="261"/>
            <ac:spMk id="13" creationId="{BE754426-E2D3-2E60-1E19-A41D40A11F6B}"/>
          </ac:spMkLst>
        </pc:spChg>
        <pc:spChg chg="add mod">
          <ac:chgData name="Samira Micheli" userId="S::samira@reframelearning.com::eaebd4a7-56dd-4614-bd7f-2142307caf87" providerId="AD" clId="Web-{C36AE87A-D8C9-7721-CF7A-F9DA6B1DB9FA}" dt="2026-04-28T19:27:15.457" v="1776" actId="1076"/>
          <ac:spMkLst>
            <pc:docMk/>
            <pc:sldMk cId="3273846675" sldId="261"/>
            <ac:spMk id="15" creationId="{F4CDC218-49F8-42CF-EC51-6CA642FF5401}"/>
          </ac:spMkLst>
        </pc:spChg>
        <pc:spChg chg="add mod">
          <ac:chgData name="Samira Micheli" userId="S::samira@reframelearning.com::eaebd4a7-56dd-4614-bd7f-2142307caf87" providerId="AD" clId="Web-{C36AE87A-D8C9-7721-CF7A-F9DA6B1DB9FA}" dt="2026-04-28T19:27:36.693" v="1791" actId="1076"/>
          <ac:spMkLst>
            <pc:docMk/>
            <pc:sldMk cId="3273846675" sldId="261"/>
            <ac:spMk id="17" creationId="{D6DB609E-177E-1046-5DD5-64B6B4DED8E3}"/>
          </ac:spMkLst>
        </pc:spChg>
        <pc:spChg chg="add mod">
          <ac:chgData name="Samira Micheli" userId="S::samira@reframelearning.com::eaebd4a7-56dd-4614-bd7f-2142307caf87" providerId="AD" clId="Web-{C36AE87A-D8C9-7721-CF7A-F9DA6B1DB9FA}" dt="2026-04-28T19:27:49.397" v="1794" actId="1076"/>
          <ac:spMkLst>
            <pc:docMk/>
            <pc:sldMk cId="3273846675" sldId="261"/>
            <ac:spMk id="18" creationId="{F5ABF05A-2433-C369-CE82-0C14F98CBC59}"/>
          </ac:spMkLst>
        </pc:spChg>
        <pc:spChg chg="add mod">
          <ac:chgData name="Samira Micheli" userId="S::samira@reframelearning.com::eaebd4a7-56dd-4614-bd7f-2142307caf87" providerId="AD" clId="Web-{C36AE87A-D8C9-7721-CF7A-F9DA6B1DB9FA}" dt="2026-04-28T19:28:47.386" v="1816" actId="14100"/>
          <ac:spMkLst>
            <pc:docMk/>
            <pc:sldMk cId="3273846675" sldId="261"/>
            <ac:spMk id="22" creationId="{54ECD89F-0FB4-88F1-84C4-05E6437A6C66}"/>
          </ac:spMkLst>
        </pc:spChg>
        <pc:spChg chg="add mod">
          <ac:chgData name="Samira Micheli" userId="S::samira@reframelearning.com::eaebd4a7-56dd-4614-bd7f-2142307caf87" providerId="AD" clId="Web-{C36AE87A-D8C9-7721-CF7A-F9DA6B1DB9FA}" dt="2026-04-28T19:29:21.044" v="1822" actId="1076"/>
          <ac:spMkLst>
            <pc:docMk/>
            <pc:sldMk cId="3273846675" sldId="261"/>
            <ac:spMk id="23" creationId="{23C4D5B9-9BE0-FE8C-E268-58A2E6A82648}"/>
          </ac:spMkLst>
        </pc:spChg>
        <pc:spChg chg="add mod">
          <ac:chgData name="Samira Micheli" userId="S::samira@reframelearning.com::eaebd4a7-56dd-4614-bd7f-2142307caf87" providerId="AD" clId="Web-{C36AE87A-D8C9-7721-CF7A-F9DA6B1DB9FA}" dt="2026-04-28T19:27:15.582" v="1783" actId="1076"/>
          <ac:spMkLst>
            <pc:docMk/>
            <pc:sldMk cId="3273846675" sldId="261"/>
            <ac:spMk id="25" creationId="{306DA6FF-8BBF-8DAF-9D96-910DAC95B1B9}"/>
          </ac:spMkLst>
        </pc:spChg>
        <pc:spChg chg="add mod">
          <ac:chgData name="Samira Micheli" userId="S::samira@reframelearning.com::eaebd4a7-56dd-4614-bd7f-2142307caf87" providerId="AD" clId="Web-{C36AE87A-D8C9-7721-CF7A-F9DA6B1DB9FA}" dt="2026-04-28T19:27:15.613" v="1784" actId="1076"/>
          <ac:spMkLst>
            <pc:docMk/>
            <pc:sldMk cId="3273846675" sldId="261"/>
            <ac:spMk id="26" creationId="{7D7C5896-0F51-F87D-7114-2E6E9082CE55}"/>
          </ac:spMkLst>
        </pc:spChg>
        <pc:spChg chg="add mod">
          <ac:chgData name="Samira Micheli" userId="S::samira@reframelearning.com::eaebd4a7-56dd-4614-bd7f-2142307caf87" providerId="AD" clId="Web-{C36AE87A-D8C9-7721-CF7A-F9DA6B1DB9FA}" dt="2026-04-28T19:27:49.413" v="1795" actId="1076"/>
          <ac:spMkLst>
            <pc:docMk/>
            <pc:sldMk cId="3273846675" sldId="261"/>
            <ac:spMk id="27" creationId="{9D76A127-6050-7366-F791-E6F2B884A39E}"/>
          </ac:spMkLst>
        </pc:spChg>
        <pc:spChg chg="add mod">
          <ac:chgData name="Samira Micheli" userId="S::samira@reframelearning.com::eaebd4a7-56dd-4614-bd7f-2142307caf87" providerId="AD" clId="Web-{C36AE87A-D8C9-7721-CF7A-F9DA6B1DB9FA}" dt="2026-04-28T19:27:15.644" v="1786" actId="1076"/>
          <ac:spMkLst>
            <pc:docMk/>
            <pc:sldMk cId="3273846675" sldId="261"/>
            <ac:spMk id="28" creationId="{3433BFAE-32AC-3206-1288-D2C13876FAA9}"/>
          </ac:spMkLst>
        </pc:spChg>
        <pc:spChg chg="add mod">
          <ac:chgData name="Samira Micheli" userId="S::samira@reframelearning.com::eaebd4a7-56dd-4614-bd7f-2142307caf87" providerId="AD" clId="Web-{C36AE87A-D8C9-7721-CF7A-F9DA6B1DB9FA}" dt="2026-04-28T19:28:59.106" v="1819" actId="1076"/>
          <ac:spMkLst>
            <pc:docMk/>
            <pc:sldMk cId="3273846675" sldId="261"/>
            <ac:spMk id="29" creationId="{DCBBBACA-F213-E2DB-E58D-FA240B04BEF7}"/>
          </ac:spMkLst>
        </pc:spChg>
        <pc:spChg chg="add mod">
          <ac:chgData name="Samira Micheli" userId="S::samira@reframelearning.com::eaebd4a7-56dd-4614-bd7f-2142307caf87" providerId="AD" clId="Web-{C36AE87A-D8C9-7721-CF7A-F9DA6B1DB9FA}" dt="2026-04-28T19:27:15.691" v="1788" actId="1076"/>
          <ac:spMkLst>
            <pc:docMk/>
            <pc:sldMk cId="3273846675" sldId="261"/>
            <ac:spMk id="30" creationId="{970F85B9-E87A-5AC7-DC3A-E20567CA6710}"/>
          </ac:spMkLst>
        </pc:spChg>
        <pc:cxnChg chg="add mod">
          <ac:chgData name="Samira Micheli" userId="S::samira@reframelearning.com::eaebd4a7-56dd-4614-bd7f-2142307caf87" providerId="AD" clId="Web-{C36AE87A-D8C9-7721-CF7A-F9DA6B1DB9FA}" dt="2026-04-28T19:27:15.566" v="1782" actId="1076"/>
          <ac:cxnSpMkLst>
            <pc:docMk/>
            <pc:sldMk cId="3273846675" sldId="261"/>
            <ac:cxnSpMk id="24" creationId="{896104B5-AE56-4F6E-F606-1D4484F23493}"/>
          </ac:cxnSpMkLst>
        </pc:cxnChg>
      </pc:sldChg>
      <pc:sldChg chg="addSp delSp modSp new">
        <pc:chgData name="Samira Micheli" userId="S::samira@reframelearning.com::eaebd4a7-56dd-4614-bd7f-2142307caf87" providerId="AD" clId="Web-{C36AE87A-D8C9-7721-CF7A-F9DA6B1DB9FA}" dt="2026-04-28T19:44:18.242" v="2078" actId="1076"/>
        <pc:sldMkLst>
          <pc:docMk/>
          <pc:sldMk cId="4252357360" sldId="262"/>
        </pc:sldMkLst>
        <pc:spChg chg="add mod">
          <ac:chgData name="Samira Micheli" userId="S::samira@reframelearning.com::eaebd4a7-56dd-4614-bd7f-2142307caf87" providerId="AD" clId="Web-{C36AE87A-D8C9-7721-CF7A-F9DA6B1DB9FA}" dt="2026-04-28T19:42:23.407" v="2035" actId="1076"/>
          <ac:spMkLst>
            <pc:docMk/>
            <pc:sldMk cId="4252357360" sldId="262"/>
            <ac:spMk id="2" creationId="{B11A46C6-8417-9F87-08F0-E31DB5501368}"/>
          </ac:spMkLst>
        </pc:spChg>
        <pc:spChg chg="add mod">
          <ac:chgData name="Samira Micheli" userId="S::samira@reframelearning.com::eaebd4a7-56dd-4614-bd7f-2142307caf87" providerId="AD" clId="Web-{C36AE87A-D8C9-7721-CF7A-F9DA6B1DB9FA}" dt="2026-04-28T19:43:18.770" v="2070" actId="1076"/>
          <ac:spMkLst>
            <pc:docMk/>
            <pc:sldMk cId="4252357360" sldId="262"/>
            <ac:spMk id="3" creationId="{E41E02EF-5CCD-54E4-4F77-96AD92833E7F}"/>
          </ac:spMkLst>
        </pc:spChg>
        <pc:spChg chg="add mod">
          <ac:chgData name="Samira Micheli" userId="S::samira@reframelearning.com::eaebd4a7-56dd-4614-bd7f-2142307caf87" providerId="AD" clId="Web-{C36AE87A-D8C9-7721-CF7A-F9DA6B1DB9FA}" dt="2026-04-28T18:37:51.739" v="1137"/>
          <ac:spMkLst>
            <pc:docMk/>
            <pc:sldMk cId="4252357360" sldId="262"/>
            <ac:spMk id="4" creationId="{2C2B4D6E-96CD-6487-D63C-B859FC7D99A8}"/>
          </ac:spMkLst>
        </pc:spChg>
        <pc:spChg chg="add mod">
          <ac:chgData name="Samira Micheli" userId="S::samira@reframelearning.com::eaebd4a7-56dd-4614-bd7f-2142307caf87" providerId="AD" clId="Web-{C36AE87A-D8C9-7721-CF7A-F9DA6B1DB9FA}" dt="2026-04-28T19:44:18.242" v="2078" actId="1076"/>
          <ac:spMkLst>
            <pc:docMk/>
            <pc:sldMk cId="4252357360" sldId="262"/>
            <ac:spMk id="5" creationId="{00FF6E96-73BC-13D6-55FA-2962315F8791}"/>
          </ac:spMkLst>
        </pc:spChg>
        <pc:spChg chg="add mod">
          <ac:chgData name="Samira Micheli" userId="S::samira@reframelearning.com::eaebd4a7-56dd-4614-bd7f-2142307caf87" providerId="AD" clId="Web-{C36AE87A-D8C9-7721-CF7A-F9DA6B1DB9FA}" dt="2026-04-28T19:42:49.955" v="2037" actId="1076"/>
          <ac:spMkLst>
            <pc:docMk/>
            <pc:sldMk cId="4252357360" sldId="262"/>
            <ac:spMk id="17" creationId="{D1A81C77-8F2D-9E46-A263-35A048EC096A}"/>
          </ac:spMkLst>
        </pc:spChg>
        <pc:spChg chg="add mod">
          <ac:chgData name="Samira Micheli" userId="S::samira@reframelearning.com::eaebd4a7-56dd-4614-bd7f-2142307caf87" providerId="AD" clId="Web-{C36AE87A-D8C9-7721-CF7A-F9DA6B1DB9FA}" dt="2026-04-28T19:40:11.124" v="2001" actId="14100"/>
          <ac:spMkLst>
            <pc:docMk/>
            <pc:sldMk cId="4252357360" sldId="262"/>
            <ac:spMk id="517" creationId="{78BDA47A-146F-964A-1BCC-A42D250762D1}"/>
          </ac:spMkLst>
        </pc:spChg>
        <pc:spChg chg="add mod">
          <ac:chgData name="Samira Micheli" userId="S::samira@reframelearning.com::eaebd4a7-56dd-4614-bd7f-2142307caf87" providerId="AD" clId="Web-{C36AE87A-D8C9-7721-CF7A-F9DA6B1DB9FA}" dt="2026-04-28T19:41:49.828" v="2027" actId="14100"/>
          <ac:spMkLst>
            <pc:docMk/>
            <pc:sldMk cId="4252357360" sldId="262"/>
            <ac:spMk id="522" creationId="{51431E1E-BC17-095F-B5AA-4C7455A3CDC0}"/>
          </ac:spMkLst>
        </pc:spChg>
        <pc:spChg chg="add mod">
          <ac:chgData name="Samira Micheli" userId="S::samira@reframelearning.com::eaebd4a7-56dd-4614-bd7f-2142307caf87" providerId="AD" clId="Web-{C36AE87A-D8C9-7721-CF7A-F9DA6B1DB9FA}" dt="2026-04-28T19:41:44.234" v="2026" actId="14100"/>
          <ac:spMkLst>
            <pc:docMk/>
            <pc:sldMk cId="4252357360" sldId="262"/>
            <ac:spMk id="523" creationId="{93D31F36-6C01-CE5D-1926-DC7A9B54A05E}"/>
          </ac:spMkLst>
        </pc:spChg>
        <pc:cxnChg chg="add mod">
          <ac:chgData name="Samira Micheli" userId="S::samira@reframelearning.com::eaebd4a7-56dd-4614-bd7f-2142307caf87" providerId="AD" clId="Web-{C36AE87A-D8C9-7721-CF7A-F9DA6B1DB9FA}" dt="2026-04-28T19:42:00.969" v="2028" actId="14100"/>
          <ac:cxnSpMkLst>
            <pc:docMk/>
            <pc:sldMk cId="4252357360" sldId="262"/>
            <ac:cxnSpMk id="13" creationId="{D49A33F7-4D45-E35C-AE34-EA2AE29316AD}"/>
          </ac:cxnSpMkLst>
        </pc:cxnChg>
        <pc:cxnChg chg="add mod">
          <ac:chgData name="Samira Micheli" userId="S::samira@reframelearning.com::eaebd4a7-56dd-4614-bd7f-2142307caf87" providerId="AD" clId="Web-{C36AE87A-D8C9-7721-CF7A-F9DA6B1DB9FA}" dt="2026-04-28T19:42:11" v="2031" actId="1076"/>
          <ac:cxnSpMkLst>
            <pc:docMk/>
            <pc:sldMk cId="4252357360" sldId="262"/>
            <ac:cxnSpMk id="15" creationId="{76DF73AD-6CE2-13B3-9D0C-2754BCF7FC1C}"/>
          </ac:cxnSpMkLst>
        </pc:cxnChg>
        <pc:cxnChg chg="add mod">
          <ac:chgData name="Samira Micheli" userId="S::samira@reframelearning.com::eaebd4a7-56dd-4614-bd7f-2142307caf87" providerId="AD" clId="Web-{C36AE87A-D8C9-7721-CF7A-F9DA6B1DB9FA}" dt="2026-04-28T19:42:23.282" v="2034" actId="1076"/>
          <ac:cxnSpMkLst>
            <pc:docMk/>
            <pc:sldMk cId="4252357360" sldId="262"/>
            <ac:cxnSpMk id="16" creationId="{D6486D57-281E-EFB5-8892-C9D0F3AA2283}"/>
          </ac:cxnSpMkLst>
        </pc:cxnChg>
      </pc:sldChg>
      <pc:sldChg chg="addSp delSp modSp new ord">
        <pc:chgData name="Samira Micheli" userId="S::samira@reframelearning.com::eaebd4a7-56dd-4614-bd7f-2142307caf87" providerId="AD" clId="Web-{C36AE87A-D8C9-7721-CF7A-F9DA6B1DB9FA}" dt="2026-04-28T20:30:09.501" v="2320"/>
        <pc:sldMkLst>
          <pc:docMk/>
          <pc:sldMk cId="1549264801" sldId="263"/>
        </pc:sldMkLst>
        <pc:spChg chg="add mod">
          <ac:chgData name="Samira Micheli" userId="S::samira@reframelearning.com::eaebd4a7-56dd-4614-bd7f-2142307caf87" providerId="AD" clId="Web-{C36AE87A-D8C9-7721-CF7A-F9DA6B1DB9FA}" dt="2026-04-28T19:45:30.183" v="2086" actId="14100"/>
          <ac:spMkLst>
            <pc:docMk/>
            <pc:sldMk cId="1549264801" sldId="263"/>
            <ac:spMk id="3" creationId="{E3015DA3-64EE-31B6-4C1A-DB58704D9657}"/>
          </ac:spMkLst>
        </pc:spChg>
        <pc:spChg chg="add mod">
          <ac:chgData name="Samira Micheli" userId="S::samira@reframelearning.com::eaebd4a7-56dd-4614-bd7f-2142307caf87" providerId="AD" clId="Web-{C36AE87A-D8C9-7721-CF7A-F9DA6B1DB9FA}" dt="2026-04-28T19:46:10.138" v="2104" actId="1076"/>
          <ac:spMkLst>
            <pc:docMk/>
            <pc:sldMk cId="1549264801" sldId="263"/>
            <ac:spMk id="5" creationId="{A4468FA9-765F-0062-722A-4856C17B89E6}"/>
          </ac:spMkLst>
        </pc:spChg>
      </pc:sldChg>
      <pc:sldChg chg="addSp modSp new">
        <pc:chgData name="Samira Micheli" userId="S::samira@reframelearning.com::eaebd4a7-56dd-4614-bd7f-2142307caf87" providerId="AD" clId="Web-{C36AE87A-D8C9-7721-CF7A-F9DA6B1DB9FA}" dt="2026-04-28T10:45:07.533" v="590" actId="1076"/>
        <pc:sldMkLst>
          <pc:docMk/>
          <pc:sldMk cId="707682540" sldId="264"/>
        </pc:sldMkLst>
      </pc:sldChg>
      <pc:sldChg chg="addSp delSp modSp new">
        <pc:chgData name="Samira Micheli" userId="S::samira@reframelearning.com::eaebd4a7-56dd-4614-bd7f-2142307caf87" providerId="AD" clId="Web-{C36AE87A-D8C9-7721-CF7A-F9DA6B1DB9FA}" dt="2026-04-28T10:34:34.486" v="564" actId="20577"/>
        <pc:sldMkLst>
          <pc:docMk/>
          <pc:sldMk cId="2185157089" sldId="265"/>
        </pc:sldMkLst>
      </pc:sldChg>
      <pc:sldChg chg="addSp delSp modSp new">
        <pc:chgData name="Samira Micheli" userId="S::samira@reframelearning.com::eaebd4a7-56dd-4614-bd7f-2142307caf87" providerId="AD" clId="Web-{C36AE87A-D8C9-7721-CF7A-F9DA6B1DB9FA}" dt="2026-04-28T18:52:40.262" v="1223"/>
        <pc:sldMkLst>
          <pc:docMk/>
          <pc:sldMk cId="3597045948" sldId="268"/>
        </pc:sldMkLst>
      </pc:sldChg>
      <pc:sldChg chg="addSp modSp new">
        <pc:chgData name="Samira Micheli" userId="S::samira@reframelearning.com::eaebd4a7-56dd-4614-bd7f-2142307caf87" providerId="AD" clId="Web-{C36AE87A-D8C9-7721-CF7A-F9DA6B1DB9FA}" dt="2026-04-28T18:05:15.621" v="963"/>
        <pc:sldMkLst>
          <pc:docMk/>
          <pc:sldMk cId="1438565300" sldId="269"/>
        </pc:sldMkLst>
        <pc:spChg chg="add mod">
          <ac:chgData name="Samira Micheli" userId="S::samira@reframelearning.com::eaebd4a7-56dd-4614-bd7f-2142307caf87" providerId="AD" clId="Web-{C36AE87A-D8C9-7721-CF7A-F9DA6B1DB9FA}" dt="2026-04-28T18:05:15.621" v="963"/>
          <ac:spMkLst>
            <pc:docMk/>
            <pc:sldMk cId="1438565300" sldId="269"/>
            <ac:spMk id="2" creationId="{168370BF-F1FD-9F97-18DB-942C32BA423D}"/>
          </ac:spMkLst>
        </pc:spChg>
      </pc:sldChg>
      <pc:sldChg chg="addSp modSp new ord">
        <pc:chgData name="Samira Micheli" userId="S::samira@reframelearning.com::eaebd4a7-56dd-4614-bd7f-2142307caf87" providerId="AD" clId="Web-{C36AE87A-D8C9-7721-CF7A-F9DA6B1DB9FA}" dt="2026-04-28T19:14:28.237" v="1609" actId="20577"/>
        <pc:sldMkLst>
          <pc:docMk/>
          <pc:sldMk cId="1081952162" sldId="270"/>
        </pc:sldMkLst>
      </pc:sldChg>
      <pc:sldChg chg="addSp modSp new">
        <pc:chgData name="Samira Micheli" userId="S::samira@reframelearning.com::eaebd4a7-56dd-4614-bd7f-2142307caf87" providerId="AD" clId="Web-{C36AE87A-D8C9-7721-CF7A-F9DA6B1DB9FA}" dt="2026-04-28T18:06:15.528" v="975" actId="1076"/>
        <pc:sldMkLst>
          <pc:docMk/>
          <pc:sldMk cId="3705259509" sldId="271"/>
        </pc:sldMkLst>
        <pc:spChg chg="add mod">
          <ac:chgData name="Samira Micheli" userId="S::samira@reframelearning.com::eaebd4a7-56dd-4614-bd7f-2142307caf87" providerId="AD" clId="Web-{C36AE87A-D8C9-7721-CF7A-F9DA6B1DB9FA}" dt="2026-04-28T18:06:15.528" v="975" actId="1076"/>
          <ac:spMkLst>
            <pc:docMk/>
            <pc:sldMk cId="3705259509" sldId="271"/>
            <ac:spMk id="2" creationId="{8918E541-3C3E-EA76-FFC3-AC5793C4EA0C}"/>
          </ac:spMkLst>
        </pc:spChg>
      </pc:sldChg>
    </pc:docChg>
  </pc:docChgLst>
  <pc:docChgLst>
    <pc:chgData name="Samira Micheli" userId="S::samira@reframelearning.com::eaebd4a7-56dd-4614-bd7f-2142307caf87" providerId="AD" clId="Web-{FD28493E-55E5-807B-DC9F-2A0780F8D79D}"/>
    <pc:docChg chg="addSld delSld modSld">
      <pc:chgData name="Samira Micheli" userId="S::samira@reframelearning.com::eaebd4a7-56dd-4614-bd7f-2142307caf87" providerId="AD" clId="Web-{FD28493E-55E5-807B-DC9F-2A0780F8D79D}" dt="2026-04-29T12:26:46.967" v="656" actId="20577"/>
      <pc:docMkLst>
        <pc:docMk/>
      </pc:docMkLst>
      <pc:sldChg chg="addSp delSp modSp">
        <pc:chgData name="Samira Micheli" userId="S::samira@reframelearning.com::eaebd4a7-56dd-4614-bd7f-2142307caf87" providerId="AD" clId="Web-{FD28493E-55E5-807B-DC9F-2A0780F8D79D}" dt="2026-04-28T20:32:40.733" v="24" actId="20577"/>
        <pc:sldMkLst>
          <pc:docMk/>
          <pc:sldMk cId="1345659014" sldId="256"/>
        </pc:sldMkLst>
      </pc:sldChg>
      <pc:sldChg chg="addSp delSp modSp">
        <pc:chgData name="Samira Micheli" userId="S::samira@reframelearning.com::eaebd4a7-56dd-4614-bd7f-2142307caf87" providerId="AD" clId="Web-{FD28493E-55E5-807B-DC9F-2A0780F8D79D}" dt="2026-04-29T12:11:57.834" v="432" actId="1076"/>
        <pc:sldMkLst>
          <pc:docMk/>
          <pc:sldMk cId="963148112" sldId="260"/>
        </pc:sldMkLst>
        <pc:spChg chg="add mod">
          <ac:chgData name="Samira Micheli" userId="S::samira@reframelearning.com::eaebd4a7-56dd-4614-bd7f-2142307caf87" providerId="AD" clId="Web-{FD28493E-55E5-807B-DC9F-2A0780F8D79D}" dt="2026-04-29T12:11:44.287" v="428" actId="1076"/>
          <ac:spMkLst>
            <pc:docMk/>
            <pc:sldMk cId="963148112" sldId="260"/>
            <ac:spMk id="5" creationId="{D537C3C8-13AD-284A-7CB6-19525155BBF4}"/>
          </ac:spMkLst>
        </pc:spChg>
        <pc:spChg chg="add mod">
          <ac:chgData name="Samira Micheli" userId="S::samira@reframelearning.com::eaebd4a7-56dd-4614-bd7f-2142307caf87" providerId="AD" clId="Web-{FD28493E-55E5-807B-DC9F-2A0780F8D79D}" dt="2026-04-29T12:11:57.803" v="431" actId="1076"/>
          <ac:spMkLst>
            <pc:docMk/>
            <pc:sldMk cId="963148112" sldId="260"/>
            <ac:spMk id="8" creationId="{F583F628-3746-60DC-13EE-E169089835E2}"/>
          </ac:spMkLst>
        </pc:spChg>
      </pc:sldChg>
      <pc:sldChg chg="modSp">
        <pc:chgData name="Samira Micheli" userId="S::samira@reframelearning.com::eaebd4a7-56dd-4614-bd7f-2142307caf87" providerId="AD" clId="Web-{FD28493E-55E5-807B-DC9F-2A0780F8D79D}" dt="2026-04-28T22:07:15.609" v="273" actId="1076"/>
        <pc:sldMkLst>
          <pc:docMk/>
          <pc:sldMk cId="3273846675" sldId="261"/>
        </pc:sldMkLst>
        <pc:spChg chg="mod">
          <ac:chgData name="Samira Micheli" userId="S::samira@reframelearning.com::eaebd4a7-56dd-4614-bd7f-2142307caf87" providerId="AD" clId="Web-{FD28493E-55E5-807B-DC9F-2A0780F8D79D}" dt="2026-04-28T22:07:15.234" v="256" actId="1076"/>
          <ac:spMkLst>
            <pc:docMk/>
            <pc:sldMk cId="3273846675" sldId="261"/>
            <ac:spMk id="8" creationId="{A2503AEA-45BD-145B-B044-19D2D122098C}"/>
          </ac:spMkLst>
        </pc:spChg>
        <pc:spChg chg="mod">
          <ac:chgData name="Samira Micheli" userId="S::samira@reframelearning.com::eaebd4a7-56dd-4614-bd7f-2142307caf87" providerId="AD" clId="Web-{FD28493E-55E5-807B-DC9F-2A0780F8D79D}" dt="2026-04-28T22:07:15.266" v="257" actId="1076"/>
          <ac:spMkLst>
            <pc:docMk/>
            <pc:sldMk cId="3273846675" sldId="261"/>
            <ac:spMk id="9" creationId="{1CDF0A40-4035-1FE0-21AB-0FA666BDD285}"/>
          </ac:spMkLst>
        </pc:spChg>
        <pc:spChg chg="mod">
          <ac:chgData name="Samira Micheli" userId="S::samira@reframelearning.com::eaebd4a7-56dd-4614-bd7f-2142307caf87" providerId="AD" clId="Web-{FD28493E-55E5-807B-DC9F-2A0780F8D79D}" dt="2026-04-28T22:07:15.281" v="258" actId="1076"/>
          <ac:spMkLst>
            <pc:docMk/>
            <pc:sldMk cId="3273846675" sldId="261"/>
            <ac:spMk id="10" creationId="{6D691B6F-3207-7138-5A69-DD03AE756D0E}"/>
          </ac:spMkLst>
        </pc:spChg>
        <pc:spChg chg="mod">
          <ac:chgData name="Samira Micheli" userId="S::samira@reframelearning.com::eaebd4a7-56dd-4614-bd7f-2142307caf87" providerId="AD" clId="Web-{FD28493E-55E5-807B-DC9F-2A0780F8D79D}" dt="2026-04-28T22:07:15.312" v="259" actId="1076"/>
          <ac:spMkLst>
            <pc:docMk/>
            <pc:sldMk cId="3273846675" sldId="261"/>
            <ac:spMk id="12" creationId="{E4004EDC-C9C8-A6AE-3A3A-3A512BDF8BA9}"/>
          </ac:spMkLst>
        </pc:spChg>
        <pc:spChg chg="mod">
          <ac:chgData name="Samira Micheli" userId="S::samira@reframelearning.com::eaebd4a7-56dd-4614-bd7f-2142307caf87" providerId="AD" clId="Web-{FD28493E-55E5-807B-DC9F-2A0780F8D79D}" dt="2026-04-28T22:07:15.328" v="260" actId="1076"/>
          <ac:spMkLst>
            <pc:docMk/>
            <pc:sldMk cId="3273846675" sldId="261"/>
            <ac:spMk id="13" creationId="{BE754426-E2D3-2E60-1E19-A41D40A11F6B}"/>
          </ac:spMkLst>
        </pc:spChg>
        <pc:spChg chg="mod">
          <ac:chgData name="Samira Micheli" userId="S::samira@reframelearning.com::eaebd4a7-56dd-4614-bd7f-2142307caf87" providerId="AD" clId="Web-{FD28493E-55E5-807B-DC9F-2A0780F8D79D}" dt="2026-04-28T22:07:15.344" v="261" actId="1076"/>
          <ac:spMkLst>
            <pc:docMk/>
            <pc:sldMk cId="3273846675" sldId="261"/>
            <ac:spMk id="15" creationId="{F4CDC218-49F8-42CF-EC51-6CA642FF5401}"/>
          </ac:spMkLst>
        </pc:spChg>
        <pc:spChg chg="mod">
          <ac:chgData name="Samira Micheli" userId="S::samira@reframelearning.com::eaebd4a7-56dd-4614-bd7f-2142307caf87" providerId="AD" clId="Web-{FD28493E-55E5-807B-DC9F-2A0780F8D79D}" dt="2026-04-28T22:07:15.391" v="263" actId="1076"/>
          <ac:spMkLst>
            <pc:docMk/>
            <pc:sldMk cId="3273846675" sldId="261"/>
            <ac:spMk id="17" creationId="{D6DB609E-177E-1046-5DD5-64B6B4DED8E3}"/>
          </ac:spMkLst>
        </pc:spChg>
        <pc:spChg chg="mod">
          <ac:chgData name="Samira Micheli" userId="S::samira@reframelearning.com::eaebd4a7-56dd-4614-bd7f-2142307caf87" providerId="AD" clId="Web-{FD28493E-55E5-807B-DC9F-2A0780F8D79D}" dt="2026-04-28T22:07:15.422" v="264" actId="1076"/>
          <ac:spMkLst>
            <pc:docMk/>
            <pc:sldMk cId="3273846675" sldId="261"/>
            <ac:spMk id="18" creationId="{F5ABF05A-2433-C369-CE82-0C14F98CBC59}"/>
          </ac:spMkLst>
        </pc:spChg>
        <pc:spChg chg="mod">
          <ac:chgData name="Samira Micheli" userId="S::samira@reframelearning.com::eaebd4a7-56dd-4614-bd7f-2142307caf87" providerId="AD" clId="Web-{FD28493E-55E5-807B-DC9F-2A0780F8D79D}" dt="2026-04-28T22:07:15.437" v="265" actId="1076"/>
          <ac:spMkLst>
            <pc:docMk/>
            <pc:sldMk cId="3273846675" sldId="261"/>
            <ac:spMk id="22" creationId="{54ECD89F-0FB4-88F1-84C4-05E6437A6C66}"/>
          </ac:spMkLst>
        </pc:spChg>
        <pc:spChg chg="mod">
          <ac:chgData name="Samira Micheli" userId="S::samira@reframelearning.com::eaebd4a7-56dd-4614-bd7f-2142307caf87" providerId="AD" clId="Web-{FD28493E-55E5-807B-DC9F-2A0780F8D79D}" dt="2026-04-28T22:07:15.469" v="266" actId="1076"/>
          <ac:spMkLst>
            <pc:docMk/>
            <pc:sldMk cId="3273846675" sldId="261"/>
            <ac:spMk id="23" creationId="{23C4D5B9-9BE0-FE8C-E268-58A2E6A82648}"/>
          </ac:spMkLst>
        </pc:spChg>
        <pc:spChg chg="mod">
          <ac:chgData name="Samira Micheli" userId="S::samira@reframelearning.com::eaebd4a7-56dd-4614-bd7f-2142307caf87" providerId="AD" clId="Web-{FD28493E-55E5-807B-DC9F-2A0780F8D79D}" dt="2026-04-28T22:07:15.500" v="268" actId="1076"/>
          <ac:spMkLst>
            <pc:docMk/>
            <pc:sldMk cId="3273846675" sldId="261"/>
            <ac:spMk id="25" creationId="{306DA6FF-8BBF-8DAF-9D96-910DAC95B1B9}"/>
          </ac:spMkLst>
        </pc:spChg>
        <pc:spChg chg="mod">
          <ac:chgData name="Samira Micheli" userId="S::samira@reframelearning.com::eaebd4a7-56dd-4614-bd7f-2142307caf87" providerId="AD" clId="Web-{FD28493E-55E5-807B-DC9F-2A0780F8D79D}" dt="2026-04-28T22:07:15.516" v="269" actId="1076"/>
          <ac:spMkLst>
            <pc:docMk/>
            <pc:sldMk cId="3273846675" sldId="261"/>
            <ac:spMk id="26" creationId="{7D7C5896-0F51-F87D-7114-2E6E9082CE55}"/>
          </ac:spMkLst>
        </pc:spChg>
        <pc:spChg chg="mod">
          <ac:chgData name="Samira Micheli" userId="S::samira@reframelearning.com::eaebd4a7-56dd-4614-bd7f-2142307caf87" providerId="AD" clId="Web-{FD28493E-55E5-807B-DC9F-2A0780F8D79D}" dt="2026-04-28T22:07:15.547" v="270" actId="1076"/>
          <ac:spMkLst>
            <pc:docMk/>
            <pc:sldMk cId="3273846675" sldId="261"/>
            <ac:spMk id="27" creationId="{9D76A127-6050-7366-F791-E6F2B884A39E}"/>
          </ac:spMkLst>
        </pc:spChg>
        <pc:spChg chg="mod">
          <ac:chgData name="Samira Micheli" userId="S::samira@reframelearning.com::eaebd4a7-56dd-4614-bd7f-2142307caf87" providerId="AD" clId="Web-{FD28493E-55E5-807B-DC9F-2A0780F8D79D}" dt="2026-04-28T22:07:15.562" v="271" actId="1076"/>
          <ac:spMkLst>
            <pc:docMk/>
            <pc:sldMk cId="3273846675" sldId="261"/>
            <ac:spMk id="28" creationId="{3433BFAE-32AC-3206-1288-D2C13876FAA9}"/>
          </ac:spMkLst>
        </pc:spChg>
        <pc:spChg chg="mod">
          <ac:chgData name="Samira Micheli" userId="S::samira@reframelearning.com::eaebd4a7-56dd-4614-bd7f-2142307caf87" providerId="AD" clId="Web-{FD28493E-55E5-807B-DC9F-2A0780F8D79D}" dt="2026-04-28T22:07:15.594" v="272" actId="1076"/>
          <ac:spMkLst>
            <pc:docMk/>
            <pc:sldMk cId="3273846675" sldId="261"/>
            <ac:spMk id="29" creationId="{DCBBBACA-F213-E2DB-E58D-FA240B04BEF7}"/>
          </ac:spMkLst>
        </pc:spChg>
        <pc:spChg chg="mod">
          <ac:chgData name="Samira Micheli" userId="S::samira@reframelearning.com::eaebd4a7-56dd-4614-bd7f-2142307caf87" providerId="AD" clId="Web-{FD28493E-55E5-807B-DC9F-2A0780F8D79D}" dt="2026-04-28T22:07:15.609" v="273" actId="1076"/>
          <ac:spMkLst>
            <pc:docMk/>
            <pc:sldMk cId="3273846675" sldId="261"/>
            <ac:spMk id="30" creationId="{970F85B9-E87A-5AC7-DC3A-E20567CA6710}"/>
          </ac:spMkLst>
        </pc:spChg>
        <pc:cxnChg chg="mod">
          <ac:chgData name="Samira Micheli" userId="S::samira@reframelearning.com::eaebd4a7-56dd-4614-bd7f-2142307caf87" providerId="AD" clId="Web-{FD28493E-55E5-807B-DC9F-2A0780F8D79D}" dt="2026-04-28T22:07:15.484" v="267" actId="1076"/>
          <ac:cxnSpMkLst>
            <pc:docMk/>
            <pc:sldMk cId="3273846675" sldId="261"/>
            <ac:cxnSpMk id="24" creationId="{896104B5-AE56-4F6E-F606-1D4484F23493}"/>
          </ac:cxnSpMkLst>
        </pc:cxnChg>
      </pc:sldChg>
      <pc:sldChg chg="delSp modSp">
        <pc:chgData name="Samira Micheli" userId="S::samira@reframelearning.com::eaebd4a7-56dd-4614-bd7f-2142307caf87" providerId="AD" clId="Web-{FD28493E-55E5-807B-DC9F-2A0780F8D79D}" dt="2026-04-28T22:05:44.342" v="254" actId="1076"/>
        <pc:sldMkLst>
          <pc:docMk/>
          <pc:sldMk cId="4252357360" sldId="262"/>
        </pc:sldMkLst>
        <pc:spChg chg="mod">
          <ac:chgData name="Samira Micheli" userId="S::samira@reframelearning.com::eaebd4a7-56dd-4614-bd7f-2142307caf87" providerId="AD" clId="Web-{FD28493E-55E5-807B-DC9F-2A0780F8D79D}" dt="2026-04-28T22:05:44.342" v="254" actId="1076"/>
          <ac:spMkLst>
            <pc:docMk/>
            <pc:sldMk cId="4252357360" sldId="262"/>
            <ac:spMk id="17" creationId="{D1A81C77-8F2D-9E46-A263-35A048EC096A}"/>
          </ac:spMkLst>
        </pc:spChg>
      </pc:sldChg>
      <pc:sldChg chg="addSp delSp modSp">
        <pc:chgData name="Samira Micheli" userId="S::samira@reframelearning.com::eaebd4a7-56dd-4614-bd7f-2142307caf87" providerId="AD" clId="Web-{FD28493E-55E5-807B-DC9F-2A0780F8D79D}" dt="2026-04-28T20:33:32.672" v="29"/>
        <pc:sldMkLst>
          <pc:docMk/>
          <pc:sldMk cId="1549264801" sldId="263"/>
        </pc:sldMkLst>
      </pc:sldChg>
      <pc:sldChg chg="addSp delSp modSp mod setBg">
        <pc:chgData name="Samira Micheli" userId="S::samira@reframelearning.com::eaebd4a7-56dd-4614-bd7f-2142307caf87" providerId="AD" clId="Web-{FD28493E-55E5-807B-DC9F-2A0780F8D79D}" dt="2026-04-29T12:25:40.258" v="647" actId="1076"/>
        <pc:sldMkLst>
          <pc:docMk/>
          <pc:sldMk cId="1081952162" sldId="270"/>
        </pc:sldMkLst>
        <pc:spChg chg="add mod">
          <ac:chgData name="Samira Micheli" userId="S::samira@reframelearning.com::eaebd4a7-56dd-4614-bd7f-2142307caf87" providerId="AD" clId="Web-{FD28493E-55E5-807B-DC9F-2A0780F8D79D}" dt="2026-04-29T12:22:24.806" v="606"/>
          <ac:spMkLst>
            <pc:docMk/>
            <pc:sldMk cId="1081952162" sldId="270"/>
            <ac:spMk id="10" creationId="{F60DE0B8-854C-A0C0-C75E-3280D62066D3}"/>
          </ac:spMkLst>
        </pc:spChg>
        <pc:spChg chg="add mod">
          <ac:chgData name="Samira Micheli" userId="S::samira@reframelearning.com::eaebd4a7-56dd-4614-bd7f-2142307caf87" providerId="AD" clId="Web-{FD28493E-55E5-807B-DC9F-2A0780F8D79D}" dt="2026-04-29T12:19:24.755" v="480" actId="1076"/>
          <ac:spMkLst>
            <pc:docMk/>
            <pc:sldMk cId="1081952162" sldId="270"/>
            <ac:spMk id="12" creationId="{E89AEE7D-D3B0-48E0-96F7-5551D1350D96}"/>
          </ac:spMkLst>
        </pc:spChg>
        <pc:spChg chg="add mod">
          <ac:chgData name="Samira Micheli" userId="S::samira@reframelearning.com::eaebd4a7-56dd-4614-bd7f-2142307caf87" providerId="AD" clId="Web-{FD28493E-55E5-807B-DC9F-2A0780F8D79D}" dt="2026-04-29T12:12:34.618" v="438" actId="1076"/>
          <ac:spMkLst>
            <pc:docMk/>
            <pc:sldMk cId="1081952162" sldId="270"/>
            <ac:spMk id="13" creationId="{3DD07915-928D-C550-89E3-CED00B9FDE72}"/>
          </ac:spMkLst>
        </pc:spChg>
        <pc:spChg chg="add mod">
          <ac:chgData name="Samira Micheli" userId="S::samira@reframelearning.com::eaebd4a7-56dd-4614-bd7f-2142307caf87" providerId="AD" clId="Web-{FD28493E-55E5-807B-DC9F-2A0780F8D79D}" dt="2026-04-29T12:22:24.806" v="607"/>
          <ac:spMkLst>
            <pc:docMk/>
            <pc:sldMk cId="1081952162" sldId="270"/>
            <ac:spMk id="17" creationId="{F5855204-9D24-5419-97E8-571CC264FA15}"/>
          </ac:spMkLst>
        </pc:spChg>
        <pc:spChg chg="add mod">
          <ac:chgData name="Samira Micheli" userId="S::samira@reframelearning.com::eaebd4a7-56dd-4614-bd7f-2142307caf87" providerId="AD" clId="Web-{FD28493E-55E5-807B-DC9F-2A0780F8D79D}" dt="2026-04-29T12:22:24.899" v="608"/>
          <ac:spMkLst>
            <pc:docMk/>
            <pc:sldMk cId="1081952162" sldId="270"/>
            <ac:spMk id="19" creationId="{2F77152E-2645-3D23-698C-4F767EED63BC}"/>
          </ac:spMkLst>
        </pc:spChg>
        <pc:spChg chg="add mod ord">
          <ac:chgData name="Samira Micheli" userId="S::samira@reframelearning.com::eaebd4a7-56dd-4614-bd7f-2142307caf87" providerId="AD" clId="Web-{FD28493E-55E5-807B-DC9F-2A0780F8D79D}" dt="2026-04-29T12:22:24.806" v="605"/>
          <ac:spMkLst>
            <pc:docMk/>
            <pc:sldMk cId="1081952162" sldId="270"/>
            <ac:spMk id="30" creationId="{8F47D4EA-72AF-8F51-7209-62DA828EC5FF}"/>
          </ac:spMkLst>
        </pc:spChg>
        <pc:spChg chg="add mod">
          <ac:chgData name="Samira Micheli" userId="S::samira@reframelearning.com::eaebd4a7-56dd-4614-bd7f-2142307caf87" providerId="AD" clId="Web-{FD28493E-55E5-807B-DC9F-2A0780F8D79D}" dt="2026-04-29T12:25:40.258" v="647" actId="1076"/>
          <ac:spMkLst>
            <pc:docMk/>
            <pc:sldMk cId="1081952162" sldId="270"/>
            <ac:spMk id="46" creationId="{CF794791-5A25-A29F-80CF-AE7B37F3B326}"/>
          </ac:spMkLst>
        </pc:spChg>
        <pc:grpChg chg="add mod">
          <ac:chgData name="Samira Micheli" userId="S::samira@reframelearning.com::eaebd4a7-56dd-4614-bd7f-2142307caf87" providerId="AD" clId="Web-{FD28493E-55E5-807B-DC9F-2A0780F8D79D}" dt="2026-04-29T12:14:59.389" v="455" actId="1076"/>
          <ac:grpSpMkLst>
            <pc:docMk/>
            <pc:sldMk cId="1081952162" sldId="270"/>
            <ac:grpSpMk id="20" creationId="{BFD37BF1-DF2A-0759-DCBC-02A16467E519}"/>
          </ac:grpSpMkLst>
        </pc:grpChg>
        <pc:grpChg chg="add mod">
          <ac:chgData name="Samira Micheli" userId="S::samira@reframelearning.com::eaebd4a7-56dd-4614-bd7f-2142307caf87" providerId="AD" clId="Web-{FD28493E-55E5-807B-DC9F-2A0780F8D79D}" dt="2026-04-29T12:22:40.556" v="611" actId="1076"/>
          <ac:grpSpMkLst>
            <pc:docMk/>
            <pc:sldMk cId="1081952162" sldId="270"/>
            <ac:grpSpMk id="45" creationId="{23901494-7409-E4CC-BD36-3622EFE51596}"/>
          </ac:grpSpMkLst>
        </pc:grpChg>
        <pc:picChg chg="add">
          <ac:chgData name="Samira Micheli" userId="S::samira@reframelearning.com::eaebd4a7-56dd-4614-bd7f-2142307caf87" providerId="AD" clId="Web-{FD28493E-55E5-807B-DC9F-2A0780F8D79D}" dt="2026-04-29T12:14:08.340" v="441"/>
          <ac:picMkLst>
            <pc:docMk/>
            <pc:sldMk cId="1081952162" sldId="270"/>
            <ac:picMk id="7" creationId="{8ADCF79C-A907-8D75-69CA-B055A1DBFE15}"/>
          </ac:picMkLst>
        </pc:picChg>
        <pc:picChg chg="add mod modCrop">
          <ac:chgData name="Samira Micheli" userId="S::samira@reframelearning.com::eaebd4a7-56dd-4614-bd7f-2142307caf87" providerId="AD" clId="Web-{FD28493E-55E5-807B-DC9F-2A0780F8D79D}" dt="2026-04-29T12:21:19.289" v="590" actId="1076"/>
          <ac:picMkLst>
            <pc:docMk/>
            <pc:sldMk cId="1081952162" sldId="270"/>
            <ac:picMk id="11" creationId="{5C790477-F043-A01C-06E4-73F5F798DF69}"/>
          </ac:picMkLst>
        </pc:picChg>
        <pc:picChg chg="add mod">
          <ac:chgData name="Samira Micheli" userId="S::samira@reframelearning.com::eaebd4a7-56dd-4614-bd7f-2142307caf87" providerId="AD" clId="Web-{FD28493E-55E5-807B-DC9F-2A0780F8D79D}" dt="2026-04-29T12:12:34.633" v="439" actId="1076"/>
          <ac:picMkLst>
            <pc:docMk/>
            <pc:sldMk cId="1081952162" sldId="270"/>
            <ac:picMk id="14" creationId="{B3C2741A-F41D-8910-9FAE-232B056BC146}"/>
          </ac:picMkLst>
        </pc:picChg>
        <pc:picChg chg="add mod ord">
          <ac:chgData name="Samira Micheli" userId="S::samira@reframelearning.com::eaebd4a7-56dd-4614-bd7f-2142307caf87" providerId="AD" clId="Web-{FD28493E-55E5-807B-DC9F-2A0780F8D79D}" dt="2026-04-29T12:22:33.181" v="610" actId="1076"/>
          <ac:picMkLst>
            <pc:docMk/>
            <pc:sldMk cId="1081952162" sldId="270"/>
            <ac:picMk id="28" creationId="{26E98583-5E81-FE51-7594-5AFC792E1DEE}"/>
          </ac:picMkLst>
        </pc:picChg>
      </pc:sldChg>
      <pc:sldChg chg="addSp modSp new">
        <pc:chgData name="Samira Micheli" userId="S::samira@reframelearning.com::eaebd4a7-56dd-4614-bd7f-2142307caf87" providerId="AD" clId="Web-{FD28493E-55E5-807B-DC9F-2A0780F8D79D}" dt="2026-04-29T12:26:46.967" v="656" actId="20577"/>
        <pc:sldMkLst>
          <pc:docMk/>
          <pc:sldMk cId="866572122" sldId="275"/>
        </pc:sldMkLst>
        <pc:spChg chg="add mod">
          <ac:chgData name="Samira Micheli" userId="S::samira@reframelearning.com::eaebd4a7-56dd-4614-bd7f-2142307caf87" providerId="AD" clId="Web-{FD28493E-55E5-807B-DC9F-2A0780F8D79D}" dt="2026-04-29T12:26:46.967" v="656" actId="20577"/>
          <ac:spMkLst>
            <pc:docMk/>
            <pc:sldMk cId="866572122" sldId="275"/>
            <ac:spMk id="3" creationId="{44FE3E8A-414C-8D58-586E-D6E703B52A97}"/>
          </ac:spMkLst>
        </pc:spChg>
      </pc:sldChg>
    </pc:docChg>
  </pc:docChgLst>
  <pc:docChgLst>
    <pc:chgData name="Samira Micheli" userId="S::samira@reframelearning.com::eaebd4a7-56dd-4614-bd7f-2142307caf87" providerId="AD" clId="Web-{E21AB84C-1C5A-2FEA-6005-98F12166FD54}"/>
    <pc:docChg chg="addSld delSld modSld">
      <pc:chgData name="Samira Micheli" userId="S::samira@reframelearning.com::eaebd4a7-56dd-4614-bd7f-2142307caf87" providerId="AD" clId="Web-{E21AB84C-1C5A-2FEA-6005-98F12166FD54}" dt="2026-04-29T20:42:04.308" v="1187" actId="20577"/>
      <pc:docMkLst>
        <pc:docMk/>
      </pc:docMkLst>
      <pc:sldChg chg="addSp delSp modSp">
        <pc:chgData name="Samira Micheli" userId="S::samira@reframelearning.com::eaebd4a7-56dd-4614-bd7f-2142307caf87" providerId="AD" clId="Web-{E21AB84C-1C5A-2FEA-6005-98F12166FD54}" dt="2026-04-29T20:26:56.499" v="970"/>
        <pc:sldMkLst>
          <pc:docMk/>
          <pc:sldMk cId="963148112" sldId="260"/>
        </pc:sldMkLst>
      </pc:sldChg>
      <pc:sldChg chg="addSp delSp modSp add del">
        <pc:chgData name="Samira Micheli" userId="S::samira@reframelearning.com::eaebd4a7-56dd-4614-bd7f-2142307caf87" providerId="AD" clId="Web-{E21AB84C-1C5A-2FEA-6005-98F12166FD54}" dt="2026-04-29T20:34:21.729" v="1092"/>
        <pc:sldMkLst>
          <pc:docMk/>
          <pc:sldMk cId="3273846675" sldId="261"/>
        </pc:sldMkLst>
        <pc:spChg chg="add mod ord">
          <ac:chgData name="Samira Micheli" userId="S::samira@reframelearning.com::eaebd4a7-56dd-4614-bd7f-2142307caf87" providerId="AD" clId="Web-{E21AB84C-1C5A-2FEA-6005-98F12166FD54}" dt="2026-04-29T20:28:24.924" v="984"/>
          <ac:spMkLst>
            <pc:docMk/>
            <pc:sldMk cId="3273846675" sldId="261"/>
            <ac:spMk id="3" creationId="{29785367-59D5-BD70-BA5B-4EEB2A36AA45}"/>
          </ac:spMkLst>
        </pc:spChg>
        <pc:spChg chg="mod">
          <ac:chgData name="Samira Micheli" userId="S::samira@reframelearning.com::eaebd4a7-56dd-4614-bd7f-2142307caf87" providerId="AD" clId="Web-{E21AB84C-1C5A-2FEA-6005-98F12166FD54}" dt="2026-04-29T20:27:06.546" v="973" actId="1076"/>
          <ac:spMkLst>
            <pc:docMk/>
            <pc:sldMk cId="3273846675" sldId="261"/>
            <ac:spMk id="6" creationId="{53FAE1C6-905E-11CF-AE2C-B53289199519}"/>
          </ac:spMkLst>
        </pc:spChg>
        <pc:spChg chg="mod">
          <ac:chgData name="Samira Micheli" userId="S::samira@reframelearning.com::eaebd4a7-56dd-4614-bd7f-2142307caf87" providerId="AD" clId="Web-{E21AB84C-1C5A-2FEA-6005-98F12166FD54}" dt="2026-04-29T20:28:41.909" v="985" actId="1076"/>
          <ac:spMkLst>
            <pc:docMk/>
            <pc:sldMk cId="3273846675" sldId="261"/>
            <ac:spMk id="8" creationId="{A2503AEA-45BD-145B-B044-19D2D122098C}"/>
          </ac:spMkLst>
        </pc:spChg>
        <pc:spChg chg="mod">
          <ac:chgData name="Samira Micheli" userId="S::samira@reframelearning.com::eaebd4a7-56dd-4614-bd7f-2142307caf87" providerId="AD" clId="Web-{E21AB84C-1C5A-2FEA-6005-98F12166FD54}" dt="2026-04-29T20:28:41.941" v="986" actId="1076"/>
          <ac:spMkLst>
            <pc:docMk/>
            <pc:sldMk cId="3273846675" sldId="261"/>
            <ac:spMk id="9" creationId="{1CDF0A40-4035-1FE0-21AB-0FA666BDD285}"/>
          </ac:spMkLst>
        </pc:spChg>
        <pc:spChg chg="mod">
          <ac:chgData name="Samira Micheli" userId="S::samira@reframelearning.com::eaebd4a7-56dd-4614-bd7f-2142307caf87" providerId="AD" clId="Web-{E21AB84C-1C5A-2FEA-6005-98F12166FD54}" dt="2026-04-29T20:28:41.972" v="987" actId="1076"/>
          <ac:spMkLst>
            <pc:docMk/>
            <pc:sldMk cId="3273846675" sldId="261"/>
            <ac:spMk id="10" creationId="{6D691B6F-3207-7138-5A69-DD03AE756D0E}"/>
          </ac:spMkLst>
        </pc:spChg>
        <pc:spChg chg="mod">
          <ac:chgData name="Samira Micheli" userId="S::samira@reframelearning.com::eaebd4a7-56dd-4614-bd7f-2142307caf87" providerId="AD" clId="Web-{E21AB84C-1C5A-2FEA-6005-98F12166FD54}" dt="2026-04-29T20:28:42.003" v="988" actId="1076"/>
          <ac:spMkLst>
            <pc:docMk/>
            <pc:sldMk cId="3273846675" sldId="261"/>
            <ac:spMk id="12" creationId="{E4004EDC-C9C8-A6AE-3A3A-3A512BDF8BA9}"/>
          </ac:spMkLst>
        </pc:spChg>
        <pc:spChg chg="mod">
          <ac:chgData name="Samira Micheli" userId="S::samira@reframelearning.com::eaebd4a7-56dd-4614-bd7f-2142307caf87" providerId="AD" clId="Web-{E21AB84C-1C5A-2FEA-6005-98F12166FD54}" dt="2026-04-29T20:28:42.050" v="989" actId="1076"/>
          <ac:spMkLst>
            <pc:docMk/>
            <pc:sldMk cId="3273846675" sldId="261"/>
            <ac:spMk id="13" creationId="{BE754426-E2D3-2E60-1E19-A41D40A11F6B}"/>
          </ac:spMkLst>
        </pc:spChg>
        <pc:spChg chg="mod">
          <ac:chgData name="Samira Micheli" userId="S::samira@reframelearning.com::eaebd4a7-56dd-4614-bd7f-2142307caf87" providerId="AD" clId="Web-{E21AB84C-1C5A-2FEA-6005-98F12166FD54}" dt="2026-04-29T20:28:42.081" v="990" actId="1076"/>
          <ac:spMkLst>
            <pc:docMk/>
            <pc:sldMk cId="3273846675" sldId="261"/>
            <ac:spMk id="15" creationId="{F4CDC218-49F8-42CF-EC51-6CA642FF5401}"/>
          </ac:spMkLst>
        </pc:spChg>
        <pc:spChg chg="mod">
          <ac:chgData name="Samira Micheli" userId="S::samira@reframelearning.com::eaebd4a7-56dd-4614-bd7f-2142307caf87" providerId="AD" clId="Web-{E21AB84C-1C5A-2FEA-6005-98F12166FD54}" dt="2026-04-29T20:28:42.144" v="992" actId="1076"/>
          <ac:spMkLst>
            <pc:docMk/>
            <pc:sldMk cId="3273846675" sldId="261"/>
            <ac:spMk id="17" creationId="{D6DB609E-177E-1046-5DD5-64B6B4DED8E3}"/>
          </ac:spMkLst>
        </pc:spChg>
        <pc:spChg chg="mod">
          <ac:chgData name="Samira Micheli" userId="S::samira@reframelearning.com::eaebd4a7-56dd-4614-bd7f-2142307caf87" providerId="AD" clId="Web-{E21AB84C-1C5A-2FEA-6005-98F12166FD54}" dt="2026-04-29T20:28:42.175" v="993" actId="1076"/>
          <ac:spMkLst>
            <pc:docMk/>
            <pc:sldMk cId="3273846675" sldId="261"/>
            <ac:spMk id="18" creationId="{F5ABF05A-2433-C369-CE82-0C14F98CBC59}"/>
          </ac:spMkLst>
        </pc:spChg>
        <pc:spChg chg="mod">
          <ac:chgData name="Samira Micheli" userId="S::samira@reframelearning.com::eaebd4a7-56dd-4614-bd7f-2142307caf87" providerId="AD" clId="Web-{E21AB84C-1C5A-2FEA-6005-98F12166FD54}" dt="2026-04-29T20:28:42.222" v="994" actId="1076"/>
          <ac:spMkLst>
            <pc:docMk/>
            <pc:sldMk cId="3273846675" sldId="261"/>
            <ac:spMk id="22" creationId="{54ECD89F-0FB4-88F1-84C4-05E6437A6C66}"/>
          </ac:spMkLst>
        </pc:spChg>
        <pc:spChg chg="mod">
          <ac:chgData name="Samira Micheli" userId="S::samira@reframelearning.com::eaebd4a7-56dd-4614-bd7f-2142307caf87" providerId="AD" clId="Web-{E21AB84C-1C5A-2FEA-6005-98F12166FD54}" dt="2026-04-29T20:28:42.253" v="995" actId="1076"/>
          <ac:spMkLst>
            <pc:docMk/>
            <pc:sldMk cId="3273846675" sldId="261"/>
            <ac:spMk id="23" creationId="{23C4D5B9-9BE0-FE8C-E268-58A2E6A82648}"/>
          </ac:spMkLst>
        </pc:spChg>
        <pc:spChg chg="mod">
          <ac:chgData name="Samira Micheli" userId="S::samira@reframelearning.com::eaebd4a7-56dd-4614-bd7f-2142307caf87" providerId="AD" clId="Web-{E21AB84C-1C5A-2FEA-6005-98F12166FD54}" dt="2026-04-29T20:28:42.316" v="997" actId="1076"/>
          <ac:spMkLst>
            <pc:docMk/>
            <pc:sldMk cId="3273846675" sldId="261"/>
            <ac:spMk id="25" creationId="{306DA6FF-8BBF-8DAF-9D96-910DAC95B1B9}"/>
          </ac:spMkLst>
        </pc:spChg>
        <pc:spChg chg="mod">
          <ac:chgData name="Samira Micheli" userId="S::samira@reframelearning.com::eaebd4a7-56dd-4614-bd7f-2142307caf87" providerId="AD" clId="Web-{E21AB84C-1C5A-2FEA-6005-98F12166FD54}" dt="2026-04-29T20:28:42.347" v="998" actId="1076"/>
          <ac:spMkLst>
            <pc:docMk/>
            <pc:sldMk cId="3273846675" sldId="261"/>
            <ac:spMk id="26" creationId="{7D7C5896-0F51-F87D-7114-2E6E9082CE55}"/>
          </ac:spMkLst>
        </pc:spChg>
        <pc:spChg chg="mod">
          <ac:chgData name="Samira Micheli" userId="S::samira@reframelearning.com::eaebd4a7-56dd-4614-bd7f-2142307caf87" providerId="AD" clId="Web-{E21AB84C-1C5A-2FEA-6005-98F12166FD54}" dt="2026-04-29T20:28:42.378" v="999" actId="1076"/>
          <ac:spMkLst>
            <pc:docMk/>
            <pc:sldMk cId="3273846675" sldId="261"/>
            <ac:spMk id="27" creationId="{9D76A127-6050-7366-F791-E6F2B884A39E}"/>
          </ac:spMkLst>
        </pc:spChg>
        <pc:spChg chg="mod">
          <ac:chgData name="Samira Micheli" userId="S::samira@reframelearning.com::eaebd4a7-56dd-4614-bd7f-2142307caf87" providerId="AD" clId="Web-{E21AB84C-1C5A-2FEA-6005-98F12166FD54}" dt="2026-04-29T20:28:42.409" v="1000" actId="1076"/>
          <ac:spMkLst>
            <pc:docMk/>
            <pc:sldMk cId="3273846675" sldId="261"/>
            <ac:spMk id="28" creationId="{3433BFAE-32AC-3206-1288-D2C13876FAA9}"/>
          </ac:spMkLst>
        </pc:spChg>
        <pc:spChg chg="mod">
          <ac:chgData name="Samira Micheli" userId="S::samira@reframelearning.com::eaebd4a7-56dd-4614-bd7f-2142307caf87" providerId="AD" clId="Web-{E21AB84C-1C5A-2FEA-6005-98F12166FD54}" dt="2026-04-29T20:28:42.441" v="1001" actId="1076"/>
          <ac:spMkLst>
            <pc:docMk/>
            <pc:sldMk cId="3273846675" sldId="261"/>
            <ac:spMk id="29" creationId="{DCBBBACA-F213-E2DB-E58D-FA240B04BEF7}"/>
          </ac:spMkLst>
        </pc:spChg>
        <pc:spChg chg="mod">
          <ac:chgData name="Samira Micheli" userId="S::samira@reframelearning.com::eaebd4a7-56dd-4614-bd7f-2142307caf87" providerId="AD" clId="Web-{E21AB84C-1C5A-2FEA-6005-98F12166FD54}" dt="2026-04-29T20:28:42.472" v="1002" actId="1076"/>
          <ac:spMkLst>
            <pc:docMk/>
            <pc:sldMk cId="3273846675" sldId="261"/>
            <ac:spMk id="30" creationId="{970F85B9-E87A-5AC7-DC3A-E20567CA6710}"/>
          </ac:spMkLst>
        </pc:spChg>
        <pc:picChg chg="add mod">
          <ac:chgData name="Samira Micheli" userId="S::samira@reframelearning.com::eaebd4a7-56dd-4614-bd7f-2142307caf87" providerId="AD" clId="Web-{E21AB84C-1C5A-2FEA-6005-98F12166FD54}" dt="2026-04-29T20:27:32.094" v="977" actId="1076"/>
          <ac:picMkLst>
            <pc:docMk/>
            <pc:sldMk cId="3273846675" sldId="261"/>
            <ac:picMk id="2" creationId="{4834900A-35DC-4AB5-D2A9-72CB7FD366AD}"/>
          </ac:picMkLst>
        </pc:picChg>
        <pc:cxnChg chg="mod">
          <ac:chgData name="Samira Micheli" userId="S::samira@reframelearning.com::eaebd4a7-56dd-4614-bd7f-2142307caf87" providerId="AD" clId="Web-{E21AB84C-1C5A-2FEA-6005-98F12166FD54}" dt="2026-04-29T20:28:42.284" v="996" actId="1076"/>
          <ac:cxnSpMkLst>
            <pc:docMk/>
            <pc:sldMk cId="3273846675" sldId="261"/>
            <ac:cxnSpMk id="24" creationId="{896104B5-AE56-4F6E-F606-1D4484F23493}"/>
          </ac:cxnSpMkLst>
        </pc:cxnChg>
      </pc:sldChg>
      <pc:sldChg chg="modSp">
        <pc:chgData name="Samira Micheli" userId="S::samira@reframelearning.com::eaebd4a7-56dd-4614-bd7f-2142307caf87" providerId="AD" clId="Web-{E21AB84C-1C5A-2FEA-6005-98F12166FD54}" dt="2026-04-29T20:29:40.115" v="1005" actId="14100"/>
        <pc:sldMkLst>
          <pc:docMk/>
          <pc:sldMk cId="4252357360" sldId="262"/>
        </pc:sldMkLst>
        <pc:spChg chg="mod">
          <ac:chgData name="Samira Micheli" userId="S::samira@reframelearning.com::eaebd4a7-56dd-4614-bd7f-2142307caf87" providerId="AD" clId="Web-{E21AB84C-1C5A-2FEA-6005-98F12166FD54}" dt="2026-04-29T20:24:23.819" v="940" actId="1076"/>
          <ac:spMkLst>
            <pc:docMk/>
            <pc:sldMk cId="4252357360" sldId="262"/>
            <ac:spMk id="5" creationId="{00FF6E96-73BC-13D6-55FA-2962315F8791}"/>
          </ac:spMkLst>
        </pc:spChg>
        <pc:spChg chg="mod">
          <ac:chgData name="Samira Micheli" userId="S::samira@reframelearning.com::eaebd4a7-56dd-4614-bd7f-2142307caf87" providerId="AD" clId="Web-{E21AB84C-1C5A-2FEA-6005-98F12166FD54}" dt="2026-04-29T20:29:40.115" v="1005" actId="14100"/>
          <ac:spMkLst>
            <pc:docMk/>
            <pc:sldMk cId="4252357360" sldId="262"/>
            <ac:spMk id="517" creationId="{78BDA47A-146F-964A-1BCC-A42D250762D1}"/>
          </ac:spMkLst>
        </pc:spChg>
      </pc:sldChg>
      <pc:sldChg chg="addSp delSp modSp">
        <pc:chgData name="Samira Micheli" userId="S::samira@reframelearning.com::eaebd4a7-56dd-4614-bd7f-2142307caf87" providerId="AD" clId="Web-{E21AB84C-1C5A-2FEA-6005-98F12166FD54}" dt="2026-04-29T20:30:12.866" v="1035" actId="1076"/>
        <pc:sldMkLst>
          <pc:docMk/>
          <pc:sldMk cId="2185157089" sldId="265"/>
        </pc:sldMkLst>
      </pc:sldChg>
      <pc:sldChg chg="addSp delSp modSp">
        <pc:chgData name="Samira Micheli" userId="S::samira@reframelearning.com::eaebd4a7-56dd-4614-bd7f-2142307caf87" providerId="AD" clId="Web-{E21AB84C-1C5A-2FEA-6005-98F12166FD54}" dt="2026-04-29T20:41:09.649" v="1185" actId="1076"/>
        <pc:sldMkLst>
          <pc:docMk/>
          <pc:sldMk cId="1438565300" sldId="269"/>
        </pc:sldMkLst>
        <pc:spChg chg="mod">
          <ac:chgData name="Samira Micheli" userId="S::samira@reframelearning.com::eaebd4a7-56dd-4614-bd7f-2142307caf87" providerId="AD" clId="Web-{E21AB84C-1C5A-2FEA-6005-98F12166FD54}" dt="2026-04-29T20:15:40.650" v="852" actId="1076"/>
          <ac:spMkLst>
            <pc:docMk/>
            <pc:sldMk cId="1438565300" sldId="269"/>
            <ac:spMk id="2" creationId="{168370BF-F1FD-9F97-18DB-942C32BA423D}"/>
          </ac:spMkLst>
        </pc:spChg>
        <pc:spChg chg="add mod">
          <ac:chgData name="Samira Micheli" userId="S::samira@reframelearning.com::eaebd4a7-56dd-4614-bd7f-2142307caf87" providerId="AD" clId="Web-{E21AB84C-1C5A-2FEA-6005-98F12166FD54}" dt="2026-04-29T20:35:20.973" v="1108" actId="20577"/>
          <ac:spMkLst>
            <pc:docMk/>
            <pc:sldMk cId="1438565300" sldId="269"/>
            <ac:spMk id="4" creationId="{A3265CD4-88CE-E57C-57E2-7BE8EBF08780}"/>
          </ac:spMkLst>
        </pc:spChg>
        <pc:spChg chg="add mod">
          <ac:chgData name="Samira Micheli" userId="S::samira@reframelearning.com::eaebd4a7-56dd-4614-bd7f-2142307caf87" providerId="AD" clId="Web-{E21AB84C-1C5A-2FEA-6005-98F12166FD54}" dt="2026-04-29T20:11:50.721" v="786" actId="1076"/>
          <ac:spMkLst>
            <pc:docMk/>
            <pc:sldMk cId="1438565300" sldId="269"/>
            <ac:spMk id="6" creationId="{54E144CB-CBAC-4077-B35E-9F7417ABDB8B}"/>
          </ac:spMkLst>
        </pc:spChg>
        <pc:spChg chg="add mod">
          <ac:chgData name="Samira Micheli" userId="S::samira@reframelearning.com::eaebd4a7-56dd-4614-bd7f-2142307caf87" providerId="AD" clId="Web-{E21AB84C-1C5A-2FEA-6005-98F12166FD54}" dt="2026-04-29T20:15:04.242" v="838"/>
          <ac:spMkLst>
            <pc:docMk/>
            <pc:sldMk cId="1438565300" sldId="269"/>
            <ac:spMk id="8" creationId="{52C0DF6E-E517-3081-4DEB-44B41EAA6A1B}"/>
          </ac:spMkLst>
        </pc:spChg>
        <pc:spChg chg="add mod">
          <ac:chgData name="Samira Micheli" userId="S::samira@reframelearning.com::eaebd4a7-56dd-4614-bd7f-2142307caf87" providerId="AD" clId="Web-{E21AB84C-1C5A-2FEA-6005-98F12166FD54}" dt="2026-04-29T20:11:50.783" v="789" actId="1076"/>
          <ac:spMkLst>
            <pc:docMk/>
            <pc:sldMk cId="1438565300" sldId="269"/>
            <ac:spMk id="9" creationId="{7CFD2D55-E23A-3F52-F67F-1C6028F2D5A3}"/>
          </ac:spMkLst>
        </pc:spChg>
        <pc:spChg chg="add mod">
          <ac:chgData name="Samira Micheli" userId="S::samira@reframelearning.com::eaebd4a7-56dd-4614-bd7f-2142307caf87" providerId="AD" clId="Web-{E21AB84C-1C5A-2FEA-6005-98F12166FD54}" dt="2026-04-29T20:15:04.242" v="839"/>
          <ac:spMkLst>
            <pc:docMk/>
            <pc:sldMk cId="1438565300" sldId="269"/>
            <ac:spMk id="11" creationId="{6DA14285-FAAF-393B-1481-BA922FC3CB30}"/>
          </ac:spMkLst>
        </pc:spChg>
        <pc:spChg chg="add mod">
          <ac:chgData name="Samira Micheli" userId="S::samira@reframelearning.com::eaebd4a7-56dd-4614-bd7f-2142307caf87" providerId="AD" clId="Web-{E21AB84C-1C5A-2FEA-6005-98F12166FD54}" dt="2026-04-29T20:11:50.846" v="792" actId="1076"/>
          <ac:spMkLst>
            <pc:docMk/>
            <pc:sldMk cId="1438565300" sldId="269"/>
            <ac:spMk id="12" creationId="{F724AE85-EAF9-BA3A-D88E-20C311AB623B}"/>
          </ac:spMkLst>
        </pc:spChg>
        <pc:spChg chg="add mod">
          <ac:chgData name="Samira Micheli" userId="S::samira@reframelearning.com::eaebd4a7-56dd-4614-bd7f-2142307caf87" providerId="AD" clId="Web-{E21AB84C-1C5A-2FEA-6005-98F12166FD54}" dt="2026-04-29T20:15:04.399" v="840"/>
          <ac:spMkLst>
            <pc:docMk/>
            <pc:sldMk cId="1438565300" sldId="269"/>
            <ac:spMk id="13" creationId="{974C7BB2-FF2A-682E-AD54-5021FAE05918}"/>
          </ac:spMkLst>
        </pc:spChg>
        <pc:spChg chg="add mod">
          <ac:chgData name="Samira Micheli" userId="S::samira@reframelearning.com::eaebd4a7-56dd-4614-bd7f-2142307caf87" providerId="AD" clId="Web-{E21AB84C-1C5A-2FEA-6005-98F12166FD54}" dt="2026-04-29T20:11:50.892" v="794" actId="1076"/>
          <ac:spMkLst>
            <pc:docMk/>
            <pc:sldMk cId="1438565300" sldId="269"/>
            <ac:spMk id="14" creationId="{0E9BC849-E506-7D96-628C-6D3A12DFCFAD}"/>
          </ac:spMkLst>
        </pc:spChg>
        <pc:spChg chg="add mod">
          <ac:chgData name="Samira Micheli" userId="S::samira@reframelearning.com::eaebd4a7-56dd-4614-bd7f-2142307caf87" providerId="AD" clId="Web-{E21AB84C-1C5A-2FEA-6005-98F12166FD54}" dt="2026-04-29T20:40:13.114" v="1176" actId="1076"/>
          <ac:spMkLst>
            <pc:docMk/>
            <pc:sldMk cId="1438565300" sldId="269"/>
            <ac:spMk id="18" creationId="{51EF9649-C7E0-9634-8E29-47A8FB7E148F}"/>
          </ac:spMkLst>
        </pc:spChg>
        <pc:spChg chg="add mod">
          <ac:chgData name="Samira Micheli" userId="S::samira@reframelearning.com::eaebd4a7-56dd-4614-bd7f-2142307caf87" providerId="AD" clId="Web-{E21AB84C-1C5A-2FEA-6005-98F12166FD54}" dt="2026-04-29T20:40:10.676" v="1175" actId="1076"/>
          <ac:spMkLst>
            <pc:docMk/>
            <pc:sldMk cId="1438565300" sldId="269"/>
            <ac:spMk id="23" creationId="{E601A4DE-561B-EAEE-7C0C-426EA570D7A2}"/>
          </ac:spMkLst>
        </pc:spChg>
        <pc:spChg chg="add mod">
          <ac:chgData name="Samira Micheli" userId="S::samira@reframelearning.com::eaebd4a7-56dd-4614-bd7f-2142307caf87" providerId="AD" clId="Web-{E21AB84C-1C5A-2FEA-6005-98F12166FD54}" dt="2026-04-29T20:35:27.584" v="1116" actId="1076"/>
          <ac:spMkLst>
            <pc:docMk/>
            <pc:sldMk cId="1438565300" sldId="269"/>
            <ac:spMk id="25" creationId="{D9D80AD1-7DFF-F7D9-85CA-C796EE71F427}"/>
          </ac:spMkLst>
        </pc:spChg>
        <pc:spChg chg="add mod">
          <ac:chgData name="Samira Micheli" userId="S::samira@reframelearning.com::eaebd4a7-56dd-4614-bd7f-2142307caf87" providerId="AD" clId="Web-{E21AB84C-1C5A-2FEA-6005-98F12166FD54}" dt="2026-04-29T20:35:27.599" v="1117" actId="1076"/>
          <ac:spMkLst>
            <pc:docMk/>
            <pc:sldMk cId="1438565300" sldId="269"/>
            <ac:spMk id="27" creationId="{5584E333-4703-253C-3EEC-0CE284A10270}"/>
          </ac:spMkLst>
        </pc:spChg>
        <pc:spChg chg="add mod">
          <ac:chgData name="Samira Micheli" userId="S::samira@reframelearning.com::eaebd4a7-56dd-4614-bd7f-2142307caf87" providerId="AD" clId="Web-{E21AB84C-1C5A-2FEA-6005-98F12166FD54}" dt="2026-04-29T20:35:27.646" v="1118" actId="1076"/>
          <ac:spMkLst>
            <pc:docMk/>
            <pc:sldMk cId="1438565300" sldId="269"/>
            <ac:spMk id="29" creationId="{E423CD30-CF51-0984-AC3D-7355D7961DC3}"/>
          </ac:spMkLst>
        </pc:spChg>
        <pc:spChg chg="add mod">
          <ac:chgData name="Samira Micheli" userId="S::samira@reframelearning.com::eaebd4a7-56dd-4614-bd7f-2142307caf87" providerId="AD" clId="Web-{E21AB84C-1C5A-2FEA-6005-98F12166FD54}" dt="2026-04-29T20:35:40.711" v="1129" actId="20577"/>
          <ac:spMkLst>
            <pc:docMk/>
            <pc:sldMk cId="1438565300" sldId="269"/>
            <ac:spMk id="31" creationId="{7DDAC3A4-DF70-FB3C-4550-78D6F4FD3175}"/>
          </ac:spMkLst>
        </pc:spChg>
        <pc:spChg chg="add mod ord">
          <ac:chgData name="Samira Micheli" userId="S::samira@reframelearning.com::eaebd4a7-56dd-4614-bd7f-2142307caf87" providerId="AD" clId="Web-{E21AB84C-1C5A-2FEA-6005-98F12166FD54}" dt="2026-04-29T20:39:11.640" v="1165"/>
          <ac:spMkLst>
            <pc:docMk/>
            <pc:sldMk cId="1438565300" sldId="269"/>
            <ac:spMk id="38" creationId="{6948F823-9FDA-66A2-7B8E-BD507A108866}"/>
          </ac:spMkLst>
        </pc:spChg>
        <pc:spChg chg="add mod ord">
          <ac:chgData name="Samira Micheli" userId="S::samira@reframelearning.com::eaebd4a7-56dd-4614-bd7f-2142307caf87" providerId="AD" clId="Web-{E21AB84C-1C5A-2FEA-6005-98F12166FD54}" dt="2026-04-29T20:40:54.179" v="1183"/>
          <ac:spMkLst>
            <pc:docMk/>
            <pc:sldMk cId="1438565300" sldId="269"/>
            <ac:spMk id="41" creationId="{9ECC9BBC-0A67-8505-3EE0-1F06AE53A9DA}"/>
          </ac:spMkLst>
        </pc:spChg>
        <pc:grpChg chg="add mod">
          <ac:chgData name="Samira Micheli" userId="S::samira@reframelearning.com::eaebd4a7-56dd-4614-bd7f-2142307caf87" providerId="AD" clId="Web-{E21AB84C-1C5A-2FEA-6005-98F12166FD54}" dt="2026-04-29T20:40:42.210" v="1179" actId="1076"/>
          <ac:grpSpMkLst>
            <pc:docMk/>
            <pc:sldMk cId="1438565300" sldId="269"/>
            <ac:grpSpMk id="16" creationId="{029D48B6-40FD-1FAE-2E15-A67E483F4B5F}"/>
          </ac:grpSpMkLst>
        </pc:grpChg>
        <pc:grpChg chg="add mod">
          <ac:chgData name="Samira Micheli" userId="S::samira@reframelearning.com::eaebd4a7-56dd-4614-bd7f-2142307caf87" providerId="AD" clId="Web-{E21AB84C-1C5A-2FEA-6005-98F12166FD54}" dt="2026-04-29T20:40:03.801" v="1173" actId="1076"/>
          <ac:grpSpMkLst>
            <pc:docMk/>
            <pc:sldMk cId="1438565300" sldId="269"/>
            <ac:grpSpMk id="39" creationId="{B4F258B6-EF8A-3BE0-0FBC-8D673FE141A3}"/>
          </ac:grpSpMkLst>
        </pc:grpChg>
        <pc:picChg chg="mod">
          <ac:chgData name="Samira Micheli" userId="S::samira@reframelearning.com::eaebd4a7-56dd-4614-bd7f-2142307caf87" providerId="AD" clId="Web-{E21AB84C-1C5A-2FEA-6005-98F12166FD54}" dt="2026-04-29T20:12:39.425" v="805" actId="14100"/>
          <ac:picMkLst>
            <pc:docMk/>
            <pc:sldMk cId="1438565300" sldId="269"/>
            <ac:picMk id="3" creationId="{8B98A7ED-57F8-4320-65FF-7BA7A870341E}"/>
          </ac:picMkLst>
        </pc:picChg>
        <pc:picChg chg="add mod">
          <ac:chgData name="Samira Micheli" userId="S::samira@reframelearning.com::eaebd4a7-56dd-4614-bd7f-2142307caf87" providerId="AD" clId="Web-{E21AB84C-1C5A-2FEA-6005-98F12166FD54}" dt="2026-04-29T20:41:09.649" v="1185" actId="1076"/>
          <ac:picMkLst>
            <pc:docMk/>
            <pc:sldMk cId="1438565300" sldId="269"/>
            <ac:picMk id="20" creationId="{FBC670EE-1E5D-A5A2-2BC2-5D9D577E5E9D}"/>
          </ac:picMkLst>
        </pc:picChg>
        <pc:picChg chg="add mod">
          <ac:chgData name="Samira Micheli" userId="S::samira@reframelearning.com::eaebd4a7-56dd-4614-bd7f-2142307caf87" providerId="AD" clId="Web-{E21AB84C-1C5A-2FEA-6005-98F12166FD54}" dt="2026-04-29T20:41:00.117" v="1184" actId="1076"/>
          <ac:picMkLst>
            <pc:docMk/>
            <pc:sldMk cId="1438565300" sldId="269"/>
            <ac:picMk id="21" creationId="{4FDF4B6E-22DE-E665-8F5B-14BBF598AE68}"/>
          </ac:picMkLst>
        </pc:picChg>
        <pc:picChg chg="add mod">
          <ac:chgData name="Samira Micheli" userId="S::samira@reframelearning.com::eaebd4a7-56dd-4614-bd7f-2142307caf87" providerId="AD" clId="Web-{E21AB84C-1C5A-2FEA-6005-98F12166FD54}" dt="2026-04-29T20:38:27.668" v="1158" actId="1076"/>
          <ac:picMkLst>
            <pc:docMk/>
            <pc:sldMk cId="1438565300" sldId="269"/>
            <ac:picMk id="22" creationId="{B20CB493-CB62-32DC-43B8-6BED2925D6BA}"/>
          </ac:picMkLst>
        </pc:picChg>
        <pc:cxnChg chg="mod">
          <ac:chgData name="Samira Micheli" userId="S::samira@reframelearning.com::eaebd4a7-56dd-4614-bd7f-2142307caf87" providerId="AD" clId="Web-{E21AB84C-1C5A-2FEA-6005-98F12166FD54}" dt="2026-04-29T20:11:50.736" v="787" actId="1076"/>
          <ac:cxnSpMkLst>
            <pc:docMk/>
            <pc:sldMk cId="1438565300" sldId="269"/>
            <ac:cxnSpMk id="7" creationId="{88E80827-125A-E011-2F9B-7F9B428649C9}"/>
          </ac:cxnSpMkLst>
        </pc:cxnChg>
        <pc:cxnChg chg="mod">
          <ac:chgData name="Samira Micheli" userId="S::samira@reframelearning.com::eaebd4a7-56dd-4614-bd7f-2142307caf87" providerId="AD" clId="Web-{E21AB84C-1C5A-2FEA-6005-98F12166FD54}" dt="2026-04-29T20:11:50.814" v="790" actId="1076"/>
          <ac:cxnSpMkLst>
            <pc:docMk/>
            <pc:sldMk cId="1438565300" sldId="269"/>
            <ac:cxnSpMk id="10" creationId="{E912ACB8-306B-DE15-F967-931A337822C9}"/>
          </ac:cxnSpMkLst>
        </pc:cxnChg>
        <pc:cxnChg chg="add mod">
          <ac:chgData name="Samira Micheli" userId="S::samira@reframelearning.com::eaebd4a7-56dd-4614-bd7f-2142307caf87" providerId="AD" clId="Web-{E21AB84C-1C5A-2FEA-6005-98F12166FD54}" dt="2026-04-29T20:35:27.709" v="1120" actId="1076"/>
          <ac:cxnSpMkLst>
            <pc:docMk/>
            <pc:sldMk cId="1438565300" sldId="269"/>
            <ac:cxnSpMk id="33" creationId="{B6BCADE0-9C83-B022-79DC-63FAE4505828}"/>
          </ac:cxnSpMkLst>
        </pc:cxnChg>
        <pc:cxnChg chg="add mod">
          <ac:chgData name="Samira Micheli" userId="S::samira@reframelearning.com::eaebd4a7-56dd-4614-bd7f-2142307caf87" providerId="AD" clId="Web-{E21AB84C-1C5A-2FEA-6005-98F12166FD54}" dt="2026-04-29T20:35:27.756" v="1121" actId="1076"/>
          <ac:cxnSpMkLst>
            <pc:docMk/>
            <pc:sldMk cId="1438565300" sldId="269"/>
            <ac:cxnSpMk id="35" creationId="{AD5605FB-3538-D5FF-98CC-BBC6294AC09E}"/>
          </ac:cxnSpMkLst>
        </pc:cxnChg>
        <pc:cxnChg chg="add mod">
          <ac:chgData name="Samira Micheli" userId="S::samira@reframelearning.com::eaebd4a7-56dd-4614-bd7f-2142307caf87" providerId="AD" clId="Web-{E21AB84C-1C5A-2FEA-6005-98F12166FD54}" dt="2026-04-29T20:35:27.787" v="1122" actId="1076"/>
          <ac:cxnSpMkLst>
            <pc:docMk/>
            <pc:sldMk cId="1438565300" sldId="269"/>
            <ac:cxnSpMk id="37" creationId="{50077860-5911-4784-FFBB-0A719249DBD0}"/>
          </ac:cxnSpMkLst>
        </pc:cxnChg>
      </pc:sldChg>
      <pc:sldChg chg="addSp delSp modSp">
        <pc:chgData name="Samira Micheli" userId="S::samira@reframelearning.com::eaebd4a7-56dd-4614-bd7f-2142307caf87" providerId="AD" clId="Web-{E21AB84C-1C5A-2FEA-6005-98F12166FD54}" dt="2026-04-29T20:22:55.673" v="904"/>
        <pc:sldMkLst>
          <pc:docMk/>
          <pc:sldMk cId="1081952162" sldId="270"/>
        </pc:sldMkLst>
        <pc:spChg chg="mod">
          <ac:chgData name="Samira Micheli" userId="S::samira@reframelearning.com::eaebd4a7-56dd-4614-bd7f-2142307caf87" providerId="AD" clId="Web-{E21AB84C-1C5A-2FEA-6005-98F12166FD54}" dt="2026-04-29T19:13:09.689" v="544" actId="14100"/>
          <ac:spMkLst>
            <pc:docMk/>
            <pc:sldMk cId="1081952162" sldId="270"/>
            <ac:spMk id="12" creationId="{E89AEE7D-D3B0-48E0-96F7-5551D1350D96}"/>
          </ac:spMkLst>
        </pc:spChg>
        <pc:spChg chg="mod">
          <ac:chgData name="Samira Micheli" userId="S::samira@reframelearning.com::eaebd4a7-56dd-4614-bd7f-2142307caf87" providerId="AD" clId="Web-{E21AB84C-1C5A-2FEA-6005-98F12166FD54}" dt="2026-04-29T19:23:37.638" v="774"/>
          <ac:spMkLst>
            <pc:docMk/>
            <pc:sldMk cId="1081952162" sldId="270"/>
            <ac:spMk id="13" creationId="{3DD07915-928D-C550-89E3-CED00B9FDE72}"/>
          </ac:spMkLst>
        </pc:spChg>
        <pc:spChg chg="mod">
          <ac:chgData name="Samira Micheli" userId="S::samira@reframelearning.com::eaebd4a7-56dd-4614-bd7f-2142307caf87" providerId="AD" clId="Web-{E21AB84C-1C5A-2FEA-6005-98F12166FD54}" dt="2026-04-29T19:12:10.029" v="528" actId="20577"/>
          <ac:spMkLst>
            <pc:docMk/>
            <pc:sldMk cId="1081952162" sldId="270"/>
            <ac:spMk id="19" creationId="{2F77152E-2645-3D23-698C-4F767EED63BC}"/>
          </ac:spMkLst>
        </pc:spChg>
        <pc:spChg chg="add mod">
          <ac:chgData name="Samira Micheli" userId="S::samira@reframelearning.com::eaebd4a7-56dd-4614-bd7f-2142307caf87" providerId="AD" clId="Web-{E21AB84C-1C5A-2FEA-6005-98F12166FD54}" dt="2026-04-29T19:08:57.949" v="486" actId="1076"/>
          <ac:spMkLst>
            <pc:docMk/>
            <pc:sldMk cId="1081952162" sldId="270"/>
            <ac:spMk id="25" creationId="{4DE60389-9D0A-A0E2-F4F1-A050BA40355F}"/>
          </ac:spMkLst>
        </pc:spChg>
        <pc:spChg chg="add mod">
          <ac:chgData name="Samira Micheli" userId="S::samira@reframelearning.com::eaebd4a7-56dd-4614-bd7f-2142307caf87" providerId="AD" clId="Web-{E21AB84C-1C5A-2FEA-6005-98F12166FD54}" dt="2026-04-29T19:24:07.253" v="780" actId="20577"/>
          <ac:spMkLst>
            <pc:docMk/>
            <pc:sldMk cId="1081952162" sldId="270"/>
            <ac:spMk id="29" creationId="{17F662E9-882E-7565-9489-82307FB1E417}"/>
          </ac:spMkLst>
        </pc:spChg>
        <pc:spChg chg="mod">
          <ac:chgData name="Samira Micheli" userId="S::samira@reframelearning.com::eaebd4a7-56dd-4614-bd7f-2142307caf87" providerId="AD" clId="Web-{E21AB84C-1C5A-2FEA-6005-98F12166FD54}" dt="2026-04-29T19:12:24.624" v="530" actId="20577"/>
          <ac:spMkLst>
            <pc:docMk/>
            <pc:sldMk cId="1081952162" sldId="270"/>
            <ac:spMk id="46" creationId="{CF794791-5A25-A29F-80CF-AE7B37F3B326}"/>
          </ac:spMkLst>
        </pc:spChg>
        <pc:grpChg chg="add mod">
          <ac:chgData name="Samira Micheli" userId="S::samira@reframelearning.com::eaebd4a7-56dd-4614-bd7f-2142307caf87" providerId="AD" clId="Web-{E21AB84C-1C5A-2FEA-6005-98F12166FD54}" dt="2026-04-29T19:20:54.487" v="741" actId="1076"/>
          <ac:grpSpMkLst>
            <pc:docMk/>
            <pc:sldMk cId="1081952162" sldId="270"/>
            <ac:grpSpMk id="6" creationId="{802B6B81-200E-A0AA-52D2-1C6C9D7AFC30}"/>
          </ac:grpSpMkLst>
        </pc:grpChg>
        <pc:grpChg chg="mod">
          <ac:chgData name="Samira Micheli" userId="S::samira@reframelearning.com::eaebd4a7-56dd-4614-bd7f-2142307caf87" providerId="AD" clId="Web-{E21AB84C-1C5A-2FEA-6005-98F12166FD54}" dt="2026-04-29T19:11:45.465" v="521" actId="1076"/>
          <ac:grpSpMkLst>
            <pc:docMk/>
            <pc:sldMk cId="1081952162" sldId="270"/>
            <ac:grpSpMk id="45" creationId="{23901494-7409-E4CC-BD36-3622EFE51596}"/>
          </ac:grpSpMkLst>
        </pc:grpChg>
        <pc:picChg chg="mod ord">
          <ac:chgData name="Samira Micheli" userId="S::samira@reframelearning.com::eaebd4a7-56dd-4614-bd7f-2142307caf87" providerId="AD" clId="Web-{E21AB84C-1C5A-2FEA-6005-98F12166FD54}" dt="2026-04-29T19:12:48.891" v="538" actId="688"/>
          <ac:picMkLst>
            <pc:docMk/>
            <pc:sldMk cId="1081952162" sldId="270"/>
            <ac:picMk id="11" creationId="{5C790477-F043-A01C-06E4-73F5F798DF69}"/>
          </ac:picMkLst>
        </pc:picChg>
        <pc:picChg chg="mod">
          <ac:chgData name="Samira Micheli" userId="S::samira@reframelearning.com::eaebd4a7-56dd-4614-bd7f-2142307caf87" providerId="AD" clId="Web-{E21AB84C-1C5A-2FEA-6005-98F12166FD54}" dt="2026-04-29T19:15:38.118" v="617" actId="1076"/>
          <ac:picMkLst>
            <pc:docMk/>
            <pc:sldMk cId="1081952162" sldId="270"/>
            <ac:picMk id="14" creationId="{B3C2741A-F41D-8910-9FAE-232B056BC146}"/>
          </ac:picMkLst>
        </pc:picChg>
        <pc:picChg chg="add">
          <ac:chgData name="Samira Micheli" userId="S::samira@reframelearning.com::eaebd4a7-56dd-4614-bd7f-2142307caf87" providerId="AD" clId="Web-{E21AB84C-1C5A-2FEA-6005-98F12166FD54}" dt="2026-04-29T19:03:58.682" v="422"/>
          <ac:picMkLst>
            <pc:docMk/>
            <pc:sldMk cId="1081952162" sldId="270"/>
            <ac:picMk id="16" creationId="{17B360B7-9098-D116-10BA-ADC2ABFBF003}"/>
          </ac:picMkLst>
        </pc:picChg>
        <pc:picChg chg="add mod">
          <ac:chgData name="Samira Micheli" userId="S::samira@reframelearning.com::eaebd4a7-56dd-4614-bd7f-2142307caf87" providerId="AD" clId="Web-{E21AB84C-1C5A-2FEA-6005-98F12166FD54}" dt="2026-04-29T19:05:49.403" v="426" actId="1076"/>
          <ac:picMkLst>
            <pc:docMk/>
            <pc:sldMk cId="1081952162" sldId="270"/>
            <ac:picMk id="18" creationId="{42A1D7D8-09A7-A8B8-9E25-20447E8833FA}"/>
          </ac:picMkLst>
        </pc:picChg>
        <pc:picChg chg="add">
          <ac:chgData name="Samira Micheli" userId="S::samira@reframelearning.com::eaebd4a7-56dd-4614-bd7f-2142307caf87" providerId="AD" clId="Web-{E21AB84C-1C5A-2FEA-6005-98F12166FD54}" dt="2026-04-29T19:03:58.682" v="422"/>
          <ac:picMkLst>
            <pc:docMk/>
            <pc:sldMk cId="1081952162" sldId="270"/>
            <ac:picMk id="21" creationId="{42672657-EDA2-464E-3630-FFE256354DA1}"/>
          </ac:picMkLst>
        </pc:picChg>
        <pc:picChg chg="add">
          <ac:chgData name="Samira Micheli" userId="S::samira@reframelearning.com::eaebd4a7-56dd-4614-bd7f-2142307caf87" providerId="AD" clId="Web-{E21AB84C-1C5A-2FEA-6005-98F12166FD54}" dt="2026-04-29T19:03:58.682" v="422"/>
          <ac:picMkLst>
            <pc:docMk/>
            <pc:sldMk cId="1081952162" sldId="270"/>
            <ac:picMk id="22" creationId="{37EC8946-F0E3-8821-66B7-A9718F90F58D}"/>
          </ac:picMkLst>
        </pc:picChg>
        <pc:picChg chg="add mod">
          <ac:chgData name="Samira Micheli" userId="S::samira@reframelearning.com::eaebd4a7-56dd-4614-bd7f-2142307caf87" providerId="AD" clId="Web-{E21AB84C-1C5A-2FEA-6005-98F12166FD54}" dt="2026-04-29T19:08:08.130" v="479" actId="14100"/>
          <ac:picMkLst>
            <pc:docMk/>
            <pc:sldMk cId="1081952162" sldId="270"/>
            <ac:picMk id="24" creationId="{850A775B-BCDD-10A2-2EAD-0D0B4EF87E5B}"/>
          </ac:picMkLst>
        </pc:picChg>
        <pc:picChg chg="add mod">
          <ac:chgData name="Samira Micheli" userId="S::samira@reframelearning.com::eaebd4a7-56dd-4614-bd7f-2142307caf87" providerId="AD" clId="Web-{E21AB84C-1C5A-2FEA-6005-98F12166FD54}" dt="2026-04-29T19:24:20.943" v="781" actId="14100"/>
          <ac:picMkLst>
            <pc:docMk/>
            <pc:sldMk cId="1081952162" sldId="270"/>
            <ac:picMk id="26" creationId="{D18DCAF3-A330-F338-88E8-4907481ACEA8}"/>
          </ac:picMkLst>
        </pc:picChg>
        <pc:picChg chg="add mod">
          <ac:chgData name="Samira Micheli" userId="S::samira@reframelearning.com::eaebd4a7-56dd-4614-bd7f-2142307caf87" providerId="AD" clId="Web-{E21AB84C-1C5A-2FEA-6005-98F12166FD54}" dt="2026-04-29T19:23:03.522" v="765" actId="14100"/>
          <ac:picMkLst>
            <pc:docMk/>
            <pc:sldMk cId="1081952162" sldId="270"/>
            <ac:picMk id="47" creationId="{527F690A-B45F-E1B9-0434-945B6C2B407E}"/>
          </ac:picMkLst>
        </pc:picChg>
      </pc:sldChg>
      <pc:sldChg chg="addSp delSp modSp">
        <pc:chgData name="Samira Micheli" userId="S::samira@reframelearning.com::eaebd4a7-56dd-4614-bd7f-2142307caf87" providerId="AD" clId="Web-{E21AB84C-1C5A-2FEA-6005-98F12166FD54}" dt="2026-04-29T20:26:01.449" v="963"/>
        <pc:sldMkLst>
          <pc:docMk/>
          <pc:sldMk cId="3705259509" sldId="271"/>
        </pc:sldMkLst>
        <pc:spChg chg="mod">
          <ac:chgData name="Samira Micheli" userId="S::samira@reframelearning.com::eaebd4a7-56dd-4614-bd7f-2142307caf87" providerId="AD" clId="Web-{E21AB84C-1C5A-2FEA-6005-98F12166FD54}" dt="2026-04-29T20:20:15.878" v="887" actId="1076"/>
          <ac:spMkLst>
            <pc:docMk/>
            <pc:sldMk cId="3705259509" sldId="271"/>
            <ac:spMk id="2" creationId="{8918E541-3C3E-EA76-FFC3-AC5793C4EA0C}"/>
          </ac:spMkLst>
        </pc:spChg>
        <pc:spChg chg="add mod topLvl">
          <ac:chgData name="Samira Micheli" userId="S::samira@reframelearning.com::eaebd4a7-56dd-4614-bd7f-2142307caf87" providerId="AD" clId="Web-{E21AB84C-1C5A-2FEA-6005-98F12166FD54}" dt="2026-04-29T20:20:24.925" v="888"/>
          <ac:spMkLst>
            <pc:docMk/>
            <pc:sldMk cId="3705259509" sldId="271"/>
            <ac:spMk id="6" creationId="{382A8C6D-F9BA-2732-ACE8-73DE23E170A5}"/>
          </ac:spMkLst>
        </pc:spChg>
        <pc:spChg chg="mod topLvl">
          <ac:chgData name="Samira Micheli" userId="S::samira@reframelearning.com::eaebd4a7-56dd-4614-bd7f-2142307caf87" providerId="AD" clId="Web-{E21AB84C-1C5A-2FEA-6005-98F12166FD54}" dt="2026-04-29T20:20:24.925" v="888"/>
          <ac:spMkLst>
            <pc:docMk/>
            <pc:sldMk cId="3705259509" sldId="271"/>
            <ac:spMk id="9" creationId="{061F67DF-0DB0-10B7-B15F-EF9E3A38C131}"/>
          </ac:spMkLst>
        </pc:spChg>
        <pc:spChg chg="add mod topLvl">
          <ac:chgData name="Samira Micheli" userId="S::samira@reframelearning.com::eaebd4a7-56dd-4614-bd7f-2142307caf87" providerId="AD" clId="Web-{E21AB84C-1C5A-2FEA-6005-98F12166FD54}" dt="2026-04-29T20:20:24.925" v="888"/>
          <ac:spMkLst>
            <pc:docMk/>
            <pc:sldMk cId="3705259509" sldId="271"/>
            <ac:spMk id="10" creationId="{B78C0AF0-6739-CCC8-BB6C-8029F3BD2F12}"/>
          </ac:spMkLst>
        </pc:spChg>
        <pc:spChg chg="add mod topLvl">
          <ac:chgData name="Samira Micheli" userId="S::samira@reframelearning.com::eaebd4a7-56dd-4614-bd7f-2142307caf87" providerId="AD" clId="Web-{E21AB84C-1C5A-2FEA-6005-98F12166FD54}" dt="2026-04-29T20:20:24.925" v="888"/>
          <ac:spMkLst>
            <pc:docMk/>
            <pc:sldMk cId="3705259509" sldId="271"/>
            <ac:spMk id="11" creationId="{4FDE89F4-B5E1-C41A-E707-3B352AF8E6A7}"/>
          </ac:spMkLst>
        </pc:spChg>
        <pc:spChg chg="add mod topLvl">
          <ac:chgData name="Samira Micheli" userId="S::samira@reframelearning.com::eaebd4a7-56dd-4614-bd7f-2142307caf87" providerId="AD" clId="Web-{E21AB84C-1C5A-2FEA-6005-98F12166FD54}" dt="2026-04-29T20:20:24.925" v="888"/>
          <ac:spMkLst>
            <pc:docMk/>
            <pc:sldMk cId="3705259509" sldId="271"/>
            <ac:spMk id="12" creationId="{4C21E3C1-E1D1-3DA4-B37A-7CF48DA02344}"/>
          </ac:spMkLst>
        </pc:spChg>
        <pc:spChg chg="add mod topLvl">
          <ac:chgData name="Samira Micheli" userId="S::samira@reframelearning.com::eaebd4a7-56dd-4614-bd7f-2142307caf87" providerId="AD" clId="Web-{E21AB84C-1C5A-2FEA-6005-98F12166FD54}" dt="2026-04-29T20:20:24.925" v="888"/>
          <ac:spMkLst>
            <pc:docMk/>
            <pc:sldMk cId="3705259509" sldId="271"/>
            <ac:spMk id="13" creationId="{ED852511-470C-2796-DCB5-AE1C61E0E4A6}"/>
          </ac:spMkLst>
        </pc:spChg>
        <pc:picChg chg="mod topLvl">
          <ac:chgData name="Samira Micheli" userId="S::samira@reframelearning.com::eaebd4a7-56dd-4614-bd7f-2142307caf87" providerId="AD" clId="Web-{E21AB84C-1C5A-2FEA-6005-98F12166FD54}" dt="2026-04-29T20:20:24.925" v="888"/>
          <ac:picMkLst>
            <pc:docMk/>
            <pc:sldMk cId="3705259509" sldId="271"/>
            <ac:picMk id="3" creationId="{3602B272-64B8-8456-F03E-2597F32D749F}"/>
          </ac:picMkLst>
        </pc:picChg>
        <pc:picChg chg="mod topLvl">
          <ac:chgData name="Samira Micheli" userId="S::samira@reframelearning.com::eaebd4a7-56dd-4614-bd7f-2142307caf87" providerId="AD" clId="Web-{E21AB84C-1C5A-2FEA-6005-98F12166FD54}" dt="2026-04-29T20:24:50.180" v="942" actId="1076"/>
          <ac:picMkLst>
            <pc:docMk/>
            <pc:sldMk cId="3705259509" sldId="271"/>
            <ac:picMk id="19" creationId="{F35ACA10-74B8-5506-7BFA-486247F18637}"/>
          </ac:picMkLst>
        </pc:picChg>
      </pc:sldChg>
      <pc:sldChg chg="addSp delSp modSp">
        <pc:chgData name="Samira Micheli" userId="S::samira@reframelearning.com::eaebd4a7-56dd-4614-bd7f-2142307caf87" providerId="AD" clId="Web-{E21AB84C-1C5A-2FEA-6005-98F12166FD54}" dt="2026-04-29T19:00:35.989" v="409" actId="1076"/>
        <pc:sldMkLst>
          <pc:docMk/>
          <pc:sldMk cId="866572122" sldId="275"/>
        </pc:sldMkLst>
        <pc:spChg chg="mod">
          <ac:chgData name="Samira Micheli" userId="S::samira@reframelearning.com::eaebd4a7-56dd-4614-bd7f-2142307caf87" providerId="AD" clId="Web-{E21AB84C-1C5A-2FEA-6005-98F12166FD54}" dt="2026-04-29T19:00:35.911" v="406" actId="1076"/>
          <ac:spMkLst>
            <pc:docMk/>
            <pc:sldMk cId="866572122" sldId="275"/>
            <ac:spMk id="3" creationId="{44FE3E8A-414C-8D58-586E-D6E703B52A97}"/>
          </ac:spMkLst>
        </pc:spChg>
        <pc:spChg chg="add mod">
          <ac:chgData name="Samira Micheli" userId="S::samira@reframelearning.com::eaebd4a7-56dd-4614-bd7f-2142307caf87" providerId="AD" clId="Web-{E21AB84C-1C5A-2FEA-6005-98F12166FD54}" dt="2026-04-29T18:59:52.097" v="396" actId="1076"/>
          <ac:spMkLst>
            <pc:docMk/>
            <pc:sldMk cId="866572122" sldId="275"/>
            <ac:spMk id="4" creationId="{BC729BAE-66FD-ED5E-E350-96CA6BDA24F5}"/>
          </ac:spMkLst>
        </pc:spChg>
        <pc:spChg chg="add mod">
          <ac:chgData name="Samira Micheli" userId="S::samira@reframelearning.com::eaebd4a7-56dd-4614-bd7f-2142307caf87" providerId="AD" clId="Web-{E21AB84C-1C5A-2FEA-6005-98F12166FD54}" dt="2026-04-29T19:00:18.941" v="402" actId="1076"/>
          <ac:spMkLst>
            <pc:docMk/>
            <pc:sldMk cId="866572122" sldId="275"/>
            <ac:spMk id="8" creationId="{B1D63CBB-EC0C-7075-AFE1-5A69510C354A}"/>
          </ac:spMkLst>
        </pc:spChg>
        <pc:spChg chg="add mod ord">
          <ac:chgData name="Samira Micheli" userId="S::samira@reframelearning.com::eaebd4a7-56dd-4614-bd7f-2142307caf87" providerId="AD" clId="Web-{E21AB84C-1C5A-2FEA-6005-98F12166FD54}" dt="2026-04-29T19:00:35.957" v="408" actId="1076"/>
          <ac:spMkLst>
            <pc:docMk/>
            <pc:sldMk cId="866572122" sldId="275"/>
            <ac:spMk id="9" creationId="{0B161CDC-93A3-B854-807D-52E721B9963E}"/>
          </ac:spMkLst>
        </pc:spChg>
        <pc:spChg chg="add mod">
          <ac:chgData name="Samira Micheli" userId="S::samira@reframelearning.com::eaebd4a7-56dd-4614-bd7f-2142307caf87" providerId="AD" clId="Web-{E21AB84C-1C5A-2FEA-6005-98F12166FD54}" dt="2026-04-29T19:00:35.942" v="407" actId="1076"/>
          <ac:spMkLst>
            <pc:docMk/>
            <pc:sldMk cId="866572122" sldId="275"/>
            <ac:spMk id="18" creationId="{FBC10DBD-289B-BE50-29A0-1D007A57D11A}"/>
          </ac:spMkLst>
        </pc:spChg>
        <pc:spChg chg="add mod ord">
          <ac:chgData name="Samira Micheli" userId="S::samira@reframelearning.com::eaebd4a7-56dd-4614-bd7f-2142307caf87" providerId="AD" clId="Web-{E21AB84C-1C5A-2FEA-6005-98F12166FD54}" dt="2026-04-29T19:00:35.895" v="405" actId="1076"/>
          <ac:spMkLst>
            <pc:docMk/>
            <pc:sldMk cId="866572122" sldId="275"/>
            <ac:spMk id="20" creationId="{892D98AD-5330-64CB-BE87-7A02C3ABA5F0}"/>
          </ac:spMkLst>
        </pc:spChg>
        <pc:picChg chg="add mod">
          <ac:chgData name="Samira Micheli" userId="S::samira@reframelearning.com::eaebd4a7-56dd-4614-bd7f-2142307caf87" providerId="AD" clId="Web-{E21AB84C-1C5A-2FEA-6005-98F12166FD54}" dt="2026-04-29T18:59:58.112" v="399" actId="1076"/>
          <ac:picMkLst>
            <pc:docMk/>
            <pc:sldMk cId="866572122" sldId="275"/>
            <ac:picMk id="6" creationId="{703DACFA-EF13-BDDD-F242-7A0883493895}"/>
          </ac:picMkLst>
        </pc:picChg>
        <pc:picChg chg="add mod">
          <ac:chgData name="Samira Micheli" userId="S::samira@reframelearning.com::eaebd4a7-56dd-4614-bd7f-2142307caf87" providerId="AD" clId="Web-{E21AB84C-1C5A-2FEA-6005-98F12166FD54}" dt="2026-04-29T19:00:35.989" v="409" actId="1076"/>
          <ac:picMkLst>
            <pc:docMk/>
            <pc:sldMk cId="866572122" sldId="275"/>
            <ac:picMk id="22" creationId="{D85AF419-37FF-E0F7-D85A-47A114B8479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údo 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7B1D6BCE-10F6-A848-B8EE-596172039616}"/>
              </a:ext>
            </a:extLst>
          </p:cNvPr>
          <p:cNvSpPr/>
          <p:nvPr/>
        </p:nvSpPr>
        <p:spPr>
          <a:xfrm>
            <a:off x="0" y="-1460164"/>
            <a:ext cx="6858000" cy="1460165"/>
          </a:xfrm>
          <a:prstGeom prst="rect">
            <a:avLst/>
          </a:prstGeom>
          <a:solidFill>
            <a:srgbClr val="00002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14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E1F3729-A72E-B84F-9204-B89F87051DC2}"/>
              </a:ext>
            </a:extLst>
          </p:cNvPr>
          <p:cNvSpPr txBox="1"/>
          <p:nvPr/>
        </p:nvSpPr>
        <p:spPr>
          <a:xfrm>
            <a:off x="1102463" y="-1145925"/>
            <a:ext cx="4653073" cy="861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997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CONTEÚDO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FE52C653-6DBC-9244-8E40-6D9D502F0A76}"/>
              </a:ext>
            </a:extLst>
          </p:cNvPr>
          <p:cNvSpPr/>
          <p:nvPr/>
        </p:nvSpPr>
        <p:spPr>
          <a:xfrm>
            <a:off x="-4907900" y="0"/>
            <a:ext cx="4940709" cy="7855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14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C87BAF7-11A5-AC46-9070-40E8CB56C3D9}"/>
              </a:ext>
            </a:extLst>
          </p:cNvPr>
          <p:cNvSpPr txBox="1"/>
          <p:nvPr/>
        </p:nvSpPr>
        <p:spPr>
          <a:xfrm rot="16200000">
            <a:off x="-7483271" y="3301530"/>
            <a:ext cx="7105782" cy="1575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639" b="1" i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DG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7C797DA7-22AB-1C4D-AC3A-E86ED63930F6}"/>
              </a:ext>
            </a:extLst>
          </p:cNvPr>
          <p:cNvSpPr/>
          <p:nvPr/>
        </p:nvSpPr>
        <p:spPr>
          <a:xfrm>
            <a:off x="-4907900" y="7855965"/>
            <a:ext cx="4940709" cy="43836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14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0761484-9E52-A64B-9888-AB8EAFFCC8DF}"/>
              </a:ext>
            </a:extLst>
          </p:cNvPr>
          <p:cNvSpPr txBox="1"/>
          <p:nvPr/>
        </p:nvSpPr>
        <p:spPr>
          <a:xfrm rot="16200000">
            <a:off x="-5773752" y="9623418"/>
            <a:ext cx="3686745" cy="1575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39" b="1" i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WEB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B2F78AC2-B14B-5042-AD52-1D1F67531C07}"/>
              </a:ext>
            </a:extLst>
          </p:cNvPr>
          <p:cNvSpPr/>
          <p:nvPr/>
        </p:nvSpPr>
        <p:spPr>
          <a:xfrm>
            <a:off x="6858001" y="0"/>
            <a:ext cx="4940709" cy="1223962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14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FC0115B-99B9-8C47-88E2-4E6EC546C747}"/>
              </a:ext>
            </a:extLst>
          </p:cNvPr>
          <p:cNvSpPr/>
          <p:nvPr/>
        </p:nvSpPr>
        <p:spPr>
          <a:xfrm>
            <a:off x="-4907900" y="-1460166"/>
            <a:ext cx="4940709" cy="1460165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14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7D7B0F39-0AF2-CD43-B566-EA8BF7782676}"/>
              </a:ext>
            </a:extLst>
          </p:cNvPr>
          <p:cNvSpPr/>
          <p:nvPr/>
        </p:nvSpPr>
        <p:spPr>
          <a:xfrm>
            <a:off x="6858001" y="-1460164"/>
            <a:ext cx="4940709" cy="1460165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14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870AECD-DF88-7848-BBDE-97AD9C587366}"/>
              </a:ext>
            </a:extLst>
          </p:cNvPr>
          <p:cNvSpPr txBox="1"/>
          <p:nvPr/>
        </p:nvSpPr>
        <p:spPr>
          <a:xfrm>
            <a:off x="-3352735" y="-1139648"/>
            <a:ext cx="1836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>
                <a:solidFill>
                  <a:schemeClr val="bg1"/>
                </a:solidFill>
              </a:rPr>
              <a:t>Comentários para Equipe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AFA9768-1064-9A4C-A251-2C2579A6ACEC}"/>
              </a:ext>
            </a:extLst>
          </p:cNvPr>
          <p:cNvSpPr txBox="1"/>
          <p:nvPr/>
        </p:nvSpPr>
        <p:spPr>
          <a:xfrm>
            <a:off x="8409872" y="-1115596"/>
            <a:ext cx="1836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>
                <a:solidFill>
                  <a:schemeClr val="bg1"/>
                </a:solidFill>
              </a:rPr>
              <a:t>Comentários para cliente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D487634E-55EB-B744-8A79-93992C58EF53}"/>
              </a:ext>
            </a:extLst>
          </p:cNvPr>
          <p:cNvSpPr txBox="1"/>
          <p:nvPr/>
        </p:nvSpPr>
        <p:spPr>
          <a:xfrm rot="5400000">
            <a:off x="7457975" y="7780045"/>
            <a:ext cx="7105782" cy="1575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9639" b="1" i="0">
                <a:solidFill>
                  <a:schemeClr val="bg2">
                    <a:lumMod val="9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CLIENTE</a:t>
            </a:r>
          </a:p>
        </p:txBody>
      </p:sp>
    </p:spTree>
    <p:extLst>
      <p:ext uri="{BB962C8B-B14F-4D97-AF65-F5344CB8AC3E}">
        <p14:creationId xmlns:p14="http://schemas.microsoft.com/office/powerpoint/2010/main" val="3532508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tenção/D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5081640-C9D8-AA5F-DF39-6D6890F755C3}"/>
              </a:ext>
            </a:extLst>
          </p:cNvPr>
          <p:cNvSpPr/>
          <p:nvPr userDrawn="1"/>
        </p:nvSpPr>
        <p:spPr>
          <a:xfrm>
            <a:off x="6858001" y="-1460165"/>
            <a:ext cx="4940709" cy="1460165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14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7B1D6BCE-10F6-A848-B8EE-596172039616}"/>
              </a:ext>
            </a:extLst>
          </p:cNvPr>
          <p:cNvSpPr/>
          <p:nvPr/>
        </p:nvSpPr>
        <p:spPr>
          <a:xfrm>
            <a:off x="0" y="-1460164"/>
            <a:ext cx="6858000" cy="1460165"/>
          </a:xfrm>
          <a:prstGeom prst="rect">
            <a:avLst/>
          </a:prstGeom>
          <a:solidFill>
            <a:srgbClr val="FC5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14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E1F3729-A72E-B84F-9204-B89F87051DC2}"/>
              </a:ext>
            </a:extLst>
          </p:cNvPr>
          <p:cNvSpPr txBox="1"/>
          <p:nvPr/>
        </p:nvSpPr>
        <p:spPr>
          <a:xfrm>
            <a:off x="1102465" y="-1142995"/>
            <a:ext cx="4653073" cy="861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997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ATENÇÃO/DICA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7DBFAD7-BCDA-45F3-1BB9-74064D06FAD5}"/>
              </a:ext>
            </a:extLst>
          </p:cNvPr>
          <p:cNvSpPr/>
          <p:nvPr userDrawn="1"/>
        </p:nvSpPr>
        <p:spPr>
          <a:xfrm>
            <a:off x="-4907900" y="0"/>
            <a:ext cx="4940709" cy="7855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14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FAB1E98-3543-7FBD-3B28-F973D5B86068}"/>
              </a:ext>
            </a:extLst>
          </p:cNvPr>
          <p:cNvSpPr txBox="1"/>
          <p:nvPr userDrawn="1"/>
        </p:nvSpPr>
        <p:spPr>
          <a:xfrm rot="16200000">
            <a:off x="-7483271" y="3301530"/>
            <a:ext cx="7105782" cy="1575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639" b="1" i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DG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E8F6C51F-A902-1A1D-01B0-3533901DE145}"/>
              </a:ext>
            </a:extLst>
          </p:cNvPr>
          <p:cNvSpPr/>
          <p:nvPr userDrawn="1"/>
        </p:nvSpPr>
        <p:spPr>
          <a:xfrm>
            <a:off x="-4907900" y="7855965"/>
            <a:ext cx="4940709" cy="43836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14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119ADC7-55CC-C258-F053-133599635F56}"/>
              </a:ext>
            </a:extLst>
          </p:cNvPr>
          <p:cNvSpPr txBox="1"/>
          <p:nvPr userDrawn="1"/>
        </p:nvSpPr>
        <p:spPr>
          <a:xfrm rot="16200000">
            <a:off x="-5773752" y="9623418"/>
            <a:ext cx="3686745" cy="1575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39" b="1" i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WEB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0D23F69B-BB07-57C8-5DD0-CCAA4B7A3236}"/>
              </a:ext>
            </a:extLst>
          </p:cNvPr>
          <p:cNvSpPr/>
          <p:nvPr userDrawn="1"/>
        </p:nvSpPr>
        <p:spPr>
          <a:xfrm>
            <a:off x="6858001" y="0"/>
            <a:ext cx="4940709" cy="1223962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14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680E443C-6653-A827-7754-9AE382D907AD}"/>
              </a:ext>
            </a:extLst>
          </p:cNvPr>
          <p:cNvSpPr/>
          <p:nvPr userDrawn="1"/>
        </p:nvSpPr>
        <p:spPr>
          <a:xfrm>
            <a:off x="-4907900" y="-1460166"/>
            <a:ext cx="4940709" cy="1460165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14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CCACC01B-16AD-D412-C1E2-3270E9C21A49}"/>
              </a:ext>
            </a:extLst>
          </p:cNvPr>
          <p:cNvSpPr txBox="1"/>
          <p:nvPr userDrawn="1"/>
        </p:nvSpPr>
        <p:spPr>
          <a:xfrm>
            <a:off x="-3352735" y="-1139648"/>
            <a:ext cx="1836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>
                <a:solidFill>
                  <a:schemeClr val="bg1"/>
                </a:solidFill>
              </a:rPr>
              <a:t>Comentários para Equipe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6735B642-6C82-0737-D46C-A799C147C3F8}"/>
              </a:ext>
            </a:extLst>
          </p:cNvPr>
          <p:cNvSpPr txBox="1"/>
          <p:nvPr userDrawn="1"/>
        </p:nvSpPr>
        <p:spPr>
          <a:xfrm>
            <a:off x="8409872" y="-1115596"/>
            <a:ext cx="1836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>
                <a:solidFill>
                  <a:schemeClr val="bg1"/>
                </a:solidFill>
              </a:rPr>
              <a:t>Comentários para cliente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55948316-503F-438D-C26A-D01107F4B1B7}"/>
              </a:ext>
            </a:extLst>
          </p:cNvPr>
          <p:cNvSpPr txBox="1"/>
          <p:nvPr userDrawn="1"/>
        </p:nvSpPr>
        <p:spPr>
          <a:xfrm rot="5400000">
            <a:off x="7457975" y="7780045"/>
            <a:ext cx="7105782" cy="1575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9639" b="1" i="0">
                <a:solidFill>
                  <a:schemeClr val="bg2">
                    <a:lumMod val="9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CLIENTE</a:t>
            </a:r>
          </a:p>
        </p:txBody>
      </p:sp>
    </p:spTree>
    <p:extLst>
      <p:ext uri="{BB962C8B-B14F-4D97-AF65-F5344CB8AC3E}">
        <p14:creationId xmlns:p14="http://schemas.microsoft.com/office/powerpoint/2010/main" val="2174413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tivid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7B1D6BCE-10F6-A848-B8EE-596172039616}"/>
              </a:ext>
            </a:extLst>
          </p:cNvPr>
          <p:cNvSpPr/>
          <p:nvPr/>
        </p:nvSpPr>
        <p:spPr>
          <a:xfrm>
            <a:off x="0" y="-1460164"/>
            <a:ext cx="6858000" cy="1460165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14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E1F3729-A72E-B84F-9204-B89F87051DC2}"/>
              </a:ext>
            </a:extLst>
          </p:cNvPr>
          <p:cNvSpPr txBox="1"/>
          <p:nvPr/>
        </p:nvSpPr>
        <p:spPr>
          <a:xfrm>
            <a:off x="1102465" y="-1142995"/>
            <a:ext cx="4653073" cy="861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997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ATIVIDADE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11D4190-9F70-E338-5EF7-4DFD3F2EA389}"/>
              </a:ext>
            </a:extLst>
          </p:cNvPr>
          <p:cNvSpPr/>
          <p:nvPr userDrawn="1"/>
        </p:nvSpPr>
        <p:spPr>
          <a:xfrm>
            <a:off x="6858001" y="-1460165"/>
            <a:ext cx="4940709" cy="1460165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14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528B2690-64F1-E4DF-2691-AB7C4836F956}"/>
              </a:ext>
            </a:extLst>
          </p:cNvPr>
          <p:cNvSpPr/>
          <p:nvPr userDrawn="1"/>
        </p:nvSpPr>
        <p:spPr>
          <a:xfrm>
            <a:off x="-4907900" y="0"/>
            <a:ext cx="4940709" cy="7855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14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FBF3F1D-3CE7-08B5-CFD6-6B89AB6CB714}"/>
              </a:ext>
            </a:extLst>
          </p:cNvPr>
          <p:cNvSpPr txBox="1"/>
          <p:nvPr userDrawn="1"/>
        </p:nvSpPr>
        <p:spPr>
          <a:xfrm rot="16200000">
            <a:off x="-7483271" y="3301530"/>
            <a:ext cx="7105782" cy="1575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639" b="1" i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DG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FEEADBB2-62D0-423B-FD6D-3CD119E7D79D}"/>
              </a:ext>
            </a:extLst>
          </p:cNvPr>
          <p:cNvSpPr/>
          <p:nvPr userDrawn="1"/>
        </p:nvSpPr>
        <p:spPr>
          <a:xfrm>
            <a:off x="-4907900" y="7855965"/>
            <a:ext cx="4940709" cy="43836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14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E69922B6-EBBA-E524-DDB2-C5EF8F912B12}"/>
              </a:ext>
            </a:extLst>
          </p:cNvPr>
          <p:cNvSpPr txBox="1"/>
          <p:nvPr userDrawn="1"/>
        </p:nvSpPr>
        <p:spPr>
          <a:xfrm rot="16200000">
            <a:off x="-5773752" y="9623418"/>
            <a:ext cx="3686745" cy="1575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39" b="1" i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WEB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CBE5169E-0A8F-D8CA-405C-7242B12C8F37}"/>
              </a:ext>
            </a:extLst>
          </p:cNvPr>
          <p:cNvSpPr/>
          <p:nvPr userDrawn="1"/>
        </p:nvSpPr>
        <p:spPr>
          <a:xfrm>
            <a:off x="6858001" y="0"/>
            <a:ext cx="4940709" cy="1223962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14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C4FF49E-0BF6-EA8C-B155-CCE57EACC756}"/>
              </a:ext>
            </a:extLst>
          </p:cNvPr>
          <p:cNvSpPr/>
          <p:nvPr userDrawn="1"/>
        </p:nvSpPr>
        <p:spPr>
          <a:xfrm>
            <a:off x="-4907900" y="-1460166"/>
            <a:ext cx="4940709" cy="1460165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14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B0352847-A12A-BEB8-7C4C-6F8092C6E8AA}"/>
              </a:ext>
            </a:extLst>
          </p:cNvPr>
          <p:cNvSpPr txBox="1"/>
          <p:nvPr userDrawn="1"/>
        </p:nvSpPr>
        <p:spPr>
          <a:xfrm>
            <a:off x="-3352735" y="-1139648"/>
            <a:ext cx="1836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>
                <a:solidFill>
                  <a:schemeClr val="bg1"/>
                </a:solidFill>
              </a:rPr>
              <a:t>Comentários para Equipe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3B1D34BB-F6BD-6E73-A615-71EA2FF5A36C}"/>
              </a:ext>
            </a:extLst>
          </p:cNvPr>
          <p:cNvSpPr txBox="1"/>
          <p:nvPr userDrawn="1"/>
        </p:nvSpPr>
        <p:spPr>
          <a:xfrm>
            <a:off x="8409872" y="-1115596"/>
            <a:ext cx="1836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>
                <a:solidFill>
                  <a:schemeClr val="bg1"/>
                </a:solidFill>
              </a:rPr>
              <a:t>Comentários para cliente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8507B5E5-C52C-BD0D-ADD3-8A52BCBDE211}"/>
              </a:ext>
            </a:extLst>
          </p:cNvPr>
          <p:cNvSpPr txBox="1"/>
          <p:nvPr userDrawn="1"/>
        </p:nvSpPr>
        <p:spPr>
          <a:xfrm rot="5400000">
            <a:off x="7457975" y="7780045"/>
            <a:ext cx="7105782" cy="1575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9639" b="1" i="0">
                <a:solidFill>
                  <a:schemeClr val="bg2">
                    <a:lumMod val="9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CLIENTE</a:t>
            </a:r>
          </a:p>
        </p:txBody>
      </p:sp>
    </p:spTree>
    <p:extLst>
      <p:ext uri="{BB962C8B-B14F-4D97-AF65-F5344CB8AC3E}">
        <p14:creationId xmlns:p14="http://schemas.microsoft.com/office/powerpoint/2010/main" val="2389239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lexão/Provoc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7B1D6BCE-10F6-A848-B8EE-596172039616}"/>
              </a:ext>
            </a:extLst>
          </p:cNvPr>
          <p:cNvSpPr/>
          <p:nvPr/>
        </p:nvSpPr>
        <p:spPr>
          <a:xfrm>
            <a:off x="0" y="-1460164"/>
            <a:ext cx="6858000" cy="14601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14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E1F3729-A72E-B84F-9204-B89F87051DC2}"/>
              </a:ext>
            </a:extLst>
          </p:cNvPr>
          <p:cNvSpPr txBox="1"/>
          <p:nvPr/>
        </p:nvSpPr>
        <p:spPr>
          <a:xfrm>
            <a:off x="-45925" y="-1180140"/>
            <a:ext cx="6949849" cy="861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997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REFLEXÃO/PROVOCAÇÃO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D70E779-1202-95BA-A19B-4D6D640D01E4}"/>
              </a:ext>
            </a:extLst>
          </p:cNvPr>
          <p:cNvSpPr/>
          <p:nvPr userDrawn="1"/>
        </p:nvSpPr>
        <p:spPr>
          <a:xfrm>
            <a:off x="6858001" y="-1460165"/>
            <a:ext cx="4940709" cy="1460165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14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DF5F2125-733E-26D3-2F78-3AFB3493A70F}"/>
              </a:ext>
            </a:extLst>
          </p:cNvPr>
          <p:cNvSpPr/>
          <p:nvPr userDrawn="1"/>
        </p:nvSpPr>
        <p:spPr>
          <a:xfrm>
            <a:off x="-4907900" y="0"/>
            <a:ext cx="4940709" cy="7855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14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8A8B48A-1331-A495-DED5-6711376F035E}"/>
              </a:ext>
            </a:extLst>
          </p:cNvPr>
          <p:cNvSpPr txBox="1"/>
          <p:nvPr userDrawn="1"/>
        </p:nvSpPr>
        <p:spPr>
          <a:xfrm rot="16200000">
            <a:off x="-7483271" y="3301530"/>
            <a:ext cx="7105782" cy="1575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639" b="1" i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DG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87F6729E-4B5E-3D15-29A6-47CC20B6E3BC}"/>
              </a:ext>
            </a:extLst>
          </p:cNvPr>
          <p:cNvSpPr/>
          <p:nvPr userDrawn="1"/>
        </p:nvSpPr>
        <p:spPr>
          <a:xfrm>
            <a:off x="-4907900" y="7855965"/>
            <a:ext cx="4940709" cy="43836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14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43E0A44-15CB-E570-65A3-2C235E7BA744}"/>
              </a:ext>
            </a:extLst>
          </p:cNvPr>
          <p:cNvSpPr txBox="1"/>
          <p:nvPr userDrawn="1"/>
        </p:nvSpPr>
        <p:spPr>
          <a:xfrm rot="16200000">
            <a:off x="-5773752" y="9623418"/>
            <a:ext cx="3686745" cy="1575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39" b="1" i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WEB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2B4E3BBD-8F31-752F-D1D5-2A83F5CF0A28}"/>
              </a:ext>
            </a:extLst>
          </p:cNvPr>
          <p:cNvSpPr/>
          <p:nvPr userDrawn="1"/>
        </p:nvSpPr>
        <p:spPr>
          <a:xfrm>
            <a:off x="6858001" y="0"/>
            <a:ext cx="4940709" cy="1223962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14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12F7ECDC-74E0-97CE-BF65-CA08431F80CE}"/>
              </a:ext>
            </a:extLst>
          </p:cNvPr>
          <p:cNvSpPr/>
          <p:nvPr userDrawn="1"/>
        </p:nvSpPr>
        <p:spPr>
          <a:xfrm>
            <a:off x="-4907900" y="-1460166"/>
            <a:ext cx="4940709" cy="1460165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14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D36FE695-7665-0C53-492F-BEB73436A6C2}"/>
              </a:ext>
            </a:extLst>
          </p:cNvPr>
          <p:cNvSpPr txBox="1"/>
          <p:nvPr userDrawn="1"/>
        </p:nvSpPr>
        <p:spPr>
          <a:xfrm>
            <a:off x="-3352735" y="-1139648"/>
            <a:ext cx="1836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>
                <a:solidFill>
                  <a:schemeClr val="bg1"/>
                </a:solidFill>
              </a:rPr>
              <a:t>Comentários para Equipe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F9D2C445-62AC-D8D0-A0E1-75711584C0EA}"/>
              </a:ext>
            </a:extLst>
          </p:cNvPr>
          <p:cNvSpPr txBox="1"/>
          <p:nvPr userDrawn="1"/>
        </p:nvSpPr>
        <p:spPr>
          <a:xfrm>
            <a:off x="8409872" y="-1115596"/>
            <a:ext cx="1836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>
                <a:solidFill>
                  <a:schemeClr val="bg1"/>
                </a:solidFill>
              </a:rPr>
              <a:t>Comentários para cliente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00641D65-5498-C479-E35E-4655FB72E9C7}"/>
              </a:ext>
            </a:extLst>
          </p:cNvPr>
          <p:cNvSpPr txBox="1"/>
          <p:nvPr userDrawn="1"/>
        </p:nvSpPr>
        <p:spPr>
          <a:xfrm rot="5400000">
            <a:off x="7457975" y="7780045"/>
            <a:ext cx="7105782" cy="1575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9639" b="1" i="0">
                <a:solidFill>
                  <a:schemeClr val="bg2">
                    <a:lumMod val="9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CLIENTE</a:t>
            </a:r>
          </a:p>
        </p:txBody>
      </p:sp>
    </p:spTree>
    <p:extLst>
      <p:ext uri="{BB962C8B-B14F-4D97-AF65-F5344CB8AC3E}">
        <p14:creationId xmlns:p14="http://schemas.microsoft.com/office/powerpoint/2010/main" val="3111999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ali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7B1D6BCE-10F6-A848-B8EE-596172039616}"/>
              </a:ext>
            </a:extLst>
          </p:cNvPr>
          <p:cNvSpPr/>
          <p:nvPr/>
        </p:nvSpPr>
        <p:spPr>
          <a:xfrm>
            <a:off x="0" y="-1460164"/>
            <a:ext cx="6858000" cy="1460165"/>
          </a:xfrm>
          <a:prstGeom prst="rect">
            <a:avLst/>
          </a:prstGeom>
          <a:solidFill>
            <a:srgbClr val="0073B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14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E1F3729-A72E-B84F-9204-B89F87051DC2}"/>
              </a:ext>
            </a:extLst>
          </p:cNvPr>
          <p:cNvSpPr txBox="1"/>
          <p:nvPr/>
        </p:nvSpPr>
        <p:spPr>
          <a:xfrm>
            <a:off x="1102465" y="-1142995"/>
            <a:ext cx="4653073" cy="861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997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AVALIAÇÃO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F9230CF-2B4B-22B0-AA7B-A6F1E9116EF7}"/>
              </a:ext>
            </a:extLst>
          </p:cNvPr>
          <p:cNvSpPr/>
          <p:nvPr userDrawn="1"/>
        </p:nvSpPr>
        <p:spPr>
          <a:xfrm>
            <a:off x="6858001" y="-1460165"/>
            <a:ext cx="4940709" cy="1460165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14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9BFA220-65EF-288C-B9E5-45E9E46A4E61}"/>
              </a:ext>
            </a:extLst>
          </p:cNvPr>
          <p:cNvSpPr/>
          <p:nvPr userDrawn="1"/>
        </p:nvSpPr>
        <p:spPr>
          <a:xfrm>
            <a:off x="-4907900" y="0"/>
            <a:ext cx="4940709" cy="7855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14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14F41D1-C142-2064-DE7E-FB166FF397A2}"/>
              </a:ext>
            </a:extLst>
          </p:cNvPr>
          <p:cNvSpPr txBox="1"/>
          <p:nvPr userDrawn="1"/>
        </p:nvSpPr>
        <p:spPr>
          <a:xfrm rot="16200000">
            <a:off x="-7483271" y="3301530"/>
            <a:ext cx="7105782" cy="1575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639" b="1" i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DG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AF700DA7-F88F-F81E-40AC-15541D1C72EE}"/>
              </a:ext>
            </a:extLst>
          </p:cNvPr>
          <p:cNvSpPr/>
          <p:nvPr userDrawn="1"/>
        </p:nvSpPr>
        <p:spPr>
          <a:xfrm>
            <a:off x="-4907900" y="7855965"/>
            <a:ext cx="4940709" cy="43836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14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CDB4E40D-A730-F25F-BF71-2B829D3C55AF}"/>
              </a:ext>
            </a:extLst>
          </p:cNvPr>
          <p:cNvSpPr txBox="1"/>
          <p:nvPr userDrawn="1"/>
        </p:nvSpPr>
        <p:spPr>
          <a:xfrm rot="16200000">
            <a:off x="-5773752" y="9623418"/>
            <a:ext cx="3686745" cy="1575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39" b="1" i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WEB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682B14F8-D297-7C70-F75C-8FA37987B1A7}"/>
              </a:ext>
            </a:extLst>
          </p:cNvPr>
          <p:cNvSpPr/>
          <p:nvPr userDrawn="1"/>
        </p:nvSpPr>
        <p:spPr>
          <a:xfrm>
            <a:off x="6858001" y="0"/>
            <a:ext cx="4940709" cy="1223962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14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9178649C-8430-B151-59E2-A1158163A332}"/>
              </a:ext>
            </a:extLst>
          </p:cNvPr>
          <p:cNvSpPr/>
          <p:nvPr userDrawn="1"/>
        </p:nvSpPr>
        <p:spPr>
          <a:xfrm>
            <a:off x="-4907900" y="-1460166"/>
            <a:ext cx="4940709" cy="1460165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14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955E5FB9-CAB7-334E-AAC1-3C45D44EE05C}"/>
              </a:ext>
            </a:extLst>
          </p:cNvPr>
          <p:cNvSpPr txBox="1"/>
          <p:nvPr userDrawn="1"/>
        </p:nvSpPr>
        <p:spPr>
          <a:xfrm>
            <a:off x="-3352735" y="-1139648"/>
            <a:ext cx="1836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>
                <a:solidFill>
                  <a:schemeClr val="bg1"/>
                </a:solidFill>
              </a:rPr>
              <a:t>Comentários para Equipe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DE2E18B7-866B-228A-4719-7FA3E8FC5D26}"/>
              </a:ext>
            </a:extLst>
          </p:cNvPr>
          <p:cNvSpPr txBox="1"/>
          <p:nvPr userDrawn="1"/>
        </p:nvSpPr>
        <p:spPr>
          <a:xfrm>
            <a:off x="8409872" y="-1115596"/>
            <a:ext cx="1836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>
                <a:solidFill>
                  <a:schemeClr val="bg1"/>
                </a:solidFill>
              </a:rPr>
              <a:t>Comentários para cliente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2A6CDF59-07CD-3C35-7A55-18B9873AB544}"/>
              </a:ext>
            </a:extLst>
          </p:cNvPr>
          <p:cNvSpPr txBox="1"/>
          <p:nvPr userDrawn="1"/>
        </p:nvSpPr>
        <p:spPr>
          <a:xfrm rot="5400000">
            <a:off x="7457975" y="7780045"/>
            <a:ext cx="7105782" cy="1575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9639" b="1" i="0">
                <a:solidFill>
                  <a:schemeClr val="bg2">
                    <a:lumMod val="9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CLIENTE</a:t>
            </a:r>
          </a:p>
        </p:txBody>
      </p:sp>
    </p:spTree>
    <p:extLst>
      <p:ext uri="{BB962C8B-B14F-4D97-AF65-F5344CB8AC3E}">
        <p14:creationId xmlns:p14="http://schemas.microsoft.com/office/powerpoint/2010/main" val="772645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í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7B1D6BCE-10F6-A848-B8EE-596172039616}"/>
              </a:ext>
            </a:extLst>
          </p:cNvPr>
          <p:cNvSpPr/>
          <p:nvPr/>
        </p:nvSpPr>
        <p:spPr>
          <a:xfrm>
            <a:off x="0" y="-1460164"/>
            <a:ext cx="6858000" cy="1460165"/>
          </a:xfrm>
          <a:prstGeom prst="rect">
            <a:avLst/>
          </a:prstGeom>
          <a:solidFill>
            <a:srgbClr val="83C04A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14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E1F3729-A72E-B84F-9204-B89F87051DC2}"/>
              </a:ext>
            </a:extLst>
          </p:cNvPr>
          <p:cNvSpPr txBox="1"/>
          <p:nvPr/>
        </p:nvSpPr>
        <p:spPr>
          <a:xfrm>
            <a:off x="1102465" y="-1142995"/>
            <a:ext cx="4653073" cy="861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997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VÍDEO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99C1A3A-6FAF-D556-BCD3-B8B8CEBFD96F}"/>
              </a:ext>
            </a:extLst>
          </p:cNvPr>
          <p:cNvSpPr/>
          <p:nvPr userDrawn="1"/>
        </p:nvSpPr>
        <p:spPr>
          <a:xfrm>
            <a:off x="6858001" y="-1460165"/>
            <a:ext cx="4940709" cy="1460165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14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F652DB7-6B66-35E6-DAED-E00BF81F5133}"/>
              </a:ext>
            </a:extLst>
          </p:cNvPr>
          <p:cNvSpPr/>
          <p:nvPr userDrawn="1"/>
        </p:nvSpPr>
        <p:spPr>
          <a:xfrm>
            <a:off x="-4907900" y="0"/>
            <a:ext cx="4940709" cy="7855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14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861993D-0588-D106-4242-A867E25DA94E}"/>
              </a:ext>
            </a:extLst>
          </p:cNvPr>
          <p:cNvSpPr txBox="1"/>
          <p:nvPr userDrawn="1"/>
        </p:nvSpPr>
        <p:spPr>
          <a:xfrm rot="16200000">
            <a:off x="-7483271" y="3301530"/>
            <a:ext cx="7105782" cy="1575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639" b="1" i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DG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13A64F14-DFA1-98D6-6C6F-12841FD277F8}"/>
              </a:ext>
            </a:extLst>
          </p:cNvPr>
          <p:cNvSpPr/>
          <p:nvPr userDrawn="1"/>
        </p:nvSpPr>
        <p:spPr>
          <a:xfrm>
            <a:off x="-4907900" y="7855965"/>
            <a:ext cx="4940709" cy="43836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14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47A03C5-DE77-67FC-1618-488E7F3E2A4D}"/>
              </a:ext>
            </a:extLst>
          </p:cNvPr>
          <p:cNvSpPr txBox="1"/>
          <p:nvPr userDrawn="1"/>
        </p:nvSpPr>
        <p:spPr>
          <a:xfrm rot="16200000">
            <a:off x="-5773752" y="9623418"/>
            <a:ext cx="3686745" cy="1575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39" b="1" i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WEB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FC6667D5-CCC0-CCF1-3FF0-2EC593F8CB6B}"/>
              </a:ext>
            </a:extLst>
          </p:cNvPr>
          <p:cNvSpPr/>
          <p:nvPr userDrawn="1"/>
        </p:nvSpPr>
        <p:spPr>
          <a:xfrm>
            <a:off x="6858001" y="0"/>
            <a:ext cx="4940709" cy="1223962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14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8EAC1EC5-5AF5-8EED-4AFF-8226E05DB2D8}"/>
              </a:ext>
            </a:extLst>
          </p:cNvPr>
          <p:cNvSpPr/>
          <p:nvPr userDrawn="1"/>
        </p:nvSpPr>
        <p:spPr>
          <a:xfrm>
            <a:off x="-4907900" y="-1460166"/>
            <a:ext cx="4940709" cy="1460165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14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4596E5B0-9F98-10F5-6B9F-36FAF995A622}"/>
              </a:ext>
            </a:extLst>
          </p:cNvPr>
          <p:cNvSpPr txBox="1"/>
          <p:nvPr userDrawn="1"/>
        </p:nvSpPr>
        <p:spPr>
          <a:xfrm>
            <a:off x="-3352735" y="-1139648"/>
            <a:ext cx="1836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>
                <a:solidFill>
                  <a:schemeClr val="bg1"/>
                </a:solidFill>
              </a:rPr>
              <a:t>Comentários para Equipe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76917192-09A2-E11D-F77E-1175673C9EFC}"/>
              </a:ext>
            </a:extLst>
          </p:cNvPr>
          <p:cNvSpPr txBox="1"/>
          <p:nvPr userDrawn="1"/>
        </p:nvSpPr>
        <p:spPr>
          <a:xfrm>
            <a:off x="8409872" y="-1115596"/>
            <a:ext cx="1836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>
                <a:solidFill>
                  <a:schemeClr val="bg1"/>
                </a:solidFill>
              </a:rPr>
              <a:t>Comentários para cliente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82F662B3-1DC2-404B-B37C-DDFF5B6B9B20}"/>
              </a:ext>
            </a:extLst>
          </p:cNvPr>
          <p:cNvSpPr txBox="1"/>
          <p:nvPr userDrawn="1"/>
        </p:nvSpPr>
        <p:spPr>
          <a:xfrm rot="5400000">
            <a:off x="7457975" y="7780045"/>
            <a:ext cx="7105782" cy="1575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9639" b="1" i="0">
                <a:solidFill>
                  <a:schemeClr val="bg2">
                    <a:lumMod val="9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CLIENTE</a:t>
            </a:r>
          </a:p>
        </p:txBody>
      </p:sp>
    </p:spTree>
    <p:extLst>
      <p:ext uri="{BB962C8B-B14F-4D97-AF65-F5344CB8AC3E}">
        <p14:creationId xmlns:p14="http://schemas.microsoft.com/office/powerpoint/2010/main" val="2058390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EACBFD19-76DC-40B4-6D7A-B72D48F1C045}"/>
              </a:ext>
            </a:extLst>
          </p:cNvPr>
          <p:cNvSpPr/>
          <p:nvPr userDrawn="1"/>
        </p:nvSpPr>
        <p:spPr>
          <a:xfrm>
            <a:off x="0" y="0"/>
            <a:ext cx="6858000" cy="3344091"/>
          </a:xfrm>
          <a:prstGeom prst="rect">
            <a:avLst/>
          </a:prstGeom>
          <a:solidFill>
            <a:srgbClr val="4652E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AA5F3C4-201F-675E-8070-59D901A55AB7}"/>
              </a:ext>
            </a:extLst>
          </p:cNvPr>
          <p:cNvSpPr/>
          <p:nvPr userDrawn="1"/>
        </p:nvSpPr>
        <p:spPr>
          <a:xfrm>
            <a:off x="0" y="3344091"/>
            <a:ext cx="6858000" cy="89408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/>
              <a:t>Informações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666814E-ACCA-9D98-7ADB-D26276FBF72C}"/>
              </a:ext>
            </a:extLst>
          </p:cNvPr>
          <p:cNvSpPr txBox="1"/>
          <p:nvPr userDrawn="1"/>
        </p:nvSpPr>
        <p:spPr>
          <a:xfrm>
            <a:off x="550634" y="4607244"/>
            <a:ext cx="5869216" cy="5039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300000"/>
              </a:lnSpc>
            </a:pPr>
            <a:r>
              <a:rPr lang="pt-BR" sz="2800" b="1"/>
              <a:t>Treinamento:</a:t>
            </a:r>
            <a:r>
              <a:rPr lang="pt-BR" sz="1600"/>
              <a:t>..........................................................</a:t>
            </a:r>
            <a:endParaRPr lang="pt-BR" sz="2800"/>
          </a:p>
          <a:p>
            <a:pPr>
              <a:lnSpc>
                <a:spcPct val="300000"/>
              </a:lnSpc>
            </a:pPr>
            <a:r>
              <a:rPr lang="pt-BR" sz="2800" b="1"/>
              <a:t>DI:</a:t>
            </a:r>
            <a:r>
              <a:rPr kumimoji="0" lang="pt-B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.......................................................................................</a:t>
            </a:r>
            <a:endParaRPr lang="pt-BR" sz="2800" b="1"/>
          </a:p>
          <a:p>
            <a:pPr>
              <a:lnSpc>
                <a:spcPct val="300000"/>
              </a:lnSpc>
            </a:pPr>
            <a:r>
              <a:rPr lang="pt-BR" sz="2800" b="1"/>
              <a:t>Data: </a:t>
            </a:r>
            <a:r>
              <a:rPr kumimoji="0" lang="pt-B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..............................................................................</a:t>
            </a:r>
          </a:p>
          <a:p>
            <a:pPr>
              <a:lnSpc>
                <a:spcPct val="300000"/>
              </a:lnSpc>
            </a:pPr>
            <a:r>
              <a:rPr lang="pt-BR" sz="2800" b="1"/>
              <a:t>Revisado por:</a:t>
            </a:r>
            <a:r>
              <a:rPr kumimoji="0" lang="pt-B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.........................................................</a:t>
            </a:r>
            <a:endParaRPr lang="pt-BR" b="1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B6C7E9E1-2D35-35E1-8462-B5CD0EDDA79A}"/>
              </a:ext>
            </a:extLst>
          </p:cNvPr>
          <p:cNvSpPr/>
          <p:nvPr userDrawn="1"/>
        </p:nvSpPr>
        <p:spPr>
          <a:xfrm>
            <a:off x="2857500" y="10206083"/>
            <a:ext cx="4000500" cy="68652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800" b="1">
                <a:solidFill>
                  <a:schemeClr val="bg1"/>
                </a:solidFill>
              </a:rPr>
              <a:t>Versão: 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2EC839D2-03CC-EAB9-6654-6653C7633DCD}"/>
              </a:ext>
            </a:extLst>
          </p:cNvPr>
          <p:cNvSpPr/>
          <p:nvPr userDrawn="1"/>
        </p:nvSpPr>
        <p:spPr>
          <a:xfrm>
            <a:off x="2857500" y="11069683"/>
            <a:ext cx="4000500" cy="68652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800" b="1">
                <a:solidFill>
                  <a:schemeClr val="bg1"/>
                </a:solidFill>
              </a:rPr>
              <a:t>Solução: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EF42E51A-FB54-FF63-E90E-261830D30F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625"/>
          <a:stretch/>
        </p:blipFill>
        <p:spPr>
          <a:xfrm>
            <a:off x="1724297" y="677500"/>
            <a:ext cx="3409406" cy="261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172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inel G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>
            <a:extLst>
              <a:ext uri="{FF2B5EF4-FFF2-40B4-BE49-F238E27FC236}">
                <a16:creationId xmlns:a16="http://schemas.microsoft.com/office/drawing/2014/main" id="{91C83430-CA85-0107-5B48-93CB6779C96D}"/>
              </a:ext>
            </a:extLst>
          </p:cNvPr>
          <p:cNvSpPr/>
          <p:nvPr userDrawn="1"/>
        </p:nvSpPr>
        <p:spPr>
          <a:xfrm>
            <a:off x="-1" y="-1460164"/>
            <a:ext cx="6858001" cy="1460165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14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4C6F80F1-564A-ABF5-6597-D95B005AAB53}"/>
              </a:ext>
            </a:extLst>
          </p:cNvPr>
          <p:cNvSpPr txBox="1"/>
          <p:nvPr userDrawn="1"/>
        </p:nvSpPr>
        <p:spPr>
          <a:xfrm>
            <a:off x="1102465" y="-1142995"/>
            <a:ext cx="4653073" cy="861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997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PAINEL GERAL</a:t>
            </a:r>
          </a:p>
        </p:txBody>
      </p:sp>
      <p:sp>
        <p:nvSpPr>
          <p:cNvPr id="47" name="Google Shape;22;p1">
            <a:extLst>
              <a:ext uri="{FF2B5EF4-FFF2-40B4-BE49-F238E27FC236}">
                <a16:creationId xmlns:a16="http://schemas.microsoft.com/office/drawing/2014/main" id="{D525187D-4D1B-B410-5D8A-C0E7065C2348}"/>
              </a:ext>
            </a:extLst>
          </p:cNvPr>
          <p:cNvSpPr/>
          <p:nvPr userDrawn="1"/>
        </p:nvSpPr>
        <p:spPr>
          <a:xfrm>
            <a:off x="1" y="11525540"/>
            <a:ext cx="6858001" cy="714085"/>
          </a:xfrm>
          <a:prstGeom prst="rect">
            <a:avLst/>
          </a:prstGeom>
          <a:solidFill>
            <a:srgbClr val="000023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3170" tIns="81562" rIns="163170" bIns="81562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1106D2A-4459-0199-3AEC-ADD8B1763266}"/>
              </a:ext>
            </a:extLst>
          </p:cNvPr>
          <p:cNvSpPr txBox="1"/>
          <p:nvPr userDrawn="1"/>
        </p:nvSpPr>
        <p:spPr>
          <a:xfrm>
            <a:off x="410028" y="0"/>
            <a:ext cx="4847772" cy="115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pt-BR" sz="4000" b="1"/>
              <a:t>Projeto: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B15F875-2FDC-2455-76AC-3F19E23957AF}"/>
              </a:ext>
            </a:extLst>
          </p:cNvPr>
          <p:cNvSpPr txBox="1"/>
          <p:nvPr userDrawn="1"/>
        </p:nvSpPr>
        <p:spPr>
          <a:xfrm>
            <a:off x="424088" y="1186685"/>
            <a:ext cx="6433912" cy="9187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300000"/>
              </a:lnSpc>
            </a:pPr>
            <a:r>
              <a:rPr lang="pt-BR" sz="3200" b="1"/>
              <a:t>Entregas:</a:t>
            </a: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.....................................................</a:t>
            </a:r>
            <a:endParaRPr lang="pt-BR" sz="3200" b="1"/>
          </a:p>
          <a:p>
            <a:pPr>
              <a:lnSpc>
                <a:spcPct val="300000"/>
              </a:lnSpc>
            </a:pPr>
            <a:r>
              <a:rPr lang="pt-BR" sz="3200" b="1"/>
              <a:t>Materiais Complementares:</a:t>
            </a: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................</a:t>
            </a:r>
          </a:p>
          <a:p>
            <a:pPr>
              <a:lnSpc>
                <a:spcPct val="300000"/>
              </a:lnSpc>
            </a:pPr>
            <a:r>
              <a:rPr lang="pt-BR" sz="3200" b="1"/>
              <a:t>Atividades Externas:</a:t>
            </a: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...............................</a:t>
            </a:r>
          </a:p>
          <a:p>
            <a:pPr>
              <a:lnSpc>
                <a:spcPct val="300000"/>
              </a:lnSpc>
            </a:pPr>
            <a:r>
              <a:rPr lang="pt-BR" sz="3200" b="1" err="1"/>
              <a:t>Materias</a:t>
            </a:r>
            <a:r>
              <a:rPr lang="pt-BR" sz="3200" b="1"/>
              <a:t> Gráficos :</a:t>
            </a: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..................................</a:t>
            </a:r>
            <a:endParaRPr lang="pt-BR" sz="3200" b="1"/>
          </a:p>
          <a:p>
            <a:pPr>
              <a:lnSpc>
                <a:spcPct val="200000"/>
              </a:lnSpc>
            </a:pPr>
            <a:r>
              <a:rPr lang="pt-BR" sz="3200" b="1"/>
              <a:t>Será necessário gerar </a:t>
            </a:r>
            <a:r>
              <a:rPr lang="pt-BR" sz="3200" b="1" err="1"/>
              <a:t>QRCode</a:t>
            </a:r>
            <a:r>
              <a:rPr lang="pt-BR" sz="3200" b="1"/>
              <a:t>? </a:t>
            </a:r>
          </a:p>
          <a:p>
            <a:pPr>
              <a:lnSpc>
                <a:spcPct val="200000"/>
              </a:lnSpc>
            </a:pPr>
            <a:r>
              <a:rPr lang="pt-BR" sz="3200" b="1"/>
              <a:t> </a:t>
            </a:r>
            <a:r>
              <a:rPr lang="pt-BR" sz="3200"/>
              <a:t>(    ) Sim.   (    ) Não.</a:t>
            </a:r>
          </a:p>
          <a:p>
            <a:pPr>
              <a:lnSpc>
                <a:spcPct val="300000"/>
              </a:lnSpc>
            </a:pPr>
            <a:r>
              <a:rPr lang="pt-BR" sz="3200" b="1"/>
              <a:t>Pasta do Projeto:</a:t>
            </a:r>
            <a:r>
              <a:rPr lang="pt-BR" sz="3200"/>
              <a:t>................................</a:t>
            </a:r>
            <a:endParaRPr lang="pt-BR" sz="3200" b="1"/>
          </a:p>
        </p:txBody>
      </p:sp>
    </p:spTree>
    <p:extLst>
      <p:ext uri="{BB962C8B-B14F-4D97-AF65-F5344CB8AC3E}">
        <p14:creationId xmlns:p14="http://schemas.microsoft.com/office/powerpoint/2010/main" val="3653882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1657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defTabSz="1631949" rtl="0" eaLnBrk="1" latinLnBrk="0" hangingPunct="1">
        <a:lnSpc>
          <a:spcPct val="90000"/>
        </a:lnSpc>
        <a:spcBef>
          <a:spcPct val="0"/>
        </a:spcBef>
        <a:buNone/>
        <a:defRPr sz="78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90" indent="-407990" algn="l" defTabSz="1631949" rtl="0" eaLnBrk="1" latinLnBrk="0" hangingPunct="1">
        <a:lnSpc>
          <a:spcPct val="90000"/>
        </a:lnSpc>
        <a:spcBef>
          <a:spcPts val="1786"/>
        </a:spcBef>
        <a:buFont typeface="Arial" panose="020B0604020202020204" pitchFamily="34" charset="0"/>
        <a:buChar char="•"/>
        <a:defRPr sz="4997" kern="1200">
          <a:solidFill>
            <a:schemeClr val="tx1"/>
          </a:solidFill>
          <a:latin typeface="+mn-lt"/>
          <a:ea typeface="+mn-ea"/>
          <a:cs typeface="+mn-cs"/>
        </a:defRPr>
      </a:lvl1pPr>
      <a:lvl2pPr marL="1223963" indent="-407990" algn="l" defTabSz="1631949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4283" kern="1200">
          <a:solidFill>
            <a:schemeClr val="tx1"/>
          </a:solidFill>
          <a:latin typeface="+mn-lt"/>
          <a:ea typeface="+mn-ea"/>
          <a:cs typeface="+mn-cs"/>
        </a:defRPr>
      </a:lvl2pPr>
      <a:lvl3pPr marL="2039939" indent="-407990" algn="l" defTabSz="1631949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3569" kern="1200">
          <a:solidFill>
            <a:schemeClr val="tx1"/>
          </a:solidFill>
          <a:latin typeface="+mn-lt"/>
          <a:ea typeface="+mn-ea"/>
          <a:cs typeface="+mn-cs"/>
        </a:defRPr>
      </a:lvl3pPr>
      <a:lvl4pPr marL="2855914" indent="-407990" algn="l" defTabSz="1631949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3214" kern="1200">
          <a:solidFill>
            <a:schemeClr val="tx1"/>
          </a:solidFill>
          <a:latin typeface="+mn-lt"/>
          <a:ea typeface="+mn-ea"/>
          <a:cs typeface="+mn-cs"/>
        </a:defRPr>
      </a:lvl4pPr>
      <a:lvl5pPr marL="3671890" indent="-407990" algn="l" defTabSz="1631949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3214" kern="1200">
          <a:solidFill>
            <a:schemeClr val="tx1"/>
          </a:solidFill>
          <a:latin typeface="+mn-lt"/>
          <a:ea typeface="+mn-ea"/>
          <a:cs typeface="+mn-cs"/>
        </a:defRPr>
      </a:lvl5pPr>
      <a:lvl6pPr marL="4487864" indent="-407990" algn="l" defTabSz="1631949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3214" kern="1200">
          <a:solidFill>
            <a:schemeClr val="tx1"/>
          </a:solidFill>
          <a:latin typeface="+mn-lt"/>
          <a:ea typeface="+mn-ea"/>
          <a:cs typeface="+mn-cs"/>
        </a:defRPr>
      </a:lvl6pPr>
      <a:lvl7pPr marL="5303839" indent="-407990" algn="l" defTabSz="1631949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3214" kern="1200">
          <a:solidFill>
            <a:schemeClr val="tx1"/>
          </a:solidFill>
          <a:latin typeface="+mn-lt"/>
          <a:ea typeface="+mn-ea"/>
          <a:cs typeface="+mn-cs"/>
        </a:defRPr>
      </a:lvl7pPr>
      <a:lvl8pPr marL="6119815" indent="-407990" algn="l" defTabSz="1631949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3214" kern="1200">
          <a:solidFill>
            <a:schemeClr val="tx1"/>
          </a:solidFill>
          <a:latin typeface="+mn-lt"/>
          <a:ea typeface="+mn-ea"/>
          <a:cs typeface="+mn-cs"/>
        </a:defRPr>
      </a:lvl8pPr>
      <a:lvl9pPr marL="6935789" indent="-407990" algn="l" defTabSz="1631949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321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631949" rtl="0" eaLnBrk="1" latinLnBrk="0" hangingPunct="1">
        <a:defRPr sz="3214" kern="1200">
          <a:solidFill>
            <a:schemeClr val="tx1"/>
          </a:solidFill>
          <a:latin typeface="+mn-lt"/>
          <a:ea typeface="+mn-ea"/>
          <a:cs typeface="+mn-cs"/>
        </a:defRPr>
      </a:lvl1pPr>
      <a:lvl2pPr marL="815976" algn="l" defTabSz="1631949" rtl="0" eaLnBrk="1" latinLnBrk="0" hangingPunct="1">
        <a:defRPr sz="3214" kern="1200">
          <a:solidFill>
            <a:schemeClr val="tx1"/>
          </a:solidFill>
          <a:latin typeface="+mn-lt"/>
          <a:ea typeface="+mn-ea"/>
          <a:cs typeface="+mn-cs"/>
        </a:defRPr>
      </a:lvl2pPr>
      <a:lvl3pPr marL="1631949" algn="l" defTabSz="1631949" rtl="0" eaLnBrk="1" latinLnBrk="0" hangingPunct="1">
        <a:defRPr sz="3214" kern="1200">
          <a:solidFill>
            <a:schemeClr val="tx1"/>
          </a:solidFill>
          <a:latin typeface="+mn-lt"/>
          <a:ea typeface="+mn-ea"/>
          <a:cs typeface="+mn-cs"/>
        </a:defRPr>
      </a:lvl3pPr>
      <a:lvl4pPr marL="2447925" algn="l" defTabSz="1631949" rtl="0" eaLnBrk="1" latinLnBrk="0" hangingPunct="1">
        <a:defRPr sz="3214" kern="1200">
          <a:solidFill>
            <a:schemeClr val="tx1"/>
          </a:solidFill>
          <a:latin typeface="+mn-lt"/>
          <a:ea typeface="+mn-ea"/>
          <a:cs typeface="+mn-cs"/>
        </a:defRPr>
      </a:lvl4pPr>
      <a:lvl5pPr marL="3263900" algn="l" defTabSz="1631949" rtl="0" eaLnBrk="1" latinLnBrk="0" hangingPunct="1">
        <a:defRPr sz="3214" kern="1200">
          <a:solidFill>
            <a:schemeClr val="tx1"/>
          </a:solidFill>
          <a:latin typeface="+mn-lt"/>
          <a:ea typeface="+mn-ea"/>
          <a:cs typeface="+mn-cs"/>
        </a:defRPr>
      </a:lvl5pPr>
      <a:lvl6pPr marL="4079876" algn="l" defTabSz="1631949" rtl="0" eaLnBrk="1" latinLnBrk="0" hangingPunct="1">
        <a:defRPr sz="3214" kern="1200">
          <a:solidFill>
            <a:schemeClr val="tx1"/>
          </a:solidFill>
          <a:latin typeface="+mn-lt"/>
          <a:ea typeface="+mn-ea"/>
          <a:cs typeface="+mn-cs"/>
        </a:defRPr>
      </a:lvl6pPr>
      <a:lvl7pPr marL="4895850" algn="l" defTabSz="1631949" rtl="0" eaLnBrk="1" latinLnBrk="0" hangingPunct="1">
        <a:defRPr sz="3214" kern="1200">
          <a:solidFill>
            <a:schemeClr val="tx1"/>
          </a:solidFill>
          <a:latin typeface="+mn-lt"/>
          <a:ea typeface="+mn-ea"/>
          <a:cs typeface="+mn-cs"/>
        </a:defRPr>
      </a:lvl7pPr>
      <a:lvl8pPr marL="5711825" algn="l" defTabSz="1631949" rtl="0" eaLnBrk="1" latinLnBrk="0" hangingPunct="1">
        <a:defRPr sz="3214" kern="1200">
          <a:solidFill>
            <a:schemeClr val="tx1"/>
          </a:solidFill>
          <a:latin typeface="+mn-lt"/>
          <a:ea typeface="+mn-ea"/>
          <a:cs typeface="+mn-cs"/>
        </a:defRPr>
      </a:lvl8pPr>
      <a:lvl9pPr marL="6527801" algn="l" defTabSz="1631949" rtl="0" eaLnBrk="1" latinLnBrk="0" hangingPunct="1">
        <a:defRPr sz="32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2.jpe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7737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Agrupar 12">
            <a:extLst>
              <a:ext uri="{FF2B5EF4-FFF2-40B4-BE49-F238E27FC236}">
                <a16:creationId xmlns:a16="http://schemas.microsoft.com/office/drawing/2014/main" id="{DE9C8BD5-E35D-6B98-D802-587DA953DBD5}"/>
              </a:ext>
            </a:extLst>
          </p:cNvPr>
          <p:cNvGrpSpPr/>
          <p:nvPr/>
        </p:nvGrpSpPr>
        <p:grpSpPr>
          <a:xfrm>
            <a:off x="333937" y="2359028"/>
            <a:ext cx="6197834" cy="2970486"/>
            <a:chOff x="2754642" y="2542105"/>
            <a:chExt cx="13577637" cy="6558989"/>
          </a:xfrm>
        </p:grpSpPr>
        <p:pic>
          <p:nvPicPr>
            <p:cNvPr id="2" name="Picture 4">
              <a:extLst>
                <a:ext uri="{FF2B5EF4-FFF2-40B4-BE49-F238E27FC236}">
                  <a16:creationId xmlns:a16="http://schemas.microsoft.com/office/drawing/2014/main" id="{357524AC-5505-C156-89AA-93AA0C9AA3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4642" y="2542105"/>
              <a:ext cx="13577637" cy="6558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5CB6E777-9DE3-7E24-D6B1-0F12BCD36E64}"/>
                </a:ext>
              </a:extLst>
            </p:cNvPr>
            <p:cNvSpPr/>
            <p:nvPr/>
          </p:nvSpPr>
          <p:spPr>
            <a:xfrm flipV="1">
              <a:off x="9781673" y="7569778"/>
              <a:ext cx="2773709" cy="277001"/>
            </a:xfrm>
            <a:prstGeom prst="rect">
              <a:avLst/>
            </a:prstGeom>
            <a:noFill/>
            <a:ln>
              <a:solidFill>
                <a:srgbClr val="D52B1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900"/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05B32F8D-CBBB-D3A0-00FF-52DEF73C40CF}"/>
                </a:ext>
              </a:extLst>
            </p:cNvPr>
            <p:cNvSpPr/>
            <p:nvPr/>
          </p:nvSpPr>
          <p:spPr>
            <a:xfrm>
              <a:off x="11032767" y="4669025"/>
              <a:ext cx="741354" cy="1307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900"/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D17A82DA-55B4-1315-6378-8AD73D0B9AF6}"/>
                </a:ext>
              </a:extLst>
            </p:cNvPr>
            <p:cNvSpPr/>
            <p:nvPr/>
          </p:nvSpPr>
          <p:spPr>
            <a:xfrm>
              <a:off x="11246496" y="4562276"/>
              <a:ext cx="616821" cy="106749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900"/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6BCFB7C8-86EA-ED24-AE6C-AC7F43C08115}"/>
                </a:ext>
              </a:extLst>
            </p:cNvPr>
            <p:cNvSpPr/>
            <p:nvPr/>
          </p:nvSpPr>
          <p:spPr>
            <a:xfrm>
              <a:off x="7060283" y="3746310"/>
              <a:ext cx="698469" cy="1654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900"/>
            </a:p>
          </p:txBody>
        </p:sp>
        <p:sp>
          <p:nvSpPr>
            <p:cNvPr id="9" name="CaixaDeTexto 15">
              <a:extLst>
                <a:ext uri="{FF2B5EF4-FFF2-40B4-BE49-F238E27FC236}">
                  <a16:creationId xmlns:a16="http://schemas.microsoft.com/office/drawing/2014/main" id="{F6AE2CAD-5507-F48A-74FD-2BED7ED1070D}"/>
                </a:ext>
              </a:extLst>
            </p:cNvPr>
            <p:cNvSpPr txBox="1"/>
            <p:nvPr/>
          </p:nvSpPr>
          <p:spPr>
            <a:xfrm>
              <a:off x="6969247" y="3687408"/>
              <a:ext cx="73930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900"/>
                <a:t>98555-5555</a:t>
              </a: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D10E3621-773E-F428-0B9D-82E9203FC248}"/>
                </a:ext>
              </a:extLst>
            </p:cNvPr>
            <p:cNvSpPr/>
            <p:nvPr/>
          </p:nvSpPr>
          <p:spPr>
            <a:xfrm>
              <a:off x="10985192" y="3342374"/>
              <a:ext cx="878126" cy="68579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900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601DB428-42DF-D5BA-67E3-EA17EC9EF703}"/>
                </a:ext>
              </a:extLst>
            </p:cNvPr>
            <p:cNvSpPr/>
            <p:nvPr/>
          </p:nvSpPr>
          <p:spPr>
            <a:xfrm>
              <a:off x="10933105" y="3498295"/>
              <a:ext cx="878126" cy="685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900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8A8BFD1D-2B4D-EFBD-5C7D-000716E8D94D}"/>
                </a:ext>
              </a:extLst>
            </p:cNvPr>
            <p:cNvSpPr/>
            <p:nvPr/>
          </p:nvSpPr>
          <p:spPr>
            <a:xfrm>
              <a:off x="7560301" y="3435388"/>
              <a:ext cx="878126" cy="1314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900"/>
            </a:p>
          </p:txBody>
        </p:sp>
      </p:grp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95D429B-96F4-B37A-3A5D-DE4EDCCE7262}"/>
              </a:ext>
            </a:extLst>
          </p:cNvPr>
          <p:cNvSpPr txBox="1"/>
          <p:nvPr/>
        </p:nvSpPr>
        <p:spPr>
          <a:xfrm>
            <a:off x="336374" y="1205362"/>
            <a:ext cx="618710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/>
              <a:t>A </a:t>
            </a:r>
            <a:r>
              <a:rPr lang="en-US" sz="1600" err="1"/>
              <a:t>partir</a:t>
            </a:r>
            <a:r>
              <a:rPr lang="en-US" sz="1600"/>
              <a:t> do </a:t>
            </a:r>
            <a:r>
              <a:rPr lang="en-US" sz="1600" err="1"/>
              <a:t>momento</a:t>
            </a:r>
            <a:r>
              <a:rPr lang="en-US" sz="1600"/>
              <a:t> </a:t>
            </a:r>
            <a:r>
              <a:rPr lang="en-US" sz="1600" err="1"/>
              <a:t>em</a:t>
            </a:r>
            <a:r>
              <a:rPr lang="en-US" sz="1600"/>
              <a:t> </a:t>
            </a:r>
            <a:r>
              <a:rPr lang="en-US" sz="1600" err="1"/>
              <a:t>que</a:t>
            </a:r>
            <a:r>
              <a:rPr lang="en-US" sz="1600"/>
              <a:t> a </a:t>
            </a:r>
            <a:r>
              <a:rPr lang="en-US" sz="1600" err="1"/>
              <a:t>senha</a:t>
            </a:r>
            <a:r>
              <a:rPr lang="en-US" sz="1600"/>
              <a:t> for </a:t>
            </a:r>
            <a:r>
              <a:rPr lang="en-US" sz="1600" err="1"/>
              <a:t>chamada</a:t>
            </a:r>
            <a:r>
              <a:rPr lang="en-US" sz="1600"/>
              <a:t> no </a:t>
            </a:r>
            <a:r>
              <a:rPr lang="en-US" sz="1600" err="1"/>
              <a:t>painel</a:t>
            </a:r>
            <a:r>
              <a:rPr lang="en-US" sz="1600"/>
              <a:t> (TV), a </a:t>
            </a:r>
            <a:r>
              <a:rPr lang="en-US" sz="1600" err="1"/>
              <a:t>senha</a:t>
            </a:r>
            <a:r>
              <a:rPr lang="en-US" sz="1600"/>
              <a:t> </a:t>
            </a:r>
            <a:r>
              <a:rPr lang="en-US" sz="1600" err="1"/>
              <a:t>correspondente</a:t>
            </a:r>
            <a:r>
              <a:rPr lang="en-US" sz="1600"/>
              <a:t> </a:t>
            </a:r>
            <a:r>
              <a:rPr lang="en-US" sz="1600" err="1"/>
              <a:t>aparecerá</a:t>
            </a:r>
            <a:r>
              <a:rPr lang="en-US" sz="1600"/>
              <a:t> </a:t>
            </a:r>
            <a:r>
              <a:rPr lang="en-US" sz="1600" err="1"/>
              <a:t>na</a:t>
            </a:r>
            <a:r>
              <a:rPr lang="en-US" sz="1600"/>
              <a:t> </a:t>
            </a:r>
            <a:r>
              <a:rPr lang="en-US" sz="1600" err="1"/>
              <a:t>sua</a:t>
            </a:r>
            <a:r>
              <a:rPr lang="en-US" sz="1600"/>
              <a:t> </a:t>
            </a:r>
            <a:r>
              <a:rPr lang="en-US" sz="1600" err="1"/>
              <a:t>tela</a:t>
            </a:r>
            <a:r>
              <a:rPr lang="en-US" sz="1600"/>
              <a:t> do </a:t>
            </a:r>
            <a:r>
              <a:rPr lang="en-US" sz="1600" err="1"/>
              <a:t>sistema</a:t>
            </a:r>
            <a:r>
              <a:rPr lang="en-US" sz="1600"/>
              <a:t> . Nesse </a:t>
            </a:r>
            <a:r>
              <a:rPr lang="en-US" sz="1600" err="1"/>
              <a:t>momento</a:t>
            </a:r>
            <a:r>
              <a:rPr lang="en-US" sz="1600"/>
              <a:t>, </a:t>
            </a:r>
            <a:r>
              <a:rPr lang="en-US" sz="1600" err="1"/>
              <a:t>deverá</a:t>
            </a:r>
            <a:r>
              <a:rPr lang="en-US" sz="1600"/>
              <a:t> </a:t>
            </a:r>
            <a:r>
              <a:rPr lang="en-US" sz="1600" err="1"/>
              <a:t>clicar</a:t>
            </a:r>
            <a:r>
              <a:rPr lang="en-US" sz="1600"/>
              <a:t> </a:t>
            </a:r>
            <a:r>
              <a:rPr lang="en-US" sz="1600" err="1"/>
              <a:t>em</a:t>
            </a:r>
            <a:r>
              <a:rPr lang="en-US" sz="1600"/>
              <a:t>  </a:t>
            </a:r>
            <a:r>
              <a:rPr lang="en-US" sz="1600" b="1"/>
              <a:t>“INICIAR ATENDIMENTO”</a:t>
            </a:r>
            <a:r>
              <a:rPr lang="en-US" sz="1600"/>
              <a:t>.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ED261BCF-E033-7413-91C3-191F71258400}"/>
              </a:ext>
            </a:extLst>
          </p:cNvPr>
          <p:cNvSpPr txBox="1"/>
          <p:nvPr/>
        </p:nvSpPr>
        <p:spPr>
          <a:xfrm>
            <a:off x="335215" y="589705"/>
            <a:ext cx="335267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000" b="1">
                <a:solidFill>
                  <a:srgbClr val="FF0000"/>
                </a:solidFill>
                <a:latin typeface="Calibri"/>
              </a:rPr>
              <a:t>Iniciando o atendimento</a:t>
            </a:r>
            <a:endParaRPr lang="pt-PT"/>
          </a:p>
        </p:txBody>
      </p:sp>
      <p:pic>
        <p:nvPicPr>
          <p:cNvPr id="18" name="Imagem 17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2EBC0109-C354-A4EB-A821-727AF10DC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185" y="7124313"/>
            <a:ext cx="6226701" cy="3044975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6B8F8E81-2B0A-9FC6-6DBD-B3EB2340BC6F}"/>
              </a:ext>
            </a:extLst>
          </p:cNvPr>
          <p:cNvSpPr txBox="1"/>
          <p:nvPr/>
        </p:nvSpPr>
        <p:spPr>
          <a:xfrm>
            <a:off x="335431" y="6361808"/>
            <a:ext cx="6243015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/>
              <a:t>Ao </a:t>
            </a:r>
            <a:r>
              <a:rPr lang="en-US" sz="1600" err="1"/>
              <a:t>iniciar</a:t>
            </a:r>
            <a:r>
              <a:rPr lang="en-US" sz="1600"/>
              <a:t> o </a:t>
            </a:r>
            <a:r>
              <a:rPr lang="en-US" sz="1600" err="1"/>
              <a:t>atendimento</a:t>
            </a:r>
            <a:r>
              <a:rPr lang="en-US" sz="1600"/>
              <a:t>, </a:t>
            </a:r>
            <a:r>
              <a:rPr lang="en-US" sz="1600" err="1"/>
              <a:t>você</a:t>
            </a:r>
            <a:r>
              <a:rPr lang="en-US" sz="1600"/>
              <a:t> </a:t>
            </a:r>
            <a:r>
              <a:rPr lang="en-US" sz="1600" err="1"/>
              <a:t>verá</a:t>
            </a:r>
            <a:r>
              <a:rPr lang="en-US" sz="1600"/>
              <a:t> as </a:t>
            </a:r>
            <a:r>
              <a:rPr lang="en-US" sz="1600" b="1" err="1">
                <a:ea typeface="+mn-lt"/>
                <a:cs typeface="+mn-lt"/>
              </a:rPr>
              <a:t>informações</a:t>
            </a:r>
            <a:r>
              <a:rPr lang="en-US" sz="1600" b="1">
                <a:ea typeface="+mn-lt"/>
                <a:cs typeface="+mn-lt"/>
              </a:rPr>
              <a:t> do </a:t>
            </a:r>
            <a:r>
              <a:rPr lang="en-US" sz="1600" b="1" err="1">
                <a:ea typeface="+mn-lt"/>
                <a:cs typeface="+mn-lt"/>
              </a:rPr>
              <a:t>cliente</a:t>
            </a:r>
            <a:r>
              <a:rPr lang="en-US" sz="1600"/>
              <a:t>. </a:t>
            </a:r>
            <a:r>
              <a:rPr lang="en-US" sz="1600" err="1"/>
              <a:t>Enquanto</a:t>
            </a:r>
            <a:r>
              <a:rPr lang="en-US" sz="1600"/>
              <a:t> </a:t>
            </a:r>
            <a:r>
              <a:rPr lang="en-US" sz="1600" err="1"/>
              <a:t>permanecer</a:t>
            </a:r>
            <a:r>
              <a:rPr lang="en-US" sz="1600"/>
              <a:t> </a:t>
            </a:r>
            <a:r>
              <a:rPr lang="en-US" sz="1600" err="1"/>
              <a:t>nesta</a:t>
            </a:r>
            <a:r>
              <a:rPr lang="en-US" sz="1600"/>
              <a:t> </a:t>
            </a:r>
            <a:r>
              <a:rPr lang="en-US" sz="1600" err="1"/>
              <a:t>tela</a:t>
            </a:r>
            <a:r>
              <a:rPr lang="en-US" sz="1600"/>
              <a:t>, o </a:t>
            </a:r>
            <a:r>
              <a:rPr lang="en-US" sz="1600" err="1"/>
              <a:t>acesso</a:t>
            </a:r>
            <a:r>
              <a:rPr lang="en-US" sz="1600"/>
              <a:t> </a:t>
            </a:r>
            <a:r>
              <a:rPr lang="en-US" sz="1600" err="1"/>
              <a:t>ao</a:t>
            </a:r>
            <a:r>
              <a:rPr lang="en-US" sz="1600"/>
              <a:t> </a:t>
            </a:r>
            <a:r>
              <a:rPr lang="en-US" sz="1600" err="1"/>
              <a:t>sistema</a:t>
            </a:r>
            <a:r>
              <a:rPr lang="en-US" sz="1600"/>
              <a:t> </a:t>
            </a:r>
            <a:r>
              <a:rPr lang="en-US" sz="1600" err="1"/>
              <a:t>não</a:t>
            </a:r>
            <a:r>
              <a:rPr lang="en-US" sz="1600"/>
              <a:t> </a:t>
            </a:r>
            <a:r>
              <a:rPr lang="en-US" sz="1600" err="1"/>
              <a:t>expirará</a:t>
            </a:r>
            <a:r>
              <a:rPr lang="en-US" sz="1600"/>
              <a:t>.</a:t>
            </a:r>
            <a:endParaRPr lang="pt-PT">
              <a:ea typeface="Calibri"/>
              <a:cs typeface="Calibri"/>
            </a:endParaRPr>
          </a:p>
          <a:p>
            <a:endParaRPr lang="en-US" sz="1600"/>
          </a:p>
          <a:p>
            <a:pPr algn="ctr"/>
            <a:endParaRPr lang="pt-PT" sz="1600"/>
          </a:p>
        </p:txBody>
      </p:sp>
      <p:cxnSp>
        <p:nvCxnSpPr>
          <p:cNvPr id="20" name="Conexão reta unidirecional 19">
            <a:extLst>
              <a:ext uri="{FF2B5EF4-FFF2-40B4-BE49-F238E27FC236}">
                <a16:creationId xmlns:a16="http://schemas.microsoft.com/office/drawing/2014/main" id="{2603879A-87F5-E6F7-5D3B-FC0E0F0DF3B9}"/>
              </a:ext>
            </a:extLst>
          </p:cNvPr>
          <p:cNvCxnSpPr/>
          <p:nvPr/>
        </p:nvCxnSpPr>
        <p:spPr>
          <a:xfrm>
            <a:off x="3307811" y="5336835"/>
            <a:ext cx="6263" cy="76647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Conexão reta unidirecional 20">
            <a:extLst>
              <a:ext uri="{FF2B5EF4-FFF2-40B4-BE49-F238E27FC236}">
                <a16:creationId xmlns:a16="http://schemas.microsoft.com/office/drawing/2014/main" id="{DEE3593E-B6FA-7C36-03D0-9FA0B6B94C69}"/>
              </a:ext>
            </a:extLst>
          </p:cNvPr>
          <p:cNvCxnSpPr>
            <a:cxnSpLocks/>
          </p:cNvCxnSpPr>
          <p:nvPr/>
        </p:nvCxnSpPr>
        <p:spPr>
          <a:xfrm>
            <a:off x="7831640" y="6900500"/>
            <a:ext cx="6263" cy="76647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6585216E-1216-7F2A-8F1B-16824A40A684}"/>
              </a:ext>
            </a:extLst>
          </p:cNvPr>
          <p:cNvSpPr txBox="1"/>
          <p:nvPr/>
        </p:nvSpPr>
        <p:spPr>
          <a:xfrm>
            <a:off x="448247" y="11015575"/>
            <a:ext cx="601938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/>
              <a:t>Nesta </a:t>
            </a:r>
            <a:r>
              <a:rPr lang="en-US" sz="1600" err="1"/>
              <a:t>tela</a:t>
            </a:r>
            <a:r>
              <a:rPr lang="en-US" sz="1600"/>
              <a:t>, </a:t>
            </a:r>
            <a:r>
              <a:rPr lang="en-US" sz="1600" err="1"/>
              <a:t>também</a:t>
            </a:r>
            <a:r>
              <a:rPr lang="en-US" sz="1600"/>
              <a:t> é </a:t>
            </a:r>
            <a:r>
              <a:rPr lang="en-US" sz="1600" err="1"/>
              <a:t>possível</a:t>
            </a:r>
            <a:r>
              <a:rPr lang="en-US" sz="1600"/>
              <a:t> </a:t>
            </a:r>
            <a:r>
              <a:rPr lang="en-US" sz="1600" err="1"/>
              <a:t>acompanhar</a:t>
            </a:r>
            <a:r>
              <a:rPr lang="en-US" sz="1600"/>
              <a:t> a </a:t>
            </a:r>
            <a:r>
              <a:rPr lang="en-US" sz="1600" b="1" err="1"/>
              <a:t>quantidade</a:t>
            </a:r>
            <a:r>
              <a:rPr lang="en-US" sz="1600" b="1"/>
              <a:t> de </a:t>
            </a:r>
            <a:r>
              <a:rPr lang="en-US" sz="1600" b="1" err="1"/>
              <a:t>senhas</a:t>
            </a:r>
            <a:r>
              <a:rPr lang="en-US" sz="1600" b="1"/>
              <a:t> </a:t>
            </a:r>
            <a:r>
              <a:rPr lang="en-US" sz="1600" b="1" err="1"/>
              <a:t>em</a:t>
            </a:r>
            <a:r>
              <a:rPr lang="en-US" sz="1600" b="1"/>
              <a:t> </a:t>
            </a:r>
            <a:r>
              <a:rPr lang="en-US" sz="1600" b="1" err="1"/>
              <a:t>espera</a:t>
            </a:r>
            <a:r>
              <a:rPr lang="en-US" sz="1600"/>
              <a:t> </a:t>
            </a:r>
            <a:r>
              <a:rPr lang="en-US" sz="1600" err="1"/>
              <a:t>por</a:t>
            </a:r>
            <a:r>
              <a:rPr lang="en-US" sz="1600"/>
              <a:t> </a:t>
            </a:r>
            <a:r>
              <a:rPr lang="en-US" sz="1600" err="1"/>
              <a:t>tipo</a:t>
            </a:r>
            <a:r>
              <a:rPr lang="en-US" sz="1600"/>
              <a:t> de fila, </a:t>
            </a:r>
            <a:r>
              <a:rPr lang="en-US" sz="1600" err="1"/>
              <a:t>além</a:t>
            </a:r>
            <a:r>
              <a:rPr lang="en-US" sz="1600"/>
              <a:t> das </a:t>
            </a:r>
            <a:r>
              <a:rPr lang="en-US" sz="1600" err="1"/>
              <a:t>senhas</a:t>
            </a:r>
            <a:r>
              <a:rPr lang="en-US" sz="1600"/>
              <a:t> </a:t>
            </a:r>
            <a:r>
              <a:rPr lang="en-US" sz="1600" err="1"/>
              <a:t>em</a:t>
            </a:r>
            <a:r>
              <a:rPr lang="en-US" sz="1600"/>
              <a:t> </a:t>
            </a:r>
            <a:r>
              <a:rPr lang="en-US" sz="1600" err="1"/>
              <a:t>espera</a:t>
            </a:r>
            <a:r>
              <a:rPr lang="en-US" sz="1600"/>
              <a:t> </a:t>
            </a:r>
            <a:r>
              <a:rPr lang="en-US" sz="1600" err="1"/>
              <a:t>há</a:t>
            </a:r>
            <a:r>
              <a:rPr lang="en-US" sz="1600"/>
              <a:t> </a:t>
            </a:r>
            <a:r>
              <a:rPr lang="en-US" sz="1600" err="1"/>
              <a:t>mais</a:t>
            </a:r>
            <a:r>
              <a:rPr lang="en-US" sz="1600"/>
              <a:t> de 30 </a:t>
            </a:r>
            <a:r>
              <a:rPr lang="en-US" sz="1600" err="1"/>
              <a:t>minutos</a:t>
            </a:r>
            <a:r>
              <a:rPr lang="en-US" sz="1600"/>
              <a:t> e das </a:t>
            </a:r>
            <a:r>
              <a:rPr lang="en-US" sz="1600" err="1"/>
              <a:t>senhas</a:t>
            </a:r>
            <a:r>
              <a:rPr lang="en-US" sz="1600"/>
              <a:t> </a:t>
            </a:r>
            <a:r>
              <a:rPr lang="en-US" sz="1600" err="1"/>
              <a:t>próximas</a:t>
            </a:r>
            <a:r>
              <a:rPr lang="en-US" sz="1600"/>
              <a:t> de 30 </a:t>
            </a:r>
            <a:r>
              <a:rPr lang="en-US" sz="1600" err="1"/>
              <a:t>minutos</a:t>
            </a:r>
            <a:r>
              <a:rPr lang="en-US" sz="1600"/>
              <a:t>.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9DBD421D-759D-4F72-8DB0-6C72BF944A78}"/>
              </a:ext>
            </a:extLst>
          </p:cNvPr>
          <p:cNvSpPr/>
          <p:nvPr/>
        </p:nvSpPr>
        <p:spPr>
          <a:xfrm flipV="1">
            <a:off x="4457469" y="9516628"/>
            <a:ext cx="1694750" cy="833373"/>
          </a:xfrm>
          <a:prstGeom prst="rect">
            <a:avLst/>
          </a:prstGeom>
          <a:noFill/>
          <a:ln w="28575">
            <a:solidFill>
              <a:srgbClr val="D52B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900"/>
          </a:p>
        </p:txBody>
      </p:sp>
      <p:pic>
        <p:nvPicPr>
          <p:cNvPr id="26" name="Imagem 25" descr="Seta Linha Pontilhada PNGs para download gratuito">
            <a:extLst>
              <a:ext uri="{FF2B5EF4-FFF2-40B4-BE49-F238E27FC236}">
                <a16:creationId xmlns:a16="http://schemas.microsoft.com/office/drawing/2014/main" id="{F3EFF659-3991-DCAA-D994-5720D6A017A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3000"/>
          </a:blip>
          <a:srcRect l="41" t="418" r="-73" b="-1005"/>
          <a:stretch>
            <a:fillRect/>
          </a:stretch>
        </p:blipFill>
        <p:spPr>
          <a:xfrm rot="-4320000">
            <a:off x="4832570" y="10410831"/>
            <a:ext cx="939723" cy="551480"/>
          </a:xfrm>
          <a:prstGeom prst="rect">
            <a:avLst/>
          </a:prstGeom>
        </p:spPr>
      </p:pic>
      <p:sp>
        <p:nvSpPr>
          <p:cNvPr id="28" name="Seta: Pentágono 27">
            <a:extLst>
              <a:ext uri="{FF2B5EF4-FFF2-40B4-BE49-F238E27FC236}">
                <a16:creationId xmlns:a16="http://schemas.microsoft.com/office/drawing/2014/main" id="{7E77DF3F-C246-F9C1-9E55-919A764B2D07}"/>
              </a:ext>
            </a:extLst>
          </p:cNvPr>
          <p:cNvSpPr/>
          <p:nvPr/>
        </p:nvSpPr>
        <p:spPr>
          <a:xfrm>
            <a:off x="-2140613" y="3260909"/>
            <a:ext cx="2146886" cy="1146557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PT" sz="1200">
                <a:ea typeface="Calibri"/>
                <a:cs typeface="Calibri"/>
              </a:rPr>
              <a:t>DG: este é o slide 8 do doc: </a:t>
            </a:r>
            <a:r>
              <a:rPr lang="pt-PT" sz="1200">
                <a:ea typeface="+mn-lt"/>
                <a:cs typeface="+mn-lt"/>
              </a:rPr>
              <a:t>Gestão de senhas atendimento_Canal AA_TREINAMENTO VENDEDOR</a:t>
            </a:r>
            <a:endParaRPr lang="pt-PT" sz="1200">
              <a:ea typeface="Calibri"/>
              <a:cs typeface="Calibri"/>
            </a:endParaRPr>
          </a:p>
        </p:txBody>
      </p:sp>
      <p:sp>
        <p:nvSpPr>
          <p:cNvPr id="30" name="Seta: Pentágono 29">
            <a:extLst>
              <a:ext uri="{FF2B5EF4-FFF2-40B4-BE49-F238E27FC236}">
                <a16:creationId xmlns:a16="http://schemas.microsoft.com/office/drawing/2014/main" id="{4CA5191F-5BD7-C7D6-444D-521650CFF947}"/>
              </a:ext>
            </a:extLst>
          </p:cNvPr>
          <p:cNvSpPr/>
          <p:nvPr/>
        </p:nvSpPr>
        <p:spPr>
          <a:xfrm>
            <a:off x="-2140613" y="7667809"/>
            <a:ext cx="2146886" cy="1146557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PT" sz="1200">
                <a:ea typeface="Calibri"/>
                <a:cs typeface="Calibri"/>
              </a:rPr>
              <a:t>DG: este é o slide 9 do doc: </a:t>
            </a:r>
            <a:r>
              <a:rPr lang="pt-PT" sz="1200">
                <a:ea typeface="+mn-lt"/>
                <a:cs typeface="+mn-lt"/>
              </a:rPr>
              <a:t>Gestão de senhas atendimento_Canal AA_TREINAMENTO VENDEDOR</a:t>
            </a:r>
            <a:endParaRPr lang="pt-PT" sz="12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2145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9EA33407-AC5A-72D2-657A-211F8D31FE2A}"/>
              </a:ext>
            </a:extLst>
          </p:cNvPr>
          <p:cNvSpPr txBox="1"/>
          <p:nvPr/>
        </p:nvSpPr>
        <p:spPr>
          <a:xfrm>
            <a:off x="335215" y="589705"/>
            <a:ext cx="335267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000" b="1">
                <a:solidFill>
                  <a:srgbClr val="FF0000"/>
                </a:solidFill>
                <a:ea typeface="Calibri"/>
                <a:cs typeface="Calibri"/>
              </a:rPr>
              <a:t>Sugestões de planos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B732697-EE9A-EE3B-A5E8-7357B4523C50}"/>
              </a:ext>
            </a:extLst>
          </p:cNvPr>
          <p:cNvSpPr txBox="1"/>
          <p:nvPr/>
        </p:nvSpPr>
        <p:spPr>
          <a:xfrm>
            <a:off x="336519" y="1168204"/>
            <a:ext cx="622437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Se, no </a:t>
            </a:r>
            <a:r>
              <a:rPr lang="en-US" err="1"/>
              <a:t>momento</a:t>
            </a:r>
            <a:r>
              <a:rPr lang="en-US"/>
              <a:t> de </a:t>
            </a:r>
            <a:r>
              <a:rPr lang="en-US" err="1"/>
              <a:t>gerar</a:t>
            </a:r>
            <a:r>
              <a:rPr lang="en-US"/>
              <a:t> a </a:t>
            </a:r>
            <a:r>
              <a:rPr lang="en-US" err="1"/>
              <a:t>senha</a:t>
            </a:r>
            <a:r>
              <a:rPr lang="en-US"/>
              <a:t> no totem, o </a:t>
            </a:r>
            <a:r>
              <a:rPr lang="en-US" err="1"/>
              <a:t>cliente</a:t>
            </a:r>
            <a:r>
              <a:rPr lang="en-US"/>
              <a:t> se </a:t>
            </a:r>
            <a:r>
              <a:rPr lang="en-US" err="1"/>
              <a:t>identificou</a:t>
            </a:r>
            <a:r>
              <a:rPr lang="en-US"/>
              <a:t>, </a:t>
            </a:r>
            <a:r>
              <a:rPr lang="en-US" err="1"/>
              <a:t>você</a:t>
            </a:r>
            <a:r>
              <a:rPr lang="en-US"/>
              <a:t> </a:t>
            </a:r>
            <a:r>
              <a:rPr lang="en-US" err="1"/>
              <a:t>poderá</a:t>
            </a:r>
            <a:r>
              <a:rPr lang="en-US"/>
              <a:t> </a:t>
            </a:r>
            <a:r>
              <a:rPr lang="en-US" err="1"/>
              <a:t>visualizar</a:t>
            </a:r>
            <a:r>
              <a:rPr lang="en-US"/>
              <a:t> </a:t>
            </a:r>
            <a:r>
              <a:rPr lang="en-US" b="1" err="1"/>
              <a:t>sugestões</a:t>
            </a:r>
            <a:r>
              <a:rPr lang="en-US" b="1"/>
              <a:t> de plano </a:t>
            </a:r>
            <a:r>
              <a:rPr lang="en-US"/>
              <a:t>(</a:t>
            </a:r>
            <a:r>
              <a:rPr lang="en-US" err="1"/>
              <a:t>clientes</a:t>
            </a:r>
            <a:r>
              <a:rPr lang="en-US"/>
              <a:t> single </a:t>
            </a:r>
            <a:r>
              <a:rPr lang="en-US" err="1"/>
              <a:t>móvel</a:t>
            </a:r>
            <a:r>
              <a:rPr lang="en-US"/>
              <a:t> para </a:t>
            </a:r>
            <a:r>
              <a:rPr lang="en-US" err="1"/>
              <a:t>oferta</a:t>
            </a:r>
            <a:r>
              <a:rPr lang="en-US"/>
              <a:t> BL </a:t>
            </a:r>
            <a:r>
              <a:rPr lang="en-US" err="1"/>
              <a:t>fixa</a:t>
            </a:r>
            <a:r>
              <a:rPr lang="en-US"/>
              <a:t> e </a:t>
            </a:r>
            <a:r>
              <a:rPr lang="en-US" err="1"/>
              <a:t>clientes</a:t>
            </a:r>
            <a:r>
              <a:rPr lang="en-US"/>
              <a:t> single TV para </a:t>
            </a:r>
            <a:r>
              <a:rPr lang="en-US" err="1"/>
              <a:t>oferta</a:t>
            </a:r>
            <a:r>
              <a:rPr lang="en-US"/>
              <a:t> </a:t>
            </a:r>
            <a:r>
              <a:rPr lang="en-US" err="1"/>
              <a:t>móvel</a:t>
            </a:r>
            <a:r>
              <a:rPr lang="en-US"/>
              <a:t>).</a:t>
            </a:r>
          </a:p>
        </p:txBody>
      </p: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2CCA4BC5-D3BD-ADE1-85E3-5C744DAD9AA1}"/>
              </a:ext>
            </a:extLst>
          </p:cNvPr>
          <p:cNvGrpSpPr/>
          <p:nvPr/>
        </p:nvGrpSpPr>
        <p:grpSpPr>
          <a:xfrm>
            <a:off x="235570" y="2604778"/>
            <a:ext cx="6388664" cy="4159572"/>
            <a:chOff x="3243128" y="3059085"/>
            <a:chExt cx="12579914" cy="8195929"/>
          </a:xfrm>
        </p:grpSpPr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2E1C552D-55E0-BD0B-856F-4D103F975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8319" b="4748"/>
            <a:stretch>
              <a:fillRect/>
            </a:stretch>
          </p:blipFill>
          <p:spPr>
            <a:xfrm>
              <a:off x="3243128" y="3059085"/>
              <a:ext cx="12579914" cy="6150903"/>
            </a:xfrm>
            <a:prstGeom prst="rect">
              <a:avLst/>
            </a:prstGeom>
            <a:ln>
              <a:noFill/>
            </a:ln>
          </p:spPr>
        </p:pic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ED5670F9-48D5-FCF5-1219-ED5CEAA2C35E}"/>
                </a:ext>
              </a:extLst>
            </p:cNvPr>
            <p:cNvSpPr/>
            <p:nvPr/>
          </p:nvSpPr>
          <p:spPr>
            <a:xfrm>
              <a:off x="6179420" y="5404478"/>
              <a:ext cx="1761728" cy="16546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2700"/>
            </a:p>
          </p:txBody>
        </p:sp>
        <p:cxnSp>
          <p:nvCxnSpPr>
            <p:cNvPr id="24" name="Conector: Angulado 14">
              <a:extLst>
                <a:ext uri="{FF2B5EF4-FFF2-40B4-BE49-F238E27FC236}">
                  <a16:creationId xmlns:a16="http://schemas.microsoft.com/office/drawing/2014/main" id="{8BBC72F3-2672-2CC7-2786-DF2626CBD2E8}"/>
                </a:ext>
              </a:extLst>
            </p:cNvPr>
            <p:cNvCxnSpPr>
              <a:cxnSpLocks/>
              <a:stCxn id="14" idx="2"/>
            </p:cNvCxnSpPr>
            <p:nvPr/>
          </p:nvCxnSpPr>
          <p:spPr>
            <a:xfrm flipH="1">
              <a:off x="7021196" y="5506395"/>
              <a:ext cx="51789" cy="4546611"/>
            </a:xfrm>
            <a:prstGeom prst="bentConnector2">
              <a:avLst/>
            </a:prstGeom>
            <a:ln>
              <a:prstDash val="dash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CaixaDeTexto 17">
              <a:extLst>
                <a:ext uri="{FF2B5EF4-FFF2-40B4-BE49-F238E27FC236}">
                  <a16:creationId xmlns:a16="http://schemas.microsoft.com/office/drawing/2014/main" id="{A3A6C1B6-421E-0076-D066-42CDC0BB35B3}"/>
                </a:ext>
              </a:extLst>
            </p:cNvPr>
            <p:cNvSpPr txBox="1"/>
            <p:nvPr/>
          </p:nvSpPr>
          <p:spPr>
            <a:xfrm>
              <a:off x="5634418" y="10224073"/>
              <a:ext cx="3036434" cy="10309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400" b="1">
                  <a:solidFill>
                    <a:prstClr val="black"/>
                  </a:solidFill>
                  <a:latin typeface="Calibri"/>
                  <a:ea typeface="Calibri"/>
                  <a:cs typeface="Calibri"/>
                </a:rPr>
                <a:t>Plano atual do cliente</a:t>
              </a:r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8D4267EC-D224-9D00-BF33-C5CB0C655D07}"/>
                </a:ext>
              </a:extLst>
            </p:cNvPr>
            <p:cNvSpPr/>
            <p:nvPr/>
          </p:nvSpPr>
          <p:spPr>
            <a:xfrm>
              <a:off x="8138511" y="5569944"/>
              <a:ext cx="4823382" cy="17689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2700"/>
            </a:p>
          </p:txBody>
        </p:sp>
        <p:cxnSp>
          <p:nvCxnSpPr>
            <p:cNvPr id="27" name="Conector: Angulado 19">
              <a:extLst>
                <a:ext uri="{FF2B5EF4-FFF2-40B4-BE49-F238E27FC236}">
                  <a16:creationId xmlns:a16="http://schemas.microsoft.com/office/drawing/2014/main" id="{A1DBBC02-3C17-053F-3381-70F6CD9F88C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9674036" y="8215044"/>
              <a:ext cx="2191146" cy="438813"/>
            </a:xfrm>
            <a:prstGeom prst="bentConnector3">
              <a:avLst>
                <a:gd name="adj1" fmla="val 50000"/>
              </a:avLst>
            </a:prstGeom>
            <a:ln>
              <a:prstDash val="dash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CaixaDeTexto 21">
              <a:extLst>
                <a:ext uri="{FF2B5EF4-FFF2-40B4-BE49-F238E27FC236}">
                  <a16:creationId xmlns:a16="http://schemas.microsoft.com/office/drawing/2014/main" id="{1F6377D5-13F9-984E-4B73-ECBA221D2468}"/>
                </a:ext>
              </a:extLst>
            </p:cNvPr>
            <p:cNvSpPr txBox="1"/>
            <p:nvPr/>
          </p:nvSpPr>
          <p:spPr>
            <a:xfrm>
              <a:off x="9313944" y="9530025"/>
              <a:ext cx="3036434" cy="6064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400" b="1">
                  <a:solidFill>
                    <a:prstClr val="black"/>
                  </a:solidFill>
                  <a:latin typeface="Calibri"/>
                  <a:ea typeface="Calibri"/>
                  <a:cs typeface="Calibri"/>
                </a:rPr>
                <a:t>Plano sugerido</a:t>
              </a:r>
            </a:p>
          </p:txBody>
        </p:sp>
      </p:grpSp>
      <p:sp>
        <p:nvSpPr>
          <p:cNvPr id="39" name="Seta: Pentágono 38">
            <a:extLst>
              <a:ext uri="{FF2B5EF4-FFF2-40B4-BE49-F238E27FC236}">
                <a16:creationId xmlns:a16="http://schemas.microsoft.com/office/drawing/2014/main" id="{A69589AF-7F2E-BF50-3EEB-F7247C4DC419}"/>
              </a:ext>
            </a:extLst>
          </p:cNvPr>
          <p:cNvSpPr/>
          <p:nvPr/>
        </p:nvSpPr>
        <p:spPr>
          <a:xfrm>
            <a:off x="-2140613" y="3445059"/>
            <a:ext cx="2146886" cy="1146557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PT" sz="1200">
                <a:ea typeface="Calibri"/>
                <a:cs typeface="Calibri"/>
              </a:rPr>
              <a:t>DG: este é o slide 11 do doc: </a:t>
            </a:r>
            <a:r>
              <a:rPr lang="pt-PT" sz="1200">
                <a:ea typeface="+mn-lt"/>
                <a:cs typeface="+mn-lt"/>
              </a:rPr>
              <a:t>Gestão de senhas atendimento_Canal AA_TREINAMENTO VENDEDOR</a:t>
            </a:r>
            <a:endParaRPr lang="pt-PT" sz="1200">
              <a:ea typeface="Calibri"/>
              <a:cs typeface="Calibri"/>
            </a:endParaRP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DAFC0E39-C239-0E79-3D2C-F55C7C9B9A92}"/>
              </a:ext>
            </a:extLst>
          </p:cNvPr>
          <p:cNvSpPr txBox="1"/>
          <p:nvPr/>
        </p:nvSpPr>
        <p:spPr>
          <a:xfrm>
            <a:off x="248791" y="7403668"/>
            <a:ext cx="638175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/>
              <a:t>Caso </a:t>
            </a:r>
            <a:r>
              <a:rPr lang="en-US" sz="1600" err="1"/>
              <a:t>apareça</a:t>
            </a:r>
            <a:r>
              <a:rPr lang="en-US" sz="1600"/>
              <a:t> plano </a:t>
            </a:r>
            <a:r>
              <a:rPr lang="en-US" sz="1600" err="1"/>
              <a:t>sugerido</a:t>
            </a:r>
            <a:r>
              <a:rPr lang="en-US" sz="1600"/>
              <a:t>, </a:t>
            </a:r>
            <a:r>
              <a:rPr lang="en-US" sz="1600" err="1"/>
              <a:t>ao</a:t>
            </a:r>
            <a:r>
              <a:rPr lang="en-US" sz="1600"/>
              <a:t> final do </a:t>
            </a:r>
            <a:r>
              <a:rPr lang="en-US" sz="1600" err="1"/>
              <a:t>atendimento</a:t>
            </a:r>
            <a:r>
              <a:rPr lang="en-US" sz="1600"/>
              <a:t> </a:t>
            </a:r>
            <a:r>
              <a:rPr lang="en-US" sz="1600" err="1"/>
              <a:t>deverá</a:t>
            </a:r>
            <a:r>
              <a:rPr lang="en-US" sz="1600"/>
              <a:t> ser </a:t>
            </a:r>
            <a:r>
              <a:rPr lang="en-US" sz="1600" err="1"/>
              <a:t>indicada</a:t>
            </a:r>
            <a:r>
              <a:rPr lang="en-US" sz="1600"/>
              <a:t> a </a:t>
            </a:r>
            <a:r>
              <a:rPr lang="en-US" sz="1600" err="1"/>
              <a:t>opção</a:t>
            </a:r>
            <a:r>
              <a:rPr lang="en-US" sz="1600"/>
              <a:t> </a:t>
            </a:r>
            <a:r>
              <a:rPr lang="en-US" sz="1600" err="1"/>
              <a:t>correspondente</a:t>
            </a:r>
            <a:r>
              <a:rPr lang="en-US" sz="1600"/>
              <a:t> à </a:t>
            </a:r>
            <a:r>
              <a:rPr lang="en-US" sz="1600" err="1"/>
              <a:t>tratativa</a:t>
            </a:r>
            <a:r>
              <a:rPr lang="en-US" sz="1600"/>
              <a:t> </a:t>
            </a:r>
            <a:r>
              <a:rPr lang="en-US" sz="1600" err="1"/>
              <a:t>realizada</a:t>
            </a:r>
            <a:r>
              <a:rPr lang="en-US" sz="1600"/>
              <a:t> com o cliente. </a:t>
            </a:r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96B6EC7F-4A02-8436-2A0E-E5FCE767FA8A}"/>
              </a:ext>
            </a:extLst>
          </p:cNvPr>
          <p:cNvSpPr/>
          <p:nvPr/>
        </p:nvSpPr>
        <p:spPr>
          <a:xfrm>
            <a:off x="6683188" y="3169025"/>
            <a:ext cx="627530" cy="986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2700"/>
          </a:p>
        </p:txBody>
      </p:sp>
      <p:sp>
        <p:nvSpPr>
          <p:cNvPr id="68" name="Seta: Pentágono 67">
            <a:extLst>
              <a:ext uri="{FF2B5EF4-FFF2-40B4-BE49-F238E27FC236}">
                <a16:creationId xmlns:a16="http://schemas.microsoft.com/office/drawing/2014/main" id="{3607F668-734C-2166-2154-41F9FCDA151C}"/>
              </a:ext>
            </a:extLst>
          </p:cNvPr>
          <p:cNvSpPr/>
          <p:nvPr/>
        </p:nvSpPr>
        <p:spPr>
          <a:xfrm>
            <a:off x="-2383157" y="8797633"/>
            <a:ext cx="2146886" cy="1146557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PT" sz="1200">
                <a:ea typeface="Calibri"/>
                <a:cs typeface="Calibri"/>
              </a:rPr>
              <a:t>DG: este é o slide 12 do doc: </a:t>
            </a:r>
            <a:r>
              <a:rPr lang="pt-PT" sz="1200">
                <a:ea typeface="+mn-lt"/>
                <a:cs typeface="+mn-lt"/>
              </a:rPr>
              <a:t>Gestão de senhas atendimento_Canal AA_TREINAMENTO VENDEDOR</a:t>
            </a:r>
            <a:endParaRPr lang="pt-PT" sz="1200">
              <a:ea typeface="Calibri"/>
              <a:cs typeface="Calibri"/>
            </a:endParaRPr>
          </a:p>
        </p:txBody>
      </p:sp>
      <p:grpSp>
        <p:nvGrpSpPr>
          <p:cNvPr id="71" name="Agrupar 70">
            <a:extLst>
              <a:ext uri="{FF2B5EF4-FFF2-40B4-BE49-F238E27FC236}">
                <a16:creationId xmlns:a16="http://schemas.microsoft.com/office/drawing/2014/main" id="{57574DF2-52F9-B9D7-024A-F7CB50CF014F}"/>
              </a:ext>
            </a:extLst>
          </p:cNvPr>
          <p:cNvGrpSpPr/>
          <p:nvPr/>
        </p:nvGrpSpPr>
        <p:grpSpPr>
          <a:xfrm>
            <a:off x="239606" y="8150154"/>
            <a:ext cx="6383651" cy="3213556"/>
            <a:chOff x="2299984" y="2459693"/>
            <a:chExt cx="12829253" cy="6220047"/>
          </a:xfrm>
        </p:grpSpPr>
        <p:pic>
          <p:nvPicPr>
            <p:cNvPr id="69" name="Imagem 68">
              <a:extLst>
                <a:ext uri="{FF2B5EF4-FFF2-40B4-BE49-F238E27FC236}">
                  <a16:creationId xmlns:a16="http://schemas.microsoft.com/office/drawing/2014/main" id="{C6CE6F3C-5BDE-F798-0146-E22786D0E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8010" b="5788"/>
            <a:stretch>
              <a:fillRect/>
            </a:stretch>
          </p:blipFill>
          <p:spPr>
            <a:xfrm>
              <a:off x="2299984" y="2459693"/>
              <a:ext cx="12829253" cy="6220047"/>
            </a:xfrm>
            <a:prstGeom prst="rect">
              <a:avLst/>
            </a:prstGeom>
            <a:solidFill>
              <a:srgbClr val="FFFFFF"/>
            </a:solidFill>
          </p:spPr>
        </p:pic>
        <p:sp>
          <p:nvSpPr>
            <p:cNvPr id="70" name="Retângulo 69">
              <a:extLst>
                <a:ext uri="{FF2B5EF4-FFF2-40B4-BE49-F238E27FC236}">
                  <a16:creationId xmlns:a16="http://schemas.microsoft.com/office/drawing/2014/main" id="{AC1FCF1D-F030-05C7-0A83-10381F8D024A}"/>
                </a:ext>
              </a:extLst>
            </p:cNvPr>
            <p:cNvSpPr/>
            <p:nvPr/>
          </p:nvSpPr>
          <p:spPr>
            <a:xfrm>
              <a:off x="9718983" y="6851183"/>
              <a:ext cx="2465928" cy="1828557"/>
            </a:xfrm>
            <a:prstGeom prst="rect">
              <a:avLst/>
            </a:prstGeom>
            <a:noFill/>
            <a:ln w="28575">
              <a:solidFill>
                <a:srgbClr val="D52B1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2700"/>
            </a:p>
          </p:txBody>
        </p:sp>
      </p:grpSp>
    </p:spTree>
    <p:extLst>
      <p:ext uri="{BB962C8B-B14F-4D97-AF65-F5344CB8AC3E}">
        <p14:creationId xmlns:p14="http://schemas.microsoft.com/office/powerpoint/2010/main" val="2185157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: Canto Arredondado 19">
            <a:extLst>
              <a:ext uri="{FF2B5EF4-FFF2-40B4-BE49-F238E27FC236}">
                <a16:creationId xmlns:a16="http://schemas.microsoft.com/office/drawing/2014/main" id="{872ADECF-74BF-E21D-5DF8-01F7A3C5A6DF}"/>
              </a:ext>
            </a:extLst>
          </p:cNvPr>
          <p:cNvSpPr/>
          <p:nvPr/>
        </p:nvSpPr>
        <p:spPr>
          <a:xfrm>
            <a:off x="91691" y="2851115"/>
            <a:ext cx="6708908" cy="3348951"/>
          </a:xfrm>
          <a:prstGeom prst="round1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CaixaDeTexto 2">
            <a:extLst>
              <a:ext uri="{FF2B5EF4-FFF2-40B4-BE49-F238E27FC236}">
                <a16:creationId xmlns:a16="http://schemas.microsoft.com/office/drawing/2014/main" id="{0554AC93-5028-C119-6390-026BAA790CA7}"/>
              </a:ext>
            </a:extLst>
          </p:cNvPr>
          <p:cNvSpPr txBox="1"/>
          <p:nvPr/>
        </p:nvSpPr>
        <p:spPr>
          <a:xfrm>
            <a:off x="-265779" y="3336186"/>
            <a:ext cx="4006713" cy="255454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285750" rtl="0">
              <a:buFont typeface="Wingdings"/>
              <a:buChar char="q"/>
            </a:pPr>
            <a:r>
              <a:rPr lang="pt-BR" sz="1600" baseline="0">
                <a:latin typeface="Calibri"/>
                <a:ea typeface="Calibri"/>
                <a:cs typeface="Calibri"/>
              </a:rPr>
              <a:t>Solicitação de Cancelamento;</a:t>
            </a:r>
            <a:r>
              <a:rPr lang="en-US" sz="1600">
                <a:latin typeface="Calibri"/>
                <a:ea typeface="Calibri"/>
                <a:cs typeface="Calibri"/>
              </a:rPr>
              <a:t>​</a:t>
            </a:r>
            <a:endParaRPr lang="pt-PT" sz="1600">
              <a:latin typeface="Calibri"/>
              <a:ea typeface="Calibri"/>
              <a:cs typeface="Calibri"/>
            </a:endParaRPr>
          </a:p>
          <a:p>
            <a:pPr marL="971550" lvl="1" indent="-285750" rtl="0">
              <a:buFont typeface="Wingdings"/>
              <a:buChar char="q"/>
            </a:pPr>
            <a:r>
              <a:rPr lang="pt-BR" sz="1600" baseline="0">
                <a:latin typeface="Calibri"/>
                <a:ea typeface="Calibri"/>
                <a:cs typeface="Calibri"/>
              </a:rPr>
              <a:t>Devolução de Equipamento;</a:t>
            </a:r>
            <a:r>
              <a:rPr lang="en-US" sz="1600">
                <a:latin typeface="Calibri"/>
                <a:ea typeface="Calibri"/>
                <a:cs typeface="Calibri"/>
              </a:rPr>
              <a:t>​</a:t>
            </a:r>
          </a:p>
          <a:p>
            <a:pPr marL="971550" lvl="1" indent="-285750" rtl="0">
              <a:buFont typeface="Wingdings"/>
              <a:buChar char="q"/>
            </a:pPr>
            <a:r>
              <a:rPr lang="pt-BR" sz="1600" baseline="0">
                <a:latin typeface="Calibri"/>
                <a:ea typeface="Calibri"/>
                <a:cs typeface="Calibri"/>
              </a:rPr>
              <a:t>Aquisição – Residencial;</a:t>
            </a:r>
            <a:r>
              <a:rPr lang="en-US" sz="1600">
                <a:latin typeface="Calibri"/>
                <a:ea typeface="Calibri"/>
                <a:cs typeface="Calibri"/>
              </a:rPr>
              <a:t>​</a:t>
            </a:r>
          </a:p>
          <a:p>
            <a:pPr marL="971550" lvl="1" indent="-285750" rtl="0">
              <a:buFont typeface="Wingdings"/>
              <a:buChar char="q"/>
            </a:pPr>
            <a:r>
              <a:rPr lang="pt-BR" sz="1600" baseline="0">
                <a:latin typeface="Calibri"/>
                <a:ea typeface="Calibri"/>
                <a:cs typeface="Calibri"/>
              </a:rPr>
              <a:t>Aquisição – Móvel;</a:t>
            </a:r>
            <a:r>
              <a:rPr lang="en-US" sz="1600">
                <a:latin typeface="Calibri"/>
                <a:ea typeface="Calibri"/>
                <a:cs typeface="Calibri"/>
              </a:rPr>
              <a:t>​</a:t>
            </a:r>
          </a:p>
          <a:p>
            <a:pPr marL="971550" lvl="1" indent="-285750" rtl="0">
              <a:buFont typeface="Wingdings"/>
              <a:buChar char="q"/>
            </a:pPr>
            <a:r>
              <a:rPr lang="pt-BR" sz="1600" baseline="0">
                <a:latin typeface="Calibri"/>
                <a:ea typeface="Calibri"/>
                <a:cs typeface="Calibri"/>
              </a:rPr>
              <a:t>Aquisição – Aparelho;</a:t>
            </a:r>
            <a:r>
              <a:rPr lang="en-US" sz="1600">
                <a:latin typeface="Calibri"/>
                <a:ea typeface="Calibri"/>
                <a:cs typeface="Calibri"/>
              </a:rPr>
              <a:t>​</a:t>
            </a:r>
          </a:p>
          <a:p>
            <a:pPr marL="971550" lvl="1" indent="-285750" rtl="0">
              <a:buFont typeface="Wingdings"/>
              <a:buChar char="q"/>
            </a:pPr>
            <a:r>
              <a:rPr lang="pt-BR" sz="1600" baseline="0">
                <a:latin typeface="Calibri"/>
                <a:ea typeface="Calibri"/>
                <a:cs typeface="Calibri"/>
              </a:rPr>
              <a:t>Aquisição – Acessório;</a:t>
            </a:r>
            <a:r>
              <a:rPr lang="en-US" sz="1600">
                <a:latin typeface="Calibri"/>
                <a:ea typeface="Calibri"/>
                <a:cs typeface="Calibri"/>
              </a:rPr>
              <a:t>​</a:t>
            </a:r>
          </a:p>
          <a:p>
            <a:pPr marL="971550" lvl="1" indent="-285750" rtl="0">
              <a:buFont typeface="Wingdings"/>
              <a:buChar char="q"/>
            </a:pPr>
            <a:r>
              <a:rPr lang="pt-BR" sz="1600" baseline="0">
                <a:latin typeface="Calibri"/>
                <a:ea typeface="Calibri"/>
                <a:cs typeface="Calibri"/>
              </a:rPr>
              <a:t>Contestação/Dúvidas Fatura;</a:t>
            </a:r>
            <a:r>
              <a:rPr lang="en-US" sz="1600">
                <a:latin typeface="Calibri"/>
                <a:ea typeface="Calibri"/>
                <a:cs typeface="Calibri"/>
              </a:rPr>
              <a:t>​</a:t>
            </a:r>
          </a:p>
          <a:p>
            <a:pPr marL="971550" lvl="1" indent="-285750" rtl="0">
              <a:buFont typeface="Wingdings"/>
              <a:buChar char="q"/>
            </a:pPr>
            <a:r>
              <a:rPr lang="pt-BR" sz="1600" baseline="0">
                <a:latin typeface="Calibri"/>
                <a:ea typeface="Calibri"/>
                <a:cs typeface="Calibri"/>
              </a:rPr>
              <a:t>2ª via de fatura;</a:t>
            </a:r>
            <a:r>
              <a:rPr lang="en-US" sz="1600">
                <a:latin typeface="Calibri"/>
                <a:ea typeface="Calibri"/>
                <a:cs typeface="Calibri"/>
              </a:rPr>
              <a:t>​</a:t>
            </a:r>
          </a:p>
          <a:p>
            <a:pPr marL="971550" lvl="1" indent="-285750" rtl="0">
              <a:buFont typeface="Wingdings"/>
              <a:buChar char="q"/>
            </a:pPr>
            <a:r>
              <a:rPr lang="pt-BR" sz="1600" baseline="0">
                <a:latin typeface="Calibri"/>
                <a:ea typeface="Calibri"/>
                <a:cs typeface="Calibri"/>
              </a:rPr>
              <a:t>Negociação de valores;</a:t>
            </a:r>
            <a:r>
              <a:rPr lang="en-US" sz="1600">
                <a:latin typeface="Calibri"/>
                <a:ea typeface="Calibri"/>
                <a:cs typeface="Calibri"/>
              </a:rPr>
              <a:t>​</a:t>
            </a:r>
          </a:p>
          <a:p>
            <a:pPr marL="971550" lvl="1" indent="-285750" rtl="0">
              <a:buFont typeface="Wingdings"/>
              <a:buChar char="q"/>
            </a:pPr>
            <a:r>
              <a:rPr lang="pt-BR" sz="1600" baseline="0">
                <a:latin typeface="Calibri"/>
                <a:ea typeface="Calibri"/>
                <a:cs typeface="Calibri"/>
              </a:rPr>
              <a:t>Busca de pagamento;</a:t>
            </a:r>
            <a:r>
              <a:rPr lang="en-US" sz="1600">
                <a:latin typeface="Calibri"/>
                <a:ea typeface="Calibri"/>
                <a:cs typeface="Calibri"/>
              </a:rPr>
              <a:t>​</a:t>
            </a:r>
          </a:p>
        </p:txBody>
      </p:sp>
      <p:sp>
        <p:nvSpPr>
          <p:cNvPr id="6" name="CaixaDeTexto 3">
            <a:extLst>
              <a:ext uri="{FF2B5EF4-FFF2-40B4-BE49-F238E27FC236}">
                <a16:creationId xmlns:a16="http://schemas.microsoft.com/office/drawing/2014/main" id="{0100B5CC-C955-AC1D-04B2-3C55C319130D}"/>
              </a:ext>
            </a:extLst>
          </p:cNvPr>
          <p:cNvSpPr txBox="1"/>
          <p:nvPr/>
        </p:nvSpPr>
        <p:spPr>
          <a:xfrm>
            <a:off x="3313477" y="367093"/>
            <a:ext cx="2781300" cy="95410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baseline="0">
                <a:latin typeface="Calibri"/>
                <a:ea typeface="Calibri"/>
                <a:cs typeface="Calibri"/>
              </a:rPr>
              <a:t>Finalizando o atendimento</a:t>
            </a:r>
            <a:r>
              <a:rPr sz="2800" b="1">
                <a:latin typeface="Calibri"/>
                <a:ea typeface="Calibri"/>
                <a:cs typeface="Calibri"/>
              </a:rPr>
              <a:t>​</a:t>
            </a:r>
            <a:endParaRPr lang="pt-PT" sz="2800" b="1">
              <a:latin typeface="Calibri"/>
              <a:ea typeface="Calibri"/>
              <a:cs typeface="Calibri"/>
            </a:endParaRPr>
          </a:p>
        </p:txBody>
      </p:sp>
      <p:sp>
        <p:nvSpPr>
          <p:cNvPr id="7" name="CaixaDeTexto 4">
            <a:extLst>
              <a:ext uri="{FF2B5EF4-FFF2-40B4-BE49-F238E27FC236}">
                <a16:creationId xmlns:a16="http://schemas.microsoft.com/office/drawing/2014/main" id="{6F026AB0-3792-326B-E8C9-7938FE2E0E5D}"/>
              </a:ext>
            </a:extLst>
          </p:cNvPr>
          <p:cNvSpPr txBox="1"/>
          <p:nvPr/>
        </p:nvSpPr>
        <p:spPr>
          <a:xfrm>
            <a:off x="2845068" y="3336185"/>
            <a:ext cx="3950804" cy="255454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285750" rtl="0">
              <a:buFont typeface="Wingdings"/>
              <a:buChar char="q"/>
            </a:pPr>
            <a:r>
              <a:rPr lang="pt-BR" sz="1600" baseline="0">
                <a:latin typeface="Calibri"/>
                <a:ea typeface="Calibri"/>
                <a:cs typeface="Calibri"/>
              </a:rPr>
              <a:t>Informação – Outros;</a:t>
            </a:r>
            <a:r>
              <a:rPr lang="en-US" sz="1600">
                <a:latin typeface="Calibri"/>
                <a:ea typeface="Calibri"/>
                <a:cs typeface="Calibri"/>
              </a:rPr>
              <a:t>​</a:t>
            </a:r>
            <a:endParaRPr lang="pt-PT" sz="1600">
              <a:latin typeface="Calibri"/>
              <a:ea typeface="Calibri"/>
              <a:cs typeface="Calibri"/>
            </a:endParaRPr>
          </a:p>
          <a:p>
            <a:pPr marL="971550" lvl="1" indent="-285750" rtl="0">
              <a:buFont typeface="Wingdings"/>
              <a:buChar char="q"/>
            </a:pPr>
            <a:r>
              <a:rPr lang="pt-BR" sz="1600" baseline="0">
                <a:latin typeface="Calibri"/>
                <a:ea typeface="Calibri"/>
                <a:cs typeface="Calibri"/>
              </a:rPr>
              <a:t>Restituição Serviço;</a:t>
            </a:r>
            <a:r>
              <a:rPr lang="en-US" sz="1600">
                <a:latin typeface="Calibri"/>
                <a:ea typeface="Calibri"/>
                <a:cs typeface="Calibri"/>
              </a:rPr>
              <a:t>​</a:t>
            </a:r>
          </a:p>
          <a:p>
            <a:pPr marL="971550" lvl="1" indent="-285750" rtl="0">
              <a:buFont typeface="Wingdings"/>
              <a:buChar char="q"/>
            </a:pPr>
            <a:r>
              <a:rPr lang="pt-BR" sz="1600" baseline="0">
                <a:latin typeface="Calibri"/>
                <a:ea typeface="Calibri"/>
                <a:cs typeface="Calibri"/>
              </a:rPr>
              <a:t>Alteração de Dados;</a:t>
            </a:r>
            <a:r>
              <a:rPr lang="en-US" sz="1600">
                <a:latin typeface="Calibri"/>
                <a:ea typeface="Calibri"/>
                <a:cs typeface="Calibri"/>
              </a:rPr>
              <a:t>​</a:t>
            </a:r>
          </a:p>
          <a:p>
            <a:pPr marL="971550" lvl="1" indent="-285750" rtl="0">
              <a:buFont typeface="Wingdings"/>
              <a:buChar char="q"/>
            </a:pPr>
            <a:r>
              <a:rPr lang="pt-BR" sz="1600" baseline="0">
                <a:latin typeface="Calibri"/>
                <a:ea typeface="Calibri"/>
                <a:cs typeface="Calibri"/>
              </a:rPr>
              <a:t>Troca de Chip;</a:t>
            </a:r>
            <a:r>
              <a:rPr lang="en-US" sz="1600">
                <a:latin typeface="Calibri"/>
                <a:ea typeface="Calibri"/>
                <a:cs typeface="Calibri"/>
              </a:rPr>
              <a:t>​</a:t>
            </a:r>
          </a:p>
          <a:p>
            <a:pPr marL="971550" lvl="1" indent="-285750" rtl="0">
              <a:buFont typeface="Wingdings"/>
              <a:buChar char="q"/>
            </a:pPr>
            <a:r>
              <a:rPr lang="pt-BR" sz="1600" baseline="0">
                <a:latin typeface="Calibri"/>
                <a:ea typeface="Calibri"/>
                <a:cs typeface="Calibri"/>
              </a:rPr>
              <a:t>Transferência de Titularidade;</a:t>
            </a:r>
            <a:r>
              <a:rPr lang="en-US" sz="1600">
                <a:latin typeface="Calibri"/>
                <a:ea typeface="Calibri"/>
                <a:cs typeface="Calibri"/>
              </a:rPr>
              <a:t>​</a:t>
            </a:r>
          </a:p>
          <a:p>
            <a:pPr marL="971550" lvl="1" indent="-285750" rtl="0">
              <a:buFont typeface="Wingdings"/>
              <a:buChar char="q"/>
            </a:pPr>
            <a:r>
              <a:rPr lang="pt-BR" sz="1600" baseline="0">
                <a:latin typeface="Calibri"/>
                <a:ea typeface="Calibri"/>
                <a:cs typeface="Calibri"/>
              </a:rPr>
              <a:t>Troca de Plano;</a:t>
            </a:r>
            <a:r>
              <a:rPr lang="en-US" sz="1600">
                <a:latin typeface="Calibri"/>
                <a:ea typeface="Calibri"/>
                <a:cs typeface="Calibri"/>
              </a:rPr>
              <a:t>​</a:t>
            </a:r>
          </a:p>
          <a:p>
            <a:pPr marL="971550" lvl="1" indent="-285750" rtl="0">
              <a:buFont typeface="Wingdings"/>
              <a:buChar char="q"/>
            </a:pPr>
            <a:r>
              <a:rPr lang="pt-BR" sz="1600" baseline="0">
                <a:latin typeface="Calibri"/>
                <a:ea typeface="Calibri"/>
                <a:cs typeface="Calibri"/>
              </a:rPr>
              <a:t>Mudança de Endereço;</a:t>
            </a:r>
            <a:r>
              <a:rPr lang="en-US" sz="1600">
                <a:latin typeface="Calibri"/>
                <a:ea typeface="Calibri"/>
                <a:cs typeface="Calibri"/>
              </a:rPr>
              <a:t>​</a:t>
            </a:r>
          </a:p>
          <a:p>
            <a:pPr marL="971550" lvl="1" indent="-285750" rtl="0">
              <a:buFont typeface="Wingdings"/>
              <a:buChar char="q"/>
            </a:pPr>
            <a:r>
              <a:rPr lang="pt-BR" sz="1600" baseline="0">
                <a:latin typeface="Calibri"/>
                <a:ea typeface="Calibri"/>
                <a:cs typeface="Calibri"/>
              </a:rPr>
              <a:t>Problemas Técnicos;</a:t>
            </a:r>
            <a:r>
              <a:rPr lang="en-US" sz="1600">
                <a:latin typeface="Calibri"/>
                <a:ea typeface="Calibri"/>
                <a:cs typeface="Calibri"/>
              </a:rPr>
              <a:t>​</a:t>
            </a:r>
          </a:p>
          <a:p>
            <a:pPr marL="971550" lvl="1" indent="-285750" rtl="0">
              <a:buFont typeface="Wingdings"/>
              <a:buChar char="q"/>
            </a:pPr>
            <a:r>
              <a:rPr lang="pt-BR" sz="1600" baseline="0">
                <a:latin typeface="Calibri"/>
                <a:ea typeface="Calibri"/>
                <a:cs typeface="Calibri"/>
              </a:rPr>
              <a:t>Troca/Aquisição Controle Remoto.</a:t>
            </a:r>
          </a:p>
        </p:txBody>
      </p:sp>
      <p:sp>
        <p:nvSpPr>
          <p:cNvPr id="15" name="CaixaDeTexto 19">
            <a:extLst>
              <a:ext uri="{FF2B5EF4-FFF2-40B4-BE49-F238E27FC236}">
                <a16:creationId xmlns:a16="http://schemas.microsoft.com/office/drawing/2014/main" id="{61189F70-0E29-EFC8-881D-65B9D128EA3A}"/>
              </a:ext>
            </a:extLst>
          </p:cNvPr>
          <p:cNvSpPr txBox="1"/>
          <p:nvPr/>
        </p:nvSpPr>
        <p:spPr>
          <a:xfrm>
            <a:off x="3307685" y="1398316"/>
            <a:ext cx="3429000" cy="163121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/>
              <a:t>Antes de </a:t>
            </a:r>
            <a:r>
              <a:rPr lang="en-US" sz="1600" err="1"/>
              <a:t>finalizar</a:t>
            </a:r>
            <a:r>
              <a:rPr lang="en-US" sz="1600"/>
              <a:t> o </a:t>
            </a:r>
            <a:r>
              <a:rPr lang="en-US" sz="1600" err="1"/>
              <a:t>atendimento</a:t>
            </a:r>
            <a:r>
              <a:rPr lang="en-US" sz="1600"/>
              <a:t> do </a:t>
            </a:r>
            <a:r>
              <a:rPr lang="en-US" sz="1600" err="1"/>
              <a:t>cliente</a:t>
            </a:r>
            <a:r>
              <a:rPr lang="en-US" sz="1600"/>
              <a:t>, </a:t>
            </a:r>
            <a:r>
              <a:rPr lang="en-US" sz="1600" err="1"/>
              <a:t>você</a:t>
            </a:r>
            <a:r>
              <a:rPr lang="en-US" sz="1600"/>
              <a:t> </a:t>
            </a:r>
            <a:r>
              <a:rPr lang="en-US" sz="1600" err="1"/>
              <a:t>deverá</a:t>
            </a:r>
            <a:r>
              <a:rPr lang="en-US" sz="1600"/>
              <a:t> </a:t>
            </a:r>
            <a:r>
              <a:rPr lang="en-US" sz="1600" err="1"/>
              <a:t>indicar</a:t>
            </a:r>
            <a:r>
              <a:rPr lang="en-US" sz="1600"/>
              <a:t>, </a:t>
            </a:r>
            <a:r>
              <a:rPr lang="en-US" sz="1600" err="1"/>
              <a:t>obrigatoriamente</a:t>
            </a:r>
            <a:r>
              <a:rPr lang="en-US" sz="1600"/>
              <a:t>, o </a:t>
            </a:r>
            <a:r>
              <a:rPr lang="en-US" sz="1600" err="1"/>
              <a:t>tipo</a:t>
            </a:r>
            <a:r>
              <a:rPr lang="en-US" sz="1600"/>
              <a:t> de </a:t>
            </a:r>
            <a:r>
              <a:rPr lang="en-US" sz="1600" err="1"/>
              <a:t>atendimento</a:t>
            </a:r>
            <a:r>
              <a:rPr lang="en-US" sz="1600"/>
              <a:t> </a:t>
            </a:r>
            <a:r>
              <a:rPr lang="en-US" sz="1600" err="1"/>
              <a:t>realizado</a:t>
            </a:r>
            <a:r>
              <a:rPr lang="en-US" sz="1600"/>
              <a:t>.</a:t>
            </a:r>
          </a:p>
          <a:p>
            <a:endParaRPr lang="en-US" sz="1600"/>
          </a:p>
          <a:p>
            <a:pPr algn="ctr"/>
            <a:endParaRPr lang="pt-PT" sz="1600"/>
          </a:p>
        </p:txBody>
      </p:sp>
      <p:pic>
        <p:nvPicPr>
          <p:cNvPr id="16" name="Imagem 15" descr="Uma imagem com captura de ecrã, design, ilustração&#10;&#10;Os conteúdos gerados por IA poderão estar incorretos.">
            <a:extLst>
              <a:ext uri="{FF2B5EF4-FFF2-40B4-BE49-F238E27FC236}">
                <a16:creationId xmlns:a16="http://schemas.microsoft.com/office/drawing/2014/main" id="{8201AAF9-8F09-31AB-30D6-CAC5D67488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0" t="-2304" r="-2639" b="2113"/>
          <a:stretch>
            <a:fillRect/>
          </a:stretch>
        </p:blipFill>
        <p:spPr>
          <a:xfrm>
            <a:off x="299971" y="-21363"/>
            <a:ext cx="2948581" cy="2653020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FBC2799B-9704-45C8-E6D9-DE3591125848}"/>
              </a:ext>
            </a:extLst>
          </p:cNvPr>
          <p:cNvSpPr txBox="1"/>
          <p:nvPr/>
        </p:nvSpPr>
        <p:spPr>
          <a:xfrm>
            <a:off x="462524" y="2856430"/>
            <a:ext cx="5811735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000" b="1">
                <a:solidFill>
                  <a:srgbClr val="FF0000"/>
                </a:solidFill>
                <a:ea typeface="+mn-lt"/>
                <a:cs typeface="+mn-lt"/>
              </a:rPr>
              <a:t>Opções para escolha dos cenários de atendimento:</a:t>
            </a:r>
            <a:endParaRPr lang="pt-PT" b="1"/>
          </a:p>
          <a:p>
            <a:pPr algn="ctr"/>
            <a:endParaRPr lang="pt-PT" b="1"/>
          </a:p>
        </p:txBody>
      </p:sp>
      <p:pic>
        <p:nvPicPr>
          <p:cNvPr id="21" name="Imagem 20" descr="Uma imagem com texto, captura de ecrã, software, Página web&#10;&#10;Os conteúdos gerados por IA poderão estar incorretos.">
            <a:extLst>
              <a:ext uri="{FF2B5EF4-FFF2-40B4-BE49-F238E27FC236}">
                <a16:creationId xmlns:a16="http://schemas.microsoft.com/office/drawing/2014/main" id="{FB85D7DC-4912-5A83-6A37-72A1796C1D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52" y="7769946"/>
            <a:ext cx="6374881" cy="3110402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9BF49C61-9E19-D5C5-6499-C4498E73D85D}"/>
              </a:ext>
            </a:extLst>
          </p:cNvPr>
          <p:cNvSpPr txBox="1"/>
          <p:nvPr/>
        </p:nvSpPr>
        <p:spPr>
          <a:xfrm>
            <a:off x="258919" y="7013851"/>
            <a:ext cx="636159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/>
              <a:t>No campo </a:t>
            </a:r>
            <a:r>
              <a:rPr lang="en-US" sz="1600" b="1"/>
              <a:t>“INFORMAÇÕES”</a:t>
            </a:r>
            <a:r>
              <a:rPr lang="en-US" sz="1600"/>
              <a:t>, </a:t>
            </a:r>
            <a:r>
              <a:rPr lang="en-US" sz="1600" err="1"/>
              <a:t>digite</a:t>
            </a:r>
            <a:r>
              <a:rPr lang="en-US" sz="1600"/>
              <a:t> </a:t>
            </a:r>
            <a:r>
              <a:rPr lang="en-US" sz="1600" err="1"/>
              <a:t>uma</a:t>
            </a:r>
            <a:r>
              <a:rPr lang="en-US" sz="1600"/>
              <a:t> </a:t>
            </a:r>
            <a:r>
              <a:rPr lang="en-US" sz="1600" err="1"/>
              <a:t>palavra</a:t>
            </a:r>
            <a:r>
              <a:rPr lang="en-US" sz="1600"/>
              <a:t> </a:t>
            </a:r>
            <a:r>
              <a:rPr lang="en-US" sz="1600" err="1"/>
              <a:t>relacionada</a:t>
            </a:r>
            <a:r>
              <a:rPr lang="en-US" sz="1600"/>
              <a:t> </a:t>
            </a:r>
            <a:r>
              <a:rPr lang="en-US" sz="1600" err="1"/>
              <a:t>ao</a:t>
            </a:r>
            <a:r>
              <a:rPr lang="en-US" sz="1600"/>
              <a:t> </a:t>
            </a:r>
            <a:r>
              <a:rPr lang="en-US" sz="1600" err="1"/>
              <a:t>atendimento</a:t>
            </a:r>
            <a:r>
              <a:rPr lang="en-US" sz="1600"/>
              <a:t> para </a:t>
            </a:r>
            <a:r>
              <a:rPr lang="en-US" sz="1600" err="1"/>
              <a:t>que</a:t>
            </a:r>
            <a:r>
              <a:rPr lang="en-US" sz="1600"/>
              <a:t> o </a:t>
            </a:r>
            <a:r>
              <a:rPr lang="en-US" sz="1600" err="1"/>
              <a:t>sistema</a:t>
            </a:r>
            <a:r>
              <a:rPr lang="en-US" sz="1600"/>
              <a:t> </a:t>
            </a:r>
            <a:r>
              <a:rPr lang="en-US" sz="1600" err="1"/>
              <a:t>apresente</a:t>
            </a:r>
            <a:r>
              <a:rPr lang="en-US" sz="1600"/>
              <a:t> as </a:t>
            </a:r>
            <a:r>
              <a:rPr lang="en-US" sz="1600" err="1"/>
              <a:t>opções</a:t>
            </a:r>
            <a:r>
              <a:rPr lang="en-US" sz="1600"/>
              <a:t> </a:t>
            </a:r>
            <a:r>
              <a:rPr lang="en-US" sz="1600" err="1"/>
              <a:t>disponíveis</a:t>
            </a:r>
            <a:r>
              <a:rPr lang="en-US" sz="1600"/>
              <a:t>.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8E3DC00B-AD35-6060-C4DC-8BC1BE0408D5}"/>
              </a:ext>
            </a:extLst>
          </p:cNvPr>
          <p:cNvSpPr/>
          <p:nvPr/>
        </p:nvSpPr>
        <p:spPr>
          <a:xfrm>
            <a:off x="2845090" y="7918115"/>
            <a:ext cx="2361550" cy="3999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26" name="Conexão reta unidirecional 25">
            <a:extLst>
              <a:ext uri="{FF2B5EF4-FFF2-40B4-BE49-F238E27FC236}">
                <a16:creationId xmlns:a16="http://schemas.microsoft.com/office/drawing/2014/main" id="{DAEE0FC7-0855-80C9-4118-C15A389DB1E5}"/>
              </a:ext>
            </a:extLst>
          </p:cNvPr>
          <p:cNvCxnSpPr/>
          <p:nvPr/>
        </p:nvCxnSpPr>
        <p:spPr>
          <a:xfrm>
            <a:off x="3298280" y="6118494"/>
            <a:ext cx="6263" cy="76647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6C16AD02-9351-080E-87D7-8B22D88EC5F9}"/>
              </a:ext>
            </a:extLst>
          </p:cNvPr>
          <p:cNvSpPr txBox="1"/>
          <p:nvPr/>
        </p:nvSpPr>
        <p:spPr>
          <a:xfrm>
            <a:off x="240773" y="11012019"/>
            <a:ext cx="627139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err="1"/>
              <a:t>Após</a:t>
            </a:r>
            <a:r>
              <a:rPr lang="en-US" sz="1600"/>
              <a:t> </a:t>
            </a:r>
            <a:r>
              <a:rPr lang="en-US" sz="1600" err="1"/>
              <a:t>escolher</a:t>
            </a:r>
            <a:r>
              <a:rPr lang="en-US" sz="1600"/>
              <a:t>, clique </a:t>
            </a:r>
            <a:r>
              <a:rPr lang="en-US" sz="1600" err="1"/>
              <a:t>em</a:t>
            </a:r>
            <a:r>
              <a:rPr lang="en-US" sz="1600"/>
              <a:t> </a:t>
            </a:r>
            <a:r>
              <a:rPr lang="en-US" sz="1600" b="1"/>
              <a:t>“ADICIONAR”</a:t>
            </a:r>
            <a:r>
              <a:rPr lang="en-US" sz="1600"/>
              <a:t>. Você pode incluir mais de um serviço.</a:t>
            </a:r>
            <a:endParaRPr lang="pt-PT">
              <a:ea typeface="Calibri"/>
              <a:cs typeface="Calibri"/>
            </a:endParaRPr>
          </a:p>
        </p:txBody>
      </p:sp>
      <p:sp>
        <p:nvSpPr>
          <p:cNvPr id="29" name="Seta: Pentágono 28">
            <a:extLst>
              <a:ext uri="{FF2B5EF4-FFF2-40B4-BE49-F238E27FC236}">
                <a16:creationId xmlns:a16="http://schemas.microsoft.com/office/drawing/2014/main" id="{B4147A27-2516-D591-A326-A611673B8223}"/>
              </a:ext>
            </a:extLst>
          </p:cNvPr>
          <p:cNvSpPr/>
          <p:nvPr/>
        </p:nvSpPr>
        <p:spPr>
          <a:xfrm>
            <a:off x="-2383157" y="8797633"/>
            <a:ext cx="2146886" cy="1146557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PT" sz="1200">
                <a:ea typeface="Calibri"/>
                <a:cs typeface="Calibri"/>
              </a:rPr>
              <a:t>DG: este é o slide 17 do doc: </a:t>
            </a:r>
            <a:r>
              <a:rPr lang="pt-PT" sz="1200">
                <a:ea typeface="+mn-lt"/>
                <a:cs typeface="+mn-lt"/>
              </a:rPr>
              <a:t>Gestão de senhas atendimento_Canal AA_TREINAMENTO VENDEDOR</a:t>
            </a:r>
            <a:endParaRPr lang="pt-PT" sz="12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7682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luxograma: Documento 40">
            <a:extLst>
              <a:ext uri="{FF2B5EF4-FFF2-40B4-BE49-F238E27FC236}">
                <a16:creationId xmlns:a16="http://schemas.microsoft.com/office/drawing/2014/main" id="{9ECC9BBC-0A67-8505-3EE0-1F06AE53A9DA}"/>
              </a:ext>
            </a:extLst>
          </p:cNvPr>
          <p:cNvSpPr/>
          <p:nvPr/>
        </p:nvSpPr>
        <p:spPr>
          <a:xfrm rot="10800000">
            <a:off x="47625" y="7235824"/>
            <a:ext cx="6786562" cy="3667125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68370BF-F1FD-9F97-18DB-942C32BA423D}"/>
              </a:ext>
            </a:extLst>
          </p:cNvPr>
          <p:cNvSpPr txBox="1"/>
          <p:nvPr/>
        </p:nvSpPr>
        <p:spPr>
          <a:xfrm>
            <a:off x="267689" y="370522"/>
            <a:ext cx="6298683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400" b="1" i="0" u="none" strike="noStrike" baseline="0">
                <a:solidFill>
                  <a:srgbClr val="000000"/>
                </a:solidFill>
                <a:latin typeface="Calibri"/>
              </a:rPr>
              <a:t>Contingencia: senha de papel e geração manual</a:t>
            </a:r>
            <a:r>
              <a:rPr sz="2400" b="1" i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​</a:t>
            </a:r>
            <a:endParaRPr lang="pt-PT" sz="2400" b="1">
              <a:ea typeface="Calibri"/>
              <a:cs typeface="Calibri"/>
            </a:endParaRPr>
          </a:p>
          <a:p>
            <a:pPr algn="ctr"/>
            <a:endParaRPr lang="pt-PT"/>
          </a:p>
        </p:txBody>
      </p:sp>
      <p:sp>
        <p:nvSpPr>
          <p:cNvPr id="4" name="CaixaDeTexto 1">
            <a:extLst>
              <a:ext uri="{FF2B5EF4-FFF2-40B4-BE49-F238E27FC236}">
                <a16:creationId xmlns:a16="http://schemas.microsoft.com/office/drawing/2014/main" id="{A3265CD4-88CE-E57C-57E2-7BE8EBF08780}"/>
              </a:ext>
            </a:extLst>
          </p:cNvPr>
          <p:cNvSpPr txBox="1"/>
          <p:nvPr/>
        </p:nvSpPr>
        <p:spPr>
          <a:xfrm>
            <a:off x="266974" y="1101083"/>
            <a:ext cx="6302963" cy="26808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>
                <a:solidFill>
                  <a:prstClr val="black"/>
                </a:solidFill>
                <a:ea typeface="+mn-lt"/>
                <a:cs typeface="+mn-lt"/>
              </a:rPr>
              <a:t>Em caso de indisponibilidade do Totem, o próprio vendedor poderá gerar a senha e entregá-la ao cliente, como medida de contingência.</a:t>
            </a:r>
            <a:endParaRPr lang="pt-PT"/>
          </a:p>
          <a:p>
            <a:endParaRPr lang="pt-BR" b="1">
              <a:solidFill>
                <a:prstClr val="black"/>
              </a:solidFill>
              <a:ea typeface="+mn-lt"/>
              <a:cs typeface="+mn-lt"/>
            </a:endParaRPr>
          </a:p>
          <a:p>
            <a:endParaRPr lang="pt-BR" b="1">
              <a:solidFill>
                <a:prstClr val="black"/>
              </a:solidFill>
              <a:ea typeface="+mn-lt"/>
              <a:cs typeface="+mn-lt"/>
            </a:endParaRPr>
          </a:p>
          <a:p>
            <a:endParaRPr lang="pt-BR" b="1">
              <a:solidFill>
                <a:prstClr val="black"/>
              </a:solidFill>
              <a:ea typeface="+mn-lt"/>
              <a:cs typeface="+mn-lt"/>
            </a:endParaRPr>
          </a:p>
          <a:p>
            <a:r>
              <a:rPr lang="pt-BR" b="1">
                <a:solidFill>
                  <a:prstClr val="black"/>
                </a:solidFill>
                <a:ea typeface="+mn-lt"/>
                <a:cs typeface="+mn-lt"/>
              </a:rPr>
              <a:t>Importante:</a:t>
            </a:r>
            <a:r>
              <a:rPr lang="pt-BR">
                <a:solidFill>
                  <a:prstClr val="black"/>
                </a:solidFill>
                <a:ea typeface="+mn-lt"/>
                <a:cs typeface="+mn-lt"/>
              </a:rPr>
              <a:t> essa opção deve ser utilizada somente em casos de contingência.</a:t>
            </a:r>
            <a:endParaRPr lang="pt-BR">
              <a:solidFill>
                <a:prstClr val="black"/>
              </a:solidFill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endParaRPr lang="pt-BR">
              <a:solidFill>
                <a:prstClr val="black"/>
              </a:solidFill>
              <a:latin typeface="AMX" panose="020B0604020202020204"/>
              <a:cs typeface="Calibri" panose="020F0502020204030204" pitchFamily="34" charset="0"/>
            </a:endParaRP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029D48B6-40FD-1FAE-2E15-A67E483F4B5F}"/>
              </a:ext>
            </a:extLst>
          </p:cNvPr>
          <p:cNvGrpSpPr/>
          <p:nvPr/>
        </p:nvGrpSpPr>
        <p:grpSpPr>
          <a:xfrm>
            <a:off x="178862" y="3634123"/>
            <a:ext cx="6511349" cy="3297504"/>
            <a:chOff x="3013632" y="3431852"/>
            <a:chExt cx="16571920" cy="8520202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8B98A7ED-57F8-4320-65FF-7BA7A87034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8572" b="29929"/>
            <a:stretch>
              <a:fillRect/>
            </a:stretch>
          </p:blipFill>
          <p:spPr>
            <a:xfrm>
              <a:off x="3013632" y="3431852"/>
              <a:ext cx="16255370" cy="5622576"/>
            </a:xfrm>
            <a:prstGeom prst="rect">
              <a:avLst/>
            </a:prstGeom>
          </p:spPr>
        </p:pic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54E144CB-CBAC-4077-B35E-9F7417ABDB8B}"/>
                </a:ext>
              </a:extLst>
            </p:cNvPr>
            <p:cNvSpPr/>
            <p:nvPr/>
          </p:nvSpPr>
          <p:spPr>
            <a:xfrm>
              <a:off x="10260452" y="5006340"/>
              <a:ext cx="3791310" cy="480060"/>
            </a:xfrm>
            <a:prstGeom prst="rect">
              <a:avLst/>
            </a:prstGeom>
            <a:noFill/>
            <a:ln>
              <a:solidFill>
                <a:srgbClr val="D52B1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2700"/>
            </a:p>
          </p:txBody>
        </p:sp>
        <p:cxnSp>
          <p:nvCxnSpPr>
            <p:cNvPr id="7" name="Conector: Angulado 5">
              <a:extLst>
                <a:ext uri="{FF2B5EF4-FFF2-40B4-BE49-F238E27FC236}">
                  <a16:creationId xmlns:a16="http://schemas.microsoft.com/office/drawing/2014/main" id="{88E80827-125A-E011-2F9B-7F9B428649C9}"/>
                </a:ext>
              </a:extLst>
            </p:cNvPr>
            <p:cNvCxnSpPr>
              <a:cxnSpLocks/>
              <a:endCxn id="7" idx="0"/>
            </p:cNvCxnSpPr>
            <p:nvPr/>
          </p:nvCxnSpPr>
          <p:spPr>
            <a:xfrm>
              <a:off x="14051762" y="5246371"/>
              <a:ext cx="4390687" cy="546646"/>
            </a:xfrm>
            <a:prstGeom prst="bentConnector2">
              <a:avLst/>
            </a:prstGeom>
            <a:ln>
              <a:solidFill>
                <a:srgbClr val="D52B1E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CaixaDeTexto 6">
              <a:extLst>
                <a:ext uri="{FF2B5EF4-FFF2-40B4-BE49-F238E27FC236}">
                  <a16:creationId xmlns:a16="http://schemas.microsoft.com/office/drawing/2014/main" id="{52C0DF6E-E517-3081-4DEB-44B41EAA6A1B}"/>
                </a:ext>
              </a:extLst>
            </p:cNvPr>
            <p:cNvSpPr txBox="1"/>
            <p:nvPr/>
          </p:nvSpPr>
          <p:spPr>
            <a:xfrm>
              <a:off x="17299345" y="5793016"/>
              <a:ext cx="2286207" cy="26243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200">
                  <a:solidFill>
                    <a:prstClr val="black"/>
                  </a:solidFill>
                  <a:latin typeface="AMX" panose="020B0604020202020204"/>
                  <a:cs typeface="Calibri" panose="020F0502020204030204" pitchFamily="34" charset="0"/>
                </a:rPr>
                <a:t>Insira o número de telefone e Nome do cliente</a:t>
              </a: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7CFD2D55-E23A-3F52-F67F-1C6028F2D5A3}"/>
                </a:ext>
              </a:extLst>
            </p:cNvPr>
            <p:cNvSpPr/>
            <p:nvPr/>
          </p:nvSpPr>
          <p:spPr>
            <a:xfrm>
              <a:off x="7745852" y="5519692"/>
              <a:ext cx="6888840" cy="2675618"/>
            </a:xfrm>
            <a:prstGeom prst="rect">
              <a:avLst/>
            </a:prstGeom>
            <a:noFill/>
            <a:ln>
              <a:solidFill>
                <a:srgbClr val="D52B1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2700"/>
            </a:p>
          </p:txBody>
        </p:sp>
        <p:cxnSp>
          <p:nvCxnSpPr>
            <p:cNvPr id="10" name="Conector: Angulado 10">
              <a:extLst>
                <a:ext uri="{FF2B5EF4-FFF2-40B4-BE49-F238E27FC236}">
                  <a16:creationId xmlns:a16="http://schemas.microsoft.com/office/drawing/2014/main" id="{E912ACB8-306B-DE15-F967-931A337822C9}"/>
                </a:ext>
              </a:extLst>
            </p:cNvPr>
            <p:cNvCxnSpPr>
              <a:cxnSpLocks/>
              <a:stCxn id="10" idx="2"/>
            </p:cNvCxnSpPr>
            <p:nvPr/>
          </p:nvCxnSpPr>
          <p:spPr>
            <a:xfrm rot="16200000" flipH="1">
              <a:off x="12959614" y="6425968"/>
              <a:ext cx="1132440" cy="4671124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D52B1E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CaixaDeTexto 11">
              <a:extLst>
                <a:ext uri="{FF2B5EF4-FFF2-40B4-BE49-F238E27FC236}">
                  <a16:creationId xmlns:a16="http://schemas.microsoft.com/office/drawing/2014/main" id="{6DA14285-FAAF-393B-1481-BA922FC3CB30}"/>
                </a:ext>
              </a:extLst>
            </p:cNvPr>
            <p:cNvSpPr txBox="1"/>
            <p:nvPr/>
          </p:nvSpPr>
          <p:spPr>
            <a:xfrm>
              <a:off x="14051764" y="9327750"/>
              <a:ext cx="3619265" cy="26243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200">
                  <a:solidFill>
                    <a:prstClr val="black"/>
                  </a:solidFill>
                  <a:latin typeface="AMX" panose="020B0604020202020204"/>
                  <a:cs typeface="Calibri" panose="020F0502020204030204" pitchFamily="34" charset="0"/>
                </a:rPr>
                <a:t>Clique em uma das opções de acordo com a necessidade do cliente para gerar a senha</a:t>
              </a: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F724AE85-EAF9-BA3A-D88E-20C311AB623B}"/>
                </a:ext>
              </a:extLst>
            </p:cNvPr>
            <p:cNvSpPr/>
            <p:nvPr/>
          </p:nvSpPr>
          <p:spPr>
            <a:xfrm>
              <a:off x="10714202" y="5143501"/>
              <a:ext cx="1181100" cy="22950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2700"/>
            </a:p>
          </p:txBody>
        </p:sp>
        <p:sp>
          <p:nvSpPr>
            <p:cNvPr id="13" name="CaixaDeTexto 8">
              <a:extLst>
                <a:ext uri="{FF2B5EF4-FFF2-40B4-BE49-F238E27FC236}">
                  <a16:creationId xmlns:a16="http://schemas.microsoft.com/office/drawing/2014/main" id="{974C7BB2-FF2A-682E-AD54-5021FAE05918}"/>
                </a:ext>
              </a:extLst>
            </p:cNvPr>
            <p:cNvSpPr txBox="1"/>
            <p:nvPr/>
          </p:nvSpPr>
          <p:spPr>
            <a:xfrm>
              <a:off x="10593661" y="5050502"/>
              <a:ext cx="1693923" cy="7157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sz="1200"/>
                <a:t>XXXXXX</a:t>
              </a: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0E9BC849-E506-7D96-628C-6D3A12DFCFAD}"/>
                </a:ext>
              </a:extLst>
            </p:cNvPr>
            <p:cNvSpPr/>
            <p:nvPr/>
          </p:nvSpPr>
          <p:spPr>
            <a:xfrm>
              <a:off x="17019752" y="3722372"/>
              <a:ext cx="514350" cy="68579"/>
            </a:xfrm>
            <a:prstGeom prst="rect">
              <a:avLst/>
            </a:prstGeom>
            <a:solidFill>
              <a:srgbClr val="D52B1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2700"/>
            </a:p>
          </p:txBody>
        </p:sp>
      </p:grpSp>
      <p:sp>
        <p:nvSpPr>
          <p:cNvPr id="18" name="TextBox 4">
            <a:extLst>
              <a:ext uri="{FF2B5EF4-FFF2-40B4-BE49-F238E27FC236}">
                <a16:creationId xmlns:a16="http://schemas.microsoft.com/office/drawing/2014/main" id="{51EF9649-C7E0-9634-8E29-47A8FB7E148F}"/>
              </a:ext>
            </a:extLst>
          </p:cNvPr>
          <p:cNvSpPr txBox="1"/>
          <p:nvPr/>
        </p:nvSpPr>
        <p:spPr>
          <a:xfrm>
            <a:off x="343190" y="8014962"/>
            <a:ext cx="2865807" cy="369332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71600" fontAlgn="t">
              <a:defRPr/>
            </a:pPr>
            <a:r>
              <a:rPr lang="pt-BR" b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Senha de papel</a:t>
            </a:r>
          </a:p>
        </p:txBody>
      </p:sp>
      <p:grpSp>
        <p:nvGrpSpPr>
          <p:cNvPr id="39" name="Agrupar 38">
            <a:extLst>
              <a:ext uri="{FF2B5EF4-FFF2-40B4-BE49-F238E27FC236}">
                <a16:creationId xmlns:a16="http://schemas.microsoft.com/office/drawing/2014/main" id="{B4F258B6-EF8A-3BE0-0FBC-8D673FE141A3}"/>
              </a:ext>
            </a:extLst>
          </p:cNvPr>
          <p:cNvGrpSpPr/>
          <p:nvPr/>
        </p:nvGrpSpPr>
        <p:grpSpPr>
          <a:xfrm>
            <a:off x="3437003" y="8010593"/>
            <a:ext cx="3041650" cy="2548656"/>
            <a:chOff x="1457325" y="8582093"/>
            <a:chExt cx="4197350" cy="3489187"/>
          </a:xfrm>
        </p:grpSpPr>
        <p:sp>
          <p:nvSpPr>
            <p:cNvPr id="38" name="Retângulo: Canto Dobrado 37">
              <a:extLst>
                <a:ext uri="{FF2B5EF4-FFF2-40B4-BE49-F238E27FC236}">
                  <a16:creationId xmlns:a16="http://schemas.microsoft.com/office/drawing/2014/main" id="{6948F823-9FDA-66A2-7B8E-BD507A108866}"/>
                </a:ext>
              </a:extLst>
            </p:cNvPr>
            <p:cNvSpPr/>
            <p:nvPr/>
          </p:nvSpPr>
          <p:spPr>
            <a:xfrm>
              <a:off x="1457325" y="8582093"/>
              <a:ext cx="4197350" cy="3489187"/>
            </a:xfrm>
            <a:prstGeom prst="foldedCorner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38100" dir="5820000">
                <a:srgbClr val="000000">
                  <a:alpha val="19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0" name="Picture 48">
              <a:extLst>
                <a:ext uri="{FF2B5EF4-FFF2-40B4-BE49-F238E27FC236}">
                  <a16:creationId xmlns:a16="http://schemas.microsoft.com/office/drawing/2014/main" id="{FBC670EE-1E5D-A5A2-2BC2-5D9D577E5E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5892" y="8918691"/>
              <a:ext cx="40767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61">
              <a:extLst>
                <a:ext uri="{FF2B5EF4-FFF2-40B4-BE49-F238E27FC236}">
                  <a16:creationId xmlns:a16="http://schemas.microsoft.com/office/drawing/2014/main" id="{4FDF4B6E-22DE-E665-8F5B-14BBF598AE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2857" y="10995578"/>
              <a:ext cx="3286125" cy="62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B20CB493-CB62-32DC-43B8-6BED2925D6B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6954" b="29488"/>
            <a:stretch>
              <a:fillRect/>
            </a:stretch>
          </p:blipFill>
          <p:spPr bwMode="auto">
            <a:xfrm>
              <a:off x="4915903" y="11081934"/>
              <a:ext cx="530285" cy="453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E601A4DE-561B-EAEE-7C0C-426EA570D7A2}"/>
              </a:ext>
            </a:extLst>
          </p:cNvPr>
          <p:cNvSpPr txBox="1"/>
          <p:nvPr/>
        </p:nvSpPr>
        <p:spPr>
          <a:xfrm>
            <a:off x="324946" y="8850219"/>
            <a:ext cx="2813050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baseline="0">
                <a:ea typeface="+mn-lt"/>
                <a:cs typeface="+mn-lt"/>
              </a:rPr>
              <a:t>Em </a:t>
            </a:r>
            <a:r>
              <a:rPr lang="pt-PT">
                <a:ea typeface="+mn-lt"/>
                <a:cs typeface="+mn-lt"/>
              </a:rPr>
              <a:t>caso </a:t>
            </a:r>
            <a:r>
              <a:rPr lang="pt-PT" baseline="0">
                <a:ea typeface="+mn-lt"/>
                <a:cs typeface="+mn-lt"/>
              </a:rPr>
              <a:t>de falha no sistema de senhas</a:t>
            </a:r>
            <a:r>
              <a:rPr lang="pt-PT">
                <a:ea typeface="+mn-lt"/>
                <a:cs typeface="+mn-lt"/>
              </a:rPr>
              <a:t>, </a:t>
            </a:r>
            <a:r>
              <a:rPr lang="pt-PT" baseline="0">
                <a:ea typeface="+mn-lt"/>
                <a:cs typeface="+mn-lt"/>
              </a:rPr>
              <a:t>a senha </a:t>
            </a:r>
            <a:r>
              <a:rPr lang="pt-PT">
                <a:ea typeface="+mn-lt"/>
                <a:cs typeface="+mn-lt"/>
              </a:rPr>
              <a:t>em </a:t>
            </a:r>
            <a:r>
              <a:rPr lang="pt-PT" baseline="0">
                <a:ea typeface="+mn-lt"/>
                <a:cs typeface="+mn-lt"/>
              </a:rPr>
              <a:t>papel</a:t>
            </a:r>
            <a:r>
              <a:rPr lang="pt-PT">
                <a:ea typeface="+mn-lt"/>
                <a:cs typeface="+mn-lt"/>
              </a:rPr>
              <a:t> será utilizada como contingência, seguindo o modelo:</a:t>
            </a:r>
          </a:p>
          <a:p>
            <a:endParaRPr lang="pt-PT">
              <a:ea typeface="+mn-lt"/>
              <a:cs typeface="+mn-lt"/>
            </a:endParaRP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D9D80AD1-7DFF-F7D9-85CA-C796EE71F427}"/>
              </a:ext>
            </a:extLst>
          </p:cNvPr>
          <p:cNvSpPr/>
          <p:nvPr/>
        </p:nvSpPr>
        <p:spPr>
          <a:xfrm>
            <a:off x="275156" y="2093560"/>
            <a:ext cx="926215" cy="540557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>
                <a:ea typeface="Calibri"/>
                <a:cs typeface="Calibri"/>
              </a:rPr>
              <a:t>Módulo PRD</a:t>
            </a:r>
            <a:endParaRPr lang="pt-PT" sz="1400" b="1"/>
          </a:p>
        </p:txBody>
      </p:sp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5584E333-4703-253C-3EEC-0CE284A10270}"/>
              </a:ext>
            </a:extLst>
          </p:cNvPr>
          <p:cNvSpPr/>
          <p:nvPr/>
        </p:nvSpPr>
        <p:spPr>
          <a:xfrm>
            <a:off x="1767524" y="2093560"/>
            <a:ext cx="1225256" cy="521927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PT" sz="1400" b="1">
                <a:ea typeface="Calibri"/>
                <a:cs typeface="Calibri"/>
              </a:rPr>
              <a:t>Ferramentas</a:t>
            </a:r>
            <a:endParaRPr lang="pt-PT" sz="1600"/>
          </a:p>
        </p:txBody>
      </p:sp>
      <p:sp>
        <p:nvSpPr>
          <p:cNvPr id="29" name="Retângulo: Cantos Arredondados 28">
            <a:extLst>
              <a:ext uri="{FF2B5EF4-FFF2-40B4-BE49-F238E27FC236}">
                <a16:creationId xmlns:a16="http://schemas.microsoft.com/office/drawing/2014/main" id="{E423CD30-CF51-0984-AC3D-7355D7961DC3}"/>
              </a:ext>
            </a:extLst>
          </p:cNvPr>
          <p:cNvSpPr/>
          <p:nvPr/>
        </p:nvSpPr>
        <p:spPr>
          <a:xfrm>
            <a:off x="3546815" y="2093560"/>
            <a:ext cx="1204019" cy="521927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PT" sz="1400" b="1">
                <a:ea typeface="Calibri"/>
                <a:cs typeface="Calibri"/>
              </a:rPr>
              <a:t>Agente Autorizado</a:t>
            </a:r>
            <a:endParaRPr lang="pt-PT" sz="1600"/>
          </a:p>
        </p:txBody>
      </p: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7DDAC3A4-DF70-FB3C-4550-78D6F4FD3175}"/>
              </a:ext>
            </a:extLst>
          </p:cNvPr>
          <p:cNvSpPr/>
          <p:nvPr/>
        </p:nvSpPr>
        <p:spPr>
          <a:xfrm>
            <a:off x="5332969" y="2074959"/>
            <a:ext cx="943117" cy="54055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PT" sz="1400" b="1">
                <a:ea typeface="Calibri"/>
                <a:cs typeface="Calibri"/>
              </a:rPr>
              <a:t>GERAR</a:t>
            </a:r>
          </a:p>
        </p:txBody>
      </p:sp>
      <p:cxnSp>
        <p:nvCxnSpPr>
          <p:cNvPr id="33" name="Conexão reta unidirecional 32">
            <a:extLst>
              <a:ext uri="{FF2B5EF4-FFF2-40B4-BE49-F238E27FC236}">
                <a16:creationId xmlns:a16="http://schemas.microsoft.com/office/drawing/2014/main" id="{B6BCADE0-9C83-B022-79DC-63FAE4505828}"/>
              </a:ext>
            </a:extLst>
          </p:cNvPr>
          <p:cNvCxnSpPr>
            <a:cxnSpLocks/>
          </p:cNvCxnSpPr>
          <p:nvPr/>
        </p:nvCxnSpPr>
        <p:spPr>
          <a:xfrm>
            <a:off x="2997380" y="2352630"/>
            <a:ext cx="564177" cy="3544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Conexão reta unidirecional 34">
            <a:extLst>
              <a:ext uri="{FF2B5EF4-FFF2-40B4-BE49-F238E27FC236}">
                <a16:creationId xmlns:a16="http://schemas.microsoft.com/office/drawing/2014/main" id="{AD5605FB-3538-D5FF-98CC-BBC6294AC09E}"/>
              </a:ext>
            </a:extLst>
          </p:cNvPr>
          <p:cNvCxnSpPr>
            <a:cxnSpLocks/>
          </p:cNvCxnSpPr>
          <p:nvPr/>
        </p:nvCxnSpPr>
        <p:spPr>
          <a:xfrm>
            <a:off x="1208581" y="2352630"/>
            <a:ext cx="564177" cy="3544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Conexão reta unidirecional 36">
            <a:extLst>
              <a:ext uri="{FF2B5EF4-FFF2-40B4-BE49-F238E27FC236}">
                <a16:creationId xmlns:a16="http://schemas.microsoft.com/office/drawing/2014/main" id="{50077860-5911-4784-FFBB-0A719249DBD0}"/>
              </a:ext>
            </a:extLst>
          </p:cNvPr>
          <p:cNvCxnSpPr>
            <a:cxnSpLocks/>
          </p:cNvCxnSpPr>
          <p:nvPr/>
        </p:nvCxnSpPr>
        <p:spPr>
          <a:xfrm>
            <a:off x="4765212" y="2352630"/>
            <a:ext cx="564177" cy="3544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Seta: Pentágono 14">
            <a:extLst>
              <a:ext uri="{FF2B5EF4-FFF2-40B4-BE49-F238E27FC236}">
                <a16:creationId xmlns:a16="http://schemas.microsoft.com/office/drawing/2014/main" id="{5150AD99-60BD-6621-3E05-BA305080D5B6}"/>
              </a:ext>
            </a:extLst>
          </p:cNvPr>
          <p:cNvSpPr/>
          <p:nvPr/>
        </p:nvSpPr>
        <p:spPr>
          <a:xfrm>
            <a:off x="-2532128" y="4125251"/>
            <a:ext cx="2146886" cy="1146557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PT" sz="1200">
                <a:ea typeface="Calibri"/>
                <a:cs typeface="Calibri"/>
              </a:rPr>
              <a:t>DG: este é o slide 33 do doc: </a:t>
            </a:r>
            <a:r>
              <a:rPr lang="pt-PT" sz="1200">
                <a:ea typeface="+mn-lt"/>
                <a:cs typeface="+mn-lt"/>
              </a:rPr>
              <a:t>Gestão de senhas atendimento_Canal AA_TREINAMENTO VENDEDOR</a:t>
            </a:r>
            <a:endParaRPr lang="pt-PT" sz="1200">
              <a:ea typeface="Calibri"/>
              <a:cs typeface="Calibri"/>
            </a:endParaRPr>
          </a:p>
        </p:txBody>
      </p:sp>
      <p:sp>
        <p:nvSpPr>
          <p:cNvPr id="19" name="Seta: Pentágono 18">
            <a:extLst>
              <a:ext uri="{FF2B5EF4-FFF2-40B4-BE49-F238E27FC236}">
                <a16:creationId xmlns:a16="http://schemas.microsoft.com/office/drawing/2014/main" id="{F79E5B11-511A-775B-2D68-A805907417B4}"/>
              </a:ext>
            </a:extLst>
          </p:cNvPr>
          <p:cNvSpPr/>
          <p:nvPr/>
        </p:nvSpPr>
        <p:spPr>
          <a:xfrm>
            <a:off x="-2383157" y="8797633"/>
            <a:ext cx="2146886" cy="1146557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PT" sz="1200">
                <a:ea typeface="Calibri"/>
                <a:cs typeface="Calibri"/>
              </a:rPr>
              <a:t>DG: este é o slide 34 do doc: </a:t>
            </a:r>
            <a:r>
              <a:rPr lang="pt-PT" sz="1200">
                <a:ea typeface="+mn-lt"/>
                <a:cs typeface="+mn-lt"/>
              </a:rPr>
              <a:t>Gestão de senhas atendimento_Canal AA_TREINAMENTO VENDEDOR</a:t>
            </a:r>
            <a:endParaRPr lang="pt-PT" sz="12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8565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25CEE739-DD67-357F-FD61-C41008DC41A1}"/>
              </a:ext>
            </a:extLst>
          </p:cNvPr>
          <p:cNvSpPr txBox="1"/>
          <p:nvPr/>
        </p:nvSpPr>
        <p:spPr>
          <a:xfrm>
            <a:off x="251896" y="490577"/>
            <a:ext cx="581173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000" b="1">
                <a:solidFill>
                  <a:srgbClr val="FF0000"/>
                </a:solidFill>
                <a:ea typeface="+mn-lt"/>
                <a:cs typeface="+mn-lt"/>
              </a:rPr>
              <a:t>Cancelamento de senha</a:t>
            </a:r>
            <a:endParaRPr lang="pt-PT"/>
          </a:p>
        </p:txBody>
      </p: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83413684-C3CA-7C4E-A863-1B9F5CC03B53}"/>
              </a:ext>
            </a:extLst>
          </p:cNvPr>
          <p:cNvGrpSpPr/>
          <p:nvPr/>
        </p:nvGrpSpPr>
        <p:grpSpPr>
          <a:xfrm>
            <a:off x="240917" y="1558313"/>
            <a:ext cx="6361202" cy="3053203"/>
            <a:chOff x="3457877" y="2432403"/>
            <a:chExt cx="12228602" cy="5893863"/>
          </a:xfrm>
        </p:grpSpPr>
        <p:pic>
          <p:nvPicPr>
            <p:cNvPr id="9" name="Imagem 8" descr="Interface gráfica do usuário, Aplicativo&#10;&#10;O conteúdo gerado por IA pode estar incorreto.">
              <a:extLst>
                <a:ext uri="{FF2B5EF4-FFF2-40B4-BE49-F238E27FC236}">
                  <a16:creationId xmlns:a16="http://schemas.microsoft.com/office/drawing/2014/main" id="{AB6CC306-D6B5-C931-F4E1-D44CEB6E57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8517" b="5790"/>
            <a:stretch>
              <a:fillRect/>
            </a:stretch>
          </p:blipFill>
          <p:spPr>
            <a:xfrm>
              <a:off x="3457877" y="2432403"/>
              <a:ext cx="12228602" cy="5893863"/>
            </a:xfrm>
            <a:prstGeom prst="rect">
              <a:avLst/>
            </a:prstGeom>
          </p:spPr>
        </p:pic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8AE68E35-D54A-8F2B-42FC-A17F7ED6AE90}"/>
                </a:ext>
              </a:extLst>
            </p:cNvPr>
            <p:cNvSpPr/>
            <p:nvPr/>
          </p:nvSpPr>
          <p:spPr>
            <a:xfrm>
              <a:off x="12159158" y="6946877"/>
              <a:ext cx="871044" cy="230100"/>
            </a:xfrm>
            <a:prstGeom prst="rect">
              <a:avLst/>
            </a:prstGeom>
            <a:noFill/>
            <a:ln>
              <a:solidFill>
                <a:srgbClr val="D52B1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2700"/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00980C90-11D9-4A9F-DF5C-B1D98D61DBCE}"/>
                </a:ext>
              </a:extLst>
            </p:cNvPr>
            <p:cNvSpPr/>
            <p:nvPr/>
          </p:nvSpPr>
          <p:spPr>
            <a:xfrm>
              <a:off x="9856382" y="2982433"/>
              <a:ext cx="723015" cy="334925"/>
            </a:xfrm>
            <a:prstGeom prst="rect">
              <a:avLst/>
            </a:prstGeom>
            <a:noFill/>
            <a:ln>
              <a:solidFill>
                <a:srgbClr val="D52B1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2700"/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3E18A7F5-A5D8-B206-B358-B069DFEDD1B5}"/>
                </a:ext>
              </a:extLst>
            </p:cNvPr>
            <p:cNvSpPr/>
            <p:nvPr/>
          </p:nvSpPr>
          <p:spPr>
            <a:xfrm>
              <a:off x="11170024" y="3872753"/>
              <a:ext cx="582707" cy="116543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2700"/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A28D3913-C7F7-0147-1F1A-AE42BB0400E6}"/>
                </a:ext>
              </a:extLst>
            </p:cNvPr>
            <p:cNvSpPr/>
            <p:nvPr/>
          </p:nvSpPr>
          <p:spPr>
            <a:xfrm>
              <a:off x="7135905" y="3103798"/>
              <a:ext cx="537882" cy="921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2700"/>
            </a:p>
          </p:txBody>
        </p:sp>
      </p:grpSp>
      <p:sp>
        <p:nvSpPr>
          <p:cNvPr id="34" name="CaixaDeTexto 32">
            <a:extLst>
              <a:ext uri="{FF2B5EF4-FFF2-40B4-BE49-F238E27FC236}">
                <a16:creationId xmlns:a16="http://schemas.microsoft.com/office/drawing/2014/main" id="{D1856BB9-945B-FA9C-B600-7CBF1F4EC139}"/>
              </a:ext>
            </a:extLst>
          </p:cNvPr>
          <p:cNvSpPr txBox="1"/>
          <p:nvPr/>
        </p:nvSpPr>
        <p:spPr>
          <a:xfrm>
            <a:off x="248792" y="900083"/>
            <a:ext cx="6362700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/>
              <a:t>Se o </a:t>
            </a:r>
            <a:r>
              <a:rPr lang="en-US" sz="1600" err="1"/>
              <a:t>cliente</a:t>
            </a:r>
            <a:r>
              <a:rPr lang="en-US" sz="1600"/>
              <a:t> </a:t>
            </a:r>
            <a:r>
              <a:rPr lang="en-US" sz="1600" err="1"/>
              <a:t>desistir</a:t>
            </a:r>
            <a:r>
              <a:rPr lang="en-US" sz="1600"/>
              <a:t> do </a:t>
            </a:r>
            <a:r>
              <a:rPr lang="en-US" sz="1600" err="1"/>
              <a:t>atendimento</a:t>
            </a:r>
            <a:r>
              <a:rPr lang="en-US" sz="1600"/>
              <a:t>, clique </a:t>
            </a:r>
            <a:r>
              <a:rPr lang="en-US" sz="1600" err="1"/>
              <a:t>primeiro</a:t>
            </a:r>
            <a:r>
              <a:rPr lang="en-US" sz="1600"/>
              <a:t> </a:t>
            </a:r>
            <a:r>
              <a:rPr lang="en-US" sz="1600" err="1"/>
              <a:t>em</a:t>
            </a:r>
            <a:r>
              <a:rPr lang="en-US" sz="1600"/>
              <a:t> </a:t>
            </a:r>
            <a:r>
              <a:rPr lang="en-US" sz="1600" b="1"/>
              <a:t>“CANCELAR SENHA”</a:t>
            </a:r>
            <a:r>
              <a:rPr lang="en-US" sz="1600"/>
              <a:t> e, </a:t>
            </a:r>
            <a:r>
              <a:rPr lang="en-US" sz="1600" err="1"/>
              <a:t>em</a:t>
            </a:r>
            <a:r>
              <a:rPr lang="en-US" sz="1600"/>
              <a:t> </a:t>
            </a:r>
            <a:r>
              <a:rPr lang="en-US" sz="1600" err="1"/>
              <a:t>seguida</a:t>
            </a:r>
            <a:r>
              <a:rPr lang="en-US" sz="1600"/>
              <a:t>, </a:t>
            </a:r>
            <a:r>
              <a:rPr lang="en-US" sz="1600" err="1"/>
              <a:t>confirme</a:t>
            </a:r>
            <a:r>
              <a:rPr lang="en-US" sz="1600"/>
              <a:t> </a:t>
            </a:r>
            <a:r>
              <a:rPr lang="en-US" sz="1600" err="1"/>
              <a:t>clicando</a:t>
            </a:r>
            <a:r>
              <a:rPr lang="en-US" sz="1600"/>
              <a:t> </a:t>
            </a:r>
            <a:r>
              <a:rPr lang="en-US" sz="1600" err="1"/>
              <a:t>em</a:t>
            </a:r>
            <a:r>
              <a:rPr lang="en-US" sz="1600"/>
              <a:t> </a:t>
            </a:r>
            <a:r>
              <a:rPr lang="en-US" sz="1600" b="1"/>
              <a:t>“OK”</a:t>
            </a:r>
            <a:r>
              <a:rPr lang="en-US" sz="1600"/>
              <a:t>.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3EDB8CC7-3F02-961D-C590-7F877DBF8397}"/>
              </a:ext>
            </a:extLst>
          </p:cNvPr>
          <p:cNvSpPr txBox="1"/>
          <p:nvPr/>
        </p:nvSpPr>
        <p:spPr>
          <a:xfrm>
            <a:off x="248792" y="5643562"/>
            <a:ext cx="6362700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/>
              <a:t>Se o </a:t>
            </a:r>
            <a:r>
              <a:rPr lang="en-US" sz="1600" err="1"/>
              <a:t>cliente</a:t>
            </a:r>
            <a:r>
              <a:rPr lang="en-US" sz="1600"/>
              <a:t> </a:t>
            </a:r>
            <a:r>
              <a:rPr lang="en-US" sz="1600" err="1"/>
              <a:t>desejar</a:t>
            </a:r>
            <a:r>
              <a:rPr lang="en-US" sz="1600"/>
              <a:t> ser </a:t>
            </a:r>
            <a:r>
              <a:rPr lang="en-US" sz="1600" err="1"/>
              <a:t>atendido</a:t>
            </a:r>
            <a:r>
              <a:rPr lang="en-US" sz="1600"/>
              <a:t> </a:t>
            </a:r>
            <a:r>
              <a:rPr lang="en-US" sz="1600" err="1"/>
              <a:t>por</a:t>
            </a:r>
            <a:r>
              <a:rPr lang="en-US" sz="1600"/>
              <a:t> um </a:t>
            </a:r>
            <a:r>
              <a:rPr lang="en-US" sz="1600" err="1"/>
              <a:t>vendedor</a:t>
            </a:r>
            <a:r>
              <a:rPr lang="en-US" sz="1600"/>
              <a:t> de </a:t>
            </a:r>
            <a:r>
              <a:rPr lang="en-US" sz="1600" err="1"/>
              <a:t>sua</a:t>
            </a:r>
            <a:r>
              <a:rPr lang="en-US" sz="1600"/>
              <a:t> </a:t>
            </a:r>
            <a:r>
              <a:rPr lang="en-US" sz="1600" err="1"/>
              <a:t>preferência</a:t>
            </a:r>
            <a:r>
              <a:rPr lang="en-US" sz="1600"/>
              <a:t> </a:t>
            </a:r>
            <a:r>
              <a:rPr lang="en-US" sz="1600" err="1"/>
              <a:t>ou</a:t>
            </a:r>
            <a:r>
              <a:rPr lang="en-US" sz="1600"/>
              <a:t> </a:t>
            </a:r>
            <a:r>
              <a:rPr lang="en-US" sz="1600" err="1"/>
              <a:t>dar</a:t>
            </a:r>
            <a:r>
              <a:rPr lang="en-US" sz="1600"/>
              <a:t> </a:t>
            </a:r>
            <a:r>
              <a:rPr lang="en-US" sz="1600" err="1"/>
              <a:t>continuidade</a:t>
            </a:r>
            <a:r>
              <a:rPr lang="en-US" sz="1600"/>
              <a:t> a um </a:t>
            </a:r>
            <a:r>
              <a:rPr lang="en-US" sz="1600" err="1"/>
              <a:t>atendimento</a:t>
            </a:r>
            <a:r>
              <a:rPr lang="en-US" sz="1600"/>
              <a:t> anterior, o </a:t>
            </a:r>
            <a:r>
              <a:rPr lang="en-US" sz="1600" err="1"/>
              <a:t>vendedor</a:t>
            </a:r>
            <a:r>
              <a:rPr lang="en-US" sz="1600"/>
              <a:t> </a:t>
            </a:r>
            <a:r>
              <a:rPr lang="en-US" sz="1600" err="1"/>
              <a:t>que</a:t>
            </a:r>
            <a:r>
              <a:rPr lang="en-US" sz="1600"/>
              <a:t> </a:t>
            </a:r>
            <a:r>
              <a:rPr lang="en-US" sz="1600" err="1"/>
              <a:t>realizou</a:t>
            </a:r>
            <a:r>
              <a:rPr lang="en-US" sz="1600"/>
              <a:t> a </a:t>
            </a:r>
            <a:r>
              <a:rPr lang="en-US" sz="1600" err="1"/>
              <a:t>chamada</a:t>
            </a:r>
            <a:r>
              <a:rPr lang="en-US" sz="1600"/>
              <a:t> </a:t>
            </a:r>
            <a:r>
              <a:rPr lang="en-US" sz="1600" err="1"/>
              <a:t>poderá</a:t>
            </a:r>
            <a:r>
              <a:rPr lang="en-US" sz="1600"/>
              <a:t> </a:t>
            </a:r>
            <a:r>
              <a:rPr lang="en-US" sz="1600" err="1"/>
              <a:t>transferir</a:t>
            </a:r>
            <a:r>
              <a:rPr lang="en-US" sz="1600"/>
              <a:t> a </a:t>
            </a:r>
            <a:r>
              <a:rPr lang="en-US" sz="1600" err="1"/>
              <a:t>senha</a:t>
            </a:r>
            <a:r>
              <a:rPr lang="en-US" sz="1600"/>
              <a:t>, </a:t>
            </a:r>
            <a:r>
              <a:rPr lang="en-US" sz="1600" err="1"/>
              <a:t>selecionando</a:t>
            </a:r>
            <a:r>
              <a:rPr lang="en-US" sz="1600"/>
              <a:t> o</a:t>
            </a:r>
            <a:r>
              <a:rPr lang="en-US" sz="1600" b="1"/>
              <a:t> </a:t>
            </a:r>
            <a:r>
              <a:rPr lang="en-US" sz="1600" b="1" err="1"/>
              <a:t>nome</a:t>
            </a:r>
            <a:r>
              <a:rPr lang="en-US" sz="1600" b="1"/>
              <a:t> do </a:t>
            </a:r>
            <a:r>
              <a:rPr lang="en-US" sz="1600" b="1" err="1"/>
              <a:t>vendedor</a:t>
            </a:r>
            <a:r>
              <a:rPr lang="en-US" sz="1600" b="1"/>
              <a:t> </a:t>
            </a:r>
            <a:r>
              <a:rPr lang="en-US" sz="1600" b="1" err="1"/>
              <a:t>que</a:t>
            </a:r>
            <a:r>
              <a:rPr lang="en-US" sz="1600" b="1"/>
              <a:t> </a:t>
            </a:r>
            <a:r>
              <a:rPr lang="en-US" sz="1600" b="1" err="1"/>
              <a:t>fará</a:t>
            </a:r>
            <a:r>
              <a:rPr lang="en-US" sz="1600" b="1"/>
              <a:t> o </a:t>
            </a:r>
            <a:r>
              <a:rPr lang="en-US" sz="1600" b="1" err="1"/>
              <a:t>atendimento</a:t>
            </a:r>
            <a:r>
              <a:rPr lang="en-US" sz="1600"/>
              <a:t> </a:t>
            </a:r>
            <a:r>
              <a:rPr lang="en-US" sz="1600" err="1"/>
              <a:t>ao</a:t>
            </a:r>
            <a:r>
              <a:rPr lang="en-US" sz="1600"/>
              <a:t> </a:t>
            </a:r>
            <a:r>
              <a:rPr lang="en-US" sz="1600" err="1"/>
              <a:t>cliente</a:t>
            </a:r>
            <a:r>
              <a:rPr lang="en-US" sz="1600"/>
              <a:t> e </a:t>
            </a:r>
            <a:r>
              <a:rPr lang="en-US" sz="1600" err="1"/>
              <a:t>clicando</a:t>
            </a:r>
            <a:r>
              <a:rPr lang="en-US" sz="1600"/>
              <a:t> </a:t>
            </a:r>
            <a:r>
              <a:rPr lang="en-US" sz="1600" err="1"/>
              <a:t>em</a:t>
            </a:r>
            <a:r>
              <a:rPr lang="en-US" sz="1600"/>
              <a:t> "</a:t>
            </a:r>
            <a:r>
              <a:rPr lang="en-US" sz="1600" b="1"/>
              <a:t>TRANSFERIR</a:t>
            </a:r>
            <a:r>
              <a:rPr lang="en-US" sz="1600"/>
              <a:t>".</a:t>
            </a:r>
            <a:endParaRPr lang="en-US" sz="1600">
              <a:ea typeface="Calibri"/>
              <a:cs typeface="Calibri"/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917E6162-8B50-6A07-1D01-1D72231ACA50}"/>
              </a:ext>
            </a:extLst>
          </p:cNvPr>
          <p:cNvSpPr txBox="1"/>
          <p:nvPr/>
        </p:nvSpPr>
        <p:spPr>
          <a:xfrm>
            <a:off x="252211" y="5234026"/>
            <a:ext cx="581173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000" b="1">
                <a:solidFill>
                  <a:srgbClr val="FF0000"/>
                </a:solidFill>
                <a:ea typeface="+mn-lt"/>
                <a:cs typeface="+mn-lt"/>
              </a:rPr>
              <a:t>Transferência de atendimento</a:t>
            </a:r>
            <a:endParaRPr lang="pt-PT"/>
          </a:p>
        </p:txBody>
      </p:sp>
      <p:pic>
        <p:nvPicPr>
          <p:cNvPr id="37" name="Picture 2">
            <a:extLst>
              <a:ext uri="{FF2B5EF4-FFF2-40B4-BE49-F238E27FC236}">
                <a16:creationId xmlns:a16="http://schemas.microsoft.com/office/drawing/2014/main" id="{C4567FDC-B88B-39D2-4EF2-D65C819DA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05" y="6929659"/>
            <a:ext cx="6371535" cy="309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tângulo 37">
            <a:extLst>
              <a:ext uri="{FF2B5EF4-FFF2-40B4-BE49-F238E27FC236}">
                <a16:creationId xmlns:a16="http://schemas.microsoft.com/office/drawing/2014/main" id="{43843E22-24A2-8269-0E48-778CF3476574}"/>
              </a:ext>
            </a:extLst>
          </p:cNvPr>
          <p:cNvSpPr/>
          <p:nvPr/>
        </p:nvSpPr>
        <p:spPr>
          <a:xfrm>
            <a:off x="1473610" y="8660778"/>
            <a:ext cx="1278255" cy="261316"/>
          </a:xfrm>
          <a:prstGeom prst="rect">
            <a:avLst/>
          </a:prstGeom>
          <a:noFill/>
          <a:ln>
            <a:solidFill>
              <a:srgbClr val="D52B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2700"/>
          </a:p>
        </p:txBody>
      </p:sp>
      <p:cxnSp>
        <p:nvCxnSpPr>
          <p:cNvPr id="40" name="Conexão reta unidirecional 39">
            <a:extLst>
              <a:ext uri="{FF2B5EF4-FFF2-40B4-BE49-F238E27FC236}">
                <a16:creationId xmlns:a16="http://schemas.microsoft.com/office/drawing/2014/main" id="{DEB61219-E2B5-02A6-3025-787664AA032F}"/>
              </a:ext>
            </a:extLst>
          </p:cNvPr>
          <p:cNvCxnSpPr/>
          <p:nvPr/>
        </p:nvCxnSpPr>
        <p:spPr>
          <a:xfrm>
            <a:off x="3317315" y="10290444"/>
            <a:ext cx="6263" cy="76647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Seta: Pentágono 41">
            <a:extLst>
              <a:ext uri="{FF2B5EF4-FFF2-40B4-BE49-F238E27FC236}">
                <a16:creationId xmlns:a16="http://schemas.microsoft.com/office/drawing/2014/main" id="{1D375BBD-9CDB-B302-A7CB-4712540145F0}"/>
              </a:ext>
            </a:extLst>
          </p:cNvPr>
          <p:cNvSpPr/>
          <p:nvPr/>
        </p:nvSpPr>
        <p:spPr>
          <a:xfrm>
            <a:off x="-2154735" y="1901533"/>
            <a:ext cx="2146886" cy="1146557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PT" sz="1200">
                <a:ea typeface="Calibri"/>
                <a:cs typeface="Calibri"/>
              </a:rPr>
              <a:t>DG: este é o slide 21 do doc: </a:t>
            </a:r>
            <a:r>
              <a:rPr lang="pt-PT" sz="1200">
                <a:ea typeface="+mn-lt"/>
                <a:cs typeface="+mn-lt"/>
              </a:rPr>
              <a:t>Gestão de senhas atendimento_Canal AA_TREINAMENTO VENDEDOR</a:t>
            </a:r>
            <a:endParaRPr lang="pt-PT" sz="1200">
              <a:ea typeface="Calibri"/>
              <a:cs typeface="Calibri"/>
            </a:endParaRPr>
          </a:p>
        </p:txBody>
      </p:sp>
      <p:sp>
        <p:nvSpPr>
          <p:cNvPr id="44" name="Seta: Pentágono 43">
            <a:extLst>
              <a:ext uri="{FF2B5EF4-FFF2-40B4-BE49-F238E27FC236}">
                <a16:creationId xmlns:a16="http://schemas.microsoft.com/office/drawing/2014/main" id="{575D7F12-3041-885D-C1E6-94354DEC8CE2}"/>
              </a:ext>
            </a:extLst>
          </p:cNvPr>
          <p:cNvSpPr/>
          <p:nvPr/>
        </p:nvSpPr>
        <p:spPr>
          <a:xfrm>
            <a:off x="-2345087" y="8321383"/>
            <a:ext cx="2146886" cy="1146557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PT" sz="1200">
                <a:ea typeface="Calibri"/>
                <a:cs typeface="Calibri"/>
              </a:rPr>
              <a:t>DG: este é o slide 28 do doc: </a:t>
            </a:r>
            <a:r>
              <a:rPr lang="pt-PT" sz="1200">
                <a:ea typeface="+mn-lt"/>
                <a:cs typeface="+mn-lt"/>
              </a:rPr>
              <a:t>Gestão de senhas atendimento_Canal AA_TREINAMENTO VENDEDOR</a:t>
            </a:r>
            <a:endParaRPr lang="pt-PT" sz="12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7045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m texto, captura de ecrã, software, Página web&#10;&#10;Os conteúdos gerados por IA poderão estar incorretos.">
            <a:extLst>
              <a:ext uri="{FF2B5EF4-FFF2-40B4-BE49-F238E27FC236}">
                <a16:creationId xmlns:a16="http://schemas.microsoft.com/office/drawing/2014/main" id="{0D17E72D-4F5B-AA6A-8376-A64936945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50" y="1045775"/>
            <a:ext cx="6580782" cy="3195230"/>
          </a:xfrm>
          <a:prstGeom prst="rect">
            <a:avLst/>
          </a:prstGeom>
        </p:spPr>
      </p:pic>
      <p:pic>
        <p:nvPicPr>
          <p:cNvPr id="6" name="Imagem 5" descr="Uma imagem com texto, captura de ecrã, software, número&#10;&#10;Os conteúdos gerados por IA poderão estar incorretos.">
            <a:extLst>
              <a:ext uri="{FF2B5EF4-FFF2-40B4-BE49-F238E27FC236}">
                <a16:creationId xmlns:a16="http://schemas.microsoft.com/office/drawing/2014/main" id="{F4794A72-08A3-A633-B204-FC4A17B7C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10906"/>
            <a:ext cx="6860320" cy="3321769"/>
          </a:xfrm>
          <a:prstGeom prst="rect">
            <a:avLst/>
          </a:prstGeom>
        </p:spPr>
      </p:pic>
      <p:cxnSp>
        <p:nvCxnSpPr>
          <p:cNvPr id="8" name="Conexão reta unidirecional 7">
            <a:extLst>
              <a:ext uri="{FF2B5EF4-FFF2-40B4-BE49-F238E27FC236}">
                <a16:creationId xmlns:a16="http://schemas.microsoft.com/office/drawing/2014/main" id="{43172041-3347-9B1D-12F1-17FE7704A01A}"/>
              </a:ext>
            </a:extLst>
          </p:cNvPr>
          <p:cNvCxnSpPr/>
          <p:nvPr/>
        </p:nvCxnSpPr>
        <p:spPr>
          <a:xfrm>
            <a:off x="3316901" y="4238372"/>
            <a:ext cx="6263" cy="76647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06A2EB29-7BEB-B9C3-88E9-9E03250E6E96}"/>
              </a:ext>
            </a:extLst>
          </p:cNvPr>
          <p:cNvSpPr txBox="1"/>
          <p:nvPr/>
        </p:nvSpPr>
        <p:spPr>
          <a:xfrm>
            <a:off x="150305" y="479446"/>
            <a:ext cx="635483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Em </a:t>
            </a:r>
            <a:r>
              <a:rPr lang="en-US" err="1"/>
              <a:t>seguida</a:t>
            </a:r>
            <a:r>
              <a:rPr lang="en-US"/>
              <a:t>, </a:t>
            </a:r>
            <a:r>
              <a:rPr lang="en-US" err="1"/>
              <a:t>confirme</a:t>
            </a:r>
            <a:r>
              <a:rPr lang="en-US"/>
              <a:t> a </a:t>
            </a:r>
            <a:r>
              <a:rPr lang="en-US" err="1"/>
              <a:t>transferência</a:t>
            </a:r>
            <a:r>
              <a:rPr lang="en-US"/>
              <a:t> </a:t>
            </a:r>
            <a:r>
              <a:rPr lang="en-US" err="1"/>
              <a:t>clicando</a:t>
            </a:r>
            <a:r>
              <a:rPr lang="en-US"/>
              <a:t> </a:t>
            </a:r>
            <a:r>
              <a:rPr lang="en-US" err="1"/>
              <a:t>em</a:t>
            </a:r>
            <a:r>
              <a:rPr lang="en-US"/>
              <a:t> </a:t>
            </a:r>
            <a:r>
              <a:rPr lang="en-US" b="1"/>
              <a:t>“OK”</a:t>
            </a:r>
            <a:r>
              <a:rPr lang="en-US"/>
              <a:t>.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C4D93BCB-09F1-14E4-A405-823EE66A3440}"/>
              </a:ext>
            </a:extLst>
          </p:cNvPr>
          <p:cNvSpPr/>
          <p:nvPr/>
        </p:nvSpPr>
        <p:spPr>
          <a:xfrm>
            <a:off x="2453318" y="1058532"/>
            <a:ext cx="1630357" cy="504439"/>
          </a:xfrm>
          <a:prstGeom prst="rect">
            <a:avLst/>
          </a:prstGeom>
          <a:noFill/>
          <a:ln>
            <a:solidFill>
              <a:srgbClr val="D52B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270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2DA62ED-2BA3-DA19-709A-8A5F98595DD7}"/>
              </a:ext>
            </a:extLst>
          </p:cNvPr>
          <p:cNvSpPr/>
          <p:nvPr/>
        </p:nvSpPr>
        <p:spPr>
          <a:xfrm>
            <a:off x="1409641" y="8225333"/>
            <a:ext cx="4034384" cy="374033"/>
          </a:xfrm>
          <a:prstGeom prst="rect">
            <a:avLst/>
          </a:prstGeom>
          <a:noFill/>
          <a:ln>
            <a:solidFill>
              <a:srgbClr val="D52B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270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B8C8DF1-6638-5E5B-973B-FA394680B22A}"/>
              </a:ext>
            </a:extLst>
          </p:cNvPr>
          <p:cNvSpPr txBox="1"/>
          <p:nvPr/>
        </p:nvSpPr>
        <p:spPr>
          <a:xfrm>
            <a:off x="262034" y="9693905"/>
            <a:ext cx="6317559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pt-PT" sz="1600">
                <a:ea typeface="+mn-lt"/>
                <a:cs typeface="+mn-lt"/>
              </a:rPr>
              <a:t>Se o vendedor que recebeu a transferência da senha </a:t>
            </a:r>
            <a:r>
              <a:rPr lang="pt-PT" sz="1600" b="1">
                <a:ea typeface="+mn-lt"/>
                <a:cs typeface="+mn-lt"/>
              </a:rPr>
              <a:t>não estiver em atendimento</a:t>
            </a:r>
            <a:r>
              <a:rPr lang="pt-PT" sz="1600">
                <a:ea typeface="+mn-lt"/>
                <a:cs typeface="+mn-lt"/>
              </a:rPr>
              <a:t>, a senha será chamada novamente no painel (TV), com a indicação da nova PA responsável pelo atendimento.</a:t>
            </a:r>
            <a:endParaRPr lang="pt-PT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pt-PT" sz="160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pt-PT" sz="1600">
                <a:ea typeface="+mn-lt"/>
                <a:cs typeface="+mn-lt"/>
              </a:rPr>
              <a:t>Se o vendedor que recebeu a transferência </a:t>
            </a:r>
            <a:r>
              <a:rPr lang="pt-PT" sz="1600" b="1">
                <a:ea typeface="+mn-lt"/>
                <a:cs typeface="+mn-lt"/>
              </a:rPr>
              <a:t>estiver em atendimento</a:t>
            </a:r>
            <a:r>
              <a:rPr lang="pt-PT" sz="1600">
                <a:ea typeface="+mn-lt"/>
                <a:cs typeface="+mn-lt"/>
              </a:rPr>
              <a:t>, a senha passará a compor a fila da PA dele. Assim que o atendimento atual for encerrado, a senha será chamada novamente no painel (TV), com a indicação da PA que realizará o atendimento.</a:t>
            </a:r>
            <a:endParaRPr lang="pt-PT">
              <a:ea typeface="Calibri"/>
              <a:cs typeface="Calibri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E8D40BB-C4B8-AE8B-2CB9-F67E27381B7E}"/>
              </a:ext>
            </a:extLst>
          </p:cNvPr>
          <p:cNvSpPr txBox="1"/>
          <p:nvPr/>
        </p:nvSpPr>
        <p:spPr>
          <a:xfrm>
            <a:off x="336505" y="5337979"/>
            <a:ext cx="637346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/>
              <a:t>Com a </a:t>
            </a:r>
            <a:r>
              <a:rPr lang="en-US" sz="1600" err="1"/>
              <a:t>transferência</a:t>
            </a:r>
            <a:r>
              <a:rPr lang="en-US" sz="1600"/>
              <a:t> </a:t>
            </a:r>
            <a:r>
              <a:rPr lang="en-US" sz="1600" err="1"/>
              <a:t>realizada</a:t>
            </a:r>
            <a:r>
              <a:rPr lang="en-US" sz="1600"/>
              <a:t>, </a:t>
            </a:r>
            <a:r>
              <a:rPr lang="en-US" sz="1600" err="1"/>
              <a:t>uma</a:t>
            </a:r>
            <a:r>
              <a:rPr lang="en-US" sz="1600"/>
              <a:t> </a:t>
            </a:r>
            <a:r>
              <a:rPr lang="en-US" sz="1600" err="1"/>
              <a:t>mensagem</a:t>
            </a:r>
            <a:r>
              <a:rPr lang="en-US" sz="1600"/>
              <a:t> de </a:t>
            </a:r>
            <a:r>
              <a:rPr lang="en-US" sz="1600" err="1"/>
              <a:t>confirmação</a:t>
            </a:r>
            <a:r>
              <a:rPr lang="en-US" sz="1600"/>
              <a:t> </a:t>
            </a:r>
            <a:r>
              <a:rPr lang="en-US" sz="1600" err="1"/>
              <a:t>aparecerá</a:t>
            </a:r>
            <a:r>
              <a:rPr lang="en-US" sz="1600"/>
              <a:t> </a:t>
            </a:r>
            <a:r>
              <a:rPr lang="en-US" sz="1600" err="1"/>
              <a:t>na</a:t>
            </a:r>
            <a:r>
              <a:rPr lang="en-US" sz="1600"/>
              <a:t> </a:t>
            </a:r>
            <a:r>
              <a:rPr lang="en-US" sz="1600" err="1"/>
              <a:t>tela</a:t>
            </a:r>
            <a:r>
              <a:rPr lang="en-US" sz="1600"/>
              <a:t>. </a:t>
            </a:r>
            <a:r>
              <a:rPr lang="en-US" sz="1600" err="1"/>
              <a:t>Após</a:t>
            </a:r>
            <a:r>
              <a:rPr lang="en-US" sz="1600"/>
              <a:t> </a:t>
            </a:r>
            <a:r>
              <a:rPr lang="en-US" sz="1600" err="1"/>
              <a:t>verificar</a:t>
            </a:r>
            <a:r>
              <a:rPr lang="en-US" sz="1600"/>
              <a:t> a </a:t>
            </a:r>
            <a:r>
              <a:rPr lang="en-US" sz="1600" err="1"/>
              <a:t>transferência</a:t>
            </a:r>
            <a:r>
              <a:rPr lang="en-US" sz="1600"/>
              <a:t>, clique </a:t>
            </a:r>
            <a:r>
              <a:rPr lang="en-US" sz="1600" err="1"/>
              <a:t>em</a:t>
            </a:r>
            <a:r>
              <a:rPr lang="en-US" sz="1600"/>
              <a:t> </a:t>
            </a:r>
            <a:r>
              <a:rPr lang="en-US" sz="1600" b="1"/>
              <a:t>“FECHAR”</a:t>
            </a:r>
            <a:r>
              <a:rPr lang="en-US" sz="1600"/>
              <a:t>.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5B503B97-6599-93BB-C51B-2A82B79F103F}"/>
              </a:ext>
            </a:extLst>
          </p:cNvPr>
          <p:cNvSpPr/>
          <p:nvPr/>
        </p:nvSpPr>
        <p:spPr>
          <a:xfrm>
            <a:off x="4798115" y="8597648"/>
            <a:ext cx="642656" cy="243627"/>
          </a:xfrm>
          <a:prstGeom prst="rect">
            <a:avLst/>
          </a:prstGeom>
          <a:noFill/>
          <a:ln>
            <a:solidFill>
              <a:srgbClr val="D52B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2700"/>
          </a:p>
        </p:txBody>
      </p:sp>
      <p:sp>
        <p:nvSpPr>
          <p:cNvPr id="19" name="Seta: Pentágono 18">
            <a:extLst>
              <a:ext uri="{FF2B5EF4-FFF2-40B4-BE49-F238E27FC236}">
                <a16:creationId xmlns:a16="http://schemas.microsoft.com/office/drawing/2014/main" id="{89E0B1D4-B639-A3E2-6D59-21AC8D0EBBC3}"/>
              </a:ext>
            </a:extLst>
          </p:cNvPr>
          <p:cNvSpPr/>
          <p:nvPr/>
        </p:nvSpPr>
        <p:spPr>
          <a:xfrm>
            <a:off x="-2141079" y="1556371"/>
            <a:ext cx="2146886" cy="1146557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PT" sz="1200">
                <a:ea typeface="Calibri"/>
                <a:cs typeface="Calibri"/>
              </a:rPr>
              <a:t>DG: este é o slide 30 do doc: </a:t>
            </a:r>
            <a:r>
              <a:rPr lang="pt-PT" sz="1200">
                <a:ea typeface="+mn-lt"/>
                <a:cs typeface="+mn-lt"/>
              </a:rPr>
              <a:t>Gestão de senhas atendimento_Canal AA_TREINAMENTO VENDEDOR</a:t>
            </a:r>
            <a:endParaRPr lang="pt-PT" sz="1200">
              <a:ea typeface="Calibri"/>
              <a:cs typeface="Calibri"/>
            </a:endParaRPr>
          </a:p>
        </p:txBody>
      </p:sp>
      <p:sp>
        <p:nvSpPr>
          <p:cNvPr id="21" name="Seta: Pentágono 20">
            <a:extLst>
              <a:ext uri="{FF2B5EF4-FFF2-40B4-BE49-F238E27FC236}">
                <a16:creationId xmlns:a16="http://schemas.microsoft.com/office/drawing/2014/main" id="{4D59530D-7EA2-8660-DCB2-AD598B8DFC99}"/>
              </a:ext>
            </a:extLst>
          </p:cNvPr>
          <p:cNvSpPr/>
          <p:nvPr/>
        </p:nvSpPr>
        <p:spPr>
          <a:xfrm>
            <a:off x="-2401778" y="7196737"/>
            <a:ext cx="2146886" cy="1146557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PT" sz="1200">
                <a:ea typeface="Calibri"/>
                <a:cs typeface="Calibri"/>
              </a:rPr>
              <a:t>DG: este é o slide 31 do doc: </a:t>
            </a:r>
            <a:r>
              <a:rPr lang="pt-PT" sz="1200">
                <a:ea typeface="+mn-lt"/>
                <a:cs typeface="+mn-lt"/>
              </a:rPr>
              <a:t>Gestão de senhas atendimento_Canal AA_TREINAMENTO VENDEDOR</a:t>
            </a:r>
            <a:endParaRPr lang="pt-PT" sz="12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6990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918E541-3C3E-EA76-FFC3-AC5793C4EA0C}"/>
              </a:ext>
            </a:extLst>
          </p:cNvPr>
          <p:cNvSpPr txBox="1"/>
          <p:nvPr/>
        </p:nvSpPr>
        <p:spPr>
          <a:xfrm>
            <a:off x="448247" y="609751"/>
            <a:ext cx="342900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400" b="1" baseline="0">
                <a:solidFill>
                  <a:srgbClr val="FF0000"/>
                </a:solidFill>
                <a:latin typeface="Calibri"/>
              </a:rPr>
              <a:t>Pausas do vendedor</a:t>
            </a:r>
            <a:r>
              <a:rPr sz="2400" b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​</a:t>
            </a:r>
            <a:endParaRPr lang="pt-PT" sz="2400" b="1">
              <a:solidFill>
                <a:srgbClr val="FF0000"/>
              </a:solidFill>
              <a:ea typeface="Calibri"/>
              <a:cs typeface="Calibri"/>
            </a:endParaRPr>
          </a:p>
          <a:p>
            <a:pPr algn="ctr"/>
            <a:endParaRPr lang="pt-PT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02B272-64B8-8456-F03E-2597F32D7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0" y="2163840"/>
            <a:ext cx="5450591" cy="259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382A8C6D-F9BA-2732-ACE8-73DE23E170A5}"/>
              </a:ext>
            </a:extLst>
          </p:cNvPr>
          <p:cNvSpPr/>
          <p:nvPr/>
        </p:nvSpPr>
        <p:spPr>
          <a:xfrm>
            <a:off x="2122705" y="3961421"/>
            <a:ext cx="932710" cy="608075"/>
          </a:xfrm>
          <a:prstGeom prst="rect">
            <a:avLst/>
          </a:prstGeom>
          <a:noFill/>
          <a:ln>
            <a:solidFill>
              <a:srgbClr val="D52B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270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061F67DF-0DB0-10B7-B15F-EF9E3A38C131}"/>
              </a:ext>
            </a:extLst>
          </p:cNvPr>
          <p:cNvSpPr/>
          <p:nvPr/>
        </p:nvSpPr>
        <p:spPr>
          <a:xfrm>
            <a:off x="3791758" y="2492659"/>
            <a:ext cx="281316" cy="4020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270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B78C0AF0-6739-CCC8-BB6C-8029F3BD2F12}"/>
              </a:ext>
            </a:extLst>
          </p:cNvPr>
          <p:cNvSpPr/>
          <p:nvPr/>
        </p:nvSpPr>
        <p:spPr>
          <a:xfrm>
            <a:off x="3879865" y="2426789"/>
            <a:ext cx="254849" cy="40203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270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4FDE89F4-B5E1-C41A-E707-3B352AF8E6A7}"/>
              </a:ext>
            </a:extLst>
          </p:cNvPr>
          <p:cNvSpPr/>
          <p:nvPr/>
        </p:nvSpPr>
        <p:spPr>
          <a:xfrm>
            <a:off x="2163693" y="2075395"/>
            <a:ext cx="254849" cy="40203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270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4C21E3C1-E1D1-3DA4-B37A-7CF48DA02344}"/>
              </a:ext>
            </a:extLst>
          </p:cNvPr>
          <p:cNvSpPr/>
          <p:nvPr/>
        </p:nvSpPr>
        <p:spPr>
          <a:xfrm>
            <a:off x="1951017" y="2130582"/>
            <a:ext cx="254849" cy="40203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270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D852511-470C-2796-DCB5-AE1C61E0E4A6}"/>
              </a:ext>
            </a:extLst>
          </p:cNvPr>
          <p:cNvSpPr/>
          <p:nvPr/>
        </p:nvSpPr>
        <p:spPr>
          <a:xfrm>
            <a:off x="2078442" y="2196452"/>
            <a:ext cx="281316" cy="4020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2700"/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F35ACA10-74B8-5506-7BFA-486247F18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59" y="7435521"/>
            <a:ext cx="5459337" cy="261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8EB7222F-2545-8CDA-F13F-291A6DCB764A}"/>
              </a:ext>
            </a:extLst>
          </p:cNvPr>
          <p:cNvSpPr txBox="1"/>
          <p:nvPr/>
        </p:nvSpPr>
        <p:spPr>
          <a:xfrm>
            <a:off x="355198" y="1224049"/>
            <a:ext cx="637346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/>
              <a:t>Caso precise </a:t>
            </a:r>
            <a:r>
              <a:rPr lang="en-US" sz="1600" err="1"/>
              <a:t>realizar</a:t>
            </a:r>
            <a:r>
              <a:rPr lang="en-US" sz="1600"/>
              <a:t> </a:t>
            </a:r>
            <a:r>
              <a:rPr lang="en-US" sz="1600" err="1"/>
              <a:t>alguma</a:t>
            </a:r>
            <a:r>
              <a:rPr lang="en-US" sz="1600"/>
              <a:t> pausa, o </a:t>
            </a:r>
            <a:r>
              <a:rPr lang="en-US" sz="1600" b="1"/>
              <a:t>“</a:t>
            </a:r>
            <a:r>
              <a:rPr lang="en-US" sz="1600" b="1" err="1"/>
              <a:t>Motivo</a:t>
            </a:r>
            <a:r>
              <a:rPr lang="en-US" sz="1600" b="1"/>
              <a:t> da pausa”</a:t>
            </a:r>
            <a:r>
              <a:rPr lang="en-US" sz="1600"/>
              <a:t> </a:t>
            </a:r>
            <a:r>
              <a:rPr lang="en-US" sz="1600" err="1"/>
              <a:t>deverá</a:t>
            </a:r>
            <a:r>
              <a:rPr lang="en-US" sz="1600"/>
              <a:t> ser </a:t>
            </a:r>
            <a:r>
              <a:rPr lang="en-US" sz="1600" err="1"/>
              <a:t>informado</a:t>
            </a:r>
            <a:r>
              <a:rPr lang="en-US" sz="1600"/>
              <a:t>, </a:t>
            </a:r>
            <a:r>
              <a:rPr lang="en-US" sz="1600" err="1"/>
              <a:t>selecionando</a:t>
            </a:r>
            <a:r>
              <a:rPr lang="en-US" sz="1600"/>
              <a:t> </a:t>
            </a:r>
            <a:r>
              <a:rPr lang="en-US" sz="1600" err="1"/>
              <a:t>uma</a:t>
            </a:r>
            <a:r>
              <a:rPr lang="en-US" sz="1600"/>
              <a:t> das </a:t>
            </a:r>
            <a:r>
              <a:rPr lang="en-US" sz="1600" err="1"/>
              <a:t>opções</a:t>
            </a:r>
            <a:r>
              <a:rPr lang="en-US" sz="1600"/>
              <a:t> </a:t>
            </a:r>
            <a:r>
              <a:rPr lang="en-US" sz="1600" err="1"/>
              <a:t>disponíveis</a:t>
            </a:r>
            <a:r>
              <a:rPr lang="en-US" sz="1600"/>
              <a:t> </a:t>
            </a:r>
            <a:r>
              <a:rPr lang="en-US" sz="1600" err="1"/>
              <a:t>na</a:t>
            </a:r>
            <a:r>
              <a:rPr lang="en-US" sz="1600"/>
              <a:t> </a:t>
            </a:r>
            <a:r>
              <a:rPr lang="en-US" sz="1600" err="1"/>
              <a:t>lista</a:t>
            </a:r>
            <a:r>
              <a:rPr lang="en-US" sz="1600"/>
              <a:t>, </a:t>
            </a:r>
            <a:r>
              <a:rPr lang="en-US" sz="1600" err="1"/>
              <a:t>conforme</a:t>
            </a:r>
            <a:r>
              <a:rPr lang="en-US" sz="1600"/>
              <a:t> segue:</a:t>
            </a: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EF93DEFA-16F2-EC7B-671F-EA5517783E82}"/>
              </a:ext>
            </a:extLst>
          </p:cNvPr>
          <p:cNvSpPr/>
          <p:nvPr/>
        </p:nvSpPr>
        <p:spPr>
          <a:xfrm>
            <a:off x="442974" y="5005426"/>
            <a:ext cx="5962215" cy="1098779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8" name="Gráfico 27" descr="Aviso com preenchimento sólido">
            <a:extLst>
              <a:ext uri="{FF2B5EF4-FFF2-40B4-BE49-F238E27FC236}">
                <a16:creationId xmlns:a16="http://schemas.microsoft.com/office/drawing/2014/main" id="{1A138E15-929F-5C3B-370F-BAD6114E61D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3399" y="5129573"/>
            <a:ext cx="699253" cy="736461"/>
          </a:xfrm>
          <a:prstGeom prst="rect">
            <a:avLst/>
          </a:prstGeom>
        </p:spPr>
      </p:pic>
      <p:sp>
        <p:nvSpPr>
          <p:cNvPr id="31" name="CaixaDeTexto 30">
            <a:extLst>
              <a:ext uri="{FF2B5EF4-FFF2-40B4-BE49-F238E27FC236}">
                <a16:creationId xmlns:a16="http://schemas.microsoft.com/office/drawing/2014/main" id="{A8EB89DD-C0A3-60B7-2976-3E890DCCC03E}"/>
              </a:ext>
            </a:extLst>
          </p:cNvPr>
          <p:cNvSpPr txBox="1"/>
          <p:nvPr/>
        </p:nvSpPr>
        <p:spPr>
          <a:xfrm>
            <a:off x="676774" y="6867027"/>
            <a:ext cx="5475708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err="1"/>
              <a:t>Após</a:t>
            </a:r>
            <a:r>
              <a:rPr lang="en-US" sz="1600"/>
              <a:t> </a:t>
            </a:r>
            <a:r>
              <a:rPr lang="en-US" sz="1600" err="1"/>
              <a:t>selecionar</a:t>
            </a:r>
            <a:r>
              <a:rPr lang="en-US" sz="1600"/>
              <a:t> o item, clique </a:t>
            </a:r>
            <a:r>
              <a:rPr lang="en-US" sz="1600" err="1"/>
              <a:t>em</a:t>
            </a:r>
            <a:r>
              <a:rPr lang="en-US" sz="1600"/>
              <a:t> </a:t>
            </a:r>
            <a:r>
              <a:rPr lang="en-US" sz="1600" b="1"/>
              <a:t>“SOLICITAR PAUSA”</a:t>
            </a:r>
            <a:r>
              <a:rPr lang="en-US" sz="1600"/>
              <a:t>.</a:t>
            </a:r>
            <a:endParaRPr lang="en-US" sz="1600">
              <a:ea typeface="Calibri"/>
              <a:cs typeface="Calibri"/>
            </a:endParaRP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74A6D5D3-BE7C-D197-7474-45B0FCF689E8}"/>
              </a:ext>
            </a:extLst>
          </p:cNvPr>
          <p:cNvSpPr txBox="1"/>
          <p:nvPr/>
        </p:nvSpPr>
        <p:spPr>
          <a:xfrm>
            <a:off x="1546618" y="5128513"/>
            <a:ext cx="478838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err="1">
                <a:solidFill>
                  <a:srgbClr val="FFFFFF"/>
                </a:solidFill>
              </a:rPr>
              <a:t>Importante</a:t>
            </a:r>
            <a:r>
              <a:rPr lang="en-US" sz="1600">
                <a:solidFill>
                  <a:srgbClr val="FFFFFF"/>
                </a:solidFill>
              </a:rPr>
              <a:t>: a </a:t>
            </a:r>
            <a:r>
              <a:rPr lang="en-US" sz="1600" err="1">
                <a:solidFill>
                  <a:srgbClr val="FFFFFF"/>
                </a:solidFill>
              </a:rPr>
              <a:t>opção</a:t>
            </a:r>
            <a:r>
              <a:rPr lang="en-US" sz="1600">
                <a:solidFill>
                  <a:srgbClr val="FFFFFF"/>
                </a:solidFill>
              </a:rPr>
              <a:t> de pausa </a:t>
            </a:r>
            <a:r>
              <a:rPr lang="en-US" sz="1600" err="1">
                <a:solidFill>
                  <a:srgbClr val="FFFFFF"/>
                </a:solidFill>
              </a:rPr>
              <a:t>somente</a:t>
            </a:r>
            <a:r>
              <a:rPr lang="en-US" sz="1600">
                <a:solidFill>
                  <a:srgbClr val="FFFFFF"/>
                </a:solidFill>
              </a:rPr>
              <a:t> </a:t>
            </a:r>
            <a:r>
              <a:rPr lang="en-US" sz="1600" err="1">
                <a:solidFill>
                  <a:srgbClr val="FFFFFF"/>
                </a:solidFill>
              </a:rPr>
              <a:t>deverá</a:t>
            </a:r>
            <a:r>
              <a:rPr lang="en-US" sz="1600">
                <a:solidFill>
                  <a:srgbClr val="FFFFFF"/>
                </a:solidFill>
              </a:rPr>
              <a:t> ser </a:t>
            </a:r>
            <a:r>
              <a:rPr lang="en-US" sz="1600" err="1">
                <a:solidFill>
                  <a:srgbClr val="FFFFFF"/>
                </a:solidFill>
              </a:rPr>
              <a:t>utilizada</a:t>
            </a:r>
            <a:r>
              <a:rPr lang="en-US" sz="1600">
                <a:solidFill>
                  <a:srgbClr val="FFFFFF"/>
                </a:solidFill>
              </a:rPr>
              <a:t> </a:t>
            </a:r>
            <a:r>
              <a:rPr lang="en-US" sz="1600" err="1">
                <a:solidFill>
                  <a:srgbClr val="FFFFFF"/>
                </a:solidFill>
              </a:rPr>
              <a:t>nos</a:t>
            </a:r>
            <a:r>
              <a:rPr lang="en-US" sz="1600">
                <a:solidFill>
                  <a:srgbClr val="FFFFFF"/>
                </a:solidFill>
              </a:rPr>
              <a:t> </a:t>
            </a:r>
            <a:r>
              <a:rPr lang="en-US" sz="1600" err="1">
                <a:solidFill>
                  <a:srgbClr val="FFFFFF"/>
                </a:solidFill>
              </a:rPr>
              <a:t>casos</a:t>
            </a:r>
            <a:r>
              <a:rPr lang="en-US" sz="1600">
                <a:solidFill>
                  <a:srgbClr val="FFFFFF"/>
                </a:solidFill>
              </a:rPr>
              <a:t> </a:t>
            </a:r>
            <a:r>
              <a:rPr lang="en-US" sz="1600" err="1">
                <a:solidFill>
                  <a:srgbClr val="FFFFFF"/>
                </a:solidFill>
              </a:rPr>
              <a:t>indicados</a:t>
            </a:r>
            <a:r>
              <a:rPr lang="en-US" sz="1600">
                <a:solidFill>
                  <a:srgbClr val="FFFFFF"/>
                </a:solidFill>
              </a:rPr>
              <a:t>, pois </a:t>
            </a:r>
            <a:r>
              <a:rPr lang="en-US" sz="1600" err="1">
                <a:solidFill>
                  <a:srgbClr val="FFFFFF"/>
                </a:solidFill>
              </a:rPr>
              <a:t>será</a:t>
            </a:r>
            <a:r>
              <a:rPr lang="en-US" sz="1600">
                <a:solidFill>
                  <a:srgbClr val="FFFFFF"/>
                </a:solidFill>
              </a:rPr>
              <a:t> </a:t>
            </a:r>
            <a:r>
              <a:rPr lang="en-US" sz="1600" err="1">
                <a:solidFill>
                  <a:srgbClr val="FFFFFF"/>
                </a:solidFill>
              </a:rPr>
              <a:t>acompanhado</a:t>
            </a:r>
            <a:r>
              <a:rPr lang="en-US" sz="1600">
                <a:solidFill>
                  <a:srgbClr val="FFFFFF"/>
                </a:solidFill>
              </a:rPr>
              <a:t> </a:t>
            </a:r>
            <a:r>
              <a:rPr lang="en-US" sz="1600" err="1">
                <a:solidFill>
                  <a:srgbClr val="FFFFFF"/>
                </a:solidFill>
              </a:rPr>
              <a:t>por</a:t>
            </a:r>
            <a:r>
              <a:rPr lang="en-US" sz="1600">
                <a:solidFill>
                  <a:srgbClr val="FFFFFF"/>
                </a:solidFill>
              </a:rPr>
              <a:t> </a:t>
            </a:r>
            <a:r>
              <a:rPr lang="en-US" sz="1600" err="1">
                <a:solidFill>
                  <a:srgbClr val="FFFFFF"/>
                </a:solidFill>
              </a:rPr>
              <a:t>relatórios</a:t>
            </a:r>
            <a:r>
              <a:rPr lang="en-US" sz="1600">
                <a:solidFill>
                  <a:srgbClr val="FFFFFF"/>
                </a:solidFill>
              </a:rPr>
              <a:t>.​</a:t>
            </a:r>
            <a:endParaRPr lang="en-US" sz="1600">
              <a:solidFill>
                <a:srgbClr val="FFFFFF"/>
              </a:solidFill>
              <a:ea typeface="Calibri"/>
              <a:cs typeface="Calibri"/>
            </a:endParaRPr>
          </a:p>
        </p:txBody>
      </p:sp>
      <p:cxnSp>
        <p:nvCxnSpPr>
          <p:cNvPr id="44" name="Conexão reta unidirecional 43">
            <a:extLst>
              <a:ext uri="{FF2B5EF4-FFF2-40B4-BE49-F238E27FC236}">
                <a16:creationId xmlns:a16="http://schemas.microsoft.com/office/drawing/2014/main" id="{3BCDEA04-4068-8B5F-A8A0-641975F84CFC}"/>
              </a:ext>
            </a:extLst>
          </p:cNvPr>
          <p:cNvCxnSpPr/>
          <p:nvPr/>
        </p:nvCxnSpPr>
        <p:spPr>
          <a:xfrm>
            <a:off x="3316901" y="6114061"/>
            <a:ext cx="6263" cy="76647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Retângulo: Cantos Arredondados 44">
            <a:extLst>
              <a:ext uri="{FF2B5EF4-FFF2-40B4-BE49-F238E27FC236}">
                <a16:creationId xmlns:a16="http://schemas.microsoft.com/office/drawing/2014/main" id="{D1433E2B-C340-D946-0940-A9D695C8B160}"/>
              </a:ext>
            </a:extLst>
          </p:cNvPr>
          <p:cNvSpPr/>
          <p:nvPr/>
        </p:nvSpPr>
        <p:spPr>
          <a:xfrm>
            <a:off x="442497" y="10205422"/>
            <a:ext cx="5901121" cy="184658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46" name="Gráfico 45" descr="Aviso com preenchimento sólido">
            <a:extLst>
              <a:ext uri="{FF2B5EF4-FFF2-40B4-BE49-F238E27FC236}">
                <a16:creationId xmlns:a16="http://schemas.microsoft.com/office/drawing/2014/main" id="{0490CF2F-EA47-14F2-3606-5BE44013492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2723" y="10619393"/>
            <a:ext cx="699253" cy="736461"/>
          </a:xfrm>
          <a:prstGeom prst="rect">
            <a:avLst/>
          </a:prstGeom>
        </p:spPr>
      </p:pic>
      <p:sp>
        <p:nvSpPr>
          <p:cNvPr id="32" name="CaixaDeTexto 31">
            <a:extLst>
              <a:ext uri="{FF2B5EF4-FFF2-40B4-BE49-F238E27FC236}">
                <a16:creationId xmlns:a16="http://schemas.microsoft.com/office/drawing/2014/main" id="{7AAE2A30-474E-3D72-A2B5-BB9C77C92BE9}"/>
              </a:ext>
            </a:extLst>
          </p:cNvPr>
          <p:cNvSpPr txBox="1"/>
          <p:nvPr/>
        </p:nvSpPr>
        <p:spPr>
          <a:xfrm>
            <a:off x="1592403" y="10465848"/>
            <a:ext cx="4712011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err="1">
                <a:solidFill>
                  <a:srgbClr val="FFFFFF"/>
                </a:solidFill>
              </a:rPr>
              <a:t>Solicite</a:t>
            </a:r>
            <a:r>
              <a:rPr lang="en-US" sz="1600">
                <a:solidFill>
                  <a:srgbClr val="FFFFFF"/>
                </a:solidFill>
              </a:rPr>
              <a:t> sempre a pausa </a:t>
            </a:r>
            <a:r>
              <a:rPr lang="en-US" sz="1600" b="1">
                <a:solidFill>
                  <a:srgbClr val="FFFFFF"/>
                </a:solidFill>
              </a:rPr>
              <a:t>antes de </a:t>
            </a:r>
            <a:r>
              <a:rPr lang="en-US" sz="1600" b="1" err="1">
                <a:solidFill>
                  <a:srgbClr val="FFFFFF"/>
                </a:solidFill>
              </a:rPr>
              <a:t>finalizar</a:t>
            </a:r>
            <a:r>
              <a:rPr lang="en-US" sz="1600" b="1">
                <a:solidFill>
                  <a:srgbClr val="FFFFFF"/>
                </a:solidFill>
              </a:rPr>
              <a:t> o </a:t>
            </a:r>
            <a:r>
              <a:rPr lang="en-US" sz="1600" b="1" err="1">
                <a:solidFill>
                  <a:srgbClr val="FFFFFF"/>
                </a:solidFill>
              </a:rPr>
              <a:t>atendimento</a:t>
            </a:r>
            <a:r>
              <a:rPr lang="en-US" sz="1600">
                <a:solidFill>
                  <a:srgbClr val="FFFFFF"/>
                </a:solidFill>
              </a:rPr>
              <a:t> do </a:t>
            </a:r>
            <a:r>
              <a:rPr lang="en-US" sz="1600" err="1">
                <a:solidFill>
                  <a:srgbClr val="FFFFFF"/>
                </a:solidFill>
              </a:rPr>
              <a:t>cliente</a:t>
            </a:r>
            <a:r>
              <a:rPr lang="en-US" sz="1600">
                <a:solidFill>
                  <a:srgbClr val="FFFFFF"/>
                </a:solidFill>
              </a:rPr>
              <a:t>. Assim, </a:t>
            </a:r>
            <a:r>
              <a:rPr lang="en-US" sz="1600" err="1">
                <a:solidFill>
                  <a:srgbClr val="FFFFFF"/>
                </a:solidFill>
              </a:rPr>
              <a:t>ao</a:t>
            </a:r>
            <a:r>
              <a:rPr lang="en-US" sz="1600">
                <a:solidFill>
                  <a:srgbClr val="FFFFFF"/>
                </a:solidFill>
              </a:rPr>
              <a:t> </a:t>
            </a:r>
            <a:r>
              <a:rPr lang="en-US" sz="1600" err="1">
                <a:solidFill>
                  <a:srgbClr val="FFFFFF"/>
                </a:solidFill>
              </a:rPr>
              <a:t>encerrar</a:t>
            </a:r>
            <a:r>
              <a:rPr lang="en-US" sz="1600">
                <a:solidFill>
                  <a:srgbClr val="FFFFFF"/>
                </a:solidFill>
              </a:rPr>
              <a:t> o </a:t>
            </a:r>
            <a:r>
              <a:rPr lang="en-US" sz="1600" err="1">
                <a:solidFill>
                  <a:srgbClr val="FFFFFF"/>
                </a:solidFill>
              </a:rPr>
              <a:t>atendimento</a:t>
            </a:r>
            <a:r>
              <a:rPr lang="en-US" sz="1600">
                <a:solidFill>
                  <a:srgbClr val="FFFFFF"/>
                </a:solidFill>
              </a:rPr>
              <a:t>, </a:t>
            </a:r>
            <a:r>
              <a:rPr lang="en-US" sz="1600" err="1">
                <a:solidFill>
                  <a:srgbClr val="FFFFFF"/>
                </a:solidFill>
              </a:rPr>
              <a:t>sua</a:t>
            </a:r>
            <a:r>
              <a:rPr lang="en-US" sz="1600">
                <a:solidFill>
                  <a:srgbClr val="FFFFFF"/>
                </a:solidFill>
              </a:rPr>
              <a:t> PA </a:t>
            </a:r>
            <a:r>
              <a:rPr lang="en-US" sz="1600" err="1">
                <a:solidFill>
                  <a:srgbClr val="FFFFFF"/>
                </a:solidFill>
              </a:rPr>
              <a:t>não</a:t>
            </a:r>
            <a:r>
              <a:rPr lang="en-US" sz="1600">
                <a:solidFill>
                  <a:srgbClr val="FFFFFF"/>
                </a:solidFill>
              </a:rPr>
              <a:t> </a:t>
            </a:r>
            <a:r>
              <a:rPr lang="en-US" sz="1600" err="1">
                <a:solidFill>
                  <a:srgbClr val="FFFFFF"/>
                </a:solidFill>
              </a:rPr>
              <a:t>será</a:t>
            </a:r>
            <a:r>
              <a:rPr lang="en-US" sz="1600">
                <a:solidFill>
                  <a:srgbClr val="FFFFFF"/>
                </a:solidFill>
              </a:rPr>
              <a:t> </a:t>
            </a:r>
            <a:r>
              <a:rPr lang="en-US" sz="1600" err="1">
                <a:solidFill>
                  <a:srgbClr val="FFFFFF"/>
                </a:solidFill>
              </a:rPr>
              <a:t>considerada</a:t>
            </a:r>
            <a:r>
              <a:rPr lang="en-US" sz="1600">
                <a:solidFill>
                  <a:srgbClr val="FFFFFF"/>
                </a:solidFill>
              </a:rPr>
              <a:t> para </a:t>
            </a:r>
            <a:r>
              <a:rPr lang="en-US" sz="1600" err="1">
                <a:solidFill>
                  <a:srgbClr val="FFFFFF"/>
                </a:solidFill>
              </a:rPr>
              <a:t>novas</a:t>
            </a:r>
            <a:r>
              <a:rPr lang="en-US" sz="1600">
                <a:solidFill>
                  <a:srgbClr val="FFFFFF"/>
                </a:solidFill>
              </a:rPr>
              <a:t> </a:t>
            </a:r>
            <a:r>
              <a:rPr lang="en-US" sz="1600" err="1">
                <a:solidFill>
                  <a:srgbClr val="FFFFFF"/>
                </a:solidFill>
              </a:rPr>
              <a:t>chamadas</a:t>
            </a:r>
            <a:r>
              <a:rPr lang="en-US" sz="1600">
                <a:solidFill>
                  <a:srgbClr val="FFFFFF"/>
                </a:solidFill>
              </a:rPr>
              <a:t> de </a:t>
            </a:r>
            <a:r>
              <a:rPr lang="en-US" sz="1600" err="1">
                <a:solidFill>
                  <a:srgbClr val="FFFFFF"/>
                </a:solidFill>
              </a:rPr>
              <a:t>senha</a:t>
            </a:r>
            <a:r>
              <a:rPr lang="en-US" sz="1600">
                <a:solidFill>
                  <a:srgbClr val="FFFFFF"/>
                </a:solidFill>
              </a:rPr>
              <a:t> no </a:t>
            </a:r>
            <a:r>
              <a:rPr lang="en-US" sz="1600" err="1">
                <a:solidFill>
                  <a:srgbClr val="FFFFFF"/>
                </a:solidFill>
              </a:rPr>
              <a:t>painel</a:t>
            </a:r>
            <a:r>
              <a:rPr lang="en-US" sz="1600">
                <a:solidFill>
                  <a:srgbClr val="FFFFFF"/>
                </a:solidFill>
              </a:rPr>
              <a:t> </a:t>
            </a:r>
            <a:r>
              <a:rPr lang="en-US" sz="1600" err="1">
                <a:solidFill>
                  <a:srgbClr val="FFFFFF"/>
                </a:solidFill>
              </a:rPr>
              <a:t>até</a:t>
            </a:r>
            <a:r>
              <a:rPr lang="en-US" sz="1600">
                <a:solidFill>
                  <a:srgbClr val="FFFFFF"/>
                </a:solidFill>
              </a:rPr>
              <a:t> </a:t>
            </a:r>
            <a:r>
              <a:rPr lang="en-US" sz="1600" err="1">
                <a:solidFill>
                  <a:srgbClr val="FFFFFF"/>
                </a:solidFill>
              </a:rPr>
              <a:t>que</a:t>
            </a:r>
            <a:r>
              <a:rPr lang="en-US" sz="1600">
                <a:solidFill>
                  <a:srgbClr val="FFFFFF"/>
                </a:solidFill>
              </a:rPr>
              <a:t> </a:t>
            </a:r>
            <a:r>
              <a:rPr lang="en-US" sz="1600" err="1">
                <a:solidFill>
                  <a:srgbClr val="FFFFFF"/>
                </a:solidFill>
              </a:rPr>
              <a:t>esteja</a:t>
            </a:r>
            <a:r>
              <a:rPr lang="en-US" sz="1600">
                <a:solidFill>
                  <a:srgbClr val="FFFFFF"/>
                </a:solidFill>
              </a:rPr>
              <a:t> </a:t>
            </a:r>
            <a:r>
              <a:rPr lang="en-US" sz="1600" err="1">
                <a:solidFill>
                  <a:srgbClr val="FFFFFF"/>
                </a:solidFill>
              </a:rPr>
              <a:t>na</a:t>
            </a:r>
            <a:r>
              <a:rPr lang="en-US" sz="1600">
                <a:solidFill>
                  <a:srgbClr val="FFFFFF"/>
                </a:solidFill>
              </a:rPr>
              <a:t> </a:t>
            </a:r>
            <a:r>
              <a:rPr lang="en-US" sz="1600" err="1">
                <a:solidFill>
                  <a:srgbClr val="FFFFFF"/>
                </a:solidFill>
              </a:rPr>
              <a:t>função</a:t>
            </a:r>
            <a:r>
              <a:rPr lang="en-US" sz="1600">
                <a:solidFill>
                  <a:srgbClr val="FFFFFF"/>
                </a:solidFill>
              </a:rPr>
              <a:t> </a:t>
            </a:r>
            <a:r>
              <a:rPr lang="en-US" sz="1600" b="1">
                <a:solidFill>
                  <a:srgbClr val="FFFFFF"/>
                </a:solidFill>
              </a:rPr>
              <a:t>“PAUSA”</a:t>
            </a:r>
            <a:r>
              <a:rPr lang="en-US" sz="16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48" name="Seta: Pentágono 47">
            <a:extLst>
              <a:ext uri="{FF2B5EF4-FFF2-40B4-BE49-F238E27FC236}">
                <a16:creationId xmlns:a16="http://schemas.microsoft.com/office/drawing/2014/main" id="{6305D242-DA8E-D5E4-1585-951AD25A85D4}"/>
              </a:ext>
            </a:extLst>
          </p:cNvPr>
          <p:cNvSpPr/>
          <p:nvPr/>
        </p:nvSpPr>
        <p:spPr>
          <a:xfrm>
            <a:off x="-2383157" y="8797633"/>
            <a:ext cx="2146886" cy="1146557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PT" sz="1200">
                <a:ea typeface="Calibri"/>
                <a:cs typeface="Calibri"/>
              </a:rPr>
              <a:t>DG: este é o slide 25 do doc: </a:t>
            </a:r>
            <a:r>
              <a:rPr lang="pt-PT" sz="1200">
                <a:ea typeface="+mn-lt"/>
                <a:cs typeface="+mn-lt"/>
              </a:rPr>
              <a:t>Gestão de senhas atendimento_Canal AA_TREINAMENTO VENDEDOR</a:t>
            </a:r>
            <a:endParaRPr lang="pt-PT" sz="1200">
              <a:ea typeface="Calibri"/>
              <a:cs typeface="Calibri"/>
            </a:endParaRPr>
          </a:p>
        </p:txBody>
      </p:sp>
      <p:sp>
        <p:nvSpPr>
          <p:cNvPr id="50" name="Seta: Pentágono 49">
            <a:extLst>
              <a:ext uri="{FF2B5EF4-FFF2-40B4-BE49-F238E27FC236}">
                <a16:creationId xmlns:a16="http://schemas.microsoft.com/office/drawing/2014/main" id="{04FF9D2F-ADFA-A146-A4DF-5617B4BA2F50}"/>
              </a:ext>
            </a:extLst>
          </p:cNvPr>
          <p:cNvSpPr/>
          <p:nvPr/>
        </p:nvSpPr>
        <p:spPr>
          <a:xfrm>
            <a:off x="-2612308" y="3063726"/>
            <a:ext cx="2146886" cy="1146557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PT" sz="1200">
                <a:ea typeface="Calibri"/>
                <a:cs typeface="Calibri"/>
              </a:rPr>
              <a:t>DG: este é o slide 24 do doc: </a:t>
            </a:r>
            <a:r>
              <a:rPr lang="pt-PT" sz="1200">
                <a:ea typeface="+mn-lt"/>
                <a:cs typeface="+mn-lt"/>
              </a:rPr>
              <a:t>Gestão de senhas atendimento_Canal AA_TREINAMENTO VENDEDOR</a:t>
            </a:r>
            <a:endParaRPr lang="pt-PT" sz="1200">
              <a:ea typeface="Calibri"/>
              <a:cs typeface="Calibri"/>
            </a:endParaRPr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id="{62175487-4DA0-BDDB-9F24-A6A61F03FF33}"/>
              </a:ext>
            </a:extLst>
          </p:cNvPr>
          <p:cNvSpPr/>
          <p:nvPr/>
        </p:nvSpPr>
        <p:spPr>
          <a:xfrm>
            <a:off x="2609231" y="9085253"/>
            <a:ext cx="932710" cy="287587"/>
          </a:xfrm>
          <a:prstGeom prst="rect">
            <a:avLst/>
          </a:prstGeom>
          <a:noFill/>
          <a:ln>
            <a:solidFill>
              <a:srgbClr val="D52B1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2700"/>
          </a:p>
        </p:txBody>
      </p:sp>
    </p:spTree>
    <p:extLst>
      <p:ext uri="{BB962C8B-B14F-4D97-AF65-F5344CB8AC3E}">
        <p14:creationId xmlns:p14="http://schemas.microsoft.com/office/powerpoint/2010/main" val="3705259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 Arredondado 19">
            <a:extLst>
              <a:ext uri="{FF2B5EF4-FFF2-40B4-BE49-F238E27FC236}">
                <a16:creationId xmlns:a16="http://schemas.microsoft.com/office/drawing/2014/main" id="{72A007C8-4340-B77D-7546-D6B7012ACAE4}"/>
              </a:ext>
            </a:extLst>
          </p:cNvPr>
          <p:cNvSpPr/>
          <p:nvPr/>
        </p:nvSpPr>
        <p:spPr>
          <a:xfrm rot="10800000">
            <a:off x="41246" y="55974"/>
            <a:ext cx="6890147" cy="4237857"/>
          </a:xfrm>
          <a:prstGeom prst="round1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pt-PT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BED57C8-D6C6-CAC5-3A62-C15D43E313AA}"/>
              </a:ext>
            </a:extLst>
          </p:cNvPr>
          <p:cNvSpPr txBox="1"/>
          <p:nvPr/>
        </p:nvSpPr>
        <p:spPr>
          <a:xfrm>
            <a:off x="283409" y="316778"/>
            <a:ext cx="2855367" cy="32932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Com o </a:t>
            </a:r>
            <a:r>
              <a:rPr lang="en-US" sz="1600" err="1"/>
              <a:t>uso</a:t>
            </a:r>
            <a:r>
              <a:rPr lang="en-US" sz="1600" dirty="0"/>
              <a:t> </a:t>
            </a:r>
            <a:r>
              <a:rPr lang="en-US" sz="1600" err="1"/>
              <a:t>correto</a:t>
            </a:r>
            <a:r>
              <a:rPr lang="en-US" sz="1600" dirty="0"/>
              <a:t> do </a:t>
            </a:r>
            <a:r>
              <a:rPr lang="en-US" sz="1600" err="1"/>
              <a:t>Gerenciador</a:t>
            </a:r>
            <a:r>
              <a:rPr lang="en-US" sz="1600" dirty="0"/>
              <a:t> de </a:t>
            </a:r>
            <a:r>
              <a:rPr lang="en-US" sz="1600" err="1"/>
              <a:t>Senhas</a:t>
            </a:r>
            <a:r>
              <a:rPr lang="en-US" sz="1600" dirty="0"/>
              <a:t>, </a:t>
            </a:r>
            <a:r>
              <a:rPr lang="en-US" sz="1600" err="1"/>
              <a:t>você</a:t>
            </a:r>
            <a:r>
              <a:rPr lang="en-US" sz="1600" dirty="0"/>
              <a:t> </a:t>
            </a:r>
            <a:r>
              <a:rPr lang="en-US" sz="1600" err="1"/>
              <a:t>contribui</a:t>
            </a:r>
            <a:r>
              <a:rPr lang="en-US" sz="1600" dirty="0"/>
              <a:t> para um </a:t>
            </a:r>
            <a:r>
              <a:rPr lang="en-US" sz="1600" err="1"/>
              <a:t>atendimento</a:t>
            </a:r>
            <a:r>
              <a:rPr lang="en-US" sz="1600" dirty="0"/>
              <a:t> </a:t>
            </a:r>
            <a:r>
              <a:rPr lang="en-US" sz="1600" err="1"/>
              <a:t>mais</a:t>
            </a:r>
            <a:r>
              <a:rPr lang="en-US" sz="1600" dirty="0"/>
              <a:t> </a:t>
            </a:r>
            <a:r>
              <a:rPr lang="en-US" sz="1600" err="1"/>
              <a:t>organizado</a:t>
            </a:r>
            <a:r>
              <a:rPr lang="en-US" sz="1600" dirty="0"/>
              <a:t>, </a:t>
            </a:r>
            <a:r>
              <a:rPr lang="en-US" sz="1600" err="1"/>
              <a:t>ágil</a:t>
            </a:r>
            <a:r>
              <a:rPr lang="en-US" sz="1600" dirty="0"/>
              <a:t> e </a:t>
            </a:r>
            <a:r>
              <a:rPr lang="en-US" sz="1600" err="1"/>
              <a:t>alinhado</a:t>
            </a:r>
            <a:r>
              <a:rPr lang="en-US" sz="1600" dirty="0"/>
              <a:t> </a:t>
            </a:r>
            <a:r>
              <a:rPr lang="en-US" sz="1600" err="1"/>
              <a:t>às</a:t>
            </a:r>
            <a:r>
              <a:rPr lang="en-US" sz="1600" dirty="0"/>
              <a:t> </a:t>
            </a:r>
            <a:r>
              <a:rPr lang="en-US" sz="1600" err="1"/>
              <a:t>normas</a:t>
            </a:r>
            <a:r>
              <a:rPr lang="en-US" sz="1600" dirty="0"/>
              <a:t> </a:t>
            </a:r>
            <a:r>
              <a:rPr lang="en-US" sz="1600" err="1"/>
              <a:t>vigentes</a:t>
            </a:r>
            <a:r>
              <a:rPr lang="en-US" sz="1600" dirty="0"/>
              <a:t>. </a:t>
            </a:r>
            <a:endParaRPr lang="pt-BR" sz="1600"/>
          </a:p>
          <a:p>
            <a:endParaRPr lang="en-US" sz="1600" dirty="0"/>
          </a:p>
          <a:p>
            <a:r>
              <a:rPr lang="en-US" sz="1600" dirty="0" err="1"/>
              <a:t>Seguindo</a:t>
            </a:r>
            <a:r>
              <a:rPr lang="en-US" sz="1600" dirty="0"/>
              <a:t> as </a:t>
            </a:r>
            <a:r>
              <a:rPr lang="en-US" sz="1600" dirty="0" err="1"/>
              <a:t>orientações</a:t>
            </a:r>
            <a:r>
              <a:rPr lang="en-US" sz="1600" dirty="0"/>
              <a:t> </a:t>
            </a:r>
            <a:r>
              <a:rPr lang="en-US" sz="1600" dirty="0" err="1"/>
              <a:t>deste</a:t>
            </a:r>
            <a:r>
              <a:rPr lang="en-US" sz="1600" dirty="0"/>
              <a:t> </a:t>
            </a:r>
            <a:r>
              <a:rPr lang="en-US" sz="1600" dirty="0" err="1"/>
              <a:t>guia</a:t>
            </a:r>
            <a:r>
              <a:rPr lang="en-US" sz="1600" dirty="0"/>
              <a:t> no </a:t>
            </a:r>
            <a:r>
              <a:rPr lang="en-US" sz="1600" dirty="0" err="1"/>
              <a:t>dia</a:t>
            </a:r>
            <a:r>
              <a:rPr lang="en-US" sz="1600" dirty="0"/>
              <a:t> a </a:t>
            </a:r>
            <a:r>
              <a:rPr lang="en-US" sz="1600" dirty="0" err="1"/>
              <a:t>dia</a:t>
            </a:r>
            <a:r>
              <a:rPr lang="en-US" sz="1600" dirty="0"/>
              <a:t>, é </a:t>
            </a:r>
            <a:r>
              <a:rPr lang="en-US" sz="1600" dirty="0" err="1"/>
              <a:t>possível</a:t>
            </a:r>
            <a:r>
              <a:rPr lang="en-US" sz="1600" dirty="0"/>
              <a:t> </a:t>
            </a:r>
            <a:r>
              <a:rPr lang="en-US" sz="1600" dirty="0" err="1"/>
              <a:t>garantir</a:t>
            </a:r>
            <a:r>
              <a:rPr lang="en-US" sz="1600" dirty="0"/>
              <a:t> </a:t>
            </a:r>
            <a:r>
              <a:rPr lang="en-US" sz="1600" dirty="0" err="1"/>
              <a:t>uma</a:t>
            </a:r>
            <a:r>
              <a:rPr lang="en-US" sz="1600" dirty="0"/>
              <a:t> </a:t>
            </a:r>
            <a:r>
              <a:rPr lang="en-US" sz="1600" dirty="0" err="1"/>
              <a:t>melhor</a:t>
            </a:r>
            <a:r>
              <a:rPr lang="en-US" sz="1600" dirty="0"/>
              <a:t> </a:t>
            </a:r>
            <a:r>
              <a:rPr lang="en-US" sz="1600" dirty="0" err="1"/>
              <a:t>experiência</a:t>
            </a:r>
            <a:r>
              <a:rPr lang="en-US" sz="1600" dirty="0"/>
              <a:t> para o </a:t>
            </a:r>
            <a:r>
              <a:rPr lang="en-US" sz="1600" dirty="0" err="1"/>
              <a:t>cliente</a:t>
            </a:r>
            <a:r>
              <a:rPr lang="en-US" sz="1600" dirty="0"/>
              <a:t>, </a:t>
            </a:r>
            <a:r>
              <a:rPr lang="en-US" sz="1600" dirty="0" err="1"/>
              <a:t>além</a:t>
            </a:r>
            <a:r>
              <a:rPr lang="en-US" sz="1600" dirty="0"/>
              <a:t> de </a:t>
            </a:r>
            <a:r>
              <a:rPr lang="en-US" sz="1600" dirty="0" err="1"/>
              <a:t>mais</a:t>
            </a:r>
            <a:r>
              <a:rPr lang="en-US" sz="1600" dirty="0"/>
              <a:t> </a:t>
            </a:r>
            <a:r>
              <a:rPr lang="en-US" sz="1600" dirty="0" err="1"/>
              <a:t>clareza</a:t>
            </a:r>
            <a:r>
              <a:rPr lang="en-US" sz="1600" dirty="0"/>
              <a:t> e </a:t>
            </a:r>
            <a:r>
              <a:rPr lang="en-US" sz="1600" dirty="0" err="1"/>
              <a:t>eficiência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sua</a:t>
            </a:r>
            <a:r>
              <a:rPr lang="en-US" sz="1600" dirty="0"/>
              <a:t> </a:t>
            </a:r>
            <a:r>
              <a:rPr lang="en-US" sz="1600" dirty="0" err="1"/>
              <a:t>rotina</a:t>
            </a:r>
            <a:r>
              <a:rPr lang="en-US" sz="1600" dirty="0"/>
              <a:t> de </a:t>
            </a:r>
            <a:r>
              <a:rPr lang="en-US" sz="1600" dirty="0" err="1"/>
              <a:t>atendimento</a:t>
            </a:r>
            <a:r>
              <a:rPr lang="en-US" sz="1600" dirty="0"/>
              <a:t>. </a:t>
            </a:r>
          </a:p>
          <a:p>
            <a:endParaRPr lang="en-US" sz="1600" dirty="0">
              <a:ea typeface="Calibri"/>
              <a:cs typeface="Calibri"/>
            </a:endParaRPr>
          </a:p>
        </p:txBody>
      </p:sp>
      <p:pic>
        <p:nvPicPr>
          <p:cNvPr id="3" name="Imagem 2" descr="Pessoas sentadas em frente a computador&#10;&#10;O conteúdo gerado por IA pode estar incorreto.">
            <a:extLst>
              <a:ext uri="{FF2B5EF4-FFF2-40B4-BE49-F238E27FC236}">
                <a16:creationId xmlns:a16="http://schemas.microsoft.com/office/drawing/2014/main" id="{880C2DCC-CE2C-95E6-18DD-0144B441DB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467" r="18630" b="-567"/>
          <a:stretch>
            <a:fillRect/>
          </a:stretch>
        </p:blipFill>
        <p:spPr>
          <a:xfrm>
            <a:off x="3173156" y="-4896"/>
            <a:ext cx="3684131" cy="3364635"/>
          </a:xfrm>
          <a:prstGeom prst="teardrop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E77C159-9D63-D08E-22DA-58972DB6A4D0}"/>
              </a:ext>
            </a:extLst>
          </p:cNvPr>
          <p:cNvSpPr txBox="1"/>
          <p:nvPr/>
        </p:nvSpPr>
        <p:spPr>
          <a:xfrm>
            <a:off x="265527" y="3604092"/>
            <a:ext cx="6623584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0" i="0" u="none" strike="noStrike" baseline="0">
                <a:solidFill>
                  <a:srgbClr val="000000"/>
                </a:solidFill>
                <a:latin typeface="Calibri"/>
              </a:rPr>
              <a:t>Em caso de dúvidas, utilize este material como apoio sempre que necessário!</a:t>
            </a:r>
            <a:r>
              <a:rPr sz="1600" b="0" i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​</a:t>
            </a:r>
            <a:endParaRPr lang="pt-BR"/>
          </a:p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6572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7581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>
            <a:extLst>
              <a:ext uri="{FF2B5EF4-FFF2-40B4-BE49-F238E27FC236}">
                <a16:creationId xmlns:a16="http://schemas.microsoft.com/office/drawing/2014/main" id="{E3015DA3-64EE-31B6-4C1A-DB58704D9657}"/>
              </a:ext>
            </a:extLst>
          </p:cNvPr>
          <p:cNvSpPr txBox="1"/>
          <p:nvPr/>
        </p:nvSpPr>
        <p:spPr>
          <a:xfrm>
            <a:off x="303556" y="4504478"/>
            <a:ext cx="6511374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3200" b="1">
                <a:latin typeface="Calibri"/>
                <a:ea typeface="Calibri"/>
                <a:cs typeface="Calibri"/>
              </a:rPr>
              <a:t> GESTÃO DE SENHAS E ATENDIMENTO</a:t>
            </a:r>
            <a:endParaRPr lang="pt-PT" sz="3200" b="1">
              <a:ea typeface="Calibri"/>
              <a:cs typeface="Calibri"/>
            </a:endParaRP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A4468FA9-765F-0062-722A-4856C17B89E6}"/>
              </a:ext>
            </a:extLst>
          </p:cNvPr>
          <p:cNvSpPr txBox="1"/>
          <p:nvPr/>
        </p:nvSpPr>
        <p:spPr>
          <a:xfrm>
            <a:off x="340645" y="3908795"/>
            <a:ext cx="6511374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2800" b="1">
                <a:latin typeface="Calibri"/>
                <a:ea typeface="Calibri"/>
                <a:cs typeface="Calibri"/>
              </a:rPr>
              <a:t>Guia rápido</a:t>
            </a:r>
            <a:endParaRPr lang="pt-PT" sz="1600"/>
          </a:p>
        </p:txBody>
      </p:sp>
    </p:spTree>
    <p:extLst>
      <p:ext uri="{BB962C8B-B14F-4D97-AF65-F5344CB8AC3E}">
        <p14:creationId xmlns:p14="http://schemas.microsoft.com/office/powerpoint/2010/main" val="1549264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m texto, captura de ecrã, porta, design&#10;&#10;Os conteúdos gerados por IA poderão estar incorretos.">
            <a:extLst>
              <a:ext uri="{FF2B5EF4-FFF2-40B4-BE49-F238E27FC236}">
                <a16:creationId xmlns:a16="http://schemas.microsoft.com/office/drawing/2014/main" id="{54BB722B-8C94-130C-D8B7-E6DAD0848A8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7000"/>
          </a:blip>
          <a:stretch>
            <a:fillRect/>
          </a:stretch>
        </p:blipFill>
        <p:spPr>
          <a:xfrm>
            <a:off x="50750" y="6912117"/>
            <a:ext cx="6809520" cy="3740727"/>
          </a:xfrm>
          <a:prstGeom prst="rect">
            <a:avLst/>
          </a:prstGeom>
        </p:spPr>
      </p:pic>
      <p:pic>
        <p:nvPicPr>
          <p:cNvPr id="3" name="Imagem 2" descr="Uma imagem com texto, mobília, captura de ecrã, design&#10;&#10;Os conteúdos gerados por IA poderão estar incorretos.">
            <a:extLst>
              <a:ext uri="{FF2B5EF4-FFF2-40B4-BE49-F238E27FC236}">
                <a16:creationId xmlns:a16="http://schemas.microsoft.com/office/drawing/2014/main" id="{D4BC5481-F605-5EDC-F41D-A640D51EC17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905" b="-138"/>
          <a:stretch>
            <a:fillRect/>
          </a:stretch>
        </p:blipFill>
        <p:spPr>
          <a:xfrm>
            <a:off x="8599" y="4585"/>
            <a:ext cx="6844550" cy="5119638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03D03D36-15BB-EE22-2AAE-AFAD0629F222}"/>
              </a:ext>
            </a:extLst>
          </p:cNvPr>
          <p:cNvSpPr/>
          <p:nvPr/>
        </p:nvSpPr>
        <p:spPr>
          <a:xfrm>
            <a:off x="2577438" y="214691"/>
            <a:ext cx="4033502" cy="53673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E35197B-33AC-DECB-B45B-99AACF2DD8AB}"/>
              </a:ext>
            </a:extLst>
          </p:cNvPr>
          <p:cNvSpPr txBox="1"/>
          <p:nvPr/>
        </p:nvSpPr>
        <p:spPr>
          <a:xfrm>
            <a:off x="2873794" y="1302892"/>
            <a:ext cx="3449640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/>
              <a:t>É </a:t>
            </a:r>
            <a:r>
              <a:rPr lang="en-US" sz="1600" err="1"/>
              <a:t>uma</a:t>
            </a:r>
            <a:r>
              <a:rPr lang="en-US" sz="1600"/>
              <a:t> </a:t>
            </a:r>
            <a:r>
              <a:rPr lang="en-US" sz="1600" err="1"/>
              <a:t>atualização</a:t>
            </a:r>
            <a:r>
              <a:rPr lang="en-US" sz="1600"/>
              <a:t> no </a:t>
            </a:r>
            <a:r>
              <a:rPr lang="en-US" sz="1600" err="1"/>
              <a:t>sistema</a:t>
            </a:r>
            <a:r>
              <a:rPr lang="en-US" sz="1600"/>
              <a:t> </a:t>
            </a:r>
            <a:r>
              <a:rPr lang="en-US" sz="1600" err="1"/>
              <a:t>que</a:t>
            </a:r>
            <a:r>
              <a:rPr lang="en-US" sz="1600"/>
              <a:t> </a:t>
            </a:r>
            <a:r>
              <a:rPr lang="en-US" sz="1600" err="1"/>
              <a:t>traz</a:t>
            </a:r>
            <a:r>
              <a:rPr lang="en-US" sz="1600"/>
              <a:t> </a:t>
            </a:r>
            <a:r>
              <a:rPr lang="en-US" sz="1600" err="1"/>
              <a:t>mais</a:t>
            </a:r>
            <a:r>
              <a:rPr lang="en-US" sz="1600"/>
              <a:t> </a:t>
            </a:r>
            <a:r>
              <a:rPr lang="en-US" sz="1600" err="1"/>
              <a:t>agilidade</a:t>
            </a:r>
            <a:r>
              <a:rPr lang="en-US" sz="1600"/>
              <a:t>, </a:t>
            </a:r>
            <a:r>
              <a:rPr lang="en-US" sz="1600" err="1"/>
              <a:t>flexibilidade</a:t>
            </a:r>
            <a:r>
              <a:rPr lang="en-US" sz="1600"/>
              <a:t> e </a:t>
            </a:r>
            <a:r>
              <a:rPr lang="en-US" sz="1600" err="1"/>
              <a:t>aderência</a:t>
            </a:r>
            <a:r>
              <a:rPr lang="en-US" sz="1600"/>
              <a:t> à </a:t>
            </a:r>
            <a:r>
              <a:rPr lang="en-US" sz="1600" err="1"/>
              <a:t>rotina</a:t>
            </a:r>
            <a:r>
              <a:rPr lang="en-US" sz="1600"/>
              <a:t> das </a:t>
            </a:r>
            <a:r>
              <a:rPr lang="en-US" sz="1600" err="1"/>
              <a:t>lojas</a:t>
            </a:r>
            <a:r>
              <a:rPr lang="en-US" sz="1600"/>
              <a:t>, </a:t>
            </a:r>
            <a:r>
              <a:rPr lang="en-US" sz="1600" err="1"/>
              <a:t>contribuindo</a:t>
            </a:r>
            <a:r>
              <a:rPr lang="en-US" sz="1600"/>
              <a:t> para a </a:t>
            </a:r>
            <a:r>
              <a:rPr lang="en-US" sz="1600" err="1"/>
              <a:t>qualidade</a:t>
            </a:r>
            <a:r>
              <a:rPr lang="en-US" sz="1600"/>
              <a:t> no </a:t>
            </a:r>
            <a:r>
              <a:rPr lang="en-US" sz="1600" err="1"/>
              <a:t>atendimento</a:t>
            </a:r>
            <a:r>
              <a:rPr lang="en-US" sz="1600"/>
              <a:t> </a:t>
            </a:r>
            <a:r>
              <a:rPr lang="en-US" sz="1600" err="1"/>
              <a:t>ao</a:t>
            </a:r>
            <a:r>
              <a:rPr lang="en-US" sz="1600"/>
              <a:t> </a:t>
            </a:r>
            <a:r>
              <a:rPr lang="en-US" sz="1600" err="1"/>
              <a:t>cliente</a:t>
            </a:r>
            <a:r>
              <a:rPr lang="en-US" sz="1600"/>
              <a:t>.</a:t>
            </a:r>
            <a:endParaRPr lang="en-US" sz="1600">
              <a:ea typeface="Calibri"/>
              <a:cs typeface="Calibri"/>
            </a:endParaRPr>
          </a:p>
          <a:p>
            <a:endParaRPr lang="en-US" sz="1600"/>
          </a:p>
          <a:p>
            <a:r>
              <a:rPr lang="en-US" sz="1600"/>
              <a:t>Para o </a:t>
            </a:r>
            <a:r>
              <a:rPr lang="en-US" sz="1600" err="1"/>
              <a:t>vendedor</a:t>
            </a:r>
            <a:r>
              <a:rPr lang="en-US" sz="1600"/>
              <a:t>, </a:t>
            </a:r>
            <a:r>
              <a:rPr lang="en-US" sz="1600" err="1"/>
              <a:t>oferece</a:t>
            </a:r>
            <a:r>
              <a:rPr lang="en-US" sz="1600"/>
              <a:t> </a:t>
            </a:r>
            <a:r>
              <a:rPr lang="en-US" sz="1600" err="1"/>
              <a:t>mais</a:t>
            </a:r>
            <a:r>
              <a:rPr lang="en-US" sz="1600"/>
              <a:t> </a:t>
            </a:r>
            <a:r>
              <a:rPr lang="en-US" sz="1600" err="1"/>
              <a:t>informações</a:t>
            </a:r>
            <a:r>
              <a:rPr lang="en-US" sz="1600"/>
              <a:t> do </a:t>
            </a:r>
            <a:r>
              <a:rPr lang="en-US" sz="1600" err="1"/>
              <a:t>cliente</a:t>
            </a:r>
            <a:r>
              <a:rPr lang="en-US" sz="1600"/>
              <a:t> </a:t>
            </a:r>
            <a:r>
              <a:rPr lang="en-US" sz="1600" err="1"/>
              <a:t>em</a:t>
            </a:r>
            <a:r>
              <a:rPr lang="en-US" sz="1600"/>
              <a:t> </a:t>
            </a:r>
            <a:r>
              <a:rPr lang="en-US" sz="1600" err="1"/>
              <a:t>tela</a:t>
            </a:r>
            <a:r>
              <a:rPr lang="en-US" sz="1600"/>
              <a:t>, </a:t>
            </a:r>
            <a:r>
              <a:rPr lang="en-US" sz="1600" err="1"/>
              <a:t>facilitando</a:t>
            </a:r>
            <a:r>
              <a:rPr lang="en-US" sz="1600"/>
              <a:t> o </a:t>
            </a:r>
            <a:r>
              <a:rPr lang="en-US" sz="1600" err="1"/>
              <a:t>atendimento</a:t>
            </a:r>
            <a:r>
              <a:rPr lang="en-US" sz="1600"/>
              <a:t> e </a:t>
            </a:r>
            <a:r>
              <a:rPr lang="en-US" sz="1600" err="1"/>
              <a:t>oferta</a:t>
            </a:r>
            <a:r>
              <a:rPr lang="en-US" sz="1600"/>
              <a:t> de </a:t>
            </a:r>
            <a:r>
              <a:rPr lang="en-US" sz="1600" err="1"/>
              <a:t>produtos</a:t>
            </a:r>
            <a:r>
              <a:rPr lang="en-US" sz="1600"/>
              <a:t>. </a:t>
            </a:r>
            <a:endParaRPr lang="en-US" sz="1600">
              <a:ea typeface="Calibri"/>
              <a:cs typeface="Calibri"/>
            </a:endParaRPr>
          </a:p>
          <a:p>
            <a:endParaRPr lang="en-US" sz="1600"/>
          </a:p>
          <a:p>
            <a:r>
              <a:rPr lang="en-US" sz="1600" err="1"/>
              <a:t>Já</a:t>
            </a:r>
            <a:r>
              <a:rPr lang="en-US" sz="1600"/>
              <a:t> para o </a:t>
            </a:r>
            <a:r>
              <a:rPr lang="en-US" sz="1600" err="1"/>
              <a:t>cliente</a:t>
            </a:r>
            <a:r>
              <a:rPr lang="en-US" sz="1600"/>
              <a:t>, </a:t>
            </a:r>
            <a:r>
              <a:rPr lang="en-US" sz="1600" err="1"/>
              <a:t>permite</a:t>
            </a:r>
            <a:r>
              <a:rPr lang="en-US" sz="1600"/>
              <a:t> </a:t>
            </a:r>
            <a:r>
              <a:rPr lang="en-US" sz="1600" err="1"/>
              <a:t>acompanhar</a:t>
            </a:r>
            <a:r>
              <a:rPr lang="en-US" sz="1600"/>
              <a:t> </a:t>
            </a:r>
            <a:r>
              <a:rPr lang="en-US" sz="1600" err="1"/>
              <a:t>em</a:t>
            </a:r>
            <a:r>
              <a:rPr lang="en-US" sz="1600"/>
              <a:t> tempo real </a:t>
            </a:r>
            <a:r>
              <a:rPr lang="en-US" sz="1600" err="1"/>
              <a:t>sua</a:t>
            </a:r>
            <a:r>
              <a:rPr lang="en-US" sz="1600"/>
              <a:t> </a:t>
            </a:r>
            <a:r>
              <a:rPr lang="en-US" sz="1600" err="1"/>
              <a:t>posição</a:t>
            </a:r>
            <a:r>
              <a:rPr lang="en-US" sz="1600"/>
              <a:t> </a:t>
            </a:r>
            <a:r>
              <a:rPr lang="en-US" sz="1600" err="1"/>
              <a:t>na</a:t>
            </a:r>
            <a:r>
              <a:rPr lang="en-US" sz="1600"/>
              <a:t> fila de </a:t>
            </a:r>
            <a:r>
              <a:rPr lang="en-US" sz="1600" err="1"/>
              <a:t>atendimento</a:t>
            </a:r>
            <a:r>
              <a:rPr lang="en-US" sz="1600"/>
              <a:t>, </a:t>
            </a:r>
            <a:r>
              <a:rPr lang="en-US" sz="1600" err="1"/>
              <a:t>garantindo</a:t>
            </a:r>
            <a:r>
              <a:rPr lang="en-US" sz="1600"/>
              <a:t> </a:t>
            </a:r>
            <a:r>
              <a:rPr lang="en-US" sz="1600" err="1"/>
              <a:t>tranquilidade</a:t>
            </a:r>
            <a:endParaRPr lang="en-US" sz="1600">
              <a:ea typeface="Calibri"/>
              <a:cs typeface="Calibri"/>
            </a:endParaRP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A8585197-378C-3708-089C-5C20C3E42B47}"/>
              </a:ext>
            </a:extLst>
          </p:cNvPr>
          <p:cNvSpPr txBox="1"/>
          <p:nvPr/>
        </p:nvSpPr>
        <p:spPr>
          <a:xfrm>
            <a:off x="2874848" y="674534"/>
            <a:ext cx="2120538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3200" b="1">
                <a:latin typeface="Calibri"/>
                <a:ea typeface="Calibri"/>
                <a:cs typeface="Calibri"/>
              </a:rPr>
              <a:t>O que é</a:t>
            </a:r>
            <a:endParaRPr lang="pt-PT" sz="3200">
              <a:latin typeface="Calibri"/>
              <a:ea typeface="Calibri"/>
              <a:cs typeface="Calibri"/>
            </a:endParaRPr>
          </a:p>
        </p:txBody>
      </p:sp>
      <p:sp>
        <p:nvSpPr>
          <p:cNvPr id="10" name="Retângulo: Canto Arredondado 9">
            <a:extLst>
              <a:ext uri="{FF2B5EF4-FFF2-40B4-BE49-F238E27FC236}">
                <a16:creationId xmlns:a16="http://schemas.microsoft.com/office/drawing/2014/main" id="{4782A6A4-E412-BBAF-92F5-BF103C602B73}"/>
              </a:ext>
            </a:extLst>
          </p:cNvPr>
          <p:cNvSpPr/>
          <p:nvPr/>
        </p:nvSpPr>
        <p:spPr>
          <a:xfrm>
            <a:off x="48973" y="5118150"/>
            <a:ext cx="6813404" cy="2153273"/>
          </a:xfrm>
          <a:prstGeom prst="round1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E7FD8AB-2BD0-1A28-22D1-7149C2418862}"/>
              </a:ext>
            </a:extLst>
          </p:cNvPr>
          <p:cNvSpPr txBox="1"/>
          <p:nvPr/>
        </p:nvSpPr>
        <p:spPr>
          <a:xfrm>
            <a:off x="258027" y="5314230"/>
            <a:ext cx="6372813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ea typeface="+mn-lt"/>
                <a:cs typeface="+mn-lt"/>
              </a:rPr>
              <a:t>A </a:t>
            </a:r>
            <a:r>
              <a:rPr lang="en-US" sz="1600" err="1">
                <a:ea typeface="+mn-lt"/>
                <a:cs typeface="+mn-lt"/>
              </a:rPr>
              <a:t>experiência</a:t>
            </a:r>
            <a:r>
              <a:rPr lang="en-US" sz="1600">
                <a:ea typeface="+mn-lt"/>
                <a:cs typeface="+mn-lt"/>
              </a:rPr>
              <a:t> do </a:t>
            </a:r>
            <a:r>
              <a:rPr lang="en-US" sz="1600" err="1">
                <a:ea typeface="+mn-lt"/>
                <a:cs typeface="+mn-lt"/>
              </a:rPr>
              <a:t>cliente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tem</a:t>
            </a:r>
            <a:r>
              <a:rPr lang="en-US" sz="1600">
                <a:ea typeface="+mn-lt"/>
                <a:cs typeface="+mn-lt"/>
              </a:rPr>
              <a:t> um </a:t>
            </a:r>
            <a:r>
              <a:rPr lang="en-US" sz="1600" err="1">
                <a:ea typeface="+mn-lt"/>
                <a:cs typeface="+mn-lt"/>
              </a:rPr>
              <a:t>papel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essencial</a:t>
            </a:r>
            <a:r>
              <a:rPr lang="en-US" sz="1600">
                <a:ea typeface="+mn-lt"/>
                <a:cs typeface="+mn-lt"/>
              </a:rPr>
              <a:t> no </a:t>
            </a:r>
            <a:r>
              <a:rPr lang="en-US" sz="1600" err="1">
                <a:ea typeface="+mn-lt"/>
                <a:cs typeface="+mn-lt"/>
              </a:rPr>
              <a:t>sucesso</a:t>
            </a:r>
            <a:r>
              <a:rPr lang="en-US" sz="1600">
                <a:ea typeface="+mn-lt"/>
                <a:cs typeface="+mn-lt"/>
              </a:rPr>
              <a:t> de </a:t>
            </a:r>
            <a:r>
              <a:rPr lang="en-US" sz="1600" err="1">
                <a:ea typeface="+mn-lt"/>
                <a:cs typeface="+mn-lt"/>
              </a:rPr>
              <a:t>qualquer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negócio</a:t>
            </a:r>
            <a:r>
              <a:rPr lang="en-US" sz="1600">
                <a:ea typeface="+mn-lt"/>
                <a:cs typeface="+mn-lt"/>
              </a:rPr>
              <a:t>. Mais do </a:t>
            </a:r>
            <a:r>
              <a:rPr lang="en-US" sz="1600" err="1">
                <a:ea typeface="+mn-lt"/>
                <a:cs typeface="+mn-lt"/>
              </a:rPr>
              <a:t>que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adquirir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produtos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ou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serviços</a:t>
            </a:r>
            <a:r>
              <a:rPr lang="en-US" sz="1600">
                <a:ea typeface="+mn-lt"/>
                <a:cs typeface="+mn-lt"/>
              </a:rPr>
              <a:t>, as </a:t>
            </a:r>
            <a:r>
              <a:rPr lang="en-US" sz="1600" err="1">
                <a:ea typeface="+mn-lt"/>
                <a:cs typeface="+mn-lt"/>
              </a:rPr>
              <a:t>pessoas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buscam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uma</a:t>
            </a:r>
            <a:r>
              <a:rPr lang="en-US" sz="1600">
                <a:ea typeface="+mn-lt"/>
                <a:cs typeface="+mn-lt"/>
              </a:rPr>
              <a:t> jornada completa, </a:t>
            </a:r>
            <a:r>
              <a:rPr lang="en-US" sz="1600" err="1">
                <a:ea typeface="+mn-lt"/>
                <a:cs typeface="+mn-lt"/>
              </a:rPr>
              <a:t>desde</a:t>
            </a:r>
            <a:r>
              <a:rPr lang="en-US" sz="1600">
                <a:ea typeface="+mn-lt"/>
                <a:cs typeface="+mn-lt"/>
              </a:rPr>
              <a:t> a entrada </a:t>
            </a:r>
            <a:r>
              <a:rPr lang="en-US" sz="1600" err="1">
                <a:ea typeface="+mn-lt"/>
                <a:cs typeface="+mn-lt"/>
              </a:rPr>
              <a:t>na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loja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até</a:t>
            </a:r>
            <a:r>
              <a:rPr lang="en-US" sz="1600">
                <a:ea typeface="+mn-lt"/>
                <a:cs typeface="+mn-lt"/>
              </a:rPr>
              <a:t> o </a:t>
            </a:r>
            <a:r>
              <a:rPr lang="en-US" sz="1600" err="1">
                <a:ea typeface="+mn-lt"/>
                <a:cs typeface="+mn-lt"/>
              </a:rPr>
              <a:t>pós-venda</a:t>
            </a:r>
            <a:r>
              <a:rPr lang="en-US" sz="1600">
                <a:ea typeface="+mn-lt"/>
                <a:cs typeface="+mn-lt"/>
              </a:rPr>
              <a:t>.</a:t>
            </a:r>
            <a:endParaRPr lang="pt-PT"/>
          </a:p>
          <a:p>
            <a:endParaRPr lang="en-US" sz="1600">
              <a:ea typeface="+mn-lt"/>
              <a:cs typeface="+mn-lt"/>
            </a:endParaRPr>
          </a:p>
          <a:p>
            <a:r>
              <a:rPr lang="en-US" sz="1600">
                <a:ea typeface="+mn-lt"/>
                <a:cs typeface="+mn-lt"/>
              </a:rPr>
              <a:t>Quando </a:t>
            </a:r>
            <a:r>
              <a:rPr lang="en-US" sz="1600" err="1">
                <a:ea typeface="+mn-lt"/>
                <a:cs typeface="+mn-lt"/>
              </a:rPr>
              <a:t>essa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experiência</a:t>
            </a:r>
            <a:r>
              <a:rPr lang="en-US" sz="1600">
                <a:ea typeface="+mn-lt"/>
                <a:cs typeface="+mn-lt"/>
              </a:rPr>
              <a:t> é </a:t>
            </a:r>
            <a:r>
              <a:rPr lang="en-US" sz="1600" err="1">
                <a:ea typeface="+mn-lt"/>
                <a:cs typeface="+mn-lt"/>
              </a:rPr>
              <a:t>positiva</a:t>
            </a:r>
            <a:r>
              <a:rPr lang="en-US" sz="1600">
                <a:ea typeface="+mn-lt"/>
                <a:cs typeface="+mn-lt"/>
              </a:rPr>
              <a:t>, </a:t>
            </a:r>
            <a:r>
              <a:rPr lang="en-US" sz="1600" err="1">
                <a:ea typeface="+mn-lt"/>
                <a:cs typeface="+mn-lt"/>
              </a:rPr>
              <a:t>ela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fortalece</a:t>
            </a:r>
            <a:r>
              <a:rPr lang="en-US" sz="1600">
                <a:ea typeface="+mn-lt"/>
                <a:cs typeface="+mn-lt"/>
              </a:rPr>
              <a:t> a </a:t>
            </a:r>
            <a:r>
              <a:rPr lang="en-US" sz="1600" err="1">
                <a:ea typeface="+mn-lt"/>
                <a:cs typeface="+mn-lt"/>
              </a:rPr>
              <a:t>relação</a:t>
            </a:r>
            <a:r>
              <a:rPr lang="en-US" sz="1600">
                <a:ea typeface="+mn-lt"/>
                <a:cs typeface="+mn-lt"/>
              </a:rPr>
              <a:t> com a </a:t>
            </a:r>
            <a:r>
              <a:rPr lang="en-US" sz="1600" err="1">
                <a:ea typeface="+mn-lt"/>
                <a:cs typeface="+mn-lt"/>
              </a:rPr>
              <a:t>marca</a:t>
            </a:r>
            <a:r>
              <a:rPr lang="en-US" sz="1600">
                <a:ea typeface="+mn-lt"/>
                <a:cs typeface="+mn-lt"/>
              </a:rPr>
              <a:t>, </a:t>
            </a:r>
            <a:r>
              <a:rPr lang="en-US" sz="1600" err="1">
                <a:ea typeface="+mn-lt"/>
                <a:cs typeface="+mn-lt"/>
              </a:rPr>
              <a:t>gerando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mais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satisfação</a:t>
            </a:r>
            <a:r>
              <a:rPr lang="en-US" sz="1600">
                <a:ea typeface="+mn-lt"/>
                <a:cs typeface="+mn-lt"/>
              </a:rPr>
              <a:t> e </a:t>
            </a:r>
            <a:r>
              <a:rPr lang="en-US" sz="1600" err="1">
                <a:ea typeface="+mn-lt"/>
                <a:cs typeface="+mn-lt"/>
              </a:rPr>
              <a:t>fidelização</a:t>
            </a:r>
            <a:r>
              <a:rPr lang="en-US" sz="1600">
                <a:ea typeface="+mn-lt"/>
                <a:cs typeface="+mn-lt"/>
              </a:rPr>
              <a:t>. Por </a:t>
            </a:r>
            <a:r>
              <a:rPr lang="en-US" sz="1600" err="1">
                <a:ea typeface="+mn-lt"/>
                <a:cs typeface="+mn-lt"/>
              </a:rPr>
              <a:t>isso</a:t>
            </a:r>
            <a:r>
              <a:rPr lang="en-US" sz="1600">
                <a:ea typeface="+mn-lt"/>
                <a:cs typeface="+mn-lt"/>
              </a:rPr>
              <a:t>, </a:t>
            </a:r>
            <a:r>
              <a:rPr lang="en-US" sz="1600" err="1">
                <a:ea typeface="+mn-lt"/>
                <a:cs typeface="+mn-lt"/>
              </a:rPr>
              <a:t>começamos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este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guia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falando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sobre</a:t>
            </a:r>
            <a:r>
              <a:rPr lang="en-US" sz="1600">
                <a:ea typeface="+mn-lt"/>
                <a:cs typeface="+mn-lt"/>
              </a:rPr>
              <a:t> a jornada do </a:t>
            </a:r>
            <a:r>
              <a:rPr lang="en-US" sz="1600" err="1">
                <a:ea typeface="+mn-lt"/>
                <a:cs typeface="+mn-lt"/>
              </a:rPr>
              <a:t>cliente</a:t>
            </a:r>
            <a:r>
              <a:rPr lang="en-US" sz="1600">
                <a:ea typeface="+mn-lt"/>
                <a:cs typeface="+mn-lt"/>
              </a:rPr>
              <a:t>!</a:t>
            </a:r>
            <a:endParaRPr lang="en-US">
              <a:ea typeface="+mn-lt"/>
              <a:cs typeface="+mn-lt"/>
            </a:endParaRPr>
          </a:p>
          <a:p>
            <a:endParaRPr lang="en-US" sz="1600" b="1">
              <a:ea typeface="Calibri"/>
              <a:cs typeface="Calibri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CF7B4331-8BEB-CF9D-AD83-5FA9E36121C4}"/>
              </a:ext>
            </a:extLst>
          </p:cNvPr>
          <p:cNvSpPr/>
          <p:nvPr/>
        </p:nvSpPr>
        <p:spPr>
          <a:xfrm>
            <a:off x="4484301" y="9718985"/>
            <a:ext cx="2131151" cy="18457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4AACB081-6A7E-062A-3FBC-331759001A75}"/>
              </a:ext>
            </a:extLst>
          </p:cNvPr>
          <p:cNvSpPr txBox="1"/>
          <p:nvPr/>
        </p:nvSpPr>
        <p:spPr>
          <a:xfrm>
            <a:off x="290171" y="8430663"/>
            <a:ext cx="527096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4000" b="1">
                <a:ea typeface="Calibri"/>
                <a:cs typeface="Calibri"/>
              </a:rPr>
              <a:t>Jornada do cliente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F03746C4-E12B-2D9F-65F7-ED5FA65AECD4}"/>
              </a:ext>
            </a:extLst>
          </p:cNvPr>
          <p:cNvSpPr txBox="1"/>
          <p:nvPr/>
        </p:nvSpPr>
        <p:spPr>
          <a:xfrm>
            <a:off x="4531652" y="9800079"/>
            <a:ext cx="2061555" cy="1815882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/>
              <a:t>Ao </a:t>
            </a:r>
            <a:r>
              <a:rPr lang="en-US" sz="1600" err="1"/>
              <a:t>chegar</a:t>
            </a:r>
            <a:r>
              <a:rPr lang="en-US" sz="1600"/>
              <a:t> à </a:t>
            </a:r>
            <a:r>
              <a:rPr lang="en-US" sz="1600" err="1"/>
              <a:t>loja</a:t>
            </a:r>
            <a:r>
              <a:rPr lang="en-US" sz="1600"/>
              <a:t>, o </a:t>
            </a:r>
            <a:r>
              <a:rPr lang="en-US" sz="1600" err="1"/>
              <a:t>cliente</a:t>
            </a:r>
            <a:r>
              <a:rPr lang="en-US" sz="1600"/>
              <a:t> </a:t>
            </a:r>
            <a:r>
              <a:rPr lang="en-US" sz="1600" err="1"/>
              <a:t>utiliza</a:t>
            </a:r>
            <a:r>
              <a:rPr lang="en-US" sz="1600"/>
              <a:t> o </a:t>
            </a:r>
            <a:r>
              <a:rPr lang="en-US" sz="1600" b="1"/>
              <a:t>Totem </a:t>
            </a:r>
            <a:r>
              <a:rPr lang="en-US" sz="1600" b="1" err="1"/>
              <a:t>Gerenciador</a:t>
            </a:r>
            <a:r>
              <a:rPr lang="en-US" sz="1600" b="1"/>
              <a:t> de </a:t>
            </a:r>
            <a:r>
              <a:rPr lang="en-US" sz="1600" b="1" err="1"/>
              <a:t>Senhas</a:t>
            </a:r>
            <a:r>
              <a:rPr lang="en-US" sz="1600"/>
              <a:t> para </a:t>
            </a:r>
            <a:r>
              <a:rPr lang="en-US" sz="1600" err="1"/>
              <a:t>selecionar</a:t>
            </a:r>
            <a:r>
              <a:rPr lang="en-US" sz="1600"/>
              <a:t> o </a:t>
            </a:r>
            <a:r>
              <a:rPr lang="en-US" sz="1600" err="1"/>
              <a:t>serviço</a:t>
            </a:r>
            <a:r>
              <a:rPr lang="en-US" sz="1600"/>
              <a:t> para o qual </a:t>
            </a:r>
            <a:r>
              <a:rPr lang="en-US" sz="1600" err="1"/>
              <a:t>deseja</a:t>
            </a:r>
            <a:r>
              <a:rPr lang="en-US" sz="1600"/>
              <a:t> </a:t>
            </a:r>
            <a:r>
              <a:rPr lang="en-US" sz="1600" err="1"/>
              <a:t>atendimento</a:t>
            </a:r>
            <a:r>
              <a:rPr lang="en-US" sz="1600"/>
              <a:t>.</a:t>
            </a:r>
            <a:endParaRPr lang="en-US" sz="1600">
              <a:ea typeface="Calibri"/>
              <a:cs typeface="Calibri"/>
            </a:endParaRPr>
          </a:p>
        </p:txBody>
      </p:sp>
      <p:grpSp>
        <p:nvGrpSpPr>
          <p:cNvPr id="34" name="Agrupar 33">
            <a:extLst>
              <a:ext uri="{FF2B5EF4-FFF2-40B4-BE49-F238E27FC236}">
                <a16:creationId xmlns:a16="http://schemas.microsoft.com/office/drawing/2014/main" id="{11C9B6AD-8EC0-E1E5-A4B6-430E62B7EF47}"/>
              </a:ext>
            </a:extLst>
          </p:cNvPr>
          <p:cNvGrpSpPr/>
          <p:nvPr/>
        </p:nvGrpSpPr>
        <p:grpSpPr>
          <a:xfrm>
            <a:off x="37388" y="9572634"/>
            <a:ext cx="4489474" cy="2249674"/>
            <a:chOff x="1930619" y="2149473"/>
            <a:chExt cx="9901780" cy="5033132"/>
          </a:xfrm>
        </p:grpSpPr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E82DC89B-2106-884C-6E87-28368BD7E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95233" y="2738204"/>
              <a:ext cx="2039031" cy="1290897"/>
            </a:xfrm>
            <a:prstGeom prst="rect">
              <a:avLst/>
            </a:prstGeom>
          </p:spPr>
        </p:pic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id="{527D08CE-76C3-240D-A9F5-44D97959F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30619" y="2149473"/>
              <a:ext cx="9901780" cy="5033132"/>
            </a:xfrm>
            <a:prstGeom prst="rect">
              <a:avLst/>
            </a:prstGeom>
          </p:spPr>
        </p:pic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82C70D10-34A1-2C01-9DD8-0EF1A5DC3A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45420" y="2611620"/>
              <a:ext cx="8677470" cy="4076463"/>
            </a:xfrm>
            <a:prstGeom prst="rect">
              <a:avLst/>
            </a:prstGeom>
          </p:spPr>
        </p:pic>
        <p:pic>
          <p:nvPicPr>
            <p:cNvPr id="25" name="Imagem 24">
              <a:extLst>
                <a:ext uri="{FF2B5EF4-FFF2-40B4-BE49-F238E27FC236}">
                  <a16:creationId xmlns:a16="http://schemas.microsoft.com/office/drawing/2014/main" id="{A43156FF-1315-B89B-6B3D-64F7B9783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68747" y="2695661"/>
              <a:ext cx="697820" cy="687991"/>
            </a:xfrm>
            <a:prstGeom prst="rect">
              <a:avLst/>
            </a:prstGeom>
          </p:spPr>
        </p:pic>
        <p:sp>
          <p:nvSpPr>
            <p:cNvPr id="26" name="Retângulo de cantos arredondados 56">
              <a:extLst>
                <a:ext uri="{FF2B5EF4-FFF2-40B4-BE49-F238E27FC236}">
                  <a16:creationId xmlns:a16="http://schemas.microsoft.com/office/drawing/2014/main" id="{D547A7E2-F98E-83E6-3CA7-83D53C6EDEF4}"/>
                </a:ext>
              </a:extLst>
            </p:cNvPr>
            <p:cNvSpPr/>
            <p:nvPr/>
          </p:nvSpPr>
          <p:spPr>
            <a:xfrm>
              <a:off x="2767706" y="3551947"/>
              <a:ext cx="1995948" cy="704119"/>
            </a:xfrm>
            <a:prstGeom prst="roundRect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127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371600">
                <a:defRPr/>
              </a:pPr>
              <a:r>
                <a:rPr lang="pt-BR" sz="800" b="1" kern="0">
                  <a:solidFill>
                    <a:prstClr val="white"/>
                  </a:solidFill>
                  <a:latin typeface="Calibri"/>
                  <a:ea typeface="Calibri"/>
                  <a:cs typeface="Calibri"/>
                </a:rPr>
                <a:t>NÃO SOU CLIENTE</a:t>
              </a:r>
            </a:p>
          </p:txBody>
        </p:sp>
        <p:sp>
          <p:nvSpPr>
            <p:cNvPr id="27" name="Retângulo de cantos arredondados 57">
              <a:extLst>
                <a:ext uri="{FF2B5EF4-FFF2-40B4-BE49-F238E27FC236}">
                  <a16:creationId xmlns:a16="http://schemas.microsoft.com/office/drawing/2014/main" id="{E1EA5179-1289-9D16-F85B-623746D4C0AA}"/>
                </a:ext>
              </a:extLst>
            </p:cNvPr>
            <p:cNvSpPr/>
            <p:nvPr/>
          </p:nvSpPr>
          <p:spPr>
            <a:xfrm>
              <a:off x="4867037" y="3551947"/>
              <a:ext cx="1995948" cy="704119"/>
            </a:xfrm>
            <a:prstGeom prst="roundRect">
              <a:avLst/>
            </a:prstGeom>
            <a:solidFill>
              <a:srgbClr val="B61F2E"/>
            </a:solidFill>
            <a:ln w="127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371600">
                <a:defRPr/>
              </a:pPr>
              <a:r>
                <a:rPr lang="pt-BR" sz="800" b="1" kern="0">
                  <a:solidFill>
                    <a:prstClr val="white"/>
                  </a:solidFill>
                  <a:latin typeface="Calibri"/>
                  <a:ea typeface="Calibri"/>
                  <a:cs typeface="Calibri"/>
                </a:rPr>
                <a:t>CLARO COMBO MULTI</a:t>
              </a:r>
            </a:p>
          </p:txBody>
        </p:sp>
        <p:sp>
          <p:nvSpPr>
            <p:cNvPr id="28" name="Retângulo de cantos arredondados 58">
              <a:extLst>
                <a:ext uri="{FF2B5EF4-FFF2-40B4-BE49-F238E27FC236}">
                  <a16:creationId xmlns:a16="http://schemas.microsoft.com/office/drawing/2014/main" id="{A4EDCE29-91BA-8CE3-CBC3-058D3D46F0B7}"/>
                </a:ext>
              </a:extLst>
            </p:cNvPr>
            <p:cNvSpPr/>
            <p:nvPr/>
          </p:nvSpPr>
          <p:spPr>
            <a:xfrm>
              <a:off x="6966368" y="3551947"/>
              <a:ext cx="1995948" cy="704119"/>
            </a:xfrm>
            <a:prstGeom prst="roundRect">
              <a:avLst/>
            </a:prstGeom>
            <a:solidFill>
              <a:srgbClr val="B61F2E"/>
            </a:solidFill>
            <a:ln w="127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371600">
                <a:defRPr/>
              </a:pPr>
              <a:r>
                <a:rPr lang="pt-BR" sz="800" b="1" kern="0">
                  <a:solidFill>
                    <a:prstClr val="white"/>
                  </a:solidFill>
                  <a:latin typeface="Calibri"/>
                  <a:ea typeface="Calibri"/>
                  <a:cs typeface="Calibri"/>
                </a:rPr>
                <a:t>CLARO MÓVEL</a:t>
              </a:r>
            </a:p>
          </p:txBody>
        </p:sp>
        <p:sp>
          <p:nvSpPr>
            <p:cNvPr id="29" name="Retângulo de cantos arredondados 59">
              <a:extLst>
                <a:ext uri="{FF2B5EF4-FFF2-40B4-BE49-F238E27FC236}">
                  <a16:creationId xmlns:a16="http://schemas.microsoft.com/office/drawing/2014/main" id="{69EB272E-81B8-2C30-D211-BB228BC4B4D2}"/>
                </a:ext>
              </a:extLst>
            </p:cNvPr>
            <p:cNvSpPr/>
            <p:nvPr/>
          </p:nvSpPr>
          <p:spPr>
            <a:xfrm>
              <a:off x="9065699" y="3551947"/>
              <a:ext cx="1995948" cy="704119"/>
            </a:xfrm>
            <a:prstGeom prst="roundRect">
              <a:avLst/>
            </a:prstGeom>
            <a:solidFill>
              <a:srgbClr val="B61F2E"/>
            </a:solidFill>
            <a:ln w="127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371600">
                <a:defRPr/>
              </a:pPr>
              <a:r>
                <a:rPr lang="pt-BR" sz="800" b="1" kern="0">
                  <a:solidFill>
                    <a:prstClr val="white"/>
                  </a:solidFill>
                  <a:latin typeface="Calibri"/>
                  <a:ea typeface="Calibri"/>
                  <a:cs typeface="Calibri"/>
                </a:rPr>
                <a:t>CLARO RESIDENCIAL</a:t>
              </a:r>
            </a:p>
          </p:txBody>
        </p:sp>
        <p:sp>
          <p:nvSpPr>
            <p:cNvPr id="30" name="Retângulo de cantos arredondados 60">
              <a:extLst>
                <a:ext uri="{FF2B5EF4-FFF2-40B4-BE49-F238E27FC236}">
                  <a16:creationId xmlns:a16="http://schemas.microsoft.com/office/drawing/2014/main" id="{EC831414-6797-CB7F-CF28-06F39D268676}"/>
                </a:ext>
              </a:extLst>
            </p:cNvPr>
            <p:cNvSpPr/>
            <p:nvPr/>
          </p:nvSpPr>
          <p:spPr>
            <a:xfrm>
              <a:off x="2767706" y="4420777"/>
              <a:ext cx="1995948" cy="704119"/>
            </a:xfrm>
            <a:prstGeom prst="roundRect">
              <a:avLst/>
            </a:prstGeom>
            <a:solidFill>
              <a:srgbClr val="B61F2E"/>
            </a:solidFill>
            <a:ln w="127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371600">
                <a:defRPr/>
              </a:pPr>
              <a:r>
                <a:rPr lang="pt-BR" sz="800" b="1" kern="0">
                  <a:solidFill>
                    <a:prstClr val="white"/>
                  </a:solidFill>
                  <a:latin typeface="Calibri"/>
                  <a:ea typeface="Calibri"/>
                  <a:cs typeface="Calibri"/>
                </a:rPr>
                <a:t>CLARO EMPRESAS</a:t>
              </a:r>
            </a:p>
          </p:txBody>
        </p:sp>
        <p:sp>
          <p:nvSpPr>
            <p:cNvPr id="31" name="Retângulo de cantos arredondados 61">
              <a:extLst>
                <a:ext uri="{FF2B5EF4-FFF2-40B4-BE49-F238E27FC236}">
                  <a16:creationId xmlns:a16="http://schemas.microsoft.com/office/drawing/2014/main" id="{3304D63F-4AA5-1F5E-2709-4022DB50417B}"/>
                </a:ext>
              </a:extLst>
            </p:cNvPr>
            <p:cNvSpPr/>
            <p:nvPr/>
          </p:nvSpPr>
          <p:spPr>
            <a:xfrm>
              <a:off x="4876205" y="4420777"/>
              <a:ext cx="1995948" cy="704119"/>
            </a:xfrm>
            <a:prstGeom prst="roundRect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127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371600">
                <a:defRPr/>
              </a:pPr>
              <a:r>
                <a:rPr lang="pt-BR" sz="800" b="1" kern="0">
                  <a:solidFill>
                    <a:prstClr val="white"/>
                  </a:solidFill>
                  <a:latin typeface="Calibri"/>
                  <a:ea typeface="Calibri"/>
                  <a:cs typeface="Calibri"/>
                </a:rPr>
                <a:t>PREFERENCIAL</a:t>
              </a:r>
            </a:p>
          </p:txBody>
        </p:sp>
        <p:sp>
          <p:nvSpPr>
            <p:cNvPr id="32" name="Retângulo de cantos arredondados 62">
              <a:extLst>
                <a:ext uri="{FF2B5EF4-FFF2-40B4-BE49-F238E27FC236}">
                  <a16:creationId xmlns:a16="http://schemas.microsoft.com/office/drawing/2014/main" id="{3B019A14-3C4B-77FE-66C7-614BA24FA729}"/>
                </a:ext>
              </a:extLst>
            </p:cNvPr>
            <p:cNvSpPr/>
            <p:nvPr/>
          </p:nvSpPr>
          <p:spPr>
            <a:xfrm>
              <a:off x="6984704" y="4420777"/>
              <a:ext cx="1995948" cy="704119"/>
            </a:xfrm>
            <a:prstGeom prst="roundRect">
              <a:avLst/>
            </a:prstGeom>
            <a:solidFill>
              <a:srgbClr val="B61F2E"/>
            </a:solidFill>
            <a:ln w="127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371600">
                <a:defRPr/>
              </a:pPr>
              <a:r>
                <a:rPr lang="pt-BR" sz="800" b="1" kern="0">
                  <a:solidFill>
                    <a:prstClr val="white"/>
                  </a:solidFill>
                  <a:latin typeface="Calibri"/>
                  <a:ea typeface="Calibri"/>
                  <a:cs typeface="Calibri"/>
                </a:rPr>
                <a:t>2ª VIA DE FATURA </a:t>
              </a:r>
            </a:p>
          </p:txBody>
        </p:sp>
        <p:sp>
          <p:nvSpPr>
            <p:cNvPr id="33" name="Retângulo de cantos arredondados 64">
              <a:extLst>
                <a:ext uri="{FF2B5EF4-FFF2-40B4-BE49-F238E27FC236}">
                  <a16:creationId xmlns:a16="http://schemas.microsoft.com/office/drawing/2014/main" id="{523BF569-728D-5312-7C20-8ED0979916C5}"/>
                </a:ext>
              </a:extLst>
            </p:cNvPr>
            <p:cNvSpPr/>
            <p:nvPr/>
          </p:nvSpPr>
          <p:spPr>
            <a:xfrm>
              <a:off x="9093203" y="4420777"/>
              <a:ext cx="1995948" cy="704119"/>
            </a:xfrm>
            <a:prstGeom prst="roundRect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127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371600">
                <a:defRPr/>
              </a:pPr>
              <a:r>
                <a:rPr lang="pt-BR" sz="800" b="1" kern="0">
                  <a:solidFill>
                    <a:prstClr val="white"/>
                  </a:solidFill>
                  <a:latin typeface="Calibri"/>
                  <a:ea typeface="Calibri"/>
                  <a:cs typeface="Calibri"/>
                </a:rPr>
                <a:t>OUTROS SERVIÇOS </a:t>
              </a:r>
            </a:p>
          </p:txBody>
        </p:sp>
      </p:grpSp>
      <p:sp>
        <p:nvSpPr>
          <p:cNvPr id="9" name="Seta: Pentágono 8">
            <a:extLst>
              <a:ext uri="{FF2B5EF4-FFF2-40B4-BE49-F238E27FC236}">
                <a16:creationId xmlns:a16="http://schemas.microsoft.com/office/drawing/2014/main" id="{B92CDA26-920F-B807-A1A6-503A812D136A}"/>
              </a:ext>
            </a:extLst>
          </p:cNvPr>
          <p:cNvSpPr/>
          <p:nvPr/>
        </p:nvSpPr>
        <p:spPr>
          <a:xfrm>
            <a:off x="-2430592" y="9714884"/>
            <a:ext cx="2146886" cy="1146557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PT" sz="1200">
                <a:ea typeface="Calibri"/>
                <a:cs typeface="Calibri"/>
              </a:rPr>
              <a:t>DG: este é o slide 36 do doc: </a:t>
            </a:r>
            <a:r>
              <a:rPr lang="pt-PT" sz="1200">
                <a:ea typeface="+mn-lt"/>
                <a:cs typeface="+mn-lt"/>
              </a:rPr>
              <a:t>Gestão de senhas atendimento_Canal AA_TREINAMENTO VENDEDOR</a:t>
            </a:r>
            <a:endParaRPr lang="pt-PT" sz="12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5659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: Canto Arredondado 11">
            <a:extLst>
              <a:ext uri="{FF2B5EF4-FFF2-40B4-BE49-F238E27FC236}">
                <a16:creationId xmlns:a16="http://schemas.microsoft.com/office/drawing/2014/main" id="{E89AEE7D-D3B0-48E0-96F7-5551D1350D96}"/>
              </a:ext>
            </a:extLst>
          </p:cNvPr>
          <p:cNvSpPr/>
          <p:nvPr/>
        </p:nvSpPr>
        <p:spPr>
          <a:xfrm>
            <a:off x="53902" y="2816141"/>
            <a:ext cx="6797519" cy="9416681"/>
          </a:xfrm>
          <a:prstGeom prst="round1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DD07915-928D-C550-89E3-CED00B9FDE72}"/>
              </a:ext>
            </a:extLst>
          </p:cNvPr>
          <p:cNvSpPr txBox="1"/>
          <p:nvPr/>
        </p:nvSpPr>
        <p:spPr>
          <a:xfrm>
            <a:off x="1438246" y="3192440"/>
            <a:ext cx="481967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aseline="0" err="1">
                <a:latin typeface="Calibri"/>
                <a:ea typeface="Calibri"/>
                <a:cs typeface="Calibri"/>
              </a:rPr>
              <a:t>Após</a:t>
            </a:r>
            <a:r>
              <a:rPr lang="en-US" sz="1600" baseline="0">
                <a:latin typeface="Calibri"/>
                <a:ea typeface="Calibri"/>
                <a:cs typeface="Calibri"/>
              </a:rPr>
              <a:t> a </a:t>
            </a:r>
            <a:r>
              <a:rPr lang="en-US" sz="1600" baseline="0" err="1">
                <a:latin typeface="Calibri"/>
                <a:ea typeface="Calibri"/>
                <a:cs typeface="Calibri"/>
              </a:rPr>
              <a:t>escolha</a:t>
            </a:r>
            <a:r>
              <a:rPr lang="en-US" sz="1600" baseline="0">
                <a:latin typeface="Calibri"/>
                <a:ea typeface="Calibri"/>
                <a:cs typeface="Calibri"/>
              </a:rPr>
              <a:t>, o </a:t>
            </a:r>
            <a:r>
              <a:rPr lang="en-US" sz="1600" baseline="0" err="1">
                <a:latin typeface="Calibri"/>
                <a:ea typeface="Calibri"/>
                <a:cs typeface="Calibri"/>
              </a:rPr>
              <a:t>sistema</a:t>
            </a:r>
            <a:r>
              <a:rPr lang="en-US" sz="1600" baseline="0">
                <a:latin typeface="Calibri"/>
                <a:ea typeface="Calibri"/>
                <a:cs typeface="Calibri"/>
              </a:rPr>
              <a:t> </a:t>
            </a:r>
            <a:r>
              <a:rPr lang="en-US" sz="1600" baseline="0" err="1">
                <a:latin typeface="Calibri"/>
                <a:ea typeface="Calibri"/>
                <a:cs typeface="Calibri"/>
              </a:rPr>
              <a:t>solicita</a:t>
            </a:r>
            <a:r>
              <a:rPr lang="en-US" sz="1600" baseline="0">
                <a:latin typeface="Calibri"/>
                <a:ea typeface="Calibri"/>
                <a:cs typeface="Calibri"/>
              </a:rPr>
              <a:t> a </a:t>
            </a:r>
            <a:r>
              <a:rPr lang="en-US" sz="1600" baseline="0" err="1">
                <a:latin typeface="Calibri"/>
                <a:ea typeface="Calibri"/>
                <a:cs typeface="Calibri"/>
              </a:rPr>
              <a:t>identificação</a:t>
            </a:r>
            <a:r>
              <a:rPr lang="en-US" sz="1600" baseline="0">
                <a:latin typeface="Calibri"/>
                <a:ea typeface="Calibri"/>
                <a:cs typeface="Calibri"/>
              </a:rPr>
              <a:t> do </a:t>
            </a:r>
            <a:r>
              <a:rPr lang="en-US" sz="1600" baseline="0" err="1">
                <a:latin typeface="Calibri"/>
                <a:ea typeface="Calibri"/>
                <a:cs typeface="Calibri"/>
              </a:rPr>
              <a:t>cliente</a:t>
            </a:r>
            <a:r>
              <a:rPr lang="en-US" sz="1600" baseline="0">
                <a:latin typeface="Calibri"/>
                <a:ea typeface="Calibri"/>
                <a:cs typeface="Calibri"/>
              </a:rPr>
              <a:t> </a:t>
            </a:r>
            <a:r>
              <a:rPr lang="en-US" sz="1600" baseline="0" err="1">
                <a:latin typeface="Calibri"/>
                <a:ea typeface="Calibri"/>
                <a:cs typeface="Calibri"/>
              </a:rPr>
              <a:t>por</a:t>
            </a:r>
            <a:r>
              <a:rPr lang="en-US" sz="1600" baseline="0">
                <a:latin typeface="Calibri"/>
                <a:ea typeface="Calibri"/>
                <a:cs typeface="Calibri"/>
              </a:rPr>
              <a:t> </a:t>
            </a:r>
            <a:r>
              <a:rPr lang="en-US" sz="1600" baseline="0" err="1">
                <a:latin typeface="Calibri"/>
                <a:ea typeface="Calibri"/>
                <a:cs typeface="Calibri"/>
              </a:rPr>
              <a:t>meio</a:t>
            </a:r>
            <a:r>
              <a:rPr lang="en-US" sz="1600" baseline="0">
                <a:latin typeface="Calibri"/>
                <a:ea typeface="Calibri"/>
                <a:cs typeface="Calibri"/>
              </a:rPr>
              <a:t> do </a:t>
            </a:r>
            <a:r>
              <a:rPr lang="en-US" sz="1600" b="1" baseline="0">
                <a:latin typeface="Calibri"/>
                <a:ea typeface="Calibri"/>
                <a:cs typeface="Calibri"/>
              </a:rPr>
              <a:t>CPF</a:t>
            </a:r>
            <a:r>
              <a:rPr lang="en-US" sz="1600" baseline="0">
                <a:latin typeface="Calibri"/>
                <a:ea typeface="Calibri"/>
                <a:cs typeface="Calibri"/>
              </a:rPr>
              <a:t> </a:t>
            </a:r>
            <a:r>
              <a:rPr lang="en-US" sz="1600" baseline="0" err="1">
                <a:latin typeface="Calibri"/>
                <a:ea typeface="Calibri"/>
                <a:cs typeface="Calibri"/>
              </a:rPr>
              <a:t>ou</a:t>
            </a:r>
            <a:r>
              <a:rPr lang="en-US" sz="1600" baseline="0">
                <a:latin typeface="Calibri"/>
                <a:ea typeface="Calibri"/>
                <a:cs typeface="Calibri"/>
              </a:rPr>
              <a:t> </a:t>
            </a:r>
            <a:r>
              <a:rPr lang="en-US" sz="1600" b="1" baseline="0" err="1">
                <a:latin typeface="Calibri"/>
                <a:ea typeface="Calibri"/>
                <a:cs typeface="Calibri"/>
              </a:rPr>
              <a:t>número</a:t>
            </a:r>
            <a:r>
              <a:rPr lang="en-US" sz="1600" b="1" baseline="0">
                <a:latin typeface="Calibri"/>
                <a:ea typeface="Calibri"/>
                <a:cs typeface="Calibri"/>
              </a:rPr>
              <a:t> da </a:t>
            </a:r>
            <a:r>
              <a:rPr lang="en-US" sz="1600" b="1" baseline="0" err="1">
                <a:latin typeface="Calibri"/>
                <a:ea typeface="Calibri"/>
                <a:cs typeface="Calibri"/>
              </a:rPr>
              <a:t>linha</a:t>
            </a:r>
            <a:r>
              <a:rPr lang="en-US" sz="1600" baseline="0">
                <a:latin typeface="Calibri"/>
                <a:ea typeface="Calibri"/>
                <a:cs typeface="Calibri"/>
              </a:rPr>
              <a:t>.</a:t>
            </a:r>
            <a:r>
              <a:rPr sz="1600">
                <a:latin typeface="Calibri"/>
                <a:ea typeface="Calibri"/>
                <a:cs typeface="Calibri"/>
              </a:rPr>
              <a:t>​</a:t>
            </a:r>
            <a:endParaRPr lang="pt-PT" sz="1600">
              <a:latin typeface="Calibri"/>
              <a:ea typeface="Calibri"/>
              <a:cs typeface="Calibri"/>
            </a:endParaRPr>
          </a:p>
        </p:txBody>
      </p:sp>
      <p:pic>
        <p:nvPicPr>
          <p:cNvPr id="14" name="Gráfico 13" descr="Distintivo de colaborador com preenchimento sólido">
            <a:extLst>
              <a:ext uri="{FF2B5EF4-FFF2-40B4-BE49-F238E27FC236}">
                <a16:creationId xmlns:a16="http://schemas.microsoft.com/office/drawing/2014/main" id="{B3C2741A-F41D-8910-9FAE-232B056BC14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07312" y="2812281"/>
            <a:ext cx="1235461" cy="1219627"/>
          </a:xfrm>
          <a:prstGeom prst="rect">
            <a:avLst/>
          </a:prstGeom>
        </p:spPr>
      </p:pic>
      <p:grpSp>
        <p:nvGrpSpPr>
          <p:cNvPr id="45" name="Agrupar 44">
            <a:extLst>
              <a:ext uri="{FF2B5EF4-FFF2-40B4-BE49-F238E27FC236}">
                <a16:creationId xmlns:a16="http://schemas.microsoft.com/office/drawing/2014/main" id="{23901494-7409-E4CC-BD36-3622EFE51596}"/>
              </a:ext>
            </a:extLst>
          </p:cNvPr>
          <p:cNvGrpSpPr/>
          <p:nvPr/>
        </p:nvGrpSpPr>
        <p:grpSpPr>
          <a:xfrm>
            <a:off x="2408813" y="216492"/>
            <a:ext cx="4366744" cy="2373136"/>
            <a:chOff x="139601" y="5225098"/>
            <a:chExt cx="6585963" cy="3494395"/>
          </a:xfrm>
        </p:grpSpPr>
        <p:pic>
          <p:nvPicPr>
            <p:cNvPr id="28" name="Imagem 27" descr="Uma imagem com Retângulo, captura de ecrã, moldura de fotografia, moldura&#10;&#10;Os conteúdos gerados por IA poderão estar incorretos.">
              <a:extLst>
                <a:ext uri="{FF2B5EF4-FFF2-40B4-BE49-F238E27FC236}">
                  <a16:creationId xmlns:a16="http://schemas.microsoft.com/office/drawing/2014/main" id="{26E98583-5E81-FE51-7594-5AFC792E1D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9601" y="5225098"/>
              <a:ext cx="6585963" cy="3494395"/>
            </a:xfrm>
            <a:prstGeom prst="rect">
              <a:avLst/>
            </a:prstGeom>
          </p:spPr>
        </p:pic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8F47D4EA-72AF-8F51-7209-62DA828EC5FF}"/>
                </a:ext>
              </a:extLst>
            </p:cNvPr>
            <p:cNvSpPr/>
            <p:nvPr/>
          </p:nvSpPr>
          <p:spPr>
            <a:xfrm>
              <a:off x="507999" y="5540374"/>
              <a:ext cx="5826125" cy="284162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400"/>
            </a:p>
          </p:txBody>
        </p:sp>
        <p:grpSp>
          <p:nvGrpSpPr>
            <p:cNvPr id="20" name="Agrupar 19">
              <a:extLst>
                <a:ext uri="{FF2B5EF4-FFF2-40B4-BE49-F238E27FC236}">
                  <a16:creationId xmlns:a16="http://schemas.microsoft.com/office/drawing/2014/main" id="{BFD37BF1-DF2A-0759-DCBC-02A16467E519}"/>
                </a:ext>
              </a:extLst>
            </p:cNvPr>
            <p:cNvGrpSpPr/>
            <p:nvPr/>
          </p:nvGrpSpPr>
          <p:grpSpPr>
            <a:xfrm>
              <a:off x="674759" y="6004796"/>
              <a:ext cx="5516083" cy="1328843"/>
              <a:chOff x="4456414" y="2968755"/>
              <a:chExt cx="9313383" cy="2345633"/>
            </a:xfrm>
          </p:grpSpPr>
          <p:pic>
            <p:nvPicPr>
              <p:cNvPr id="7" name="Imagem 6">
                <a:extLst>
                  <a:ext uri="{FF2B5EF4-FFF2-40B4-BE49-F238E27FC236}">
                    <a16:creationId xmlns:a16="http://schemas.microsoft.com/office/drawing/2014/main" id="{8ADCF79C-A907-8D75-69CA-B055A1DBFE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59216" y="2968755"/>
                <a:ext cx="1046730" cy="1031987"/>
              </a:xfrm>
              <a:prstGeom prst="rect">
                <a:avLst/>
              </a:prstGeom>
            </p:spPr>
          </p:pic>
          <p:sp>
            <p:nvSpPr>
              <p:cNvPr id="10" name="Retângulo de cantos arredondados 56">
                <a:extLst>
                  <a:ext uri="{FF2B5EF4-FFF2-40B4-BE49-F238E27FC236}">
                    <a16:creationId xmlns:a16="http://schemas.microsoft.com/office/drawing/2014/main" id="{F60DE0B8-854C-A0C0-C75E-3280D62066D3}"/>
                  </a:ext>
                </a:extLst>
              </p:cNvPr>
              <p:cNvSpPr/>
              <p:nvPr/>
            </p:nvSpPr>
            <p:spPr>
              <a:xfrm>
                <a:off x="7616144" y="4258209"/>
                <a:ext cx="2993922" cy="1056179"/>
              </a:xfrm>
              <a:prstGeom prst="roundRect">
                <a:avLst/>
              </a:prstGeom>
              <a:solidFill>
                <a:srgbClr val="B61F2E"/>
              </a:solidFill>
              <a:ln w="127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371600">
                  <a:defRPr/>
                </a:pPr>
                <a:r>
                  <a:rPr lang="pt-BR" sz="1200" b="1" kern="0">
                    <a:solidFill>
                      <a:prstClr val="white"/>
                    </a:solidFill>
                    <a:latin typeface="Calibri"/>
                    <a:ea typeface="Calibri"/>
                    <a:cs typeface="Calibri"/>
                  </a:rPr>
                  <a:t>PREFERENCIAL</a:t>
                </a:r>
              </a:p>
            </p:txBody>
          </p:sp>
          <p:sp>
            <p:nvSpPr>
              <p:cNvPr id="17" name="Retângulo de cantos arredondados 28">
                <a:extLst>
                  <a:ext uri="{FF2B5EF4-FFF2-40B4-BE49-F238E27FC236}">
                    <a16:creationId xmlns:a16="http://schemas.microsoft.com/office/drawing/2014/main" id="{F5855204-9D24-5419-97E8-571CC264FA15}"/>
                  </a:ext>
                </a:extLst>
              </p:cNvPr>
              <p:cNvSpPr/>
              <p:nvPr/>
            </p:nvSpPr>
            <p:spPr>
              <a:xfrm>
                <a:off x="10775875" y="4258209"/>
                <a:ext cx="2993922" cy="1056179"/>
              </a:xfrm>
              <a:prstGeom prst="roundRect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127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371600">
                  <a:defRPr/>
                </a:pPr>
                <a:r>
                  <a:rPr lang="pt-BR" sz="1200" b="1" kern="0">
                    <a:solidFill>
                      <a:prstClr val="white"/>
                    </a:solidFill>
                    <a:latin typeface="Calibri"/>
                    <a:ea typeface="Calibri"/>
                    <a:cs typeface="Calibri"/>
                  </a:rPr>
                  <a:t>VOLTAR</a:t>
                </a:r>
              </a:p>
            </p:txBody>
          </p:sp>
          <p:sp>
            <p:nvSpPr>
              <p:cNvPr id="19" name="Retângulo de cantos arredondados 63">
                <a:extLst>
                  <a:ext uri="{FF2B5EF4-FFF2-40B4-BE49-F238E27FC236}">
                    <a16:creationId xmlns:a16="http://schemas.microsoft.com/office/drawing/2014/main" id="{2F77152E-2645-3D23-698C-4F767EED63BC}"/>
                  </a:ext>
                </a:extLst>
              </p:cNvPr>
              <p:cNvSpPr/>
              <p:nvPr/>
            </p:nvSpPr>
            <p:spPr>
              <a:xfrm>
                <a:off x="4456414" y="4258209"/>
                <a:ext cx="2993922" cy="1056179"/>
              </a:xfrm>
              <a:prstGeom prst="roundRect">
                <a:avLst/>
              </a:prstGeom>
              <a:solidFill>
                <a:srgbClr val="B61F2E"/>
              </a:solidFill>
              <a:ln w="1270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lIns="91440" tIns="45720" rIns="91440" bIns="45720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371600">
                  <a:defRPr/>
                </a:pPr>
                <a:r>
                  <a:rPr lang="pt-BR" sz="1000" b="1" kern="0">
                    <a:solidFill>
                      <a:prstClr val="white"/>
                    </a:solidFill>
                    <a:latin typeface="Calibri"/>
                    <a:ea typeface="Calibri"/>
                    <a:cs typeface="Calibri"/>
                  </a:rPr>
                  <a:t>PREFERENCIAL 80</a:t>
                </a:r>
              </a:p>
            </p:txBody>
          </p:sp>
        </p:grpSp>
      </p:grp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CF794791-5A25-A29F-80CF-AE7B37F3B326}"/>
              </a:ext>
            </a:extLst>
          </p:cNvPr>
          <p:cNvSpPr txBox="1"/>
          <p:nvPr/>
        </p:nvSpPr>
        <p:spPr>
          <a:xfrm>
            <a:off x="325903" y="735000"/>
            <a:ext cx="2106592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/>
              <a:t>Caso o </a:t>
            </a:r>
            <a:r>
              <a:rPr lang="en-US" sz="1600" err="1"/>
              <a:t>cliente</a:t>
            </a:r>
            <a:r>
              <a:rPr lang="en-US" sz="1600"/>
              <a:t> </a:t>
            </a:r>
            <a:r>
              <a:rPr lang="en-US" sz="1600" err="1"/>
              <a:t>selecione</a:t>
            </a:r>
            <a:r>
              <a:rPr lang="en-US" sz="1600" b="1"/>
              <a:t> </a:t>
            </a:r>
            <a:r>
              <a:rPr lang="en-US" sz="1600" b="1" err="1"/>
              <a:t>preferencial</a:t>
            </a:r>
            <a:r>
              <a:rPr lang="en-US" sz="1600"/>
              <a:t>, um </a:t>
            </a:r>
            <a:r>
              <a:rPr lang="en-US" sz="1600" err="1"/>
              <a:t>segundo</a:t>
            </a:r>
            <a:r>
              <a:rPr lang="en-US" sz="1600"/>
              <a:t> menu </a:t>
            </a:r>
            <a:r>
              <a:rPr lang="en-US" sz="1600" err="1"/>
              <a:t>será</a:t>
            </a:r>
            <a:r>
              <a:rPr lang="en-US" sz="1600"/>
              <a:t> </a:t>
            </a:r>
            <a:r>
              <a:rPr lang="en-US" sz="1600" err="1"/>
              <a:t>exibido</a:t>
            </a:r>
            <a:r>
              <a:rPr lang="en-US" sz="1600"/>
              <a:t> com as </a:t>
            </a:r>
            <a:r>
              <a:rPr lang="en-US" sz="1600" err="1"/>
              <a:t>opções</a:t>
            </a:r>
            <a:r>
              <a:rPr lang="en-US" sz="1600"/>
              <a:t>.</a:t>
            </a:r>
            <a:endParaRPr lang="en-US" sz="1600">
              <a:ea typeface="Calibri"/>
              <a:cs typeface="Calibri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802B6B81-200E-A0AA-52D2-1C6C9D7AFC30}"/>
              </a:ext>
            </a:extLst>
          </p:cNvPr>
          <p:cNvGrpSpPr/>
          <p:nvPr/>
        </p:nvGrpSpPr>
        <p:grpSpPr>
          <a:xfrm>
            <a:off x="844428" y="3892333"/>
            <a:ext cx="4987462" cy="3139639"/>
            <a:chOff x="1713468" y="1846948"/>
            <a:chExt cx="8159261" cy="5331483"/>
          </a:xfrm>
        </p:grpSpPr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17B360B7-9098-D116-10BA-ADC2ABFBF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96300" y="2435657"/>
              <a:ext cx="2039031" cy="1290897"/>
            </a:xfrm>
            <a:prstGeom prst="rect">
              <a:avLst/>
            </a:prstGeom>
          </p:spPr>
        </p:pic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42A1D7D8-09A7-A8B8-9E25-20447E883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13468" y="1846948"/>
              <a:ext cx="8159261" cy="5331483"/>
            </a:xfrm>
            <a:prstGeom prst="rect">
              <a:avLst/>
            </a:prstGeom>
          </p:spPr>
        </p:pic>
        <p:pic>
          <p:nvPicPr>
            <p:cNvPr id="21" name="Imagem 20">
              <a:extLst>
                <a:ext uri="{FF2B5EF4-FFF2-40B4-BE49-F238E27FC236}">
                  <a16:creationId xmlns:a16="http://schemas.microsoft.com/office/drawing/2014/main" id="{42672657-EDA2-464E-3630-FFE256354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46541" y="2355728"/>
              <a:ext cx="7081031" cy="4313922"/>
            </a:xfrm>
            <a:prstGeom prst="rect">
              <a:avLst/>
            </a:prstGeom>
          </p:spPr>
        </p:pic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37EC8946-F0E3-8821-66B7-A9718F90F5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23807" y="2393114"/>
              <a:ext cx="697820" cy="687991"/>
            </a:xfrm>
            <a:prstGeom prst="rect">
              <a:avLst/>
            </a:prstGeom>
          </p:spPr>
        </p:pic>
        <p:pic>
          <p:nvPicPr>
            <p:cNvPr id="24" name="Imagem 23">
              <a:hlinkClick r:id="rId8" action="ppaction://hlinksldjump"/>
              <a:extLst>
                <a:ext uri="{FF2B5EF4-FFF2-40B4-BE49-F238E27FC236}">
                  <a16:creationId xmlns:a16="http://schemas.microsoft.com/office/drawing/2014/main" id="{850A775B-BCDD-10A2-2EAD-0D0B4EF87E5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126643" y="2918948"/>
              <a:ext cx="2914476" cy="3374105"/>
            </a:xfrm>
            <a:prstGeom prst="roundRect">
              <a:avLst/>
            </a:prstGeom>
          </p:spPr>
        </p:pic>
        <p:sp>
          <p:nvSpPr>
            <p:cNvPr id="25" name="Retângulo de cantos arredondados 35">
              <a:extLst>
                <a:ext uri="{FF2B5EF4-FFF2-40B4-BE49-F238E27FC236}">
                  <a16:creationId xmlns:a16="http://schemas.microsoft.com/office/drawing/2014/main" id="{4DE60389-9D0A-A0E2-F4F1-A050BA40355F}"/>
                </a:ext>
              </a:extLst>
            </p:cNvPr>
            <p:cNvSpPr/>
            <p:nvPr/>
          </p:nvSpPr>
          <p:spPr>
            <a:xfrm>
              <a:off x="2699218" y="3569179"/>
              <a:ext cx="1995948" cy="704118"/>
            </a:xfrm>
            <a:prstGeom prst="roundRect">
              <a:avLst/>
            </a:prstGeom>
            <a:solidFill>
              <a:srgbClr val="B61F2E"/>
            </a:solidFill>
            <a:ln w="127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371600">
                <a:defRPr/>
              </a:pPr>
              <a:r>
                <a:rPr lang="pt-BR" sz="800" b="1" kern="0">
                  <a:solidFill>
                    <a:prstClr val="white"/>
                  </a:solidFill>
                  <a:latin typeface="Calibri"/>
                  <a:ea typeface="Calibri"/>
                  <a:cs typeface="Calibri"/>
                </a:rPr>
                <a:t>SERVIÇO ESCOLHIDO</a:t>
              </a:r>
            </a:p>
          </p:txBody>
        </p:sp>
      </p:grpSp>
      <p:pic>
        <p:nvPicPr>
          <p:cNvPr id="26" name="Imagem 25" descr="Seta Linha Pontilhada PNGs para download gratuito">
            <a:extLst>
              <a:ext uri="{FF2B5EF4-FFF2-40B4-BE49-F238E27FC236}">
                <a16:creationId xmlns:a16="http://schemas.microsoft.com/office/drawing/2014/main" id="{D18DCAF3-A330-F338-88E8-4907481ACEA8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63000"/>
          </a:blip>
          <a:srcRect l="41" t="418" r="-73" b="-1005"/>
          <a:stretch>
            <a:fillRect/>
          </a:stretch>
        </p:blipFill>
        <p:spPr>
          <a:xfrm rot="16200000">
            <a:off x="4719290" y="6040123"/>
            <a:ext cx="1718016" cy="955427"/>
          </a:xfrm>
          <a:prstGeom prst="rect">
            <a:avLst/>
          </a:prstGeom>
        </p:spPr>
      </p:pic>
      <p:pic>
        <p:nvPicPr>
          <p:cNvPr id="11" name="Imagem 10" descr="Seta Linha Pontilhada PNGs para download gratuito">
            <a:extLst>
              <a:ext uri="{FF2B5EF4-FFF2-40B4-BE49-F238E27FC236}">
                <a16:creationId xmlns:a16="http://schemas.microsoft.com/office/drawing/2014/main" id="{5C790477-F043-A01C-06E4-73F5F798DF69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63000"/>
          </a:blip>
          <a:srcRect l="41" t="418" r="-73" b="-1005"/>
          <a:stretch>
            <a:fillRect/>
          </a:stretch>
        </p:blipFill>
        <p:spPr>
          <a:xfrm rot="12600000" flipH="1" flipV="1">
            <a:off x="1330850" y="1356164"/>
            <a:ext cx="2212772" cy="1135068"/>
          </a:xfrm>
          <a:prstGeom prst="rect">
            <a:avLst/>
          </a:prstGeom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id="{17F662E9-882E-7565-9489-82307FB1E417}"/>
              </a:ext>
            </a:extLst>
          </p:cNvPr>
          <p:cNvSpPr txBox="1"/>
          <p:nvPr/>
        </p:nvSpPr>
        <p:spPr>
          <a:xfrm>
            <a:off x="209002" y="7060874"/>
            <a:ext cx="6500841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ea typeface="+mn-lt"/>
                <a:cs typeface="+mn-lt"/>
              </a:rPr>
              <a:t>Nessa </a:t>
            </a:r>
            <a:r>
              <a:rPr lang="en-US" sz="1600" err="1">
                <a:ea typeface="+mn-lt"/>
                <a:cs typeface="+mn-lt"/>
              </a:rPr>
              <a:t>etapa</a:t>
            </a:r>
            <a:r>
              <a:rPr lang="en-US" sz="1600">
                <a:ea typeface="+mn-lt"/>
                <a:cs typeface="+mn-lt"/>
              </a:rPr>
              <a:t>, o </a:t>
            </a:r>
            <a:r>
              <a:rPr lang="en-US" sz="1600" err="1">
                <a:ea typeface="+mn-lt"/>
                <a:cs typeface="+mn-lt"/>
              </a:rPr>
              <a:t>cliente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poderá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optar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por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receber</a:t>
            </a:r>
            <a:r>
              <a:rPr lang="en-US" sz="1600">
                <a:ea typeface="+mn-lt"/>
                <a:cs typeface="+mn-lt"/>
              </a:rPr>
              <a:t> e </a:t>
            </a:r>
            <a:r>
              <a:rPr lang="en-US" sz="1600" b="1" err="1">
                <a:ea typeface="+mn-lt"/>
                <a:cs typeface="+mn-lt"/>
              </a:rPr>
              <a:t>acompanhar</a:t>
            </a:r>
            <a:r>
              <a:rPr lang="en-US" sz="1600" b="1">
                <a:ea typeface="+mn-lt"/>
                <a:cs typeface="+mn-lt"/>
              </a:rPr>
              <a:t> </a:t>
            </a:r>
            <a:r>
              <a:rPr lang="en-US" sz="1600" b="1" err="1">
                <a:ea typeface="+mn-lt"/>
                <a:cs typeface="+mn-lt"/>
              </a:rPr>
              <a:t>por</a:t>
            </a:r>
            <a:r>
              <a:rPr lang="en-US" sz="1600" b="1">
                <a:ea typeface="+mn-lt"/>
                <a:cs typeface="+mn-lt"/>
              </a:rPr>
              <a:t> SMS</a:t>
            </a:r>
            <a:r>
              <a:rPr lang="en-US" sz="1600">
                <a:ea typeface="+mn-lt"/>
                <a:cs typeface="+mn-lt"/>
              </a:rPr>
              <a:t>.</a:t>
            </a:r>
            <a:endParaRPr lang="pt-PT"/>
          </a:p>
          <a:p>
            <a:endParaRPr lang="en-US" sz="1600">
              <a:ea typeface="+mn-lt"/>
              <a:cs typeface="+mn-lt"/>
            </a:endParaRPr>
          </a:p>
          <a:p>
            <a:r>
              <a:rPr lang="en-US" sz="1600">
                <a:ea typeface="+mn-lt"/>
                <a:cs typeface="+mn-lt"/>
              </a:rPr>
              <a:t>Caso </a:t>
            </a:r>
            <a:r>
              <a:rPr lang="en-US" sz="1600" err="1">
                <a:ea typeface="+mn-lt"/>
                <a:cs typeface="+mn-lt"/>
              </a:rPr>
              <a:t>tenha</a:t>
            </a:r>
            <a:r>
              <a:rPr lang="en-US" sz="1600">
                <a:ea typeface="+mn-lt"/>
                <a:cs typeface="+mn-lt"/>
              </a:rPr>
              <a:t> se </a:t>
            </a:r>
            <a:r>
              <a:rPr lang="en-US" sz="1600" err="1">
                <a:ea typeface="+mn-lt"/>
                <a:cs typeface="+mn-lt"/>
              </a:rPr>
              <a:t>identificado</a:t>
            </a:r>
            <a:r>
              <a:rPr lang="en-US" sz="1600">
                <a:ea typeface="+mn-lt"/>
                <a:cs typeface="+mn-lt"/>
              </a:rPr>
              <a:t> com o </a:t>
            </a:r>
            <a:r>
              <a:rPr lang="en-US" sz="1600" b="1">
                <a:ea typeface="+mn-lt"/>
                <a:cs typeface="+mn-lt"/>
              </a:rPr>
              <a:t>CPF</a:t>
            </a:r>
            <a:r>
              <a:rPr lang="en-US" sz="1600">
                <a:ea typeface="+mn-lt"/>
                <a:cs typeface="+mn-lt"/>
              </a:rPr>
              <a:t>, </a:t>
            </a:r>
            <a:r>
              <a:rPr lang="en-US" sz="1600" err="1">
                <a:ea typeface="+mn-lt"/>
                <a:cs typeface="+mn-lt"/>
              </a:rPr>
              <a:t>uma</a:t>
            </a:r>
            <a:r>
              <a:rPr lang="en-US" sz="1600">
                <a:ea typeface="+mn-lt"/>
                <a:cs typeface="+mn-lt"/>
              </a:rPr>
              <a:t> nova </a:t>
            </a:r>
            <a:r>
              <a:rPr lang="en-US" sz="1600" err="1">
                <a:ea typeface="+mn-lt"/>
                <a:cs typeface="+mn-lt"/>
              </a:rPr>
              <a:t>tela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será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exibida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onde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deverá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informar</a:t>
            </a:r>
            <a:r>
              <a:rPr lang="en-US" sz="1600">
                <a:ea typeface="+mn-lt"/>
                <a:cs typeface="+mn-lt"/>
              </a:rPr>
              <a:t> o </a:t>
            </a:r>
            <a:r>
              <a:rPr lang="en-US" sz="1600" err="1">
                <a:ea typeface="+mn-lt"/>
                <a:cs typeface="+mn-lt"/>
              </a:rPr>
              <a:t>número</a:t>
            </a:r>
            <a:r>
              <a:rPr lang="en-US" sz="1600">
                <a:ea typeface="+mn-lt"/>
                <a:cs typeface="+mn-lt"/>
              </a:rPr>
              <a:t> de </a:t>
            </a:r>
            <a:r>
              <a:rPr lang="en-US" sz="1600" err="1">
                <a:ea typeface="+mn-lt"/>
                <a:cs typeface="+mn-lt"/>
              </a:rPr>
              <a:t>telefone</a:t>
            </a:r>
            <a:r>
              <a:rPr lang="en-US" sz="1600">
                <a:ea typeface="+mn-lt"/>
                <a:cs typeface="+mn-lt"/>
              </a:rPr>
              <a:t>:</a:t>
            </a:r>
            <a:endParaRPr lang="en-US">
              <a:ea typeface="Calibri"/>
              <a:cs typeface="Calibri"/>
            </a:endParaRPr>
          </a:p>
        </p:txBody>
      </p:sp>
      <p:pic>
        <p:nvPicPr>
          <p:cNvPr id="47" name="Imagem 46" descr="Uma imagem com texto, recibo&#10;&#10;Os conteúdos gerados por IA poderão estar incorretos.">
            <a:extLst>
              <a:ext uri="{FF2B5EF4-FFF2-40B4-BE49-F238E27FC236}">
                <a16:creationId xmlns:a16="http://schemas.microsoft.com/office/drawing/2014/main" id="{527F690A-B45F-E1B9-0434-945B6C2B407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09932" y="5656059"/>
            <a:ext cx="443497" cy="460816"/>
          </a:xfrm>
          <a:prstGeom prst="rect">
            <a:avLst/>
          </a:prstGeom>
        </p:spPr>
      </p:pic>
      <p:grpSp>
        <p:nvGrpSpPr>
          <p:cNvPr id="60" name="Agrupar 59">
            <a:extLst>
              <a:ext uri="{FF2B5EF4-FFF2-40B4-BE49-F238E27FC236}">
                <a16:creationId xmlns:a16="http://schemas.microsoft.com/office/drawing/2014/main" id="{0F35F25C-DC78-64E9-726C-7B19A7BCA520}"/>
              </a:ext>
            </a:extLst>
          </p:cNvPr>
          <p:cNvGrpSpPr/>
          <p:nvPr/>
        </p:nvGrpSpPr>
        <p:grpSpPr>
          <a:xfrm>
            <a:off x="932719" y="8045264"/>
            <a:ext cx="5001387" cy="3357781"/>
            <a:chOff x="856466" y="8077877"/>
            <a:chExt cx="5208544" cy="3434074"/>
          </a:xfrm>
        </p:grpSpPr>
        <p:pic>
          <p:nvPicPr>
            <p:cNvPr id="51" name="Imagem 50">
              <a:extLst>
                <a:ext uri="{FF2B5EF4-FFF2-40B4-BE49-F238E27FC236}">
                  <a16:creationId xmlns:a16="http://schemas.microsoft.com/office/drawing/2014/main" id="{E1820A37-59FD-D219-A787-4950B510E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64977" y="8457071"/>
              <a:ext cx="1301636" cy="831483"/>
            </a:xfrm>
            <a:prstGeom prst="rect">
              <a:avLst/>
            </a:prstGeom>
          </p:spPr>
        </p:pic>
        <p:pic>
          <p:nvPicPr>
            <p:cNvPr id="52" name="Imagem 51">
              <a:extLst>
                <a:ext uri="{FF2B5EF4-FFF2-40B4-BE49-F238E27FC236}">
                  <a16:creationId xmlns:a16="http://schemas.microsoft.com/office/drawing/2014/main" id="{04229CE9-3507-24A4-2DA0-F3E9B6B34F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6466" y="8077877"/>
              <a:ext cx="5208544" cy="3434074"/>
            </a:xfrm>
            <a:prstGeom prst="rect">
              <a:avLst/>
            </a:prstGeom>
          </p:spPr>
        </p:pic>
        <p:sp>
          <p:nvSpPr>
            <p:cNvPr id="54" name="Retângulo 53">
              <a:extLst>
                <a:ext uri="{FF2B5EF4-FFF2-40B4-BE49-F238E27FC236}">
                  <a16:creationId xmlns:a16="http://schemas.microsoft.com/office/drawing/2014/main" id="{85C63BDC-B1E1-E89A-E4D1-EAEC5D37E127}"/>
                </a:ext>
              </a:extLst>
            </p:cNvPr>
            <p:cNvSpPr/>
            <p:nvPr/>
          </p:nvSpPr>
          <p:spPr>
            <a:xfrm>
              <a:off x="1197296" y="10589976"/>
              <a:ext cx="4526883" cy="461665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371600">
                <a:defRPr/>
              </a:pPr>
              <a:endParaRPr lang="pt-BR" sz="2400" kern="0">
                <a:solidFill>
                  <a:prstClr val="black"/>
                </a:solidFill>
                <a:latin typeface="AMX" pitchFamily="2" charset="0"/>
              </a:endParaRPr>
            </a:p>
          </p:txBody>
        </p:sp>
        <p:pic>
          <p:nvPicPr>
            <p:cNvPr id="53" name="Imagem 52">
              <a:extLst>
                <a:ext uri="{FF2B5EF4-FFF2-40B4-BE49-F238E27FC236}">
                  <a16:creationId xmlns:a16="http://schemas.microsoft.com/office/drawing/2014/main" id="{E5A1D663-C7E4-7A2B-EFC7-92B931F629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96758" y="8405588"/>
              <a:ext cx="4520245" cy="2778650"/>
            </a:xfrm>
            <a:prstGeom prst="rect">
              <a:avLst/>
            </a:prstGeom>
          </p:spPr>
        </p:pic>
        <p:pic>
          <p:nvPicPr>
            <p:cNvPr id="55" name="Imagem 54" descr="Interface gráfica do usuário, Site&#10;&#10;O conteúdo gerado por IA pode estar incorreto.">
              <a:extLst>
                <a:ext uri="{FF2B5EF4-FFF2-40B4-BE49-F238E27FC236}">
                  <a16:creationId xmlns:a16="http://schemas.microsoft.com/office/drawing/2014/main" id="{A1012A29-2EAA-8FB0-51ED-0624B6F45B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rcRect l="15952" t="20689" r="17630" b="23452"/>
            <a:stretch>
              <a:fillRect/>
            </a:stretch>
          </p:blipFill>
          <p:spPr>
            <a:xfrm>
              <a:off x="1187792" y="8872707"/>
              <a:ext cx="4546843" cy="2068856"/>
            </a:xfrm>
            <a:prstGeom prst="rect">
              <a:avLst/>
            </a:prstGeom>
          </p:spPr>
        </p:pic>
      </p:grp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8872FDF5-6E14-ADF7-63AE-3D2C10638186}"/>
              </a:ext>
            </a:extLst>
          </p:cNvPr>
          <p:cNvSpPr txBox="1"/>
          <p:nvPr/>
        </p:nvSpPr>
        <p:spPr>
          <a:xfrm>
            <a:off x="330317" y="11292778"/>
            <a:ext cx="619836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/>
              <a:t>Para </a:t>
            </a:r>
            <a:r>
              <a:rPr lang="en-US" sz="1600" err="1"/>
              <a:t>os</a:t>
            </a:r>
            <a:r>
              <a:rPr lang="en-US" sz="1600"/>
              <a:t> </a:t>
            </a:r>
            <a:r>
              <a:rPr lang="en-US" sz="1600" err="1"/>
              <a:t>clientes</a:t>
            </a:r>
            <a:r>
              <a:rPr lang="en-US" sz="1600"/>
              <a:t> da base Claro, </a:t>
            </a:r>
            <a:r>
              <a:rPr lang="en-US" sz="1600" err="1"/>
              <a:t>será</a:t>
            </a:r>
            <a:r>
              <a:rPr lang="en-US" sz="1600"/>
              <a:t> </a:t>
            </a:r>
            <a:r>
              <a:rPr lang="en-US" sz="1600" err="1"/>
              <a:t>exibido</a:t>
            </a:r>
            <a:r>
              <a:rPr lang="en-US" sz="1600"/>
              <a:t> o </a:t>
            </a:r>
            <a:r>
              <a:rPr lang="en-US" sz="1600" b="1" err="1"/>
              <a:t>nome</a:t>
            </a:r>
            <a:r>
              <a:rPr lang="en-US" sz="1600" b="1"/>
              <a:t> </a:t>
            </a:r>
            <a:r>
              <a:rPr lang="en-US" sz="1600" b="1" err="1"/>
              <a:t>cadastrado</a:t>
            </a:r>
            <a:r>
              <a:rPr lang="en-US" sz="1600"/>
              <a:t>. O </a:t>
            </a:r>
            <a:r>
              <a:rPr lang="en-US" sz="1600" err="1"/>
              <a:t>cliente</a:t>
            </a:r>
            <a:r>
              <a:rPr lang="en-US" sz="1600"/>
              <a:t> </a:t>
            </a:r>
            <a:r>
              <a:rPr lang="en-US" sz="1600" err="1"/>
              <a:t>poderá</a:t>
            </a:r>
            <a:r>
              <a:rPr lang="en-US" sz="1600"/>
              <a:t> </a:t>
            </a:r>
            <a:r>
              <a:rPr lang="en-US" sz="1600" err="1"/>
              <a:t>escolher</a:t>
            </a:r>
            <a:r>
              <a:rPr lang="en-US" sz="1600"/>
              <a:t> ser </a:t>
            </a:r>
            <a:r>
              <a:rPr lang="en-US" sz="1600" err="1"/>
              <a:t>chamado</a:t>
            </a:r>
            <a:r>
              <a:rPr lang="en-US" sz="1600"/>
              <a:t> </a:t>
            </a:r>
            <a:r>
              <a:rPr lang="en-US" sz="1600" err="1"/>
              <a:t>por</a:t>
            </a:r>
            <a:r>
              <a:rPr lang="en-US" sz="1600"/>
              <a:t> esse </a:t>
            </a:r>
            <a:r>
              <a:rPr lang="en-US" sz="1600" err="1"/>
              <a:t>nome</a:t>
            </a:r>
            <a:r>
              <a:rPr lang="en-US" sz="1600"/>
              <a:t>, </a:t>
            </a:r>
            <a:r>
              <a:rPr lang="en-US" sz="1600" err="1"/>
              <a:t>informar</a:t>
            </a:r>
            <a:r>
              <a:rPr lang="en-US" sz="1600"/>
              <a:t> outro </a:t>
            </a:r>
            <a:r>
              <a:rPr lang="en-US" sz="1600" err="1"/>
              <a:t>nome</a:t>
            </a:r>
            <a:r>
              <a:rPr lang="en-US" sz="1600"/>
              <a:t> de </a:t>
            </a:r>
            <a:r>
              <a:rPr lang="en-US" sz="1600" err="1"/>
              <a:t>preferência</a:t>
            </a:r>
            <a:r>
              <a:rPr lang="en-US" sz="1600"/>
              <a:t> </a:t>
            </a:r>
            <a:r>
              <a:rPr lang="en-US" sz="1600" err="1"/>
              <a:t>ou</a:t>
            </a:r>
            <a:r>
              <a:rPr lang="en-US" sz="1600"/>
              <a:t> </a:t>
            </a:r>
            <a:r>
              <a:rPr lang="en-US" sz="1600" err="1"/>
              <a:t>deixar</a:t>
            </a:r>
            <a:r>
              <a:rPr lang="en-US" sz="1600"/>
              <a:t> o campo </a:t>
            </a:r>
            <a:r>
              <a:rPr lang="en-US" sz="1600" err="1"/>
              <a:t>em</a:t>
            </a:r>
            <a:r>
              <a:rPr lang="en-US" sz="1600"/>
              <a:t> </a:t>
            </a:r>
            <a:r>
              <a:rPr lang="en-US" sz="1600" err="1"/>
              <a:t>branco</a:t>
            </a:r>
            <a:r>
              <a:rPr lang="en-US" sz="1600"/>
              <a:t>.</a:t>
            </a:r>
          </a:p>
        </p:txBody>
      </p:sp>
      <p:sp>
        <p:nvSpPr>
          <p:cNvPr id="3" name="Seta: Pentágono 2">
            <a:extLst>
              <a:ext uri="{FF2B5EF4-FFF2-40B4-BE49-F238E27FC236}">
                <a16:creationId xmlns:a16="http://schemas.microsoft.com/office/drawing/2014/main" id="{24EFB76A-D599-346A-FF5C-A3AF8AB6AF8E}"/>
              </a:ext>
            </a:extLst>
          </p:cNvPr>
          <p:cNvSpPr/>
          <p:nvPr/>
        </p:nvSpPr>
        <p:spPr>
          <a:xfrm>
            <a:off x="-2430592" y="4972289"/>
            <a:ext cx="2146886" cy="1146557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PT" sz="1200">
                <a:ea typeface="Calibri"/>
                <a:cs typeface="Calibri"/>
              </a:rPr>
              <a:t>DG: este é o slide 48 do doc: </a:t>
            </a:r>
            <a:r>
              <a:rPr lang="pt-PT" sz="1200">
                <a:ea typeface="+mn-lt"/>
                <a:cs typeface="+mn-lt"/>
              </a:rPr>
              <a:t>Gestão de senhas atendimento_Canal AA_TREINAMENTO VENDEDOR</a:t>
            </a:r>
            <a:endParaRPr lang="pt-PT" sz="1200">
              <a:ea typeface="Calibri"/>
              <a:cs typeface="Calibri"/>
            </a:endParaRPr>
          </a:p>
        </p:txBody>
      </p:sp>
      <p:sp>
        <p:nvSpPr>
          <p:cNvPr id="5" name="Seta: Pentágono 4">
            <a:extLst>
              <a:ext uri="{FF2B5EF4-FFF2-40B4-BE49-F238E27FC236}">
                <a16:creationId xmlns:a16="http://schemas.microsoft.com/office/drawing/2014/main" id="{120931A1-9AA9-B686-6FE4-02D45633A8FF}"/>
              </a:ext>
            </a:extLst>
          </p:cNvPr>
          <p:cNvSpPr/>
          <p:nvPr/>
        </p:nvSpPr>
        <p:spPr>
          <a:xfrm>
            <a:off x="-2430813" y="9394550"/>
            <a:ext cx="2146886" cy="1146557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PT" sz="1200">
                <a:ea typeface="Calibri"/>
                <a:cs typeface="Calibri"/>
              </a:rPr>
              <a:t>DG: este é o slide 51 do doc: </a:t>
            </a:r>
            <a:r>
              <a:rPr lang="pt-PT" sz="1200">
                <a:ea typeface="+mn-lt"/>
                <a:cs typeface="+mn-lt"/>
              </a:rPr>
              <a:t>Gestão de senhas atendimento_Canal AA_TREINAMENTO VENDEDOR</a:t>
            </a:r>
            <a:endParaRPr lang="pt-PT" sz="1200">
              <a:ea typeface="Calibri"/>
              <a:cs typeface="Calibri"/>
            </a:endParaRPr>
          </a:p>
        </p:txBody>
      </p:sp>
      <p:sp>
        <p:nvSpPr>
          <p:cNvPr id="9" name="Seta: Pentágono 8">
            <a:extLst>
              <a:ext uri="{FF2B5EF4-FFF2-40B4-BE49-F238E27FC236}">
                <a16:creationId xmlns:a16="http://schemas.microsoft.com/office/drawing/2014/main" id="{68AD86F8-F738-6A0A-3704-1626488AB933}"/>
              </a:ext>
            </a:extLst>
          </p:cNvPr>
          <p:cNvSpPr/>
          <p:nvPr/>
        </p:nvSpPr>
        <p:spPr>
          <a:xfrm>
            <a:off x="-2431033" y="1083477"/>
            <a:ext cx="2146886" cy="1146557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PT" sz="1200">
                <a:ea typeface="Calibri"/>
                <a:cs typeface="Calibri"/>
              </a:rPr>
              <a:t>DG: este é o slide 38 do doc: </a:t>
            </a:r>
            <a:r>
              <a:rPr lang="pt-PT" sz="1200">
                <a:ea typeface="+mn-lt"/>
                <a:cs typeface="+mn-lt"/>
              </a:rPr>
              <a:t>Gestão de senhas atendimento_Canal AA_TREINAMENTO VENDEDOR</a:t>
            </a:r>
            <a:endParaRPr lang="pt-PT" sz="12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1952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:a16="http://schemas.microsoft.com/office/drawing/2014/main" id="{892D98AD-5330-64CB-BE87-7A02C3ABA5F0}"/>
              </a:ext>
            </a:extLst>
          </p:cNvPr>
          <p:cNvSpPr/>
          <p:nvPr/>
        </p:nvSpPr>
        <p:spPr>
          <a:xfrm>
            <a:off x="85675" y="3005939"/>
            <a:ext cx="6776760" cy="28125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pt-PT">
              <a:ea typeface="Calibri"/>
              <a:cs typeface="Calibri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4FE3E8A-414C-8D58-586E-D6E703B52A97}"/>
              </a:ext>
            </a:extLst>
          </p:cNvPr>
          <p:cNvSpPr txBox="1"/>
          <p:nvPr/>
        </p:nvSpPr>
        <p:spPr>
          <a:xfrm>
            <a:off x="3260232" y="3982405"/>
            <a:ext cx="3197617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1600">
                <a:ea typeface="+mn-lt"/>
                <a:cs typeface="+mn-lt"/>
              </a:rPr>
              <a:t>O talão de senha impressa contem o número da senha de atendimento, o tipo de senha escolhido pelo cliente, a data e o horário da emissão.</a:t>
            </a:r>
          </a:p>
        </p:txBody>
      </p:sp>
      <p:sp>
        <p:nvSpPr>
          <p:cNvPr id="18" name="Retângulo: Canto Dobrado 17">
            <a:extLst>
              <a:ext uri="{FF2B5EF4-FFF2-40B4-BE49-F238E27FC236}">
                <a16:creationId xmlns:a16="http://schemas.microsoft.com/office/drawing/2014/main" id="{FBC10DBD-289B-BE50-29A0-1D007A57D11A}"/>
              </a:ext>
            </a:extLst>
          </p:cNvPr>
          <p:cNvSpPr/>
          <p:nvPr/>
        </p:nvSpPr>
        <p:spPr>
          <a:xfrm>
            <a:off x="726333" y="3314825"/>
            <a:ext cx="2006653" cy="2318330"/>
          </a:xfrm>
          <a:prstGeom prst="foldedCorner">
            <a:avLst/>
          </a:prstGeom>
          <a:solidFill>
            <a:srgbClr val="FCFAF5"/>
          </a:solidFill>
          <a:ln>
            <a:noFill/>
          </a:ln>
          <a:effectLst>
            <a:outerShdw blurRad="139700" dist="38100" dir="540000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CaixaDeTexto 30">
            <a:extLst>
              <a:ext uri="{FF2B5EF4-FFF2-40B4-BE49-F238E27FC236}">
                <a16:creationId xmlns:a16="http://schemas.microsoft.com/office/drawing/2014/main" id="{0B161CDC-93A3-B854-807D-52E721B9963E}"/>
              </a:ext>
            </a:extLst>
          </p:cNvPr>
          <p:cNvSpPr txBox="1"/>
          <p:nvPr/>
        </p:nvSpPr>
        <p:spPr>
          <a:xfrm>
            <a:off x="762247" y="3468436"/>
            <a:ext cx="1921854" cy="166199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>
                <a:solidFill>
                  <a:prstClr val="black"/>
                </a:solidFill>
                <a:latin typeface="Segoe UI Light"/>
                <a:cs typeface="Calibri"/>
              </a:rPr>
              <a:t>CLARO</a:t>
            </a:r>
          </a:p>
          <a:p>
            <a:pPr algn="ctr"/>
            <a:r>
              <a:rPr lang="pt-BR" b="1">
                <a:solidFill>
                  <a:prstClr val="black"/>
                </a:solidFill>
                <a:latin typeface="Segoe UI Light"/>
                <a:cs typeface="Calibri"/>
              </a:rPr>
              <a:t>7502</a:t>
            </a:r>
          </a:p>
          <a:p>
            <a:pPr algn="ctr"/>
            <a:endParaRPr lang="pt-BR">
              <a:solidFill>
                <a:prstClr val="black"/>
              </a:solidFill>
              <a:latin typeface="Segoe UI Light"/>
              <a:cs typeface="Calibri"/>
            </a:endParaRPr>
          </a:p>
          <a:p>
            <a:pPr algn="ctr"/>
            <a:r>
              <a:rPr lang="pt-BR" sz="1600">
                <a:solidFill>
                  <a:prstClr val="black"/>
                </a:solidFill>
                <a:latin typeface="Segoe UI Light"/>
                <a:cs typeface="Calibri"/>
              </a:rPr>
              <a:t>PREFERENCIAL 80</a:t>
            </a:r>
          </a:p>
          <a:p>
            <a:pPr algn="ctr"/>
            <a:endParaRPr lang="pt-BR" sz="1600">
              <a:solidFill>
                <a:prstClr val="black"/>
              </a:solidFill>
              <a:latin typeface="Segoe UI Light"/>
              <a:cs typeface="Calibri"/>
            </a:endParaRPr>
          </a:p>
          <a:p>
            <a:pPr algn="ctr"/>
            <a:r>
              <a:rPr lang="pt-BR" sz="1600">
                <a:solidFill>
                  <a:prstClr val="black"/>
                </a:solidFill>
                <a:latin typeface="Segoe UI Light"/>
                <a:cs typeface="Calibri"/>
              </a:rPr>
              <a:t>31/06/2026   17:50</a:t>
            </a:r>
          </a:p>
        </p:txBody>
      </p:sp>
      <p:pic>
        <p:nvPicPr>
          <p:cNvPr id="22" name="Imagem 21" descr="Seta Linha Pontilhada PNGs para download gratuito">
            <a:extLst>
              <a:ext uri="{FF2B5EF4-FFF2-40B4-BE49-F238E27FC236}">
                <a16:creationId xmlns:a16="http://schemas.microsoft.com/office/drawing/2014/main" id="{D85AF419-37FF-E0F7-D85A-47A114B8479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3000"/>
          </a:blip>
          <a:srcRect l="41" t="418" r="-73" b="-1005"/>
          <a:stretch>
            <a:fillRect/>
          </a:stretch>
        </p:blipFill>
        <p:spPr>
          <a:xfrm rot="13200000">
            <a:off x="2807109" y="3196139"/>
            <a:ext cx="1769257" cy="142842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BC729BAE-66FD-ED5E-E350-96CA6BDA24F5}"/>
              </a:ext>
            </a:extLst>
          </p:cNvPr>
          <p:cNvSpPr txBox="1"/>
          <p:nvPr/>
        </p:nvSpPr>
        <p:spPr>
          <a:xfrm>
            <a:off x="1593433" y="313556"/>
            <a:ext cx="365732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sz="2800" b="1">
                <a:ea typeface="Calibri"/>
                <a:cs typeface="Calibri"/>
              </a:rPr>
              <a:t>Tipos de senhas</a:t>
            </a:r>
          </a:p>
        </p:txBody>
      </p:sp>
      <p:pic>
        <p:nvPicPr>
          <p:cNvPr id="6" name="Imagem 5" descr="Uma imagem com texto, captura de ecrã, Tipo de letra, Retângulo&#10;&#10;Os conteúdos gerados por IA poderão estar incorretos.">
            <a:extLst>
              <a:ext uri="{FF2B5EF4-FFF2-40B4-BE49-F238E27FC236}">
                <a16:creationId xmlns:a16="http://schemas.microsoft.com/office/drawing/2014/main" id="{703DACFA-EF13-BDDD-F242-7A0883493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404" y="1086222"/>
            <a:ext cx="2941162" cy="177740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B1D63CBB-EC0C-7075-AFE1-5A69510C354A}"/>
              </a:ext>
            </a:extLst>
          </p:cNvPr>
          <p:cNvSpPr txBox="1"/>
          <p:nvPr/>
        </p:nvSpPr>
        <p:spPr>
          <a:xfrm>
            <a:off x="553902" y="1188587"/>
            <a:ext cx="2974435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err="1">
                <a:latin typeface="Calibri"/>
                <a:ea typeface="Calibri"/>
                <a:cs typeface="Calibri"/>
              </a:rPr>
              <a:t>Após</a:t>
            </a:r>
            <a:r>
              <a:rPr lang="en-US" sz="1600">
                <a:latin typeface="Calibri"/>
                <a:ea typeface="Calibri"/>
                <a:cs typeface="Calibri"/>
              </a:rPr>
              <a:t> a </a:t>
            </a:r>
            <a:r>
              <a:rPr lang="en-US" sz="1600" err="1">
                <a:latin typeface="Calibri"/>
                <a:ea typeface="Calibri"/>
                <a:cs typeface="Calibri"/>
              </a:rPr>
              <a:t>identificação</a:t>
            </a:r>
            <a:r>
              <a:rPr lang="en-US" sz="1600">
                <a:latin typeface="Calibri"/>
                <a:ea typeface="Calibri"/>
                <a:cs typeface="Calibri"/>
              </a:rPr>
              <a:t>, o </a:t>
            </a:r>
            <a:r>
              <a:rPr lang="en-US" sz="1600" err="1">
                <a:latin typeface="Calibri"/>
                <a:ea typeface="Calibri"/>
                <a:cs typeface="Calibri"/>
              </a:rPr>
              <a:t>cliente</a:t>
            </a:r>
            <a:r>
              <a:rPr lang="en-US" sz="1600" baseline="0">
                <a:latin typeface="Calibri"/>
                <a:ea typeface="Calibri"/>
                <a:cs typeface="Calibri"/>
              </a:rPr>
              <a:t> </a:t>
            </a:r>
            <a:r>
              <a:rPr lang="en-US" sz="1600" baseline="0" err="1">
                <a:latin typeface="Calibri"/>
                <a:ea typeface="Calibri"/>
                <a:cs typeface="Calibri"/>
              </a:rPr>
              <a:t>pode</a:t>
            </a:r>
            <a:r>
              <a:rPr lang="en-US" sz="1600" baseline="0">
                <a:latin typeface="Calibri"/>
                <a:ea typeface="Calibri"/>
                <a:cs typeface="Calibri"/>
              </a:rPr>
              <a:t> </a:t>
            </a:r>
            <a:r>
              <a:rPr lang="en-US" sz="1600" baseline="0" err="1">
                <a:latin typeface="Calibri"/>
                <a:ea typeface="Calibri"/>
                <a:cs typeface="Calibri"/>
              </a:rPr>
              <a:t>optar</a:t>
            </a:r>
            <a:r>
              <a:rPr lang="en-US" sz="1600" baseline="0">
                <a:latin typeface="Calibri"/>
                <a:ea typeface="Calibri"/>
                <a:cs typeface="Calibri"/>
              </a:rPr>
              <a:t> pela </a:t>
            </a:r>
            <a:r>
              <a:rPr lang="en-US" sz="1600" b="1" baseline="0" err="1">
                <a:latin typeface="Calibri"/>
                <a:ea typeface="Calibri"/>
                <a:cs typeface="Calibri"/>
              </a:rPr>
              <a:t>senha</a:t>
            </a:r>
            <a:r>
              <a:rPr lang="en-US" sz="1600" b="1" baseline="0">
                <a:latin typeface="Calibri"/>
                <a:ea typeface="Calibri"/>
                <a:cs typeface="Calibri"/>
              </a:rPr>
              <a:t> </a:t>
            </a:r>
            <a:r>
              <a:rPr lang="en-US" sz="1600" b="1" baseline="0" err="1">
                <a:latin typeface="Calibri"/>
                <a:ea typeface="Calibri"/>
                <a:cs typeface="Calibri"/>
              </a:rPr>
              <a:t>impressa</a:t>
            </a:r>
            <a:r>
              <a:rPr lang="en-US" sz="1600" baseline="0">
                <a:latin typeface="Calibri"/>
                <a:ea typeface="Calibri"/>
                <a:cs typeface="Calibri"/>
              </a:rPr>
              <a:t> </a:t>
            </a:r>
            <a:r>
              <a:rPr lang="en-US" sz="1600" baseline="0" err="1">
                <a:latin typeface="Calibri"/>
                <a:ea typeface="Calibri"/>
                <a:cs typeface="Calibri"/>
              </a:rPr>
              <a:t>ou</a:t>
            </a:r>
            <a:r>
              <a:rPr lang="en-US" sz="1600" baseline="0">
                <a:latin typeface="Calibri"/>
                <a:ea typeface="Calibri"/>
                <a:cs typeface="Calibri"/>
              </a:rPr>
              <a:t> pela </a:t>
            </a:r>
            <a:r>
              <a:rPr lang="en-US" sz="1600" b="1" baseline="0" err="1">
                <a:latin typeface="Calibri"/>
                <a:ea typeface="Calibri"/>
                <a:cs typeface="Calibri"/>
              </a:rPr>
              <a:t>senha</a:t>
            </a:r>
            <a:r>
              <a:rPr lang="en-US" sz="1600" b="1" baseline="0">
                <a:latin typeface="Calibri"/>
                <a:ea typeface="Calibri"/>
                <a:cs typeface="Calibri"/>
              </a:rPr>
              <a:t> digital</a:t>
            </a:r>
            <a:r>
              <a:rPr lang="en-US" sz="1600" baseline="0">
                <a:latin typeface="Calibri"/>
                <a:ea typeface="Calibri"/>
                <a:cs typeface="Calibri"/>
              </a:rPr>
              <a:t>, via </a:t>
            </a:r>
            <a:r>
              <a:rPr lang="en-US" sz="1600" b="1" baseline="0">
                <a:latin typeface="Calibri"/>
                <a:ea typeface="Calibri"/>
                <a:cs typeface="Calibri"/>
              </a:rPr>
              <a:t>SMS </a:t>
            </a:r>
            <a:r>
              <a:rPr lang="en-US" sz="1600" baseline="0" err="1">
                <a:latin typeface="Calibri"/>
                <a:ea typeface="Calibri"/>
                <a:cs typeface="Calibri"/>
              </a:rPr>
              <a:t>ou</a:t>
            </a:r>
            <a:r>
              <a:rPr lang="en-US" sz="1600" baseline="0">
                <a:latin typeface="Calibri"/>
                <a:ea typeface="Calibri"/>
                <a:cs typeface="Calibri"/>
              </a:rPr>
              <a:t> pela </a:t>
            </a:r>
            <a:r>
              <a:rPr lang="en-US" sz="1600" baseline="0" err="1">
                <a:latin typeface="Calibri"/>
                <a:ea typeface="Calibri"/>
                <a:cs typeface="Calibri"/>
              </a:rPr>
              <a:t>leitura</a:t>
            </a:r>
            <a:r>
              <a:rPr lang="en-US" sz="1600" baseline="0">
                <a:latin typeface="Calibri"/>
                <a:ea typeface="Calibri"/>
                <a:cs typeface="Calibri"/>
              </a:rPr>
              <a:t> do </a:t>
            </a:r>
            <a:r>
              <a:rPr lang="en-US" sz="1600" b="1" baseline="0">
                <a:latin typeface="Calibri"/>
                <a:ea typeface="Calibri"/>
                <a:cs typeface="Calibri"/>
              </a:rPr>
              <a:t>QR Code</a:t>
            </a:r>
            <a:r>
              <a:rPr lang="en-US" sz="1600" baseline="0">
                <a:latin typeface="Calibri"/>
                <a:ea typeface="Calibri"/>
                <a:cs typeface="Calibri"/>
              </a:rPr>
              <a:t> </a:t>
            </a:r>
            <a:r>
              <a:rPr lang="en-US" sz="1600" baseline="0" err="1">
                <a:latin typeface="Calibri"/>
                <a:ea typeface="Calibri"/>
                <a:cs typeface="Calibri"/>
              </a:rPr>
              <a:t>exibido</a:t>
            </a:r>
            <a:r>
              <a:rPr lang="en-US" sz="1600" baseline="0">
                <a:latin typeface="Calibri"/>
                <a:ea typeface="Calibri"/>
                <a:cs typeface="Calibri"/>
              </a:rPr>
              <a:t> </a:t>
            </a:r>
            <a:r>
              <a:rPr lang="en-US" sz="1600" baseline="0" err="1">
                <a:latin typeface="Calibri"/>
                <a:ea typeface="Calibri"/>
                <a:cs typeface="Calibri"/>
              </a:rPr>
              <a:t>na</a:t>
            </a:r>
            <a:r>
              <a:rPr lang="en-US" sz="1600" baseline="0">
                <a:latin typeface="Calibri"/>
                <a:ea typeface="Calibri"/>
                <a:cs typeface="Calibri"/>
              </a:rPr>
              <a:t> </a:t>
            </a:r>
            <a:r>
              <a:rPr lang="en-US" sz="1600" baseline="0" err="1">
                <a:latin typeface="Calibri"/>
                <a:ea typeface="Calibri"/>
                <a:cs typeface="Calibri"/>
              </a:rPr>
              <a:t>tela</a:t>
            </a:r>
            <a:r>
              <a:rPr lang="en-US" sz="1600" baseline="0">
                <a:latin typeface="Calibri"/>
                <a:ea typeface="Calibri"/>
                <a:cs typeface="Calibri"/>
              </a:rPr>
              <a:t> com o </a:t>
            </a:r>
            <a:r>
              <a:rPr lang="en-US" sz="1600" baseline="0" err="1">
                <a:latin typeface="Calibri"/>
                <a:ea typeface="Calibri"/>
                <a:cs typeface="Calibri"/>
              </a:rPr>
              <a:t>próprio</a:t>
            </a:r>
            <a:r>
              <a:rPr lang="en-US" sz="1600" baseline="0">
                <a:latin typeface="Calibri"/>
                <a:ea typeface="Calibri"/>
                <a:cs typeface="Calibri"/>
              </a:rPr>
              <a:t> smartphone.</a:t>
            </a:r>
            <a:r>
              <a:rPr sz="1600">
                <a:latin typeface="Calibri"/>
                <a:ea typeface="Calibri"/>
                <a:cs typeface="Calibri"/>
              </a:rPr>
              <a:t>​</a:t>
            </a:r>
            <a:endParaRPr lang="pt-PT" sz="1600">
              <a:latin typeface="Calibri"/>
              <a:ea typeface="Calibri"/>
              <a:cs typeface="Calibri"/>
            </a:endParaRPr>
          </a:p>
        </p:txBody>
      </p:sp>
      <p:grpSp>
        <p:nvGrpSpPr>
          <p:cNvPr id="38" name="Agrupar 37">
            <a:extLst>
              <a:ext uri="{FF2B5EF4-FFF2-40B4-BE49-F238E27FC236}">
                <a16:creationId xmlns:a16="http://schemas.microsoft.com/office/drawing/2014/main" id="{0AB348DD-0F50-08A3-A713-05DF65B57EA3}"/>
              </a:ext>
            </a:extLst>
          </p:cNvPr>
          <p:cNvGrpSpPr/>
          <p:nvPr/>
        </p:nvGrpSpPr>
        <p:grpSpPr>
          <a:xfrm>
            <a:off x="3472408" y="6186972"/>
            <a:ext cx="2635318" cy="5177027"/>
            <a:chOff x="-2920889" y="6672907"/>
            <a:chExt cx="3457250" cy="6742262"/>
          </a:xfrm>
        </p:grpSpPr>
        <p:grpSp>
          <p:nvGrpSpPr>
            <p:cNvPr id="7" name="Grupo 17">
              <a:extLst>
                <a:ext uri="{FF2B5EF4-FFF2-40B4-BE49-F238E27FC236}">
                  <a16:creationId xmlns:a16="http://schemas.microsoft.com/office/drawing/2014/main" id="{570F1EB2-0B39-1642-A28A-E387916EA16A}"/>
                </a:ext>
              </a:extLst>
            </p:cNvPr>
            <p:cNvGrpSpPr/>
            <p:nvPr/>
          </p:nvGrpSpPr>
          <p:grpSpPr>
            <a:xfrm>
              <a:off x="-2920889" y="6672907"/>
              <a:ext cx="3457250" cy="6742262"/>
              <a:chOff x="4162763" y="2468009"/>
              <a:chExt cx="2304833" cy="4494841"/>
            </a:xfrm>
          </p:grpSpPr>
          <p:pic>
            <p:nvPicPr>
              <p:cNvPr id="36" name="Imagem 35">
                <a:extLst>
                  <a:ext uri="{FF2B5EF4-FFF2-40B4-BE49-F238E27FC236}">
                    <a16:creationId xmlns:a16="http://schemas.microsoft.com/office/drawing/2014/main" id="{66A9EFD6-1E7B-D776-D731-645CF55E2D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162763" y="2468009"/>
                <a:ext cx="2304833" cy="4494841"/>
              </a:xfrm>
              <a:prstGeom prst="rect">
                <a:avLst/>
              </a:prstGeom>
            </p:spPr>
          </p:pic>
          <p:sp>
            <p:nvSpPr>
              <p:cNvPr id="37" name="Retângulo de cantos arredondados 22">
                <a:extLst>
                  <a:ext uri="{FF2B5EF4-FFF2-40B4-BE49-F238E27FC236}">
                    <a16:creationId xmlns:a16="http://schemas.microsoft.com/office/drawing/2014/main" id="{CD10DC8B-9BBB-8CF2-A80F-BAB3AFADBC72}"/>
                  </a:ext>
                </a:extLst>
              </p:cNvPr>
              <p:cNvSpPr/>
              <p:nvPr/>
            </p:nvSpPr>
            <p:spPr>
              <a:xfrm>
                <a:off x="4248269" y="2555525"/>
                <a:ext cx="2121408" cy="4261104"/>
              </a:xfrm>
              <a:prstGeom prst="roundRect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371600">
                  <a:defRPr/>
                </a:pPr>
                <a:endParaRPr lang="pt-BR" sz="2700" kern="0">
                  <a:solidFill>
                    <a:prstClr val="white"/>
                  </a:solidFill>
                  <a:latin typeface="Segoe UI Light"/>
                </a:endParaRPr>
              </a:p>
            </p:txBody>
          </p:sp>
        </p:grpSp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1B4F0F2E-5CA9-DEDF-E34F-D74EFE7F4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2797522" y="6771292"/>
              <a:ext cx="3210516" cy="6321425"/>
            </a:xfrm>
            <a:prstGeom prst="roundRect">
              <a:avLst/>
            </a:prstGeom>
          </p:spPr>
        </p:pic>
      </p:grpSp>
      <p:sp>
        <p:nvSpPr>
          <p:cNvPr id="13" name="Retângulo 12">
            <a:extLst>
              <a:ext uri="{FF2B5EF4-FFF2-40B4-BE49-F238E27FC236}">
                <a16:creationId xmlns:a16="http://schemas.microsoft.com/office/drawing/2014/main" id="{60FDA075-BCA2-186E-3A9F-C8AB17679988}"/>
              </a:ext>
            </a:extLst>
          </p:cNvPr>
          <p:cNvSpPr/>
          <p:nvPr/>
        </p:nvSpPr>
        <p:spPr>
          <a:xfrm>
            <a:off x="4687570" y="7230276"/>
            <a:ext cx="507717" cy="17267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71600">
              <a:defRPr/>
            </a:pPr>
            <a:r>
              <a:rPr lang="pt-BR" sz="1050" b="1" kern="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7502</a:t>
            </a:r>
          </a:p>
        </p:txBody>
      </p:sp>
      <p:sp>
        <p:nvSpPr>
          <p:cNvPr id="16" name="CaixaDeTexto 31">
            <a:extLst>
              <a:ext uri="{FF2B5EF4-FFF2-40B4-BE49-F238E27FC236}">
                <a16:creationId xmlns:a16="http://schemas.microsoft.com/office/drawing/2014/main" id="{BA167BC2-FD8E-FFDF-4347-B807CBC081D7}"/>
              </a:ext>
            </a:extLst>
          </p:cNvPr>
          <p:cNvSpPr txBox="1"/>
          <p:nvPr/>
        </p:nvSpPr>
        <p:spPr>
          <a:xfrm>
            <a:off x="286552" y="6682804"/>
            <a:ext cx="2982963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Quando o cliente optar pela senha digital via SMS, receberá as seguintes informações:</a:t>
            </a:r>
            <a:endParaRPr lang="pt-PT"/>
          </a:p>
          <a:p>
            <a:r>
              <a:rPr lang="pt-BR" sz="160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• Número da senha</a:t>
            </a:r>
            <a:br>
              <a:rPr lang="pt-BR" sz="1600">
                <a:solidFill>
                  <a:prstClr val="black"/>
                </a:solidFill>
                <a:latin typeface="Calibri"/>
                <a:ea typeface="Calibri"/>
                <a:cs typeface="Calibri"/>
              </a:rPr>
            </a:br>
            <a:r>
              <a:rPr lang="pt-BR" sz="160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 • Data de emissão da senha</a:t>
            </a:r>
            <a:br>
              <a:rPr lang="pt-BR" sz="1600">
                <a:solidFill>
                  <a:prstClr val="black"/>
                </a:solidFill>
                <a:latin typeface="Calibri"/>
                <a:ea typeface="Calibri"/>
                <a:cs typeface="Calibri"/>
              </a:rPr>
            </a:br>
            <a:r>
              <a:rPr lang="pt-BR" sz="160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 • Hora de emissão da senha</a:t>
            </a:r>
            <a:br>
              <a:rPr lang="pt-BR" sz="1600">
                <a:solidFill>
                  <a:prstClr val="black"/>
                </a:solidFill>
                <a:latin typeface="Calibri"/>
                <a:ea typeface="Calibri"/>
                <a:cs typeface="Calibri"/>
              </a:rPr>
            </a:br>
            <a:r>
              <a:rPr lang="pt-BR" sz="160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 • Link para acompanhamento </a:t>
            </a:r>
          </a:p>
          <a:p>
            <a:endParaRPr lang="pt-BR" sz="1600">
              <a:solidFill>
                <a:prstClr val="black"/>
              </a:solidFill>
              <a:ea typeface="Calibri"/>
              <a:cs typeface="Calibri"/>
            </a:endParaRPr>
          </a:p>
          <a:p>
            <a:r>
              <a:rPr lang="pt-BR" sz="1600" b="1">
                <a:solidFill>
                  <a:prstClr val="black"/>
                </a:solidFill>
                <a:ea typeface="Calibri"/>
                <a:cs typeface="Calibri"/>
              </a:rPr>
              <a:t>O SMS deve chegar instantaneamente para o cliente!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98089B54-C1EC-1B0D-7D9B-550C03791C19}"/>
              </a:ext>
            </a:extLst>
          </p:cNvPr>
          <p:cNvSpPr txBox="1"/>
          <p:nvPr/>
        </p:nvSpPr>
        <p:spPr>
          <a:xfrm>
            <a:off x="298236" y="6185147"/>
            <a:ext cx="225147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000" b="1">
                <a:solidFill>
                  <a:srgbClr val="FF0000"/>
                </a:solidFill>
                <a:latin typeface="Calibri"/>
              </a:rPr>
              <a:t>Senha</a:t>
            </a:r>
            <a:r>
              <a:rPr lang="pt-BR" sz="2000" b="1" baseline="0">
                <a:solidFill>
                  <a:srgbClr val="FF0000"/>
                </a:solidFill>
                <a:latin typeface="Calibri"/>
              </a:rPr>
              <a:t> por SMS</a:t>
            </a:r>
            <a:r>
              <a:rPr sz="2000" b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​</a:t>
            </a:r>
            <a:endParaRPr lang="pt-PT" sz="2000" b="1">
              <a:solidFill>
                <a:srgbClr val="FF0000"/>
              </a:solidFill>
              <a:ea typeface="Calibri"/>
              <a:cs typeface="Calibri"/>
            </a:endParaRPr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BD8C6972-7B19-BD5F-BA42-2F8656B6A507}"/>
              </a:ext>
            </a:extLst>
          </p:cNvPr>
          <p:cNvSpPr/>
          <p:nvPr/>
        </p:nvSpPr>
        <p:spPr>
          <a:xfrm>
            <a:off x="4751175" y="9397497"/>
            <a:ext cx="507717" cy="17267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71600">
              <a:defRPr/>
            </a:pPr>
            <a:r>
              <a:rPr lang="pt-BR" sz="1050" b="1" kern="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7502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23B496E7-9E19-5FBE-B11C-62512169C808}"/>
              </a:ext>
            </a:extLst>
          </p:cNvPr>
          <p:cNvSpPr txBox="1"/>
          <p:nvPr/>
        </p:nvSpPr>
        <p:spPr>
          <a:xfrm>
            <a:off x="4198319" y="3473398"/>
            <a:ext cx="225147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pt-BR" sz="2000" b="1">
                <a:solidFill>
                  <a:srgbClr val="FF0000"/>
                </a:solidFill>
                <a:latin typeface="Calibri"/>
              </a:rPr>
              <a:t>Senha</a:t>
            </a:r>
            <a:r>
              <a:rPr lang="pt-BR" sz="2000" b="1" baseline="0">
                <a:solidFill>
                  <a:srgbClr val="FF0000"/>
                </a:solidFill>
                <a:latin typeface="Calibri"/>
              </a:rPr>
              <a:t> </a:t>
            </a:r>
            <a:r>
              <a:rPr lang="pt-BR" sz="2000" b="1">
                <a:solidFill>
                  <a:srgbClr val="FF0000"/>
                </a:solidFill>
                <a:latin typeface="Calibri"/>
              </a:rPr>
              <a:t>impressa</a:t>
            </a:r>
            <a:endParaRPr lang="pt-PT" sz="2000" b="1">
              <a:solidFill>
                <a:srgbClr val="FF0000"/>
              </a:solidFill>
              <a:ea typeface="Calibri"/>
              <a:cs typeface="Calibri"/>
            </a:endParaRP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0274E1B7-BB50-BD61-F4EC-0CB63B931D5A}"/>
              </a:ext>
            </a:extLst>
          </p:cNvPr>
          <p:cNvSpPr txBox="1"/>
          <p:nvPr/>
        </p:nvSpPr>
        <p:spPr>
          <a:xfrm>
            <a:off x="287442" y="9811712"/>
            <a:ext cx="2862044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/>
              <a:t>Ao </a:t>
            </a:r>
            <a:r>
              <a:rPr lang="en-US" sz="1600" err="1"/>
              <a:t>clicar</a:t>
            </a:r>
            <a:r>
              <a:rPr lang="en-US" sz="1600"/>
              <a:t> no link, o </a:t>
            </a:r>
            <a:r>
              <a:rPr lang="en-US" sz="1600" b="1" err="1"/>
              <a:t>módulo</a:t>
            </a:r>
            <a:r>
              <a:rPr lang="en-US" sz="1600" b="1"/>
              <a:t> de </a:t>
            </a:r>
            <a:r>
              <a:rPr lang="en-US" sz="1600" b="1" err="1"/>
              <a:t>acompanhamento</a:t>
            </a:r>
            <a:r>
              <a:rPr lang="en-US" sz="1600"/>
              <a:t> da </a:t>
            </a:r>
            <a:r>
              <a:rPr lang="en-US" sz="1600" err="1"/>
              <a:t>senha</a:t>
            </a:r>
            <a:r>
              <a:rPr lang="en-US" sz="1600"/>
              <a:t> </a:t>
            </a:r>
            <a:r>
              <a:rPr lang="en-US" sz="1600" err="1"/>
              <a:t>será</a:t>
            </a:r>
            <a:r>
              <a:rPr lang="en-US" sz="1600"/>
              <a:t> </a:t>
            </a:r>
            <a:r>
              <a:rPr lang="en-US" sz="1600" err="1"/>
              <a:t>aberto</a:t>
            </a:r>
            <a:r>
              <a:rPr lang="en-US" sz="1600"/>
              <a:t>, </a:t>
            </a:r>
            <a:r>
              <a:rPr lang="en-US" sz="1600" err="1"/>
              <a:t>permitindo</a:t>
            </a:r>
            <a:r>
              <a:rPr lang="en-US" sz="1600"/>
              <a:t> </a:t>
            </a:r>
            <a:r>
              <a:rPr lang="en-US" sz="1600" err="1"/>
              <a:t>que</a:t>
            </a:r>
            <a:r>
              <a:rPr lang="en-US" sz="1600"/>
              <a:t> o </a:t>
            </a:r>
            <a:r>
              <a:rPr lang="en-US" sz="1600" err="1"/>
              <a:t>cliente</a:t>
            </a:r>
            <a:r>
              <a:rPr lang="en-US" sz="1600"/>
              <a:t> </a:t>
            </a:r>
            <a:r>
              <a:rPr lang="en-US" sz="1600" err="1"/>
              <a:t>acompanhe</a:t>
            </a:r>
            <a:r>
              <a:rPr lang="en-US" sz="1600"/>
              <a:t> as </a:t>
            </a:r>
            <a:r>
              <a:rPr lang="en-US" sz="1600" err="1"/>
              <a:t>atualizações</a:t>
            </a:r>
            <a:r>
              <a:rPr lang="en-US" sz="1600"/>
              <a:t> </a:t>
            </a:r>
            <a:r>
              <a:rPr lang="en-US" sz="1600" err="1"/>
              <a:t>em</a:t>
            </a:r>
            <a:r>
              <a:rPr lang="en-US" sz="1600"/>
              <a:t> tempo real.</a:t>
            </a:r>
          </a:p>
        </p:txBody>
      </p:sp>
      <p:pic>
        <p:nvPicPr>
          <p:cNvPr id="43" name="Imagem 42" descr="Seta Linha Pontilhada PNGs para download gratuito">
            <a:extLst>
              <a:ext uri="{FF2B5EF4-FFF2-40B4-BE49-F238E27FC236}">
                <a16:creationId xmlns:a16="http://schemas.microsoft.com/office/drawing/2014/main" id="{279C0E2A-2B51-098A-F28A-681FC34CC56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3000"/>
          </a:blip>
          <a:srcRect l="41" t="418" r="-73" b="-1005"/>
          <a:stretch>
            <a:fillRect/>
          </a:stretch>
        </p:blipFill>
        <p:spPr>
          <a:xfrm rot="1080000">
            <a:off x="2495399" y="9807021"/>
            <a:ext cx="2390729" cy="1918877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F3B915F7-E5B6-ECE8-79DC-8DCE1FAAE7B2}"/>
              </a:ext>
            </a:extLst>
          </p:cNvPr>
          <p:cNvSpPr/>
          <p:nvPr/>
        </p:nvSpPr>
        <p:spPr>
          <a:xfrm>
            <a:off x="4687074" y="1631871"/>
            <a:ext cx="456855" cy="17267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71600">
              <a:defRPr/>
            </a:pPr>
            <a:r>
              <a:rPr lang="pt-BR" sz="1050" b="1" kern="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7502</a:t>
            </a:r>
          </a:p>
        </p:txBody>
      </p:sp>
      <p:sp>
        <p:nvSpPr>
          <p:cNvPr id="12" name="Seta: Pentágono 11">
            <a:extLst>
              <a:ext uri="{FF2B5EF4-FFF2-40B4-BE49-F238E27FC236}">
                <a16:creationId xmlns:a16="http://schemas.microsoft.com/office/drawing/2014/main" id="{3ED0979C-9E60-2B3C-133A-A95483B6E55D}"/>
              </a:ext>
            </a:extLst>
          </p:cNvPr>
          <p:cNvSpPr/>
          <p:nvPr/>
        </p:nvSpPr>
        <p:spPr>
          <a:xfrm>
            <a:off x="-2354282" y="6954725"/>
            <a:ext cx="2146886" cy="1146557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PT" sz="1200">
                <a:ea typeface="Calibri"/>
                <a:cs typeface="Calibri"/>
              </a:rPr>
              <a:t>DG: este é o slide 55  do doc: </a:t>
            </a:r>
            <a:r>
              <a:rPr lang="pt-PT" sz="1200">
                <a:ea typeface="+mn-lt"/>
                <a:cs typeface="+mn-lt"/>
              </a:rPr>
              <a:t>Gestão de senhas atendimento_Canal AA_TREINAMENTO VENDEDOR</a:t>
            </a:r>
            <a:endParaRPr lang="pt-PT" sz="1200">
              <a:ea typeface="Calibri"/>
              <a:cs typeface="Calibri"/>
            </a:endParaRPr>
          </a:p>
        </p:txBody>
      </p:sp>
      <p:sp>
        <p:nvSpPr>
          <p:cNvPr id="15" name="Seta: Pentágono 14">
            <a:extLst>
              <a:ext uri="{FF2B5EF4-FFF2-40B4-BE49-F238E27FC236}">
                <a16:creationId xmlns:a16="http://schemas.microsoft.com/office/drawing/2014/main" id="{085902C5-EE68-B40E-376A-327E6DB26785}"/>
              </a:ext>
            </a:extLst>
          </p:cNvPr>
          <p:cNvSpPr/>
          <p:nvPr/>
        </p:nvSpPr>
        <p:spPr>
          <a:xfrm>
            <a:off x="-2140613" y="1220912"/>
            <a:ext cx="2146886" cy="1146557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PT" sz="1200">
                <a:ea typeface="Calibri"/>
                <a:cs typeface="Calibri"/>
              </a:rPr>
              <a:t>DG: este é o slide 53 do doc: </a:t>
            </a:r>
            <a:r>
              <a:rPr lang="pt-PT" sz="1200">
                <a:ea typeface="+mn-lt"/>
                <a:cs typeface="+mn-lt"/>
              </a:rPr>
              <a:t>Gestão de senhas atendimento_Canal AA_TREINAMENTO VENDEDOR</a:t>
            </a:r>
            <a:endParaRPr lang="pt-PT" sz="12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6572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15">
            <a:extLst>
              <a:ext uri="{FF2B5EF4-FFF2-40B4-BE49-F238E27FC236}">
                <a16:creationId xmlns:a16="http://schemas.microsoft.com/office/drawing/2014/main" id="{F583F628-3746-60DC-13EE-E169089835E2}"/>
              </a:ext>
            </a:extLst>
          </p:cNvPr>
          <p:cNvSpPr txBox="1"/>
          <p:nvPr/>
        </p:nvSpPr>
        <p:spPr>
          <a:xfrm>
            <a:off x="2866164" y="3260458"/>
            <a:ext cx="3748595" cy="107721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ea typeface="+mn-lt"/>
                <a:cs typeface="+mn-lt"/>
              </a:rPr>
              <a:t>No </a:t>
            </a:r>
            <a:r>
              <a:rPr lang="en-US" sz="1600" b="1" err="1">
                <a:ea typeface="+mn-lt"/>
                <a:cs typeface="+mn-lt"/>
              </a:rPr>
              <a:t>acesso</a:t>
            </a:r>
            <a:r>
              <a:rPr lang="en-US" sz="1600" b="1">
                <a:ea typeface="+mn-lt"/>
                <a:cs typeface="+mn-lt"/>
              </a:rPr>
              <a:t> </a:t>
            </a:r>
            <a:r>
              <a:rPr lang="en-US" sz="1600" b="1" err="1">
                <a:ea typeface="+mn-lt"/>
                <a:cs typeface="+mn-lt"/>
              </a:rPr>
              <a:t>pelo</a:t>
            </a:r>
            <a:r>
              <a:rPr lang="en-US" sz="1600" b="1">
                <a:ea typeface="+mn-lt"/>
                <a:cs typeface="+mn-lt"/>
              </a:rPr>
              <a:t> QR Code</a:t>
            </a:r>
            <a:r>
              <a:rPr lang="en-US" sz="1600">
                <a:ea typeface="+mn-lt"/>
                <a:cs typeface="+mn-lt"/>
              </a:rPr>
              <a:t>, o </a:t>
            </a:r>
            <a:r>
              <a:rPr lang="en-US" sz="1600" err="1">
                <a:ea typeface="+mn-lt"/>
                <a:cs typeface="+mn-lt"/>
              </a:rPr>
              <a:t>cliente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tambem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pode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abrir</a:t>
            </a:r>
            <a:r>
              <a:rPr lang="en-US" sz="1600">
                <a:ea typeface="+mn-lt"/>
                <a:cs typeface="+mn-lt"/>
              </a:rPr>
              <a:t> o </a:t>
            </a:r>
            <a:r>
              <a:rPr lang="en-US" sz="1600" err="1">
                <a:ea typeface="+mn-lt"/>
                <a:cs typeface="+mn-lt"/>
              </a:rPr>
              <a:t>módulo</a:t>
            </a:r>
            <a:r>
              <a:rPr lang="en-US" sz="1600">
                <a:ea typeface="+mn-lt"/>
                <a:cs typeface="+mn-lt"/>
              </a:rPr>
              <a:t> de </a:t>
            </a:r>
            <a:r>
              <a:rPr lang="en-US" sz="1600" err="1">
                <a:ea typeface="+mn-lt"/>
                <a:cs typeface="+mn-lt"/>
              </a:rPr>
              <a:t>acompanhamento</a:t>
            </a:r>
            <a:r>
              <a:rPr lang="en-US" sz="1600">
                <a:ea typeface="+mn-lt"/>
                <a:cs typeface="+mn-lt"/>
              </a:rPr>
              <a:t> e no </a:t>
            </a:r>
            <a:r>
              <a:rPr lang="en-US" sz="1600" err="1">
                <a:ea typeface="+mn-lt"/>
                <a:cs typeface="+mn-lt"/>
              </a:rPr>
              <a:t>próprio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dispositivo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móvel</a:t>
            </a:r>
            <a:r>
              <a:rPr lang="en-US" sz="1600">
                <a:ea typeface="+mn-lt"/>
                <a:cs typeface="+mn-lt"/>
              </a:rPr>
              <a:t>.</a:t>
            </a:r>
          </a:p>
        </p:txBody>
      </p:sp>
      <p:pic>
        <p:nvPicPr>
          <p:cNvPr id="3" name="Imagem 2" descr="Uma imagem com texto, Cara humana, desenho, captura de ecrã&#10;&#10;Os conteúdos gerados por IA poderão estar incorretos.">
            <a:extLst>
              <a:ext uri="{FF2B5EF4-FFF2-40B4-BE49-F238E27FC236}">
                <a16:creationId xmlns:a16="http://schemas.microsoft.com/office/drawing/2014/main" id="{8D8C2FA1-D9A5-CF62-887D-D76312195E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769" t="17722" r="18080" b="14634"/>
          <a:stretch>
            <a:fillRect/>
          </a:stretch>
        </p:blipFill>
        <p:spPr>
          <a:xfrm>
            <a:off x="1418846" y="8624101"/>
            <a:ext cx="4062758" cy="2357566"/>
          </a:xfrm>
          <a:prstGeom prst="rect">
            <a:avLst/>
          </a:prstGeom>
        </p:spPr>
      </p:pic>
      <p:sp>
        <p:nvSpPr>
          <p:cNvPr id="4" name="CaixaDeTexto 23">
            <a:extLst>
              <a:ext uri="{FF2B5EF4-FFF2-40B4-BE49-F238E27FC236}">
                <a16:creationId xmlns:a16="http://schemas.microsoft.com/office/drawing/2014/main" id="{DAEC2248-C8CC-34D7-71F2-6A59300B5874}"/>
              </a:ext>
            </a:extLst>
          </p:cNvPr>
          <p:cNvSpPr txBox="1"/>
          <p:nvPr/>
        </p:nvSpPr>
        <p:spPr>
          <a:xfrm>
            <a:off x="583351" y="7402086"/>
            <a:ext cx="5763017" cy="107721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ea typeface="+mn-lt"/>
                <a:cs typeface="+mn-lt"/>
              </a:rPr>
              <a:t>A </a:t>
            </a:r>
            <a:r>
              <a:rPr lang="en-US" sz="1600" err="1">
                <a:ea typeface="+mn-lt"/>
                <a:cs typeface="+mn-lt"/>
              </a:rPr>
              <a:t>chamada</a:t>
            </a:r>
            <a:r>
              <a:rPr lang="en-US" sz="1600">
                <a:ea typeface="+mn-lt"/>
                <a:cs typeface="+mn-lt"/>
              </a:rPr>
              <a:t> da </a:t>
            </a:r>
            <a:r>
              <a:rPr lang="en-US" sz="1600" err="1">
                <a:ea typeface="+mn-lt"/>
                <a:cs typeface="+mn-lt"/>
              </a:rPr>
              <a:t>senha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conta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também</a:t>
            </a:r>
            <a:r>
              <a:rPr lang="en-US" sz="1600">
                <a:ea typeface="+mn-lt"/>
                <a:cs typeface="+mn-lt"/>
              </a:rPr>
              <a:t> com </a:t>
            </a:r>
            <a:r>
              <a:rPr lang="en-US" sz="1600" b="1" err="1">
                <a:ea typeface="+mn-lt"/>
                <a:cs typeface="+mn-lt"/>
              </a:rPr>
              <a:t>sinalização</a:t>
            </a:r>
            <a:r>
              <a:rPr lang="en-US" sz="1600" b="1">
                <a:ea typeface="+mn-lt"/>
                <a:cs typeface="+mn-lt"/>
              </a:rPr>
              <a:t> </a:t>
            </a:r>
            <a:r>
              <a:rPr lang="en-US" sz="1600" b="1" err="1">
                <a:ea typeface="+mn-lt"/>
                <a:cs typeface="+mn-lt"/>
              </a:rPr>
              <a:t>sonora</a:t>
            </a:r>
            <a:r>
              <a:rPr lang="en-US" sz="1600">
                <a:ea typeface="+mn-lt"/>
                <a:cs typeface="+mn-lt"/>
              </a:rPr>
              <a:t>, para </a:t>
            </a:r>
            <a:r>
              <a:rPr lang="en-US" sz="1600" err="1">
                <a:ea typeface="+mn-lt"/>
                <a:cs typeface="+mn-lt"/>
              </a:rPr>
              <a:t>pessoas</a:t>
            </a:r>
            <a:r>
              <a:rPr lang="en-US" sz="1600">
                <a:ea typeface="+mn-lt"/>
                <a:cs typeface="+mn-lt"/>
              </a:rPr>
              <a:t> com </a:t>
            </a:r>
            <a:r>
              <a:rPr lang="en-US" sz="1600" err="1">
                <a:ea typeface="+mn-lt"/>
                <a:cs typeface="+mn-lt"/>
              </a:rPr>
              <a:t>deficiência</a:t>
            </a:r>
            <a:r>
              <a:rPr lang="en-US" sz="1600">
                <a:ea typeface="+mn-lt"/>
                <a:cs typeface="+mn-lt"/>
              </a:rPr>
              <a:t> visual, e </a:t>
            </a:r>
            <a:r>
              <a:rPr lang="en-US" sz="1600" b="1" err="1">
                <a:ea typeface="+mn-lt"/>
                <a:cs typeface="+mn-lt"/>
              </a:rPr>
              <a:t>sinalização</a:t>
            </a:r>
            <a:r>
              <a:rPr lang="en-US" sz="1600" b="1">
                <a:ea typeface="+mn-lt"/>
                <a:cs typeface="+mn-lt"/>
              </a:rPr>
              <a:t> visual </a:t>
            </a:r>
            <a:r>
              <a:rPr lang="en-US" sz="1600">
                <a:ea typeface="+mn-lt"/>
                <a:cs typeface="+mn-lt"/>
              </a:rPr>
              <a:t>no </a:t>
            </a:r>
            <a:r>
              <a:rPr lang="en-US" sz="1600" err="1">
                <a:ea typeface="+mn-lt"/>
                <a:cs typeface="+mn-lt"/>
              </a:rPr>
              <a:t>painel</a:t>
            </a:r>
            <a:r>
              <a:rPr lang="en-US" sz="1600">
                <a:ea typeface="+mn-lt"/>
                <a:cs typeface="+mn-lt"/>
              </a:rPr>
              <a:t> da </a:t>
            </a:r>
            <a:r>
              <a:rPr lang="en-US" sz="1600" err="1">
                <a:ea typeface="+mn-lt"/>
                <a:cs typeface="+mn-lt"/>
              </a:rPr>
              <a:t>loja</a:t>
            </a:r>
            <a:r>
              <a:rPr lang="en-US" sz="1600">
                <a:ea typeface="+mn-lt"/>
                <a:cs typeface="+mn-lt"/>
              </a:rPr>
              <a:t>, para </a:t>
            </a:r>
            <a:r>
              <a:rPr lang="en-US" sz="1600" err="1">
                <a:ea typeface="+mn-lt"/>
                <a:cs typeface="+mn-lt"/>
              </a:rPr>
              <a:t>pessoas</a:t>
            </a:r>
            <a:r>
              <a:rPr lang="en-US" sz="1600">
                <a:ea typeface="+mn-lt"/>
                <a:cs typeface="+mn-lt"/>
              </a:rPr>
              <a:t> com </a:t>
            </a:r>
            <a:r>
              <a:rPr lang="en-US" sz="1600" err="1">
                <a:ea typeface="+mn-lt"/>
                <a:cs typeface="+mn-lt"/>
              </a:rPr>
              <a:t>deficiência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auditiva</a:t>
            </a:r>
            <a:r>
              <a:rPr lang="en-US" sz="1600">
                <a:ea typeface="+mn-lt"/>
                <a:cs typeface="+mn-lt"/>
              </a:rPr>
              <a:t>.</a:t>
            </a:r>
            <a:endParaRPr lang="pt-PT">
              <a:ea typeface="+mn-lt"/>
              <a:cs typeface="+mn-lt"/>
            </a:endParaRPr>
          </a:p>
          <a:p>
            <a:endParaRPr lang="en-US" sz="1600">
              <a:ea typeface="+mn-lt"/>
              <a:cs typeface="+mn-lt"/>
            </a:endParaRPr>
          </a:p>
        </p:txBody>
      </p:sp>
      <p:sp>
        <p:nvSpPr>
          <p:cNvPr id="10" name="CaixaDeTexto 30">
            <a:extLst>
              <a:ext uri="{FF2B5EF4-FFF2-40B4-BE49-F238E27FC236}">
                <a16:creationId xmlns:a16="http://schemas.microsoft.com/office/drawing/2014/main" id="{EB484013-E421-0720-A71D-19D21D20C04E}"/>
              </a:ext>
            </a:extLst>
          </p:cNvPr>
          <p:cNvSpPr txBox="1"/>
          <p:nvPr/>
        </p:nvSpPr>
        <p:spPr>
          <a:xfrm>
            <a:off x="1606841" y="9189393"/>
            <a:ext cx="1921854" cy="95410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7502</a:t>
            </a:r>
            <a:endParaRPr lang="pt-PT" sz="2400" b="1">
              <a:solidFill>
                <a:prstClr val="black"/>
              </a:solidFill>
              <a:latin typeface="Calibri"/>
              <a:ea typeface="Calibri"/>
              <a:cs typeface="Calibri"/>
            </a:endParaRPr>
          </a:p>
          <a:p>
            <a:r>
              <a:rPr lang="pt-BR" sz="1600" b="1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MESA: 02</a:t>
            </a:r>
          </a:p>
          <a:p>
            <a:r>
              <a:rPr lang="pt-BR" sz="1600" b="1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MARIANA SILVA</a:t>
            </a:r>
            <a:endParaRPr lang="pt-BR" sz="1600">
              <a:solidFill>
                <a:prstClr val="black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1" name="Imagem 10" descr="Seta Linha Pontilhada PNGs para download gratuito">
            <a:extLst>
              <a:ext uri="{FF2B5EF4-FFF2-40B4-BE49-F238E27FC236}">
                <a16:creationId xmlns:a16="http://schemas.microsoft.com/office/drawing/2014/main" id="{F754F652-14A1-07AD-9C6C-B716387749A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3000"/>
          </a:blip>
          <a:srcRect l="41" t="418" r="-73" b="-1005"/>
          <a:stretch>
            <a:fillRect/>
          </a:stretch>
        </p:blipFill>
        <p:spPr>
          <a:xfrm rot="15780000" flipH="1">
            <a:off x="3130919" y="7828946"/>
            <a:ext cx="1879677" cy="1466592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E3D1C0F9-1B8B-E451-46A1-B201A9DC547D}"/>
              </a:ext>
            </a:extLst>
          </p:cNvPr>
          <p:cNvSpPr txBox="1"/>
          <p:nvPr/>
        </p:nvSpPr>
        <p:spPr>
          <a:xfrm>
            <a:off x="2854426" y="654930"/>
            <a:ext cx="336962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000" b="1">
                <a:solidFill>
                  <a:srgbClr val="FF0000"/>
                </a:solidFill>
                <a:latin typeface="Calibri"/>
              </a:rPr>
              <a:t>Módulo de acompanhamento</a:t>
            </a:r>
            <a:endParaRPr lang="pt-PT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E49F8FB-533D-F608-3775-FF3D39F4D5CA}"/>
              </a:ext>
            </a:extLst>
          </p:cNvPr>
          <p:cNvSpPr txBox="1"/>
          <p:nvPr/>
        </p:nvSpPr>
        <p:spPr>
          <a:xfrm>
            <a:off x="2874649" y="2853516"/>
            <a:ext cx="335267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000" b="1">
                <a:solidFill>
                  <a:srgbClr val="FF0000"/>
                </a:solidFill>
                <a:latin typeface="Calibri"/>
              </a:rPr>
              <a:t>Senha</a:t>
            </a:r>
            <a:r>
              <a:rPr lang="pt-BR" sz="2000" b="1" baseline="0">
                <a:solidFill>
                  <a:srgbClr val="FF0000"/>
                </a:solidFill>
                <a:latin typeface="Calibri"/>
              </a:rPr>
              <a:t> </a:t>
            </a:r>
            <a:r>
              <a:rPr lang="pt-BR" sz="2000" b="1">
                <a:solidFill>
                  <a:srgbClr val="FF0000"/>
                </a:solidFill>
                <a:latin typeface="Calibri"/>
              </a:rPr>
              <a:t>com o QR </a:t>
            </a:r>
            <a:r>
              <a:rPr lang="pt-BR" sz="2000" b="1" err="1">
                <a:solidFill>
                  <a:srgbClr val="FF0000"/>
                </a:solidFill>
                <a:latin typeface="Calibri"/>
              </a:rPr>
              <a:t>Code</a:t>
            </a:r>
            <a:endParaRPr lang="pt-PT" sz="2000" b="1" err="1">
              <a:solidFill>
                <a:srgbClr val="FF0000"/>
              </a:solidFill>
              <a:ea typeface="Calibri"/>
              <a:cs typeface="Calibri"/>
            </a:endParaRPr>
          </a:p>
        </p:txBody>
      </p:sp>
      <p:grpSp>
        <p:nvGrpSpPr>
          <p:cNvPr id="19" name="Grupo 23">
            <a:extLst>
              <a:ext uri="{FF2B5EF4-FFF2-40B4-BE49-F238E27FC236}">
                <a16:creationId xmlns:a16="http://schemas.microsoft.com/office/drawing/2014/main" id="{40986592-2CC1-B8FC-F044-4B812206E923}"/>
              </a:ext>
            </a:extLst>
          </p:cNvPr>
          <p:cNvGrpSpPr/>
          <p:nvPr/>
        </p:nvGrpSpPr>
        <p:grpSpPr>
          <a:xfrm>
            <a:off x="369921" y="209548"/>
            <a:ext cx="2210366" cy="4178068"/>
            <a:chOff x="11068355" y="2468008"/>
            <a:chExt cx="2304833" cy="4494841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08C96A35-D640-A16D-99DE-05DC26951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068355" y="2468008"/>
              <a:ext cx="2304833" cy="4494841"/>
            </a:xfrm>
            <a:prstGeom prst="rect">
              <a:avLst/>
            </a:prstGeom>
          </p:spPr>
        </p:pic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2D305DF4-1C26-B778-D887-28958F4F4900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11146579" y="2631696"/>
              <a:ext cx="2148384" cy="416746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53F42CE2-BCB0-648F-66A4-94BBA199EC79}"/>
              </a:ext>
            </a:extLst>
          </p:cNvPr>
          <p:cNvSpPr txBox="1"/>
          <p:nvPr/>
        </p:nvSpPr>
        <p:spPr>
          <a:xfrm>
            <a:off x="2869739" y="1061302"/>
            <a:ext cx="3748660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/>
              <a:t>É a</a:t>
            </a:r>
            <a:r>
              <a:rPr lang="en-US" sz="1600" b="1"/>
              <a:t> interface digital </a:t>
            </a:r>
            <a:r>
              <a:rPr lang="en-US" sz="1600"/>
              <a:t>pela qual o </a:t>
            </a:r>
            <a:r>
              <a:rPr lang="en-US" sz="1600" err="1"/>
              <a:t>cliente</a:t>
            </a:r>
            <a:r>
              <a:rPr lang="en-US" sz="1600"/>
              <a:t> </a:t>
            </a:r>
            <a:r>
              <a:rPr lang="en-US" sz="1600" err="1"/>
              <a:t>pode</a:t>
            </a:r>
            <a:r>
              <a:rPr lang="en-US" sz="1600"/>
              <a:t> </a:t>
            </a:r>
            <a:r>
              <a:rPr lang="en-US" sz="1600" err="1"/>
              <a:t>acompanhar</a:t>
            </a:r>
            <a:r>
              <a:rPr lang="en-US" sz="1600"/>
              <a:t> </a:t>
            </a:r>
            <a:r>
              <a:rPr lang="en-US" sz="1600" err="1"/>
              <a:t>sua</a:t>
            </a:r>
            <a:r>
              <a:rPr lang="en-US" sz="1600"/>
              <a:t> </a:t>
            </a:r>
            <a:r>
              <a:rPr lang="en-US" sz="1600" err="1"/>
              <a:t>senha</a:t>
            </a:r>
            <a:r>
              <a:rPr lang="en-US" sz="1600"/>
              <a:t>. </a:t>
            </a:r>
            <a:r>
              <a:rPr lang="en-US" sz="1600" err="1"/>
              <a:t>Além</a:t>
            </a:r>
            <a:r>
              <a:rPr lang="en-US" sz="1600"/>
              <a:t> do </a:t>
            </a:r>
            <a:r>
              <a:rPr lang="en-US" sz="1600" err="1"/>
              <a:t>número</a:t>
            </a:r>
            <a:r>
              <a:rPr lang="en-US" sz="1600"/>
              <a:t> da </a:t>
            </a:r>
            <a:r>
              <a:rPr lang="en-US" sz="1600" err="1"/>
              <a:t>senha</a:t>
            </a:r>
            <a:r>
              <a:rPr lang="en-US" sz="1600"/>
              <a:t>, </a:t>
            </a:r>
            <a:r>
              <a:rPr lang="en-US" sz="1600" err="1"/>
              <a:t>também</a:t>
            </a:r>
            <a:r>
              <a:rPr lang="en-US" sz="1600"/>
              <a:t> é </a:t>
            </a:r>
            <a:r>
              <a:rPr lang="en-US" sz="1600" err="1"/>
              <a:t>possível</a:t>
            </a:r>
            <a:r>
              <a:rPr lang="en-US" sz="1600"/>
              <a:t> </a:t>
            </a:r>
            <a:r>
              <a:rPr lang="en-US" sz="1600" err="1"/>
              <a:t>visualizar</a:t>
            </a:r>
            <a:r>
              <a:rPr lang="en-US" sz="1600"/>
              <a:t> a </a:t>
            </a:r>
            <a:r>
              <a:rPr lang="en-US" sz="1600" err="1"/>
              <a:t>posição</a:t>
            </a:r>
            <a:r>
              <a:rPr lang="en-US" sz="1600"/>
              <a:t> </a:t>
            </a:r>
            <a:r>
              <a:rPr lang="en-US" sz="1600" err="1"/>
              <a:t>na</a:t>
            </a:r>
            <a:r>
              <a:rPr lang="en-US" sz="1600"/>
              <a:t> fila de </a:t>
            </a:r>
            <a:r>
              <a:rPr lang="en-US" sz="1600" err="1"/>
              <a:t>espera</a:t>
            </a:r>
            <a:r>
              <a:rPr lang="en-US" sz="1600"/>
              <a:t> e o tempo </a:t>
            </a:r>
            <a:r>
              <a:rPr lang="en-US" sz="1600" err="1"/>
              <a:t>médio</a:t>
            </a:r>
            <a:r>
              <a:rPr lang="en-US" sz="1600"/>
              <a:t> de </a:t>
            </a:r>
            <a:r>
              <a:rPr lang="en-US" sz="1600" err="1"/>
              <a:t>espera</a:t>
            </a:r>
            <a:r>
              <a:rPr lang="en-US" sz="1600"/>
              <a:t>.</a:t>
            </a:r>
          </a:p>
        </p:txBody>
      </p:sp>
      <p:sp>
        <p:nvSpPr>
          <p:cNvPr id="14" name="Parêntese direito 13">
            <a:extLst>
              <a:ext uri="{FF2B5EF4-FFF2-40B4-BE49-F238E27FC236}">
                <a16:creationId xmlns:a16="http://schemas.microsoft.com/office/drawing/2014/main" id="{3B98865D-4475-A843-6FA2-78D5BA7E98CE}"/>
              </a:ext>
            </a:extLst>
          </p:cNvPr>
          <p:cNvSpPr/>
          <p:nvPr/>
        </p:nvSpPr>
        <p:spPr>
          <a:xfrm>
            <a:off x="1940869" y="95140"/>
            <a:ext cx="799181" cy="4414527"/>
          </a:xfrm>
          <a:prstGeom prst="rightBracket">
            <a:avLst/>
          </a:prstGeom>
          <a:ln w="2857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Retângulo: Canto Arredondado 19">
            <a:extLst>
              <a:ext uri="{FF2B5EF4-FFF2-40B4-BE49-F238E27FC236}">
                <a16:creationId xmlns:a16="http://schemas.microsoft.com/office/drawing/2014/main" id="{8C25D843-3C02-9099-9A7A-09D1373439AB}"/>
              </a:ext>
            </a:extLst>
          </p:cNvPr>
          <p:cNvSpPr/>
          <p:nvPr/>
        </p:nvSpPr>
        <p:spPr>
          <a:xfrm>
            <a:off x="-613" y="4734372"/>
            <a:ext cx="6862937" cy="2375899"/>
          </a:xfrm>
          <a:prstGeom prst="round1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CaixaDeTexto 6">
            <a:extLst>
              <a:ext uri="{FF2B5EF4-FFF2-40B4-BE49-F238E27FC236}">
                <a16:creationId xmlns:a16="http://schemas.microsoft.com/office/drawing/2014/main" id="{D537C3C8-13AD-284A-7CB6-19525155BBF4}"/>
              </a:ext>
            </a:extLst>
          </p:cNvPr>
          <p:cNvSpPr txBox="1"/>
          <p:nvPr/>
        </p:nvSpPr>
        <p:spPr>
          <a:xfrm>
            <a:off x="347413" y="5335761"/>
            <a:ext cx="6162951" cy="156966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ea typeface="Calibri"/>
                <a:cs typeface="Calibri"/>
              </a:rPr>
              <a:t>• Quando </a:t>
            </a:r>
            <a:r>
              <a:rPr lang="en-US" sz="1600" err="1">
                <a:ea typeface="Calibri"/>
                <a:cs typeface="Calibri"/>
              </a:rPr>
              <a:t>faltarem</a:t>
            </a:r>
            <a:r>
              <a:rPr lang="en-US" sz="1600">
                <a:ea typeface="Calibri"/>
                <a:cs typeface="Calibri"/>
              </a:rPr>
              <a:t> 5 </a:t>
            </a:r>
            <a:r>
              <a:rPr lang="en-US" sz="1600" err="1">
                <a:ea typeface="Calibri"/>
                <a:cs typeface="Calibri"/>
              </a:rPr>
              <a:t>senhas</a:t>
            </a:r>
            <a:r>
              <a:rPr lang="en-US" sz="1600">
                <a:ea typeface="Calibri"/>
                <a:cs typeface="Calibri"/>
              </a:rPr>
              <a:t> para a </a:t>
            </a:r>
            <a:r>
              <a:rPr lang="en-US" sz="1600" err="1">
                <a:ea typeface="Calibri"/>
                <a:cs typeface="Calibri"/>
              </a:rPr>
              <a:t>vez</a:t>
            </a:r>
            <a:r>
              <a:rPr lang="en-US" sz="1600">
                <a:ea typeface="Calibri"/>
                <a:cs typeface="Calibri"/>
              </a:rPr>
              <a:t> do </a:t>
            </a:r>
            <a:r>
              <a:rPr lang="en-US" sz="1600" err="1">
                <a:ea typeface="Calibri"/>
                <a:cs typeface="Calibri"/>
              </a:rPr>
              <a:t>cliente</a:t>
            </a:r>
            <a:r>
              <a:rPr lang="en-US" sz="1600">
                <a:ea typeface="Calibri"/>
                <a:cs typeface="Calibri"/>
              </a:rPr>
              <a:t>, o </a:t>
            </a:r>
            <a:r>
              <a:rPr lang="en-US" sz="1600" err="1">
                <a:ea typeface="Calibri"/>
                <a:cs typeface="Calibri"/>
              </a:rPr>
              <a:t>sistema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envia</a:t>
            </a:r>
            <a:r>
              <a:rPr lang="en-US" sz="1600">
                <a:ea typeface="Calibri"/>
                <a:cs typeface="Calibri"/>
              </a:rPr>
              <a:t> um </a:t>
            </a:r>
            <a:r>
              <a:rPr lang="en-US" sz="1600" b="1" err="1">
                <a:ea typeface="Calibri"/>
                <a:cs typeface="Calibri"/>
              </a:rPr>
              <a:t>alerta</a:t>
            </a:r>
            <a:r>
              <a:rPr lang="en-US" sz="1600" b="1">
                <a:ea typeface="Calibri"/>
                <a:cs typeface="Calibri"/>
              </a:rPr>
              <a:t> de </a:t>
            </a:r>
            <a:r>
              <a:rPr lang="en-US" sz="1600" b="1" err="1">
                <a:ea typeface="Calibri"/>
                <a:cs typeface="Calibri"/>
              </a:rPr>
              <a:t>proximidade</a:t>
            </a:r>
            <a:r>
              <a:rPr lang="en-US" sz="1600">
                <a:ea typeface="Calibri"/>
                <a:cs typeface="Calibri"/>
              </a:rPr>
              <a:t>.</a:t>
            </a:r>
            <a:endParaRPr lang="pt-PT" sz="1600">
              <a:ea typeface="Calibri"/>
              <a:cs typeface="Calibri"/>
            </a:endParaRPr>
          </a:p>
          <a:p>
            <a:endParaRPr lang="en-US" sz="1600">
              <a:ea typeface="Calibri"/>
              <a:cs typeface="Calibri"/>
            </a:endParaRPr>
          </a:p>
          <a:p>
            <a:r>
              <a:rPr lang="en-US" sz="1600">
                <a:ea typeface="Calibri"/>
                <a:cs typeface="Calibri"/>
              </a:rPr>
              <a:t>•  Pelo link no </a:t>
            </a:r>
            <a:r>
              <a:rPr lang="en-US" sz="1600" err="1">
                <a:ea typeface="Calibri"/>
                <a:cs typeface="Calibri"/>
              </a:rPr>
              <a:t>dispositivo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móvel</a:t>
            </a:r>
            <a:r>
              <a:rPr lang="en-US" sz="1600">
                <a:ea typeface="Calibri"/>
                <a:cs typeface="Calibri"/>
              </a:rPr>
              <a:t>, o </a:t>
            </a:r>
            <a:r>
              <a:rPr lang="en-US" sz="1600" err="1">
                <a:ea typeface="Calibri"/>
                <a:cs typeface="Calibri"/>
              </a:rPr>
              <a:t>cliente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pode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b="1" err="1">
                <a:ea typeface="Calibri"/>
                <a:cs typeface="Calibri"/>
              </a:rPr>
              <a:t>informar</a:t>
            </a:r>
            <a:r>
              <a:rPr lang="en-US" sz="1600" b="1">
                <a:ea typeface="Calibri"/>
                <a:cs typeface="Calibri"/>
              </a:rPr>
              <a:t> </a:t>
            </a:r>
            <a:r>
              <a:rPr lang="en-US" sz="1600" b="1" err="1">
                <a:ea typeface="Calibri"/>
                <a:cs typeface="Calibri"/>
              </a:rPr>
              <a:t>atraso</a:t>
            </a:r>
            <a:r>
              <a:rPr lang="en-US" sz="1600">
                <a:ea typeface="Calibri"/>
                <a:cs typeface="Calibri"/>
              </a:rPr>
              <a:t> (</a:t>
            </a:r>
            <a:r>
              <a:rPr lang="en-US" sz="1600" err="1">
                <a:ea typeface="Calibri"/>
                <a:cs typeface="Calibri"/>
              </a:rPr>
              <a:t>indo</a:t>
            </a:r>
            <a:r>
              <a:rPr lang="en-US" sz="1600">
                <a:ea typeface="Calibri"/>
                <a:cs typeface="Calibri"/>
              </a:rPr>
              <a:t> para o final da fila, </a:t>
            </a:r>
            <a:r>
              <a:rPr lang="en-US" sz="1600" err="1">
                <a:ea typeface="Calibri"/>
                <a:cs typeface="Calibri"/>
              </a:rPr>
              <a:t>caso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haja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mais</a:t>
            </a:r>
            <a:r>
              <a:rPr lang="en-US" sz="1600">
                <a:ea typeface="Calibri"/>
                <a:cs typeface="Calibri"/>
              </a:rPr>
              <a:t> de 5 </a:t>
            </a:r>
            <a:r>
              <a:rPr lang="en-US" sz="1600" err="1">
                <a:ea typeface="Calibri"/>
                <a:cs typeface="Calibri"/>
              </a:rPr>
              <a:t>senhas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em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espera</a:t>
            </a:r>
            <a:r>
              <a:rPr lang="en-US" sz="1600">
                <a:ea typeface="Calibri"/>
                <a:cs typeface="Calibri"/>
              </a:rPr>
              <a:t>) </a:t>
            </a:r>
            <a:r>
              <a:rPr lang="en-US" sz="1600" err="1">
                <a:ea typeface="Calibri"/>
                <a:cs typeface="Calibri"/>
              </a:rPr>
              <a:t>ou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b="1" err="1">
                <a:ea typeface="Calibri"/>
                <a:cs typeface="Calibri"/>
              </a:rPr>
              <a:t>cancelar</a:t>
            </a:r>
            <a:r>
              <a:rPr lang="en-US" sz="1600" b="1">
                <a:ea typeface="Calibri"/>
                <a:cs typeface="Calibri"/>
              </a:rPr>
              <a:t> o </a:t>
            </a:r>
            <a:r>
              <a:rPr lang="en-US" sz="1600" b="1" err="1">
                <a:ea typeface="Calibri"/>
                <a:cs typeface="Calibri"/>
              </a:rPr>
              <a:t>atendimento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em</a:t>
            </a:r>
            <a:r>
              <a:rPr lang="en-US" sz="1600">
                <a:ea typeface="Calibri"/>
                <a:cs typeface="Calibri"/>
              </a:rPr>
              <a:t> </a:t>
            </a:r>
            <a:r>
              <a:rPr lang="en-US" sz="1600" err="1">
                <a:ea typeface="Calibri"/>
                <a:cs typeface="Calibri"/>
              </a:rPr>
              <a:t>caso</a:t>
            </a:r>
            <a:r>
              <a:rPr lang="en-US" sz="1600">
                <a:ea typeface="Calibri"/>
                <a:cs typeface="Calibri"/>
              </a:rPr>
              <a:t> de </a:t>
            </a:r>
            <a:r>
              <a:rPr lang="en-US" sz="1600" err="1">
                <a:ea typeface="Calibri"/>
                <a:cs typeface="Calibri"/>
              </a:rPr>
              <a:t>desistência</a:t>
            </a:r>
            <a:r>
              <a:rPr lang="en-US" sz="1600">
                <a:ea typeface="Calibri"/>
                <a:cs typeface="Calibri"/>
              </a:rPr>
              <a:t>.</a:t>
            </a:r>
            <a:endParaRPr lang="pt-PT" sz="1600" b="1">
              <a:ea typeface="Calibri"/>
              <a:cs typeface="Calibri"/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7632F0CB-414A-5B47-0B4F-9954206B0ED9}"/>
              </a:ext>
            </a:extLst>
          </p:cNvPr>
          <p:cNvSpPr/>
          <p:nvPr/>
        </p:nvSpPr>
        <p:spPr>
          <a:xfrm>
            <a:off x="1016415" y="1372270"/>
            <a:ext cx="907327" cy="492824"/>
          </a:xfrm>
          <a:prstGeom prst="rect">
            <a:avLst/>
          </a:prstGeom>
          <a:solidFill>
            <a:srgbClr val="D9534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>
                <a:ea typeface="Calibri"/>
                <a:cs typeface="Calibri"/>
              </a:rPr>
              <a:t>7502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4A1079F1-C814-5072-F300-BB17787D0321}"/>
              </a:ext>
            </a:extLst>
          </p:cNvPr>
          <p:cNvSpPr/>
          <p:nvPr/>
        </p:nvSpPr>
        <p:spPr>
          <a:xfrm>
            <a:off x="1470648" y="10433198"/>
            <a:ext cx="3904062" cy="22218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A6DC95D0-9113-CE6B-3F90-CB232D2A86DD}"/>
              </a:ext>
            </a:extLst>
          </p:cNvPr>
          <p:cNvSpPr txBox="1"/>
          <p:nvPr/>
        </p:nvSpPr>
        <p:spPr>
          <a:xfrm>
            <a:off x="392448" y="4937037"/>
            <a:ext cx="335267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b="1">
                <a:latin typeface="Calibri"/>
              </a:rPr>
              <a:t>Outras funcionalidades</a:t>
            </a:r>
            <a:endParaRPr lang="pt-PT">
              <a:ea typeface="Calibri"/>
              <a:cs typeface="Calibri"/>
            </a:endParaRPr>
          </a:p>
        </p:txBody>
      </p:sp>
      <p:pic>
        <p:nvPicPr>
          <p:cNvPr id="24" name="Imagem 23" descr="Seta Linha Pontilhada PNGs para download gratuito">
            <a:extLst>
              <a:ext uri="{FF2B5EF4-FFF2-40B4-BE49-F238E27FC236}">
                <a16:creationId xmlns:a16="http://schemas.microsoft.com/office/drawing/2014/main" id="{C53B4AD0-4011-62BA-2D2B-3D1C7360E18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3000"/>
          </a:blip>
          <a:srcRect l="41" t="418" r="-73" b="-1005"/>
          <a:stretch>
            <a:fillRect/>
          </a:stretch>
        </p:blipFill>
        <p:spPr>
          <a:xfrm rot="4500000" flipH="1">
            <a:off x="387764" y="9913982"/>
            <a:ext cx="1816569" cy="1479277"/>
          </a:xfrm>
          <a:prstGeom prst="rect">
            <a:avLst/>
          </a:prstGeom>
        </p:spPr>
      </p:pic>
      <p:sp>
        <p:nvSpPr>
          <p:cNvPr id="25" name="CaixaDeTexto 23">
            <a:extLst>
              <a:ext uri="{FF2B5EF4-FFF2-40B4-BE49-F238E27FC236}">
                <a16:creationId xmlns:a16="http://schemas.microsoft.com/office/drawing/2014/main" id="{00B08300-D558-AFB8-D598-B1802A46CA61}"/>
              </a:ext>
            </a:extLst>
          </p:cNvPr>
          <p:cNvSpPr txBox="1"/>
          <p:nvPr/>
        </p:nvSpPr>
        <p:spPr>
          <a:xfrm>
            <a:off x="539507" y="11311798"/>
            <a:ext cx="5763017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ea typeface="+mn-lt"/>
                <a:cs typeface="+mn-lt"/>
              </a:rPr>
              <a:t>A </a:t>
            </a:r>
            <a:r>
              <a:rPr lang="en-US" sz="1600" err="1">
                <a:ea typeface="+mn-lt"/>
                <a:cs typeface="+mn-lt"/>
              </a:rPr>
              <a:t>chamada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inclui</a:t>
            </a:r>
            <a:r>
              <a:rPr lang="en-US" sz="1600">
                <a:ea typeface="+mn-lt"/>
                <a:cs typeface="+mn-lt"/>
              </a:rPr>
              <a:t> o </a:t>
            </a:r>
            <a:r>
              <a:rPr lang="en-US" sz="1600" b="1" err="1">
                <a:ea typeface="+mn-lt"/>
                <a:cs typeface="+mn-lt"/>
              </a:rPr>
              <a:t>número</a:t>
            </a:r>
            <a:r>
              <a:rPr lang="en-US" sz="1600" b="1">
                <a:ea typeface="+mn-lt"/>
                <a:cs typeface="+mn-lt"/>
              </a:rPr>
              <a:t> da </a:t>
            </a:r>
            <a:r>
              <a:rPr lang="en-US" sz="1600" b="1" err="1">
                <a:ea typeface="+mn-lt"/>
                <a:cs typeface="+mn-lt"/>
              </a:rPr>
              <a:t>posição</a:t>
            </a:r>
            <a:r>
              <a:rPr lang="en-US" sz="1600" b="1">
                <a:ea typeface="+mn-lt"/>
                <a:cs typeface="+mn-lt"/>
              </a:rPr>
              <a:t> de </a:t>
            </a:r>
            <a:r>
              <a:rPr lang="en-US" sz="1600" b="1" err="1">
                <a:ea typeface="+mn-lt"/>
                <a:cs typeface="+mn-lt"/>
              </a:rPr>
              <a:t>atendimento</a:t>
            </a:r>
            <a:r>
              <a:rPr lang="en-US" sz="1600">
                <a:ea typeface="+mn-lt"/>
                <a:cs typeface="+mn-lt"/>
              </a:rPr>
              <a:t>, </a:t>
            </a:r>
            <a:r>
              <a:rPr lang="en-US" sz="1600" b="1" err="1">
                <a:ea typeface="+mn-lt"/>
                <a:cs typeface="+mn-lt"/>
              </a:rPr>
              <a:t>nome</a:t>
            </a:r>
            <a:r>
              <a:rPr lang="en-US" sz="1600" b="1">
                <a:ea typeface="+mn-lt"/>
                <a:cs typeface="+mn-lt"/>
              </a:rPr>
              <a:t> do </a:t>
            </a:r>
            <a:r>
              <a:rPr lang="en-US" sz="1600" b="1" err="1">
                <a:ea typeface="+mn-lt"/>
                <a:cs typeface="+mn-lt"/>
              </a:rPr>
              <a:t>vendedor</a:t>
            </a:r>
            <a:r>
              <a:rPr lang="en-US" sz="1600">
                <a:ea typeface="+mn-lt"/>
                <a:cs typeface="+mn-lt"/>
              </a:rPr>
              <a:t> e </a:t>
            </a:r>
            <a:r>
              <a:rPr lang="en-US" sz="1600" b="1" err="1">
                <a:ea typeface="+mn-lt"/>
                <a:cs typeface="+mn-lt"/>
              </a:rPr>
              <a:t>sua</a:t>
            </a:r>
            <a:r>
              <a:rPr lang="en-US" sz="1600" b="1">
                <a:ea typeface="+mn-lt"/>
                <a:cs typeface="+mn-lt"/>
              </a:rPr>
              <a:t> </a:t>
            </a:r>
            <a:r>
              <a:rPr lang="en-US" sz="1600" b="1" err="1">
                <a:ea typeface="+mn-lt"/>
                <a:cs typeface="+mn-lt"/>
              </a:rPr>
              <a:t>fotografia</a:t>
            </a:r>
            <a:r>
              <a:rPr lang="en-US" sz="1600">
                <a:ea typeface="+mn-lt"/>
                <a:cs typeface="+mn-lt"/>
              </a:rPr>
              <a:t> .</a:t>
            </a:r>
            <a:endParaRPr lang="en-US" sz="1600">
              <a:ea typeface="Calibri"/>
              <a:cs typeface="Calibri"/>
            </a:endParaRPr>
          </a:p>
        </p:txBody>
      </p:sp>
      <p:sp>
        <p:nvSpPr>
          <p:cNvPr id="27" name="Seta: Pentágono 26">
            <a:extLst>
              <a:ext uri="{FF2B5EF4-FFF2-40B4-BE49-F238E27FC236}">
                <a16:creationId xmlns:a16="http://schemas.microsoft.com/office/drawing/2014/main" id="{158A9087-D49E-2331-AFBF-8159504F9587}"/>
              </a:ext>
            </a:extLst>
          </p:cNvPr>
          <p:cNvSpPr/>
          <p:nvPr/>
        </p:nvSpPr>
        <p:spPr>
          <a:xfrm>
            <a:off x="-2293234" y="1373407"/>
            <a:ext cx="2146886" cy="1146557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PT" sz="1200">
                <a:ea typeface="Calibri"/>
                <a:cs typeface="Calibri"/>
              </a:rPr>
              <a:t>DG: este é o slide 55 do doc: </a:t>
            </a:r>
            <a:r>
              <a:rPr lang="pt-PT" sz="1200">
                <a:ea typeface="+mn-lt"/>
                <a:cs typeface="+mn-lt"/>
              </a:rPr>
              <a:t>Gestão de senhas atendimento_Canal AA_TREINAMENTO VENDEDOR</a:t>
            </a:r>
            <a:endParaRPr lang="pt-PT" sz="12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3148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uxograma: Documento 2">
            <a:extLst>
              <a:ext uri="{FF2B5EF4-FFF2-40B4-BE49-F238E27FC236}">
                <a16:creationId xmlns:a16="http://schemas.microsoft.com/office/drawing/2014/main" id="{29785367-59D5-BD70-BA5B-4EEB2A36AA45}"/>
              </a:ext>
            </a:extLst>
          </p:cNvPr>
          <p:cNvSpPr/>
          <p:nvPr/>
        </p:nvSpPr>
        <p:spPr>
          <a:xfrm>
            <a:off x="10354" y="28995"/>
            <a:ext cx="6842468" cy="3499459"/>
          </a:xfrm>
          <a:prstGeom prst="flowChartDocumen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53FAE1C6-905E-11CF-AE2C-B53289199519}"/>
              </a:ext>
            </a:extLst>
          </p:cNvPr>
          <p:cNvSpPr txBox="1"/>
          <p:nvPr/>
        </p:nvSpPr>
        <p:spPr>
          <a:xfrm>
            <a:off x="634829" y="1202216"/>
            <a:ext cx="2954033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>
                <a:solidFill>
                  <a:srgbClr val="1B1A17"/>
                </a:solidFill>
                <a:latin typeface="Calibri"/>
                <a:ea typeface="Calibri"/>
                <a:cs typeface="Calibri"/>
              </a:rPr>
              <a:t>Jornada do </a:t>
            </a:r>
            <a:r>
              <a:rPr lang="en-US" sz="4000" b="1" err="1">
                <a:solidFill>
                  <a:srgbClr val="1B1A17"/>
                </a:solidFill>
                <a:latin typeface="Calibri"/>
                <a:ea typeface="Calibri"/>
                <a:cs typeface="Calibri"/>
              </a:rPr>
              <a:t>atendimento</a:t>
            </a:r>
            <a:endParaRPr lang="en-US" sz="4000" b="1" err="1">
              <a:solidFill>
                <a:srgbClr val="1B1A17"/>
              </a:solidFill>
              <a:ea typeface="Calibri"/>
              <a:cs typeface="Calibri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2503AEA-45BD-145B-B044-19D2D122098C}"/>
              </a:ext>
            </a:extLst>
          </p:cNvPr>
          <p:cNvSpPr txBox="1"/>
          <p:nvPr/>
        </p:nvSpPr>
        <p:spPr>
          <a:xfrm>
            <a:off x="903387" y="4634468"/>
            <a:ext cx="552185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err="1"/>
              <a:t>Acesso</a:t>
            </a:r>
            <a:r>
              <a:rPr lang="en-US" b="1"/>
              <a:t> </a:t>
            </a:r>
            <a:r>
              <a:rPr lang="en-US" b="1" err="1"/>
              <a:t>ao</a:t>
            </a:r>
            <a:r>
              <a:rPr lang="en-US" b="1"/>
              <a:t> </a:t>
            </a:r>
            <a:r>
              <a:rPr lang="en-US" b="1" err="1"/>
              <a:t>módulo</a:t>
            </a:r>
            <a:r>
              <a:rPr lang="en-US" b="1"/>
              <a:t> de </a:t>
            </a:r>
            <a:r>
              <a:rPr lang="en-US" b="1" err="1"/>
              <a:t>atendimento</a:t>
            </a:r>
            <a:endParaRPr lang="pt-PT" b="1" err="1">
              <a:ea typeface="Calibri"/>
              <a:cs typeface="Calibri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CDF0A40-4035-1FE0-21AB-0FA666BDD285}"/>
              </a:ext>
            </a:extLst>
          </p:cNvPr>
          <p:cNvSpPr txBox="1"/>
          <p:nvPr/>
        </p:nvSpPr>
        <p:spPr>
          <a:xfrm>
            <a:off x="895159" y="7052305"/>
            <a:ext cx="34290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Tudo</a:t>
            </a:r>
            <a:r>
              <a:rPr lang="en-US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pronto </a:t>
            </a:r>
            <a:r>
              <a:rPr lang="en-US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para</a:t>
            </a:r>
            <a:r>
              <a:rPr lang="en-US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b="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começar</a:t>
            </a:r>
            <a:r>
              <a:rPr lang="en-US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?</a:t>
            </a:r>
            <a:r>
              <a:rPr lang="en-US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endParaRPr lang="en-US" b="1">
              <a:latin typeface="Calibri"/>
              <a:ea typeface="Calibri"/>
              <a:cs typeface="Calibri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D691B6F-3207-7138-5A69-DD03AE756D0E}"/>
              </a:ext>
            </a:extLst>
          </p:cNvPr>
          <p:cNvSpPr txBox="1"/>
          <p:nvPr/>
        </p:nvSpPr>
        <p:spPr>
          <a:xfrm>
            <a:off x="894887" y="5823711"/>
            <a:ext cx="393216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Confira</a:t>
            </a:r>
            <a:r>
              <a:rPr lang="en-US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a </a:t>
            </a:r>
            <a:r>
              <a:rPr lang="en-US" b="1" err="1">
                <a:solidFill>
                  <a:srgbClr val="000000"/>
                </a:solidFill>
              </a:rPr>
              <a:t>Posição</a:t>
            </a:r>
            <a:r>
              <a:rPr lang="en-US" b="1">
                <a:solidFill>
                  <a:srgbClr val="000000"/>
                </a:solidFill>
              </a:rPr>
              <a:t> de </a:t>
            </a:r>
            <a:r>
              <a:rPr lang="en-US" b="1" err="1">
                <a:solidFill>
                  <a:srgbClr val="000000"/>
                </a:solidFill>
              </a:rPr>
              <a:t>Atendimento</a:t>
            </a:r>
            <a:r>
              <a:rPr lang="en-US" b="1">
                <a:solidFill>
                  <a:srgbClr val="000000"/>
                </a:solidFill>
              </a:rPr>
              <a:t> (PA)</a:t>
            </a:r>
            <a:endParaRPr lang="pt-PT" b="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" name="CaixaDeTexto 1">
            <a:extLst>
              <a:ext uri="{FF2B5EF4-FFF2-40B4-BE49-F238E27FC236}">
                <a16:creationId xmlns:a16="http://schemas.microsoft.com/office/drawing/2014/main" id="{E4004EDC-C9C8-A6AE-3A3A-3A512BDF8BA9}"/>
              </a:ext>
            </a:extLst>
          </p:cNvPr>
          <p:cNvSpPr txBox="1"/>
          <p:nvPr/>
        </p:nvSpPr>
        <p:spPr>
          <a:xfrm>
            <a:off x="1200440" y="8407870"/>
            <a:ext cx="4482899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1">
                <a:solidFill>
                  <a:srgbClr val="7F7F7F"/>
                </a:solidFill>
                <a:latin typeface="Calibri"/>
                <a:ea typeface="Calibri"/>
                <a:cs typeface="Calibri"/>
              </a:rPr>
              <a:t>Selecione a opção “INICIAR ATENDIMENTO”.</a:t>
            </a:r>
            <a:endParaRPr lang="pt-PT" sz="1600" b="1">
              <a:solidFill>
                <a:srgbClr val="7F7F7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E754426-E2D3-2E60-1E19-A41D40A11F6B}"/>
              </a:ext>
            </a:extLst>
          </p:cNvPr>
          <p:cNvSpPr txBox="1"/>
          <p:nvPr/>
        </p:nvSpPr>
        <p:spPr>
          <a:xfrm>
            <a:off x="913780" y="9137149"/>
            <a:ext cx="572121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b="1">
                <a:latin typeface="Calibri"/>
                <a:ea typeface="Calibri"/>
                <a:cs typeface="Calibri"/>
              </a:rPr>
              <a:t>As informações do cliente chamado aparecem na sua tela</a:t>
            </a:r>
            <a:endParaRPr lang="pt-PT" b="1">
              <a:latin typeface="Calibri"/>
              <a:ea typeface="Calibri"/>
              <a:cs typeface="Calibri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4CDC218-49F8-42CF-EC51-6CA642FF5401}"/>
              </a:ext>
            </a:extLst>
          </p:cNvPr>
          <p:cNvSpPr txBox="1"/>
          <p:nvPr/>
        </p:nvSpPr>
        <p:spPr>
          <a:xfrm>
            <a:off x="895137" y="9964248"/>
            <a:ext cx="5767906" cy="4648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b="1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Finalizando </a:t>
            </a:r>
            <a:endParaRPr lang="pt-BR" b="1">
              <a:solidFill>
                <a:prstClr val="black"/>
              </a:solidFill>
              <a:ea typeface="Calibri"/>
              <a:cs typeface="Calibri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D6DB609E-177E-1046-5DD5-64B6B4DED8E3}"/>
              </a:ext>
            </a:extLst>
          </p:cNvPr>
          <p:cNvSpPr txBox="1"/>
          <p:nvPr/>
        </p:nvSpPr>
        <p:spPr>
          <a:xfrm>
            <a:off x="1211206" y="6121551"/>
            <a:ext cx="525531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7F7F7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Caso </a:t>
            </a:r>
            <a:r>
              <a:rPr lang="en-US" sz="1400" b="1" err="1">
                <a:solidFill>
                  <a:srgbClr val="7F7F7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necessite</a:t>
            </a:r>
            <a:r>
              <a:rPr lang="en-US" sz="1400" b="1">
                <a:solidFill>
                  <a:srgbClr val="7F7F7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</a:t>
            </a:r>
            <a:r>
              <a:rPr lang="en-US" sz="1400" b="1" err="1">
                <a:solidFill>
                  <a:srgbClr val="7F7F7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alterar</a:t>
            </a:r>
            <a:r>
              <a:rPr lang="en-US" sz="1400" b="1">
                <a:solidFill>
                  <a:srgbClr val="7F7F7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, </a:t>
            </a:r>
            <a:r>
              <a:rPr lang="en-US" sz="1400" b="1" err="1">
                <a:solidFill>
                  <a:srgbClr val="7F7F7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selecione</a:t>
            </a:r>
            <a:r>
              <a:rPr lang="en-US" sz="1400" b="1">
                <a:solidFill>
                  <a:srgbClr val="7F7F7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o </a:t>
            </a:r>
            <a:r>
              <a:rPr lang="en-US" sz="1400" b="1" err="1">
                <a:solidFill>
                  <a:srgbClr val="7F7F7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número</a:t>
            </a:r>
            <a:r>
              <a:rPr lang="en-US" sz="1400" b="1">
                <a:solidFill>
                  <a:srgbClr val="7F7F7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</a:t>
            </a:r>
            <a:r>
              <a:rPr lang="en-US" sz="1400" b="1" err="1">
                <a:solidFill>
                  <a:srgbClr val="7F7F7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correto</a:t>
            </a:r>
            <a:r>
              <a:rPr lang="en-US" sz="1400" b="1">
                <a:solidFill>
                  <a:srgbClr val="7F7F7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no menu e clique </a:t>
            </a:r>
            <a:r>
              <a:rPr lang="en-US" sz="1400" b="1" err="1">
                <a:solidFill>
                  <a:srgbClr val="7F7F7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em</a:t>
            </a:r>
            <a:r>
              <a:rPr lang="en-US" sz="1400" b="1">
                <a:solidFill>
                  <a:srgbClr val="7F7F7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"SALVAR".</a:t>
            </a:r>
            <a:endParaRPr lang="en-US" sz="1400" b="1">
              <a:solidFill>
                <a:srgbClr val="7F7F7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F5ABF05A-2433-C369-CE82-0C14F98CBC59}"/>
              </a:ext>
            </a:extLst>
          </p:cNvPr>
          <p:cNvSpPr txBox="1"/>
          <p:nvPr/>
        </p:nvSpPr>
        <p:spPr>
          <a:xfrm>
            <a:off x="1174207" y="7405991"/>
            <a:ext cx="3764445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7F7F7F"/>
                </a:solidFill>
                <a:latin typeface="Calibri"/>
                <a:ea typeface="Calibri"/>
                <a:cs typeface="Calibri"/>
              </a:rPr>
              <a:t>Clique</a:t>
            </a:r>
            <a:r>
              <a:rPr lang="en-US" sz="1600" b="1" i="0" u="none" strike="noStrike" baseline="0">
                <a:solidFill>
                  <a:srgbClr val="7F7F7F"/>
                </a:solidFill>
                <a:latin typeface="Calibri"/>
                <a:ea typeface="Calibri"/>
                <a:cs typeface="Calibri"/>
              </a:rPr>
              <a:t> no campo</a:t>
            </a:r>
            <a:r>
              <a:rPr lang="en-US" sz="1600" b="1">
                <a:solidFill>
                  <a:srgbClr val="7F7F7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600" b="1" i="0" u="none" strike="noStrike" baseline="0">
                <a:solidFill>
                  <a:srgbClr val="7F7F7F"/>
                </a:solidFill>
                <a:latin typeface="Calibri"/>
                <a:ea typeface="Calibri"/>
                <a:cs typeface="Calibri"/>
              </a:rPr>
              <a:t>“PRÓXIMA SENHA”.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54ECD89F-0FB4-88F1-84C4-05E6437A6C66}"/>
              </a:ext>
            </a:extLst>
          </p:cNvPr>
          <p:cNvSpPr txBox="1"/>
          <p:nvPr/>
        </p:nvSpPr>
        <p:spPr>
          <a:xfrm>
            <a:off x="895087" y="8038903"/>
            <a:ext cx="57398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800" b="1" baseline="0">
                <a:latin typeface="Calibri"/>
              </a:rPr>
              <a:t>A senha chamada no painel (TV), </a:t>
            </a:r>
            <a:r>
              <a:rPr lang="pt-BR" b="1">
                <a:latin typeface="Calibri"/>
              </a:rPr>
              <a:t>é indicada em</a:t>
            </a:r>
            <a:r>
              <a:rPr lang="pt-BR" sz="1800" b="1" baseline="0">
                <a:latin typeface="Calibri"/>
              </a:rPr>
              <a:t> </a:t>
            </a:r>
            <a:r>
              <a:rPr lang="pt-BR" b="1">
                <a:latin typeface="Calibri"/>
              </a:rPr>
              <a:t>sua tela</a:t>
            </a:r>
            <a:endParaRPr lang="pt-PT" b="1">
              <a:ea typeface="Calibri"/>
              <a:cs typeface="Calibri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23C4D5B9-9BE0-FE8C-E268-58A2E6A82648}"/>
              </a:ext>
            </a:extLst>
          </p:cNvPr>
          <p:cNvSpPr txBox="1"/>
          <p:nvPr/>
        </p:nvSpPr>
        <p:spPr>
          <a:xfrm>
            <a:off x="1193101" y="10328557"/>
            <a:ext cx="527395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600" b="1">
                <a:solidFill>
                  <a:srgbClr val="7F7F7F"/>
                </a:solidFill>
                <a:latin typeface="Calibri"/>
              </a:rPr>
              <a:t>Indique no</a:t>
            </a:r>
            <a:r>
              <a:rPr lang="pt-BR" sz="1600" b="1" baseline="0">
                <a:solidFill>
                  <a:srgbClr val="7F7F7F"/>
                </a:solidFill>
                <a:latin typeface="Calibri"/>
              </a:rPr>
              <a:t> sistema o tipo de atendimento que foi realizado.</a:t>
            </a:r>
            <a:r>
              <a:rPr sz="1600">
                <a:solidFill>
                  <a:srgbClr val="7F7F7F"/>
                </a:solidFill>
                <a:latin typeface="Calibri"/>
                <a:ea typeface="Calibri"/>
                <a:cs typeface="Calibri"/>
              </a:rPr>
              <a:t>​</a:t>
            </a:r>
            <a:endParaRPr lang="pt-PT" sz="1600">
              <a:solidFill>
                <a:srgbClr val="7F7F7F"/>
              </a:solidFill>
            </a:endParaRPr>
          </a:p>
        </p:txBody>
      </p:sp>
      <p:cxnSp>
        <p:nvCxnSpPr>
          <p:cNvPr id="24" name="Conexão reta unidirecional 23">
            <a:extLst>
              <a:ext uri="{FF2B5EF4-FFF2-40B4-BE49-F238E27FC236}">
                <a16:creationId xmlns:a16="http://schemas.microsoft.com/office/drawing/2014/main" id="{896104B5-AE56-4F6E-F606-1D4484F23493}"/>
              </a:ext>
            </a:extLst>
          </p:cNvPr>
          <p:cNvCxnSpPr/>
          <p:nvPr/>
        </p:nvCxnSpPr>
        <p:spPr>
          <a:xfrm>
            <a:off x="545478" y="4831423"/>
            <a:ext cx="24898" cy="5483907"/>
          </a:xfrm>
          <a:prstGeom prst="straightConnector1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306DA6FF-8BBF-8DAF-9D96-910DAC95B1B9}"/>
              </a:ext>
            </a:extLst>
          </p:cNvPr>
          <p:cNvSpPr/>
          <p:nvPr/>
        </p:nvSpPr>
        <p:spPr>
          <a:xfrm>
            <a:off x="280648" y="4570214"/>
            <a:ext cx="555125" cy="53950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>
                <a:ea typeface="Calibri"/>
                <a:cs typeface="Calibri"/>
              </a:rPr>
              <a:t>1</a:t>
            </a:r>
            <a:endParaRPr lang="pt-PT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D7C5896-0F51-F87D-7114-2E6E9082CE55}"/>
              </a:ext>
            </a:extLst>
          </p:cNvPr>
          <p:cNvSpPr/>
          <p:nvPr/>
        </p:nvSpPr>
        <p:spPr>
          <a:xfrm>
            <a:off x="280565" y="5724348"/>
            <a:ext cx="555125" cy="53950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PT">
                <a:ea typeface="Calibri"/>
                <a:cs typeface="Calibri"/>
              </a:rPr>
              <a:t>2</a:t>
            </a:r>
            <a:endParaRPr lang="pt-PT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D76A127-6050-7366-F791-E6F2B884A39E}"/>
              </a:ext>
            </a:extLst>
          </p:cNvPr>
          <p:cNvSpPr/>
          <p:nvPr/>
        </p:nvSpPr>
        <p:spPr>
          <a:xfrm>
            <a:off x="280482" y="6952942"/>
            <a:ext cx="555125" cy="53950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PT">
                <a:ea typeface="Calibri"/>
                <a:cs typeface="Calibri"/>
              </a:rPr>
              <a:t>3</a:t>
            </a:r>
            <a:endParaRPr lang="pt-PT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433BFAE-32AC-3206-1288-D2C13876FAA9}"/>
              </a:ext>
            </a:extLst>
          </p:cNvPr>
          <p:cNvSpPr/>
          <p:nvPr/>
        </p:nvSpPr>
        <p:spPr>
          <a:xfrm>
            <a:off x="280432" y="8032617"/>
            <a:ext cx="555125" cy="53950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PT">
                <a:ea typeface="Calibri"/>
                <a:cs typeface="Calibri"/>
              </a:rPr>
              <a:t>4</a:t>
            </a:r>
            <a:endParaRPr lang="pt-PT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CBBBACA-F213-E2DB-E58D-FA240B04BEF7}"/>
              </a:ext>
            </a:extLst>
          </p:cNvPr>
          <p:cNvSpPr/>
          <p:nvPr/>
        </p:nvSpPr>
        <p:spPr>
          <a:xfrm>
            <a:off x="280349" y="9056444"/>
            <a:ext cx="555125" cy="53950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PT">
                <a:ea typeface="Calibri"/>
                <a:cs typeface="Calibri"/>
              </a:rPr>
              <a:t>5</a:t>
            </a:r>
            <a:endParaRPr lang="pt-PT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70F85B9-E87A-5AC7-DC3A-E20567CA6710}"/>
              </a:ext>
            </a:extLst>
          </p:cNvPr>
          <p:cNvSpPr/>
          <p:nvPr/>
        </p:nvSpPr>
        <p:spPr>
          <a:xfrm>
            <a:off x="280299" y="9968584"/>
            <a:ext cx="555125" cy="53950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PT">
                <a:ea typeface="Calibri"/>
                <a:cs typeface="Calibri"/>
              </a:rPr>
              <a:t>6</a:t>
            </a:r>
            <a:endParaRPr lang="pt-PT"/>
          </a:p>
        </p:txBody>
      </p:sp>
      <p:pic>
        <p:nvPicPr>
          <p:cNvPr id="2" name="Imagem 1" descr="Uma imagem com texto, pessoa, encarnado, interior&#10;&#10;Os conteúdos gerados por IA poderão estar incorretos.">
            <a:extLst>
              <a:ext uri="{FF2B5EF4-FFF2-40B4-BE49-F238E27FC236}">
                <a16:creationId xmlns:a16="http://schemas.microsoft.com/office/drawing/2014/main" id="{4834900A-35DC-4AB5-D2A9-72CB7FD36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6206" y="14288"/>
            <a:ext cx="3302633" cy="3076678"/>
          </a:xfrm>
          <a:prstGeom prst="rect">
            <a:avLst/>
          </a:prstGeom>
          <a:ln>
            <a:noFill/>
          </a:ln>
        </p:spPr>
      </p:pic>
      <p:sp>
        <p:nvSpPr>
          <p:cNvPr id="34" name="Retângulo: Cantos Arredondados 33">
            <a:extLst>
              <a:ext uri="{FF2B5EF4-FFF2-40B4-BE49-F238E27FC236}">
                <a16:creationId xmlns:a16="http://schemas.microsoft.com/office/drawing/2014/main" id="{EB99EFC4-9768-0472-224E-38E39EA11C48}"/>
              </a:ext>
            </a:extLst>
          </p:cNvPr>
          <p:cNvSpPr/>
          <p:nvPr/>
        </p:nvSpPr>
        <p:spPr>
          <a:xfrm>
            <a:off x="873936" y="5179094"/>
            <a:ext cx="814400" cy="484669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>
                <a:ea typeface="Calibri"/>
                <a:cs typeface="Calibri"/>
              </a:rPr>
              <a:t>Módulo PRD</a:t>
            </a:r>
            <a:endParaRPr lang="pt-PT" sz="1200" b="1"/>
          </a:p>
        </p:txBody>
      </p:sp>
      <p:sp>
        <p:nvSpPr>
          <p:cNvPr id="36" name="Retângulo: Cantos Arredondados 35">
            <a:extLst>
              <a:ext uri="{FF2B5EF4-FFF2-40B4-BE49-F238E27FC236}">
                <a16:creationId xmlns:a16="http://schemas.microsoft.com/office/drawing/2014/main" id="{DDE4D1B8-0EB0-58A9-CE1B-AF968E7334D1}"/>
              </a:ext>
            </a:extLst>
          </p:cNvPr>
          <p:cNvSpPr/>
          <p:nvPr/>
        </p:nvSpPr>
        <p:spPr>
          <a:xfrm>
            <a:off x="2235954" y="5197709"/>
            <a:ext cx="1076170" cy="466039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PT" sz="1200" b="1">
                <a:ea typeface="Calibri"/>
                <a:cs typeface="Calibri"/>
              </a:rPr>
              <a:t>Ferramentas</a:t>
            </a:r>
            <a:endParaRPr lang="pt-PT" sz="1400"/>
          </a:p>
        </p:txBody>
      </p:sp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B0BBB0A5-BA83-B45B-1C1C-90518060986D}"/>
              </a:ext>
            </a:extLst>
          </p:cNvPr>
          <p:cNvSpPr/>
          <p:nvPr/>
        </p:nvSpPr>
        <p:spPr>
          <a:xfrm>
            <a:off x="3903517" y="5197709"/>
            <a:ext cx="1054933" cy="466039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PT" sz="1200" b="1">
                <a:ea typeface="Calibri"/>
                <a:cs typeface="Calibri"/>
              </a:rPr>
              <a:t>Agente Autorizado</a:t>
            </a:r>
            <a:endParaRPr lang="pt-PT" sz="1400"/>
          </a:p>
        </p:txBody>
      </p:sp>
      <p:sp>
        <p:nvSpPr>
          <p:cNvPr id="40" name="Retângulo: Cantos Arredondados 39">
            <a:extLst>
              <a:ext uri="{FF2B5EF4-FFF2-40B4-BE49-F238E27FC236}">
                <a16:creationId xmlns:a16="http://schemas.microsoft.com/office/drawing/2014/main" id="{64344FCA-B982-1E92-B83C-D41774A76C33}"/>
              </a:ext>
            </a:extLst>
          </p:cNvPr>
          <p:cNvSpPr/>
          <p:nvPr/>
        </p:nvSpPr>
        <p:spPr>
          <a:xfrm>
            <a:off x="5540700" y="5197723"/>
            <a:ext cx="831302" cy="484669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PT" sz="1200" b="1">
                <a:ea typeface="Calibri"/>
                <a:cs typeface="Calibri"/>
              </a:rPr>
              <a:t>ATENDER</a:t>
            </a:r>
            <a:endParaRPr lang="pt-PT" sz="1400"/>
          </a:p>
        </p:txBody>
      </p:sp>
      <p:cxnSp>
        <p:nvCxnSpPr>
          <p:cNvPr id="42" name="Conexão reta unidirecional 41">
            <a:extLst>
              <a:ext uri="{FF2B5EF4-FFF2-40B4-BE49-F238E27FC236}">
                <a16:creationId xmlns:a16="http://schemas.microsoft.com/office/drawing/2014/main" id="{B704BBA4-EB43-3A53-EAC5-413BCE3D70DF}"/>
              </a:ext>
            </a:extLst>
          </p:cNvPr>
          <p:cNvCxnSpPr>
            <a:cxnSpLocks/>
          </p:cNvCxnSpPr>
          <p:nvPr/>
        </p:nvCxnSpPr>
        <p:spPr>
          <a:xfrm>
            <a:off x="3354082" y="5400891"/>
            <a:ext cx="564177" cy="3544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Conexão reta unidirecional 43">
            <a:extLst>
              <a:ext uri="{FF2B5EF4-FFF2-40B4-BE49-F238E27FC236}">
                <a16:creationId xmlns:a16="http://schemas.microsoft.com/office/drawing/2014/main" id="{A877BDFF-FB5B-9515-3F03-EAF8E25CC0D5}"/>
              </a:ext>
            </a:extLst>
          </p:cNvPr>
          <p:cNvCxnSpPr>
            <a:cxnSpLocks/>
          </p:cNvCxnSpPr>
          <p:nvPr/>
        </p:nvCxnSpPr>
        <p:spPr>
          <a:xfrm>
            <a:off x="1677011" y="5400891"/>
            <a:ext cx="564177" cy="3544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Conexão reta unidirecional 45">
            <a:extLst>
              <a:ext uri="{FF2B5EF4-FFF2-40B4-BE49-F238E27FC236}">
                <a16:creationId xmlns:a16="http://schemas.microsoft.com/office/drawing/2014/main" id="{D9E71F4F-1A96-E74F-073A-A43093C1C73D}"/>
              </a:ext>
            </a:extLst>
          </p:cNvPr>
          <p:cNvCxnSpPr>
            <a:cxnSpLocks/>
          </p:cNvCxnSpPr>
          <p:nvPr/>
        </p:nvCxnSpPr>
        <p:spPr>
          <a:xfrm>
            <a:off x="4972943" y="5400891"/>
            <a:ext cx="564177" cy="3544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D0AB4F38-0BE5-33CA-94B3-F57996F1160F}"/>
              </a:ext>
            </a:extLst>
          </p:cNvPr>
          <p:cNvSpPr txBox="1"/>
          <p:nvPr/>
        </p:nvSpPr>
        <p:spPr>
          <a:xfrm>
            <a:off x="559975" y="3867418"/>
            <a:ext cx="5516216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err="1"/>
              <a:t>Acompanhe</a:t>
            </a:r>
            <a:r>
              <a:rPr lang="en-US" sz="1600"/>
              <a:t>, a </a:t>
            </a:r>
            <a:r>
              <a:rPr lang="en-US" sz="1600" err="1"/>
              <a:t>seguir</a:t>
            </a:r>
            <a:r>
              <a:rPr lang="en-US" sz="1600"/>
              <a:t>, a </a:t>
            </a:r>
            <a:r>
              <a:rPr lang="en-US" sz="1600" err="1"/>
              <a:t>sequência</a:t>
            </a:r>
            <a:r>
              <a:rPr lang="en-US" sz="1600"/>
              <a:t> </a:t>
            </a:r>
            <a:r>
              <a:rPr lang="en-US" sz="1600" err="1"/>
              <a:t>rápida</a:t>
            </a:r>
            <a:r>
              <a:rPr lang="en-US" sz="1600"/>
              <a:t> de </a:t>
            </a:r>
            <a:r>
              <a:rPr lang="en-US" sz="1600" err="1"/>
              <a:t>atuação</a:t>
            </a:r>
            <a:r>
              <a:rPr lang="en-US" sz="160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273846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41E02EF-5CCD-54E4-4F77-96AD92833E7F}"/>
              </a:ext>
            </a:extLst>
          </p:cNvPr>
          <p:cNvSpPr txBox="1"/>
          <p:nvPr/>
        </p:nvSpPr>
        <p:spPr>
          <a:xfrm>
            <a:off x="507421" y="1576280"/>
            <a:ext cx="571774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Comece</a:t>
            </a:r>
            <a:r>
              <a:rPr lang="en-US">
                <a:ea typeface="Calibri"/>
                <a:cs typeface="Calibri"/>
              </a:rPr>
              <a:t> </a:t>
            </a:r>
            <a:r>
              <a:rPr lang="en-US" err="1">
                <a:ea typeface="Calibri"/>
                <a:cs typeface="Calibri"/>
              </a:rPr>
              <a:t>seguindo</a:t>
            </a:r>
            <a:r>
              <a:rPr lang="en-US">
                <a:ea typeface="Calibri"/>
                <a:cs typeface="Calibri"/>
              </a:rPr>
              <a:t> o </a:t>
            </a:r>
            <a:r>
              <a:rPr lang="en-US" err="1">
                <a:ea typeface="Calibri"/>
                <a:cs typeface="Calibri"/>
              </a:rPr>
              <a:t>caminho</a:t>
            </a:r>
            <a:r>
              <a:rPr lang="en-US">
                <a:ea typeface="Calibri"/>
                <a:cs typeface="Calibri"/>
              </a:rPr>
              <a:t>: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C2B4D6E-96CD-6487-D63C-B859FC7D99A8}"/>
              </a:ext>
            </a:extLst>
          </p:cNvPr>
          <p:cNvSpPr txBox="1"/>
          <p:nvPr/>
        </p:nvSpPr>
        <p:spPr>
          <a:xfrm>
            <a:off x="513293" y="4338008"/>
            <a:ext cx="589846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ea typeface="+mn-lt"/>
                <a:cs typeface="+mn-lt"/>
              </a:rPr>
              <a:t>Ao </a:t>
            </a:r>
            <a:r>
              <a:rPr lang="en-US" sz="1600" err="1">
                <a:ea typeface="+mn-lt"/>
                <a:cs typeface="+mn-lt"/>
              </a:rPr>
              <a:t>acessar</a:t>
            </a:r>
            <a:r>
              <a:rPr lang="en-US" sz="1600">
                <a:ea typeface="+mn-lt"/>
                <a:cs typeface="+mn-lt"/>
              </a:rPr>
              <a:t> a </a:t>
            </a:r>
            <a:r>
              <a:rPr lang="en-US" sz="1600" err="1">
                <a:ea typeface="+mn-lt"/>
                <a:cs typeface="+mn-lt"/>
              </a:rPr>
              <a:t>tela</a:t>
            </a:r>
            <a:r>
              <a:rPr lang="en-US" sz="1600">
                <a:ea typeface="+mn-lt"/>
                <a:cs typeface="+mn-lt"/>
              </a:rPr>
              <a:t>, é </a:t>
            </a:r>
            <a:r>
              <a:rPr lang="en-US" sz="1600" err="1">
                <a:ea typeface="+mn-lt"/>
                <a:cs typeface="+mn-lt"/>
              </a:rPr>
              <a:t>obrigatório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validar</a:t>
            </a:r>
            <a:r>
              <a:rPr lang="en-US" sz="1600">
                <a:ea typeface="+mn-lt"/>
                <a:cs typeface="+mn-lt"/>
              </a:rPr>
              <a:t> se a PA </a:t>
            </a:r>
            <a:r>
              <a:rPr lang="en-US" sz="1600" err="1">
                <a:ea typeface="+mn-lt"/>
                <a:cs typeface="+mn-lt"/>
              </a:rPr>
              <a:t>indicada</a:t>
            </a:r>
            <a:r>
              <a:rPr lang="en-US" sz="1600">
                <a:ea typeface="+mn-lt"/>
                <a:cs typeface="+mn-lt"/>
              </a:rPr>
              <a:t> no </a:t>
            </a:r>
            <a:r>
              <a:rPr lang="en-US" sz="1600" err="1">
                <a:ea typeface="+mn-lt"/>
                <a:cs typeface="+mn-lt"/>
              </a:rPr>
              <a:t>sistema</a:t>
            </a:r>
            <a:r>
              <a:rPr lang="en-US" sz="1600">
                <a:ea typeface="+mn-lt"/>
                <a:cs typeface="+mn-lt"/>
              </a:rPr>
              <a:t> é </a:t>
            </a:r>
            <a:r>
              <a:rPr lang="en-US" sz="1600" err="1">
                <a:ea typeface="+mn-lt"/>
                <a:cs typeface="+mn-lt"/>
              </a:rPr>
              <a:t>onde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voê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está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posicionado</a:t>
            </a:r>
            <a:r>
              <a:rPr lang="en-US" sz="1600">
                <a:ea typeface="+mn-lt"/>
                <a:cs typeface="+mn-lt"/>
              </a:rPr>
              <a:t>.</a:t>
            </a:r>
            <a:endParaRPr lang="pt-PT">
              <a:ea typeface="+mn-lt"/>
              <a:cs typeface="+mn-lt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0FF6E96-73BC-13D6-55FA-2962315F8791}"/>
              </a:ext>
            </a:extLst>
          </p:cNvPr>
          <p:cNvSpPr txBox="1"/>
          <p:nvPr/>
        </p:nvSpPr>
        <p:spPr>
          <a:xfrm>
            <a:off x="380029" y="825341"/>
            <a:ext cx="600472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sz="2400" b="1" baseline="0">
                <a:latin typeface="Calibri"/>
                <a:ea typeface="Calibri"/>
                <a:cs typeface="Calibri"/>
              </a:rPr>
              <a:t>Operação do sistema IW</a:t>
            </a:r>
            <a:r>
              <a:rPr sz="2400" b="1">
                <a:latin typeface="Calibri"/>
                <a:ea typeface="Calibri"/>
                <a:cs typeface="Calibri"/>
              </a:rPr>
              <a:t>​</a:t>
            </a:r>
            <a:endParaRPr lang="pt-PT" sz="2400" b="1">
              <a:latin typeface="Calibri"/>
              <a:ea typeface="Calibri"/>
              <a:cs typeface="Calibri"/>
            </a:endParaRPr>
          </a:p>
        </p:txBody>
      </p:sp>
      <p:sp>
        <p:nvSpPr>
          <p:cNvPr id="517" name="Retângulo: Cantos Arredondados 516">
            <a:extLst>
              <a:ext uri="{FF2B5EF4-FFF2-40B4-BE49-F238E27FC236}">
                <a16:creationId xmlns:a16="http://schemas.microsoft.com/office/drawing/2014/main" id="{78BDA47A-146F-964A-1BCC-A42D250762D1}"/>
              </a:ext>
            </a:extLst>
          </p:cNvPr>
          <p:cNvSpPr/>
          <p:nvPr/>
        </p:nvSpPr>
        <p:spPr>
          <a:xfrm>
            <a:off x="520130" y="2196711"/>
            <a:ext cx="926215" cy="540557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>
                <a:ea typeface="Calibri"/>
                <a:cs typeface="Calibri"/>
              </a:rPr>
              <a:t>Módulo PRD</a:t>
            </a:r>
            <a:endParaRPr lang="pt-PT" sz="1400" b="1"/>
          </a:p>
        </p:txBody>
      </p:sp>
      <p:sp>
        <p:nvSpPr>
          <p:cNvPr id="522" name="Retângulo: Cantos Arredondados 521">
            <a:extLst>
              <a:ext uri="{FF2B5EF4-FFF2-40B4-BE49-F238E27FC236}">
                <a16:creationId xmlns:a16="http://schemas.microsoft.com/office/drawing/2014/main" id="{51431E1E-BC17-095F-B5AA-4C7455A3CDC0}"/>
              </a:ext>
            </a:extLst>
          </p:cNvPr>
          <p:cNvSpPr/>
          <p:nvPr/>
        </p:nvSpPr>
        <p:spPr>
          <a:xfrm>
            <a:off x="2012498" y="2196711"/>
            <a:ext cx="1225256" cy="521927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PT" sz="1400" b="1">
                <a:ea typeface="Calibri"/>
                <a:cs typeface="Calibri"/>
              </a:rPr>
              <a:t>Ferramentas</a:t>
            </a:r>
            <a:endParaRPr lang="pt-PT" sz="1600"/>
          </a:p>
        </p:txBody>
      </p:sp>
      <p:sp>
        <p:nvSpPr>
          <p:cNvPr id="523" name="Retângulo: Cantos Arredondados 522">
            <a:extLst>
              <a:ext uri="{FF2B5EF4-FFF2-40B4-BE49-F238E27FC236}">
                <a16:creationId xmlns:a16="http://schemas.microsoft.com/office/drawing/2014/main" id="{93D31F36-6C01-CE5D-1926-DC7A9B54A05E}"/>
              </a:ext>
            </a:extLst>
          </p:cNvPr>
          <p:cNvSpPr/>
          <p:nvPr/>
        </p:nvSpPr>
        <p:spPr>
          <a:xfrm>
            <a:off x="3791789" y="2196711"/>
            <a:ext cx="1204019" cy="521927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PT" sz="1400" b="1">
                <a:ea typeface="Calibri"/>
                <a:cs typeface="Calibri"/>
              </a:rPr>
              <a:t>Agente Autorizado</a:t>
            </a:r>
            <a:endParaRPr lang="pt-PT" sz="1600"/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B11A46C6-8417-9F87-08F0-E31DB5501368}"/>
              </a:ext>
            </a:extLst>
          </p:cNvPr>
          <p:cNvSpPr/>
          <p:nvPr/>
        </p:nvSpPr>
        <p:spPr>
          <a:xfrm>
            <a:off x="5577943" y="2178110"/>
            <a:ext cx="943117" cy="54055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PT" sz="1400" b="1">
                <a:ea typeface="Calibri"/>
                <a:cs typeface="Calibri"/>
              </a:rPr>
              <a:t>ATENDER</a:t>
            </a:r>
            <a:endParaRPr lang="pt-PT" sz="1600"/>
          </a:p>
        </p:txBody>
      </p:sp>
      <p:cxnSp>
        <p:nvCxnSpPr>
          <p:cNvPr id="13" name="Conexão reta unidirecional 12">
            <a:extLst>
              <a:ext uri="{FF2B5EF4-FFF2-40B4-BE49-F238E27FC236}">
                <a16:creationId xmlns:a16="http://schemas.microsoft.com/office/drawing/2014/main" id="{D49A33F7-4D45-E35C-AE34-EA2AE29316AD}"/>
              </a:ext>
            </a:extLst>
          </p:cNvPr>
          <p:cNvCxnSpPr>
            <a:cxnSpLocks/>
          </p:cNvCxnSpPr>
          <p:nvPr/>
        </p:nvCxnSpPr>
        <p:spPr>
          <a:xfrm>
            <a:off x="3242354" y="2455781"/>
            <a:ext cx="564177" cy="3544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Conexão reta unidirecional 14">
            <a:extLst>
              <a:ext uri="{FF2B5EF4-FFF2-40B4-BE49-F238E27FC236}">
                <a16:creationId xmlns:a16="http://schemas.microsoft.com/office/drawing/2014/main" id="{76DF73AD-6CE2-13B3-9D0C-2754BCF7FC1C}"/>
              </a:ext>
            </a:extLst>
          </p:cNvPr>
          <p:cNvCxnSpPr>
            <a:cxnSpLocks/>
          </p:cNvCxnSpPr>
          <p:nvPr/>
        </p:nvCxnSpPr>
        <p:spPr>
          <a:xfrm>
            <a:off x="1453555" y="2455781"/>
            <a:ext cx="564177" cy="3544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exão reta unidirecional 15">
            <a:extLst>
              <a:ext uri="{FF2B5EF4-FFF2-40B4-BE49-F238E27FC236}">
                <a16:creationId xmlns:a16="http://schemas.microsoft.com/office/drawing/2014/main" id="{D6486D57-281E-EFB5-8892-C9D0F3AA2283}"/>
              </a:ext>
            </a:extLst>
          </p:cNvPr>
          <p:cNvCxnSpPr>
            <a:cxnSpLocks/>
          </p:cNvCxnSpPr>
          <p:nvPr/>
        </p:nvCxnSpPr>
        <p:spPr>
          <a:xfrm>
            <a:off x="5010186" y="2455781"/>
            <a:ext cx="564177" cy="3544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F306C4B2-0ADC-B8E2-5F4C-4B5CB1BE1099}"/>
              </a:ext>
            </a:extLst>
          </p:cNvPr>
          <p:cNvGrpSpPr/>
          <p:nvPr/>
        </p:nvGrpSpPr>
        <p:grpSpPr>
          <a:xfrm>
            <a:off x="365881" y="5122649"/>
            <a:ext cx="6210075" cy="2914497"/>
            <a:chOff x="2811766" y="3411665"/>
            <a:chExt cx="13627868" cy="6411041"/>
          </a:xfrm>
        </p:grpSpPr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D1A81C77-8F2D-9E46-A263-35A048EC096A}"/>
                </a:ext>
              </a:extLst>
            </p:cNvPr>
            <p:cNvSpPr txBox="1"/>
            <p:nvPr/>
          </p:nvSpPr>
          <p:spPr>
            <a:xfrm>
              <a:off x="7451345" y="3422536"/>
              <a:ext cx="5661837" cy="162484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Para </a:t>
              </a:r>
              <a:r>
                <a:rPr lang="en-US" sz="1400" err="1"/>
                <a:t>acessar</a:t>
              </a:r>
              <a:r>
                <a:rPr lang="en-US" sz="1400"/>
                <a:t> a </a:t>
              </a:r>
              <a:r>
                <a:rPr lang="en-US" sz="1400" err="1"/>
                <a:t>tela</a:t>
              </a:r>
              <a:r>
                <a:rPr lang="en-US" sz="1400"/>
                <a:t> </a:t>
              </a:r>
              <a:r>
                <a:rPr lang="en-US" sz="1400" err="1"/>
                <a:t>em</a:t>
              </a:r>
              <a:r>
                <a:rPr lang="en-US" sz="1400"/>
                <a:t> </a:t>
              </a:r>
              <a:r>
                <a:rPr lang="en-US" sz="1400" err="1"/>
                <a:t>que</a:t>
              </a:r>
              <a:r>
                <a:rPr lang="en-US" sz="1400"/>
                <a:t> </a:t>
              </a:r>
              <a:r>
                <a:rPr lang="en-US" sz="1400" err="1"/>
                <a:t>consta</a:t>
              </a:r>
              <a:r>
                <a:rPr lang="en-US" sz="1400"/>
                <a:t> a PA de </a:t>
              </a:r>
              <a:r>
                <a:rPr lang="en-US" sz="1400" err="1"/>
                <a:t>atendimento</a:t>
              </a:r>
              <a:r>
                <a:rPr lang="en-US" sz="1400"/>
                <a:t>, </a:t>
              </a:r>
              <a:r>
                <a:rPr lang="en-US" sz="1400" err="1"/>
                <a:t>siga</a:t>
              </a:r>
              <a:r>
                <a:rPr lang="en-US" sz="1400"/>
                <a:t> o </a:t>
              </a:r>
              <a:r>
                <a:rPr lang="en-US" sz="1400" err="1"/>
                <a:t>caminho</a:t>
              </a:r>
              <a:r>
                <a:rPr lang="en-US" sz="1400"/>
                <a:t>: </a:t>
              </a:r>
              <a:endParaRPr lang="en-US" sz="1400">
                <a:ea typeface="Calibri"/>
                <a:cs typeface="Calibri"/>
              </a:endParaRPr>
            </a:p>
          </p:txBody>
        </p:sp>
        <p:cxnSp>
          <p:nvCxnSpPr>
            <p:cNvPr id="8" name="Conexão reta unidirecional 7">
              <a:extLst>
                <a:ext uri="{FF2B5EF4-FFF2-40B4-BE49-F238E27FC236}">
                  <a16:creationId xmlns:a16="http://schemas.microsoft.com/office/drawing/2014/main" id="{BD7A398F-D6FD-8212-B4F1-39AD36FA500B}"/>
                </a:ext>
              </a:extLst>
            </p:cNvPr>
            <p:cNvCxnSpPr/>
            <p:nvPr/>
          </p:nvCxnSpPr>
          <p:spPr>
            <a:xfrm flipH="1" flipV="1">
              <a:off x="7549108" y="6292192"/>
              <a:ext cx="130385" cy="6081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Imagem 10" descr="Interface gráfica do usuário, Texto, Aplicativo&#10;&#10;O conteúdo gerado por IA pode estar incorreto.">
              <a:extLst>
                <a:ext uri="{FF2B5EF4-FFF2-40B4-BE49-F238E27FC236}">
                  <a16:creationId xmlns:a16="http://schemas.microsoft.com/office/drawing/2014/main" id="{00392CE4-C189-6E13-CC04-5A619A0B2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8003" b="8355"/>
            <a:stretch>
              <a:fillRect/>
            </a:stretch>
          </p:blipFill>
          <p:spPr>
            <a:xfrm>
              <a:off x="2811766" y="3411665"/>
              <a:ext cx="13627868" cy="6411041"/>
            </a:xfrm>
            <a:prstGeom prst="rect">
              <a:avLst/>
            </a:prstGeom>
          </p:spPr>
        </p:pic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1DC565A7-5557-8A13-1CF2-9F388E4A2321}"/>
                </a:ext>
              </a:extLst>
            </p:cNvPr>
            <p:cNvSpPr/>
            <p:nvPr/>
          </p:nvSpPr>
          <p:spPr>
            <a:xfrm>
              <a:off x="9313943" y="4560570"/>
              <a:ext cx="1761728" cy="240030"/>
            </a:xfrm>
            <a:prstGeom prst="rect">
              <a:avLst/>
            </a:prstGeom>
            <a:noFill/>
            <a:ln>
              <a:solidFill>
                <a:srgbClr val="D52B1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1400"/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30FA2AB8-1E11-787F-FC3E-39C790271230}"/>
                </a:ext>
              </a:extLst>
            </p:cNvPr>
            <p:cNvSpPr/>
            <p:nvPr/>
          </p:nvSpPr>
          <p:spPr>
            <a:xfrm>
              <a:off x="11651378" y="5132070"/>
              <a:ext cx="1258808" cy="446823"/>
            </a:xfrm>
            <a:prstGeom prst="rect">
              <a:avLst/>
            </a:prstGeom>
            <a:noFill/>
            <a:ln>
              <a:solidFill>
                <a:srgbClr val="D52B1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sz="1400"/>
            </a:p>
          </p:txBody>
        </p:sp>
        <p:cxnSp>
          <p:nvCxnSpPr>
            <p:cNvPr id="18" name="Conector: Angulado 6">
              <a:extLst>
                <a:ext uri="{FF2B5EF4-FFF2-40B4-BE49-F238E27FC236}">
                  <a16:creationId xmlns:a16="http://schemas.microsoft.com/office/drawing/2014/main" id="{8A4E1495-CC1C-EDD6-D29C-48F19742BE96}"/>
                </a:ext>
              </a:extLst>
            </p:cNvPr>
            <p:cNvCxnSpPr>
              <a:cxnSpLocks/>
              <a:stCxn id="3" idx="2"/>
            </p:cNvCxnSpPr>
            <p:nvPr/>
          </p:nvCxnSpPr>
          <p:spPr>
            <a:xfrm flipH="1">
              <a:off x="9599207" y="4782243"/>
              <a:ext cx="31521" cy="2366476"/>
            </a:xfrm>
            <a:prstGeom prst="bentConnector3">
              <a:avLst/>
            </a:prstGeom>
            <a:ln>
              <a:prstDash val="dash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CaixaDeTexto 7">
              <a:extLst>
                <a:ext uri="{FF2B5EF4-FFF2-40B4-BE49-F238E27FC236}">
                  <a16:creationId xmlns:a16="http://schemas.microsoft.com/office/drawing/2014/main" id="{870DE19F-DB45-0313-6601-40298190A02E}"/>
                </a:ext>
              </a:extLst>
            </p:cNvPr>
            <p:cNvSpPr txBox="1"/>
            <p:nvPr/>
          </p:nvSpPr>
          <p:spPr>
            <a:xfrm>
              <a:off x="8482595" y="7115174"/>
              <a:ext cx="2286206" cy="10155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200" b="1">
                  <a:solidFill>
                    <a:prstClr val="black"/>
                  </a:solidFill>
                  <a:latin typeface="Calibri"/>
                  <a:ea typeface="Calibri"/>
                  <a:cs typeface="Calibri"/>
                </a:rPr>
                <a:t>Mesa de atendimento</a:t>
              </a:r>
            </a:p>
          </p:txBody>
        </p:sp>
        <p:cxnSp>
          <p:nvCxnSpPr>
            <p:cNvPr id="20" name="Conector: Angulado 8">
              <a:extLst>
                <a:ext uri="{FF2B5EF4-FFF2-40B4-BE49-F238E27FC236}">
                  <a16:creationId xmlns:a16="http://schemas.microsoft.com/office/drawing/2014/main" id="{7E58AB65-E5A2-9417-891E-83D97BDFBE81}"/>
                </a:ext>
              </a:extLst>
            </p:cNvPr>
            <p:cNvCxnSpPr/>
            <p:nvPr/>
          </p:nvCxnSpPr>
          <p:spPr>
            <a:xfrm rot="5400000">
              <a:off x="11253446" y="6509666"/>
              <a:ext cx="2314575" cy="370722"/>
            </a:xfrm>
            <a:prstGeom prst="bentConnector3">
              <a:avLst/>
            </a:prstGeom>
            <a:ln>
              <a:prstDash val="dash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CaixaDeTexto 9">
              <a:extLst>
                <a:ext uri="{FF2B5EF4-FFF2-40B4-BE49-F238E27FC236}">
                  <a16:creationId xmlns:a16="http://schemas.microsoft.com/office/drawing/2014/main" id="{D5A98D9F-F414-A6CA-384D-B7CD757CA1F4}"/>
                </a:ext>
              </a:extLst>
            </p:cNvPr>
            <p:cNvSpPr txBox="1"/>
            <p:nvPr/>
          </p:nvSpPr>
          <p:spPr>
            <a:xfrm>
              <a:off x="11267631" y="7852314"/>
              <a:ext cx="2286206" cy="10155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200" b="1">
                  <a:solidFill>
                    <a:prstClr val="black"/>
                  </a:solidFill>
                  <a:latin typeface="Calibri"/>
                  <a:ea typeface="Calibri"/>
                  <a:cs typeface="Calibri"/>
                </a:rPr>
                <a:t>Iniciar atendimento</a:t>
              </a:r>
            </a:p>
          </p:txBody>
        </p:sp>
      </p:grpSp>
      <p:sp>
        <p:nvSpPr>
          <p:cNvPr id="27" name="Seta: Pentágono 26">
            <a:extLst>
              <a:ext uri="{FF2B5EF4-FFF2-40B4-BE49-F238E27FC236}">
                <a16:creationId xmlns:a16="http://schemas.microsoft.com/office/drawing/2014/main" id="{D48EED35-4455-6FFD-EB46-35665EE366DC}"/>
              </a:ext>
            </a:extLst>
          </p:cNvPr>
          <p:cNvSpPr/>
          <p:nvPr/>
        </p:nvSpPr>
        <p:spPr>
          <a:xfrm>
            <a:off x="-2140613" y="5902509"/>
            <a:ext cx="2146886" cy="1146557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>
                <a:ea typeface="Calibri"/>
                <a:cs typeface="Calibri"/>
              </a:rPr>
              <a:t>DG: este é o slide 7 do doc: </a:t>
            </a:r>
            <a:r>
              <a:rPr lang="pt-PT" sz="1200">
                <a:ea typeface="+mn-lt"/>
                <a:cs typeface="+mn-lt"/>
              </a:rPr>
              <a:t>Gestão de senhas atendimento_Canal AA_TREINAMENTO VENDEDOR</a:t>
            </a:r>
            <a:endParaRPr lang="pt-PT" sz="1200">
              <a:ea typeface="Calibri"/>
              <a:cs typeface="Calibri"/>
            </a:endParaRPr>
          </a:p>
        </p:txBody>
      </p:sp>
      <p:sp>
        <p:nvSpPr>
          <p:cNvPr id="29" name="Retângulo: Cantos Arredondados 28">
            <a:extLst>
              <a:ext uri="{FF2B5EF4-FFF2-40B4-BE49-F238E27FC236}">
                <a16:creationId xmlns:a16="http://schemas.microsoft.com/office/drawing/2014/main" id="{CB96184A-73B4-CCAC-4D0C-A046989FF692}"/>
              </a:ext>
            </a:extLst>
          </p:cNvPr>
          <p:cNvSpPr/>
          <p:nvPr/>
        </p:nvSpPr>
        <p:spPr>
          <a:xfrm>
            <a:off x="514158" y="9109597"/>
            <a:ext cx="5885847" cy="155662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C88458A2-21CC-B6C5-9982-FA4226AF435F}"/>
              </a:ext>
            </a:extLst>
          </p:cNvPr>
          <p:cNvSpPr txBox="1"/>
          <p:nvPr/>
        </p:nvSpPr>
        <p:spPr>
          <a:xfrm>
            <a:off x="1577165" y="9108466"/>
            <a:ext cx="4818929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>
                <a:solidFill>
                  <a:srgbClr val="FFFFFF"/>
                </a:solidFill>
                <a:ea typeface="+mn-lt"/>
                <a:cs typeface="+mn-lt"/>
              </a:rPr>
              <a:t>Caso a mesa </a:t>
            </a:r>
            <a:r>
              <a:rPr lang="en-US" sz="1600" err="1">
                <a:solidFill>
                  <a:srgbClr val="FFFFFF"/>
                </a:solidFill>
                <a:ea typeface="+mn-lt"/>
                <a:cs typeface="+mn-lt"/>
              </a:rPr>
              <a:t>indicada</a:t>
            </a:r>
            <a:r>
              <a:rPr lang="en-US" sz="16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FFFFFF"/>
                </a:solidFill>
                <a:ea typeface="+mn-lt"/>
                <a:cs typeface="+mn-lt"/>
              </a:rPr>
              <a:t>esteja</a:t>
            </a:r>
            <a:r>
              <a:rPr lang="en-US" sz="16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FFFFFF"/>
                </a:solidFill>
                <a:ea typeface="+mn-lt"/>
                <a:cs typeface="+mn-lt"/>
              </a:rPr>
              <a:t>diferente</a:t>
            </a:r>
            <a:r>
              <a:rPr lang="en-US" sz="1600">
                <a:solidFill>
                  <a:srgbClr val="FFFFFF"/>
                </a:solidFill>
                <a:ea typeface="+mn-lt"/>
                <a:cs typeface="+mn-lt"/>
              </a:rPr>
              <a:t>, o </a:t>
            </a:r>
            <a:r>
              <a:rPr lang="en-US" sz="1600" err="1">
                <a:solidFill>
                  <a:srgbClr val="FFFFFF"/>
                </a:solidFill>
                <a:ea typeface="+mn-lt"/>
                <a:cs typeface="+mn-lt"/>
              </a:rPr>
              <a:t>cliente</a:t>
            </a:r>
            <a:r>
              <a:rPr lang="en-US" sz="16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FFFFFF"/>
                </a:solidFill>
                <a:ea typeface="+mn-lt"/>
                <a:cs typeface="+mn-lt"/>
              </a:rPr>
              <a:t>poderá</a:t>
            </a:r>
            <a:r>
              <a:rPr lang="en-US" sz="1600">
                <a:solidFill>
                  <a:srgbClr val="FFFFFF"/>
                </a:solidFill>
                <a:ea typeface="+mn-lt"/>
                <a:cs typeface="+mn-lt"/>
              </a:rPr>
              <a:t> ter </a:t>
            </a:r>
            <a:r>
              <a:rPr lang="en-US" sz="1600" err="1">
                <a:solidFill>
                  <a:srgbClr val="FFFFFF"/>
                </a:solidFill>
                <a:ea typeface="+mn-lt"/>
                <a:cs typeface="+mn-lt"/>
              </a:rPr>
              <a:t>dificuldade</a:t>
            </a:r>
            <a:r>
              <a:rPr lang="en-US" sz="1600">
                <a:solidFill>
                  <a:srgbClr val="FFFFFF"/>
                </a:solidFill>
                <a:ea typeface="+mn-lt"/>
                <a:cs typeface="+mn-lt"/>
              </a:rPr>
              <a:t> para </a:t>
            </a:r>
            <a:r>
              <a:rPr lang="en-US" sz="1600" err="1">
                <a:solidFill>
                  <a:srgbClr val="FFFFFF"/>
                </a:solidFill>
                <a:ea typeface="+mn-lt"/>
                <a:cs typeface="+mn-lt"/>
              </a:rPr>
              <a:t>identificar</a:t>
            </a:r>
            <a:r>
              <a:rPr lang="en-US" sz="1600">
                <a:solidFill>
                  <a:srgbClr val="FFFFFF"/>
                </a:solidFill>
                <a:ea typeface="+mn-lt"/>
                <a:cs typeface="+mn-lt"/>
              </a:rPr>
              <a:t> para qual PA </a:t>
            </a:r>
            <a:r>
              <a:rPr lang="en-US" sz="1600" err="1">
                <a:solidFill>
                  <a:srgbClr val="FFFFFF"/>
                </a:solidFill>
                <a:ea typeface="+mn-lt"/>
                <a:cs typeface="+mn-lt"/>
              </a:rPr>
              <a:t>deve</a:t>
            </a:r>
            <a:r>
              <a:rPr lang="en-US" sz="1600">
                <a:solidFill>
                  <a:srgbClr val="FFFFFF"/>
                </a:solidFill>
                <a:ea typeface="+mn-lt"/>
                <a:cs typeface="+mn-lt"/>
              </a:rPr>
              <a:t> se </a:t>
            </a:r>
            <a:r>
              <a:rPr lang="en-US" sz="1600" err="1">
                <a:solidFill>
                  <a:srgbClr val="FFFFFF"/>
                </a:solidFill>
                <a:ea typeface="+mn-lt"/>
                <a:cs typeface="+mn-lt"/>
              </a:rPr>
              <a:t>dirigir</a:t>
            </a:r>
            <a:r>
              <a:rPr lang="en-US" sz="1600">
                <a:solidFill>
                  <a:srgbClr val="FFFFFF"/>
                </a:solidFill>
                <a:ea typeface="+mn-lt"/>
                <a:cs typeface="+mn-lt"/>
              </a:rPr>
              <a:t>.</a:t>
            </a:r>
          </a:p>
          <a:p>
            <a:pPr marL="285750" indent="-285750">
              <a:buFont typeface="Arial"/>
              <a:buChar char="•"/>
            </a:pPr>
            <a:endParaRPr lang="en-US" sz="1600">
              <a:solidFill>
                <a:srgbClr val="FFFFFF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600">
                <a:solidFill>
                  <a:srgbClr val="FFFFFF"/>
                </a:solidFill>
                <a:ea typeface="+mn-lt"/>
                <a:cs typeface="+mn-lt"/>
              </a:rPr>
              <a:t>O </a:t>
            </a:r>
            <a:r>
              <a:rPr lang="en-US" sz="1600" err="1">
                <a:solidFill>
                  <a:srgbClr val="FFFFFF"/>
                </a:solidFill>
                <a:ea typeface="+mn-lt"/>
                <a:cs typeface="+mn-lt"/>
              </a:rPr>
              <a:t>painel</a:t>
            </a:r>
            <a:r>
              <a:rPr lang="en-US" sz="16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FFFFFF"/>
                </a:solidFill>
                <a:ea typeface="+mn-lt"/>
                <a:cs typeface="+mn-lt"/>
              </a:rPr>
              <a:t>realiza</a:t>
            </a:r>
            <a:r>
              <a:rPr lang="en-US" sz="1600">
                <a:solidFill>
                  <a:srgbClr val="FFFFFF"/>
                </a:solidFill>
                <a:ea typeface="+mn-lt"/>
                <a:cs typeface="+mn-lt"/>
              </a:rPr>
              <a:t> a </a:t>
            </a:r>
            <a:r>
              <a:rPr lang="en-US" sz="1600" err="1">
                <a:solidFill>
                  <a:srgbClr val="FFFFFF"/>
                </a:solidFill>
                <a:ea typeface="+mn-lt"/>
                <a:cs typeface="+mn-lt"/>
              </a:rPr>
              <a:t>chamada</a:t>
            </a:r>
            <a:r>
              <a:rPr lang="en-US" sz="1600">
                <a:solidFill>
                  <a:srgbClr val="FFFFFF"/>
                </a:solidFill>
                <a:ea typeface="+mn-lt"/>
                <a:cs typeface="+mn-lt"/>
              </a:rPr>
              <a:t> da </a:t>
            </a:r>
            <a:r>
              <a:rPr lang="en-US" sz="1600" err="1">
                <a:solidFill>
                  <a:srgbClr val="FFFFFF"/>
                </a:solidFill>
                <a:ea typeface="+mn-lt"/>
                <a:cs typeface="+mn-lt"/>
              </a:rPr>
              <a:t>senha</a:t>
            </a:r>
            <a:r>
              <a:rPr lang="en-US" sz="1600">
                <a:solidFill>
                  <a:srgbClr val="FFFFFF"/>
                </a:solidFill>
                <a:ea typeface="+mn-lt"/>
                <a:cs typeface="+mn-lt"/>
              </a:rPr>
              <a:t> 5 </a:t>
            </a:r>
            <a:r>
              <a:rPr lang="en-US" sz="1600" err="1">
                <a:solidFill>
                  <a:srgbClr val="FFFFFF"/>
                </a:solidFill>
                <a:ea typeface="+mn-lt"/>
                <a:cs typeface="+mn-lt"/>
              </a:rPr>
              <a:t>vezes</a:t>
            </a:r>
            <a:r>
              <a:rPr lang="en-US" sz="1600">
                <a:solidFill>
                  <a:srgbClr val="FFFFFF"/>
                </a:solidFill>
                <a:ea typeface="+mn-lt"/>
                <a:cs typeface="+mn-lt"/>
              </a:rPr>
              <a:t>. </a:t>
            </a:r>
            <a:r>
              <a:rPr lang="en-US" sz="1600" err="1">
                <a:solidFill>
                  <a:srgbClr val="FFFFFF"/>
                </a:solidFill>
                <a:ea typeface="+mn-lt"/>
                <a:cs typeface="+mn-lt"/>
              </a:rPr>
              <a:t>Após</a:t>
            </a:r>
            <a:r>
              <a:rPr lang="en-US" sz="1600">
                <a:solidFill>
                  <a:srgbClr val="FFFFFF"/>
                </a:solidFill>
                <a:ea typeface="+mn-lt"/>
                <a:cs typeface="+mn-lt"/>
              </a:rPr>
              <a:t> 1 </a:t>
            </a:r>
            <a:r>
              <a:rPr lang="en-US" sz="1600" err="1">
                <a:solidFill>
                  <a:srgbClr val="FFFFFF"/>
                </a:solidFill>
                <a:ea typeface="+mn-lt"/>
                <a:cs typeface="+mn-lt"/>
              </a:rPr>
              <a:t>minuto</a:t>
            </a:r>
            <a:r>
              <a:rPr lang="en-US" sz="1600">
                <a:solidFill>
                  <a:srgbClr val="FFFFFF"/>
                </a:solidFill>
                <a:ea typeface="+mn-lt"/>
                <a:cs typeface="+mn-lt"/>
              </a:rPr>
              <a:t>, o </a:t>
            </a:r>
            <a:r>
              <a:rPr lang="en-US" sz="1600" err="1">
                <a:solidFill>
                  <a:srgbClr val="FFFFFF"/>
                </a:solidFill>
                <a:ea typeface="+mn-lt"/>
                <a:cs typeface="+mn-lt"/>
              </a:rPr>
              <a:t>atendimento</a:t>
            </a:r>
            <a:r>
              <a:rPr lang="en-US" sz="1600">
                <a:solidFill>
                  <a:srgbClr val="FFFFFF"/>
                </a:solidFill>
                <a:ea typeface="+mn-lt"/>
                <a:cs typeface="+mn-lt"/>
              </a:rPr>
              <a:t> é </a:t>
            </a:r>
            <a:r>
              <a:rPr lang="en-US" sz="1600" err="1">
                <a:solidFill>
                  <a:srgbClr val="FFFFFF"/>
                </a:solidFill>
                <a:ea typeface="+mn-lt"/>
                <a:cs typeface="+mn-lt"/>
              </a:rPr>
              <a:t>iniciado</a:t>
            </a:r>
            <a:r>
              <a:rPr lang="en-US" sz="160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FFFFFF"/>
                </a:solidFill>
                <a:ea typeface="+mn-lt"/>
                <a:cs typeface="+mn-lt"/>
              </a:rPr>
              <a:t>automaticamente</a:t>
            </a:r>
            <a:r>
              <a:rPr lang="en-US" sz="1600">
                <a:solidFill>
                  <a:srgbClr val="FFFFFF"/>
                </a:solidFill>
                <a:ea typeface="+mn-lt"/>
                <a:cs typeface="+mn-lt"/>
              </a:rPr>
              <a:t>.</a:t>
            </a:r>
          </a:p>
          <a:p>
            <a:pPr marL="285750" indent="-285750">
              <a:buFont typeface="Arial"/>
              <a:buChar char="•"/>
            </a:pPr>
            <a:endParaRPr lang="en-US" sz="1600">
              <a:solidFill>
                <a:srgbClr val="FFFFFF"/>
              </a:solidFill>
              <a:ea typeface="+mn-lt"/>
              <a:cs typeface="+mn-lt"/>
            </a:endParaRPr>
          </a:p>
        </p:txBody>
      </p:sp>
      <p:pic>
        <p:nvPicPr>
          <p:cNvPr id="30" name="Gráfico 29" descr="Aviso com preenchimento sólido">
            <a:extLst>
              <a:ext uri="{FF2B5EF4-FFF2-40B4-BE49-F238E27FC236}">
                <a16:creationId xmlns:a16="http://schemas.microsoft.com/office/drawing/2014/main" id="{DDEA5166-92BB-98BD-4A38-6FBBB64664E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0312" y="9523449"/>
            <a:ext cx="699253" cy="736461"/>
          </a:xfrm>
          <a:prstGeom prst="rect">
            <a:avLst/>
          </a:prstGeom>
        </p:spPr>
      </p:pic>
      <p:sp>
        <p:nvSpPr>
          <p:cNvPr id="32" name="CaixaDeTexto 31">
            <a:extLst>
              <a:ext uri="{FF2B5EF4-FFF2-40B4-BE49-F238E27FC236}">
                <a16:creationId xmlns:a16="http://schemas.microsoft.com/office/drawing/2014/main" id="{782BA2CE-5742-3927-14B6-20A040DC16F9}"/>
              </a:ext>
            </a:extLst>
          </p:cNvPr>
          <p:cNvSpPr txBox="1"/>
          <p:nvPr/>
        </p:nvSpPr>
        <p:spPr>
          <a:xfrm>
            <a:off x="521429" y="3735652"/>
            <a:ext cx="335267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000" b="1">
                <a:solidFill>
                  <a:srgbClr val="FF0000"/>
                </a:solidFill>
                <a:latin typeface="Calibri"/>
              </a:rPr>
              <a:t>Posição de atendimento (PA)</a:t>
            </a:r>
            <a:endParaRPr lang="pt-BR" sz="2000" b="1">
              <a:solidFill>
                <a:srgbClr val="FF0000"/>
              </a:solidFill>
              <a:ea typeface="Calibri"/>
              <a:cs typeface="Calibri"/>
            </a:endParaRP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921B0AF8-2114-6023-F5D5-2F56493BBC89}"/>
              </a:ext>
            </a:extLst>
          </p:cNvPr>
          <p:cNvSpPr txBox="1"/>
          <p:nvPr/>
        </p:nvSpPr>
        <p:spPr>
          <a:xfrm>
            <a:off x="459282" y="8287336"/>
            <a:ext cx="579575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/>
              <a:t>Quando </a:t>
            </a:r>
            <a:r>
              <a:rPr lang="en-US" sz="1600" err="1"/>
              <a:t>estiver</a:t>
            </a:r>
            <a:r>
              <a:rPr lang="en-US" sz="1600"/>
              <a:t> </a:t>
            </a:r>
            <a:r>
              <a:rPr lang="en-US" sz="1600" err="1"/>
              <a:t>apto</a:t>
            </a:r>
            <a:r>
              <a:rPr lang="en-US" sz="1600"/>
              <a:t> para </a:t>
            </a:r>
            <a:r>
              <a:rPr lang="en-US" sz="1600" err="1"/>
              <a:t>iniciar</a:t>
            </a:r>
            <a:r>
              <a:rPr lang="en-US" sz="1600"/>
              <a:t> </a:t>
            </a:r>
            <a:r>
              <a:rPr lang="en-US" sz="1600" err="1"/>
              <a:t>os</a:t>
            </a:r>
            <a:r>
              <a:rPr lang="en-US" sz="1600"/>
              <a:t> </a:t>
            </a:r>
            <a:r>
              <a:rPr lang="en-US" sz="1600" err="1"/>
              <a:t>atendimentos</a:t>
            </a:r>
            <a:r>
              <a:rPr lang="en-US" sz="1600"/>
              <a:t>, clique no campo </a:t>
            </a:r>
            <a:r>
              <a:rPr lang="en-US" sz="1600" b="1"/>
              <a:t>“PRÓXIMA SENHA”</a:t>
            </a:r>
            <a:r>
              <a:rPr lang="en-US" sz="16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2357360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-DI-ofici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-DI-oficial" id="{C78B874E-9B31-4CD0-9AAA-98CC4B6532D6}" vid="{8AB8F9E2-0BF9-432F-A1B7-709F5118677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Template-DI-oficial</Template>
  <Application>Microsoft Office PowerPoint</Application>
  <PresentationFormat>Personalizar</PresentationFormat>
  <Slides>17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Template-DI-oficial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</dc:creator>
  <cp:revision>53</cp:revision>
  <dcterms:created xsi:type="dcterms:W3CDTF">2022-02-03T18:02:04Z</dcterms:created>
  <dcterms:modified xsi:type="dcterms:W3CDTF">2026-05-04T18:59:17Z</dcterms:modified>
</cp:coreProperties>
</file>