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71" r:id="rId9"/>
    <p:sldId id="272" r:id="rId10"/>
    <p:sldId id="267" r:id="rId11"/>
    <p:sldId id="262" r:id="rId12"/>
    <p:sldId id="268" r:id="rId13"/>
    <p:sldId id="269" r:id="rId14"/>
    <p:sldId id="270" r:id="rId15"/>
    <p:sldId id="264" r:id="rId16"/>
    <p:sldId id="263" r:id="rId17"/>
    <p:sldId id="265" r:id="rId18"/>
    <p:sldId id="274" r:id="rId19"/>
    <p:sldId id="273" r:id="rId20"/>
    <p:sldId id="266" r:id="rId21"/>
  </p:sldIdLst>
  <p:sldSz cx="18288000" cy="10287000"/>
  <p:notesSz cx="6858000" cy="9144000"/>
  <p:embeddedFontLst>
    <p:embeddedFont>
      <p:font typeface="Amx" panose="020B0604020202020204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Source Sans Pro Bold Italics" panose="020B0604020202020204" charset="0"/>
      <p:regular r:id="rId31"/>
    </p:embeddedFont>
    <p:embeddedFont>
      <p:font typeface="Source Sans Pro Italics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313"/>
    <a:srgbClr val="B6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521A3-18C7-8099-15B4-264F03AADAEC}" v="1" dt="2026-05-04T14:35:58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8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MACHADO MAREGA" userId="3e17e04d-18b5-4bf6-8e70-63975d9a63c6" providerId="ADAL" clId="{4A6467B1-E3FE-495E-A798-21399F5345D2}"/>
    <pc:docChg chg="undo custSel addSld delSld modSld sldOrd">
      <pc:chgData name="JULIANA MACHADO MAREGA" userId="3e17e04d-18b5-4bf6-8e70-63975d9a63c6" providerId="ADAL" clId="{4A6467B1-E3FE-495E-A798-21399F5345D2}" dt="2026-04-29T20:09:57.323" v="2962" actId="2711"/>
      <pc:docMkLst>
        <pc:docMk/>
      </pc:docMkLst>
      <pc:sldChg chg="delSp modSp mod modNotesTx">
        <pc:chgData name="JULIANA MACHADO MAREGA" userId="3e17e04d-18b5-4bf6-8e70-63975d9a63c6" providerId="ADAL" clId="{4A6467B1-E3FE-495E-A798-21399F5345D2}" dt="2026-04-29T19:52:05.357" v="2802" actId="20577"/>
        <pc:sldMkLst>
          <pc:docMk/>
          <pc:sldMk cId="0" sldId="258"/>
        </pc:sldMkLst>
        <pc:spChg chg="mod">
          <ac:chgData name="JULIANA MACHADO MAREGA" userId="3e17e04d-18b5-4bf6-8e70-63975d9a63c6" providerId="ADAL" clId="{4A6467B1-E3FE-495E-A798-21399F5345D2}" dt="2026-04-29T19:49:42.527" v="2725" actId="403"/>
          <ac:spMkLst>
            <pc:docMk/>
            <pc:sldMk cId="0" sldId="258"/>
            <ac:spMk id="2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9:42.527" v="2725" actId="403"/>
          <ac:spMkLst>
            <pc:docMk/>
            <pc:sldMk cId="0" sldId="258"/>
            <ac:spMk id="2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9:42.527" v="2725" actId="403"/>
          <ac:spMkLst>
            <pc:docMk/>
            <pc:sldMk cId="0" sldId="258"/>
            <ac:spMk id="3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9:42.527" v="2725" actId="403"/>
          <ac:spMkLst>
            <pc:docMk/>
            <pc:sldMk cId="0" sldId="258"/>
            <ac:spMk id="3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9:42.527" v="2725" actId="403"/>
          <ac:spMkLst>
            <pc:docMk/>
            <pc:sldMk cId="0" sldId="258"/>
            <ac:spMk id="4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9:42.527" v="2725" actId="403"/>
          <ac:spMkLst>
            <pc:docMk/>
            <pc:sldMk cId="0" sldId="258"/>
            <ac:spMk id="51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9:53.661" v="2726" actId="404"/>
          <ac:spMkLst>
            <pc:docMk/>
            <pc:sldMk cId="0" sldId="258"/>
            <ac:spMk id="59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9:42.527" v="2725" actId="403"/>
          <ac:spMkLst>
            <pc:docMk/>
            <pc:sldMk cId="0" sldId="258"/>
            <ac:spMk id="61" creationId="{00000000-0000-0000-0000-000000000000}"/>
          </ac:spMkLst>
        </pc:spChg>
        <pc:grpChg chg="mod">
          <ac:chgData name="JULIANA MACHADO MAREGA" userId="3e17e04d-18b5-4bf6-8e70-63975d9a63c6" providerId="ADAL" clId="{4A6467B1-E3FE-495E-A798-21399F5345D2}" dt="2026-04-29T19:50:08.601" v="2727" actId="1076"/>
          <ac:grpSpMkLst>
            <pc:docMk/>
            <pc:sldMk cId="0" sldId="258"/>
            <ac:grpSpMk id="57" creationId="{00000000-0000-0000-0000-000000000000}"/>
          </ac:grpSpMkLst>
        </pc:grpChg>
      </pc:sldChg>
      <pc:sldChg chg="addSp delSp modSp mod ord modNotesTx">
        <pc:chgData name="JULIANA MACHADO MAREGA" userId="3e17e04d-18b5-4bf6-8e70-63975d9a63c6" providerId="ADAL" clId="{4A6467B1-E3FE-495E-A798-21399F5345D2}" dt="2026-04-29T20:05:13.513" v="2910" actId="1037"/>
        <pc:sldMkLst>
          <pc:docMk/>
          <pc:sldMk cId="0" sldId="260"/>
        </pc:sldMkLst>
        <pc:spChg chg="mod">
          <ac:chgData name="JULIANA MACHADO MAREGA" userId="3e17e04d-18b5-4bf6-8e70-63975d9a63c6" providerId="ADAL" clId="{4A6467B1-E3FE-495E-A798-21399F5345D2}" dt="2026-04-29T20:00:12.685" v="2860" actId="14100"/>
          <ac:spMkLst>
            <pc:docMk/>
            <pc:sldMk cId="0" sldId="260"/>
            <ac:spMk id="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20:01:53.161" v="2865" actId="14100"/>
          <ac:spMkLst>
            <pc:docMk/>
            <pc:sldMk cId="0" sldId="260"/>
            <ac:spMk id="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56:26.352" v="2840" actId="207"/>
          <ac:spMkLst>
            <pc:docMk/>
            <pc:sldMk cId="0" sldId="260"/>
            <ac:spMk id="7" creationId="{00000000-0000-0000-0000-000000000000}"/>
          </ac:spMkLst>
        </pc:spChg>
        <pc:grpChg chg="mod">
          <ac:chgData name="JULIANA MACHADO MAREGA" userId="3e17e04d-18b5-4bf6-8e70-63975d9a63c6" providerId="ADAL" clId="{4A6467B1-E3FE-495E-A798-21399F5345D2}" dt="2026-04-29T20:05:08.400" v="2905" actId="1038"/>
          <ac:grpSpMkLst>
            <pc:docMk/>
            <pc:sldMk cId="0" sldId="260"/>
            <ac:grpSpMk id="2" creationId="{00000000-0000-0000-0000-000000000000}"/>
          </ac:grpSpMkLst>
        </pc:grpChg>
        <pc:picChg chg="add mod ord">
          <ac:chgData name="JULIANA MACHADO MAREGA" userId="3e17e04d-18b5-4bf6-8e70-63975d9a63c6" providerId="ADAL" clId="{4A6467B1-E3FE-495E-A798-21399F5345D2}" dt="2026-04-29T20:05:13.513" v="2910" actId="1037"/>
          <ac:picMkLst>
            <pc:docMk/>
            <pc:sldMk cId="0" sldId="260"/>
            <ac:picMk id="34" creationId="{EF49BF3F-27A7-51B9-01BB-0CFEDAD4AD70}"/>
          </ac:picMkLst>
        </pc:picChg>
        <pc:picChg chg="add mod">
          <ac:chgData name="JULIANA MACHADO MAREGA" userId="3e17e04d-18b5-4bf6-8e70-63975d9a63c6" providerId="ADAL" clId="{4A6467B1-E3FE-495E-A798-21399F5345D2}" dt="2026-04-29T20:00:17.347" v="2861" actId="1076"/>
          <ac:picMkLst>
            <pc:docMk/>
            <pc:sldMk cId="0" sldId="260"/>
            <ac:picMk id="36" creationId="{953BC384-A3A1-7ADC-9B42-2A4A149428CD}"/>
          </ac:picMkLst>
        </pc:picChg>
      </pc:sldChg>
      <pc:sldChg chg="delSp modSp mod">
        <pc:chgData name="JULIANA MACHADO MAREGA" userId="3e17e04d-18b5-4bf6-8e70-63975d9a63c6" providerId="ADAL" clId="{4A6467B1-E3FE-495E-A798-21399F5345D2}" dt="2026-04-29T19:41:31.736" v="2477" actId="6549"/>
        <pc:sldMkLst>
          <pc:docMk/>
          <pc:sldMk cId="0" sldId="262"/>
        </pc:sldMkLst>
        <pc:spChg chg="mod">
          <ac:chgData name="JULIANA MACHADO MAREGA" userId="3e17e04d-18b5-4bf6-8e70-63975d9a63c6" providerId="ADAL" clId="{4A6467B1-E3FE-495E-A798-21399F5345D2}" dt="2026-04-29T19:41:31.736" v="2477" actId="6549"/>
          <ac:spMkLst>
            <pc:docMk/>
            <pc:sldMk cId="0" sldId="262"/>
            <ac:spMk id="6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1:19.992" v="2469" actId="2711"/>
          <ac:spMkLst>
            <pc:docMk/>
            <pc:sldMk cId="0" sldId="262"/>
            <ac:spMk id="9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1:19.992" v="2469" actId="2711"/>
          <ac:spMkLst>
            <pc:docMk/>
            <pc:sldMk cId="0" sldId="262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1:19.992" v="2469" actId="2711"/>
          <ac:spMkLst>
            <pc:docMk/>
            <pc:sldMk cId="0" sldId="262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1:19.992" v="2469" actId="2711"/>
          <ac:spMkLst>
            <pc:docMk/>
            <pc:sldMk cId="0" sldId="262"/>
            <ac:spMk id="16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9T19:40:14.285" v="2438" actId="1076"/>
        <pc:sldMkLst>
          <pc:docMk/>
          <pc:sldMk cId="0" sldId="263"/>
        </pc:sldMkLst>
        <pc:spChg chg="mod">
          <ac:chgData name="JULIANA MACHADO MAREGA" userId="3e17e04d-18b5-4bf6-8e70-63975d9a63c6" providerId="ADAL" clId="{4A6467B1-E3FE-495E-A798-21399F5345D2}" dt="2026-04-29T19:38:53.132" v="2320" actId="1076"/>
          <ac:spMkLst>
            <pc:docMk/>
            <pc:sldMk cId="0" sldId="263"/>
            <ac:spMk id="4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38:14.554" v="2303" actId="20577"/>
          <ac:spMkLst>
            <pc:docMk/>
            <pc:sldMk cId="0" sldId="263"/>
            <ac:spMk id="4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39:01.231" v="2325" actId="20577"/>
          <ac:spMkLst>
            <pc:docMk/>
            <pc:sldMk cId="0" sldId="263"/>
            <ac:spMk id="4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39:35.769" v="2341" actId="20577"/>
          <ac:spMkLst>
            <pc:docMk/>
            <pc:sldMk cId="0" sldId="263"/>
            <ac:spMk id="6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0:09.398" v="2437" actId="20577"/>
          <ac:spMkLst>
            <pc:docMk/>
            <pc:sldMk cId="0" sldId="263"/>
            <ac:spMk id="61" creationId="{00000000-0000-0000-0000-000000000000}"/>
          </ac:spMkLst>
        </pc:spChg>
        <pc:grpChg chg="mod">
          <ac:chgData name="JULIANA MACHADO MAREGA" userId="3e17e04d-18b5-4bf6-8e70-63975d9a63c6" providerId="ADAL" clId="{4A6467B1-E3FE-495E-A798-21399F5345D2}" dt="2026-04-29T19:40:14.285" v="2438" actId="1076"/>
          <ac:grpSpMkLst>
            <pc:docMk/>
            <pc:sldMk cId="0" sldId="263"/>
            <ac:grpSpMk id="63" creationId="{00000000-0000-0000-0000-000000000000}"/>
          </ac:grpSpMkLst>
        </pc:grpChg>
      </pc:sldChg>
      <pc:sldChg chg="modSp mod modNotesTx">
        <pc:chgData name="JULIANA MACHADO MAREGA" userId="3e17e04d-18b5-4bf6-8e70-63975d9a63c6" providerId="ADAL" clId="{4A6467B1-E3FE-495E-A798-21399F5345D2}" dt="2026-04-29T19:44:34.789" v="2624" actId="20577"/>
        <pc:sldMkLst>
          <pc:docMk/>
          <pc:sldMk cId="0" sldId="264"/>
        </pc:sldMkLst>
        <pc:spChg chg="mod">
          <ac:chgData name="JULIANA MACHADO MAREGA" userId="3e17e04d-18b5-4bf6-8e70-63975d9a63c6" providerId="ADAL" clId="{4A6467B1-E3FE-495E-A798-21399F5345D2}" dt="2026-04-29T19:44:34.789" v="2624" actId="20577"/>
          <ac:spMkLst>
            <pc:docMk/>
            <pc:sldMk cId="0" sldId="264"/>
            <ac:spMk id="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4:00.042" v="2609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4:17.913" v="2620" actId="20577"/>
          <ac:spMkLst>
            <pc:docMk/>
            <pc:sldMk cId="0" sldId="264"/>
            <ac:spMk id="1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9T19:44:03.769" v="2610" actId="1076"/>
          <ac:spMkLst>
            <pc:docMk/>
            <pc:sldMk cId="0" sldId="264"/>
            <ac:spMk id="26" creationId="{00000000-0000-0000-0000-000000000000}"/>
          </ac:spMkLst>
        </pc:spChg>
      </pc:sldChg>
      <pc:sldChg chg="addSp modSp mod">
        <pc:chgData name="JULIANA MACHADO MAREGA" userId="3e17e04d-18b5-4bf6-8e70-63975d9a63c6" providerId="ADAL" clId="{4A6467B1-E3FE-495E-A798-21399F5345D2}" dt="2026-04-29T19:45:36.107" v="2632" actId="1076"/>
        <pc:sldMkLst>
          <pc:docMk/>
          <pc:sldMk cId="0" sldId="265"/>
        </pc:sldMkLst>
        <pc:spChg chg="mod">
          <ac:chgData name="JULIANA MACHADO MAREGA" userId="3e17e04d-18b5-4bf6-8e70-63975d9a63c6" providerId="ADAL" clId="{4A6467B1-E3FE-495E-A798-21399F5345D2}" dt="2026-04-29T19:45:23.741" v="2631" actId="34135"/>
          <ac:spMkLst>
            <pc:docMk/>
            <pc:sldMk cId="0" sldId="265"/>
            <ac:spMk id="3" creationId="{00000000-0000-0000-0000-000000000000}"/>
          </ac:spMkLst>
        </pc:spChg>
        <pc:spChg chg="add mod">
          <ac:chgData name="JULIANA MACHADO MAREGA" userId="3e17e04d-18b5-4bf6-8e70-63975d9a63c6" providerId="ADAL" clId="{4A6467B1-E3FE-495E-A798-21399F5345D2}" dt="2026-04-29T19:44:45.818" v="2625"/>
          <ac:spMkLst>
            <pc:docMk/>
            <pc:sldMk cId="0" sldId="265"/>
            <ac:spMk id="52" creationId="{A85DCC87-DA37-12C4-630A-EF75244405E0}"/>
          </ac:spMkLst>
        </pc:spChg>
        <pc:spChg chg="add mod">
          <ac:chgData name="JULIANA MACHADO MAREGA" userId="3e17e04d-18b5-4bf6-8e70-63975d9a63c6" providerId="ADAL" clId="{4A6467B1-E3FE-495E-A798-21399F5345D2}" dt="2026-04-29T19:44:45.818" v="2625"/>
          <ac:spMkLst>
            <pc:docMk/>
            <pc:sldMk cId="0" sldId="265"/>
            <ac:spMk id="53" creationId="{D8659AD6-7A45-F2C6-A167-3D962FC62180}"/>
          </ac:spMkLst>
        </pc:spChg>
        <pc:spChg chg="add mod">
          <ac:chgData name="JULIANA MACHADO MAREGA" userId="3e17e04d-18b5-4bf6-8e70-63975d9a63c6" providerId="ADAL" clId="{4A6467B1-E3FE-495E-A798-21399F5345D2}" dt="2026-04-29T19:45:36.107" v="2632" actId="1076"/>
          <ac:spMkLst>
            <pc:docMk/>
            <pc:sldMk cId="0" sldId="265"/>
            <ac:spMk id="54" creationId="{EA25A429-185F-5E7B-A67C-7C7BFFB1605D}"/>
          </ac:spMkLst>
        </pc:spChg>
        <pc:grpChg chg="mod">
          <ac:chgData name="JULIANA MACHADO MAREGA" userId="3e17e04d-18b5-4bf6-8e70-63975d9a63c6" providerId="ADAL" clId="{4A6467B1-E3FE-495E-A798-21399F5345D2}" dt="2026-04-29T19:45:18.890" v="2630" actId="1076"/>
          <ac:grpSpMkLst>
            <pc:docMk/>
            <pc:sldMk cId="0" sldId="265"/>
            <ac:grpSpMk id="2" creationId="{00000000-0000-0000-0000-000000000000}"/>
          </ac:grpSpMkLst>
        </pc:grpChg>
      </pc:sldChg>
      <pc:sldChg chg="modSp add mod">
        <pc:chgData name="JULIANA MACHADO MAREGA" userId="3e17e04d-18b5-4bf6-8e70-63975d9a63c6" providerId="ADAL" clId="{4A6467B1-E3FE-495E-A798-21399F5345D2}" dt="2026-04-29T14:25:07.661" v="43" actId="1076"/>
        <pc:sldMkLst>
          <pc:docMk/>
          <pc:sldMk cId="118125661" sldId="267"/>
        </pc:sldMkLst>
        <pc:spChg chg="mod">
          <ac:chgData name="JULIANA MACHADO MAREGA" userId="3e17e04d-18b5-4bf6-8e70-63975d9a63c6" providerId="ADAL" clId="{4A6467B1-E3FE-495E-A798-21399F5345D2}" dt="2026-04-29T14:24:25.619" v="34" actId="404"/>
          <ac:spMkLst>
            <pc:docMk/>
            <pc:sldMk cId="118125661" sldId="267"/>
            <ac:spMk id="21" creationId="{2228A961-DD3B-E27A-9461-59EF35554F84}"/>
          </ac:spMkLst>
        </pc:spChg>
        <pc:spChg chg="mod">
          <ac:chgData name="JULIANA MACHADO MAREGA" userId="3e17e04d-18b5-4bf6-8e70-63975d9a63c6" providerId="ADAL" clId="{4A6467B1-E3FE-495E-A798-21399F5345D2}" dt="2026-04-29T14:25:04.804" v="42" actId="1076"/>
          <ac:spMkLst>
            <pc:docMk/>
            <pc:sldMk cId="118125661" sldId="267"/>
            <ac:spMk id="22" creationId="{CCF2B047-093A-FA3C-AF5E-B039ADE3B2AF}"/>
          </ac:spMkLst>
        </pc:spChg>
        <pc:grpChg chg="mod">
          <ac:chgData name="JULIANA MACHADO MAREGA" userId="3e17e04d-18b5-4bf6-8e70-63975d9a63c6" providerId="ADAL" clId="{4A6467B1-E3FE-495E-A798-21399F5345D2}" dt="2026-04-29T14:24:59.342" v="41" actId="1076"/>
          <ac:grpSpMkLst>
            <pc:docMk/>
            <pc:sldMk cId="118125661" sldId="267"/>
            <ac:grpSpMk id="15" creationId="{05780394-B3B3-3D2F-2807-4F7FFBB8D7BA}"/>
          </ac:grpSpMkLst>
        </pc:grpChg>
        <pc:grpChg chg="mod">
          <ac:chgData name="JULIANA MACHADO MAREGA" userId="3e17e04d-18b5-4bf6-8e70-63975d9a63c6" providerId="ADAL" clId="{4A6467B1-E3FE-495E-A798-21399F5345D2}" dt="2026-04-29T14:25:07.661" v="43" actId="1076"/>
          <ac:grpSpMkLst>
            <pc:docMk/>
            <pc:sldMk cId="118125661" sldId="267"/>
            <ac:grpSpMk id="17" creationId="{6DCB6250-0508-F382-943F-C7BC158C3B2E}"/>
          </ac:grpSpMkLst>
        </pc:grpChg>
        <pc:picChg chg="mod">
          <ac:chgData name="JULIANA MACHADO MAREGA" userId="3e17e04d-18b5-4bf6-8e70-63975d9a63c6" providerId="ADAL" clId="{4A6467B1-E3FE-495E-A798-21399F5345D2}" dt="2026-04-29T14:24:31.066" v="35" actId="1076"/>
          <ac:picMkLst>
            <pc:docMk/>
            <pc:sldMk cId="118125661" sldId="267"/>
            <ac:picMk id="18" creationId="{0E7381FD-E321-B91C-F535-FB59EFE68217}"/>
          </ac:picMkLst>
        </pc:picChg>
      </pc:sldChg>
      <pc:sldChg chg="addSp delSp modSp add mod modNotesTx">
        <pc:chgData name="JULIANA MACHADO MAREGA" userId="3e17e04d-18b5-4bf6-8e70-63975d9a63c6" providerId="ADAL" clId="{4A6467B1-E3FE-495E-A798-21399F5345D2}" dt="2026-04-29T19:19:16.973" v="1814" actId="114"/>
        <pc:sldMkLst>
          <pc:docMk/>
          <pc:sldMk cId="1356015218" sldId="268"/>
        </pc:sldMkLst>
        <pc:spChg chg="mod">
          <ac:chgData name="JULIANA MACHADO MAREGA" userId="3e17e04d-18b5-4bf6-8e70-63975d9a63c6" providerId="ADAL" clId="{4A6467B1-E3FE-495E-A798-21399F5345D2}" dt="2026-04-29T15:29:01.407" v="544" actId="34135"/>
          <ac:spMkLst>
            <pc:docMk/>
            <pc:sldMk cId="1356015218" sldId="268"/>
            <ac:spMk id="3" creationId="{9504081C-592B-0EB7-B1ED-1D72A3EFA74F}"/>
          </ac:spMkLst>
        </pc:spChg>
        <pc:spChg chg="mod">
          <ac:chgData name="JULIANA MACHADO MAREGA" userId="3e17e04d-18b5-4bf6-8e70-63975d9a63c6" providerId="ADAL" clId="{4A6467B1-E3FE-495E-A798-21399F5345D2}" dt="2026-04-29T19:08:36.546" v="1502" actId="20577"/>
          <ac:spMkLst>
            <pc:docMk/>
            <pc:sldMk cId="1356015218" sldId="268"/>
            <ac:spMk id="6" creationId="{01D26272-CA28-AAEC-3D67-4F52FD2A0D3A}"/>
          </ac:spMkLst>
        </pc:spChg>
        <pc:spChg chg="mod">
          <ac:chgData name="JULIANA MACHADO MAREGA" userId="3e17e04d-18b5-4bf6-8e70-63975d9a63c6" providerId="ADAL" clId="{4A6467B1-E3FE-495E-A798-21399F5345D2}" dt="2026-04-29T19:08:12.166" v="1496" actId="2711"/>
          <ac:spMkLst>
            <pc:docMk/>
            <pc:sldMk cId="1356015218" sldId="268"/>
            <ac:spMk id="7" creationId="{82AD2B7F-D07F-B972-2ADE-D88753E58DF5}"/>
          </ac:spMkLst>
        </pc:spChg>
        <pc:spChg chg="mod">
          <ac:chgData name="JULIANA MACHADO MAREGA" userId="3e17e04d-18b5-4bf6-8e70-63975d9a63c6" providerId="ADAL" clId="{4A6467B1-E3FE-495E-A798-21399F5345D2}" dt="2026-04-29T19:08:12.166" v="1496" actId="2711"/>
          <ac:spMkLst>
            <pc:docMk/>
            <pc:sldMk cId="1356015218" sldId="268"/>
            <ac:spMk id="8" creationId="{BA44130E-95ED-0032-38CD-5EE94F722DDE}"/>
          </ac:spMkLst>
        </pc:spChg>
        <pc:spChg chg="mod">
          <ac:chgData name="JULIANA MACHADO MAREGA" userId="3e17e04d-18b5-4bf6-8e70-63975d9a63c6" providerId="ADAL" clId="{4A6467B1-E3FE-495E-A798-21399F5345D2}" dt="2026-04-29T19:19:16.973" v="1814" actId="114"/>
          <ac:spMkLst>
            <pc:docMk/>
            <pc:sldMk cId="1356015218" sldId="268"/>
            <ac:spMk id="9" creationId="{0B1600FA-E7CC-65C0-8CC6-FB4CFA5D26F8}"/>
          </ac:spMkLst>
        </pc:spChg>
        <pc:spChg chg="mod">
          <ac:chgData name="JULIANA MACHADO MAREGA" userId="3e17e04d-18b5-4bf6-8e70-63975d9a63c6" providerId="ADAL" clId="{4A6467B1-E3FE-495E-A798-21399F5345D2}" dt="2026-04-29T19:08:12.166" v="1496" actId="2711"/>
          <ac:spMkLst>
            <pc:docMk/>
            <pc:sldMk cId="1356015218" sldId="268"/>
            <ac:spMk id="10" creationId="{184A8348-44D1-3F44-D1E8-C5B74E10BDBC}"/>
          </ac:spMkLst>
        </pc:spChg>
        <pc:spChg chg="mod">
          <ac:chgData name="JULIANA MACHADO MAREGA" userId="3e17e04d-18b5-4bf6-8e70-63975d9a63c6" providerId="ADAL" clId="{4A6467B1-E3FE-495E-A798-21399F5345D2}" dt="2026-04-29T19:08:12.166" v="1496" actId="2711"/>
          <ac:spMkLst>
            <pc:docMk/>
            <pc:sldMk cId="1356015218" sldId="268"/>
            <ac:spMk id="16" creationId="{357C97B4-02F1-CC31-6D2A-07C43CF6AF3D}"/>
          </ac:spMkLst>
        </pc:spChg>
        <pc:spChg chg="mod">
          <ac:chgData name="JULIANA MACHADO MAREGA" userId="3e17e04d-18b5-4bf6-8e70-63975d9a63c6" providerId="ADAL" clId="{4A6467B1-E3FE-495E-A798-21399F5345D2}" dt="2026-04-29T19:08:12.166" v="1496" actId="2711"/>
          <ac:spMkLst>
            <pc:docMk/>
            <pc:sldMk cId="1356015218" sldId="268"/>
            <ac:spMk id="17" creationId="{5DE9082B-5008-ABBD-85CC-2ECE94F5A903}"/>
          </ac:spMkLst>
        </pc:spChg>
        <pc:spChg chg="mod">
          <ac:chgData name="JULIANA MACHADO MAREGA" userId="3e17e04d-18b5-4bf6-8e70-63975d9a63c6" providerId="ADAL" clId="{4A6467B1-E3FE-495E-A798-21399F5345D2}" dt="2026-04-29T17:33:17.036" v="1370"/>
          <ac:spMkLst>
            <pc:docMk/>
            <pc:sldMk cId="1356015218" sldId="268"/>
            <ac:spMk id="26" creationId="{3E518FD2-EA62-C0F9-E56E-47D26262095F}"/>
          </ac:spMkLst>
        </pc:spChg>
        <pc:spChg chg="add mod">
          <ac:chgData name="JULIANA MACHADO MAREGA" userId="3e17e04d-18b5-4bf6-8e70-63975d9a63c6" providerId="ADAL" clId="{4A6467B1-E3FE-495E-A798-21399F5345D2}" dt="2026-04-29T19:08:12.166" v="1496" actId="2711"/>
          <ac:spMkLst>
            <pc:docMk/>
            <pc:sldMk cId="1356015218" sldId="268"/>
            <ac:spMk id="27" creationId="{56B5A2C2-3BDE-73E7-6397-B339DDC9BA55}"/>
          </ac:spMkLst>
        </pc:spChg>
        <pc:spChg chg="add mod">
          <ac:chgData name="JULIANA MACHADO MAREGA" userId="3e17e04d-18b5-4bf6-8e70-63975d9a63c6" providerId="ADAL" clId="{4A6467B1-E3FE-495E-A798-21399F5345D2}" dt="2026-04-29T19:08:12.166" v="1496" actId="2711"/>
          <ac:spMkLst>
            <pc:docMk/>
            <pc:sldMk cId="1356015218" sldId="268"/>
            <ac:spMk id="28" creationId="{5C3E6AE7-F48F-6B83-65A3-E66A13FA571B}"/>
          </ac:spMkLst>
        </pc:spChg>
        <pc:spChg chg="mod">
          <ac:chgData name="JULIANA MACHADO MAREGA" userId="3e17e04d-18b5-4bf6-8e70-63975d9a63c6" providerId="ADAL" clId="{4A6467B1-E3FE-495E-A798-21399F5345D2}" dt="2026-04-29T17:33:17.036" v="1370"/>
          <ac:spMkLst>
            <pc:docMk/>
            <pc:sldMk cId="1356015218" sldId="268"/>
            <ac:spMk id="30" creationId="{D9EF2C2D-28EF-61A2-D9A9-6E7990164A37}"/>
          </ac:spMkLst>
        </pc:spChg>
        <pc:spChg chg="add mod">
          <ac:chgData name="JULIANA MACHADO MAREGA" userId="3e17e04d-18b5-4bf6-8e70-63975d9a63c6" providerId="ADAL" clId="{4A6467B1-E3FE-495E-A798-21399F5345D2}" dt="2026-04-29T19:13:25.867" v="1709" actId="1076"/>
          <ac:spMkLst>
            <pc:docMk/>
            <pc:sldMk cId="1356015218" sldId="268"/>
            <ac:spMk id="33" creationId="{144FAADA-6FC5-72EF-1FEA-77F8ED2F0443}"/>
          </ac:spMkLst>
        </pc:spChg>
        <pc:spChg chg="add mod ord">
          <ac:chgData name="JULIANA MACHADO MAREGA" userId="3e17e04d-18b5-4bf6-8e70-63975d9a63c6" providerId="ADAL" clId="{4A6467B1-E3FE-495E-A798-21399F5345D2}" dt="2026-04-29T19:12:24.789" v="1694" actId="14100"/>
          <ac:spMkLst>
            <pc:docMk/>
            <pc:sldMk cId="1356015218" sldId="268"/>
            <ac:spMk id="34" creationId="{9BAD3A54-6B2E-FF7E-45AE-00C1B47F2180}"/>
          </ac:spMkLst>
        </pc:spChg>
        <pc:grpChg chg="mod ord">
          <ac:chgData name="JULIANA MACHADO MAREGA" userId="3e17e04d-18b5-4bf6-8e70-63975d9a63c6" providerId="ADAL" clId="{4A6467B1-E3FE-495E-A798-21399F5345D2}" dt="2026-04-29T19:12:08.362" v="1692" actId="167"/>
          <ac:grpSpMkLst>
            <pc:docMk/>
            <pc:sldMk cId="1356015218" sldId="268"/>
            <ac:grpSpMk id="2" creationId="{F1FD678D-6BD9-0821-FCAD-43B99ABC108B}"/>
          </ac:grpSpMkLst>
        </pc:grpChg>
        <pc:grpChg chg="add mod">
          <ac:chgData name="JULIANA MACHADO MAREGA" userId="3e17e04d-18b5-4bf6-8e70-63975d9a63c6" providerId="ADAL" clId="{4A6467B1-E3FE-495E-A798-21399F5345D2}" dt="2026-04-29T19:09:19.644" v="1506" actId="1076"/>
          <ac:grpSpMkLst>
            <pc:docMk/>
            <pc:sldMk cId="1356015218" sldId="268"/>
            <ac:grpSpMk id="25" creationId="{302B19BC-11D0-26FA-A82E-DDF1DE8254F8}"/>
          </ac:grpSpMkLst>
        </pc:grpChg>
        <pc:grpChg chg="add mod">
          <ac:chgData name="JULIANA MACHADO MAREGA" userId="3e17e04d-18b5-4bf6-8e70-63975d9a63c6" providerId="ADAL" clId="{4A6467B1-E3FE-495E-A798-21399F5345D2}" dt="2026-04-29T19:13:43.089" v="1711" actId="1076"/>
          <ac:grpSpMkLst>
            <pc:docMk/>
            <pc:sldMk cId="1356015218" sldId="268"/>
            <ac:grpSpMk id="29" creationId="{EF1152F3-3879-1BA6-8EB9-E07BA523EFC7}"/>
          </ac:grpSpMkLst>
        </pc:grpChg>
        <pc:graphicFrameChg chg="add mod modGraphic">
          <ac:chgData name="JULIANA MACHADO MAREGA" userId="3e17e04d-18b5-4bf6-8e70-63975d9a63c6" providerId="ADAL" clId="{4A6467B1-E3FE-495E-A798-21399F5345D2}" dt="2026-04-29T19:08:12.166" v="1496" actId="2711"/>
          <ac:graphicFrameMkLst>
            <pc:docMk/>
            <pc:sldMk cId="1356015218" sldId="268"/>
            <ac:graphicFrameMk id="32" creationId="{A38CA6C8-22B6-06F7-1483-1406AE2E2967}"/>
          </ac:graphicFrameMkLst>
        </pc:graphicFrameChg>
      </pc:sldChg>
      <pc:sldChg chg="addSp delSp modSp add mod">
        <pc:chgData name="JULIANA MACHADO MAREGA" userId="3e17e04d-18b5-4bf6-8e70-63975d9a63c6" providerId="ADAL" clId="{4A6467B1-E3FE-495E-A798-21399F5345D2}" dt="2026-04-29T19:41:51.108" v="2479"/>
        <pc:sldMkLst>
          <pc:docMk/>
          <pc:sldMk cId="2397487318" sldId="269"/>
        </pc:sldMkLst>
        <pc:spChg chg="mod">
          <ac:chgData name="JULIANA MACHADO MAREGA" userId="3e17e04d-18b5-4bf6-8e70-63975d9a63c6" providerId="ADAL" clId="{4A6467B1-E3FE-495E-A798-21399F5345D2}" dt="2026-04-29T19:20:17.962" v="1821" actId="404"/>
          <ac:spMkLst>
            <pc:docMk/>
            <pc:sldMk cId="2397487318" sldId="269"/>
            <ac:spMk id="3" creationId="{0EFE248E-04E3-298C-5D06-22AFFDBB494C}"/>
          </ac:spMkLst>
        </pc:spChg>
        <pc:spChg chg="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7" creationId="{728541E5-90D6-8FEC-2DCF-63F5B55BAE2D}"/>
          </ac:spMkLst>
        </pc:spChg>
        <pc:spChg chg="mod">
          <ac:chgData name="JULIANA MACHADO MAREGA" userId="3e17e04d-18b5-4bf6-8e70-63975d9a63c6" providerId="ADAL" clId="{4A6467B1-E3FE-495E-A798-21399F5345D2}" dt="2026-04-29T19:19:24.465" v="1815" actId="114"/>
          <ac:spMkLst>
            <pc:docMk/>
            <pc:sldMk cId="2397487318" sldId="269"/>
            <ac:spMk id="9" creationId="{DBB1B74A-0005-499C-D603-5361E257DD64}"/>
          </ac:spMkLst>
        </pc:spChg>
        <pc:spChg chg="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10" creationId="{AA80B02F-365E-E5A5-25A5-DF68277E4052}"/>
          </ac:spMkLst>
        </pc:spChg>
        <pc:spChg chg="add mod">
          <ac:chgData name="JULIANA MACHADO MAREGA" userId="3e17e04d-18b5-4bf6-8e70-63975d9a63c6" providerId="ADAL" clId="{4A6467B1-E3FE-495E-A798-21399F5345D2}" dt="2026-04-29T19:21:29.830" v="1836" actId="164"/>
          <ac:spMkLst>
            <pc:docMk/>
            <pc:sldMk cId="2397487318" sldId="269"/>
            <ac:spMk id="11" creationId="{8285C7B4-6C8B-90CA-AC7A-C71726468582}"/>
          </ac:spMkLst>
        </pc:spChg>
        <pc:spChg chg="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13" creationId="{5FE45E49-16E6-D149-FE08-6FB6E6814F22}"/>
          </ac:spMkLst>
        </pc:spChg>
        <pc:spChg chg="add 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14" creationId="{3BC56E6B-9397-C8CF-3801-CC71E6719362}"/>
          </ac:spMkLst>
        </pc:spChg>
        <pc:spChg chg="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16" creationId="{CB982CB3-06E2-73CC-3034-5B6E5E6589C3}"/>
          </ac:spMkLst>
        </pc:spChg>
        <pc:spChg chg="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17" creationId="{2A283910-3CC2-5C9E-54C9-5D28316F2B16}"/>
          </ac:spMkLst>
        </pc:spChg>
        <pc:spChg chg="mod">
          <ac:chgData name="JULIANA MACHADO MAREGA" userId="3e17e04d-18b5-4bf6-8e70-63975d9a63c6" providerId="ADAL" clId="{4A6467B1-E3FE-495E-A798-21399F5345D2}" dt="2026-04-29T19:21:41.313" v="1837"/>
          <ac:spMkLst>
            <pc:docMk/>
            <pc:sldMk cId="2397487318" sldId="269"/>
            <ac:spMk id="19" creationId="{F6DC74B5-7566-6F92-B241-6A0FC5554E44}"/>
          </ac:spMkLst>
        </pc:spChg>
        <pc:spChg chg="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21" creationId="{B0EAE722-AE1B-20FD-91CA-54D770F61D6B}"/>
          </ac:spMkLst>
        </pc:spChg>
        <pc:spChg chg="mod">
          <ac:chgData name="JULIANA MACHADO MAREGA" userId="3e17e04d-18b5-4bf6-8e70-63975d9a63c6" providerId="ADAL" clId="{4A6467B1-E3FE-495E-A798-21399F5345D2}" dt="2026-04-29T19:21:41.313" v="1837"/>
          <ac:spMkLst>
            <pc:docMk/>
            <pc:sldMk cId="2397487318" sldId="269"/>
            <ac:spMk id="22" creationId="{D3E79B41-A2E7-0DF5-B58E-13F67BBEA941}"/>
          </ac:spMkLst>
        </pc:spChg>
        <pc:spChg chg="mod or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28" creationId="{A5536096-37D3-FA9E-7D0A-1691DB16BC2C}"/>
          </ac:spMkLst>
        </pc:spChg>
        <pc:spChg chg="mod">
          <ac:chgData name="JULIANA MACHADO MAREGA" userId="3e17e04d-18b5-4bf6-8e70-63975d9a63c6" providerId="ADAL" clId="{4A6467B1-E3FE-495E-A798-21399F5345D2}" dt="2026-04-29T19:24:27.894" v="1848" actId="1076"/>
          <ac:spMkLst>
            <pc:docMk/>
            <pc:sldMk cId="2397487318" sldId="269"/>
            <ac:spMk id="30" creationId="{9481E8F9-007A-A558-0171-E774277121E6}"/>
          </ac:spMkLst>
        </pc:spChg>
        <pc:spChg chg="mod">
          <ac:chgData name="JULIANA MACHADO MAREGA" userId="3e17e04d-18b5-4bf6-8e70-63975d9a63c6" providerId="ADAL" clId="{4A6467B1-E3FE-495E-A798-21399F5345D2}" dt="2026-04-29T19:27:04.978" v="1868" actId="1076"/>
          <ac:spMkLst>
            <pc:docMk/>
            <pc:sldMk cId="2397487318" sldId="269"/>
            <ac:spMk id="35" creationId="{DB81EE2D-7797-67F2-A42A-EBC352134EAF}"/>
          </ac:spMkLst>
        </pc:spChg>
        <pc:spChg chg="mod">
          <ac:chgData name="JULIANA MACHADO MAREGA" userId="3e17e04d-18b5-4bf6-8e70-63975d9a63c6" providerId="ADAL" clId="{4A6467B1-E3FE-495E-A798-21399F5345D2}" dt="2026-04-29T19:23:02.509" v="1844"/>
          <ac:spMkLst>
            <pc:docMk/>
            <pc:sldMk cId="2397487318" sldId="269"/>
            <ac:spMk id="37" creationId="{E415CB43-D2AB-1165-C4E8-7D6069BC1941}"/>
          </ac:spMkLst>
        </pc:spChg>
        <pc:spChg chg="mod">
          <ac:chgData name="JULIANA MACHADO MAREGA" userId="3e17e04d-18b5-4bf6-8e70-63975d9a63c6" providerId="ADAL" clId="{4A6467B1-E3FE-495E-A798-21399F5345D2}" dt="2026-04-29T19:27:45.205" v="1872" actId="2711"/>
          <ac:spMkLst>
            <pc:docMk/>
            <pc:sldMk cId="2397487318" sldId="269"/>
            <ac:spMk id="38" creationId="{F7DC3AF3-807E-3C0C-11E7-B090C1FC4110}"/>
          </ac:spMkLst>
        </pc:spChg>
        <pc:spChg chg="add mod">
          <ac:chgData name="JULIANA MACHADO MAREGA" userId="3e17e04d-18b5-4bf6-8e70-63975d9a63c6" providerId="ADAL" clId="{4A6467B1-E3FE-495E-A798-21399F5345D2}" dt="2026-04-29T19:27:55.415" v="1875" actId="403"/>
          <ac:spMkLst>
            <pc:docMk/>
            <pc:sldMk cId="2397487318" sldId="269"/>
            <ac:spMk id="47" creationId="{BC21218C-8B0B-14E5-6F2F-ED2595799567}"/>
          </ac:spMkLst>
        </pc:spChg>
        <pc:spChg chg="add mod">
          <ac:chgData name="JULIANA MACHADO MAREGA" userId="3e17e04d-18b5-4bf6-8e70-63975d9a63c6" providerId="ADAL" clId="{4A6467B1-E3FE-495E-A798-21399F5345D2}" dt="2026-04-29T19:41:51.108" v="2479"/>
          <ac:spMkLst>
            <pc:docMk/>
            <pc:sldMk cId="2397487318" sldId="269"/>
            <ac:spMk id="48" creationId="{866B1DC7-ACBF-2180-65FE-1C0D33BD05C4}"/>
          </ac:spMkLst>
        </pc:spChg>
        <pc:grpChg chg="add mod">
          <ac:chgData name="JULIANA MACHADO MAREGA" userId="3e17e04d-18b5-4bf6-8e70-63975d9a63c6" providerId="ADAL" clId="{4A6467B1-E3FE-495E-A798-21399F5345D2}" dt="2026-04-29T19:21:29.830" v="1836" actId="164"/>
          <ac:grpSpMkLst>
            <pc:docMk/>
            <pc:sldMk cId="2397487318" sldId="269"/>
            <ac:grpSpMk id="12" creationId="{6DA51ACF-FD24-1AA7-D154-E7E86C952A99}"/>
          </ac:grpSpMkLst>
        </pc:grpChg>
        <pc:grpChg chg="add mod">
          <ac:chgData name="JULIANA MACHADO MAREGA" userId="3e17e04d-18b5-4bf6-8e70-63975d9a63c6" providerId="ADAL" clId="{4A6467B1-E3FE-495E-A798-21399F5345D2}" dt="2026-04-29T19:28:11.547" v="1893" actId="1036"/>
          <ac:grpSpMkLst>
            <pc:docMk/>
            <pc:sldMk cId="2397487318" sldId="269"/>
            <ac:grpSpMk id="15" creationId="{50F91AAB-80EF-3010-CB8A-482A8A8CA3BE}"/>
          </ac:grpSpMkLst>
        </pc:grpChg>
        <pc:grpChg chg="add mod">
          <ac:chgData name="JULIANA MACHADO MAREGA" userId="3e17e04d-18b5-4bf6-8e70-63975d9a63c6" providerId="ADAL" clId="{4A6467B1-E3FE-495E-A798-21399F5345D2}" dt="2026-04-29T19:28:18.322" v="1902" actId="1037"/>
          <ac:grpSpMkLst>
            <pc:docMk/>
            <pc:sldMk cId="2397487318" sldId="269"/>
            <ac:grpSpMk id="18" creationId="{51E55843-B38B-890D-61D9-54F4E9380325}"/>
          </ac:grpSpMkLst>
        </pc:grpChg>
        <pc:grpChg chg="mod">
          <ac:chgData name="JULIANA MACHADO MAREGA" userId="3e17e04d-18b5-4bf6-8e70-63975d9a63c6" providerId="ADAL" clId="{4A6467B1-E3FE-495E-A798-21399F5345D2}" dt="2026-04-29T19:21:41.313" v="1837"/>
          <ac:grpSpMkLst>
            <pc:docMk/>
            <pc:sldMk cId="2397487318" sldId="269"/>
            <ac:grpSpMk id="20" creationId="{CF8A59D4-B799-CED4-311F-8CB1E51D81A8}"/>
          </ac:grpSpMkLst>
        </pc:grpChg>
        <pc:grpChg chg="mod">
          <ac:chgData name="JULIANA MACHADO MAREGA" userId="3e17e04d-18b5-4bf6-8e70-63975d9a63c6" providerId="ADAL" clId="{4A6467B1-E3FE-495E-A798-21399F5345D2}" dt="2026-04-29T19:27:30.987" v="1871" actId="1076"/>
          <ac:grpSpMkLst>
            <pc:docMk/>
            <pc:sldMk cId="2397487318" sldId="269"/>
            <ac:grpSpMk id="29" creationId="{6BAD0E72-310C-262A-C306-FBC9E9C41776}"/>
          </ac:grpSpMkLst>
        </pc:grpChg>
        <pc:grpChg chg="add mod">
          <ac:chgData name="JULIANA MACHADO MAREGA" userId="3e17e04d-18b5-4bf6-8e70-63975d9a63c6" providerId="ADAL" clId="{4A6467B1-E3FE-495E-A798-21399F5345D2}" dt="2026-04-29T19:26:50.579" v="1866" actId="1076"/>
          <ac:grpSpMkLst>
            <pc:docMk/>
            <pc:sldMk cId="2397487318" sldId="269"/>
            <ac:grpSpMk id="31" creationId="{3BCC41B5-6827-06BC-67A8-BE28A8C60419}"/>
          </ac:grpSpMkLst>
        </pc:grpChg>
        <pc:grpChg chg="mod">
          <ac:chgData name="JULIANA MACHADO MAREGA" userId="3e17e04d-18b5-4bf6-8e70-63975d9a63c6" providerId="ADAL" clId="{4A6467B1-E3FE-495E-A798-21399F5345D2}" dt="2026-04-29T19:22:34.662" v="1842"/>
          <ac:grpSpMkLst>
            <pc:docMk/>
            <pc:sldMk cId="2397487318" sldId="269"/>
            <ac:grpSpMk id="36" creationId="{160C523E-1E50-964D-ECB3-6FB4977B3A47}"/>
          </ac:grpSpMkLst>
        </pc:grpChg>
      </pc:sldChg>
      <pc:sldChg chg="delSp modSp add mod">
        <pc:chgData name="JULIANA MACHADO MAREGA" userId="3e17e04d-18b5-4bf6-8e70-63975d9a63c6" providerId="ADAL" clId="{4A6467B1-E3FE-495E-A798-21399F5345D2}" dt="2026-04-29T19:37:23.085" v="2263" actId="1076"/>
        <pc:sldMkLst>
          <pc:docMk/>
          <pc:sldMk cId="973142117" sldId="270"/>
        </pc:sldMkLst>
        <pc:spChg chg="mod topLvl">
          <ac:chgData name="JULIANA MACHADO MAREGA" userId="3e17e04d-18b5-4bf6-8e70-63975d9a63c6" providerId="ADAL" clId="{4A6467B1-E3FE-495E-A798-21399F5345D2}" dt="2026-04-29T19:36:22.477" v="2257" actId="14100"/>
          <ac:spMkLst>
            <pc:docMk/>
            <pc:sldMk cId="973142117" sldId="270"/>
            <ac:spMk id="40" creationId="{A3A2451A-435F-BA28-9C93-CA02AF8E82BE}"/>
          </ac:spMkLst>
        </pc:spChg>
        <pc:spChg chg="mod topLvl">
          <ac:chgData name="JULIANA MACHADO MAREGA" userId="3e17e04d-18b5-4bf6-8e70-63975d9a63c6" providerId="ADAL" clId="{4A6467B1-E3FE-495E-A798-21399F5345D2}" dt="2026-04-29T19:37:10.361" v="2262" actId="403"/>
          <ac:spMkLst>
            <pc:docMk/>
            <pc:sldMk cId="973142117" sldId="270"/>
            <ac:spMk id="42" creationId="{9BF3D0A3-E241-8510-F64F-E907BEA65178}"/>
          </ac:spMkLst>
        </pc:spChg>
        <pc:grpChg chg="mod ord">
          <ac:chgData name="JULIANA MACHADO MAREGA" userId="3e17e04d-18b5-4bf6-8e70-63975d9a63c6" providerId="ADAL" clId="{4A6467B1-E3FE-495E-A798-21399F5345D2}" dt="2026-04-29T19:37:23.085" v="2263" actId="1076"/>
          <ac:grpSpMkLst>
            <pc:docMk/>
            <pc:sldMk cId="973142117" sldId="270"/>
            <ac:grpSpMk id="29" creationId="{435539A9-FA0B-D432-E44A-C6283D848725}"/>
          </ac:grpSpMkLst>
        </pc:grpChg>
      </pc:sldChg>
      <pc:sldChg chg="addSp delSp modSp add mod modNotesTx">
        <pc:chgData name="JULIANA MACHADO MAREGA" userId="3e17e04d-18b5-4bf6-8e70-63975d9a63c6" providerId="ADAL" clId="{4A6467B1-E3FE-495E-A798-21399F5345D2}" dt="2026-04-29T20:09:34.258" v="2961" actId="255"/>
        <pc:sldMkLst>
          <pc:docMk/>
          <pc:sldMk cId="1373365911" sldId="271"/>
        </pc:sldMkLst>
        <pc:spChg chg="mod">
          <ac:chgData name="JULIANA MACHADO MAREGA" userId="3e17e04d-18b5-4bf6-8e70-63975d9a63c6" providerId="ADAL" clId="{4A6467B1-E3FE-495E-A798-21399F5345D2}" dt="2026-04-29T20:08:24.164" v="2950" actId="34135"/>
          <ac:spMkLst>
            <pc:docMk/>
            <pc:sldMk cId="1373365911" sldId="271"/>
            <ac:spMk id="3" creationId="{033021E7-74D8-3DC2-E2EB-DBA74181F700}"/>
          </ac:spMkLst>
        </pc:spChg>
        <pc:spChg chg="mod">
          <ac:chgData name="JULIANA MACHADO MAREGA" userId="3e17e04d-18b5-4bf6-8e70-63975d9a63c6" providerId="ADAL" clId="{4A6467B1-E3FE-495E-A798-21399F5345D2}" dt="2026-04-29T20:08:20.323" v="2949" actId="34135"/>
          <ac:spMkLst>
            <pc:docMk/>
            <pc:sldMk cId="1373365911" sldId="271"/>
            <ac:spMk id="5" creationId="{8D5AB9B6-5285-92B6-BDAA-9AB1A459B6F4}"/>
          </ac:spMkLst>
        </pc:spChg>
        <pc:spChg chg="mod">
          <ac:chgData name="JULIANA MACHADO MAREGA" userId="3e17e04d-18b5-4bf6-8e70-63975d9a63c6" providerId="ADAL" clId="{4A6467B1-E3FE-495E-A798-21399F5345D2}" dt="2026-04-29T20:04:24.063" v="2892" actId="207"/>
          <ac:spMkLst>
            <pc:docMk/>
            <pc:sldMk cId="1373365911" sldId="271"/>
            <ac:spMk id="7" creationId="{7D65E611-0932-66CB-148C-B6447718AF98}"/>
          </ac:spMkLst>
        </pc:spChg>
        <pc:spChg chg="mod">
          <ac:chgData name="JULIANA MACHADO MAREGA" userId="3e17e04d-18b5-4bf6-8e70-63975d9a63c6" providerId="ADAL" clId="{4A6467B1-E3FE-495E-A798-21399F5345D2}" dt="2026-04-29T20:09:21.480" v="2959" actId="255"/>
          <ac:spMkLst>
            <pc:docMk/>
            <pc:sldMk cId="1373365911" sldId="271"/>
            <ac:spMk id="10" creationId="{D2D10114-187B-E80D-18AC-10A90BE72CA3}"/>
          </ac:spMkLst>
        </pc:spChg>
        <pc:spChg chg="mod">
          <ac:chgData name="JULIANA MACHADO MAREGA" userId="3e17e04d-18b5-4bf6-8e70-63975d9a63c6" providerId="ADAL" clId="{4A6467B1-E3FE-495E-A798-21399F5345D2}" dt="2026-04-29T20:09:13.152" v="2958" actId="255"/>
          <ac:spMkLst>
            <pc:docMk/>
            <pc:sldMk cId="1373365911" sldId="271"/>
            <ac:spMk id="11" creationId="{4353FE51-A5FC-0131-3B84-823BAC066929}"/>
          </ac:spMkLst>
        </pc:spChg>
        <pc:spChg chg="mod">
          <ac:chgData name="JULIANA MACHADO MAREGA" userId="3e17e04d-18b5-4bf6-8e70-63975d9a63c6" providerId="ADAL" clId="{4A6467B1-E3FE-495E-A798-21399F5345D2}" dt="2026-04-29T20:04:52.148" v="2895" actId="208"/>
          <ac:spMkLst>
            <pc:docMk/>
            <pc:sldMk cId="1373365911" sldId="271"/>
            <ac:spMk id="12" creationId="{A40B4885-4EDB-507E-7C82-9578BE999FEA}"/>
          </ac:spMkLst>
        </pc:spChg>
        <pc:spChg chg="mod">
          <ac:chgData name="JULIANA MACHADO MAREGA" userId="3e17e04d-18b5-4bf6-8e70-63975d9a63c6" providerId="ADAL" clId="{4A6467B1-E3FE-495E-A798-21399F5345D2}" dt="2026-04-29T20:09:34.258" v="2961" actId="255"/>
          <ac:spMkLst>
            <pc:docMk/>
            <pc:sldMk cId="1373365911" sldId="271"/>
            <ac:spMk id="14" creationId="{D1F88EDB-747D-D979-4D1E-CC664A8D34D4}"/>
          </ac:spMkLst>
        </pc:spChg>
        <pc:spChg chg="mod">
          <ac:chgData name="JULIANA MACHADO MAREGA" userId="3e17e04d-18b5-4bf6-8e70-63975d9a63c6" providerId="ADAL" clId="{4A6467B1-E3FE-495E-A798-21399F5345D2}" dt="2026-04-29T20:04:40.045" v="2894" actId="207"/>
          <ac:spMkLst>
            <pc:docMk/>
            <pc:sldMk cId="1373365911" sldId="271"/>
            <ac:spMk id="16" creationId="{0B47F843-7E3E-AC79-4171-492A4EC6B48A}"/>
          </ac:spMkLst>
        </pc:spChg>
        <pc:spChg chg="mod">
          <ac:chgData name="JULIANA MACHADO MAREGA" userId="3e17e04d-18b5-4bf6-8e70-63975d9a63c6" providerId="ADAL" clId="{4A6467B1-E3FE-495E-A798-21399F5345D2}" dt="2026-04-29T20:04:40.045" v="2894" actId="207"/>
          <ac:spMkLst>
            <pc:docMk/>
            <pc:sldMk cId="1373365911" sldId="271"/>
            <ac:spMk id="17" creationId="{DAA4C79A-B46D-CFAB-723F-A4C63C4EDBE3}"/>
          </ac:spMkLst>
        </pc:spChg>
        <pc:spChg chg="mod">
          <ac:chgData name="JULIANA MACHADO MAREGA" userId="3e17e04d-18b5-4bf6-8e70-63975d9a63c6" providerId="ADAL" clId="{4A6467B1-E3FE-495E-A798-21399F5345D2}" dt="2026-04-29T20:09:27.891" v="2960" actId="255"/>
          <ac:spMkLst>
            <pc:docMk/>
            <pc:sldMk cId="1373365911" sldId="271"/>
            <ac:spMk id="20" creationId="{4C5848AF-C36C-ED40-8A98-4E2F4D5DFE26}"/>
          </ac:spMkLst>
        </pc:spChg>
        <pc:spChg chg="mod">
          <ac:chgData name="JULIANA MACHADO MAREGA" userId="3e17e04d-18b5-4bf6-8e70-63975d9a63c6" providerId="ADAL" clId="{4A6467B1-E3FE-495E-A798-21399F5345D2}" dt="2026-04-29T20:02:07.698" v="2867" actId="1076"/>
          <ac:spMkLst>
            <pc:docMk/>
            <pc:sldMk cId="1373365911" sldId="271"/>
            <ac:spMk id="25" creationId="{14F407D8-008B-F072-9256-918D19DC14F8}"/>
          </ac:spMkLst>
        </pc:spChg>
        <pc:spChg chg="mod">
          <ac:chgData name="JULIANA MACHADO MAREGA" userId="3e17e04d-18b5-4bf6-8e70-63975d9a63c6" providerId="ADAL" clId="{4A6467B1-E3FE-495E-A798-21399F5345D2}" dt="2026-04-29T20:02:12.539" v="2868" actId="1076"/>
          <ac:spMkLst>
            <pc:docMk/>
            <pc:sldMk cId="1373365911" sldId="271"/>
            <ac:spMk id="26" creationId="{7E3CEFCA-6174-C5D0-353D-EDC8AAC70827}"/>
          </ac:spMkLst>
        </pc:spChg>
        <pc:spChg chg="mod">
          <ac:chgData name="JULIANA MACHADO MAREGA" userId="3e17e04d-18b5-4bf6-8e70-63975d9a63c6" providerId="ADAL" clId="{4A6467B1-E3FE-495E-A798-21399F5345D2}" dt="2026-04-29T20:04:56.662" v="2896" actId="208"/>
          <ac:spMkLst>
            <pc:docMk/>
            <pc:sldMk cId="1373365911" sldId="271"/>
            <ac:spMk id="31" creationId="{825F06C1-DB24-758E-CF3C-3916E2BC995D}"/>
          </ac:spMkLst>
        </pc:spChg>
        <pc:spChg chg="mod">
          <ac:chgData name="JULIANA MACHADO MAREGA" userId="3e17e04d-18b5-4bf6-8e70-63975d9a63c6" providerId="ADAL" clId="{4A6467B1-E3FE-495E-A798-21399F5345D2}" dt="2026-04-29T20:03:27.601" v="2887" actId="1036"/>
          <ac:spMkLst>
            <pc:docMk/>
            <pc:sldMk cId="1373365911" sldId="271"/>
            <ac:spMk id="34" creationId="{38DBBA2C-D685-A2E1-1A72-89829F07079F}"/>
          </ac:spMkLst>
        </pc:spChg>
        <pc:spChg chg="mod">
          <ac:chgData name="JULIANA MACHADO MAREGA" userId="3e17e04d-18b5-4bf6-8e70-63975d9a63c6" providerId="ADAL" clId="{4A6467B1-E3FE-495E-A798-21399F5345D2}" dt="2026-04-29T20:03:53.589" v="2891" actId="1036"/>
          <ac:spMkLst>
            <pc:docMk/>
            <pc:sldMk cId="1373365911" sldId="271"/>
            <ac:spMk id="35" creationId="{013C02F9-F918-1442-9662-6C10386E72DC}"/>
          </ac:spMkLst>
        </pc:spChg>
        <pc:spChg chg="add mod">
          <ac:chgData name="JULIANA MACHADO MAREGA" userId="3e17e04d-18b5-4bf6-8e70-63975d9a63c6" providerId="ADAL" clId="{4A6467B1-E3FE-495E-A798-21399F5345D2}" dt="2026-04-29T20:02:31.339" v="2871" actId="14100"/>
          <ac:spMkLst>
            <pc:docMk/>
            <pc:sldMk cId="1373365911" sldId="271"/>
            <ac:spMk id="36" creationId="{0057FE7E-6203-E9C2-3E1E-5C15A950484B}"/>
          </ac:spMkLst>
        </pc:spChg>
        <pc:grpChg chg="mod">
          <ac:chgData name="JULIANA MACHADO MAREGA" userId="3e17e04d-18b5-4bf6-8e70-63975d9a63c6" providerId="ADAL" clId="{4A6467B1-E3FE-495E-A798-21399F5345D2}" dt="2026-04-29T20:08:24.164" v="2950" actId="34135"/>
          <ac:grpSpMkLst>
            <pc:docMk/>
            <pc:sldMk cId="1373365911" sldId="271"/>
            <ac:grpSpMk id="2" creationId="{383A2ECA-C314-45E2-D3DF-294517E60C4C}"/>
          </ac:grpSpMkLst>
        </pc:grpChg>
        <pc:grpChg chg="mod">
          <ac:chgData name="JULIANA MACHADO MAREGA" userId="3e17e04d-18b5-4bf6-8e70-63975d9a63c6" providerId="ADAL" clId="{4A6467B1-E3FE-495E-A798-21399F5345D2}" dt="2026-04-29T20:08:20.323" v="2949" actId="34135"/>
          <ac:grpSpMkLst>
            <pc:docMk/>
            <pc:sldMk cId="1373365911" sldId="271"/>
            <ac:grpSpMk id="4" creationId="{4DD256A0-AC0E-509B-FA6E-47C5D5781793}"/>
          </ac:grpSpMkLst>
        </pc:grpChg>
        <pc:grpChg chg="mod">
          <ac:chgData name="JULIANA MACHADO MAREGA" userId="3e17e04d-18b5-4bf6-8e70-63975d9a63c6" providerId="ADAL" clId="{4A6467B1-E3FE-495E-A798-21399F5345D2}" dt="2026-04-29T20:04:40.045" v="2894" actId="207"/>
          <ac:grpSpMkLst>
            <pc:docMk/>
            <pc:sldMk cId="1373365911" sldId="271"/>
            <ac:grpSpMk id="15" creationId="{16867657-5130-715A-8A0B-871CE9308708}"/>
          </ac:grpSpMkLst>
        </pc:grpChg>
        <pc:grpChg chg="mod">
          <ac:chgData name="JULIANA MACHADO MAREGA" userId="3e17e04d-18b5-4bf6-8e70-63975d9a63c6" providerId="ADAL" clId="{4A6467B1-E3FE-495E-A798-21399F5345D2}" dt="2026-04-29T20:02:42.872" v="2875" actId="1076"/>
          <ac:grpSpMkLst>
            <pc:docMk/>
            <pc:sldMk cId="1373365911" sldId="271"/>
            <ac:grpSpMk id="29" creationId="{24728E85-1C3F-73B7-F24F-DBE4FDA77CC4}"/>
          </ac:grpSpMkLst>
        </pc:grpChg>
      </pc:sldChg>
      <pc:sldChg chg="addSp modSp add mod">
        <pc:chgData name="JULIANA MACHADO MAREGA" userId="3e17e04d-18b5-4bf6-8e70-63975d9a63c6" providerId="ADAL" clId="{4A6467B1-E3FE-495E-A798-21399F5345D2}" dt="2026-04-29T20:09:57.323" v="2962" actId="2711"/>
        <pc:sldMkLst>
          <pc:docMk/>
          <pc:sldMk cId="2712633347" sldId="272"/>
        </pc:sldMkLst>
        <pc:spChg chg="mod">
          <ac:chgData name="JULIANA MACHADO MAREGA" userId="3e17e04d-18b5-4bf6-8e70-63975d9a63c6" providerId="ADAL" clId="{4A6467B1-E3FE-495E-A798-21399F5345D2}" dt="2026-04-29T20:06:42.634" v="2936" actId="1037"/>
          <ac:spMkLst>
            <pc:docMk/>
            <pc:sldMk cId="2712633347" sldId="272"/>
            <ac:spMk id="3" creationId="{48AA1F01-468C-4403-84F1-82110EF218F8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5" creationId="{7AFA559D-10A3-2D31-5B4D-16E9F1CC7990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7" creationId="{C748BDF0-C224-C61B-B820-A07508091FB7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12" creationId="{E1A87CA7-81D2-B56C-02EE-E9B780507AB9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14" creationId="{C9FF3CC6-971B-76CF-21D4-4F866F320148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15" creationId="{6611A04F-2953-FB77-F955-6C42EDC8AB3B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17" creationId="{A08D7973-9988-52D6-CA60-2569B2C8C2A1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18" creationId="{EDB3EC8A-6529-A3E5-90C5-A536936AF12B}"/>
          </ac:spMkLst>
        </pc:spChg>
        <pc:spChg chg="mod">
          <ac:chgData name="JULIANA MACHADO MAREGA" userId="3e17e04d-18b5-4bf6-8e70-63975d9a63c6" providerId="ADAL" clId="{4A6467B1-E3FE-495E-A798-21399F5345D2}" dt="2026-04-29T20:07:03.391" v="2939" actId="1076"/>
          <ac:spMkLst>
            <pc:docMk/>
            <pc:sldMk cId="2712633347" sldId="272"/>
            <ac:spMk id="22" creationId="{654D4857-4B71-6AC2-1B05-08D2F682E3AE}"/>
          </ac:spMkLst>
        </pc:spChg>
        <pc:spChg chg="mod">
          <ac:chgData name="JULIANA MACHADO MAREGA" userId="3e17e04d-18b5-4bf6-8e70-63975d9a63c6" providerId="ADAL" clId="{4A6467B1-E3FE-495E-A798-21399F5345D2}" dt="2026-04-29T20:06:59.233" v="2938" actId="1076"/>
          <ac:spMkLst>
            <pc:docMk/>
            <pc:sldMk cId="2712633347" sldId="272"/>
            <ac:spMk id="25" creationId="{02D802A7-0459-3BA7-B3F4-1567A93CD36B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26" creationId="{E4FD0D74-72C5-D63E-FC59-D10BB4D034F3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27" creationId="{537375CB-A867-5126-5F26-44ED813DC8EC}"/>
          </ac:spMkLst>
        </pc:spChg>
        <pc:spChg chg="mod">
          <ac:chgData name="JULIANA MACHADO MAREGA" userId="3e17e04d-18b5-4bf6-8e70-63975d9a63c6" providerId="ADAL" clId="{4A6467B1-E3FE-495E-A798-21399F5345D2}" dt="2026-04-29T20:09:57.323" v="2962" actId="2711"/>
          <ac:spMkLst>
            <pc:docMk/>
            <pc:sldMk cId="2712633347" sldId="272"/>
            <ac:spMk id="31" creationId="{2CAF5E33-4B93-94E1-95B2-F570DBC83486}"/>
          </ac:spMkLst>
        </pc:spChg>
        <pc:grpChg chg="mod">
          <ac:chgData name="JULIANA MACHADO MAREGA" userId="3e17e04d-18b5-4bf6-8e70-63975d9a63c6" providerId="ADAL" clId="{4A6467B1-E3FE-495E-A798-21399F5345D2}" dt="2026-04-29T20:06:32.626" v="2932" actId="1076"/>
          <ac:grpSpMkLst>
            <pc:docMk/>
            <pc:sldMk cId="2712633347" sldId="272"/>
            <ac:grpSpMk id="2" creationId="{0CCBF5FB-8996-00AA-5CF1-D548FEA8537B}"/>
          </ac:grpSpMkLst>
        </pc:grpChg>
        <pc:grpChg chg="mod">
          <ac:chgData name="JULIANA MACHADO MAREGA" userId="3e17e04d-18b5-4bf6-8e70-63975d9a63c6" providerId="ADAL" clId="{4A6467B1-E3FE-495E-A798-21399F5345D2}" dt="2026-04-29T20:06:55.652" v="2937" actId="1076"/>
          <ac:grpSpMkLst>
            <pc:docMk/>
            <pc:sldMk cId="2712633347" sldId="272"/>
            <ac:grpSpMk id="8" creationId="{8246BA8C-D467-80E1-5421-E14743A74619}"/>
          </ac:grpSpMkLst>
        </pc:grpChg>
        <pc:picChg chg="add mod">
          <ac:chgData name="JULIANA MACHADO MAREGA" userId="3e17e04d-18b5-4bf6-8e70-63975d9a63c6" providerId="ADAL" clId="{4A6467B1-E3FE-495E-A798-21399F5345D2}" dt="2026-04-29T20:06:28.262" v="2931" actId="1076"/>
          <ac:picMkLst>
            <pc:docMk/>
            <pc:sldMk cId="2712633347" sldId="272"/>
            <ac:picMk id="34" creationId="{259B01B7-D75A-BC6D-D014-C211E40CC16C}"/>
          </ac:picMkLst>
        </pc:picChg>
        <pc:picChg chg="add mod">
          <ac:chgData name="JULIANA MACHADO MAREGA" userId="3e17e04d-18b5-4bf6-8e70-63975d9a63c6" providerId="ADAL" clId="{4A6467B1-E3FE-495E-A798-21399F5345D2}" dt="2026-04-29T20:07:14.472" v="2940" actId="1076"/>
          <ac:picMkLst>
            <pc:docMk/>
            <pc:sldMk cId="2712633347" sldId="272"/>
            <ac:picMk id="36" creationId="{5C42DA21-9E3B-4576-9120-E640AF72A8D0}"/>
          </ac:picMkLst>
        </pc:picChg>
      </pc:sldChg>
    </pc:docChg>
  </pc:docChgLst>
  <pc:docChgLst>
    <pc:chgData name="FRANCIELE SANTOS DA SILVA" userId="S::franciele.silva@claro.com.br::117f7ae9-cbe8-4d6e-a529-a271df768fe5" providerId="AD" clId="Web-{523521A3-18C7-8099-15B4-264F03AADAEC}"/>
    <pc:docChg chg="modSld">
      <pc:chgData name="FRANCIELE SANTOS DA SILVA" userId="S::franciele.silva@claro.com.br::117f7ae9-cbe8-4d6e-a529-a271df768fe5" providerId="AD" clId="Web-{523521A3-18C7-8099-15B4-264F03AADAEC}" dt="2026-05-04T14:35:58.140" v="0" actId="1076"/>
      <pc:docMkLst>
        <pc:docMk/>
      </pc:docMkLst>
      <pc:sldChg chg="modSp">
        <pc:chgData name="FRANCIELE SANTOS DA SILVA" userId="S::franciele.silva@claro.com.br::117f7ae9-cbe8-4d6e-a529-a271df768fe5" providerId="AD" clId="Web-{523521A3-18C7-8099-15B4-264F03AADAEC}" dt="2026-05-04T14:35:58.140" v="0" actId="1076"/>
        <pc:sldMkLst>
          <pc:docMk/>
          <pc:sldMk cId="0" sldId="263"/>
        </pc:sldMkLst>
        <pc:grpChg chg="mod">
          <ac:chgData name="FRANCIELE SANTOS DA SILVA" userId="S::franciele.silva@claro.com.br::117f7ae9-cbe8-4d6e-a529-a271df768fe5" providerId="AD" clId="Web-{523521A3-18C7-8099-15B4-264F03AADAEC}" dt="2026-05-04T14:35:58.140" v="0" actId="1076"/>
          <ac:grpSpMkLst>
            <pc:docMk/>
            <pc:sldMk cId="0" sldId="263"/>
            <ac:grpSpMk id="2" creationId="{00000000-0000-0000-0000-000000000000}"/>
          </ac:grpSpMkLst>
        </pc:grpChg>
      </pc:sldChg>
    </pc:docChg>
  </pc:docChgLst>
  <pc:docChgLst>
    <pc:chgData name="VANESSA GABRIELA DE OLIVEIRA FERREIRA FERNAN" userId="d43cafe1-80cd-4039-9f26-cdda76ff3540" providerId="ADAL" clId="{834C6A47-8631-4773-A72C-342970405718}"/>
    <pc:docChg chg="undo custSel addSld delSld modSld sldOrd">
      <pc:chgData name="VANESSA GABRIELA DE OLIVEIRA FERREIRA FERNAN" userId="d43cafe1-80cd-4039-9f26-cdda76ff3540" providerId="ADAL" clId="{834C6A47-8631-4773-A72C-342970405718}" dt="2026-04-30T19:03:29.870" v="1619" actId="1076"/>
      <pc:docMkLst>
        <pc:docMk/>
      </pc:docMkLst>
      <pc:sldChg chg="modSp mod">
        <pc:chgData name="VANESSA GABRIELA DE OLIVEIRA FERREIRA FERNAN" userId="d43cafe1-80cd-4039-9f26-cdda76ff3540" providerId="ADAL" clId="{834C6A47-8631-4773-A72C-342970405718}" dt="2026-04-30T12:43:40.468" v="1" actId="14100"/>
        <pc:sldMkLst>
          <pc:docMk/>
          <pc:sldMk cId="0" sldId="256"/>
        </pc:sldMkLst>
        <pc:spChg chg="mod">
          <ac:chgData name="VANESSA GABRIELA DE OLIVEIRA FERREIRA FERNAN" userId="d43cafe1-80cd-4039-9f26-cdda76ff3540" providerId="ADAL" clId="{834C6A47-8631-4773-A72C-342970405718}" dt="2026-04-30T12:43:40.468" v="1" actId="14100"/>
          <ac:spMkLst>
            <pc:docMk/>
            <pc:sldMk cId="0" sldId="256"/>
            <ac:spMk id="22" creationId="{00000000-0000-0000-0000-000000000000}"/>
          </ac:spMkLst>
        </pc:spChg>
      </pc:sldChg>
      <pc:sldChg chg="addSp delSp modSp mod">
        <pc:chgData name="VANESSA GABRIELA DE OLIVEIRA FERREIRA FERNAN" userId="d43cafe1-80cd-4039-9f26-cdda76ff3540" providerId="ADAL" clId="{834C6A47-8631-4773-A72C-342970405718}" dt="2026-04-30T18:31:10.535" v="1233" actId="6549"/>
        <pc:sldMkLst>
          <pc:docMk/>
          <pc:sldMk cId="0" sldId="258"/>
        </pc:sldMkLst>
        <pc:spChg chg="mod">
          <ac:chgData name="VANESSA GABRIELA DE OLIVEIRA FERREIRA FERNAN" userId="d43cafe1-80cd-4039-9f26-cdda76ff3540" providerId="ADAL" clId="{834C6A47-8631-4773-A72C-342970405718}" dt="2026-04-30T17:15:53.023" v="1092" actId="1076"/>
          <ac:spMkLst>
            <pc:docMk/>
            <pc:sldMk cId="0" sldId="258"/>
            <ac:spMk id="10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0:26.914" v="957" actId="1076"/>
          <ac:spMkLst>
            <pc:docMk/>
            <pc:sldMk cId="0" sldId="258"/>
            <ac:spMk id="28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0:38.360" v="960" actId="1076"/>
          <ac:spMkLst>
            <pc:docMk/>
            <pc:sldMk cId="0" sldId="258"/>
            <ac:spMk id="33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6:46.585" v="1104" actId="1076"/>
          <ac:spMkLst>
            <pc:docMk/>
            <pc:sldMk cId="0" sldId="258"/>
            <ac:spMk id="34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6:02.384" v="1093" actId="1076"/>
          <ac:spMkLst>
            <pc:docMk/>
            <pc:sldMk cId="0" sldId="258"/>
            <ac:spMk id="40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6:02.384" v="1093" actId="1076"/>
          <ac:spMkLst>
            <pc:docMk/>
            <pc:sldMk cId="0" sldId="258"/>
            <ac:spMk id="43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6:25.634" v="1099" actId="1076"/>
          <ac:spMkLst>
            <pc:docMk/>
            <pc:sldMk cId="0" sldId="258"/>
            <ac:spMk id="51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2:02.279" v="1040" actId="20577"/>
          <ac:spMkLst>
            <pc:docMk/>
            <pc:sldMk cId="0" sldId="258"/>
            <ac:spMk id="59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6:09.785" v="1095" actId="20577"/>
          <ac:spMkLst>
            <pc:docMk/>
            <pc:sldMk cId="0" sldId="258"/>
            <ac:spMk id="65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1:10.535" v="1233" actId="6549"/>
          <ac:spMkLst>
            <pc:docMk/>
            <pc:sldMk cId="0" sldId="258"/>
            <ac:spMk id="66" creationId="{00000000-0000-0000-0000-000000000000}"/>
          </ac:spMkLst>
        </pc:spChg>
        <pc:spChg chg="mod topLvl modCrop">
          <ac:chgData name="VANESSA GABRIELA DE OLIVEIRA FERREIRA FERNAN" userId="d43cafe1-80cd-4039-9f26-cdda76ff3540" providerId="ADAL" clId="{834C6A47-8631-4773-A72C-342970405718}" dt="2026-04-30T17:15:40.980" v="1089" actId="1076"/>
          <ac:spMkLst>
            <pc:docMk/>
            <pc:sldMk cId="0" sldId="258"/>
            <ac:spMk id="86" creationId="{E3C3EE66-B9A9-AC12-22FF-1E16A6A27ABA}"/>
          </ac:spMkLst>
        </pc:spChg>
        <pc:grpChg chg="mod">
          <ac:chgData name="VANESSA GABRIELA DE OLIVEIRA FERREIRA FERNAN" userId="d43cafe1-80cd-4039-9f26-cdda76ff3540" providerId="ADAL" clId="{834C6A47-8631-4773-A72C-342970405718}" dt="2026-04-30T17:10:26.914" v="957" actId="1076"/>
          <ac:grpSpMkLst>
            <pc:docMk/>
            <pc:sldMk cId="0" sldId="258"/>
            <ac:grpSpMk id="15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0:26.914" v="957" actId="1076"/>
          <ac:grpSpMkLst>
            <pc:docMk/>
            <pc:sldMk cId="0" sldId="258"/>
            <ac:grpSpMk id="23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0:26.914" v="957" actId="1076"/>
          <ac:grpSpMkLst>
            <pc:docMk/>
            <pc:sldMk cId="0" sldId="258"/>
            <ac:grpSpMk id="25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6:51.453" v="1106" actId="1076"/>
          <ac:grpSpMkLst>
            <pc:docMk/>
            <pc:sldMk cId="0" sldId="258"/>
            <ac:grpSpMk id="29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6:54.277" v="1107" actId="1076"/>
          <ac:grpSpMkLst>
            <pc:docMk/>
            <pc:sldMk cId="0" sldId="258"/>
            <ac:grpSpMk id="31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3:38.886" v="1053" actId="1076"/>
          <ac:grpSpMkLst>
            <pc:docMk/>
            <pc:sldMk cId="0" sldId="258"/>
            <ac:grpSpMk id="35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6:02.384" v="1093" actId="1076"/>
          <ac:grpSpMkLst>
            <pc:docMk/>
            <pc:sldMk cId="0" sldId="258"/>
            <ac:grpSpMk id="37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6:02.384" v="1093" actId="1076"/>
          <ac:grpSpMkLst>
            <pc:docMk/>
            <pc:sldMk cId="0" sldId="258"/>
            <ac:grpSpMk id="41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8:29:20.233" v="1230" actId="688"/>
          <ac:grpSpMkLst>
            <pc:docMk/>
            <pc:sldMk cId="0" sldId="258"/>
            <ac:grpSpMk id="44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6:30.567" v="1101" actId="1076"/>
          <ac:grpSpMkLst>
            <pc:docMk/>
            <pc:sldMk cId="0" sldId="258"/>
            <ac:grpSpMk id="46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6:02.384" v="1093" actId="1076"/>
          <ac:grpSpMkLst>
            <pc:docMk/>
            <pc:sldMk cId="0" sldId="258"/>
            <ac:grpSpMk id="48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2:08.578" v="1041" actId="14100"/>
          <ac:grpSpMkLst>
            <pc:docMk/>
            <pc:sldMk cId="0" sldId="258"/>
            <ac:grpSpMk id="57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2:30.032" v="1047" actId="1076"/>
          <ac:grpSpMkLst>
            <pc:docMk/>
            <pc:sldMk cId="0" sldId="258"/>
            <ac:grpSpMk id="60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16:07.905" v="1094" actId="1076"/>
          <ac:grpSpMkLst>
            <pc:docMk/>
            <pc:sldMk cId="0" sldId="258"/>
            <ac:grpSpMk id="63" creationId="{00000000-0000-0000-0000-000000000000}"/>
          </ac:grpSpMkLst>
        </pc:grpChg>
        <pc:picChg chg="add del mod ord">
          <ac:chgData name="VANESSA GABRIELA DE OLIVEIRA FERREIRA FERNAN" userId="d43cafe1-80cd-4039-9f26-cdda76ff3540" providerId="ADAL" clId="{834C6A47-8631-4773-A72C-342970405718}" dt="2026-04-30T17:16:57.341" v="1109" actId="1076"/>
          <ac:picMkLst>
            <pc:docMk/>
            <pc:sldMk cId="0" sldId="258"/>
            <ac:picMk id="54" creationId="{DFEBC213-774B-22FB-3C9B-B9DEE736BFD0}"/>
          </ac:picMkLst>
        </pc:picChg>
        <pc:picChg chg="add mod">
          <ac:chgData name="VANESSA GABRIELA DE OLIVEIRA FERREIRA FERNAN" userId="d43cafe1-80cd-4039-9f26-cdda76ff3540" providerId="ADAL" clId="{834C6A47-8631-4773-A72C-342970405718}" dt="2026-04-30T17:16:07.905" v="1094" actId="1076"/>
          <ac:picMkLst>
            <pc:docMk/>
            <pc:sldMk cId="0" sldId="258"/>
            <ac:picMk id="84" creationId="{32D3DA29-6B17-CDDE-B6DB-D7A94552EBFE}"/>
          </ac:picMkLst>
        </pc:picChg>
        <pc:cxnChg chg="add mod">
          <ac:chgData name="VANESSA GABRIELA DE OLIVEIRA FERREIRA FERNAN" userId="d43cafe1-80cd-4039-9f26-cdda76ff3540" providerId="ADAL" clId="{834C6A47-8631-4773-A72C-342970405718}" dt="2026-04-30T18:28:46.366" v="1225" actId="208"/>
          <ac:cxnSpMkLst>
            <pc:docMk/>
            <pc:sldMk cId="0" sldId="258"/>
            <ac:cxnSpMk id="56" creationId="{320F20C8-0C9B-0CEA-1054-717B3B4236DD}"/>
          </ac:cxnSpMkLst>
        </pc:cxnChg>
        <pc:cxnChg chg="add mod">
          <ac:chgData name="VANESSA GABRIELA DE OLIVEIRA FERREIRA FERNAN" userId="d43cafe1-80cd-4039-9f26-cdda76ff3540" providerId="ADAL" clId="{834C6A47-8631-4773-A72C-342970405718}" dt="2026-04-30T18:28:55.947" v="1226" actId="1076"/>
          <ac:cxnSpMkLst>
            <pc:docMk/>
            <pc:sldMk cId="0" sldId="258"/>
            <ac:cxnSpMk id="69" creationId="{4B8D0999-E4F8-B591-6C39-4B139F021C68}"/>
          </ac:cxnSpMkLst>
        </pc:cxnChg>
        <pc:cxnChg chg="add mod">
          <ac:chgData name="VANESSA GABRIELA DE OLIVEIRA FERREIRA FERNAN" userId="d43cafe1-80cd-4039-9f26-cdda76ff3540" providerId="ADAL" clId="{834C6A47-8631-4773-A72C-342970405718}" dt="2026-04-30T18:28:46.366" v="1225" actId="208"/>
          <ac:cxnSpMkLst>
            <pc:docMk/>
            <pc:sldMk cId="0" sldId="258"/>
            <ac:cxnSpMk id="72" creationId="{DFA6A265-4930-4170-8EAA-E4E8658D4DCF}"/>
          </ac:cxnSpMkLst>
        </pc:cxnChg>
        <pc:cxnChg chg="add mod">
          <ac:chgData name="VANESSA GABRIELA DE OLIVEIRA FERREIRA FERNAN" userId="d43cafe1-80cd-4039-9f26-cdda76ff3540" providerId="ADAL" clId="{834C6A47-8631-4773-A72C-342970405718}" dt="2026-04-30T18:28:46.366" v="1225" actId="208"/>
          <ac:cxnSpMkLst>
            <pc:docMk/>
            <pc:sldMk cId="0" sldId="258"/>
            <ac:cxnSpMk id="74" creationId="{0A2B36E3-A259-0BC9-8CC3-8D01E7EF6BF5}"/>
          </ac:cxnSpMkLst>
        </pc:cxnChg>
        <pc:cxnChg chg="add mod">
          <ac:chgData name="VANESSA GABRIELA DE OLIVEIRA FERREIRA FERNAN" userId="d43cafe1-80cd-4039-9f26-cdda76ff3540" providerId="ADAL" clId="{834C6A47-8631-4773-A72C-342970405718}" dt="2026-04-30T18:28:46.366" v="1225" actId="208"/>
          <ac:cxnSpMkLst>
            <pc:docMk/>
            <pc:sldMk cId="0" sldId="258"/>
            <ac:cxnSpMk id="79" creationId="{FFA6DFE5-11A0-35D9-6598-7B96F4DED702}"/>
          </ac:cxnSpMkLst>
        </pc:cxnChg>
      </pc:sldChg>
      <pc:sldChg chg="modSp mod">
        <pc:chgData name="VANESSA GABRIELA DE OLIVEIRA FERREIRA FERNAN" userId="d43cafe1-80cd-4039-9f26-cdda76ff3540" providerId="ADAL" clId="{834C6A47-8631-4773-A72C-342970405718}" dt="2026-04-30T16:44:56.083" v="807" actId="1076"/>
        <pc:sldMkLst>
          <pc:docMk/>
          <pc:sldMk cId="0" sldId="260"/>
        </pc:sldMkLst>
        <pc:spChg chg="mod">
          <ac:chgData name="VANESSA GABRIELA DE OLIVEIRA FERREIRA FERNAN" userId="d43cafe1-80cd-4039-9f26-cdda76ff3540" providerId="ADAL" clId="{834C6A47-8631-4773-A72C-342970405718}" dt="2026-04-30T12:44:27.722" v="9" actId="14100"/>
          <ac:spMkLst>
            <pc:docMk/>
            <pc:sldMk cId="0" sldId="260"/>
            <ac:spMk id="5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2:44:30.922" v="10" actId="1076"/>
          <ac:spMkLst>
            <pc:docMk/>
            <pc:sldMk cId="0" sldId="260"/>
            <ac:spMk id="7" creationId="{00000000-0000-0000-0000-000000000000}"/>
          </ac:spMkLst>
        </pc:spChg>
        <pc:picChg chg="mod">
          <ac:chgData name="VANESSA GABRIELA DE OLIVEIRA FERREIRA FERNAN" userId="d43cafe1-80cd-4039-9f26-cdda76ff3540" providerId="ADAL" clId="{834C6A47-8631-4773-A72C-342970405718}" dt="2026-04-30T16:44:56.083" v="807" actId="1076"/>
          <ac:picMkLst>
            <pc:docMk/>
            <pc:sldMk cId="0" sldId="260"/>
            <ac:picMk id="34" creationId="{EF49BF3F-27A7-51B9-01BB-0CFEDAD4AD70}"/>
          </ac:picMkLst>
        </pc:picChg>
        <pc:picChg chg="mod">
          <ac:chgData name="VANESSA GABRIELA DE OLIVEIRA FERREIRA FERNAN" userId="d43cafe1-80cd-4039-9f26-cdda76ff3540" providerId="ADAL" clId="{834C6A47-8631-4773-A72C-342970405718}" dt="2026-04-30T16:44:50.888" v="806" actId="1076"/>
          <ac:picMkLst>
            <pc:docMk/>
            <pc:sldMk cId="0" sldId="260"/>
            <ac:picMk id="36" creationId="{953BC384-A3A1-7ADC-9B42-2A4A149428CD}"/>
          </ac:picMkLst>
        </pc:picChg>
      </pc:sldChg>
      <pc:sldChg chg="modSp mod">
        <pc:chgData name="VANESSA GABRIELA DE OLIVEIRA FERREIRA FERNAN" userId="d43cafe1-80cd-4039-9f26-cdda76ff3540" providerId="ADAL" clId="{834C6A47-8631-4773-A72C-342970405718}" dt="2026-04-30T18:32:58.531" v="1235" actId="1076"/>
        <pc:sldMkLst>
          <pc:docMk/>
          <pc:sldMk cId="0" sldId="262"/>
        </pc:sldMkLst>
        <pc:spChg chg="mod">
          <ac:chgData name="VANESSA GABRIELA DE OLIVEIRA FERREIRA FERNAN" userId="d43cafe1-80cd-4039-9f26-cdda76ff3540" providerId="ADAL" clId="{834C6A47-8631-4773-A72C-342970405718}" dt="2026-04-30T16:29:12.038" v="525" actId="14100"/>
          <ac:spMkLst>
            <pc:docMk/>
            <pc:sldMk cId="0" sldId="262"/>
            <ac:spMk id="9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2:58.531" v="1235" actId="1076"/>
          <ac:spMkLst>
            <pc:docMk/>
            <pc:sldMk cId="0" sldId="262"/>
            <ac:spMk id="10" creationId="{00000000-0000-0000-0000-000000000000}"/>
          </ac:spMkLst>
        </pc:spChg>
      </pc:sldChg>
      <pc:sldChg chg="addSp delSp modSp mod">
        <pc:chgData name="VANESSA GABRIELA DE OLIVEIRA FERREIRA FERNAN" userId="d43cafe1-80cd-4039-9f26-cdda76ff3540" providerId="ADAL" clId="{834C6A47-8631-4773-A72C-342970405718}" dt="2026-04-30T18:42:15.318" v="1334" actId="20577"/>
        <pc:sldMkLst>
          <pc:docMk/>
          <pc:sldMk cId="0" sldId="263"/>
        </pc:sldMkLst>
        <pc:spChg chg="add 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7" creationId="{1D45D1C2-CEA3-6E99-6E52-7DC4E13BA22D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18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39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42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43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44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40:37.797" v="1300"/>
          <ac:spMkLst>
            <pc:docMk/>
            <pc:sldMk cId="0" sldId="263"/>
            <ac:spMk id="45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40:27.725" v="1298"/>
          <ac:spMkLst>
            <pc:docMk/>
            <pc:sldMk cId="0" sldId="263"/>
            <ac:spMk id="47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48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51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4:14:27.083" v="376" actId="1076"/>
          <ac:spMkLst>
            <pc:docMk/>
            <pc:sldMk cId="0" sldId="263"/>
            <ac:spMk id="52" creationId="{00000000-0000-0000-0000-000000000000}"/>
          </ac:spMkLst>
        </pc:spChg>
        <pc:spChg chg="mod topLvl">
          <ac:chgData name="VANESSA GABRIELA DE OLIVEIRA FERREIRA FERNAN" userId="d43cafe1-80cd-4039-9f26-cdda76ff3540" providerId="ADAL" clId="{834C6A47-8631-4773-A72C-342970405718}" dt="2026-04-30T16:29:33.311" v="526" actId="478"/>
          <ac:spMkLst>
            <pc:docMk/>
            <pc:sldMk cId="0" sldId="263"/>
            <ac:spMk id="58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42:15.318" v="1334" actId="20577"/>
          <ac:spMkLst>
            <pc:docMk/>
            <pc:sldMk cId="0" sldId="263"/>
            <ac:spMk id="60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41:25.537" v="1325" actId="20577"/>
          <ac:spMkLst>
            <pc:docMk/>
            <pc:sldMk cId="0" sldId="263"/>
            <ac:spMk id="61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28:54.198" v="523" actId="108"/>
          <ac:spMkLst>
            <pc:docMk/>
            <pc:sldMk cId="0" sldId="263"/>
            <ac:spMk id="64" creationId="{00000000-0000-0000-0000-000000000000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8:41:48.391" v="1331" actId="20577"/>
          <ac:spMkLst>
            <pc:docMk/>
            <pc:sldMk cId="0" sldId="263"/>
            <ac:spMk id="68" creationId="{6A74DC52-A06F-83F5-840D-9A4105D74D20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8:40:01.752" v="1296" actId="14100"/>
          <ac:spMkLst>
            <pc:docMk/>
            <pc:sldMk cId="0" sldId="263"/>
            <ac:spMk id="69" creationId="{07F2E79F-B84C-A328-A4FF-CFEF49C900D7}"/>
          </ac:spMkLst>
        </pc:spChg>
        <pc:grpChg chg="mod">
          <ac:chgData name="VANESSA GABRIELA DE OLIVEIRA FERREIRA FERNAN" userId="d43cafe1-80cd-4039-9f26-cdda76ff3540" providerId="ADAL" clId="{834C6A47-8631-4773-A72C-342970405718}" dt="2026-04-30T14:13:58.090" v="372" actId="1076"/>
          <ac:grpSpMkLst>
            <pc:docMk/>
            <pc:sldMk cId="0" sldId="263"/>
            <ac:grpSpMk id="2" creationId="{00000000-0000-0000-0000-000000000000}"/>
          </ac:grpSpMkLst>
        </pc:grpChg>
        <pc:grpChg chg="add del mod">
          <ac:chgData name="VANESSA GABRIELA DE OLIVEIRA FERREIRA FERNAN" userId="d43cafe1-80cd-4039-9f26-cdda76ff3540" providerId="ADAL" clId="{834C6A47-8631-4773-A72C-342970405718}" dt="2026-04-30T16:28:41.066" v="521" actId="1076"/>
          <ac:grpSpMkLst>
            <pc:docMk/>
            <pc:sldMk cId="0" sldId="263"/>
            <ac:grpSpMk id="63" creationId="{00000000-0000-0000-0000-000000000000}"/>
          </ac:grpSpMkLst>
        </pc:grpChg>
        <pc:cxnChg chg="add mod">
          <ac:chgData name="VANESSA GABRIELA DE OLIVEIRA FERREIRA FERNAN" userId="d43cafe1-80cd-4039-9f26-cdda76ff3540" providerId="ADAL" clId="{834C6A47-8631-4773-A72C-342970405718}" dt="2026-04-30T14:16:39.075" v="494" actId="693"/>
          <ac:cxnSpMkLst>
            <pc:docMk/>
            <pc:sldMk cId="0" sldId="263"/>
            <ac:cxnSpMk id="65" creationId="{F00A4B6F-585F-3680-C846-7CB4137AD7A8}"/>
          </ac:cxnSpMkLst>
        </pc:cxnChg>
      </pc:sldChg>
      <pc:sldChg chg="addSp delSp modSp mod ord">
        <pc:chgData name="VANESSA GABRIELA DE OLIVEIRA FERREIRA FERNAN" userId="d43cafe1-80cd-4039-9f26-cdda76ff3540" providerId="ADAL" clId="{834C6A47-8631-4773-A72C-342970405718}" dt="2026-04-30T18:38:39.763" v="1280" actId="1076"/>
        <pc:sldMkLst>
          <pc:docMk/>
          <pc:sldMk cId="0" sldId="264"/>
        </pc:sldMkLst>
        <pc:spChg chg="mod">
          <ac:chgData name="VANESSA GABRIELA DE OLIVEIRA FERREIRA FERNAN" userId="d43cafe1-80cd-4039-9f26-cdda76ff3540" providerId="ADAL" clId="{834C6A47-8631-4773-A72C-342970405718}" dt="2026-04-30T18:38:21.505" v="1276" actId="1076"/>
          <ac:spMkLst>
            <pc:docMk/>
            <pc:sldMk cId="0" sldId="264"/>
            <ac:spMk id="9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8:39.763" v="1280" actId="1076"/>
          <ac:spMkLst>
            <pc:docMk/>
            <pc:sldMk cId="0" sldId="264"/>
            <ac:spMk id="18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5:50.489" v="1238" actId="1076"/>
          <ac:spMkLst>
            <pc:docMk/>
            <pc:sldMk cId="0" sldId="264"/>
            <ac:spMk id="20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5:47.704" v="1237" actId="1076"/>
          <ac:spMkLst>
            <pc:docMk/>
            <pc:sldMk cId="0" sldId="264"/>
            <ac:spMk id="21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7:15.176" v="1256" actId="1076"/>
          <ac:spMkLst>
            <pc:docMk/>
            <pc:sldMk cId="0" sldId="264"/>
            <ac:spMk id="22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0:28.902" v="717" actId="1076"/>
          <ac:spMkLst>
            <pc:docMk/>
            <pc:sldMk cId="0" sldId="264"/>
            <ac:spMk id="29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8:13.520" v="1274" actId="1076"/>
          <ac:spMkLst>
            <pc:docMk/>
            <pc:sldMk cId="0" sldId="264"/>
            <ac:spMk id="30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38:01.752" v="1269" actId="1076"/>
          <ac:spMkLst>
            <pc:docMk/>
            <pc:sldMk cId="0" sldId="264"/>
            <ac:spMk id="34" creationId="{00000000-0000-0000-0000-000000000000}"/>
          </ac:spMkLst>
        </pc:spChg>
        <pc:grpChg chg="mod">
          <ac:chgData name="VANESSA GABRIELA DE OLIVEIRA FERREIRA FERNAN" userId="d43cafe1-80cd-4039-9f26-cdda76ff3540" providerId="ADAL" clId="{834C6A47-8631-4773-A72C-342970405718}" dt="2026-04-30T18:38:29.311" v="1278" actId="1076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8:36:44.823" v="1248" actId="1076"/>
          <ac:grpSpMkLst>
            <pc:docMk/>
            <pc:sldMk cId="0" sldId="264"/>
            <ac:grpSpMk id="11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55:42.569" v="1198" actId="1076"/>
          <ac:grpSpMkLst>
            <pc:docMk/>
            <pc:sldMk cId="0" sldId="264"/>
            <ac:grpSpMk id="27" creationId="{00000000-0000-0000-0000-000000000000}"/>
          </ac:grpSpMkLst>
        </pc:grpChg>
        <pc:cxnChg chg="add mod">
          <ac:chgData name="VANESSA GABRIELA DE OLIVEIRA FERREIRA FERNAN" userId="d43cafe1-80cd-4039-9f26-cdda76ff3540" providerId="ADAL" clId="{834C6A47-8631-4773-A72C-342970405718}" dt="2026-04-30T18:37:38.778" v="1260" actId="1076"/>
          <ac:cxnSpMkLst>
            <pc:docMk/>
            <pc:sldMk cId="0" sldId="264"/>
            <ac:cxnSpMk id="44" creationId="{BD007864-C210-4919-31EE-B411BCF1E641}"/>
          </ac:cxnSpMkLst>
        </pc:cxnChg>
        <pc:cxnChg chg="add mod">
          <ac:chgData name="VANESSA GABRIELA DE OLIVEIRA FERREIRA FERNAN" userId="d43cafe1-80cd-4039-9f26-cdda76ff3540" providerId="ADAL" clId="{834C6A47-8631-4773-A72C-342970405718}" dt="2026-04-30T18:37:57.241" v="1267" actId="14100"/>
          <ac:cxnSpMkLst>
            <pc:docMk/>
            <pc:sldMk cId="0" sldId="264"/>
            <ac:cxnSpMk id="47" creationId="{D716B128-2BFB-7AAC-DF22-6715EF9F64C8}"/>
          </ac:cxnSpMkLst>
        </pc:cxnChg>
        <pc:cxnChg chg="add mod">
          <ac:chgData name="VANESSA GABRIELA DE OLIVEIRA FERREIRA FERNAN" userId="d43cafe1-80cd-4039-9f26-cdda76ff3540" providerId="ADAL" clId="{834C6A47-8631-4773-A72C-342970405718}" dt="2026-04-30T18:38:09.776" v="1273" actId="14100"/>
          <ac:cxnSpMkLst>
            <pc:docMk/>
            <pc:sldMk cId="0" sldId="264"/>
            <ac:cxnSpMk id="51" creationId="{1FBEB495-1A4B-98FA-A5DC-268EDF28DDBC}"/>
          </ac:cxnSpMkLst>
        </pc:cxnChg>
      </pc:sldChg>
      <pc:sldChg chg="addSp delSp modSp mod ord">
        <pc:chgData name="VANESSA GABRIELA DE OLIVEIRA FERREIRA FERNAN" userId="d43cafe1-80cd-4039-9f26-cdda76ff3540" providerId="ADAL" clId="{834C6A47-8631-4773-A72C-342970405718}" dt="2026-04-30T18:43:01.039" v="1335" actId="1076"/>
        <pc:sldMkLst>
          <pc:docMk/>
          <pc:sldMk cId="0" sldId="265"/>
        </pc:sldMkLst>
        <pc:spChg chg="mod">
          <ac:chgData name="VANESSA GABRIELA DE OLIVEIRA FERREIRA FERNAN" userId="d43cafe1-80cd-4039-9f26-cdda76ff3540" providerId="ADAL" clId="{834C6A47-8631-4773-A72C-342970405718}" dt="2026-04-30T14:18:07.830" v="509" actId="1076"/>
          <ac:spMkLst>
            <pc:docMk/>
            <pc:sldMk cId="0" sldId="265"/>
            <ac:spMk id="20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0:37.066" v="719" actId="20577"/>
          <ac:spMkLst>
            <pc:docMk/>
            <pc:sldMk cId="0" sldId="265"/>
            <ac:spMk id="22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3:02:14.254" v="168" actId="6549"/>
          <ac:spMkLst>
            <pc:docMk/>
            <pc:sldMk cId="0" sldId="265"/>
            <ac:spMk id="23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0:52.723" v="722"/>
          <ac:spMkLst>
            <pc:docMk/>
            <pc:sldMk cId="0" sldId="265"/>
            <ac:spMk id="25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3:03:25.905" v="229" actId="1076"/>
          <ac:spMkLst>
            <pc:docMk/>
            <pc:sldMk cId="0" sldId="265"/>
            <ac:spMk id="26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1:00.822" v="723"/>
          <ac:spMkLst>
            <pc:docMk/>
            <pc:sldMk cId="0" sldId="265"/>
            <ac:spMk id="28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33:16.394" v="626" actId="6549"/>
          <ac:spMkLst>
            <pc:docMk/>
            <pc:sldMk cId="0" sldId="265"/>
            <ac:spMk id="29" creationId="{00000000-0000-0000-0000-000000000000}"/>
          </ac:spMkLst>
        </pc:spChg>
        <pc:spChg chg="mod topLvl">
          <ac:chgData name="VANESSA GABRIELA DE OLIVEIRA FERREIRA FERNAN" userId="d43cafe1-80cd-4039-9f26-cdda76ff3540" providerId="ADAL" clId="{834C6A47-8631-4773-A72C-342970405718}" dt="2026-04-30T16:33:21.054" v="627" actId="478"/>
          <ac:spMkLst>
            <pc:docMk/>
            <pc:sldMk cId="0" sldId="265"/>
            <ac:spMk id="31" creationId="{00000000-0000-0000-0000-000000000000}"/>
          </ac:spMkLst>
        </pc:spChg>
        <pc:spChg chg="mod topLvl">
          <ac:chgData name="VANESSA GABRIELA DE OLIVEIRA FERREIRA FERNAN" userId="d43cafe1-80cd-4039-9f26-cdda76ff3540" providerId="ADAL" clId="{834C6A47-8631-4773-A72C-342970405718}" dt="2026-04-30T16:34:17.718" v="695" actId="478"/>
          <ac:spMkLst>
            <pc:docMk/>
            <pc:sldMk cId="0" sldId="265"/>
            <ac:spMk id="34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34:09.175" v="1186" actId="14100"/>
          <ac:spMkLst>
            <pc:docMk/>
            <pc:sldMk cId="0" sldId="265"/>
            <ac:spMk id="51" creationId="{00000000-0000-0000-0000-0000000000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0:39.586" v="721" actId="20577"/>
          <ac:spMkLst>
            <pc:docMk/>
            <pc:sldMk cId="0" sldId="265"/>
            <ac:spMk id="56" creationId="{BF8C11DC-D4C3-806E-0254-7425E37607CC}"/>
          </ac:spMkLst>
        </pc:spChg>
        <pc:spChg chg="mod">
          <ac:chgData name="VANESSA GABRIELA DE OLIVEIRA FERREIRA FERNAN" userId="d43cafe1-80cd-4039-9f26-cdda76ff3540" providerId="ADAL" clId="{834C6A47-8631-4773-A72C-342970405718}" dt="2026-04-30T13:02:18.988" v="169" actId="1076"/>
          <ac:spMkLst>
            <pc:docMk/>
            <pc:sldMk cId="0" sldId="265"/>
            <ac:spMk id="57" creationId="{6B26279F-A695-6E39-35D2-7AFD97800B9A}"/>
          </ac:spMkLst>
        </pc:spChg>
        <pc:spChg chg="mod">
          <ac:chgData name="VANESSA GABRIELA DE OLIVEIRA FERREIRA FERNAN" userId="d43cafe1-80cd-4039-9f26-cdda76ff3540" providerId="ADAL" clId="{834C6A47-8631-4773-A72C-342970405718}" dt="2026-04-30T13:00:03.822" v="110"/>
          <ac:spMkLst>
            <pc:docMk/>
            <pc:sldMk cId="0" sldId="265"/>
            <ac:spMk id="59" creationId="{A7FBD6C3-0768-10D4-399A-0DEDF2155F69}"/>
          </ac:spMkLst>
        </pc:spChg>
        <pc:spChg chg="mod">
          <ac:chgData name="VANESSA GABRIELA DE OLIVEIRA FERREIRA FERNAN" userId="d43cafe1-80cd-4039-9f26-cdda76ff3540" providerId="ADAL" clId="{834C6A47-8631-4773-A72C-342970405718}" dt="2026-04-30T13:00:03.822" v="110"/>
          <ac:spMkLst>
            <pc:docMk/>
            <pc:sldMk cId="0" sldId="265"/>
            <ac:spMk id="60" creationId="{91472613-D04F-3730-88D4-F743BFF97D58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6:22:41.266" v="519" actId="1076"/>
          <ac:spMkLst>
            <pc:docMk/>
            <pc:sldMk cId="0" sldId="265"/>
            <ac:spMk id="61" creationId="{214FD49D-ADFB-9E7D-D4FD-50F2E6F11C89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4:18:07.830" v="509" actId="1076"/>
          <ac:spMkLst>
            <pc:docMk/>
            <pc:sldMk cId="0" sldId="265"/>
            <ac:spMk id="62" creationId="{1984EAD7-C459-5CB2-B612-976EFBE2CD41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7:06:46.712" v="906" actId="1076"/>
          <ac:spMkLst>
            <pc:docMk/>
            <pc:sldMk cId="0" sldId="265"/>
            <ac:spMk id="63" creationId="{E042A37D-EE52-1F16-61AA-78EBB7DE6DCE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8:43:01.039" v="1335" actId="1076"/>
          <ac:spMkLst>
            <pc:docMk/>
            <pc:sldMk cId="0" sldId="265"/>
            <ac:spMk id="64" creationId="{46AE7EE4-2BA5-DC4B-D50D-6D3F1303FCD5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6:32:01.301" v="609" actId="20577"/>
          <ac:spMkLst>
            <pc:docMk/>
            <pc:sldMk cId="0" sldId="265"/>
            <ac:spMk id="65" creationId="{5F3DEB45-AD70-09C9-1B67-30B7E54755C8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1:04.044" v="724"/>
          <ac:spMkLst>
            <pc:docMk/>
            <pc:sldMk cId="0" sldId="265"/>
            <ac:spMk id="68" creationId="{9AC053D6-1B2B-50CB-E74D-68E9871FFDB7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33:41.362" v="634" actId="1076"/>
          <ac:spMkLst>
            <pc:docMk/>
            <pc:sldMk cId="0" sldId="265"/>
            <ac:spMk id="69" creationId="{651B9C49-1688-6306-1734-52E33F8B4E35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1:06.884" v="725"/>
          <ac:spMkLst>
            <pc:docMk/>
            <pc:sldMk cId="0" sldId="265"/>
            <ac:spMk id="74" creationId="{E05A317E-F0E0-C1D7-C8FB-7F76EDDAAC69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34:14.243" v="694" actId="20577"/>
          <ac:spMkLst>
            <pc:docMk/>
            <pc:sldMk cId="0" sldId="265"/>
            <ac:spMk id="75" creationId="{D8796AFF-B7CB-4032-A00A-C4444A29F521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1:22.170" v="728" actId="20577"/>
          <ac:spMkLst>
            <pc:docMk/>
            <pc:sldMk cId="0" sldId="265"/>
            <ac:spMk id="77" creationId="{AA00281B-F307-DD90-9914-312C52B284AB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35:37.459" v="708"/>
          <ac:spMkLst>
            <pc:docMk/>
            <pc:sldMk cId="0" sldId="265"/>
            <ac:spMk id="78" creationId="{5B41B101-CD9F-DC6A-F132-1196FCC8E425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3:29.659" v="734" actId="20577"/>
          <ac:spMkLst>
            <pc:docMk/>
            <pc:sldMk cId="0" sldId="265"/>
            <ac:spMk id="80" creationId="{97829A76-3EDC-B00F-443C-C5C9206CE417}"/>
          </ac:spMkLst>
        </pc:spChg>
        <pc:spChg chg="mod">
          <ac:chgData name="VANESSA GABRIELA DE OLIVEIRA FERREIRA FERNAN" userId="d43cafe1-80cd-4039-9f26-cdda76ff3540" providerId="ADAL" clId="{834C6A47-8631-4773-A72C-342970405718}" dt="2026-04-30T16:43:16.595" v="729"/>
          <ac:spMkLst>
            <pc:docMk/>
            <pc:sldMk cId="0" sldId="265"/>
            <ac:spMk id="81" creationId="{AB394D00-BBF3-4433-F53C-FF8A15A76A86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6:44:17.681" v="803" actId="1076"/>
          <ac:spMkLst>
            <pc:docMk/>
            <pc:sldMk cId="0" sldId="265"/>
            <ac:spMk id="82" creationId="{FEECBDF3-4BF2-A531-6742-34261EAD738D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7:08:59.617" v="949" actId="1076"/>
          <ac:spMkLst>
            <pc:docMk/>
            <pc:sldMk cId="0" sldId="265"/>
            <ac:spMk id="84" creationId="{035ED22A-703F-46F4-A8CB-A8926C799453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7:09:03.296" v="950" actId="1076"/>
          <ac:spMkLst>
            <pc:docMk/>
            <pc:sldMk cId="0" sldId="265"/>
            <ac:spMk id="85" creationId="{D8CB084E-2BAB-0749-0875-F5804D7B8A5B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7:07:37.182" v="923" actId="20577"/>
          <ac:spMkLst>
            <pc:docMk/>
            <pc:sldMk cId="0" sldId="265"/>
            <ac:spMk id="86" creationId="{87A2EE70-46D2-D5F7-33A4-62B0FB3807BC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08:25.186" v="939"/>
          <ac:spMkLst>
            <pc:docMk/>
            <pc:sldMk cId="0" sldId="265"/>
            <ac:spMk id="88" creationId="{D1EAA670-24E1-2BA8-B8F3-42F031D07EFA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08:25.186" v="939"/>
          <ac:spMkLst>
            <pc:docMk/>
            <pc:sldMk cId="0" sldId="265"/>
            <ac:spMk id="89" creationId="{2743F61E-9E6A-7FBB-CB0F-05F61744D91C}"/>
          </ac:spMkLst>
        </pc:spChg>
        <pc:grpChg chg="mod">
          <ac:chgData name="VANESSA GABRIELA DE OLIVEIRA FERREIRA FERNAN" userId="d43cafe1-80cd-4039-9f26-cdda76ff3540" providerId="ADAL" clId="{834C6A47-8631-4773-A72C-342970405718}" dt="2026-04-30T17:34:37.994" v="1194" actId="1035"/>
          <ac:grpSpMkLst>
            <pc:docMk/>
            <pc:sldMk cId="0" sldId="265"/>
            <ac:grpSpMk id="4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4:18:07.830" v="509" actId="1076"/>
          <ac:grpSpMkLst>
            <pc:docMk/>
            <pc:sldMk cId="0" sldId="265"/>
            <ac:grpSpMk id="7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4:18:07.830" v="509" actId="1076"/>
          <ac:grpSpMkLst>
            <pc:docMk/>
            <pc:sldMk cId="0" sldId="265"/>
            <ac:grpSpMk id="10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06:48.831" v="907" actId="1076"/>
          <ac:grpSpMkLst>
            <pc:docMk/>
            <pc:sldMk cId="0" sldId="265"/>
            <ac:grpSpMk id="13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4:18:07.830" v="509" actId="1076"/>
          <ac:grpSpMkLst>
            <pc:docMk/>
            <pc:sldMk cId="0" sldId="265"/>
            <ac:grpSpMk id="16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6:22:41.266" v="519" actId="1076"/>
          <ac:grpSpMkLst>
            <pc:docMk/>
            <pc:sldMk cId="0" sldId="265"/>
            <ac:grpSpMk id="21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6:22:41.266" v="519" actId="1076"/>
          <ac:grpSpMkLst>
            <pc:docMk/>
            <pc:sldMk cId="0" sldId="265"/>
            <ac:grpSpMk id="24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6:22:41.266" v="519" actId="1076"/>
          <ac:grpSpMkLst>
            <pc:docMk/>
            <pc:sldMk cId="0" sldId="265"/>
            <ac:grpSpMk id="27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34:37.994" v="1194" actId="1035"/>
          <ac:grpSpMkLst>
            <pc:docMk/>
            <pc:sldMk cId="0" sldId="265"/>
            <ac:grpSpMk id="45" creationId="{00000000-0000-0000-0000-000000000000}"/>
          </ac:grpSpMkLst>
        </pc:grpChg>
        <pc:grpChg chg="mod">
          <ac:chgData name="VANESSA GABRIELA DE OLIVEIRA FERREIRA FERNAN" userId="d43cafe1-80cd-4039-9f26-cdda76ff3540" providerId="ADAL" clId="{834C6A47-8631-4773-A72C-342970405718}" dt="2026-04-30T17:34:37.994" v="1194" actId="1035"/>
          <ac:grpSpMkLst>
            <pc:docMk/>
            <pc:sldMk cId="0" sldId="265"/>
            <ac:grpSpMk id="48" creationId="{00000000-0000-0000-0000-000000000000}"/>
          </ac:grpSpMkLst>
        </pc:grpChg>
        <pc:grpChg chg="add mod">
          <ac:chgData name="VANESSA GABRIELA DE OLIVEIRA FERREIRA FERNAN" userId="d43cafe1-80cd-4039-9f26-cdda76ff3540" providerId="ADAL" clId="{834C6A47-8631-4773-A72C-342970405718}" dt="2026-04-30T16:22:41.266" v="519" actId="1076"/>
          <ac:grpSpMkLst>
            <pc:docMk/>
            <pc:sldMk cId="0" sldId="265"/>
            <ac:grpSpMk id="55" creationId="{184F186A-73FC-D7D5-AD49-1AAE6AFD5D6C}"/>
          </ac:grpSpMkLst>
        </pc:grpChg>
        <pc:grpChg chg="add mod">
          <ac:chgData name="VANESSA GABRIELA DE OLIVEIRA FERREIRA FERNAN" userId="d43cafe1-80cd-4039-9f26-cdda76ff3540" providerId="ADAL" clId="{834C6A47-8631-4773-A72C-342970405718}" dt="2026-04-30T17:34:37.994" v="1194" actId="1035"/>
          <ac:grpSpMkLst>
            <pc:docMk/>
            <pc:sldMk cId="0" sldId="265"/>
            <ac:grpSpMk id="58" creationId="{E923F254-A743-EEE0-FB4E-BB248CB5AB26}"/>
          </ac:grpSpMkLst>
        </pc:grpChg>
        <pc:grpChg chg="add mod">
          <ac:chgData name="VANESSA GABRIELA DE OLIVEIRA FERREIRA FERNAN" userId="d43cafe1-80cd-4039-9f26-cdda76ff3540" providerId="ADAL" clId="{834C6A47-8631-4773-A72C-342970405718}" dt="2026-04-30T16:33:50.167" v="635" actId="1076"/>
          <ac:grpSpMkLst>
            <pc:docMk/>
            <pc:sldMk cId="0" sldId="265"/>
            <ac:grpSpMk id="67" creationId="{8C09BA41-7454-C91B-908B-63D8D009051B}"/>
          </ac:grpSpMkLst>
        </pc:grpChg>
        <pc:grpChg chg="add mod">
          <ac:chgData name="VANESSA GABRIELA DE OLIVEIRA FERREIRA FERNAN" userId="d43cafe1-80cd-4039-9f26-cdda76ff3540" providerId="ADAL" clId="{834C6A47-8631-4773-A72C-342970405718}" dt="2026-04-30T16:34:23.573" v="696" actId="1076"/>
          <ac:grpSpMkLst>
            <pc:docMk/>
            <pc:sldMk cId="0" sldId="265"/>
            <ac:grpSpMk id="73" creationId="{EEFF28F8-9B4B-C8FB-8701-64F3B65A1672}"/>
          </ac:grpSpMkLst>
        </pc:grpChg>
        <pc:grpChg chg="add mod">
          <ac:chgData name="VANESSA GABRIELA DE OLIVEIRA FERREIRA FERNAN" userId="d43cafe1-80cd-4039-9f26-cdda76ff3540" providerId="ADAL" clId="{834C6A47-8631-4773-A72C-342970405718}" dt="2026-04-30T17:06:51.901" v="908" actId="1076"/>
          <ac:grpSpMkLst>
            <pc:docMk/>
            <pc:sldMk cId="0" sldId="265"/>
            <ac:grpSpMk id="76" creationId="{FC23434F-7656-B835-6BBA-425B68B3A7D7}"/>
          </ac:grpSpMkLst>
        </pc:grpChg>
        <pc:grpChg chg="add mod">
          <ac:chgData name="VANESSA GABRIELA DE OLIVEIRA FERREIRA FERNAN" userId="d43cafe1-80cd-4039-9f26-cdda76ff3540" providerId="ADAL" clId="{834C6A47-8631-4773-A72C-342970405718}" dt="2026-04-30T16:43:24.231" v="732" actId="1076"/>
          <ac:grpSpMkLst>
            <pc:docMk/>
            <pc:sldMk cId="0" sldId="265"/>
            <ac:grpSpMk id="79" creationId="{C8B416BF-2B9B-F820-304E-DB838891B55E}"/>
          </ac:grpSpMkLst>
        </pc:grpChg>
        <pc:grpChg chg="add mod">
          <ac:chgData name="VANESSA GABRIELA DE OLIVEIRA FERREIRA FERNAN" userId="d43cafe1-80cd-4039-9f26-cdda76ff3540" providerId="ADAL" clId="{834C6A47-8631-4773-A72C-342970405718}" dt="2026-04-30T17:08:28.175" v="940" actId="1076"/>
          <ac:grpSpMkLst>
            <pc:docMk/>
            <pc:sldMk cId="0" sldId="265"/>
            <ac:grpSpMk id="87" creationId="{BCA695DE-46DC-C0E4-4D2B-E8139AA89D1B}"/>
          </ac:grpSpMkLst>
        </pc:grpChg>
      </pc:sldChg>
      <pc:sldChg chg="modSp mod">
        <pc:chgData name="VANESSA GABRIELA DE OLIVEIRA FERREIRA FERNAN" userId="d43cafe1-80cd-4039-9f26-cdda76ff3540" providerId="ADAL" clId="{834C6A47-8631-4773-A72C-342970405718}" dt="2026-04-30T12:50:02.727" v="14" actId="14100"/>
        <pc:sldMkLst>
          <pc:docMk/>
          <pc:sldMk cId="0" sldId="266"/>
        </pc:sldMkLst>
        <pc:spChg chg="mod">
          <ac:chgData name="VANESSA GABRIELA DE OLIVEIRA FERREIRA FERNAN" userId="d43cafe1-80cd-4039-9f26-cdda76ff3540" providerId="ADAL" clId="{834C6A47-8631-4773-A72C-342970405718}" dt="2026-04-30T12:50:02.727" v="14" actId="14100"/>
          <ac:spMkLst>
            <pc:docMk/>
            <pc:sldMk cId="0" sldId="266"/>
            <ac:spMk id="17" creationId="{00000000-0000-0000-0000-000000000000}"/>
          </ac:spMkLst>
        </pc:spChg>
      </pc:sldChg>
      <pc:sldChg chg="modSp mod">
        <pc:chgData name="VANESSA GABRIELA DE OLIVEIRA FERREIRA FERNAN" userId="d43cafe1-80cd-4039-9f26-cdda76ff3540" providerId="ADAL" clId="{834C6A47-8631-4773-A72C-342970405718}" dt="2026-04-30T12:43:32.780" v="0" actId="14100"/>
        <pc:sldMkLst>
          <pc:docMk/>
          <pc:sldMk cId="118125661" sldId="267"/>
        </pc:sldMkLst>
        <pc:spChg chg="mod">
          <ac:chgData name="VANESSA GABRIELA DE OLIVEIRA FERREIRA FERNAN" userId="d43cafe1-80cd-4039-9f26-cdda76ff3540" providerId="ADAL" clId="{834C6A47-8631-4773-A72C-342970405718}" dt="2026-04-30T12:43:32.780" v="0" actId="14100"/>
          <ac:spMkLst>
            <pc:docMk/>
            <pc:sldMk cId="118125661" sldId="267"/>
            <ac:spMk id="22" creationId="{CCF2B047-093A-FA3C-AF5E-B039ADE3B2AF}"/>
          </ac:spMkLst>
        </pc:spChg>
      </pc:sldChg>
      <pc:sldChg chg="modSp mod">
        <pc:chgData name="VANESSA GABRIELA DE OLIVEIRA FERREIRA FERNAN" userId="d43cafe1-80cd-4039-9f26-cdda76ff3540" providerId="ADAL" clId="{834C6A47-8631-4773-A72C-342970405718}" dt="2026-04-30T12:54:47.102" v="72"/>
        <pc:sldMkLst>
          <pc:docMk/>
          <pc:sldMk cId="1356015218" sldId="268"/>
        </pc:sldMkLst>
        <pc:spChg chg="mod">
          <ac:chgData name="VANESSA GABRIELA DE OLIVEIRA FERREIRA FERNAN" userId="d43cafe1-80cd-4039-9f26-cdda76ff3540" providerId="ADAL" clId="{834C6A47-8631-4773-A72C-342970405718}" dt="2026-04-30T12:54:47.102" v="72"/>
          <ac:spMkLst>
            <pc:docMk/>
            <pc:sldMk cId="1356015218" sldId="268"/>
            <ac:spMk id="33" creationId="{144FAADA-6FC5-72EF-1FEA-77F8ED2F0443}"/>
          </ac:spMkLst>
        </pc:spChg>
      </pc:sldChg>
      <pc:sldChg chg="modSp mod">
        <pc:chgData name="VANESSA GABRIELA DE OLIVEIRA FERREIRA FERNAN" userId="d43cafe1-80cd-4039-9f26-cdda76ff3540" providerId="ADAL" clId="{834C6A47-8631-4773-A72C-342970405718}" dt="2026-04-30T12:55:37.900" v="83" actId="403"/>
        <pc:sldMkLst>
          <pc:docMk/>
          <pc:sldMk cId="2397487318" sldId="269"/>
        </pc:sldMkLst>
        <pc:spChg chg="mod">
          <ac:chgData name="VANESSA GABRIELA DE OLIVEIRA FERREIRA FERNAN" userId="d43cafe1-80cd-4039-9f26-cdda76ff3540" providerId="ADAL" clId="{834C6A47-8631-4773-A72C-342970405718}" dt="2026-04-30T12:55:22.311" v="79" actId="403"/>
          <ac:spMkLst>
            <pc:docMk/>
            <pc:sldMk cId="2397487318" sldId="269"/>
            <ac:spMk id="14" creationId="{3BC56E6B-9397-C8CF-3801-CC71E6719362}"/>
          </ac:spMkLst>
        </pc:spChg>
        <pc:spChg chg="mod">
          <ac:chgData name="VANESSA GABRIELA DE OLIVEIRA FERREIRA FERNAN" userId="d43cafe1-80cd-4039-9f26-cdda76ff3540" providerId="ADAL" clId="{834C6A47-8631-4773-A72C-342970405718}" dt="2026-04-30T12:55:29.944" v="81" actId="403"/>
          <ac:spMkLst>
            <pc:docMk/>
            <pc:sldMk cId="2397487318" sldId="269"/>
            <ac:spMk id="21" creationId="{B0EAE722-AE1B-20FD-91CA-54D770F61D6B}"/>
          </ac:spMkLst>
        </pc:spChg>
        <pc:spChg chg="mod">
          <ac:chgData name="VANESSA GABRIELA DE OLIVEIRA FERREIRA FERNAN" userId="d43cafe1-80cd-4039-9f26-cdda76ff3540" providerId="ADAL" clId="{834C6A47-8631-4773-A72C-342970405718}" dt="2026-04-30T12:55:37.900" v="83" actId="403"/>
          <ac:spMkLst>
            <pc:docMk/>
            <pc:sldMk cId="2397487318" sldId="269"/>
            <ac:spMk id="37" creationId="{E415CB43-D2AB-1165-C4E8-7D6069BC1941}"/>
          </ac:spMkLst>
        </pc:spChg>
        <pc:spChg chg="mod">
          <ac:chgData name="VANESSA GABRIELA DE OLIVEIRA FERREIRA FERNAN" userId="d43cafe1-80cd-4039-9f26-cdda76ff3540" providerId="ADAL" clId="{834C6A47-8631-4773-A72C-342970405718}" dt="2026-04-30T12:55:14.505" v="75" actId="1076"/>
          <ac:spMkLst>
            <pc:docMk/>
            <pc:sldMk cId="2397487318" sldId="269"/>
            <ac:spMk id="47" creationId="{BC21218C-8B0B-14E5-6F2F-ED2595799567}"/>
          </ac:spMkLst>
        </pc:spChg>
      </pc:sldChg>
      <pc:sldChg chg="modSp mod">
        <pc:chgData name="VANESSA GABRIELA DE OLIVEIRA FERREIRA FERNAN" userId="d43cafe1-80cd-4039-9f26-cdda76ff3540" providerId="ADAL" clId="{834C6A47-8631-4773-A72C-342970405718}" dt="2026-04-30T12:58:44.853" v="107" actId="255"/>
        <pc:sldMkLst>
          <pc:docMk/>
          <pc:sldMk cId="973142117" sldId="270"/>
        </pc:sldMkLst>
        <pc:spChg chg="mod">
          <ac:chgData name="VANESSA GABRIELA DE OLIVEIRA FERREIRA FERNAN" userId="d43cafe1-80cd-4039-9f26-cdda76ff3540" providerId="ADAL" clId="{834C6A47-8631-4773-A72C-342970405718}" dt="2026-04-30T12:58:44.853" v="107" actId="255"/>
          <ac:spMkLst>
            <pc:docMk/>
            <pc:sldMk cId="973142117" sldId="270"/>
            <ac:spMk id="42" creationId="{9BF3D0A3-E241-8510-F64F-E907BEA65178}"/>
          </ac:spMkLst>
        </pc:spChg>
      </pc:sldChg>
      <pc:sldChg chg="modSp mod">
        <pc:chgData name="VANESSA GABRIELA DE OLIVEIRA FERREIRA FERNAN" userId="d43cafe1-80cd-4039-9f26-cdda76ff3540" providerId="ADAL" clId="{834C6A47-8631-4773-A72C-342970405718}" dt="2026-04-30T18:27:31.979" v="1220" actId="6549"/>
        <pc:sldMkLst>
          <pc:docMk/>
          <pc:sldMk cId="1373365911" sldId="271"/>
        </pc:sldMkLst>
        <pc:spChg chg="mod">
          <ac:chgData name="VANESSA GABRIELA DE OLIVEIRA FERREIRA FERNAN" userId="d43cafe1-80cd-4039-9f26-cdda76ff3540" providerId="ADAL" clId="{834C6A47-8631-4773-A72C-342970405718}" dt="2026-04-30T18:27:31.979" v="1220" actId="6549"/>
          <ac:spMkLst>
            <pc:docMk/>
            <pc:sldMk cId="1373365911" sldId="271"/>
            <ac:spMk id="14" creationId="{D1F88EDB-747D-D979-4D1E-CC664A8D34D4}"/>
          </ac:spMkLst>
        </pc:spChg>
      </pc:sldChg>
      <pc:sldChg chg="addSp delSp modSp mod">
        <pc:chgData name="VANESSA GABRIELA DE OLIVEIRA FERREIRA FERNAN" userId="d43cafe1-80cd-4039-9f26-cdda76ff3540" providerId="ADAL" clId="{834C6A47-8631-4773-A72C-342970405718}" dt="2026-04-30T17:33:47.012" v="1146" actId="1076"/>
        <pc:sldMkLst>
          <pc:docMk/>
          <pc:sldMk cId="2712633347" sldId="272"/>
        </pc:sldMkLst>
        <pc:spChg chg="add del mod">
          <ac:chgData name="VANESSA GABRIELA DE OLIVEIRA FERREIRA FERNAN" userId="d43cafe1-80cd-4039-9f26-cdda76ff3540" providerId="ADAL" clId="{834C6A47-8631-4773-A72C-342970405718}" dt="2026-04-30T17:33:47.012" v="1146" actId="1076"/>
          <ac:spMkLst>
            <pc:docMk/>
            <pc:sldMk cId="2712633347" sldId="272"/>
            <ac:spMk id="22" creationId="{654D4857-4B71-6AC2-1B05-08D2F682E3AE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33:43.516" v="1144" actId="1076"/>
          <ac:spMkLst>
            <pc:docMk/>
            <pc:sldMk cId="2712633347" sldId="272"/>
            <ac:spMk id="23" creationId="{2606275D-B778-E732-E68F-C4D477F97D44}"/>
          </ac:spMkLst>
        </pc:spChg>
        <pc:spChg chg="add del mod">
          <ac:chgData name="VANESSA GABRIELA DE OLIVEIRA FERREIRA FERNAN" userId="d43cafe1-80cd-4039-9f26-cdda76ff3540" providerId="ADAL" clId="{834C6A47-8631-4773-A72C-342970405718}" dt="2026-04-30T17:33:31.317" v="1139" actId="1076"/>
          <ac:spMkLst>
            <pc:docMk/>
            <pc:sldMk cId="2712633347" sldId="272"/>
            <ac:spMk id="24" creationId="{0943F5E8-6499-7541-64B0-16F596851E65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33:37.021" v="1142" actId="1076"/>
          <ac:spMkLst>
            <pc:docMk/>
            <pc:sldMk cId="2712633347" sldId="272"/>
            <ac:spMk id="25" creationId="{02D802A7-0459-3BA7-B3F4-1567A93CD36B}"/>
          </ac:spMkLst>
        </pc:spChg>
        <pc:spChg chg="mod">
          <ac:chgData name="VANESSA GABRIELA DE OLIVEIRA FERREIRA FERNAN" userId="d43cafe1-80cd-4039-9f26-cdda76ff3540" providerId="ADAL" clId="{834C6A47-8631-4773-A72C-342970405718}" dt="2026-04-30T17:18:48.956" v="1123" actId="1076"/>
          <ac:spMkLst>
            <pc:docMk/>
            <pc:sldMk cId="2712633347" sldId="272"/>
            <ac:spMk id="30" creationId="{F96FEC48-BB0D-734A-F718-575F6C40AF6B}"/>
          </ac:spMkLst>
        </pc:spChg>
      </pc:sldChg>
      <pc:sldChg chg="new">
        <pc:chgData name="VANESSA GABRIELA DE OLIVEIRA FERREIRA FERNAN" userId="d43cafe1-80cd-4039-9f26-cdda76ff3540" providerId="ADAL" clId="{834C6A47-8631-4773-A72C-342970405718}" dt="2026-04-30T18:43:18.052" v="1336" actId="680"/>
        <pc:sldMkLst>
          <pc:docMk/>
          <pc:sldMk cId="2499260124" sldId="273"/>
        </pc:sldMkLst>
      </pc:sldChg>
      <pc:sldChg chg="addSp delSp modSp add mod">
        <pc:chgData name="VANESSA GABRIELA DE OLIVEIRA FERREIRA FERNAN" userId="d43cafe1-80cd-4039-9f26-cdda76ff3540" providerId="ADAL" clId="{834C6A47-8631-4773-A72C-342970405718}" dt="2026-04-30T19:03:29.870" v="1619" actId="1076"/>
        <pc:sldMkLst>
          <pc:docMk/>
          <pc:sldMk cId="3875292613" sldId="274"/>
        </pc:sldMkLst>
        <pc:spChg chg="add mod">
          <ac:chgData name="VANESSA GABRIELA DE OLIVEIRA FERREIRA FERNAN" userId="d43cafe1-80cd-4039-9f26-cdda76ff3540" providerId="ADAL" clId="{834C6A47-8631-4773-A72C-342970405718}" dt="2026-04-30T19:03:26.284" v="1617" actId="1076"/>
          <ac:spMkLst>
            <pc:docMk/>
            <pc:sldMk cId="3875292613" sldId="274"/>
            <ac:spMk id="19" creationId="{E5E9C1E5-98EF-23C0-8426-1AD7E6236A16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9:03:26.284" v="1617" actId="1076"/>
          <ac:spMkLst>
            <pc:docMk/>
            <pc:sldMk cId="3875292613" sldId="274"/>
            <ac:spMk id="32" creationId="{3C7D32DE-7C19-E793-F7FB-6F261DA86272}"/>
          </ac:spMkLst>
        </pc:spChg>
        <pc:spChg chg="add mod">
          <ac:chgData name="VANESSA GABRIELA DE OLIVEIRA FERREIRA FERNAN" userId="d43cafe1-80cd-4039-9f26-cdda76ff3540" providerId="ADAL" clId="{834C6A47-8631-4773-A72C-342970405718}" dt="2026-04-30T19:03:26.284" v="1617" actId="1076"/>
          <ac:spMkLst>
            <pc:docMk/>
            <pc:sldMk cId="3875292613" sldId="274"/>
            <ac:spMk id="38" creationId="{78483333-6715-B323-FB36-7DE67E1379F2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55:55.189" v="1539" actId="20577"/>
          <ac:spMkLst>
            <pc:docMk/>
            <pc:sldMk cId="3875292613" sldId="274"/>
            <ac:spMk id="65" creationId="{827B8451-76A0-D598-7466-C6A735989200}"/>
          </ac:spMkLst>
        </pc:spChg>
        <pc:spChg chg="mod">
          <ac:chgData name="VANESSA GABRIELA DE OLIVEIRA FERREIRA FERNAN" userId="d43cafe1-80cd-4039-9f26-cdda76ff3540" providerId="ADAL" clId="{834C6A47-8631-4773-A72C-342970405718}" dt="2026-04-30T18:56:17.588" v="1574" actId="20577"/>
          <ac:spMkLst>
            <pc:docMk/>
            <pc:sldMk cId="3875292613" sldId="274"/>
            <ac:spMk id="82" creationId="{19C08F47-939D-71AE-79D0-4328CDE614C2}"/>
          </ac:spMkLst>
        </pc:spChg>
        <pc:picChg chg="add mod">
          <ac:chgData name="VANESSA GABRIELA DE OLIVEIRA FERREIRA FERNAN" userId="d43cafe1-80cd-4039-9f26-cdda76ff3540" providerId="ADAL" clId="{834C6A47-8631-4773-A72C-342970405718}" dt="2026-04-30T19:03:29.870" v="1619" actId="1076"/>
          <ac:picMkLst>
            <pc:docMk/>
            <pc:sldMk cId="3875292613" sldId="274"/>
            <ac:picMk id="36" creationId="{3C09AD86-D629-607F-00D9-CBF28AD434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9ADEE-088A-4E8C-99A5-1F3FC8F06B93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D953F750-43FE-4B3B-B82C-F08F20DE64B0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 b="1">
              <a:solidFill>
                <a:schemeClr val="tx1">
                  <a:lumMod val="75000"/>
                  <a:lumOff val="25000"/>
                </a:schemeClr>
              </a:solidFill>
            </a:rPr>
            <a:t>Numero de reuniões</a:t>
          </a:r>
        </a:p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~20 reuniões de alinhamento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6AE76B5-A06C-4EE6-BEAF-A521A4D77EA5}" type="parTrans" cxnId="{64A54395-E083-4520-B6DD-7189F3E17B7B}">
      <dgm:prSet/>
      <dgm:spPr/>
      <dgm:t>
        <a:bodyPr/>
        <a:lstStyle/>
        <a:p>
          <a:endParaRPr lang="pt-BR"/>
        </a:p>
      </dgm:t>
    </dgm:pt>
    <dgm:pt modelId="{02E74ECF-0386-47D3-95AF-DEC54E2A69D2}" type="sibTrans" cxnId="{64A54395-E083-4520-B6DD-7189F3E17B7B}">
      <dgm:prSet/>
      <dgm:spPr/>
      <dgm:t>
        <a:bodyPr/>
        <a:lstStyle/>
        <a:p>
          <a:endParaRPr lang="pt-BR"/>
        </a:p>
      </dgm:t>
    </dgm:pt>
    <dgm:pt modelId="{0F513F9E-66D9-4271-8CA6-539EDF046C05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pt-BR" b="1">
              <a:solidFill>
                <a:schemeClr val="tx1">
                  <a:lumMod val="75000"/>
                  <a:lumOff val="25000"/>
                </a:schemeClr>
              </a:solidFill>
            </a:rPr>
            <a:t>Quantidade de pessoas </a:t>
          </a:r>
        </a:p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~40 pessoas ouvidas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AD8F23A-D4BC-4712-BEAC-CE462D3A2A8C}" type="parTrans" cxnId="{6A0724A8-33DA-4C10-9DC4-A7D212501D18}">
      <dgm:prSet/>
      <dgm:spPr/>
      <dgm:t>
        <a:bodyPr/>
        <a:lstStyle/>
        <a:p>
          <a:endParaRPr lang="pt-BR"/>
        </a:p>
      </dgm:t>
    </dgm:pt>
    <dgm:pt modelId="{F37C62A4-DF6B-49C5-BF58-42005BCBC140}" type="sibTrans" cxnId="{6A0724A8-33DA-4C10-9DC4-A7D212501D18}">
      <dgm:prSet/>
      <dgm:spPr/>
      <dgm:t>
        <a:bodyPr/>
        <a:lstStyle/>
        <a:p>
          <a:endParaRPr lang="pt-BR"/>
        </a:p>
      </dgm:t>
    </dgm:pt>
    <dgm:pt modelId="{5F019ADD-E56F-4353-AF86-BBCC25CB6F97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 b="1">
              <a:solidFill>
                <a:schemeClr val="tx1">
                  <a:lumMod val="75000"/>
                  <a:lumOff val="25000"/>
                </a:schemeClr>
              </a:solidFill>
            </a:rPr>
            <a:t>Formato de Diagnóstico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FFC79C3-A5A6-4516-B53D-59AFAB9CFB5C}" type="parTrans" cxnId="{C183E649-AA66-416E-92DB-77DAA7217DE7}">
      <dgm:prSet/>
      <dgm:spPr/>
      <dgm:t>
        <a:bodyPr/>
        <a:lstStyle/>
        <a:p>
          <a:endParaRPr lang="pt-BR"/>
        </a:p>
      </dgm:t>
    </dgm:pt>
    <dgm:pt modelId="{1F54AE6C-D711-493D-AAB2-520D85C970FA}" type="sibTrans" cxnId="{C183E649-AA66-416E-92DB-77DAA7217DE7}">
      <dgm:prSet/>
      <dgm:spPr/>
      <dgm:t>
        <a:bodyPr/>
        <a:lstStyle/>
        <a:p>
          <a:endParaRPr lang="pt-BR"/>
        </a:p>
      </dgm:t>
    </dgm:pt>
    <dgm:pt modelId="{6992F038-D079-45A3-9963-640CA7BB3322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Fox Groups via teams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F1CC294-6922-4975-879B-51F3F3430209}" type="parTrans" cxnId="{CA24A348-34C1-4219-8F2F-8995CE2BA845}">
      <dgm:prSet/>
      <dgm:spPr/>
      <dgm:t>
        <a:bodyPr/>
        <a:lstStyle/>
        <a:p>
          <a:endParaRPr lang="pt-BR"/>
        </a:p>
      </dgm:t>
    </dgm:pt>
    <dgm:pt modelId="{7C06A58A-C35C-44F0-BD59-5994C6649324}" type="sibTrans" cxnId="{CA24A348-34C1-4219-8F2F-8995CE2BA845}">
      <dgm:prSet/>
      <dgm:spPr/>
      <dgm:t>
        <a:bodyPr/>
        <a:lstStyle/>
        <a:p>
          <a:endParaRPr lang="pt-BR"/>
        </a:p>
      </dgm:t>
    </dgm:pt>
    <dgm:pt modelId="{3A2A52B2-D83B-496A-8741-9FC6C72F8BA9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Fox Groups presencial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21D10ED-7466-4F58-80C8-8AD18E90DFF2}" type="parTrans" cxnId="{C8DB4EC9-13B0-417D-B311-018B6D7B66B7}">
      <dgm:prSet/>
      <dgm:spPr/>
      <dgm:t>
        <a:bodyPr/>
        <a:lstStyle/>
        <a:p>
          <a:endParaRPr lang="pt-BR"/>
        </a:p>
      </dgm:t>
    </dgm:pt>
    <dgm:pt modelId="{00CDDC69-831A-4940-826E-A4B342E02F45}" type="sibTrans" cxnId="{C8DB4EC9-13B0-417D-B311-018B6D7B66B7}">
      <dgm:prSet/>
      <dgm:spPr/>
      <dgm:t>
        <a:bodyPr/>
        <a:lstStyle/>
        <a:p>
          <a:endParaRPr lang="pt-BR"/>
        </a:p>
      </dgm:t>
    </dgm:pt>
    <dgm:pt modelId="{05B8E6DA-4143-41AF-9063-79BD963F5918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Entrevistas Presencial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565D93A-9672-40DF-A2C2-28174EAA7DC6}" type="parTrans" cxnId="{5910689D-0A56-45E1-B18B-7709403FBC5C}">
      <dgm:prSet/>
      <dgm:spPr/>
      <dgm:t>
        <a:bodyPr/>
        <a:lstStyle/>
        <a:p>
          <a:endParaRPr lang="pt-BR"/>
        </a:p>
      </dgm:t>
    </dgm:pt>
    <dgm:pt modelId="{13A978E2-0B85-4B24-9081-633F5A4B3D7A}" type="sibTrans" cxnId="{5910689D-0A56-45E1-B18B-7709403FBC5C}">
      <dgm:prSet/>
      <dgm:spPr/>
      <dgm:t>
        <a:bodyPr/>
        <a:lstStyle/>
        <a:p>
          <a:endParaRPr lang="pt-BR"/>
        </a:p>
      </dgm:t>
    </dgm:pt>
    <dgm:pt modelId="{F9C63DBF-BEEA-4FDC-B77D-4BE5EC16F958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Entrevistas via teams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F3F971-E5D9-4D04-BD4F-343C7FFD3E0E}" type="parTrans" cxnId="{5BE3592B-9706-471B-835C-EDCAC9F8254D}">
      <dgm:prSet/>
      <dgm:spPr/>
      <dgm:t>
        <a:bodyPr/>
        <a:lstStyle/>
        <a:p>
          <a:endParaRPr lang="pt-BR"/>
        </a:p>
      </dgm:t>
    </dgm:pt>
    <dgm:pt modelId="{11D826B5-0657-429B-A5CA-883AF42FE53A}" type="sibTrans" cxnId="{5BE3592B-9706-471B-835C-EDCAC9F8254D}">
      <dgm:prSet/>
      <dgm:spPr/>
      <dgm:t>
        <a:bodyPr/>
        <a:lstStyle/>
        <a:p>
          <a:endParaRPr lang="pt-BR"/>
        </a:p>
      </dgm:t>
    </dgm:pt>
    <dgm:pt modelId="{753769EC-D932-45BB-99F0-A52F96368B9A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Reuniões de trocas diversas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EAAED7B-D9E2-43A0-9895-22DA1E464A3A}" type="parTrans" cxnId="{BCD7301B-D0E8-4CB3-9F62-CA147D698EC2}">
      <dgm:prSet/>
      <dgm:spPr/>
      <dgm:t>
        <a:bodyPr/>
        <a:lstStyle/>
        <a:p>
          <a:endParaRPr lang="pt-BR"/>
        </a:p>
      </dgm:t>
    </dgm:pt>
    <dgm:pt modelId="{AEEAC9AE-D012-487C-91B8-6492448100BC}" type="sibTrans" cxnId="{BCD7301B-D0E8-4CB3-9F62-CA147D698EC2}">
      <dgm:prSet/>
      <dgm:spPr/>
      <dgm:t>
        <a:bodyPr/>
        <a:lstStyle/>
        <a:p>
          <a:endParaRPr lang="pt-BR"/>
        </a:p>
      </dgm:t>
    </dgm:pt>
    <dgm:pt modelId="{88F983E3-3053-4CBD-9C30-371BB29EAA42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 b="1">
              <a:solidFill>
                <a:schemeClr val="tx1">
                  <a:lumMod val="75000"/>
                  <a:lumOff val="25000"/>
                </a:schemeClr>
              </a:solidFill>
            </a:rPr>
            <a:t>Cargos ouvidos</a:t>
          </a:r>
          <a:endParaRPr lang="pt-BR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05F9A2-22DF-4E70-86D9-A4438101465E}" type="parTrans" cxnId="{97A3B3AC-7A06-4F64-B965-390637C7B1EF}">
      <dgm:prSet/>
      <dgm:spPr/>
      <dgm:t>
        <a:bodyPr/>
        <a:lstStyle/>
        <a:p>
          <a:endParaRPr lang="pt-BR"/>
        </a:p>
      </dgm:t>
    </dgm:pt>
    <dgm:pt modelId="{D3C603B9-3889-41F0-BEBF-3729C823B01B}" type="sibTrans" cxnId="{97A3B3AC-7A06-4F64-B965-390637C7B1EF}">
      <dgm:prSet/>
      <dgm:spPr/>
      <dgm:t>
        <a:bodyPr/>
        <a:lstStyle/>
        <a:p>
          <a:endParaRPr lang="pt-BR"/>
        </a:p>
      </dgm:t>
    </dgm:pt>
    <dgm:pt modelId="{00504B74-7024-4859-872E-88AAB171E768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Gerentes de Negócios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90A431-3D41-426E-B3F8-43653CB0169B}" type="parTrans" cxnId="{FEA2F0B9-3192-489D-BB81-C82AE4EBAE90}">
      <dgm:prSet/>
      <dgm:spPr/>
      <dgm:t>
        <a:bodyPr/>
        <a:lstStyle/>
        <a:p>
          <a:endParaRPr lang="pt-BR"/>
        </a:p>
      </dgm:t>
    </dgm:pt>
    <dgm:pt modelId="{B522B6B2-80A1-4B96-9CC3-73CA92554BCC}" type="sibTrans" cxnId="{FEA2F0B9-3192-489D-BB81-C82AE4EBAE90}">
      <dgm:prSet/>
      <dgm:spPr/>
      <dgm:t>
        <a:bodyPr/>
        <a:lstStyle/>
        <a:p>
          <a:endParaRPr lang="pt-BR"/>
        </a:p>
      </dgm:t>
    </dgm:pt>
    <dgm:pt modelId="{90CDA7D5-7979-4E8C-9CCF-066E34B47E32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Gerentes Regionais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046D16D-92F6-4AF6-B163-42961D111C81}" type="parTrans" cxnId="{8783EC80-ED02-44CD-9DB6-BD0F25A1F304}">
      <dgm:prSet/>
      <dgm:spPr/>
      <dgm:t>
        <a:bodyPr/>
        <a:lstStyle/>
        <a:p>
          <a:endParaRPr lang="pt-BR"/>
        </a:p>
      </dgm:t>
    </dgm:pt>
    <dgm:pt modelId="{4DC48105-4933-444A-92C9-6FF61F727E8E}" type="sibTrans" cxnId="{8783EC80-ED02-44CD-9DB6-BD0F25A1F304}">
      <dgm:prSet/>
      <dgm:spPr/>
      <dgm:t>
        <a:bodyPr/>
        <a:lstStyle/>
        <a:p>
          <a:endParaRPr lang="pt-BR"/>
        </a:p>
      </dgm:t>
    </dgm:pt>
    <dgm:pt modelId="{585C8F83-9320-4FAB-A3F9-DC73065AF2FF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Gerente Nacional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871C035-C188-4590-AC5F-4B0AD1DAA204}" type="parTrans" cxnId="{DE82D55F-3D20-4009-AA2B-D4FF83404569}">
      <dgm:prSet/>
      <dgm:spPr/>
      <dgm:t>
        <a:bodyPr/>
        <a:lstStyle/>
        <a:p>
          <a:endParaRPr lang="pt-BR"/>
        </a:p>
      </dgm:t>
    </dgm:pt>
    <dgm:pt modelId="{3F0C725E-3F69-4DAF-B84C-A60515836084}" type="sibTrans" cxnId="{DE82D55F-3D20-4009-AA2B-D4FF83404569}">
      <dgm:prSet/>
      <dgm:spPr/>
      <dgm:t>
        <a:bodyPr/>
        <a:lstStyle/>
        <a:p>
          <a:endParaRPr lang="pt-BR"/>
        </a:p>
      </dgm:t>
    </dgm:pt>
    <dgm:pt modelId="{26F36B35-F5BF-48A7-84FA-D49B7E9151CA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Analistas matriz e Regional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9031C1F-DBEF-4AD1-8A5E-84AE8B783D2D}" type="parTrans" cxnId="{DABE9209-450B-4F9A-8F5A-88C06C8D9376}">
      <dgm:prSet/>
      <dgm:spPr/>
      <dgm:t>
        <a:bodyPr/>
        <a:lstStyle/>
        <a:p>
          <a:endParaRPr lang="pt-BR"/>
        </a:p>
      </dgm:t>
    </dgm:pt>
    <dgm:pt modelId="{BC0412FF-7B92-4801-BBB7-6244AAFF7BDA}" type="sibTrans" cxnId="{DABE9209-450B-4F9A-8F5A-88C06C8D9376}">
      <dgm:prSet/>
      <dgm:spPr/>
      <dgm:t>
        <a:bodyPr/>
        <a:lstStyle/>
        <a:p>
          <a:endParaRPr lang="pt-BR"/>
        </a:p>
      </dgm:t>
    </dgm:pt>
    <dgm:pt modelId="{AB3A1D3A-AD8D-4DC0-A04C-47C57D00110D}">
      <dgm:prSet/>
      <dgm:spPr>
        <a:solidFill>
          <a:schemeClr val="bg1"/>
        </a:solidFill>
        <a:ln w="38100">
          <a:solidFill>
            <a:schemeClr val="tx1">
              <a:lumMod val="85000"/>
              <a:lumOff val="15000"/>
            </a:schemeClr>
          </a:solidFill>
          <a:prstDash val="dash"/>
        </a:ln>
      </dgm:spPr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Assistente regional</a:t>
          </a:r>
          <a:endParaRPr lang="pt-BR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823C575-3292-49C5-B392-AB77611EBA30}" type="parTrans" cxnId="{DD299750-E232-42D0-8CD5-E363721B85B4}">
      <dgm:prSet/>
      <dgm:spPr/>
      <dgm:t>
        <a:bodyPr/>
        <a:lstStyle/>
        <a:p>
          <a:endParaRPr lang="pt-BR"/>
        </a:p>
      </dgm:t>
    </dgm:pt>
    <dgm:pt modelId="{A54EB17C-C88E-43D4-B34C-8BF23C1B5B61}" type="sibTrans" cxnId="{DD299750-E232-42D0-8CD5-E363721B85B4}">
      <dgm:prSet/>
      <dgm:spPr/>
      <dgm:t>
        <a:bodyPr/>
        <a:lstStyle/>
        <a:p>
          <a:endParaRPr lang="pt-BR"/>
        </a:p>
      </dgm:t>
    </dgm:pt>
    <dgm:pt modelId="{DAADD0FE-1159-44EB-9AE1-03762D809971}" type="pres">
      <dgm:prSet presAssocID="{3DF9ADEE-088A-4E8C-99A5-1F3FC8F06B93}" presName="matrix" presStyleCnt="0">
        <dgm:presLayoutVars>
          <dgm:chMax val="1"/>
          <dgm:dir/>
          <dgm:resizeHandles val="exact"/>
        </dgm:presLayoutVars>
      </dgm:prSet>
      <dgm:spPr/>
    </dgm:pt>
    <dgm:pt modelId="{C803B5EE-B76F-4DD6-B4F4-CBBAD4FDA8BF}" type="pres">
      <dgm:prSet presAssocID="{3DF9ADEE-088A-4E8C-99A5-1F3FC8F06B93}" presName="diamond" presStyleLbl="bgShp" presStyleIdx="0" presStyleCnt="1" custLinFactNeighborX="992"/>
      <dgm:spPr>
        <a:solidFill>
          <a:srgbClr val="B6202E"/>
        </a:solidFill>
      </dgm:spPr>
    </dgm:pt>
    <dgm:pt modelId="{969AD118-EE33-4A10-BE0A-8263D40E9C3B}" type="pres">
      <dgm:prSet presAssocID="{3DF9ADEE-088A-4E8C-99A5-1F3FC8F06B9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AE63732-D8C0-4B97-9F3F-30DD6BAE2FA0}" type="pres">
      <dgm:prSet presAssocID="{3DF9ADEE-088A-4E8C-99A5-1F3FC8F06B9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E874BE1-9B9F-49EA-84D7-4C47F84F4113}" type="pres">
      <dgm:prSet presAssocID="{3DF9ADEE-088A-4E8C-99A5-1F3FC8F06B9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643703B-F92E-4C28-9FD2-A32507D2C6A0}" type="pres">
      <dgm:prSet presAssocID="{3DF9ADEE-088A-4E8C-99A5-1F3FC8F06B9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BE9209-450B-4F9A-8F5A-88C06C8D9376}" srcId="{88F983E3-3053-4CBD-9C30-371BB29EAA42}" destId="{26F36B35-F5BF-48A7-84FA-D49B7E9151CA}" srcOrd="3" destOrd="0" parTransId="{B9031C1F-DBEF-4AD1-8A5E-84AE8B783D2D}" sibTransId="{BC0412FF-7B92-4801-BBB7-6244AAFF7BDA}"/>
    <dgm:cxn modelId="{BCD7301B-D0E8-4CB3-9F62-CA147D698EC2}" srcId="{5F019ADD-E56F-4353-AF86-BBCC25CB6F97}" destId="{753769EC-D932-45BB-99F0-A52F96368B9A}" srcOrd="4" destOrd="0" parTransId="{7EAAED7B-D9E2-43A0-9895-22DA1E464A3A}" sibTransId="{AEEAC9AE-D012-487C-91B8-6492448100BC}"/>
    <dgm:cxn modelId="{306B8826-4A59-4DBB-9858-0B021BA358C2}" type="presOf" srcId="{753769EC-D932-45BB-99F0-A52F96368B9A}" destId="{BE874BE1-9B9F-49EA-84D7-4C47F84F4113}" srcOrd="0" destOrd="5" presId="urn:microsoft.com/office/officeart/2005/8/layout/matrix3"/>
    <dgm:cxn modelId="{5BE3592B-9706-471B-835C-EDCAC9F8254D}" srcId="{5F019ADD-E56F-4353-AF86-BBCC25CB6F97}" destId="{F9C63DBF-BEEA-4FDC-B77D-4BE5EC16F958}" srcOrd="3" destOrd="0" parTransId="{73F3F971-E5D9-4D04-BD4F-343C7FFD3E0E}" sibTransId="{11D826B5-0657-429B-A5CA-883AF42FE53A}"/>
    <dgm:cxn modelId="{2AE82B37-AC10-4C8E-BE34-4731CA5C7ED0}" type="presOf" srcId="{5F019ADD-E56F-4353-AF86-BBCC25CB6F97}" destId="{BE874BE1-9B9F-49EA-84D7-4C47F84F4113}" srcOrd="0" destOrd="0" presId="urn:microsoft.com/office/officeart/2005/8/layout/matrix3"/>
    <dgm:cxn modelId="{89F47839-8B5C-4C3F-89FE-CA9DF8876116}" type="presOf" srcId="{D953F750-43FE-4B3B-B82C-F08F20DE64B0}" destId="{969AD118-EE33-4A10-BE0A-8263D40E9C3B}" srcOrd="0" destOrd="0" presId="urn:microsoft.com/office/officeart/2005/8/layout/matrix3"/>
    <dgm:cxn modelId="{459C163E-C846-4131-9022-C13713705880}" type="presOf" srcId="{585C8F83-9320-4FAB-A3F9-DC73065AF2FF}" destId="{C643703B-F92E-4C28-9FD2-A32507D2C6A0}" srcOrd="0" destOrd="3" presId="urn:microsoft.com/office/officeart/2005/8/layout/matrix3"/>
    <dgm:cxn modelId="{DE82D55F-3D20-4009-AA2B-D4FF83404569}" srcId="{88F983E3-3053-4CBD-9C30-371BB29EAA42}" destId="{585C8F83-9320-4FAB-A3F9-DC73065AF2FF}" srcOrd="2" destOrd="0" parTransId="{E871C035-C188-4590-AC5F-4B0AD1DAA204}" sibTransId="{3F0C725E-3F69-4DAF-B84C-A60515836084}"/>
    <dgm:cxn modelId="{3A108B42-16B4-4A5D-A4F5-8CABE4725252}" type="presOf" srcId="{26F36B35-F5BF-48A7-84FA-D49B7E9151CA}" destId="{C643703B-F92E-4C28-9FD2-A32507D2C6A0}" srcOrd="0" destOrd="4" presId="urn:microsoft.com/office/officeart/2005/8/layout/matrix3"/>
    <dgm:cxn modelId="{CA24A348-34C1-4219-8F2F-8995CE2BA845}" srcId="{5F019ADD-E56F-4353-AF86-BBCC25CB6F97}" destId="{6992F038-D079-45A3-9963-640CA7BB3322}" srcOrd="0" destOrd="0" parTransId="{7F1CC294-6922-4975-879B-51F3F3430209}" sibTransId="{7C06A58A-C35C-44F0-BD59-5994C6649324}"/>
    <dgm:cxn modelId="{C183E649-AA66-416E-92DB-77DAA7217DE7}" srcId="{3DF9ADEE-088A-4E8C-99A5-1F3FC8F06B93}" destId="{5F019ADD-E56F-4353-AF86-BBCC25CB6F97}" srcOrd="2" destOrd="0" parTransId="{9FFC79C3-A5A6-4516-B53D-59AFAB9CFB5C}" sibTransId="{1F54AE6C-D711-493D-AAB2-520D85C970FA}"/>
    <dgm:cxn modelId="{87A1D84B-0830-4E91-BA07-F22FD2FAA965}" type="presOf" srcId="{90CDA7D5-7979-4E8C-9CCF-066E34B47E32}" destId="{C643703B-F92E-4C28-9FD2-A32507D2C6A0}" srcOrd="0" destOrd="2" presId="urn:microsoft.com/office/officeart/2005/8/layout/matrix3"/>
    <dgm:cxn modelId="{198DA64D-7793-4A6B-A97A-A35978C54F24}" type="presOf" srcId="{05B8E6DA-4143-41AF-9063-79BD963F5918}" destId="{BE874BE1-9B9F-49EA-84D7-4C47F84F4113}" srcOrd="0" destOrd="3" presId="urn:microsoft.com/office/officeart/2005/8/layout/matrix3"/>
    <dgm:cxn modelId="{DD299750-E232-42D0-8CD5-E363721B85B4}" srcId="{88F983E3-3053-4CBD-9C30-371BB29EAA42}" destId="{AB3A1D3A-AD8D-4DC0-A04C-47C57D00110D}" srcOrd="4" destOrd="0" parTransId="{1823C575-3292-49C5-B392-AB77611EBA30}" sibTransId="{A54EB17C-C88E-43D4-B34C-8BF23C1B5B61}"/>
    <dgm:cxn modelId="{0A746B79-BB4C-4EDC-BACA-BDE0395CD254}" type="presOf" srcId="{3DF9ADEE-088A-4E8C-99A5-1F3FC8F06B93}" destId="{DAADD0FE-1159-44EB-9AE1-03762D809971}" srcOrd="0" destOrd="0" presId="urn:microsoft.com/office/officeart/2005/8/layout/matrix3"/>
    <dgm:cxn modelId="{8783EC80-ED02-44CD-9DB6-BD0F25A1F304}" srcId="{88F983E3-3053-4CBD-9C30-371BB29EAA42}" destId="{90CDA7D5-7979-4E8C-9CCF-066E34B47E32}" srcOrd="1" destOrd="0" parTransId="{A046D16D-92F6-4AF6-B163-42961D111C81}" sibTransId="{4DC48105-4933-444A-92C9-6FF61F727E8E}"/>
    <dgm:cxn modelId="{64A54395-E083-4520-B6DD-7189F3E17B7B}" srcId="{3DF9ADEE-088A-4E8C-99A5-1F3FC8F06B93}" destId="{D953F750-43FE-4B3B-B82C-F08F20DE64B0}" srcOrd="0" destOrd="0" parTransId="{C6AE76B5-A06C-4EE6-BEAF-A521A4D77EA5}" sibTransId="{02E74ECF-0386-47D3-95AF-DEC54E2A69D2}"/>
    <dgm:cxn modelId="{5910689D-0A56-45E1-B18B-7709403FBC5C}" srcId="{5F019ADD-E56F-4353-AF86-BBCC25CB6F97}" destId="{05B8E6DA-4143-41AF-9063-79BD963F5918}" srcOrd="2" destOrd="0" parTransId="{4565D93A-9672-40DF-A2C2-28174EAA7DC6}" sibTransId="{13A978E2-0B85-4B24-9081-633F5A4B3D7A}"/>
    <dgm:cxn modelId="{2AA9E09E-70D4-4021-BB95-7B693755BB0F}" type="presOf" srcId="{0F513F9E-66D9-4271-8CA6-539EDF046C05}" destId="{4AE63732-D8C0-4B97-9F3F-30DD6BAE2FA0}" srcOrd="0" destOrd="0" presId="urn:microsoft.com/office/officeart/2005/8/layout/matrix3"/>
    <dgm:cxn modelId="{2E8CE69E-FD71-444D-8B7B-927545A66C1C}" type="presOf" srcId="{AB3A1D3A-AD8D-4DC0-A04C-47C57D00110D}" destId="{C643703B-F92E-4C28-9FD2-A32507D2C6A0}" srcOrd="0" destOrd="5" presId="urn:microsoft.com/office/officeart/2005/8/layout/matrix3"/>
    <dgm:cxn modelId="{02A21AA7-25F3-44E2-8139-D521D525EA3D}" type="presOf" srcId="{88F983E3-3053-4CBD-9C30-371BB29EAA42}" destId="{C643703B-F92E-4C28-9FD2-A32507D2C6A0}" srcOrd="0" destOrd="0" presId="urn:microsoft.com/office/officeart/2005/8/layout/matrix3"/>
    <dgm:cxn modelId="{6A0724A8-33DA-4C10-9DC4-A7D212501D18}" srcId="{3DF9ADEE-088A-4E8C-99A5-1F3FC8F06B93}" destId="{0F513F9E-66D9-4271-8CA6-539EDF046C05}" srcOrd="1" destOrd="0" parTransId="{FAD8F23A-D4BC-4712-BEAC-CE462D3A2A8C}" sibTransId="{F37C62A4-DF6B-49C5-BF58-42005BCBC140}"/>
    <dgm:cxn modelId="{BDD56BA9-9511-4E3E-9B3A-C1C79724C2AD}" type="presOf" srcId="{F9C63DBF-BEEA-4FDC-B77D-4BE5EC16F958}" destId="{BE874BE1-9B9F-49EA-84D7-4C47F84F4113}" srcOrd="0" destOrd="4" presId="urn:microsoft.com/office/officeart/2005/8/layout/matrix3"/>
    <dgm:cxn modelId="{97A3B3AC-7A06-4F64-B965-390637C7B1EF}" srcId="{3DF9ADEE-088A-4E8C-99A5-1F3FC8F06B93}" destId="{88F983E3-3053-4CBD-9C30-371BB29EAA42}" srcOrd="3" destOrd="0" parTransId="{0405F9A2-22DF-4E70-86D9-A4438101465E}" sibTransId="{D3C603B9-3889-41F0-BEBF-3729C823B01B}"/>
    <dgm:cxn modelId="{9640DFB7-A441-48E4-B26F-40962DF0A2F3}" type="presOf" srcId="{3A2A52B2-D83B-496A-8741-9FC6C72F8BA9}" destId="{BE874BE1-9B9F-49EA-84D7-4C47F84F4113}" srcOrd="0" destOrd="2" presId="urn:microsoft.com/office/officeart/2005/8/layout/matrix3"/>
    <dgm:cxn modelId="{FEA2F0B9-3192-489D-BB81-C82AE4EBAE90}" srcId="{88F983E3-3053-4CBD-9C30-371BB29EAA42}" destId="{00504B74-7024-4859-872E-88AAB171E768}" srcOrd="0" destOrd="0" parTransId="{ED90A431-3D41-426E-B3F8-43653CB0169B}" sibTransId="{B522B6B2-80A1-4B96-9CC3-73CA92554BCC}"/>
    <dgm:cxn modelId="{EEDD4EBA-D7CA-4B2A-AB1F-04787AE35424}" type="presOf" srcId="{00504B74-7024-4859-872E-88AAB171E768}" destId="{C643703B-F92E-4C28-9FD2-A32507D2C6A0}" srcOrd="0" destOrd="1" presId="urn:microsoft.com/office/officeart/2005/8/layout/matrix3"/>
    <dgm:cxn modelId="{C8DB4EC9-13B0-417D-B311-018B6D7B66B7}" srcId="{5F019ADD-E56F-4353-AF86-BBCC25CB6F97}" destId="{3A2A52B2-D83B-496A-8741-9FC6C72F8BA9}" srcOrd="1" destOrd="0" parTransId="{A21D10ED-7466-4F58-80C8-8AD18E90DFF2}" sibTransId="{00CDDC69-831A-4940-826E-A4B342E02F45}"/>
    <dgm:cxn modelId="{DDA242E8-5CE7-4273-9C41-9E7E21561801}" type="presOf" srcId="{6992F038-D079-45A3-9963-640CA7BB3322}" destId="{BE874BE1-9B9F-49EA-84D7-4C47F84F4113}" srcOrd="0" destOrd="1" presId="urn:microsoft.com/office/officeart/2005/8/layout/matrix3"/>
    <dgm:cxn modelId="{3034C50C-88D5-4399-B173-04CD1F7DDDC2}" type="presParOf" srcId="{DAADD0FE-1159-44EB-9AE1-03762D809971}" destId="{C803B5EE-B76F-4DD6-B4F4-CBBAD4FDA8BF}" srcOrd="0" destOrd="0" presId="urn:microsoft.com/office/officeart/2005/8/layout/matrix3"/>
    <dgm:cxn modelId="{9D742797-13F6-49E1-95F7-3EEC99BA1FC0}" type="presParOf" srcId="{DAADD0FE-1159-44EB-9AE1-03762D809971}" destId="{969AD118-EE33-4A10-BE0A-8263D40E9C3B}" srcOrd="1" destOrd="0" presId="urn:microsoft.com/office/officeart/2005/8/layout/matrix3"/>
    <dgm:cxn modelId="{DBF15E5A-6CD5-4E2D-B401-E43191E1329F}" type="presParOf" srcId="{DAADD0FE-1159-44EB-9AE1-03762D809971}" destId="{4AE63732-D8C0-4B97-9F3F-30DD6BAE2FA0}" srcOrd="2" destOrd="0" presId="urn:microsoft.com/office/officeart/2005/8/layout/matrix3"/>
    <dgm:cxn modelId="{7DDF5D10-607D-4516-94FF-B2A66624FDA7}" type="presParOf" srcId="{DAADD0FE-1159-44EB-9AE1-03762D809971}" destId="{BE874BE1-9B9F-49EA-84D7-4C47F84F4113}" srcOrd="3" destOrd="0" presId="urn:microsoft.com/office/officeart/2005/8/layout/matrix3"/>
    <dgm:cxn modelId="{E5B2D3CF-009B-4039-93A6-98BBFB9DBDAF}" type="presParOf" srcId="{DAADD0FE-1159-44EB-9AE1-03762D809971}" destId="{C643703B-F92E-4C28-9FD2-A32507D2C6A0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B5EE-B76F-4DD6-B4F4-CBBAD4FDA8BF}">
      <dsp:nvSpPr>
        <dsp:cNvPr id="0" name=""/>
        <dsp:cNvSpPr/>
      </dsp:nvSpPr>
      <dsp:spPr>
        <a:xfrm>
          <a:off x="177888" y="0"/>
          <a:ext cx="8964734" cy="8964734"/>
        </a:xfrm>
        <a:prstGeom prst="diamond">
          <a:avLst/>
        </a:prstGeom>
        <a:solidFill>
          <a:srgbClr val="B620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AD118-EE33-4A10-BE0A-8263D40E9C3B}">
      <dsp:nvSpPr>
        <dsp:cNvPr id="0" name=""/>
        <dsp:cNvSpPr/>
      </dsp:nvSpPr>
      <dsp:spPr>
        <a:xfrm>
          <a:off x="940608" y="851649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solidFill>
                <a:schemeClr val="tx1">
                  <a:lumMod val="75000"/>
                  <a:lumOff val="25000"/>
                </a:schemeClr>
              </a:solidFill>
            </a:rPr>
            <a:t>Numero de reuniões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tx1">
                  <a:lumMod val="75000"/>
                  <a:lumOff val="25000"/>
                </a:schemeClr>
              </a:solidFill>
            </a:rPr>
            <a:t>~20 reuniões de alinhamento</a:t>
          </a:r>
          <a:endParaRPr lang="pt-BR" sz="2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11281" y="1022322"/>
        <a:ext cx="3154900" cy="3154900"/>
      </dsp:txXfrm>
    </dsp:sp>
    <dsp:sp modelId="{4AE63732-D8C0-4B97-9F3F-30DD6BAE2FA0}">
      <dsp:nvSpPr>
        <dsp:cNvPr id="0" name=""/>
        <dsp:cNvSpPr/>
      </dsp:nvSpPr>
      <dsp:spPr>
        <a:xfrm>
          <a:off x="4705796" y="851649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>
              <a:solidFill>
                <a:schemeClr val="tx1">
                  <a:lumMod val="75000"/>
                  <a:lumOff val="25000"/>
                </a:schemeClr>
              </a:solidFill>
            </a:rPr>
            <a:t>Quantidade de pessoas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tx1">
                  <a:lumMod val="75000"/>
                  <a:lumOff val="25000"/>
                </a:schemeClr>
              </a:solidFill>
            </a:rPr>
            <a:t>~40 pessoas ouvidas</a:t>
          </a:r>
          <a:endParaRPr lang="pt-BR" sz="2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876469" y="1022322"/>
        <a:ext cx="3154900" cy="3154900"/>
      </dsp:txXfrm>
    </dsp:sp>
    <dsp:sp modelId="{BE874BE1-9B9F-49EA-84D7-4C47F84F4113}">
      <dsp:nvSpPr>
        <dsp:cNvPr id="0" name=""/>
        <dsp:cNvSpPr/>
      </dsp:nvSpPr>
      <dsp:spPr>
        <a:xfrm>
          <a:off x="940608" y="4616838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solidFill>
                <a:schemeClr val="tx1">
                  <a:lumMod val="75000"/>
                  <a:lumOff val="25000"/>
                </a:schemeClr>
              </a:solidFill>
            </a:rPr>
            <a:t>Formato de Diagnóstico</a:t>
          </a:r>
          <a:endParaRPr lang="pt-BR" sz="27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Fox Groups via teams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Fox Groups presencial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Entrevistas Presencial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Entrevistas via teams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Reuniões de trocas diversas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11281" y="4787511"/>
        <a:ext cx="3154900" cy="3154900"/>
      </dsp:txXfrm>
    </dsp:sp>
    <dsp:sp modelId="{C643703B-F92E-4C28-9FD2-A32507D2C6A0}">
      <dsp:nvSpPr>
        <dsp:cNvPr id="0" name=""/>
        <dsp:cNvSpPr/>
      </dsp:nvSpPr>
      <dsp:spPr>
        <a:xfrm>
          <a:off x="4705796" y="4616838"/>
          <a:ext cx="3496246" cy="3496246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tx1">
              <a:lumMod val="85000"/>
              <a:lumOff val="1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>
              <a:solidFill>
                <a:schemeClr val="tx1">
                  <a:lumMod val="75000"/>
                  <a:lumOff val="25000"/>
                </a:schemeClr>
              </a:solidFill>
            </a:rPr>
            <a:t>Cargos ouvidos</a:t>
          </a:r>
          <a:endParaRPr lang="pt-BR" sz="2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Gerentes de Negócios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Gerentes Regionais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Gerente Nacional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Analistas matriz e Regional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>
              <a:solidFill>
                <a:schemeClr val="tx1">
                  <a:lumMod val="75000"/>
                  <a:lumOff val="25000"/>
                </a:schemeClr>
              </a:solidFill>
            </a:rPr>
            <a:t>Assistente regional</a:t>
          </a:r>
          <a:endParaRPr lang="pt-BR" sz="21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876469" y="4787511"/>
        <a:ext cx="3154900" cy="315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Através</a:t>
            </a:r>
            <a:r>
              <a:rPr lang="en-US"/>
              <a:t> </a:t>
            </a:r>
            <a:r>
              <a:rPr lang="en-US" dirty="0" err="1"/>
              <a:t>deste</a:t>
            </a:r>
            <a:r>
              <a:rPr lang="en-US"/>
              <a:t> </a:t>
            </a:r>
            <a:r>
              <a:rPr lang="en-US" dirty="0" err="1"/>
              <a:t>infográfico</a:t>
            </a:r>
            <a:r>
              <a:rPr lang="en-US"/>
              <a:t> </a:t>
            </a:r>
            <a:r>
              <a:rPr lang="en-US" dirty="0" err="1"/>
              <a:t>temático</a:t>
            </a:r>
            <a:r>
              <a:rPr lang="en-US"/>
              <a:t>, </a:t>
            </a:r>
            <a:r>
              <a:rPr lang="en-US" dirty="0" err="1"/>
              <a:t>mostramos</a:t>
            </a:r>
            <a:r>
              <a:rPr lang="en-US"/>
              <a:t>  o </a:t>
            </a:r>
            <a:r>
              <a:rPr lang="en-US" dirty="0" err="1"/>
              <a:t>conteúdo</a:t>
            </a:r>
            <a:r>
              <a:rPr lang="en-US"/>
              <a:t> dos </a:t>
            </a:r>
            <a:r>
              <a:rPr lang="en-US" dirty="0" err="1"/>
              <a:t>encontros</a:t>
            </a:r>
            <a:r>
              <a:rPr lang="en-US"/>
              <a:t>, </a:t>
            </a:r>
            <a:r>
              <a:rPr lang="en-US" dirty="0" err="1"/>
              <a:t>fazendo</a:t>
            </a:r>
            <a:r>
              <a:rPr lang="en-US"/>
              <a:t> </a:t>
            </a:r>
            <a:r>
              <a:rPr lang="en-US" dirty="0" err="1"/>
              <a:t>aqui</a:t>
            </a:r>
            <a:r>
              <a:rPr lang="en-US"/>
              <a:t> </a:t>
            </a:r>
            <a:r>
              <a:rPr lang="en-US" dirty="0" err="1"/>
              <a:t>algumas</a:t>
            </a:r>
            <a:r>
              <a:rPr lang="en-US"/>
              <a:t> </a:t>
            </a:r>
            <a:r>
              <a:rPr lang="en-US" dirty="0" err="1"/>
              <a:t>pontuações</a:t>
            </a:r>
            <a:r>
              <a:rPr lang="en-US"/>
              <a:t> </a:t>
            </a:r>
            <a:r>
              <a:rPr lang="en-US" dirty="0" err="1"/>
              <a:t>sobre</a:t>
            </a:r>
            <a:r>
              <a:rPr lang="en-US"/>
              <a:t> o </a:t>
            </a:r>
            <a:r>
              <a:rPr lang="en-US" dirty="0" err="1"/>
              <a:t>conteúdo</a:t>
            </a:r>
            <a:r>
              <a:rPr lang="en-US"/>
              <a:t> </a:t>
            </a:r>
            <a:r>
              <a:rPr lang="en-US" dirty="0" err="1"/>
              <a:t>assíncrono</a:t>
            </a:r>
            <a:r>
              <a:rPr lang="en-US"/>
              <a:t>, </a:t>
            </a:r>
            <a:r>
              <a:rPr lang="en-US" dirty="0" err="1"/>
              <a:t>que</a:t>
            </a:r>
            <a:r>
              <a:rPr lang="en-US"/>
              <a:t> </a:t>
            </a:r>
            <a:r>
              <a:rPr lang="en-US" dirty="0" err="1"/>
              <a:t>deve</a:t>
            </a:r>
            <a:r>
              <a:rPr lang="en-US"/>
              <a:t> ser visto </a:t>
            </a:r>
            <a:r>
              <a:rPr lang="en-US" dirty="0" err="1"/>
              <a:t>previamente</a:t>
            </a:r>
            <a:r>
              <a:rPr lang="en-US"/>
              <a:t> e entre </a:t>
            </a:r>
            <a:r>
              <a:rPr lang="en-US" dirty="0" err="1"/>
              <a:t>os</a:t>
            </a:r>
            <a:r>
              <a:rPr lang="en-US"/>
              <a:t> </a:t>
            </a:r>
            <a:r>
              <a:rPr lang="en-US" dirty="0" err="1"/>
              <a:t>encontros</a:t>
            </a:r>
            <a:r>
              <a:rPr lang="en-US"/>
              <a:t>. Sempre </a:t>
            </a:r>
            <a:r>
              <a:rPr lang="en-US" dirty="0" err="1"/>
              <a:t>reforce</a:t>
            </a:r>
            <a:r>
              <a:rPr lang="en-US"/>
              <a:t> </a:t>
            </a:r>
            <a:r>
              <a:rPr lang="en-US" dirty="0" err="1"/>
              <a:t>que</a:t>
            </a:r>
            <a:r>
              <a:rPr lang="en-US"/>
              <a:t> o </a:t>
            </a:r>
            <a:r>
              <a:rPr lang="en-US" dirty="0" err="1"/>
              <a:t>Programa</a:t>
            </a:r>
            <a:r>
              <a:rPr lang="en-US"/>
              <a:t> </a:t>
            </a:r>
            <a:r>
              <a:rPr lang="en-US" dirty="0" err="1"/>
              <a:t>Gestão</a:t>
            </a:r>
            <a:r>
              <a:rPr lang="en-US"/>
              <a:t> de </a:t>
            </a:r>
            <a:r>
              <a:rPr lang="en-US" dirty="0" err="1"/>
              <a:t>Negócios</a:t>
            </a:r>
            <a:r>
              <a:rPr lang="en-US"/>
              <a:t> é </a:t>
            </a:r>
            <a:r>
              <a:rPr lang="en-US" dirty="0" err="1"/>
              <a:t>uma</a:t>
            </a:r>
            <a:r>
              <a:rPr lang="en-US"/>
              <a:t> jornada de </a:t>
            </a:r>
            <a:r>
              <a:rPr lang="en-US" dirty="0" err="1"/>
              <a:t>aprendizagem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dirty="0"/>
              <a:t>O BI DEMONSTRA A RELAÇÃO DAS 6 TURMAS REALIZADAS ATÉ AGORA!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BI-DM</a:t>
            </a:r>
            <a:endParaRPr lang="en-US"/>
          </a:p>
          <a:p>
            <a:r>
              <a:rPr lang="en-US" dirty="0"/>
              <a:t>https://app.powerbi.com/view?r=eyJrIjoiNGU4NGNhNTYtMzU3Mi00NzdlLWEyNzgtNzVkMzRhMmY1YWM3IiwidCI6ImFmZGNmZmZmLThlMWUtNDliNC1hNGNjLThkYmY1YmU0NTE4OSJ9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93794-0E0B-1391-9F34-6DA0642E8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95633B-7592-9BB5-BB89-F99EA8B60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84450-1362-B781-D535-C6CAC25EF3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D17AD4-38E4-924B-2B0F-BB04A8CB40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0B6C6A-7EC1-EF5B-EEC7-B5C1F5BF8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 err="1"/>
              <a:t>Resumo</a:t>
            </a:r>
            <a:r>
              <a:rPr lang="en-US" dirty="0"/>
              <a:t> </a:t>
            </a:r>
            <a:r>
              <a:rPr lang="en-US" dirty="0" err="1"/>
              <a:t>Traduzido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E994E-5093-39B1-981B-2731AB46D3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22091-C88F-B831-4C4A-2AC42488A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5501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A338A-8D3D-6AA2-02B8-7F060BA38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AE4A15-D73C-4A08-76A9-F7319AD2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F8E0E-0B7B-6A53-1366-C104AFAFAF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D0FA0BF-AC26-99AA-0214-9B97F3DC67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965EC8-2F87-3BED-CF68-4F8AE76A2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Duplicar se necessário</a:t>
            </a:r>
          </a:p>
          <a:p>
            <a:r>
              <a:rPr lang="en-US"/>
              <a:t>11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B2785-0F5E-BCE4-F575-475715DE9F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010E8-EDFA-F9B8-57B1-78203E223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2975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TEAMS -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Entrevistas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trocas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(Nov/25 e Abril/26)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fox groups com GNs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nacional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23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Convidados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Presencial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-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Entrevistas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trocas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(Jan/26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Abril/26)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RJ –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minimo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3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reuniões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Analista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coord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fox groups com GNs RJ – 7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pessoas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Regional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coordenadores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Regional PR-SC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Gns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SP (campo)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Nacional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Assistente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13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42FAC-B5CE-F573-BF00-FF3A6BCF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4CD3830-F18C-2E8D-DFD1-B86BF0419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BD249-DDDD-77E0-49D0-120FA15CF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TEAMS -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Entrevistas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trocas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(Nov/25 e Abril/26)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fox groups com GNs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nacional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23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Convidados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Presencial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-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Entrevistas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trocas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(Jan/26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Abril/26)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RJ –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minimo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3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reuniões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Analista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coord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fox groups com GNs RJ – 7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pessoas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Regional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coordenadores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Regional PR-SC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Gns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SP (campo)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Nacional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Assistente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66384B-DCD8-DBB4-08BE-0F3148084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06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F732E-9B1F-8152-DE3A-AB5A6C9E7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023FE7-A924-1E69-FDCE-A8B98C4CA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526DA00-0DB2-4294-B250-B178553CE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TEAMS -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Entrevistas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trocas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(Nov/25 e Abril/26)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fox groups com GNs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nacional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23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Convidados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Presencial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-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Entrevistas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trocas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(Jan/26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Abril/26)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RJ –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minimo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3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reuniões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Analista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coord e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fox groups com GNs RJ – 7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pessoas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Regional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coordenadores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Regional PR-SC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Gns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SP (campo)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Gerente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Nacional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Analistas</a:t>
            </a: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RJ</a:t>
            </a: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1200" dirty="0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 </a:t>
            </a:r>
            <a:r>
              <a:rPr lang="en-US" sz="1200" dirty="0" err="1">
                <a:solidFill>
                  <a:srgbClr val="3A3A3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Assistente</a:t>
            </a:r>
            <a:endParaRPr lang="en-US" sz="1200" dirty="0">
              <a:solidFill>
                <a:srgbClr val="3A3A3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7DD3ED7-5CD5-F5F2-1540-97E477940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60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EAD – Tem </a:t>
            </a:r>
            <a:r>
              <a:rPr lang="en-US"/>
              <a:t>o </a:t>
            </a:r>
            <a:r>
              <a:rPr lang="en-US" dirty="0"/>
              <a:t>intuit </a:t>
            </a:r>
            <a:r>
              <a:rPr lang="en-US"/>
              <a:t>de “</a:t>
            </a:r>
            <a:r>
              <a:rPr lang="en-US" dirty="0" err="1"/>
              <a:t>ensinar</a:t>
            </a:r>
            <a:r>
              <a:rPr lang="en-US" dirty="0"/>
              <a:t>” </a:t>
            </a:r>
            <a:r>
              <a:rPr lang="en-US"/>
              <a:t>a </a:t>
            </a:r>
            <a:r>
              <a:rPr lang="en-US" dirty="0" err="1"/>
              <a:t>linguagem</a:t>
            </a:r>
            <a:r>
              <a:rPr lang="en-US" dirty="0"/>
              <a:t> do </a:t>
            </a:r>
            <a:r>
              <a:rPr lang="en-US" dirty="0" err="1"/>
              <a:t>vendedor</a:t>
            </a:r>
            <a:r>
              <a:rPr lang="en-US" dirty="0"/>
              <a:t> </a:t>
            </a:r>
            <a:r>
              <a:rPr lang="en-US"/>
              <a:t>de </a:t>
            </a:r>
            <a:r>
              <a:rPr lang="en-US" dirty="0" err="1"/>
              <a:t>alta</a:t>
            </a:r>
            <a:r>
              <a:rPr lang="en-US" dirty="0"/>
              <a:t> performance </a:t>
            </a:r>
            <a:r>
              <a:rPr lang="en-US"/>
              <a:t>para </a:t>
            </a:r>
            <a:r>
              <a:rPr lang="en-US" dirty="0"/>
              <a:t>multi </a:t>
            </a:r>
            <a:r>
              <a:rPr lang="en-US" dirty="0" err="1"/>
              <a:t>serviços</a:t>
            </a:r>
            <a:r>
              <a:rPr lang="en-US"/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82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5.svg"/><Relationship Id="rId4" Type="http://schemas.openxmlformats.org/officeDocument/2006/relationships/image" Target="../media/image2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5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sv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1.jpe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5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8.svg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-9849" y="0"/>
            <a:ext cx="18307707" cy="10287000"/>
            <a:chOff x="0" y="0"/>
            <a:chExt cx="24410276" cy="13716000"/>
          </a:xfrm>
        </p:grpSpPr>
        <p:sp>
          <p:nvSpPr>
            <p:cNvPr id="10" name="Freeform 10" descr="Padrão do plano de fundo  O conteúdo gerado por IA pode estar incorreto."/>
            <p:cNvSpPr/>
            <p:nvPr/>
          </p:nvSpPr>
          <p:spPr>
            <a:xfrm>
              <a:off x="0" y="0"/>
              <a:ext cx="24410288" cy="13716000"/>
            </a:xfrm>
            <a:custGeom>
              <a:avLst/>
              <a:gdLst/>
              <a:ahLst/>
              <a:cxnLst/>
              <a:rect l="l" t="t" r="r" b="b"/>
              <a:pathLst>
                <a:path w="24410288" h="13716000">
                  <a:moveTo>
                    <a:pt x="0" y="0"/>
                  </a:moveTo>
                  <a:lnTo>
                    <a:pt x="24410288" y="0"/>
                  </a:lnTo>
                  <a:lnTo>
                    <a:pt x="244102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1" b="-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7812" y="-20469"/>
            <a:ext cx="2857500" cy="2400300"/>
            <a:chOff x="0" y="0"/>
            <a:chExt cx="3810000" cy="3200400"/>
          </a:xfrm>
        </p:grpSpPr>
        <p:sp>
          <p:nvSpPr>
            <p:cNvPr id="12" name="Freeform 12" descr="Gráfico  O conteúdo gerado por IA pode estar incorreto."/>
            <p:cNvSpPr/>
            <p:nvPr/>
          </p:nvSpPr>
          <p:spPr>
            <a:xfrm>
              <a:off x="0" y="0"/>
              <a:ext cx="3810000" cy="3200400"/>
            </a:xfrm>
            <a:custGeom>
              <a:avLst/>
              <a:gdLst/>
              <a:ahLst/>
              <a:cxnLst/>
              <a:rect l="l" t="t" r="r" b="b"/>
              <a:pathLst>
                <a:path w="3810000" h="3200400">
                  <a:moveTo>
                    <a:pt x="0" y="0"/>
                  </a:moveTo>
                  <a:lnTo>
                    <a:pt x="3810000" y="0"/>
                  </a:lnTo>
                  <a:lnTo>
                    <a:pt x="3810000" y="32004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1" r="-11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175311" y="-600342"/>
            <a:ext cx="11066926" cy="10887342"/>
            <a:chOff x="0" y="0"/>
            <a:chExt cx="14755901" cy="14516456"/>
          </a:xfrm>
        </p:grpSpPr>
        <p:sp>
          <p:nvSpPr>
            <p:cNvPr id="14" name="Freeform 14" descr="Logotipo, nome da empresa  O conteúdo gerado por IA pode estar incorreto."/>
            <p:cNvSpPr/>
            <p:nvPr/>
          </p:nvSpPr>
          <p:spPr>
            <a:xfrm>
              <a:off x="0" y="0"/>
              <a:ext cx="14755876" cy="14516481"/>
            </a:xfrm>
            <a:custGeom>
              <a:avLst/>
              <a:gdLst/>
              <a:ahLst/>
              <a:cxnLst/>
              <a:rect l="l" t="t" r="r" b="b"/>
              <a:pathLst>
                <a:path w="14755876" h="14516481">
                  <a:moveTo>
                    <a:pt x="0" y="0"/>
                  </a:moveTo>
                  <a:lnTo>
                    <a:pt x="14755876" y="0"/>
                  </a:lnTo>
                  <a:lnTo>
                    <a:pt x="14755876" y="14516481"/>
                  </a:lnTo>
                  <a:lnTo>
                    <a:pt x="0" y="14516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0934" r="-48146" b="-261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10938" y="3964362"/>
            <a:ext cx="4868999" cy="1909743"/>
            <a:chOff x="0" y="0"/>
            <a:chExt cx="6491999" cy="2546325"/>
          </a:xfrm>
        </p:grpSpPr>
        <p:sp>
          <p:nvSpPr>
            <p:cNvPr id="16" name="Freeform 16" descr="Logotipo, nome da empresa  O conteúdo gerado por IA pode estar incorreto."/>
            <p:cNvSpPr/>
            <p:nvPr/>
          </p:nvSpPr>
          <p:spPr>
            <a:xfrm>
              <a:off x="0" y="0"/>
              <a:ext cx="6491986" cy="2546350"/>
            </a:xfrm>
            <a:custGeom>
              <a:avLst/>
              <a:gdLst/>
              <a:ahLst/>
              <a:cxnLst/>
              <a:rect l="l" t="t" r="r" b="b"/>
              <a:pathLst>
                <a:path w="6491986" h="2546350">
                  <a:moveTo>
                    <a:pt x="0" y="0"/>
                  </a:moveTo>
                  <a:lnTo>
                    <a:pt x="6491986" y="0"/>
                  </a:lnTo>
                  <a:lnTo>
                    <a:pt x="6491986" y="2546350"/>
                  </a:lnTo>
                  <a:lnTo>
                    <a:pt x="0" y="254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2" b="-31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6103674" y="403496"/>
            <a:ext cx="24767201" cy="12514684"/>
            <a:chOff x="0" y="0"/>
            <a:chExt cx="33022934" cy="1668624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/>
            <a:srcRect t="5085" b="5085"/>
            <a:stretch>
              <a:fillRect/>
            </a:stretch>
          </p:blipFill>
          <p:spPr>
            <a:xfrm>
              <a:off x="0" y="0"/>
              <a:ext cx="33022934" cy="16686245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0" y="8896350"/>
            <a:ext cx="2438400" cy="1390650"/>
            <a:chOff x="0" y="0"/>
            <a:chExt cx="3251200" cy="1854200"/>
          </a:xfrm>
        </p:grpSpPr>
        <p:sp>
          <p:nvSpPr>
            <p:cNvPr id="20" name="Freeform 20" descr="Uma imagem contendo Texto  O conteúdo gerado por IA pode estar incorreto."/>
            <p:cNvSpPr/>
            <p:nvPr/>
          </p:nvSpPr>
          <p:spPr>
            <a:xfrm>
              <a:off x="0" y="0"/>
              <a:ext cx="3251200" cy="1854200"/>
            </a:xfrm>
            <a:custGeom>
              <a:avLst/>
              <a:gdLst/>
              <a:ahLst/>
              <a:cxnLst/>
              <a:rect l="l" t="t" r="r" b="b"/>
              <a:pathLst>
                <a:path w="3251200" h="1854200">
                  <a:moveTo>
                    <a:pt x="0" y="0"/>
                  </a:moveTo>
                  <a:lnTo>
                    <a:pt x="3251200" y="0"/>
                  </a:lnTo>
                  <a:lnTo>
                    <a:pt x="3251200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30" r="-13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32668" y="2351256"/>
            <a:ext cx="6225540" cy="95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196" b="1" spc="35">
                <a:solidFill>
                  <a:srgbClr val="EEDEE0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360º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44151" y="6569431"/>
            <a:ext cx="4609049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b="1" i="1" spc="899">
                <a:solidFill>
                  <a:srgbClr val="FFFFFF"/>
                </a:solidFill>
                <a:latin typeface="Amx"/>
                <a:ea typeface="ITC Franklin Gothic LT Semi-Bold Italics"/>
                <a:cs typeface="ITC Franklin Gothic LT Semi-Bold Italics"/>
                <a:sym typeface="ITC Franklin Gothic LT Semi-Bold Italics"/>
              </a:rPr>
              <a:t>Distribuição </a:t>
            </a:r>
          </a:p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b="1" i="1" spc="899">
                <a:solidFill>
                  <a:srgbClr val="FFFFFF"/>
                </a:solidFill>
                <a:latin typeface="Amx"/>
                <a:ea typeface="ITC Franklin Gothic LT Semi-Bold Italics"/>
                <a:cs typeface="ITC Franklin Gothic LT Semi-Bold Italics"/>
                <a:sym typeface="ITC Franklin Gothic LT Semi-Bold Italics"/>
              </a:rPr>
              <a:t>Massivo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32E66-EF6C-45B2-2031-62FC261F9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54224B-72D1-1B89-1A45-82290DB62A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734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0EFE248E-04E3-298C-5D06-22AFFDBB49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 sz="105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3B2DC16-A522-EEFC-935F-AACD43DD015F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30149F71-710D-F705-0B02-15C673BC00A6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728541E5-90D6-8FEC-2DCF-63F5B55BAE2D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68394B3-270A-28D6-5B93-F82713D9BFA4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BB1B74A-0005-499C-D603-5361E257DD64}"/>
              </a:ext>
            </a:extLst>
          </p:cNvPr>
          <p:cNvSpPr txBox="1"/>
          <p:nvPr/>
        </p:nvSpPr>
        <p:spPr>
          <a:xfrm>
            <a:off x="1369680" y="124069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 dirty="0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Diagnóstico_Vozes</a:t>
            </a:r>
            <a:r>
              <a:rPr lang="en-US" sz="3600" i="1" dirty="0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da </a:t>
            </a:r>
            <a:r>
              <a:rPr lang="en-US" sz="3600" i="1" dirty="0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operação</a:t>
            </a:r>
            <a:endParaRPr lang="en-US" sz="3600" i="1" dirty="0">
              <a:solidFill>
                <a:srgbClr val="262626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A80B02F-365E-E5A5-25A5-DF68277E4052}"/>
              </a:ext>
            </a:extLst>
          </p:cNvPr>
          <p:cNvSpPr txBox="1"/>
          <p:nvPr/>
        </p:nvSpPr>
        <p:spPr>
          <a:xfrm>
            <a:off x="978492" y="2529033"/>
            <a:ext cx="408432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 dirty="0">
              <a:latin typeface="Amx"/>
            </a:endParaRP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CB982CB3-06E2-73CC-3034-5B6E5E6589C3}"/>
              </a:ext>
            </a:extLst>
          </p:cNvPr>
          <p:cNvSpPr/>
          <p:nvPr/>
        </p:nvSpPr>
        <p:spPr>
          <a:xfrm rot="6060">
            <a:off x="1379684" y="1927456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A283910-3CC2-5C9E-54C9-5D28316F2B16}"/>
              </a:ext>
            </a:extLst>
          </p:cNvPr>
          <p:cNvSpPr txBox="1"/>
          <p:nvPr/>
        </p:nvSpPr>
        <p:spPr>
          <a:xfrm>
            <a:off x="8654326" y="2161043"/>
            <a:ext cx="865518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84BFB432-7D97-3438-BDCB-EBCB761806DC}"/>
              </a:ext>
            </a:extLst>
          </p:cNvPr>
          <p:cNvSpPr/>
          <p:nvPr/>
        </p:nvSpPr>
        <p:spPr>
          <a:xfrm>
            <a:off x="16300320" y="1893964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6BAD0E72-310C-262A-C306-FBC9E9C41776}"/>
              </a:ext>
            </a:extLst>
          </p:cNvPr>
          <p:cNvGrpSpPr/>
          <p:nvPr/>
        </p:nvGrpSpPr>
        <p:grpSpPr>
          <a:xfrm>
            <a:off x="9030880" y="-3752184"/>
            <a:ext cx="10598086" cy="10156127"/>
            <a:chOff x="-13209860" y="1093827"/>
            <a:chExt cx="14130782" cy="13541502"/>
          </a:xfrm>
        </p:grpSpPr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9481E8F9-007A-A558-0171-E774277121E6}"/>
                </a:ext>
              </a:extLst>
            </p:cNvPr>
            <p:cNvSpPr/>
            <p:nvPr/>
          </p:nvSpPr>
          <p:spPr>
            <a:xfrm>
              <a:off x="-13209860" y="1093827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0F91AAB-80EF-3010-CB8A-482A8A8CA3BE}"/>
              </a:ext>
            </a:extLst>
          </p:cNvPr>
          <p:cNvGrpSpPr/>
          <p:nvPr/>
        </p:nvGrpSpPr>
        <p:grpSpPr>
          <a:xfrm>
            <a:off x="-1143000" y="3248626"/>
            <a:ext cx="9006517" cy="3876074"/>
            <a:chOff x="-1767159" y="1990725"/>
            <a:chExt cx="9006517" cy="387607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285C7B4-6C8B-90CA-AC7A-C71726468582}"/>
                </a:ext>
              </a:extLst>
            </p:cNvPr>
            <p:cNvSpPr/>
            <p:nvPr/>
          </p:nvSpPr>
          <p:spPr>
            <a:xfrm>
              <a:off x="362447" y="2683433"/>
              <a:ext cx="6876911" cy="246006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mx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6DA51ACF-FD24-1AA7-D154-E7E86C952A99}"/>
                </a:ext>
              </a:extLst>
            </p:cNvPr>
            <p:cNvGrpSpPr/>
            <p:nvPr/>
          </p:nvGrpSpPr>
          <p:grpSpPr>
            <a:xfrm rot="-10800000">
              <a:off x="-1767159" y="1990725"/>
              <a:ext cx="2848527" cy="3876074"/>
              <a:chOff x="0" y="0"/>
              <a:chExt cx="4355694" cy="56261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5FE45E49-16E6-D149-FE08-6FB6E6814F22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BC56E6B-9397-C8CF-3801-CC71E6719362}"/>
                </a:ext>
              </a:extLst>
            </p:cNvPr>
            <p:cNvSpPr txBox="1"/>
            <p:nvPr/>
          </p:nvSpPr>
          <p:spPr>
            <a:xfrm>
              <a:off x="978492" y="2866607"/>
              <a:ext cx="6152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mx"/>
                </a:rPr>
                <a:t>Pensamento analítico com influência</a:t>
              </a:r>
              <a:br>
                <a:rPr lang="pt-BR" sz="2400" b="1" dirty="0">
                  <a:latin typeface="Amx"/>
                </a:rPr>
              </a:br>
              <a:br>
                <a:rPr lang="pt-BR" sz="2400" b="1" dirty="0">
                  <a:latin typeface="Amx"/>
                </a:rPr>
              </a:br>
              <a:r>
                <a:rPr lang="pt-BR" dirty="0">
                  <a:latin typeface="Amx"/>
                </a:rPr>
                <a:t>“A gente tem muita informação disponível, mas ainda usa pouco isso pra decidir onde atuar.”</a:t>
              </a:r>
              <a:br>
                <a:rPr lang="pt-BR" dirty="0">
                  <a:latin typeface="Amx"/>
                </a:rPr>
              </a:br>
              <a:br>
                <a:rPr lang="pt-BR" dirty="0">
                  <a:latin typeface="Amx"/>
                </a:rPr>
              </a:br>
              <a:r>
                <a:rPr lang="pt-BR" dirty="0">
                  <a:latin typeface="Amx"/>
                </a:rPr>
                <a:t>“A rota muitas vezes segue o hábito, não necessariamente onde está a maior oportunidade.”</a:t>
              </a:r>
              <a:endParaRPr lang="pt-BR" sz="1600" dirty="0">
                <a:latin typeface="Amx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1E55843-B38B-890D-61D9-54F4E9380325}"/>
              </a:ext>
            </a:extLst>
          </p:cNvPr>
          <p:cNvGrpSpPr/>
          <p:nvPr/>
        </p:nvGrpSpPr>
        <p:grpSpPr>
          <a:xfrm>
            <a:off x="7162800" y="3409656"/>
            <a:ext cx="9006517" cy="3876074"/>
            <a:chOff x="-1767159" y="1990725"/>
            <a:chExt cx="9006517" cy="3876074"/>
          </a:xfrm>
        </p:grpSpPr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F6DC74B5-7566-6F92-B241-6A0FC5554E44}"/>
                </a:ext>
              </a:extLst>
            </p:cNvPr>
            <p:cNvSpPr/>
            <p:nvPr/>
          </p:nvSpPr>
          <p:spPr>
            <a:xfrm>
              <a:off x="362447" y="2683433"/>
              <a:ext cx="6876911" cy="246006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mx"/>
              </a:endParaRPr>
            </a:p>
          </p:txBody>
        </p: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CF8A59D4-B799-CED4-311F-8CB1E51D81A8}"/>
                </a:ext>
              </a:extLst>
            </p:cNvPr>
            <p:cNvGrpSpPr/>
            <p:nvPr/>
          </p:nvGrpSpPr>
          <p:grpSpPr>
            <a:xfrm rot="-10800000">
              <a:off x="-1767159" y="1990725"/>
              <a:ext cx="2848527" cy="3876074"/>
              <a:chOff x="0" y="0"/>
              <a:chExt cx="4355694" cy="5626100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D3E79B41-A2E7-0DF5-B58E-13F67BBEA941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0EAE722-AE1B-20FD-91CA-54D770F61D6B}"/>
                </a:ext>
              </a:extLst>
            </p:cNvPr>
            <p:cNvSpPr txBox="1"/>
            <p:nvPr/>
          </p:nvSpPr>
          <p:spPr>
            <a:xfrm>
              <a:off x="978492" y="2866607"/>
              <a:ext cx="61521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mx"/>
                </a:rPr>
                <a:t>Comunicação estratégica</a:t>
              </a:r>
              <a:br>
                <a:rPr lang="pt-BR" sz="2400" dirty="0">
                  <a:latin typeface="Amx"/>
                </a:rPr>
              </a:br>
              <a:br>
                <a:rPr lang="pt-BR" sz="2400" dirty="0">
                  <a:latin typeface="Amx"/>
                </a:rPr>
              </a:br>
              <a:r>
                <a:rPr lang="pt-BR" dirty="0">
                  <a:latin typeface="Amx"/>
                </a:rPr>
                <a:t>“O portfólio é bom, mas nem sempre o vendedor consegue explicar de forma simples pro cliente.”</a:t>
              </a:r>
              <a:br>
                <a:rPr lang="pt-BR" dirty="0">
                  <a:latin typeface="Amx"/>
                </a:rPr>
              </a:br>
              <a:br>
                <a:rPr lang="pt-BR" dirty="0">
                  <a:latin typeface="Amx"/>
                </a:rPr>
              </a:br>
              <a:r>
                <a:rPr lang="pt-BR" dirty="0">
                  <a:latin typeface="Amx"/>
                </a:rPr>
                <a:t>“No PDV, quem comunica melhor acaba vendendo mais, independente da oferta.”</a:t>
              </a:r>
              <a:endParaRPr lang="pt-BR" sz="1600" dirty="0">
                <a:latin typeface="Amx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3BCC41B5-6827-06BC-67A8-BE28A8C60419}"/>
              </a:ext>
            </a:extLst>
          </p:cNvPr>
          <p:cNvGrpSpPr/>
          <p:nvPr/>
        </p:nvGrpSpPr>
        <p:grpSpPr>
          <a:xfrm>
            <a:off x="2513260" y="6205522"/>
            <a:ext cx="8904541" cy="3876074"/>
            <a:chOff x="-1767159" y="1990725"/>
            <a:chExt cx="8904541" cy="3876074"/>
          </a:xfrm>
        </p:grpSpPr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DB81EE2D-7797-67F2-A42A-EBC352134EAF}"/>
                </a:ext>
              </a:extLst>
            </p:cNvPr>
            <p:cNvSpPr/>
            <p:nvPr/>
          </p:nvSpPr>
          <p:spPr>
            <a:xfrm>
              <a:off x="260471" y="2741215"/>
              <a:ext cx="6876911" cy="2460068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mx"/>
              </a:endParaRPr>
            </a:p>
          </p:txBody>
        </p:sp>
        <p:grpSp>
          <p:nvGrpSpPr>
            <p:cNvPr id="36" name="Group 9">
              <a:extLst>
                <a:ext uri="{FF2B5EF4-FFF2-40B4-BE49-F238E27FC236}">
                  <a16:creationId xmlns:a16="http://schemas.microsoft.com/office/drawing/2014/main" id="{160C523E-1E50-964D-ECB3-6FB4977B3A47}"/>
                </a:ext>
              </a:extLst>
            </p:cNvPr>
            <p:cNvGrpSpPr/>
            <p:nvPr/>
          </p:nvGrpSpPr>
          <p:grpSpPr>
            <a:xfrm rot="-10800000">
              <a:off x="-1767159" y="1990725"/>
              <a:ext cx="2848527" cy="3876074"/>
              <a:chOff x="0" y="0"/>
              <a:chExt cx="4355694" cy="5626100"/>
            </a:xfrm>
          </p:grpSpPr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F7DC3AF3-807E-3C0C-11E7-B090C1FC4110}"/>
                  </a:ext>
                </a:extLst>
              </p:cNvPr>
              <p:cNvSpPr/>
              <p:nvPr/>
            </p:nvSpPr>
            <p:spPr>
              <a:xfrm>
                <a:off x="0" y="0"/>
                <a:ext cx="4355719" cy="5626100"/>
              </a:xfrm>
              <a:custGeom>
                <a:avLst/>
                <a:gdLst/>
                <a:ahLst/>
                <a:cxnLst/>
                <a:rect l="l" t="t" r="r" b="b"/>
                <a:pathLst>
                  <a:path w="4355719" h="5626100">
                    <a:moveTo>
                      <a:pt x="0" y="0"/>
                    </a:moveTo>
                    <a:lnTo>
                      <a:pt x="4355719" y="0"/>
                    </a:lnTo>
                    <a:lnTo>
                      <a:pt x="4355719" y="5626100"/>
                    </a:lnTo>
                    <a:lnTo>
                      <a:pt x="0" y="56261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endParaRPr lang="pt-BR">
                  <a:latin typeface="Amx"/>
                </a:endParaRPr>
              </a:p>
            </p:txBody>
          </p:sp>
        </p:grp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E415CB43-D2AB-1165-C4E8-7D6069BC1941}"/>
                </a:ext>
              </a:extLst>
            </p:cNvPr>
            <p:cNvSpPr txBox="1"/>
            <p:nvPr/>
          </p:nvSpPr>
          <p:spPr>
            <a:xfrm>
              <a:off x="978492" y="2866607"/>
              <a:ext cx="615217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latin typeface="Amx"/>
                </a:rPr>
                <a:t>Resultado comercial</a:t>
              </a:r>
              <a:br>
                <a:rPr lang="pt-BR" dirty="0">
                  <a:latin typeface="Amx"/>
                </a:rPr>
              </a:br>
              <a:br>
                <a:rPr lang="pt-BR" dirty="0">
                  <a:latin typeface="Amx"/>
                </a:rPr>
              </a:br>
              <a:r>
                <a:rPr lang="pt-BR" dirty="0">
                  <a:latin typeface="Amx"/>
                </a:rPr>
                <a:t>“A gente trabalha bastante, mas nem sempre esse esforço vira resultado proporcional.”</a:t>
              </a:r>
              <a:br>
                <a:rPr lang="pt-BR" dirty="0">
                  <a:latin typeface="Amx"/>
                </a:rPr>
              </a:br>
              <a:br>
                <a:rPr lang="pt-BR" dirty="0">
                  <a:latin typeface="Amx"/>
                </a:rPr>
              </a:br>
              <a:r>
                <a:rPr lang="pt-BR" dirty="0">
                  <a:latin typeface="Amx"/>
                </a:rPr>
                <a:t>“Falta direcionamento claro de onde colocar mais energia pra gerar venda.”</a:t>
              </a:r>
              <a:endParaRPr lang="pt-BR" sz="1600" dirty="0">
                <a:latin typeface="Amx"/>
              </a:endParaRPr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BC21218C-8B0B-14E5-6F2F-ED2595799567}"/>
              </a:ext>
            </a:extLst>
          </p:cNvPr>
          <p:cNvSpPr txBox="1"/>
          <p:nvPr/>
        </p:nvSpPr>
        <p:spPr>
          <a:xfrm>
            <a:off x="731170" y="2535734"/>
            <a:ext cx="7895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Amx"/>
              </a:rPr>
              <a:t>Os insights levantados traduzem os principais pontos de alavancagem para evolução do canal.</a:t>
            </a: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A5536096-37D3-FA9E-7D0A-1691DB16BC2C}"/>
              </a:ext>
            </a:extLst>
          </p:cNvPr>
          <p:cNvSpPr/>
          <p:nvPr/>
        </p:nvSpPr>
        <p:spPr>
          <a:xfrm>
            <a:off x="16002000" y="2650295"/>
            <a:ext cx="1987680" cy="1739220"/>
          </a:xfrm>
          <a:custGeom>
            <a:avLst/>
            <a:gdLst/>
            <a:ahLst/>
            <a:cxnLst/>
            <a:rect l="l" t="t" r="r" b="b"/>
            <a:pathLst>
              <a:path w="1987680" h="1739220">
                <a:moveTo>
                  <a:pt x="0" y="0"/>
                </a:moveTo>
                <a:lnTo>
                  <a:pt x="1987680" y="0"/>
                </a:lnTo>
                <a:lnTo>
                  <a:pt x="1987680" y="1739219"/>
                </a:lnTo>
                <a:lnTo>
                  <a:pt x="0" y="17392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223" b="-223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id="{866B1DC7-ACBF-2180-65FE-1C0D33BD05C4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 dirty="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360°_DM</a:t>
            </a:r>
          </a:p>
        </p:txBody>
      </p:sp>
    </p:spTree>
    <p:extLst>
      <p:ext uri="{BB962C8B-B14F-4D97-AF65-F5344CB8AC3E}">
        <p14:creationId xmlns:p14="http://schemas.microsoft.com/office/powerpoint/2010/main" val="239748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5E36-229A-AAAE-A413-F8A1C99B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12F361-38EB-C39E-F0D4-43F0376DB8D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734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08CD44AC-50B1-2E43-B9CE-DFD4CFABEF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 sz="1050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398990E-1C49-392A-46C1-BC2F1E74982B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6E49FF33-5292-6D10-6814-067876D6207F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0C2CF556-7295-9631-4959-BAC56C73FBA2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 dirty="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360°_DM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2F44993-BD8E-EF9F-5946-A2AD9A707161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39F83E7-95AC-3E37-9DE8-4BE34B6F820A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0A548DB-1B8B-D645-7259-7C19ED3B2C92}"/>
              </a:ext>
            </a:extLst>
          </p:cNvPr>
          <p:cNvSpPr txBox="1"/>
          <p:nvPr/>
        </p:nvSpPr>
        <p:spPr>
          <a:xfrm>
            <a:off x="1369680" y="124069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 dirty="0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Diagnóstico_Vozes</a:t>
            </a:r>
            <a:r>
              <a:rPr lang="en-US" sz="3600" i="1" dirty="0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 da </a:t>
            </a:r>
            <a:r>
              <a:rPr lang="en-US" sz="3600" i="1" dirty="0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operação</a:t>
            </a:r>
            <a:endParaRPr lang="en-US" sz="3600" i="1" dirty="0">
              <a:solidFill>
                <a:srgbClr val="262626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835FFD1-BDE8-AB07-488C-107D060EFAD1}"/>
              </a:ext>
            </a:extLst>
          </p:cNvPr>
          <p:cNvSpPr txBox="1"/>
          <p:nvPr/>
        </p:nvSpPr>
        <p:spPr>
          <a:xfrm>
            <a:off x="978492" y="2529033"/>
            <a:ext cx="408432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 dirty="0">
              <a:latin typeface="Amx"/>
            </a:endParaRP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9ADABF17-9CED-C46D-8436-F9714F5FADAF}"/>
              </a:ext>
            </a:extLst>
          </p:cNvPr>
          <p:cNvSpPr/>
          <p:nvPr/>
        </p:nvSpPr>
        <p:spPr>
          <a:xfrm rot="6060">
            <a:off x="1379684" y="1927456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1175448-CE70-D26A-B3A6-858AF994DC8B}"/>
              </a:ext>
            </a:extLst>
          </p:cNvPr>
          <p:cNvSpPr txBox="1"/>
          <p:nvPr/>
        </p:nvSpPr>
        <p:spPr>
          <a:xfrm>
            <a:off x="8654326" y="2161043"/>
            <a:ext cx="865518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26C61D56-4AC1-BD54-394E-9973EDA66273}"/>
              </a:ext>
            </a:extLst>
          </p:cNvPr>
          <p:cNvSpPr/>
          <p:nvPr/>
        </p:nvSpPr>
        <p:spPr>
          <a:xfrm>
            <a:off x="16300320" y="1893964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A3A2451A-435F-BA28-9C93-CA02AF8E82BE}"/>
              </a:ext>
            </a:extLst>
          </p:cNvPr>
          <p:cNvSpPr/>
          <p:nvPr/>
        </p:nvSpPr>
        <p:spPr>
          <a:xfrm>
            <a:off x="2895599" y="2950250"/>
            <a:ext cx="15024516" cy="613512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latin typeface="Amx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BF3D0A3-E241-8510-F64F-E907BEA65178}"/>
              </a:ext>
            </a:extLst>
          </p:cNvPr>
          <p:cNvSpPr txBox="1"/>
          <p:nvPr/>
        </p:nvSpPr>
        <p:spPr>
          <a:xfrm>
            <a:off x="3443017" y="3187236"/>
            <a:ext cx="139725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latin typeface="Amx"/>
              </a:rPr>
              <a:t>Conclusão diagnóstica</a:t>
            </a:r>
            <a:endParaRPr lang="pt-BR" sz="2400" b="1" i="1" dirty="0">
              <a:latin typeface="Amx"/>
            </a:endParaRPr>
          </a:p>
          <a:p>
            <a:r>
              <a:rPr lang="pt-BR" sz="2600" dirty="0">
                <a:latin typeface="Amx"/>
              </a:rPr>
              <a:t>A operação possui uma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grande disponibilidade de dados</a:t>
            </a:r>
            <a:r>
              <a:rPr lang="pt-BR" sz="2600" dirty="0">
                <a:latin typeface="Amx"/>
              </a:rPr>
              <a:t>, porém ainda com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baixa aplicação prática na rotina do GN </a:t>
            </a:r>
            <a:r>
              <a:rPr lang="pt-BR" sz="2600" dirty="0">
                <a:latin typeface="Amx"/>
              </a:rPr>
              <a:t>em campo.</a:t>
            </a:r>
            <a:br>
              <a:rPr lang="pt-BR" sz="2600" dirty="0">
                <a:latin typeface="Amx"/>
              </a:rPr>
            </a:br>
            <a:r>
              <a:rPr lang="pt-BR" sz="2600" dirty="0">
                <a:latin typeface="Amx"/>
              </a:rPr>
              <a:t>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tomada de decisão no campo </a:t>
            </a:r>
            <a:r>
              <a:rPr lang="pt-BR" sz="2600" dirty="0">
                <a:latin typeface="Amx"/>
              </a:rPr>
              <a:t>ainda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é fortemente baseada em hábito</a:t>
            </a:r>
            <a:r>
              <a:rPr lang="pt-BR" sz="2600" dirty="0">
                <a:latin typeface="Amx"/>
              </a:rPr>
              <a:t>, e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não</a:t>
            </a:r>
            <a:r>
              <a:rPr lang="pt-BR" sz="2600" dirty="0">
                <a:latin typeface="Amx"/>
              </a:rPr>
              <a:t> em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leitura estratégica da carteira.</a:t>
            </a:r>
            <a:br>
              <a:rPr lang="pt-BR" sz="2600" dirty="0">
                <a:latin typeface="Amx"/>
              </a:rPr>
            </a:br>
            <a:r>
              <a:rPr lang="pt-BR" sz="2600" dirty="0">
                <a:latin typeface="Amx"/>
              </a:rPr>
              <a:t>Existe uma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oportunidade </a:t>
            </a:r>
            <a:r>
              <a:rPr lang="pt-BR" sz="2600" dirty="0">
                <a:latin typeface="Amx"/>
              </a:rPr>
              <a:t>clara de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evolução </a:t>
            </a:r>
            <a:r>
              <a:rPr lang="pt-BR" sz="2600" dirty="0">
                <a:latin typeface="Amx"/>
              </a:rPr>
              <a:t>na forma como os dados são traduzidos em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direcionamento comercial e influência no PDV</a:t>
            </a:r>
            <a:r>
              <a:rPr lang="pt-BR" sz="2600" dirty="0">
                <a:latin typeface="Amx"/>
              </a:rPr>
              <a:t>.</a:t>
            </a:r>
            <a:br>
              <a:rPr lang="pt-BR" sz="2600" dirty="0">
                <a:latin typeface="Amx"/>
              </a:rPr>
            </a:br>
            <a:r>
              <a:rPr lang="pt-BR" sz="2600" dirty="0">
                <a:latin typeface="Amx"/>
              </a:rPr>
              <a:t>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comunicação no ponto de venda </a:t>
            </a:r>
            <a:r>
              <a:rPr lang="pt-BR" sz="2600" dirty="0">
                <a:latin typeface="Amx"/>
              </a:rPr>
              <a:t>ainda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não potencializa o portfólio </a:t>
            </a:r>
            <a:r>
              <a:rPr lang="pt-BR" sz="2600" dirty="0">
                <a:latin typeface="Amx"/>
              </a:rPr>
              <a:t>disponível,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limitando o resultado.</a:t>
            </a:r>
            <a:br>
              <a:rPr lang="pt-BR" sz="2600" dirty="0">
                <a:latin typeface="Amx"/>
              </a:rPr>
            </a:br>
            <a:r>
              <a:rPr lang="pt-BR" sz="2600" dirty="0">
                <a:latin typeface="Amx"/>
              </a:rPr>
              <a:t>Como consequência, há um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desalinhamento</a:t>
            </a:r>
            <a:r>
              <a:rPr lang="pt-BR" sz="2600" dirty="0">
                <a:latin typeface="Amx"/>
              </a:rPr>
              <a:t> entre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esforço de campo </a:t>
            </a:r>
            <a:r>
              <a:rPr lang="pt-BR" sz="2600" dirty="0">
                <a:latin typeface="Amx"/>
              </a:rPr>
              <a:t>e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geração efetiva de resultado. </a:t>
            </a:r>
            <a:r>
              <a:rPr lang="pt-BR" sz="2600" dirty="0">
                <a:latin typeface="Amx"/>
              </a:rPr>
              <a:t>O grande “pulo do gato” é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promover a troca entre as experiências </a:t>
            </a:r>
            <a:r>
              <a:rPr lang="pt-BR" sz="2600" dirty="0">
                <a:latin typeface="Amx"/>
              </a:rPr>
              <a:t>dos gerentes por meio de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estudos de caso reais</a:t>
            </a:r>
            <a:r>
              <a:rPr lang="pt-BR" sz="2600" dirty="0">
                <a:latin typeface="Amx"/>
              </a:rPr>
              <a:t>, de mercado e principalmente da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rotina</a:t>
            </a:r>
            <a:r>
              <a:rPr lang="pt-BR" sz="2600" dirty="0">
                <a:latin typeface="Amx"/>
              </a:rPr>
              <a:t> deles, uma vez que o programa completo já trás ferramentas mais elaboradas de analises. </a:t>
            </a: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435539A9-FA0B-D432-E44A-C6283D848725}"/>
              </a:ext>
            </a:extLst>
          </p:cNvPr>
          <p:cNvGrpSpPr/>
          <p:nvPr/>
        </p:nvGrpSpPr>
        <p:grpSpPr>
          <a:xfrm>
            <a:off x="-7659636" y="1756574"/>
            <a:ext cx="10598086" cy="10156127"/>
            <a:chOff x="-13209860" y="1093827"/>
            <a:chExt cx="14130782" cy="13541502"/>
          </a:xfrm>
        </p:grpSpPr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1A6F797A-E3FB-8814-3F40-9E83D2AD5AFC}"/>
                </a:ext>
              </a:extLst>
            </p:cNvPr>
            <p:cNvSpPr/>
            <p:nvPr/>
          </p:nvSpPr>
          <p:spPr>
            <a:xfrm>
              <a:off x="-13209860" y="1093827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7314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28671"/>
            <a:ext cx="18620018" cy="10477571"/>
            <a:chOff x="0" y="0"/>
            <a:chExt cx="24384000" cy="13720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 dirty="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360°_DM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4265316" y="9728987"/>
            <a:ext cx="9270024" cy="19857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84396" y="653586"/>
            <a:ext cx="1840135" cy="690048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96433" y="11404263"/>
            <a:ext cx="3342184" cy="786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19"/>
              </a:lnSpc>
            </a:pPr>
            <a:r>
              <a:rPr lang="en-US" sz="51600" b="1" i="1">
                <a:solidFill>
                  <a:srgbClr val="FFFFFF">
                    <a:alpha val="6667"/>
                  </a:srgbClr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“</a:t>
            </a:r>
          </a:p>
        </p:txBody>
      </p:sp>
      <p:sp>
        <p:nvSpPr>
          <p:cNvPr id="9" name="Freeform 9"/>
          <p:cNvSpPr/>
          <p:nvPr/>
        </p:nvSpPr>
        <p:spPr>
          <a:xfrm>
            <a:off x="16522752" y="8024250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684538" y="1860961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471179" y="-3330981"/>
            <a:ext cx="10598096" cy="10156117"/>
            <a:chOff x="0" y="0"/>
            <a:chExt cx="14130795" cy="135414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26938" y="2801769"/>
            <a:ext cx="5683863" cy="548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526" lvl="1" indent="-162763" algn="l">
              <a:lnSpc>
                <a:spcPts val="2160"/>
              </a:lnSpc>
              <a:buFont typeface="Arial"/>
              <a:buChar char="•"/>
            </a:pP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Lançamento</a:t>
            </a: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- Maio/26</a:t>
            </a:r>
          </a:p>
          <a:p>
            <a:pPr marL="325755" lvl="1" indent="-162878" algn="l">
              <a:lnSpc>
                <a:spcPts val="2160"/>
              </a:lnSpc>
            </a:pPr>
            <a:endParaRPr lang="en-US" sz="1800">
              <a:solidFill>
                <a:srgbClr val="FFFFFF"/>
              </a:solidFill>
              <a:latin typeface="Amx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244584" y="3723999"/>
            <a:ext cx="842401" cy="843944"/>
            <a:chOff x="0" y="0"/>
            <a:chExt cx="1123201" cy="11252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3188" cy="1125220"/>
            </a:xfrm>
            <a:custGeom>
              <a:avLst/>
              <a:gdLst/>
              <a:ahLst/>
              <a:cxnLst/>
              <a:rect l="l" t="t" r="r" b="b"/>
              <a:pathLst>
                <a:path w="1123188" h="1125220">
                  <a:moveTo>
                    <a:pt x="0" y="562610"/>
                  </a:moveTo>
                  <a:cubicBezTo>
                    <a:pt x="0" y="251841"/>
                    <a:pt x="251460" y="0"/>
                    <a:pt x="561594" y="0"/>
                  </a:cubicBezTo>
                  <a:cubicBezTo>
                    <a:pt x="871728" y="0"/>
                    <a:pt x="1123188" y="251841"/>
                    <a:pt x="1123188" y="562610"/>
                  </a:cubicBezTo>
                  <a:cubicBezTo>
                    <a:pt x="1123188" y="873379"/>
                    <a:pt x="871728" y="1125220"/>
                    <a:pt x="561594" y="1125220"/>
                  </a:cubicBezTo>
                  <a:cubicBezTo>
                    <a:pt x="251460" y="1125220"/>
                    <a:pt x="0" y="873379"/>
                    <a:pt x="0" y="5626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123201" cy="119193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D91313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637975" y="6084574"/>
            <a:ext cx="3865474" cy="176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60"/>
              </a:lnSpc>
              <a:defRPr sz="2300">
                <a:solidFill>
                  <a:srgbClr val="FFFFFF"/>
                </a:solidFill>
                <a:latin typeface="Amx"/>
                <a:ea typeface="Source Sans Pro"/>
                <a:cs typeface="Source Sans Pro"/>
              </a:defRPr>
            </a:lvl1pPr>
            <a:lvl2pPr marL="416243" lvl="1" indent="-208121">
              <a:lnSpc>
                <a:spcPts val="2760"/>
              </a:lnSpc>
              <a:buFont typeface="Arial"/>
              <a:buChar char="•"/>
              <a:defRPr sz="2300">
                <a:solidFill>
                  <a:srgbClr val="FFFFFF"/>
                </a:solidFill>
                <a:latin typeface="Amx"/>
                <a:ea typeface="Source Sans Pro"/>
                <a:cs typeface="Source Sans Pro"/>
              </a:defRPr>
            </a:lvl2pPr>
            <a:lvl3pPr marL="1292252" lvl="2" indent="-430751">
              <a:lnSpc>
                <a:spcPts val="2760"/>
              </a:lnSpc>
              <a:buFont typeface="Arial"/>
              <a:buChar char="⚬"/>
              <a:defRPr sz="2300">
                <a:solidFill>
                  <a:srgbClr val="FFFFFF"/>
                </a:solidFill>
                <a:latin typeface="Amx"/>
                <a:ea typeface="Source Sans Pro"/>
                <a:cs typeface="Source Sans Pro"/>
              </a:defRPr>
            </a:lvl3pPr>
          </a:lstStyle>
          <a:p>
            <a:pPr lvl="1"/>
            <a:r>
              <a:rPr lang="en-US">
                <a:sym typeface="Source Sans Pro"/>
              </a:rPr>
              <a:t>Resultado Comercial</a:t>
            </a:r>
          </a:p>
          <a:p>
            <a:pPr lvl="2"/>
            <a:r>
              <a:rPr lang="en-US">
                <a:sym typeface="Source Sans Pro"/>
              </a:rPr>
              <a:t>Rotina e Carteira</a:t>
            </a:r>
          </a:p>
          <a:p>
            <a:pPr lvl="2"/>
            <a:r>
              <a:rPr lang="en-US">
                <a:sym typeface="Source Sans Pro"/>
              </a:rPr>
              <a:t>Analise de dados </a:t>
            </a:r>
            <a:endParaRPr lang="en-US" dirty="0">
              <a:sym typeface="Source Sans Pro"/>
            </a:endParaRPr>
          </a:p>
          <a:p>
            <a:pPr lvl="2"/>
            <a:r>
              <a:rPr lang="en-US">
                <a:sym typeface="Source Sans Pro"/>
              </a:rPr>
              <a:t>e boas práticas</a:t>
            </a:r>
            <a:endParaRPr lang="en-US" dirty="0">
              <a:sym typeface="Source Sans Pro"/>
            </a:endParaRPr>
          </a:p>
          <a:p>
            <a:pPr lvl="2"/>
            <a:r>
              <a:rPr lang="en-US">
                <a:sym typeface="Source Sans Pro"/>
              </a:rPr>
              <a:t>Estudo de caso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839022" y="5027128"/>
            <a:ext cx="856956" cy="976851"/>
            <a:chOff x="1103778" y="-2102770"/>
            <a:chExt cx="1142608" cy="1302468"/>
          </a:xfrm>
        </p:grpSpPr>
        <p:sp>
          <p:nvSpPr>
            <p:cNvPr id="20" name="Freeform 20"/>
            <p:cNvSpPr/>
            <p:nvPr/>
          </p:nvSpPr>
          <p:spPr>
            <a:xfrm>
              <a:off x="1103778" y="-2102770"/>
              <a:ext cx="1123188" cy="1125220"/>
            </a:xfrm>
            <a:custGeom>
              <a:avLst/>
              <a:gdLst/>
              <a:ahLst/>
              <a:cxnLst/>
              <a:rect l="l" t="t" r="r" b="b"/>
              <a:pathLst>
                <a:path w="1123188" h="1125220">
                  <a:moveTo>
                    <a:pt x="0" y="562610"/>
                  </a:moveTo>
                  <a:cubicBezTo>
                    <a:pt x="0" y="251841"/>
                    <a:pt x="251460" y="0"/>
                    <a:pt x="561594" y="0"/>
                  </a:cubicBezTo>
                  <a:cubicBezTo>
                    <a:pt x="871728" y="0"/>
                    <a:pt x="1123188" y="251841"/>
                    <a:pt x="1123188" y="562610"/>
                  </a:cubicBezTo>
                  <a:cubicBezTo>
                    <a:pt x="1123188" y="873379"/>
                    <a:pt x="871728" y="1125220"/>
                    <a:pt x="561594" y="1125220"/>
                  </a:cubicBezTo>
                  <a:cubicBezTo>
                    <a:pt x="251460" y="1125220"/>
                    <a:pt x="0" y="873379"/>
                    <a:pt x="0" y="5626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23187" y="-1992235"/>
              <a:ext cx="1123199" cy="119193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D91313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50755" y="5474055"/>
            <a:ext cx="5260157" cy="2494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760"/>
              </a:lnSpc>
              <a:defRPr sz="2300">
                <a:solidFill>
                  <a:srgbClr val="FFFFFF"/>
                </a:solidFill>
                <a:latin typeface="Amx"/>
                <a:ea typeface="Source Sans Pro"/>
                <a:cs typeface="Source Sans Pro"/>
              </a:defRPr>
            </a:lvl1pPr>
            <a:lvl2pPr marL="416243" lvl="1" indent="-208121">
              <a:lnSpc>
                <a:spcPts val="2760"/>
              </a:lnSpc>
              <a:buFont typeface="Arial"/>
              <a:buChar char="•"/>
              <a:defRPr sz="2300">
                <a:solidFill>
                  <a:srgbClr val="FFFFFF"/>
                </a:solidFill>
                <a:latin typeface="Amx"/>
                <a:ea typeface="Source Sans Pro"/>
                <a:cs typeface="Source Sans Pro"/>
              </a:defRPr>
            </a:lvl2pPr>
            <a:lvl3pPr marL="1292252" lvl="2" indent="-430751">
              <a:lnSpc>
                <a:spcPts val="2760"/>
              </a:lnSpc>
              <a:buFont typeface="Arial"/>
              <a:buChar char="⚬"/>
              <a:defRPr sz="2300">
                <a:solidFill>
                  <a:srgbClr val="FFFFFF"/>
                </a:solidFill>
                <a:latin typeface="Amx"/>
                <a:ea typeface="Source Sans Pro"/>
                <a:cs typeface="Source Sans Pro"/>
              </a:defRPr>
            </a:lvl3pPr>
          </a:lstStyle>
          <a:p>
            <a:pPr lvl="1"/>
            <a:r>
              <a:rPr lang="en-US">
                <a:sym typeface="Source Sans Pro"/>
              </a:rPr>
              <a:t>Pensamento Analítico com Influência</a:t>
            </a:r>
          </a:p>
          <a:p>
            <a:pPr lvl="2"/>
            <a:r>
              <a:rPr lang="en-US">
                <a:sym typeface="Source Sans Pro"/>
              </a:rPr>
              <a:t>Da analise a ação do PDV -</a:t>
            </a:r>
          </a:p>
          <a:p>
            <a:pPr lvl="2"/>
            <a:r>
              <a:rPr lang="en-US">
                <a:sym typeface="Source Sans Pro"/>
              </a:rPr>
              <a:t>GN  a vida como ela é </a:t>
            </a:r>
          </a:p>
          <a:p>
            <a:pPr lvl="2"/>
            <a:r>
              <a:rPr lang="en-US">
                <a:sym typeface="Source Sans Pro"/>
              </a:rPr>
              <a:t>Método 3p</a:t>
            </a:r>
          </a:p>
          <a:p>
            <a:pPr lvl="2"/>
            <a:r>
              <a:rPr lang="en-US">
                <a:sym typeface="Source Sans Pro"/>
              </a:rPr>
              <a:t>Estudos de Caso e FCA</a:t>
            </a:r>
          </a:p>
          <a:p>
            <a:endParaRPr lang="en-US">
              <a:sym typeface="Source Sans Pro"/>
            </a:endParaRPr>
          </a:p>
          <a:p>
            <a:endParaRPr lang="en-US">
              <a:sym typeface="Source Sans Pro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4562010" y="3784578"/>
            <a:ext cx="842401" cy="843944"/>
            <a:chOff x="0" y="0"/>
            <a:chExt cx="1123201" cy="11252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23188" cy="1125220"/>
            </a:xfrm>
            <a:custGeom>
              <a:avLst/>
              <a:gdLst/>
              <a:ahLst/>
              <a:cxnLst/>
              <a:rect l="l" t="t" r="r" b="b"/>
              <a:pathLst>
                <a:path w="1123188" h="1125220">
                  <a:moveTo>
                    <a:pt x="0" y="562610"/>
                  </a:moveTo>
                  <a:cubicBezTo>
                    <a:pt x="0" y="251841"/>
                    <a:pt x="251460" y="0"/>
                    <a:pt x="561594" y="0"/>
                  </a:cubicBezTo>
                  <a:cubicBezTo>
                    <a:pt x="871728" y="0"/>
                    <a:pt x="1123188" y="251841"/>
                    <a:pt x="1123188" y="562610"/>
                  </a:cubicBezTo>
                  <a:cubicBezTo>
                    <a:pt x="1123188" y="873379"/>
                    <a:pt x="871728" y="1125220"/>
                    <a:pt x="561594" y="1125220"/>
                  </a:cubicBezTo>
                  <a:cubicBezTo>
                    <a:pt x="251460" y="1125220"/>
                    <a:pt x="0" y="873379"/>
                    <a:pt x="0" y="5626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123201" cy="119193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D91313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6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4569154" y="5276921"/>
            <a:ext cx="3565703" cy="1118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526" lvl="1" indent="-162763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Certificados</a:t>
            </a: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participação</a:t>
            </a:r>
            <a:endParaRPr lang="en-US" sz="1800">
              <a:solidFill>
                <a:srgbClr val="FFFFFF"/>
              </a:solidFill>
              <a:latin typeface="Amx"/>
              <a:ea typeface="Calibri (MS)"/>
              <a:cs typeface="Calibri (MS)"/>
              <a:sym typeface="Calibri (MS)"/>
            </a:endParaRPr>
          </a:p>
          <a:p>
            <a:pPr marL="325755" lvl="1" indent="-162878" algn="l">
              <a:lnSpc>
                <a:spcPts val="2160"/>
              </a:lnSpc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Selo </a:t>
            </a: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Linkedin</a:t>
            </a: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Programa</a:t>
            </a: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Gestão</a:t>
            </a: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Negócios</a:t>
            </a: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Gestão</a:t>
            </a:r>
            <a:r>
              <a:rPr lang="en-US" sz="18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 360°</a:t>
            </a:r>
          </a:p>
          <a:p>
            <a:pPr marL="325755" lvl="1" indent="-162878" algn="l">
              <a:lnSpc>
                <a:spcPts val="2160"/>
              </a:lnSpc>
            </a:pPr>
            <a:endParaRPr lang="en-US" sz="1800">
              <a:solidFill>
                <a:srgbClr val="FFFFFF"/>
              </a:solidFill>
              <a:latin typeface="Amx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2433202" y="6087393"/>
            <a:ext cx="1383816" cy="993665"/>
            <a:chOff x="0" y="0"/>
            <a:chExt cx="1845088" cy="132488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80032" cy="1096772"/>
            </a:xfrm>
            <a:custGeom>
              <a:avLst/>
              <a:gdLst/>
              <a:ahLst/>
              <a:cxnLst/>
              <a:rect l="l" t="t" r="r" b="b"/>
              <a:pathLst>
                <a:path w="1780032" h="1096772">
                  <a:moveTo>
                    <a:pt x="0" y="548386"/>
                  </a:moveTo>
                  <a:cubicBezTo>
                    <a:pt x="0" y="245491"/>
                    <a:pt x="398399" y="0"/>
                    <a:pt x="890016" y="0"/>
                  </a:cubicBezTo>
                  <a:cubicBezTo>
                    <a:pt x="1381633" y="0"/>
                    <a:pt x="1780032" y="245491"/>
                    <a:pt x="1780032" y="548386"/>
                  </a:cubicBezTo>
                  <a:cubicBezTo>
                    <a:pt x="1780032" y="851281"/>
                    <a:pt x="1381633" y="1096772"/>
                    <a:pt x="890016" y="1096772"/>
                  </a:cubicBezTo>
                  <a:cubicBezTo>
                    <a:pt x="398399" y="1096772"/>
                    <a:pt x="0" y="851154"/>
                    <a:pt x="0" y="5483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5120" y="161491"/>
              <a:ext cx="1779968" cy="116339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D91313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EAD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2510863" y="7402225"/>
            <a:ext cx="4101741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698" lvl="1" indent="-180849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Trilha de técnicas de Vendas :</a:t>
            </a:r>
          </a:p>
          <a:p>
            <a:pPr marL="361952" lvl="1" indent="-180976" algn="l">
              <a:lnSpc>
                <a:spcPts val="24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 5 Microlearnings</a:t>
            </a:r>
          </a:p>
          <a:p>
            <a:pPr marL="1123956" lvl="2" indent="-374652" algn="l">
              <a:lnSpc>
                <a:spcPts val="2400"/>
              </a:lnSpc>
              <a:buFont typeface="Arial"/>
              <a:buChar char="⚬"/>
            </a:pPr>
            <a:r>
              <a:rPr lang="en-US" sz="20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Sprint de Alta Performance 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4748758" y="3737896"/>
            <a:ext cx="3244615" cy="973779"/>
            <a:chOff x="0" y="0"/>
            <a:chExt cx="4326153" cy="129837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326128" cy="1298448"/>
            </a:xfrm>
            <a:custGeom>
              <a:avLst/>
              <a:gdLst/>
              <a:ahLst/>
              <a:cxnLst/>
              <a:rect l="l" t="t" r="r" b="b"/>
              <a:pathLst>
                <a:path w="4326128" h="1298448">
                  <a:moveTo>
                    <a:pt x="0" y="649224"/>
                  </a:moveTo>
                  <a:cubicBezTo>
                    <a:pt x="0" y="290703"/>
                    <a:pt x="290703" y="0"/>
                    <a:pt x="649224" y="0"/>
                  </a:cubicBezTo>
                  <a:lnTo>
                    <a:pt x="3676904" y="0"/>
                  </a:lnTo>
                  <a:cubicBezTo>
                    <a:pt x="4035425" y="0"/>
                    <a:pt x="4326128" y="290703"/>
                    <a:pt x="4326128" y="649224"/>
                  </a:cubicBezTo>
                  <a:cubicBezTo>
                    <a:pt x="4326128" y="1007745"/>
                    <a:pt x="4035425" y="1298448"/>
                    <a:pt x="3676904" y="1298448"/>
                  </a:cubicBezTo>
                  <a:lnTo>
                    <a:pt x="649224" y="1298448"/>
                  </a:lnTo>
                  <a:cubicBezTo>
                    <a:pt x="290703" y="1298321"/>
                    <a:pt x="0" y="1007745"/>
                    <a:pt x="0" y="649224"/>
                  </a:cubicBezTo>
                  <a:close/>
                </a:path>
              </a:pathLst>
            </a:custGeom>
            <a:solidFill>
              <a:srgbClr val="88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66675"/>
              <a:ext cx="4326153" cy="1365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Pós Jornada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364057" y="3546714"/>
            <a:ext cx="4436164" cy="178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6243" lvl="1" indent="-208121" algn="l">
              <a:lnSpc>
                <a:spcPts val="276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Comunicação Estrtégica</a:t>
            </a:r>
          </a:p>
          <a:p>
            <a:pPr marL="1292252" lvl="2" indent="-430751" algn="l">
              <a:lnSpc>
                <a:spcPts val="2760"/>
              </a:lnSpc>
              <a:buFont typeface="Arial"/>
              <a:buChar char="⚬"/>
            </a:pPr>
            <a:r>
              <a:rPr lang="en-US" sz="23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CNV na pratica</a:t>
            </a:r>
          </a:p>
          <a:p>
            <a:pPr marL="1292252" lvl="2" indent="-430751" algn="l">
              <a:lnSpc>
                <a:spcPts val="2760"/>
              </a:lnSpc>
              <a:buFont typeface="Arial"/>
              <a:buChar char="⚬"/>
            </a:pPr>
            <a:r>
              <a:rPr lang="en-US" sz="23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e-mails assertivos</a:t>
            </a:r>
          </a:p>
          <a:p>
            <a:pPr marL="1292252" lvl="2" indent="-430751" algn="l">
              <a:lnSpc>
                <a:spcPts val="2760"/>
              </a:lnSpc>
              <a:buFont typeface="Arial"/>
              <a:buChar char="⚬"/>
            </a:pPr>
            <a:r>
              <a:rPr lang="en-US" sz="23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Infuência Assertiva</a:t>
            </a:r>
          </a:p>
          <a:p>
            <a:pPr algn="l">
              <a:lnSpc>
                <a:spcPts val="2760"/>
              </a:lnSpc>
            </a:pPr>
            <a:endParaRPr lang="en-US" sz="2300">
              <a:solidFill>
                <a:srgbClr val="FFFFFF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5" name="Group 35"/>
          <p:cNvGrpSpPr/>
          <p:nvPr/>
        </p:nvGrpSpPr>
        <p:grpSpPr>
          <a:xfrm rot="-1022700">
            <a:off x="903270" y="3975801"/>
            <a:ext cx="1525029" cy="940908"/>
            <a:chOff x="0" y="0"/>
            <a:chExt cx="2033372" cy="125454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33397" cy="1254506"/>
            </a:xfrm>
            <a:custGeom>
              <a:avLst/>
              <a:gdLst/>
              <a:ahLst/>
              <a:cxnLst/>
              <a:rect l="l" t="t" r="r" b="b"/>
              <a:pathLst>
                <a:path w="2033397" h="1254506">
                  <a:moveTo>
                    <a:pt x="0" y="0"/>
                  </a:moveTo>
                  <a:lnTo>
                    <a:pt x="2033397" y="0"/>
                  </a:lnTo>
                  <a:lnTo>
                    <a:pt x="2033397" y="1254506"/>
                  </a:lnTo>
                  <a:lnTo>
                    <a:pt x="0" y="12545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1" b="-3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39063" y="9133913"/>
            <a:ext cx="11736972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Cada turma terá 2 encontros de  3h (dois temas cada)– Sujeito alteração pós turma piloto.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684538" y="1561228"/>
            <a:ext cx="842401" cy="843944"/>
            <a:chOff x="0" y="0"/>
            <a:chExt cx="1123201" cy="112525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123188" cy="1125220"/>
            </a:xfrm>
            <a:custGeom>
              <a:avLst/>
              <a:gdLst/>
              <a:ahLst/>
              <a:cxnLst/>
              <a:rect l="l" t="t" r="r" b="b"/>
              <a:pathLst>
                <a:path w="1123188" h="1125220">
                  <a:moveTo>
                    <a:pt x="0" y="562610"/>
                  </a:moveTo>
                  <a:cubicBezTo>
                    <a:pt x="0" y="251841"/>
                    <a:pt x="251460" y="0"/>
                    <a:pt x="561594" y="0"/>
                  </a:cubicBezTo>
                  <a:cubicBezTo>
                    <a:pt x="871728" y="0"/>
                    <a:pt x="1123188" y="251841"/>
                    <a:pt x="1123188" y="562610"/>
                  </a:cubicBezTo>
                  <a:cubicBezTo>
                    <a:pt x="1123188" y="873379"/>
                    <a:pt x="871728" y="1125220"/>
                    <a:pt x="561594" y="1125220"/>
                  </a:cubicBezTo>
                  <a:cubicBezTo>
                    <a:pt x="251460" y="1125220"/>
                    <a:pt x="0" y="873379"/>
                    <a:pt x="0" y="5626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66675"/>
              <a:ext cx="1123201" cy="119193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D91313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6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63460" y="1496311"/>
            <a:ext cx="4214403" cy="973779"/>
            <a:chOff x="0" y="0"/>
            <a:chExt cx="5619204" cy="129837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619242" cy="1298448"/>
            </a:xfrm>
            <a:custGeom>
              <a:avLst/>
              <a:gdLst/>
              <a:ahLst/>
              <a:cxnLst/>
              <a:rect l="l" t="t" r="r" b="b"/>
              <a:pathLst>
                <a:path w="5619242" h="1298448">
                  <a:moveTo>
                    <a:pt x="0" y="649224"/>
                  </a:moveTo>
                  <a:cubicBezTo>
                    <a:pt x="0" y="290703"/>
                    <a:pt x="290703" y="0"/>
                    <a:pt x="649224" y="0"/>
                  </a:cubicBezTo>
                  <a:lnTo>
                    <a:pt x="4970018" y="0"/>
                  </a:lnTo>
                  <a:cubicBezTo>
                    <a:pt x="5328539" y="0"/>
                    <a:pt x="5619242" y="290703"/>
                    <a:pt x="5619242" y="649224"/>
                  </a:cubicBezTo>
                  <a:cubicBezTo>
                    <a:pt x="5619242" y="1007745"/>
                    <a:pt x="5328539" y="1298448"/>
                    <a:pt x="4970018" y="1298448"/>
                  </a:cubicBezTo>
                  <a:lnTo>
                    <a:pt x="649224" y="1298448"/>
                  </a:lnTo>
                  <a:cubicBezTo>
                    <a:pt x="290703" y="1298321"/>
                    <a:pt x="0" y="1007745"/>
                    <a:pt x="0" y="649224"/>
                  </a:cubicBezTo>
                  <a:close/>
                </a:path>
              </a:pathLst>
            </a:custGeom>
            <a:solidFill>
              <a:srgbClr val="88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66675"/>
              <a:ext cx="5619204" cy="1365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3600" b="1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Início da Jornada</a:t>
              </a:r>
            </a:p>
          </p:txBody>
        </p:sp>
      </p:grp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BD007864-C210-4919-31EE-B411BCF1E641}"/>
              </a:ext>
            </a:extLst>
          </p:cNvPr>
          <p:cNvCxnSpPr>
            <a:cxnSpLocks/>
          </p:cNvCxnSpPr>
          <p:nvPr/>
        </p:nvCxnSpPr>
        <p:spPr>
          <a:xfrm>
            <a:off x="2628742" y="4383891"/>
            <a:ext cx="3178196" cy="810962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D716B128-2BFB-7AAC-DF22-6715EF9F64C8}"/>
              </a:ext>
            </a:extLst>
          </p:cNvPr>
          <p:cNvCxnSpPr>
            <a:cxnSpLocks/>
          </p:cNvCxnSpPr>
          <p:nvPr/>
        </p:nvCxnSpPr>
        <p:spPr>
          <a:xfrm>
            <a:off x="6889908" y="5479982"/>
            <a:ext cx="5106973" cy="888164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1FBEB495-1A4B-98FA-A5DC-268EDF28DDBC}"/>
              </a:ext>
            </a:extLst>
          </p:cNvPr>
          <p:cNvCxnSpPr>
            <a:cxnSpLocks/>
          </p:cNvCxnSpPr>
          <p:nvPr/>
        </p:nvCxnSpPr>
        <p:spPr>
          <a:xfrm flipH="1">
            <a:off x="13471617" y="4418927"/>
            <a:ext cx="931673" cy="1385632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4" y="-5966"/>
            <a:ext cx="18576731" cy="10723931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59910" y="9536583"/>
            <a:ext cx="5929798" cy="394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000" i="1" spc="699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GESTÃO 360°_DM</a:t>
            </a:r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1995697" y="5541035"/>
            <a:ext cx="3266770" cy="4219575"/>
            <a:chOff x="0" y="0"/>
            <a:chExt cx="4355694" cy="56261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09310" y="4517954"/>
            <a:ext cx="2437695" cy="2437702"/>
            <a:chOff x="0" y="0"/>
            <a:chExt cx="3250260" cy="3250270"/>
          </a:xfrm>
        </p:grpSpPr>
        <p:sp>
          <p:nvSpPr>
            <p:cNvPr id="15" name="Freeform 15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EF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3250260" cy="3250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6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97862" y="5277373"/>
            <a:ext cx="3005985" cy="1816684"/>
          </a:xfrm>
          <a:custGeom>
            <a:avLst/>
            <a:gdLst/>
            <a:ahLst/>
            <a:cxnLst/>
            <a:rect l="l" t="t" r="r" b="b"/>
            <a:pathLst>
              <a:path w="3005985" h="1816684">
                <a:moveTo>
                  <a:pt x="0" y="0"/>
                </a:moveTo>
                <a:lnTo>
                  <a:pt x="3005985" y="0"/>
                </a:lnTo>
                <a:lnTo>
                  <a:pt x="3005985" y="1816684"/>
                </a:lnTo>
                <a:lnTo>
                  <a:pt x="0" y="1816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3589400" y="4585191"/>
            <a:ext cx="2437695" cy="2437702"/>
            <a:chOff x="0" y="0"/>
            <a:chExt cx="3250260" cy="3250270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EF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575"/>
              <a:ext cx="3250260" cy="3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3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003673" y="4585191"/>
            <a:ext cx="2437695" cy="2437703"/>
            <a:chOff x="0" y="0"/>
            <a:chExt cx="3250260" cy="3250270"/>
          </a:xfrm>
        </p:grpSpPr>
        <p:sp>
          <p:nvSpPr>
            <p:cNvPr id="24" name="Freeform 24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8575"/>
              <a:ext cx="3250260" cy="32216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3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3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417947" y="4585191"/>
            <a:ext cx="2437695" cy="2437702"/>
            <a:chOff x="0" y="0"/>
            <a:chExt cx="3250260" cy="3250270"/>
          </a:xfrm>
        </p:grpSpPr>
        <p:sp>
          <p:nvSpPr>
            <p:cNvPr id="28" name="Freeform 28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EF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3250260" cy="3250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4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832220" y="4585191"/>
            <a:ext cx="2437695" cy="2437702"/>
            <a:chOff x="0" y="0"/>
            <a:chExt cx="3250260" cy="3250270"/>
          </a:xfrm>
        </p:grpSpPr>
        <p:sp>
          <p:nvSpPr>
            <p:cNvPr id="32" name="Freeform 32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3250260" cy="3250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799">
                  <a:solidFill>
                    <a:srgbClr val="880000"/>
                  </a:solidFill>
                  <a:latin typeface="Amx"/>
                  <a:ea typeface="Source Sans Pro"/>
                  <a:cs typeface="Source Sans Pro"/>
                  <a:sym typeface="Source Sans Pro"/>
                </a:rPr>
                <a:t>5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33353" y="4585191"/>
            <a:ext cx="2437695" cy="2437702"/>
            <a:chOff x="0" y="0"/>
            <a:chExt cx="3250260" cy="3250270"/>
          </a:xfrm>
        </p:grpSpPr>
        <p:sp>
          <p:nvSpPr>
            <p:cNvPr id="36" name="Freeform 36"/>
            <p:cNvSpPr/>
            <p:nvPr/>
          </p:nvSpPr>
          <p:spPr>
            <a:xfrm>
              <a:off x="19050" y="19050"/>
              <a:ext cx="3212211" cy="3212208"/>
            </a:xfrm>
            <a:custGeom>
              <a:avLst/>
              <a:gdLst/>
              <a:ahLst/>
              <a:cxnLst/>
              <a:rect l="l" t="t" r="r" b="b"/>
              <a:pathLst>
                <a:path w="3212211" h="3212208">
                  <a:moveTo>
                    <a:pt x="0" y="1606041"/>
                  </a:moveTo>
                  <a:cubicBezTo>
                    <a:pt x="0" y="719073"/>
                    <a:pt x="719074" y="0"/>
                    <a:pt x="1606042" y="0"/>
                  </a:cubicBezTo>
                  <a:cubicBezTo>
                    <a:pt x="2493010" y="0"/>
                    <a:pt x="3212211" y="719073"/>
                    <a:pt x="3212211" y="1606041"/>
                  </a:cubicBezTo>
                  <a:cubicBezTo>
                    <a:pt x="3212211" y="2493008"/>
                    <a:pt x="2493137" y="3212208"/>
                    <a:pt x="1606042" y="3212208"/>
                  </a:cubicBezTo>
                  <a:cubicBezTo>
                    <a:pt x="718947" y="3212208"/>
                    <a:pt x="0" y="2493135"/>
                    <a:pt x="0" y="1606041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127"/>
              <a:ext cx="3250311" cy="3250055"/>
            </a:xfrm>
            <a:custGeom>
              <a:avLst/>
              <a:gdLst/>
              <a:ahLst/>
              <a:cxnLst/>
              <a:rect l="l" t="t" r="r" b="b"/>
              <a:pathLst>
                <a:path w="3250311" h="3250055">
                  <a:moveTo>
                    <a:pt x="7239" y="1471040"/>
                  </a:moveTo>
                  <a:cubicBezTo>
                    <a:pt x="9652" y="1445386"/>
                    <a:pt x="12700" y="1419859"/>
                    <a:pt x="16256" y="1394459"/>
                  </a:cubicBezTo>
                  <a:cubicBezTo>
                    <a:pt x="17780" y="1384045"/>
                    <a:pt x="27432" y="1376806"/>
                    <a:pt x="37846" y="1378330"/>
                  </a:cubicBezTo>
                  <a:cubicBezTo>
                    <a:pt x="48260" y="1379854"/>
                    <a:pt x="55499" y="1389506"/>
                    <a:pt x="53975" y="1399920"/>
                  </a:cubicBezTo>
                  <a:cubicBezTo>
                    <a:pt x="50419" y="1424685"/>
                    <a:pt x="47498" y="1449577"/>
                    <a:pt x="45212" y="1474723"/>
                  </a:cubicBezTo>
                  <a:cubicBezTo>
                    <a:pt x="44196" y="1485137"/>
                    <a:pt x="34925" y="1492884"/>
                    <a:pt x="24511" y="1491868"/>
                  </a:cubicBezTo>
                  <a:cubicBezTo>
                    <a:pt x="14097" y="1490852"/>
                    <a:pt x="6350" y="1481581"/>
                    <a:pt x="7366" y="1471167"/>
                  </a:cubicBezTo>
                  <a:close/>
                  <a:moveTo>
                    <a:pt x="29083" y="1318513"/>
                  </a:moveTo>
                  <a:cubicBezTo>
                    <a:pt x="33909" y="1293240"/>
                    <a:pt x="39370" y="1268094"/>
                    <a:pt x="45339" y="1243202"/>
                  </a:cubicBezTo>
                  <a:cubicBezTo>
                    <a:pt x="47752" y="1232915"/>
                    <a:pt x="58039" y="1226692"/>
                    <a:pt x="68326" y="1229105"/>
                  </a:cubicBezTo>
                  <a:cubicBezTo>
                    <a:pt x="78613" y="1231518"/>
                    <a:pt x="84836" y="1241805"/>
                    <a:pt x="82423" y="1252092"/>
                  </a:cubicBezTo>
                  <a:cubicBezTo>
                    <a:pt x="76581" y="1276349"/>
                    <a:pt x="71247" y="1300987"/>
                    <a:pt x="66548" y="1325625"/>
                  </a:cubicBezTo>
                  <a:cubicBezTo>
                    <a:pt x="64516" y="1335912"/>
                    <a:pt x="54610" y="1342770"/>
                    <a:pt x="44323" y="1340738"/>
                  </a:cubicBezTo>
                  <a:cubicBezTo>
                    <a:pt x="34036" y="1338706"/>
                    <a:pt x="27178" y="1328800"/>
                    <a:pt x="29210" y="1318513"/>
                  </a:cubicBezTo>
                  <a:close/>
                  <a:moveTo>
                    <a:pt x="65278" y="1168653"/>
                  </a:moveTo>
                  <a:cubicBezTo>
                    <a:pt x="72517" y="1143888"/>
                    <a:pt x="80264" y="1119377"/>
                    <a:pt x="88646" y="1095247"/>
                  </a:cubicBezTo>
                  <a:cubicBezTo>
                    <a:pt x="92075" y="1085341"/>
                    <a:pt x="102870" y="1080007"/>
                    <a:pt x="112903" y="1083436"/>
                  </a:cubicBezTo>
                  <a:cubicBezTo>
                    <a:pt x="122936" y="1086865"/>
                    <a:pt x="128143" y="1097660"/>
                    <a:pt x="124714" y="1107693"/>
                  </a:cubicBezTo>
                  <a:cubicBezTo>
                    <a:pt x="116586" y="1131315"/>
                    <a:pt x="108966" y="1155318"/>
                    <a:pt x="101854" y="1179448"/>
                  </a:cubicBezTo>
                  <a:cubicBezTo>
                    <a:pt x="98933" y="1189608"/>
                    <a:pt x="88265" y="1195323"/>
                    <a:pt x="78232" y="1192402"/>
                  </a:cubicBezTo>
                  <a:cubicBezTo>
                    <a:pt x="68199" y="1189481"/>
                    <a:pt x="62357" y="1178813"/>
                    <a:pt x="65278" y="1168780"/>
                  </a:cubicBezTo>
                  <a:close/>
                  <a:moveTo>
                    <a:pt x="115189" y="1022730"/>
                  </a:moveTo>
                  <a:cubicBezTo>
                    <a:pt x="124714" y="998727"/>
                    <a:pt x="134874" y="975105"/>
                    <a:pt x="145542" y="951737"/>
                  </a:cubicBezTo>
                  <a:cubicBezTo>
                    <a:pt x="149860" y="942212"/>
                    <a:pt x="161163" y="937894"/>
                    <a:pt x="170815" y="942339"/>
                  </a:cubicBezTo>
                  <a:cubicBezTo>
                    <a:pt x="180467" y="946784"/>
                    <a:pt x="184658" y="957960"/>
                    <a:pt x="180213" y="967612"/>
                  </a:cubicBezTo>
                  <a:cubicBezTo>
                    <a:pt x="169799" y="990472"/>
                    <a:pt x="159893" y="1013586"/>
                    <a:pt x="150622" y="1036954"/>
                  </a:cubicBezTo>
                  <a:cubicBezTo>
                    <a:pt x="146685" y="1046733"/>
                    <a:pt x="135636" y="1051432"/>
                    <a:pt x="125857" y="1047622"/>
                  </a:cubicBezTo>
                  <a:cubicBezTo>
                    <a:pt x="116078" y="1043812"/>
                    <a:pt x="111379" y="1032636"/>
                    <a:pt x="115189" y="1022857"/>
                  </a:cubicBezTo>
                  <a:close/>
                  <a:moveTo>
                    <a:pt x="179070" y="882522"/>
                  </a:moveTo>
                  <a:cubicBezTo>
                    <a:pt x="190881" y="859662"/>
                    <a:pt x="203200" y="837056"/>
                    <a:pt x="215900" y="814831"/>
                  </a:cubicBezTo>
                  <a:cubicBezTo>
                    <a:pt x="221107" y="805687"/>
                    <a:pt x="232791" y="802639"/>
                    <a:pt x="241935" y="807846"/>
                  </a:cubicBezTo>
                  <a:cubicBezTo>
                    <a:pt x="251079" y="813053"/>
                    <a:pt x="254127" y="824737"/>
                    <a:pt x="248920" y="833881"/>
                  </a:cubicBezTo>
                  <a:cubicBezTo>
                    <a:pt x="236347" y="855598"/>
                    <a:pt x="224409" y="877569"/>
                    <a:pt x="212852" y="899921"/>
                  </a:cubicBezTo>
                  <a:cubicBezTo>
                    <a:pt x="208026" y="909319"/>
                    <a:pt x="196596" y="913002"/>
                    <a:pt x="187198" y="908176"/>
                  </a:cubicBezTo>
                  <a:cubicBezTo>
                    <a:pt x="177800" y="903350"/>
                    <a:pt x="174117" y="891920"/>
                    <a:pt x="178943" y="882522"/>
                  </a:cubicBezTo>
                  <a:close/>
                  <a:moveTo>
                    <a:pt x="255905" y="749045"/>
                  </a:moveTo>
                  <a:cubicBezTo>
                    <a:pt x="269748" y="727455"/>
                    <a:pt x="284226" y="706119"/>
                    <a:pt x="299085" y="685164"/>
                  </a:cubicBezTo>
                  <a:cubicBezTo>
                    <a:pt x="305181" y="676528"/>
                    <a:pt x="317119" y="674623"/>
                    <a:pt x="325628" y="680719"/>
                  </a:cubicBezTo>
                  <a:cubicBezTo>
                    <a:pt x="334137" y="686815"/>
                    <a:pt x="336169" y="698753"/>
                    <a:pt x="330073" y="707262"/>
                  </a:cubicBezTo>
                  <a:cubicBezTo>
                    <a:pt x="315595" y="727709"/>
                    <a:pt x="301498" y="748537"/>
                    <a:pt x="287909" y="769619"/>
                  </a:cubicBezTo>
                  <a:cubicBezTo>
                    <a:pt x="282194" y="778509"/>
                    <a:pt x="270383" y="781049"/>
                    <a:pt x="261620" y="775334"/>
                  </a:cubicBezTo>
                  <a:cubicBezTo>
                    <a:pt x="252857" y="769619"/>
                    <a:pt x="250190" y="757808"/>
                    <a:pt x="255905" y="749045"/>
                  </a:cubicBezTo>
                  <a:close/>
                  <a:moveTo>
                    <a:pt x="345186" y="623442"/>
                  </a:moveTo>
                  <a:cubicBezTo>
                    <a:pt x="361061" y="603249"/>
                    <a:pt x="377317" y="583310"/>
                    <a:pt x="394208" y="563880"/>
                  </a:cubicBezTo>
                  <a:cubicBezTo>
                    <a:pt x="401066" y="555879"/>
                    <a:pt x="413131" y="554990"/>
                    <a:pt x="421132" y="561848"/>
                  </a:cubicBezTo>
                  <a:cubicBezTo>
                    <a:pt x="429133" y="568706"/>
                    <a:pt x="430022" y="580770"/>
                    <a:pt x="423164" y="588771"/>
                  </a:cubicBezTo>
                  <a:cubicBezTo>
                    <a:pt x="406781" y="607821"/>
                    <a:pt x="390779" y="627125"/>
                    <a:pt x="375285" y="646937"/>
                  </a:cubicBezTo>
                  <a:cubicBezTo>
                    <a:pt x="368808" y="655192"/>
                    <a:pt x="356870" y="656716"/>
                    <a:pt x="348488" y="650239"/>
                  </a:cubicBezTo>
                  <a:cubicBezTo>
                    <a:pt x="340106" y="643762"/>
                    <a:pt x="338709" y="631824"/>
                    <a:pt x="345186" y="623442"/>
                  </a:cubicBezTo>
                  <a:close/>
                  <a:moveTo>
                    <a:pt x="445897" y="506730"/>
                  </a:moveTo>
                  <a:cubicBezTo>
                    <a:pt x="463550" y="488061"/>
                    <a:pt x="481711" y="469900"/>
                    <a:pt x="500253" y="452120"/>
                  </a:cubicBezTo>
                  <a:cubicBezTo>
                    <a:pt x="507873" y="444881"/>
                    <a:pt x="519938" y="445135"/>
                    <a:pt x="527177" y="452628"/>
                  </a:cubicBezTo>
                  <a:cubicBezTo>
                    <a:pt x="534416" y="460121"/>
                    <a:pt x="534162" y="472313"/>
                    <a:pt x="526669" y="479552"/>
                  </a:cubicBezTo>
                  <a:cubicBezTo>
                    <a:pt x="508508" y="496951"/>
                    <a:pt x="490855" y="514731"/>
                    <a:pt x="473583" y="532891"/>
                  </a:cubicBezTo>
                  <a:cubicBezTo>
                    <a:pt x="466344" y="540512"/>
                    <a:pt x="454279" y="540892"/>
                    <a:pt x="446659" y="533654"/>
                  </a:cubicBezTo>
                  <a:cubicBezTo>
                    <a:pt x="439039" y="526415"/>
                    <a:pt x="438658" y="514350"/>
                    <a:pt x="445897" y="506730"/>
                  </a:cubicBezTo>
                  <a:close/>
                  <a:moveTo>
                    <a:pt x="557149" y="400050"/>
                  </a:moveTo>
                  <a:cubicBezTo>
                    <a:pt x="576453" y="383159"/>
                    <a:pt x="596265" y="366776"/>
                    <a:pt x="616458" y="350774"/>
                  </a:cubicBezTo>
                  <a:cubicBezTo>
                    <a:pt x="624713" y="344297"/>
                    <a:pt x="636651" y="345567"/>
                    <a:pt x="643255" y="353822"/>
                  </a:cubicBezTo>
                  <a:cubicBezTo>
                    <a:pt x="649859" y="362077"/>
                    <a:pt x="648462" y="374015"/>
                    <a:pt x="640207" y="380619"/>
                  </a:cubicBezTo>
                  <a:cubicBezTo>
                    <a:pt x="620522" y="396240"/>
                    <a:pt x="601218" y="412242"/>
                    <a:pt x="582295" y="428752"/>
                  </a:cubicBezTo>
                  <a:cubicBezTo>
                    <a:pt x="574421" y="435610"/>
                    <a:pt x="562356" y="434848"/>
                    <a:pt x="555371" y="426974"/>
                  </a:cubicBezTo>
                  <a:cubicBezTo>
                    <a:pt x="548386" y="419100"/>
                    <a:pt x="549275" y="407035"/>
                    <a:pt x="557149" y="400050"/>
                  </a:cubicBezTo>
                  <a:close/>
                  <a:moveTo>
                    <a:pt x="677926" y="304292"/>
                  </a:moveTo>
                  <a:cubicBezTo>
                    <a:pt x="698754" y="289306"/>
                    <a:pt x="719963" y="274828"/>
                    <a:pt x="741553" y="260858"/>
                  </a:cubicBezTo>
                  <a:cubicBezTo>
                    <a:pt x="750316" y="255143"/>
                    <a:pt x="762127" y="257683"/>
                    <a:pt x="767842" y="266446"/>
                  </a:cubicBezTo>
                  <a:cubicBezTo>
                    <a:pt x="773557" y="275209"/>
                    <a:pt x="771017" y="287020"/>
                    <a:pt x="762254" y="292735"/>
                  </a:cubicBezTo>
                  <a:cubicBezTo>
                    <a:pt x="741172" y="306451"/>
                    <a:pt x="720471" y="320548"/>
                    <a:pt x="700151" y="335153"/>
                  </a:cubicBezTo>
                  <a:cubicBezTo>
                    <a:pt x="691642" y="341249"/>
                    <a:pt x="679704" y="339344"/>
                    <a:pt x="673608" y="330835"/>
                  </a:cubicBezTo>
                  <a:cubicBezTo>
                    <a:pt x="667512" y="322326"/>
                    <a:pt x="669417" y="310388"/>
                    <a:pt x="677926" y="304292"/>
                  </a:cubicBezTo>
                  <a:close/>
                  <a:moveTo>
                    <a:pt x="807212" y="220472"/>
                  </a:moveTo>
                  <a:cubicBezTo>
                    <a:pt x="829437" y="207518"/>
                    <a:pt x="851916" y="195072"/>
                    <a:pt x="874776" y="183261"/>
                  </a:cubicBezTo>
                  <a:cubicBezTo>
                    <a:pt x="884047" y="178435"/>
                    <a:pt x="895604" y="181991"/>
                    <a:pt x="900430" y="191389"/>
                  </a:cubicBezTo>
                  <a:cubicBezTo>
                    <a:pt x="905256" y="200787"/>
                    <a:pt x="901700" y="212217"/>
                    <a:pt x="892302" y="217043"/>
                  </a:cubicBezTo>
                  <a:cubicBezTo>
                    <a:pt x="870077" y="228600"/>
                    <a:pt x="847979" y="240792"/>
                    <a:pt x="826389" y="253365"/>
                  </a:cubicBezTo>
                  <a:cubicBezTo>
                    <a:pt x="817245" y="258699"/>
                    <a:pt x="805688" y="255651"/>
                    <a:pt x="800354" y="246507"/>
                  </a:cubicBezTo>
                  <a:cubicBezTo>
                    <a:pt x="795020" y="237363"/>
                    <a:pt x="798068" y="225806"/>
                    <a:pt x="807212" y="220472"/>
                  </a:cubicBezTo>
                  <a:close/>
                  <a:moveTo>
                    <a:pt x="943864" y="149225"/>
                  </a:moveTo>
                  <a:cubicBezTo>
                    <a:pt x="967232" y="138430"/>
                    <a:pt x="990727" y="128270"/>
                    <a:pt x="1014730" y="118491"/>
                  </a:cubicBezTo>
                  <a:cubicBezTo>
                    <a:pt x="1024509" y="114554"/>
                    <a:pt x="1035558" y="119253"/>
                    <a:pt x="1039495" y="129032"/>
                  </a:cubicBezTo>
                  <a:cubicBezTo>
                    <a:pt x="1043432" y="138811"/>
                    <a:pt x="1038733" y="149860"/>
                    <a:pt x="1028954" y="153797"/>
                  </a:cubicBezTo>
                  <a:cubicBezTo>
                    <a:pt x="1005586" y="163195"/>
                    <a:pt x="982599" y="173228"/>
                    <a:pt x="959866" y="183769"/>
                  </a:cubicBezTo>
                  <a:cubicBezTo>
                    <a:pt x="950341" y="188214"/>
                    <a:pt x="939038" y="184023"/>
                    <a:pt x="934593" y="174498"/>
                  </a:cubicBezTo>
                  <a:cubicBezTo>
                    <a:pt x="930148" y="164973"/>
                    <a:pt x="934339" y="153670"/>
                    <a:pt x="943864" y="149225"/>
                  </a:cubicBezTo>
                  <a:close/>
                  <a:moveTo>
                    <a:pt x="1086993" y="91059"/>
                  </a:moveTo>
                  <a:cubicBezTo>
                    <a:pt x="1111123" y="82550"/>
                    <a:pt x="1135634" y="74676"/>
                    <a:pt x="1160399" y="67310"/>
                  </a:cubicBezTo>
                  <a:cubicBezTo>
                    <a:pt x="1170432" y="64262"/>
                    <a:pt x="1181100" y="70104"/>
                    <a:pt x="1184148" y="80137"/>
                  </a:cubicBezTo>
                  <a:cubicBezTo>
                    <a:pt x="1187196" y="90170"/>
                    <a:pt x="1181354" y="100838"/>
                    <a:pt x="1171321" y="103886"/>
                  </a:cubicBezTo>
                  <a:cubicBezTo>
                    <a:pt x="1147191" y="111125"/>
                    <a:pt x="1123315" y="118872"/>
                    <a:pt x="1099693" y="127127"/>
                  </a:cubicBezTo>
                  <a:cubicBezTo>
                    <a:pt x="1089787" y="130556"/>
                    <a:pt x="1078865" y="125349"/>
                    <a:pt x="1075436" y="115443"/>
                  </a:cubicBezTo>
                  <a:cubicBezTo>
                    <a:pt x="1072007" y="105537"/>
                    <a:pt x="1077214" y="94615"/>
                    <a:pt x="1087120" y="91186"/>
                  </a:cubicBezTo>
                  <a:close/>
                  <a:moveTo>
                    <a:pt x="1234694" y="47117"/>
                  </a:moveTo>
                  <a:cubicBezTo>
                    <a:pt x="1259586" y="41021"/>
                    <a:pt x="1284605" y="35433"/>
                    <a:pt x="1310005" y="30480"/>
                  </a:cubicBezTo>
                  <a:cubicBezTo>
                    <a:pt x="1320292" y="28448"/>
                    <a:pt x="1330325" y="35179"/>
                    <a:pt x="1332357" y="45466"/>
                  </a:cubicBezTo>
                  <a:cubicBezTo>
                    <a:pt x="1334389" y="55753"/>
                    <a:pt x="1327658" y="65786"/>
                    <a:pt x="1317371" y="67818"/>
                  </a:cubicBezTo>
                  <a:cubicBezTo>
                    <a:pt x="1292606" y="72644"/>
                    <a:pt x="1268095" y="78105"/>
                    <a:pt x="1243838" y="84074"/>
                  </a:cubicBezTo>
                  <a:cubicBezTo>
                    <a:pt x="1233678" y="86614"/>
                    <a:pt x="1223264" y="80391"/>
                    <a:pt x="1220724" y="70104"/>
                  </a:cubicBezTo>
                  <a:cubicBezTo>
                    <a:pt x="1218184" y="59817"/>
                    <a:pt x="1224407" y="49530"/>
                    <a:pt x="1234694" y="46990"/>
                  </a:cubicBezTo>
                  <a:close/>
                  <a:moveTo>
                    <a:pt x="1385951" y="17272"/>
                  </a:moveTo>
                  <a:cubicBezTo>
                    <a:pt x="1411224" y="13589"/>
                    <a:pt x="1436751" y="10414"/>
                    <a:pt x="1462532" y="7874"/>
                  </a:cubicBezTo>
                  <a:cubicBezTo>
                    <a:pt x="1472946" y="6858"/>
                    <a:pt x="1482344" y="14478"/>
                    <a:pt x="1483360" y="24892"/>
                  </a:cubicBezTo>
                  <a:cubicBezTo>
                    <a:pt x="1484376" y="35306"/>
                    <a:pt x="1476756" y="44704"/>
                    <a:pt x="1466342" y="45720"/>
                  </a:cubicBezTo>
                  <a:cubicBezTo>
                    <a:pt x="1441196" y="48260"/>
                    <a:pt x="1416304" y="51308"/>
                    <a:pt x="1391539" y="54991"/>
                  </a:cubicBezTo>
                  <a:cubicBezTo>
                    <a:pt x="1381125" y="56515"/>
                    <a:pt x="1371473" y="49276"/>
                    <a:pt x="1369949" y="38862"/>
                  </a:cubicBezTo>
                  <a:cubicBezTo>
                    <a:pt x="1368425" y="28448"/>
                    <a:pt x="1375664" y="18796"/>
                    <a:pt x="1386078" y="17272"/>
                  </a:cubicBezTo>
                  <a:close/>
                  <a:moveTo>
                    <a:pt x="1539367" y="2159"/>
                  </a:moveTo>
                  <a:cubicBezTo>
                    <a:pt x="1564894" y="889"/>
                    <a:pt x="1590548" y="127"/>
                    <a:pt x="1616329" y="0"/>
                  </a:cubicBezTo>
                  <a:cubicBezTo>
                    <a:pt x="1626870" y="0"/>
                    <a:pt x="1635379" y="8382"/>
                    <a:pt x="1635506" y="18923"/>
                  </a:cubicBezTo>
                  <a:cubicBezTo>
                    <a:pt x="1635633" y="29464"/>
                    <a:pt x="1627124" y="37973"/>
                    <a:pt x="1616583" y="37973"/>
                  </a:cubicBezTo>
                  <a:cubicBezTo>
                    <a:pt x="1591310" y="38100"/>
                    <a:pt x="1566291" y="38862"/>
                    <a:pt x="1541399" y="40132"/>
                  </a:cubicBezTo>
                  <a:cubicBezTo>
                    <a:pt x="1530858" y="40640"/>
                    <a:pt x="1521968" y="32639"/>
                    <a:pt x="1521333" y="22098"/>
                  </a:cubicBezTo>
                  <a:cubicBezTo>
                    <a:pt x="1520698" y="11557"/>
                    <a:pt x="1528826" y="2667"/>
                    <a:pt x="1539367" y="2032"/>
                  </a:cubicBezTo>
                  <a:close/>
                  <a:moveTo>
                    <a:pt x="1693545" y="1270"/>
                  </a:moveTo>
                  <a:cubicBezTo>
                    <a:pt x="1719326" y="2286"/>
                    <a:pt x="1744980" y="4064"/>
                    <a:pt x="1770507" y="6223"/>
                  </a:cubicBezTo>
                  <a:cubicBezTo>
                    <a:pt x="1781048" y="7112"/>
                    <a:pt x="1788668" y="16383"/>
                    <a:pt x="1787779" y="26924"/>
                  </a:cubicBezTo>
                  <a:cubicBezTo>
                    <a:pt x="1786890" y="37465"/>
                    <a:pt x="1777619" y="45085"/>
                    <a:pt x="1767078" y="44196"/>
                  </a:cubicBezTo>
                  <a:cubicBezTo>
                    <a:pt x="1742186" y="42037"/>
                    <a:pt x="1717167" y="40386"/>
                    <a:pt x="1691894" y="39370"/>
                  </a:cubicBezTo>
                  <a:cubicBezTo>
                    <a:pt x="1681353" y="38989"/>
                    <a:pt x="1673225" y="30099"/>
                    <a:pt x="1673606" y="19558"/>
                  </a:cubicBezTo>
                  <a:cubicBezTo>
                    <a:pt x="1673987" y="9017"/>
                    <a:pt x="1682877" y="889"/>
                    <a:pt x="1693418" y="1270"/>
                  </a:cubicBezTo>
                  <a:close/>
                  <a:moveTo>
                    <a:pt x="1846961" y="14859"/>
                  </a:moveTo>
                  <a:cubicBezTo>
                    <a:pt x="1872488" y="18415"/>
                    <a:pt x="1897888" y="22479"/>
                    <a:pt x="1923034" y="27051"/>
                  </a:cubicBezTo>
                  <a:cubicBezTo>
                    <a:pt x="1933321" y="28956"/>
                    <a:pt x="1940179" y="38862"/>
                    <a:pt x="1938274" y="49276"/>
                  </a:cubicBezTo>
                  <a:cubicBezTo>
                    <a:pt x="1936369" y="59690"/>
                    <a:pt x="1926463" y="66421"/>
                    <a:pt x="1916049" y="64516"/>
                  </a:cubicBezTo>
                  <a:cubicBezTo>
                    <a:pt x="1891411" y="59944"/>
                    <a:pt x="1866646" y="56007"/>
                    <a:pt x="1841754" y="52578"/>
                  </a:cubicBezTo>
                  <a:cubicBezTo>
                    <a:pt x="1831340" y="51181"/>
                    <a:pt x="1823974" y="41529"/>
                    <a:pt x="1825498" y="31115"/>
                  </a:cubicBezTo>
                  <a:cubicBezTo>
                    <a:pt x="1827022" y="20701"/>
                    <a:pt x="1836547" y="13335"/>
                    <a:pt x="1846961" y="14859"/>
                  </a:cubicBezTo>
                  <a:close/>
                  <a:moveTo>
                    <a:pt x="1998726" y="43053"/>
                  </a:moveTo>
                  <a:cubicBezTo>
                    <a:pt x="2023872" y="48895"/>
                    <a:pt x="2048637" y="55499"/>
                    <a:pt x="2073275" y="62484"/>
                  </a:cubicBezTo>
                  <a:cubicBezTo>
                    <a:pt x="2083435" y="65405"/>
                    <a:pt x="2089277" y="75946"/>
                    <a:pt x="2086356" y="85979"/>
                  </a:cubicBezTo>
                  <a:cubicBezTo>
                    <a:pt x="2083435" y="96012"/>
                    <a:pt x="2072894" y="101981"/>
                    <a:pt x="2062861" y="99060"/>
                  </a:cubicBezTo>
                  <a:cubicBezTo>
                    <a:pt x="2038858" y="92202"/>
                    <a:pt x="2014474" y="85852"/>
                    <a:pt x="1989963" y="80137"/>
                  </a:cubicBezTo>
                  <a:cubicBezTo>
                    <a:pt x="1979676" y="77724"/>
                    <a:pt x="1973326" y="67437"/>
                    <a:pt x="1975739" y="57277"/>
                  </a:cubicBezTo>
                  <a:cubicBezTo>
                    <a:pt x="1978152" y="47117"/>
                    <a:pt x="1988439" y="40640"/>
                    <a:pt x="1998599" y="43053"/>
                  </a:cubicBezTo>
                  <a:close/>
                  <a:moveTo>
                    <a:pt x="2146808" y="85471"/>
                  </a:moveTo>
                  <a:cubicBezTo>
                    <a:pt x="2171192" y="93726"/>
                    <a:pt x="2195322" y="102616"/>
                    <a:pt x="2219198" y="111887"/>
                  </a:cubicBezTo>
                  <a:cubicBezTo>
                    <a:pt x="2228977" y="115697"/>
                    <a:pt x="2233803" y="126746"/>
                    <a:pt x="2229993" y="136525"/>
                  </a:cubicBezTo>
                  <a:cubicBezTo>
                    <a:pt x="2226183" y="146304"/>
                    <a:pt x="2215134" y="151130"/>
                    <a:pt x="2205355" y="147320"/>
                  </a:cubicBezTo>
                  <a:cubicBezTo>
                    <a:pt x="2182114" y="138176"/>
                    <a:pt x="2158492" y="129540"/>
                    <a:pt x="2134616" y="121412"/>
                  </a:cubicBezTo>
                  <a:cubicBezTo>
                    <a:pt x="2124710" y="117983"/>
                    <a:pt x="2119249" y="107188"/>
                    <a:pt x="2122678" y="97282"/>
                  </a:cubicBezTo>
                  <a:cubicBezTo>
                    <a:pt x="2126107" y="87376"/>
                    <a:pt x="2136902" y="81915"/>
                    <a:pt x="2146808" y="85344"/>
                  </a:cubicBezTo>
                  <a:close/>
                  <a:moveTo>
                    <a:pt x="2290318" y="141732"/>
                  </a:moveTo>
                  <a:cubicBezTo>
                    <a:pt x="2313813" y="152273"/>
                    <a:pt x="2337054" y="163322"/>
                    <a:pt x="2359914" y="175006"/>
                  </a:cubicBezTo>
                  <a:cubicBezTo>
                    <a:pt x="2369312" y="179832"/>
                    <a:pt x="2372995" y="191262"/>
                    <a:pt x="2368296" y="200660"/>
                  </a:cubicBezTo>
                  <a:cubicBezTo>
                    <a:pt x="2363597" y="210058"/>
                    <a:pt x="2352040" y="213741"/>
                    <a:pt x="2342642" y="209042"/>
                  </a:cubicBezTo>
                  <a:cubicBezTo>
                    <a:pt x="2320290" y="197739"/>
                    <a:pt x="2297684" y="186817"/>
                    <a:pt x="2274697" y="176530"/>
                  </a:cubicBezTo>
                  <a:cubicBezTo>
                    <a:pt x="2265045" y="172212"/>
                    <a:pt x="2260854" y="160909"/>
                    <a:pt x="2265172" y="151384"/>
                  </a:cubicBezTo>
                  <a:cubicBezTo>
                    <a:pt x="2269490" y="141859"/>
                    <a:pt x="2280793" y="137541"/>
                    <a:pt x="2290318" y="141859"/>
                  </a:cubicBezTo>
                  <a:close/>
                  <a:moveTo>
                    <a:pt x="2427732" y="211582"/>
                  </a:moveTo>
                  <a:cubicBezTo>
                    <a:pt x="2450084" y="224282"/>
                    <a:pt x="2472182" y="237617"/>
                    <a:pt x="2493772" y="251333"/>
                  </a:cubicBezTo>
                  <a:cubicBezTo>
                    <a:pt x="2502662" y="256921"/>
                    <a:pt x="2505329" y="268732"/>
                    <a:pt x="2499614" y="277622"/>
                  </a:cubicBezTo>
                  <a:cubicBezTo>
                    <a:pt x="2493899" y="286512"/>
                    <a:pt x="2482215" y="289179"/>
                    <a:pt x="2473325" y="283464"/>
                  </a:cubicBezTo>
                  <a:cubicBezTo>
                    <a:pt x="2452116" y="270002"/>
                    <a:pt x="2430653" y="257048"/>
                    <a:pt x="2408809" y="244729"/>
                  </a:cubicBezTo>
                  <a:cubicBezTo>
                    <a:pt x="2399665" y="239522"/>
                    <a:pt x="2396490" y="227838"/>
                    <a:pt x="2401697" y="218694"/>
                  </a:cubicBezTo>
                  <a:cubicBezTo>
                    <a:pt x="2406904" y="209550"/>
                    <a:pt x="2418588" y="206375"/>
                    <a:pt x="2427732" y="211582"/>
                  </a:cubicBezTo>
                  <a:close/>
                  <a:moveTo>
                    <a:pt x="2557907" y="294132"/>
                  </a:moveTo>
                  <a:cubicBezTo>
                    <a:pt x="2578989" y="308864"/>
                    <a:pt x="2599690" y="324231"/>
                    <a:pt x="2619883" y="339979"/>
                  </a:cubicBezTo>
                  <a:cubicBezTo>
                    <a:pt x="2628138" y="346456"/>
                    <a:pt x="2629662" y="358394"/>
                    <a:pt x="2623312" y="366649"/>
                  </a:cubicBezTo>
                  <a:cubicBezTo>
                    <a:pt x="2616962" y="374904"/>
                    <a:pt x="2604897" y="376428"/>
                    <a:pt x="2596642" y="370078"/>
                  </a:cubicBezTo>
                  <a:cubicBezTo>
                    <a:pt x="2576830" y="354711"/>
                    <a:pt x="2556637" y="339852"/>
                    <a:pt x="2536063" y="325374"/>
                  </a:cubicBezTo>
                  <a:cubicBezTo>
                    <a:pt x="2527427" y="319278"/>
                    <a:pt x="2525395" y="307467"/>
                    <a:pt x="2531364" y="298831"/>
                  </a:cubicBezTo>
                  <a:cubicBezTo>
                    <a:pt x="2537333" y="290195"/>
                    <a:pt x="2549271" y="288163"/>
                    <a:pt x="2557907" y="294132"/>
                  </a:cubicBezTo>
                  <a:close/>
                  <a:moveTo>
                    <a:pt x="2679700" y="388620"/>
                  </a:moveTo>
                  <a:cubicBezTo>
                    <a:pt x="2699258" y="405257"/>
                    <a:pt x="2718435" y="422402"/>
                    <a:pt x="2737104" y="440055"/>
                  </a:cubicBezTo>
                  <a:cubicBezTo>
                    <a:pt x="2744724" y="447294"/>
                    <a:pt x="2745105" y="459359"/>
                    <a:pt x="2737993" y="466979"/>
                  </a:cubicBezTo>
                  <a:cubicBezTo>
                    <a:pt x="2730881" y="474599"/>
                    <a:pt x="2718689" y="474980"/>
                    <a:pt x="2711069" y="467868"/>
                  </a:cubicBezTo>
                  <a:cubicBezTo>
                    <a:pt x="2692781" y="450723"/>
                    <a:pt x="2674112" y="433959"/>
                    <a:pt x="2654935" y="417703"/>
                  </a:cubicBezTo>
                  <a:cubicBezTo>
                    <a:pt x="2646934" y="410845"/>
                    <a:pt x="2646045" y="398907"/>
                    <a:pt x="2652776" y="390906"/>
                  </a:cubicBezTo>
                  <a:cubicBezTo>
                    <a:pt x="2659507" y="382905"/>
                    <a:pt x="2671572" y="382016"/>
                    <a:pt x="2679573" y="388747"/>
                  </a:cubicBezTo>
                  <a:close/>
                  <a:moveTo>
                    <a:pt x="2791968" y="494284"/>
                  </a:moveTo>
                  <a:cubicBezTo>
                    <a:pt x="2809875" y="512699"/>
                    <a:pt x="2827274" y="531622"/>
                    <a:pt x="2844292" y="550926"/>
                  </a:cubicBezTo>
                  <a:cubicBezTo>
                    <a:pt x="2851277" y="558800"/>
                    <a:pt x="2850515" y="570864"/>
                    <a:pt x="2842641" y="577849"/>
                  </a:cubicBezTo>
                  <a:cubicBezTo>
                    <a:pt x="2834767" y="584834"/>
                    <a:pt x="2822702" y="584072"/>
                    <a:pt x="2815717" y="576198"/>
                  </a:cubicBezTo>
                  <a:cubicBezTo>
                    <a:pt x="2799080" y="557403"/>
                    <a:pt x="2782062" y="538988"/>
                    <a:pt x="2764663" y="520954"/>
                  </a:cubicBezTo>
                  <a:cubicBezTo>
                    <a:pt x="2757297" y="513461"/>
                    <a:pt x="2757551" y="501396"/>
                    <a:pt x="2765044" y="494030"/>
                  </a:cubicBezTo>
                  <a:cubicBezTo>
                    <a:pt x="2772537" y="486664"/>
                    <a:pt x="2784602" y="486918"/>
                    <a:pt x="2791968" y="494411"/>
                  </a:cubicBezTo>
                  <a:close/>
                  <a:moveTo>
                    <a:pt x="2893949" y="609980"/>
                  </a:moveTo>
                  <a:cubicBezTo>
                    <a:pt x="2909951" y="630046"/>
                    <a:pt x="2925572" y="650493"/>
                    <a:pt x="2940685" y="671194"/>
                  </a:cubicBezTo>
                  <a:cubicBezTo>
                    <a:pt x="2946908" y="679703"/>
                    <a:pt x="2945003" y="691641"/>
                    <a:pt x="2936494" y="697864"/>
                  </a:cubicBezTo>
                  <a:cubicBezTo>
                    <a:pt x="2927985" y="704087"/>
                    <a:pt x="2916047" y="702182"/>
                    <a:pt x="2909824" y="693673"/>
                  </a:cubicBezTo>
                  <a:cubicBezTo>
                    <a:pt x="2895092" y="673353"/>
                    <a:pt x="2879852" y="653414"/>
                    <a:pt x="2864104" y="633856"/>
                  </a:cubicBezTo>
                  <a:cubicBezTo>
                    <a:pt x="2857500" y="625601"/>
                    <a:pt x="2858897" y="613663"/>
                    <a:pt x="2867025" y="607059"/>
                  </a:cubicBezTo>
                  <a:cubicBezTo>
                    <a:pt x="2875153" y="600455"/>
                    <a:pt x="2887218" y="601852"/>
                    <a:pt x="2893822" y="609980"/>
                  </a:cubicBezTo>
                  <a:close/>
                  <a:moveTo>
                    <a:pt x="2984373" y="734694"/>
                  </a:moveTo>
                  <a:cubicBezTo>
                    <a:pt x="2998470" y="756157"/>
                    <a:pt x="3012059" y="778001"/>
                    <a:pt x="3025140" y="800099"/>
                  </a:cubicBezTo>
                  <a:cubicBezTo>
                    <a:pt x="3030474" y="809116"/>
                    <a:pt x="3027426" y="820800"/>
                    <a:pt x="3018409" y="826134"/>
                  </a:cubicBezTo>
                  <a:cubicBezTo>
                    <a:pt x="3009392" y="831468"/>
                    <a:pt x="2997708" y="828420"/>
                    <a:pt x="2992374" y="819403"/>
                  </a:cubicBezTo>
                  <a:cubicBezTo>
                    <a:pt x="2979547" y="797813"/>
                    <a:pt x="2966339" y="776477"/>
                    <a:pt x="2952623" y="755522"/>
                  </a:cubicBezTo>
                  <a:cubicBezTo>
                    <a:pt x="2946908" y="746759"/>
                    <a:pt x="2949321" y="734948"/>
                    <a:pt x="2958084" y="729106"/>
                  </a:cubicBezTo>
                  <a:cubicBezTo>
                    <a:pt x="2966847" y="723264"/>
                    <a:pt x="2978658" y="725804"/>
                    <a:pt x="2984500" y="734567"/>
                  </a:cubicBezTo>
                  <a:close/>
                  <a:moveTo>
                    <a:pt x="3062859" y="867282"/>
                  </a:moveTo>
                  <a:cubicBezTo>
                    <a:pt x="3074797" y="889888"/>
                    <a:pt x="3086227" y="912875"/>
                    <a:pt x="3097149" y="936243"/>
                  </a:cubicBezTo>
                  <a:cubicBezTo>
                    <a:pt x="3101594" y="945768"/>
                    <a:pt x="3097530" y="957071"/>
                    <a:pt x="3088005" y="961516"/>
                  </a:cubicBezTo>
                  <a:cubicBezTo>
                    <a:pt x="3078480" y="965961"/>
                    <a:pt x="3067177" y="961897"/>
                    <a:pt x="3062732" y="952372"/>
                  </a:cubicBezTo>
                  <a:cubicBezTo>
                    <a:pt x="3052064" y="929639"/>
                    <a:pt x="3040888" y="907160"/>
                    <a:pt x="3029204" y="885062"/>
                  </a:cubicBezTo>
                  <a:cubicBezTo>
                    <a:pt x="3024251" y="875791"/>
                    <a:pt x="3027807" y="864234"/>
                    <a:pt x="3037205" y="859281"/>
                  </a:cubicBezTo>
                  <a:cubicBezTo>
                    <a:pt x="3046603" y="854328"/>
                    <a:pt x="3058033" y="857884"/>
                    <a:pt x="3062986" y="867282"/>
                  </a:cubicBezTo>
                  <a:close/>
                  <a:moveTo>
                    <a:pt x="3128391" y="1006855"/>
                  </a:moveTo>
                  <a:cubicBezTo>
                    <a:pt x="3138170" y="1030604"/>
                    <a:pt x="3147314" y="1054607"/>
                    <a:pt x="3156077" y="1078864"/>
                  </a:cubicBezTo>
                  <a:cubicBezTo>
                    <a:pt x="3159633" y="1088770"/>
                    <a:pt x="3154426" y="1099692"/>
                    <a:pt x="3144520" y="1103248"/>
                  </a:cubicBezTo>
                  <a:cubicBezTo>
                    <a:pt x="3134614" y="1106804"/>
                    <a:pt x="3123692" y="1101597"/>
                    <a:pt x="3120136" y="1091691"/>
                  </a:cubicBezTo>
                  <a:cubicBezTo>
                    <a:pt x="3111627" y="1067942"/>
                    <a:pt x="3102737" y="1044574"/>
                    <a:pt x="3093085" y="1021460"/>
                  </a:cubicBezTo>
                  <a:cubicBezTo>
                    <a:pt x="3089021" y="1011681"/>
                    <a:pt x="3093720" y="1000632"/>
                    <a:pt x="3103499" y="996568"/>
                  </a:cubicBezTo>
                  <a:cubicBezTo>
                    <a:pt x="3113278" y="992504"/>
                    <a:pt x="3124327" y="997203"/>
                    <a:pt x="3128391" y="1006982"/>
                  </a:cubicBezTo>
                  <a:close/>
                  <a:moveTo>
                    <a:pt x="3180207" y="1152143"/>
                  </a:moveTo>
                  <a:cubicBezTo>
                    <a:pt x="3187700" y="1176654"/>
                    <a:pt x="3194558" y="1201419"/>
                    <a:pt x="3200908" y="1226438"/>
                  </a:cubicBezTo>
                  <a:cubicBezTo>
                    <a:pt x="3203448" y="1236598"/>
                    <a:pt x="3197352" y="1247012"/>
                    <a:pt x="3187065" y="1249552"/>
                  </a:cubicBezTo>
                  <a:cubicBezTo>
                    <a:pt x="3176778" y="1252092"/>
                    <a:pt x="3166491" y="1245996"/>
                    <a:pt x="3163951" y="1235709"/>
                  </a:cubicBezTo>
                  <a:cubicBezTo>
                    <a:pt x="3157855" y="1211325"/>
                    <a:pt x="3151124" y="1187068"/>
                    <a:pt x="3143758" y="1163192"/>
                  </a:cubicBezTo>
                  <a:cubicBezTo>
                    <a:pt x="3140710" y="1153159"/>
                    <a:pt x="3146425" y="1142491"/>
                    <a:pt x="3156458" y="1139443"/>
                  </a:cubicBezTo>
                  <a:cubicBezTo>
                    <a:pt x="3166491" y="1136395"/>
                    <a:pt x="3177159" y="1142110"/>
                    <a:pt x="3180207" y="1152143"/>
                  </a:cubicBezTo>
                  <a:close/>
                  <a:moveTo>
                    <a:pt x="3217926" y="1301622"/>
                  </a:moveTo>
                  <a:cubicBezTo>
                    <a:pt x="3223006" y="1326768"/>
                    <a:pt x="3227451" y="1352041"/>
                    <a:pt x="3231388" y="1377568"/>
                  </a:cubicBezTo>
                  <a:cubicBezTo>
                    <a:pt x="3233039" y="1387982"/>
                    <a:pt x="3225800" y="1397634"/>
                    <a:pt x="3215386" y="1399285"/>
                  </a:cubicBezTo>
                  <a:cubicBezTo>
                    <a:pt x="3204972" y="1400936"/>
                    <a:pt x="3195320" y="1393697"/>
                    <a:pt x="3193669" y="1383283"/>
                  </a:cubicBezTo>
                  <a:cubicBezTo>
                    <a:pt x="3189859" y="1358391"/>
                    <a:pt x="3185414" y="1333626"/>
                    <a:pt x="3180461" y="1309115"/>
                  </a:cubicBezTo>
                  <a:cubicBezTo>
                    <a:pt x="3178429" y="1298828"/>
                    <a:pt x="3185033" y="1288795"/>
                    <a:pt x="3195320" y="1286636"/>
                  </a:cubicBezTo>
                  <a:cubicBezTo>
                    <a:pt x="3205607" y="1284477"/>
                    <a:pt x="3215640" y="1291208"/>
                    <a:pt x="3217799" y="1301495"/>
                  </a:cubicBezTo>
                  <a:close/>
                  <a:moveTo>
                    <a:pt x="3241167" y="1453895"/>
                  </a:moveTo>
                  <a:cubicBezTo>
                    <a:pt x="3243834" y="1479295"/>
                    <a:pt x="3245866" y="1504949"/>
                    <a:pt x="3247390" y="1530730"/>
                  </a:cubicBezTo>
                  <a:cubicBezTo>
                    <a:pt x="3248025" y="1541271"/>
                    <a:pt x="3240024" y="1550288"/>
                    <a:pt x="3229483" y="1550796"/>
                  </a:cubicBezTo>
                  <a:cubicBezTo>
                    <a:pt x="3218942" y="1551304"/>
                    <a:pt x="3209925" y="1543430"/>
                    <a:pt x="3209417" y="1532889"/>
                  </a:cubicBezTo>
                  <a:cubicBezTo>
                    <a:pt x="3208020" y="1507743"/>
                    <a:pt x="3205988" y="1482724"/>
                    <a:pt x="3203321" y="1457832"/>
                  </a:cubicBezTo>
                  <a:cubicBezTo>
                    <a:pt x="3202178" y="1447418"/>
                    <a:pt x="3209798" y="1438020"/>
                    <a:pt x="3220339" y="1436877"/>
                  </a:cubicBezTo>
                  <a:cubicBezTo>
                    <a:pt x="3230880" y="1435734"/>
                    <a:pt x="3240151" y="1443354"/>
                    <a:pt x="3241294" y="1453895"/>
                  </a:cubicBezTo>
                  <a:close/>
                  <a:moveTo>
                    <a:pt x="3250184" y="1607692"/>
                  </a:moveTo>
                  <a:cubicBezTo>
                    <a:pt x="3250184" y="1613534"/>
                    <a:pt x="3250311" y="1619376"/>
                    <a:pt x="3250311" y="1625091"/>
                  </a:cubicBezTo>
                  <a:lnTo>
                    <a:pt x="3231261" y="1625091"/>
                  </a:lnTo>
                  <a:lnTo>
                    <a:pt x="3250311" y="1625091"/>
                  </a:lnTo>
                  <a:cubicBezTo>
                    <a:pt x="3250311" y="1645156"/>
                    <a:pt x="3249930" y="1665095"/>
                    <a:pt x="3249168" y="1684908"/>
                  </a:cubicBezTo>
                  <a:cubicBezTo>
                    <a:pt x="3248787" y="1695448"/>
                    <a:pt x="3239897" y="1703576"/>
                    <a:pt x="3229483" y="1703195"/>
                  </a:cubicBezTo>
                  <a:cubicBezTo>
                    <a:pt x="3219069" y="1702814"/>
                    <a:pt x="3210814" y="1693924"/>
                    <a:pt x="3211195" y="1683511"/>
                  </a:cubicBezTo>
                  <a:cubicBezTo>
                    <a:pt x="3211957" y="1664080"/>
                    <a:pt x="3212211" y="1644648"/>
                    <a:pt x="3212211" y="1625091"/>
                  </a:cubicBezTo>
                  <a:cubicBezTo>
                    <a:pt x="3212211" y="1619376"/>
                    <a:pt x="3212211" y="1613661"/>
                    <a:pt x="3212084" y="1608073"/>
                  </a:cubicBezTo>
                  <a:cubicBezTo>
                    <a:pt x="3211957" y="1597532"/>
                    <a:pt x="3220466" y="1588896"/>
                    <a:pt x="3230880" y="1588769"/>
                  </a:cubicBezTo>
                  <a:cubicBezTo>
                    <a:pt x="3241294" y="1588642"/>
                    <a:pt x="3250057" y="1597151"/>
                    <a:pt x="3250184" y="1607565"/>
                  </a:cubicBezTo>
                  <a:close/>
                  <a:moveTo>
                    <a:pt x="3244596" y="1761742"/>
                  </a:moveTo>
                  <a:cubicBezTo>
                    <a:pt x="3242437" y="1787523"/>
                    <a:pt x="3239770" y="1813051"/>
                    <a:pt x="3236341" y="1838451"/>
                  </a:cubicBezTo>
                  <a:cubicBezTo>
                    <a:pt x="3234944" y="1848864"/>
                    <a:pt x="3225419" y="1856230"/>
                    <a:pt x="3215005" y="1854833"/>
                  </a:cubicBezTo>
                  <a:cubicBezTo>
                    <a:pt x="3204591" y="1853436"/>
                    <a:pt x="3197225" y="1843911"/>
                    <a:pt x="3198622" y="1833498"/>
                  </a:cubicBezTo>
                  <a:cubicBezTo>
                    <a:pt x="3201924" y="1808733"/>
                    <a:pt x="3204591" y="1783714"/>
                    <a:pt x="3206623" y="1758695"/>
                  </a:cubicBezTo>
                  <a:cubicBezTo>
                    <a:pt x="3207512" y="1748153"/>
                    <a:pt x="3216656" y="1740406"/>
                    <a:pt x="3227197" y="1741295"/>
                  </a:cubicBezTo>
                  <a:cubicBezTo>
                    <a:pt x="3237738" y="1742184"/>
                    <a:pt x="3245485" y="1751328"/>
                    <a:pt x="3244596" y="1761870"/>
                  </a:cubicBezTo>
                  <a:close/>
                  <a:moveTo>
                    <a:pt x="3224530" y="1914650"/>
                  </a:moveTo>
                  <a:cubicBezTo>
                    <a:pt x="3219958" y="1940050"/>
                    <a:pt x="3214751" y="1965196"/>
                    <a:pt x="3209036" y="1990215"/>
                  </a:cubicBezTo>
                  <a:cubicBezTo>
                    <a:pt x="3206623" y="2000502"/>
                    <a:pt x="3196463" y="2006852"/>
                    <a:pt x="3186176" y="2004566"/>
                  </a:cubicBezTo>
                  <a:cubicBezTo>
                    <a:pt x="3175889" y="2002280"/>
                    <a:pt x="3169539" y="1991993"/>
                    <a:pt x="3171825" y="1981706"/>
                  </a:cubicBezTo>
                  <a:cubicBezTo>
                    <a:pt x="3177413" y="1957322"/>
                    <a:pt x="3182493" y="1932684"/>
                    <a:pt x="3186938" y="1907919"/>
                  </a:cubicBezTo>
                  <a:cubicBezTo>
                    <a:pt x="3188843" y="1897505"/>
                    <a:pt x="3198749" y="1890647"/>
                    <a:pt x="3209036" y="1892552"/>
                  </a:cubicBezTo>
                  <a:cubicBezTo>
                    <a:pt x="3219323" y="1894457"/>
                    <a:pt x="3226308" y="1904363"/>
                    <a:pt x="3224403" y="1914650"/>
                  </a:cubicBezTo>
                  <a:close/>
                  <a:moveTo>
                    <a:pt x="3189859" y="2064891"/>
                  </a:moveTo>
                  <a:cubicBezTo>
                    <a:pt x="3182874" y="2089656"/>
                    <a:pt x="3175381" y="2114294"/>
                    <a:pt x="3167253" y="2138551"/>
                  </a:cubicBezTo>
                  <a:cubicBezTo>
                    <a:pt x="3163951" y="2148584"/>
                    <a:pt x="3153156" y="2153918"/>
                    <a:pt x="3143123" y="2150616"/>
                  </a:cubicBezTo>
                  <a:cubicBezTo>
                    <a:pt x="3133090" y="2147314"/>
                    <a:pt x="3127756" y="2136519"/>
                    <a:pt x="3131058" y="2126486"/>
                  </a:cubicBezTo>
                  <a:cubicBezTo>
                    <a:pt x="3138932" y="2102737"/>
                    <a:pt x="3146298" y="2078734"/>
                    <a:pt x="3153156" y="2054477"/>
                  </a:cubicBezTo>
                  <a:cubicBezTo>
                    <a:pt x="3155950" y="2044317"/>
                    <a:pt x="3166491" y="2038475"/>
                    <a:pt x="3176651" y="2041269"/>
                  </a:cubicBezTo>
                  <a:cubicBezTo>
                    <a:pt x="3186811" y="2044063"/>
                    <a:pt x="3192653" y="2054604"/>
                    <a:pt x="3189859" y="2064764"/>
                  </a:cubicBezTo>
                  <a:close/>
                  <a:moveTo>
                    <a:pt x="3141218" y="2211068"/>
                  </a:moveTo>
                  <a:cubicBezTo>
                    <a:pt x="3131947" y="2235071"/>
                    <a:pt x="3122041" y="2258820"/>
                    <a:pt x="3111627" y="2282315"/>
                  </a:cubicBezTo>
                  <a:cubicBezTo>
                    <a:pt x="3107309" y="2291967"/>
                    <a:pt x="3096133" y="2296285"/>
                    <a:pt x="3086481" y="2291967"/>
                  </a:cubicBezTo>
                  <a:cubicBezTo>
                    <a:pt x="3076829" y="2287649"/>
                    <a:pt x="3072511" y="2276473"/>
                    <a:pt x="3076829" y="2266821"/>
                  </a:cubicBezTo>
                  <a:cubicBezTo>
                    <a:pt x="3086989" y="2243961"/>
                    <a:pt x="3096641" y="2220720"/>
                    <a:pt x="3105658" y="2197225"/>
                  </a:cubicBezTo>
                  <a:cubicBezTo>
                    <a:pt x="3109468" y="2187446"/>
                    <a:pt x="3120517" y="2182493"/>
                    <a:pt x="3130296" y="2186303"/>
                  </a:cubicBezTo>
                  <a:cubicBezTo>
                    <a:pt x="3140075" y="2190113"/>
                    <a:pt x="3145028" y="2201162"/>
                    <a:pt x="3141218" y="2210941"/>
                  </a:cubicBezTo>
                  <a:close/>
                  <a:moveTo>
                    <a:pt x="3078734" y="2351911"/>
                  </a:moveTo>
                  <a:cubicBezTo>
                    <a:pt x="3067177" y="2374898"/>
                    <a:pt x="3055112" y="2397631"/>
                    <a:pt x="3042539" y="2419983"/>
                  </a:cubicBezTo>
                  <a:cubicBezTo>
                    <a:pt x="3037332" y="2429127"/>
                    <a:pt x="3025775" y="2432429"/>
                    <a:pt x="3016631" y="2427222"/>
                  </a:cubicBezTo>
                  <a:cubicBezTo>
                    <a:pt x="3007487" y="2422015"/>
                    <a:pt x="3004185" y="2410458"/>
                    <a:pt x="3009392" y="2401314"/>
                  </a:cubicBezTo>
                  <a:cubicBezTo>
                    <a:pt x="3021711" y="2379470"/>
                    <a:pt x="3033395" y="2357372"/>
                    <a:pt x="3044698" y="2334893"/>
                  </a:cubicBezTo>
                  <a:cubicBezTo>
                    <a:pt x="3049397" y="2325495"/>
                    <a:pt x="3060827" y="2321685"/>
                    <a:pt x="3070225" y="2326384"/>
                  </a:cubicBezTo>
                  <a:cubicBezTo>
                    <a:pt x="3079623" y="2331083"/>
                    <a:pt x="3083433" y="2342513"/>
                    <a:pt x="3078734" y="2351911"/>
                  </a:cubicBezTo>
                  <a:close/>
                  <a:moveTo>
                    <a:pt x="3003169" y="2486277"/>
                  </a:moveTo>
                  <a:cubicBezTo>
                    <a:pt x="2989580" y="2508121"/>
                    <a:pt x="2975356" y="2529457"/>
                    <a:pt x="2960751" y="2550539"/>
                  </a:cubicBezTo>
                  <a:cubicBezTo>
                    <a:pt x="2954782" y="2559175"/>
                    <a:pt x="2942844" y="2561334"/>
                    <a:pt x="2934208" y="2555365"/>
                  </a:cubicBezTo>
                  <a:cubicBezTo>
                    <a:pt x="2925572" y="2549396"/>
                    <a:pt x="2923413" y="2537458"/>
                    <a:pt x="2929382" y="2528822"/>
                  </a:cubicBezTo>
                  <a:cubicBezTo>
                    <a:pt x="2943733" y="2508248"/>
                    <a:pt x="2957449" y="2487293"/>
                    <a:pt x="2970784" y="2466084"/>
                  </a:cubicBezTo>
                  <a:cubicBezTo>
                    <a:pt x="2976372" y="2457194"/>
                    <a:pt x="2988183" y="2454527"/>
                    <a:pt x="2997073" y="2459988"/>
                  </a:cubicBezTo>
                  <a:cubicBezTo>
                    <a:pt x="3005963" y="2465449"/>
                    <a:pt x="3008630" y="2477387"/>
                    <a:pt x="3003169" y="2486277"/>
                  </a:cubicBezTo>
                  <a:close/>
                  <a:moveTo>
                    <a:pt x="2915285" y="2612896"/>
                  </a:moveTo>
                  <a:cubicBezTo>
                    <a:pt x="2899664" y="2633343"/>
                    <a:pt x="2883535" y="2653282"/>
                    <a:pt x="2867025" y="2672967"/>
                  </a:cubicBezTo>
                  <a:cubicBezTo>
                    <a:pt x="2860294" y="2680968"/>
                    <a:pt x="2848229" y="2681984"/>
                    <a:pt x="2840228" y="2675253"/>
                  </a:cubicBezTo>
                  <a:cubicBezTo>
                    <a:pt x="2832227" y="2668522"/>
                    <a:pt x="2831211" y="2656457"/>
                    <a:pt x="2837942" y="2648456"/>
                  </a:cubicBezTo>
                  <a:cubicBezTo>
                    <a:pt x="2854071" y="2629279"/>
                    <a:pt x="2869819" y="2609721"/>
                    <a:pt x="2885186" y="2589782"/>
                  </a:cubicBezTo>
                  <a:cubicBezTo>
                    <a:pt x="2891536" y="2581400"/>
                    <a:pt x="2903601" y="2579876"/>
                    <a:pt x="2911856" y="2586226"/>
                  </a:cubicBezTo>
                  <a:cubicBezTo>
                    <a:pt x="2920111" y="2592576"/>
                    <a:pt x="2921762" y="2604641"/>
                    <a:pt x="2915412" y="2612896"/>
                  </a:cubicBezTo>
                  <a:close/>
                  <a:moveTo>
                    <a:pt x="2815971" y="2730625"/>
                  </a:moveTo>
                  <a:cubicBezTo>
                    <a:pt x="2798445" y="2749420"/>
                    <a:pt x="2780538" y="2767835"/>
                    <a:pt x="2762250" y="2785870"/>
                  </a:cubicBezTo>
                  <a:cubicBezTo>
                    <a:pt x="2754757" y="2793235"/>
                    <a:pt x="2742692" y="2793109"/>
                    <a:pt x="2735326" y="2785616"/>
                  </a:cubicBezTo>
                  <a:cubicBezTo>
                    <a:pt x="2727960" y="2778123"/>
                    <a:pt x="2728087" y="2766057"/>
                    <a:pt x="2735580" y="2758691"/>
                  </a:cubicBezTo>
                  <a:cubicBezTo>
                    <a:pt x="2753487" y="2741166"/>
                    <a:pt x="2771013" y="2723132"/>
                    <a:pt x="2788158" y="2704717"/>
                  </a:cubicBezTo>
                  <a:cubicBezTo>
                    <a:pt x="2795270" y="2696970"/>
                    <a:pt x="2807335" y="2696589"/>
                    <a:pt x="2815082" y="2703701"/>
                  </a:cubicBezTo>
                  <a:cubicBezTo>
                    <a:pt x="2822829" y="2710813"/>
                    <a:pt x="2823210" y="2722878"/>
                    <a:pt x="2816098" y="2730625"/>
                  </a:cubicBezTo>
                  <a:close/>
                  <a:moveTo>
                    <a:pt x="2705989" y="2838448"/>
                  </a:moveTo>
                  <a:cubicBezTo>
                    <a:pt x="2686812" y="2855592"/>
                    <a:pt x="2667254" y="2872229"/>
                    <a:pt x="2647188" y="2888359"/>
                  </a:cubicBezTo>
                  <a:cubicBezTo>
                    <a:pt x="2639060" y="2894963"/>
                    <a:pt x="2626995" y="2893692"/>
                    <a:pt x="2620391" y="2885564"/>
                  </a:cubicBezTo>
                  <a:cubicBezTo>
                    <a:pt x="2613787" y="2877437"/>
                    <a:pt x="2615057" y="2865372"/>
                    <a:pt x="2623185" y="2858767"/>
                  </a:cubicBezTo>
                  <a:cubicBezTo>
                    <a:pt x="2642743" y="2843020"/>
                    <a:pt x="2661793" y="2826763"/>
                    <a:pt x="2680589" y="2810000"/>
                  </a:cubicBezTo>
                  <a:cubicBezTo>
                    <a:pt x="2688463" y="2803014"/>
                    <a:pt x="2700528" y="2803650"/>
                    <a:pt x="2707513" y="2811523"/>
                  </a:cubicBezTo>
                  <a:cubicBezTo>
                    <a:pt x="2714498" y="2819398"/>
                    <a:pt x="2713863" y="2831463"/>
                    <a:pt x="2705989" y="2838448"/>
                  </a:cubicBezTo>
                  <a:close/>
                  <a:moveTo>
                    <a:pt x="2586228" y="2935475"/>
                  </a:moveTo>
                  <a:cubicBezTo>
                    <a:pt x="2565527" y="2950715"/>
                    <a:pt x="2544445" y="2965447"/>
                    <a:pt x="2522982" y="2979671"/>
                  </a:cubicBezTo>
                  <a:cubicBezTo>
                    <a:pt x="2514219" y="2985513"/>
                    <a:pt x="2502408" y="2983100"/>
                    <a:pt x="2496566" y="2974337"/>
                  </a:cubicBezTo>
                  <a:cubicBezTo>
                    <a:pt x="2490724" y="2965574"/>
                    <a:pt x="2493137" y="2953763"/>
                    <a:pt x="2501900" y="2947921"/>
                  </a:cubicBezTo>
                  <a:cubicBezTo>
                    <a:pt x="2522855" y="2934079"/>
                    <a:pt x="2543429" y="2919601"/>
                    <a:pt x="2563622" y="2904741"/>
                  </a:cubicBezTo>
                  <a:cubicBezTo>
                    <a:pt x="2572131" y="2898519"/>
                    <a:pt x="2584069" y="2900297"/>
                    <a:pt x="2590292" y="2908806"/>
                  </a:cubicBezTo>
                  <a:cubicBezTo>
                    <a:pt x="2596515" y="2917314"/>
                    <a:pt x="2594737" y="2929253"/>
                    <a:pt x="2586228" y="2935475"/>
                  </a:cubicBezTo>
                  <a:close/>
                  <a:moveTo>
                    <a:pt x="2457831" y="3020692"/>
                  </a:moveTo>
                  <a:cubicBezTo>
                    <a:pt x="2435733" y="3033900"/>
                    <a:pt x="2413381" y="3046600"/>
                    <a:pt x="2390648" y="3058665"/>
                  </a:cubicBezTo>
                  <a:cubicBezTo>
                    <a:pt x="2381377" y="3063618"/>
                    <a:pt x="2369820" y="3060189"/>
                    <a:pt x="2364867" y="3050918"/>
                  </a:cubicBezTo>
                  <a:cubicBezTo>
                    <a:pt x="2359914" y="3041647"/>
                    <a:pt x="2363343" y="3030090"/>
                    <a:pt x="2372614" y="3025137"/>
                  </a:cubicBezTo>
                  <a:cubicBezTo>
                    <a:pt x="2394839" y="3013326"/>
                    <a:pt x="2416683" y="3000880"/>
                    <a:pt x="2438146" y="2988053"/>
                  </a:cubicBezTo>
                  <a:cubicBezTo>
                    <a:pt x="2447163" y="2982592"/>
                    <a:pt x="2458847" y="2985640"/>
                    <a:pt x="2464308" y="2994657"/>
                  </a:cubicBezTo>
                  <a:cubicBezTo>
                    <a:pt x="2469769" y="3003674"/>
                    <a:pt x="2466721" y="3015358"/>
                    <a:pt x="2457704" y="3020819"/>
                  </a:cubicBezTo>
                  <a:close/>
                  <a:moveTo>
                    <a:pt x="2321814" y="3093463"/>
                  </a:moveTo>
                  <a:cubicBezTo>
                    <a:pt x="2298573" y="3104512"/>
                    <a:pt x="2275078" y="3115053"/>
                    <a:pt x="2251329" y="3124959"/>
                  </a:cubicBezTo>
                  <a:cubicBezTo>
                    <a:pt x="2241677" y="3129023"/>
                    <a:pt x="2230501" y="3124451"/>
                    <a:pt x="2226437" y="3114672"/>
                  </a:cubicBezTo>
                  <a:cubicBezTo>
                    <a:pt x="2222373" y="3104893"/>
                    <a:pt x="2226945" y="3093844"/>
                    <a:pt x="2236724" y="3089780"/>
                  </a:cubicBezTo>
                  <a:cubicBezTo>
                    <a:pt x="2259965" y="3080128"/>
                    <a:pt x="2282952" y="3069841"/>
                    <a:pt x="2305558" y="3059046"/>
                  </a:cubicBezTo>
                  <a:cubicBezTo>
                    <a:pt x="2315083" y="3054474"/>
                    <a:pt x="2326386" y="3058538"/>
                    <a:pt x="2330958" y="3068063"/>
                  </a:cubicBezTo>
                  <a:cubicBezTo>
                    <a:pt x="2335530" y="3077588"/>
                    <a:pt x="2331466" y="3088891"/>
                    <a:pt x="2321941" y="3093463"/>
                  </a:cubicBezTo>
                  <a:close/>
                  <a:moveTo>
                    <a:pt x="2179574" y="3153026"/>
                  </a:moveTo>
                  <a:cubicBezTo>
                    <a:pt x="2155444" y="3161789"/>
                    <a:pt x="2131060" y="3169917"/>
                    <a:pt x="2106422" y="3177537"/>
                  </a:cubicBezTo>
                  <a:cubicBezTo>
                    <a:pt x="2096389" y="3180712"/>
                    <a:pt x="2085721" y="3174997"/>
                    <a:pt x="2082546" y="3164964"/>
                  </a:cubicBezTo>
                  <a:cubicBezTo>
                    <a:pt x="2079371" y="3154931"/>
                    <a:pt x="2085086" y="3144263"/>
                    <a:pt x="2095119" y="3141088"/>
                  </a:cubicBezTo>
                  <a:cubicBezTo>
                    <a:pt x="2119122" y="3133595"/>
                    <a:pt x="2142998" y="3125594"/>
                    <a:pt x="2166493" y="3117085"/>
                  </a:cubicBezTo>
                  <a:cubicBezTo>
                    <a:pt x="2176399" y="3113529"/>
                    <a:pt x="2187321" y="3118609"/>
                    <a:pt x="2190877" y="3128515"/>
                  </a:cubicBezTo>
                  <a:cubicBezTo>
                    <a:pt x="2194433" y="3138421"/>
                    <a:pt x="2189353" y="3149343"/>
                    <a:pt x="2179447" y="3152899"/>
                  </a:cubicBezTo>
                  <a:close/>
                  <a:moveTo>
                    <a:pt x="2032127" y="3198492"/>
                  </a:moveTo>
                  <a:cubicBezTo>
                    <a:pt x="2007362" y="3204842"/>
                    <a:pt x="1982343" y="3210684"/>
                    <a:pt x="1957070" y="3216018"/>
                  </a:cubicBezTo>
                  <a:cubicBezTo>
                    <a:pt x="1946783" y="3218177"/>
                    <a:pt x="1936623" y="3211573"/>
                    <a:pt x="1934591" y="3201286"/>
                  </a:cubicBezTo>
                  <a:cubicBezTo>
                    <a:pt x="1932559" y="3190999"/>
                    <a:pt x="1939036" y="3180839"/>
                    <a:pt x="1949323" y="3178807"/>
                  </a:cubicBezTo>
                  <a:cubicBezTo>
                    <a:pt x="1973961" y="3173727"/>
                    <a:pt x="1998472" y="3168012"/>
                    <a:pt x="2022602" y="3161789"/>
                  </a:cubicBezTo>
                  <a:cubicBezTo>
                    <a:pt x="2032762" y="3159122"/>
                    <a:pt x="2043176" y="3165345"/>
                    <a:pt x="2045843" y="3175505"/>
                  </a:cubicBezTo>
                  <a:cubicBezTo>
                    <a:pt x="2048510" y="3185665"/>
                    <a:pt x="2042287" y="3196079"/>
                    <a:pt x="2032127" y="3198746"/>
                  </a:cubicBezTo>
                  <a:close/>
                  <a:moveTo>
                    <a:pt x="1881251" y="3230115"/>
                  </a:moveTo>
                  <a:cubicBezTo>
                    <a:pt x="1855978" y="3234179"/>
                    <a:pt x="1830451" y="3237481"/>
                    <a:pt x="1804797" y="3240402"/>
                  </a:cubicBezTo>
                  <a:cubicBezTo>
                    <a:pt x="1794383" y="3241545"/>
                    <a:pt x="1784985" y="3234052"/>
                    <a:pt x="1783715" y="3223511"/>
                  </a:cubicBezTo>
                  <a:cubicBezTo>
                    <a:pt x="1782445" y="3212970"/>
                    <a:pt x="1790065" y="3203699"/>
                    <a:pt x="1800606" y="3202429"/>
                  </a:cubicBezTo>
                  <a:cubicBezTo>
                    <a:pt x="1825625" y="3199635"/>
                    <a:pt x="1850517" y="3196333"/>
                    <a:pt x="1875155" y="3192396"/>
                  </a:cubicBezTo>
                  <a:cubicBezTo>
                    <a:pt x="1885569" y="3190745"/>
                    <a:pt x="1895348" y="3197857"/>
                    <a:pt x="1896999" y="3208271"/>
                  </a:cubicBezTo>
                  <a:cubicBezTo>
                    <a:pt x="1898650" y="3218685"/>
                    <a:pt x="1891538" y="3228464"/>
                    <a:pt x="1881124" y="3230115"/>
                  </a:cubicBezTo>
                  <a:close/>
                  <a:moveTo>
                    <a:pt x="1727962" y="3247006"/>
                  </a:moveTo>
                  <a:cubicBezTo>
                    <a:pt x="1702435" y="3248657"/>
                    <a:pt x="1676781" y="3249673"/>
                    <a:pt x="1651000" y="3250054"/>
                  </a:cubicBezTo>
                  <a:cubicBezTo>
                    <a:pt x="1640459" y="3250181"/>
                    <a:pt x="1631823" y="3241799"/>
                    <a:pt x="1631696" y="3231258"/>
                  </a:cubicBezTo>
                  <a:cubicBezTo>
                    <a:pt x="1631569" y="3220717"/>
                    <a:pt x="1639951" y="3212081"/>
                    <a:pt x="1650492" y="3211954"/>
                  </a:cubicBezTo>
                  <a:cubicBezTo>
                    <a:pt x="1675765" y="3211573"/>
                    <a:pt x="1700784" y="3210557"/>
                    <a:pt x="1725676" y="3209033"/>
                  </a:cubicBezTo>
                  <a:cubicBezTo>
                    <a:pt x="1736217" y="3208398"/>
                    <a:pt x="1745234" y="3216399"/>
                    <a:pt x="1745869" y="3226813"/>
                  </a:cubicBezTo>
                  <a:cubicBezTo>
                    <a:pt x="1746504" y="3237227"/>
                    <a:pt x="1738503" y="3246371"/>
                    <a:pt x="1728089" y="3247006"/>
                  </a:cubicBezTo>
                  <a:close/>
                  <a:moveTo>
                    <a:pt x="1573784" y="3249419"/>
                  </a:moveTo>
                  <a:cubicBezTo>
                    <a:pt x="1548003" y="3248657"/>
                    <a:pt x="1522349" y="3247260"/>
                    <a:pt x="1496822" y="3245228"/>
                  </a:cubicBezTo>
                  <a:cubicBezTo>
                    <a:pt x="1486281" y="3244466"/>
                    <a:pt x="1478534" y="3235195"/>
                    <a:pt x="1479296" y="3224781"/>
                  </a:cubicBezTo>
                  <a:cubicBezTo>
                    <a:pt x="1480058" y="3214367"/>
                    <a:pt x="1489329" y="3206493"/>
                    <a:pt x="1499743" y="3207255"/>
                  </a:cubicBezTo>
                  <a:cubicBezTo>
                    <a:pt x="1524635" y="3209160"/>
                    <a:pt x="1549654" y="3210557"/>
                    <a:pt x="1574927" y="3211319"/>
                  </a:cubicBezTo>
                  <a:cubicBezTo>
                    <a:pt x="1585468" y="3211700"/>
                    <a:pt x="1593723" y="3220463"/>
                    <a:pt x="1593342" y="3231004"/>
                  </a:cubicBezTo>
                  <a:cubicBezTo>
                    <a:pt x="1592961" y="3241545"/>
                    <a:pt x="1584198" y="3249800"/>
                    <a:pt x="1573657" y="3249419"/>
                  </a:cubicBezTo>
                  <a:close/>
                  <a:moveTo>
                    <a:pt x="1419987" y="3237481"/>
                  </a:moveTo>
                  <a:cubicBezTo>
                    <a:pt x="1394333" y="3234306"/>
                    <a:pt x="1368933" y="3230496"/>
                    <a:pt x="1343787" y="3226051"/>
                  </a:cubicBezTo>
                  <a:cubicBezTo>
                    <a:pt x="1333373" y="3224273"/>
                    <a:pt x="1326515" y="3214367"/>
                    <a:pt x="1328293" y="3203953"/>
                  </a:cubicBezTo>
                  <a:cubicBezTo>
                    <a:pt x="1330071" y="3193539"/>
                    <a:pt x="1339977" y="3186681"/>
                    <a:pt x="1350391" y="3188459"/>
                  </a:cubicBezTo>
                  <a:cubicBezTo>
                    <a:pt x="1375029" y="3192777"/>
                    <a:pt x="1399794" y="3196460"/>
                    <a:pt x="1424813" y="3199635"/>
                  </a:cubicBezTo>
                  <a:cubicBezTo>
                    <a:pt x="1435227" y="3200905"/>
                    <a:pt x="1442593" y="3210430"/>
                    <a:pt x="1441323" y="3220971"/>
                  </a:cubicBezTo>
                  <a:cubicBezTo>
                    <a:pt x="1440053" y="3231512"/>
                    <a:pt x="1430528" y="3238751"/>
                    <a:pt x="1419987" y="3237481"/>
                  </a:cubicBezTo>
                  <a:close/>
                  <a:moveTo>
                    <a:pt x="1268095" y="3211065"/>
                  </a:moveTo>
                  <a:cubicBezTo>
                    <a:pt x="1242949" y="3205477"/>
                    <a:pt x="1218057" y="3199254"/>
                    <a:pt x="1193292" y="3192396"/>
                  </a:cubicBezTo>
                  <a:cubicBezTo>
                    <a:pt x="1183132" y="3189602"/>
                    <a:pt x="1177163" y="3179188"/>
                    <a:pt x="1179957" y="3169028"/>
                  </a:cubicBezTo>
                  <a:cubicBezTo>
                    <a:pt x="1182751" y="3158868"/>
                    <a:pt x="1193165" y="3152899"/>
                    <a:pt x="1203325" y="3155693"/>
                  </a:cubicBezTo>
                  <a:cubicBezTo>
                    <a:pt x="1227455" y="3162297"/>
                    <a:pt x="1251839" y="3168393"/>
                    <a:pt x="1276350" y="3173854"/>
                  </a:cubicBezTo>
                  <a:cubicBezTo>
                    <a:pt x="1286637" y="3176140"/>
                    <a:pt x="1293114" y="3186300"/>
                    <a:pt x="1290828" y="3196587"/>
                  </a:cubicBezTo>
                  <a:cubicBezTo>
                    <a:pt x="1288542" y="3206874"/>
                    <a:pt x="1278382" y="3213351"/>
                    <a:pt x="1268095" y="3211065"/>
                  </a:cubicBezTo>
                  <a:close/>
                  <a:moveTo>
                    <a:pt x="1119505" y="3170298"/>
                  </a:moveTo>
                  <a:cubicBezTo>
                    <a:pt x="1094994" y="3162297"/>
                    <a:pt x="1070737" y="3153788"/>
                    <a:pt x="1046861" y="3144644"/>
                  </a:cubicBezTo>
                  <a:cubicBezTo>
                    <a:pt x="1037082" y="3140961"/>
                    <a:pt x="1032129" y="3129912"/>
                    <a:pt x="1035812" y="3120006"/>
                  </a:cubicBezTo>
                  <a:cubicBezTo>
                    <a:pt x="1039495" y="3110100"/>
                    <a:pt x="1050544" y="3105274"/>
                    <a:pt x="1060450" y="3108957"/>
                  </a:cubicBezTo>
                  <a:cubicBezTo>
                    <a:pt x="1083818" y="3117847"/>
                    <a:pt x="1107567" y="3126229"/>
                    <a:pt x="1131443" y="3134103"/>
                  </a:cubicBezTo>
                  <a:cubicBezTo>
                    <a:pt x="1141476" y="3137405"/>
                    <a:pt x="1146937" y="3148073"/>
                    <a:pt x="1143635" y="3158106"/>
                  </a:cubicBezTo>
                  <a:cubicBezTo>
                    <a:pt x="1140333" y="3168139"/>
                    <a:pt x="1129665" y="3173600"/>
                    <a:pt x="1119632" y="3170298"/>
                  </a:cubicBezTo>
                  <a:close/>
                  <a:moveTo>
                    <a:pt x="975741" y="3115180"/>
                  </a:moveTo>
                  <a:cubicBezTo>
                    <a:pt x="952119" y="3104893"/>
                    <a:pt x="928751" y="3093971"/>
                    <a:pt x="905764" y="3082668"/>
                  </a:cubicBezTo>
                  <a:cubicBezTo>
                    <a:pt x="896366" y="3077969"/>
                    <a:pt x="892429" y="3066539"/>
                    <a:pt x="897128" y="3057141"/>
                  </a:cubicBezTo>
                  <a:cubicBezTo>
                    <a:pt x="901827" y="3047743"/>
                    <a:pt x="913257" y="3043806"/>
                    <a:pt x="922655" y="3048505"/>
                  </a:cubicBezTo>
                  <a:cubicBezTo>
                    <a:pt x="945134" y="3059681"/>
                    <a:pt x="967867" y="3070222"/>
                    <a:pt x="990981" y="3080255"/>
                  </a:cubicBezTo>
                  <a:cubicBezTo>
                    <a:pt x="1000633" y="3084446"/>
                    <a:pt x="1005078" y="3095749"/>
                    <a:pt x="1000760" y="3105274"/>
                  </a:cubicBezTo>
                  <a:cubicBezTo>
                    <a:pt x="996442" y="3114799"/>
                    <a:pt x="985266" y="3119371"/>
                    <a:pt x="975741" y="3115053"/>
                  </a:cubicBezTo>
                  <a:close/>
                  <a:moveTo>
                    <a:pt x="837565" y="3046727"/>
                  </a:moveTo>
                  <a:cubicBezTo>
                    <a:pt x="815086" y="3034281"/>
                    <a:pt x="792861" y="3021200"/>
                    <a:pt x="771017" y="3007738"/>
                  </a:cubicBezTo>
                  <a:cubicBezTo>
                    <a:pt x="762127" y="3002150"/>
                    <a:pt x="759333" y="2990466"/>
                    <a:pt x="764794" y="2981576"/>
                  </a:cubicBezTo>
                  <a:cubicBezTo>
                    <a:pt x="770255" y="2972686"/>
                    <a:pt x="782066" y="2969892"/>
                    <a:pt x="790956" y="2975353"/>
                  </a:cubicBezTo>
                  <a:cubicBezTo>
                    <a:pt x="812292" y="2988561"/>
                    <a:pt x="834009" y="3001261"/>
                    <a:pt x="855980" y="3013453"/>
                  </a:cubicBezTo>
                  <a:cubicBezTo>
                    <a:pt x="865124" y="3018533"/>
                    <a:pt x="868553" y="3030217"/>
                    <a:pt x="863346" y="3039361"/>
                  </a:cubicBezTo>
                  <a:cubicBezTo>
                    <a:pt x="858139" y="3048505"/>
                    <a:pt x="846582" y="3051934"/>
                    <a:pt x="837438" y="3046727"/>
                  </a:cubicBezTo>
                  <a:close/>
                  <a:moveTo>
                    <a:pt x="706374" y="2965574"/>
                  </a:moveTo>
                  <a:cubicBezTo>
                    <a:pt x="685165" y="2950969"/>
                    <a:pt x="664337" y="2935984"/>
                    <a:pt x="643890" y="2920489"/>
                  </a:cubicBezTo>
                  <a:cubicBezTo>
                    <a:pt x="635508" y="2914139"/>
                    <a:pt x="633857" y="2902201"/>
                    <a:pt x="640207" y="2893820"/>
                  </a:cubicBezTo>
                  <a:cubicBezTo>
                    <a:pt x="646557" y="2885438"/>
                    <a:pt x="658495" y="2883787"/>
                    <a:pt x="666877" y="2890137"/>
                  </a:cubicBezTo>
                  <a:cubicBezTo>
                    <a:pt x="686816" y="2905250"/>
                    <a:pt x="707263" y="2919982"/>
                    <a:pt x="727964" y="2934205"/>
                  </a:cubicBezTo>
                  <a:cubicBezTo>
                    <a:pt x="736600" y="2940174"/>
                    <a:pt x="738886" y="2951985"/>
                    <a:pt x="732917" y="2960748"/>
                  </a:cubicBezTo>
                  <a:cubicBezTo>
                    <a:pt x="726948" y="2969511"/>
                    <a:pt x="715137" y="2971670"/>
                    <a:pt x="706374" y="2965701"/>
                  </a:cubicBezTo>
                  <a:close/>
                  <a:moveTo>
                    <a:pt x="583565" y="2872610"/>
                  </a:moveTo>
                  <a:cubicBezTo>
                    <a:pt x="563880" y="2856101"/>
                    <a:pt x="544449" y="2839210"/>
                    <a:pt x="525526" y="2821810"/>
                  </a:cubicBezTo>
                  <a:cubicBezTo>
                    <a:pt x="517779" y="2814698"/>
                    <a:pt x="517271" y="2802634"/>
                    <a:pt x="524383" y="2794887"/>
                  </a:cubicBezTo>
                  <a:cubicBezTo>
                    <a:pt x="531495" y="2787139"/>
                    <a:pt x="543560" y="2786632"/>
                    <a:pt x="551307" y="2793744"/>
                  </a:cubicBezTo>
                  <a:cubicBezTo>
                    <a:pt x="569849" y="2810762"/>
                    <a:pt x="588645" y="2827272"/>
                    <a:pt x="607949" y="2843401"/>
                  </a:cubicBezTo>
                  <a:cubicBezTo>
                    <a:pt x="616077" y="2850132"/>
                    <a:pt x="617093" y="2862197"/>
                    <a:pt x="610362" y="2870198"/>
                  </a:cubicBezTo>
                  <a:cubicBezTo>
                    <a:pt x="603631" y="2878198"/>
                    <a:pt x="591566" y="2879342"/>
                    <a:pt x="583565" y="2872610"/>
                  </a:cubicBezTo>
                  <a:close/>
                  <a:moveTo>
                    <a:pt x="470027" y="2768344"/>
                  </a:moveTo>
                  <a:cubicBezTo>
                    <a:pt x="451993" y="2750056"/>
                    <a:pt x="434340" y="2731387"/>
                    <a:pt x="417068" y="2712337"/>
                  </a:cubicBezTo>
                  <a:cubicBezTo>
                    <a:pt x="410083" y="2704463"/>
                    <a:pt x="410718" y="2692525"/>
                    <a:pt x="418465" y="2685413"/>
                  </a:cubicBezTo>
                  <a:cubicBezTo>
                    <a:pt x="426212" y="2678301"/>
                    <a:pt x="438277" y="2679063"/>
                    <a:pt x="445389" y="2686810"/>
                  </a:cubicBezTo>
                  <a:cubicBezTo>
                    <a:pt x="462153" y="2705479"/>
                    <a:pt x="479425" y="2723767"/>
                    <a:pt x="497078" y="2741547"/>
                  </a:cubicBezTo>
                  <a:cubicBezTo>
                    <a:pt x="504444" y="2749039"/>
                    <a:pt x="504444" y="2761104"/>
                    <a:pt x="496951" y="2768470"/>
                  </a:cubicBezTo>
                  <a:cubicBezTo>
                    <a:pt x="489458" y="2775837"/>
                    <a:pt x="477393" y="2775837"/>
                    <a:pt x="470027" y="2768344"/>
                  </a:cubicBezTo>
                  <a:close/>
                  <a:moveTo>
                    <a:pt x="366903" y="2653790"/>
                  </a:moveTo>
                  <a:cubicBezTo>
                    <a:pt x="350647" y="2633978"/>
                    <a:pt x="334899" y="2613658"/>
                    <a:pt x="319532" y="2593084"/>
                  </a:cubicBezTo>
                  <a:cubicBezTo>
                    <a:pt x="313309" y="2584575"/>
                    <a:pt x="314960" y="2572764"/>
                    <a:pt x="323469" y="2566414"/>
                  </a:cubicBezTo>
                  <a:cubicBezTo>
                    <a:pt x="331978" y="2560064"/>
                    <a:pt x="343789" y="2561842"/>
                    <a:pt x="350139" y="2570351"/>
                  </a:cubicBezTo>
                  <a:cubicBezTo>
                    <a:pt x="365125" y="2590544"/>
                    <a:pt x="380492" y="2610229"/>
                    <a:pt x="396367" y="2629660"/>
                  </a:cubicBezTo>
                  <a:cubicBezTo>
                    <a:pt x="402971" y="2637788"/>
                    <a:pt x="401828" y="2649853"/>
                    <a:pt x="393700" y="2656457"/>
                  </a:cubicBezTo>
                  <a:cubicBezTo>
                    <a:pt x="385572" y="2663061"/>
                    <a:pt x="373507" y="2661918"/>
                    <a:pt x="366903" y="2653790"/>
                  </a:cubicBezTo>
                  <a:close/>
                  <a:moveTo>
                    <a:pt x="274955" y="2530092"/>
                  </a:moveTo>
                  <a:cubicBezTo>
                    <a:pt x="260604" y="2508756"/>
                    <a:pt x="246888" y="2487166"/>
                    <a:pt x="233553" y="2465195"/>
                  </a:cubicBezTo>
                  <a:cubicBezTo>
                    <a:pt x="228092" y="2456178"/>
                    <a:pt x="231013" y="2444494"/>
                    <a:pt x="240030" y="2439033"/>
                  </a:cubicBezTo>
                  <a:cubicBezTo>
                    <a:pt x="249047" y="2433572"/>
                    <a:pt x="260731" y="2436493"/>
                    <a:pt x="266192" y="2445510"/>
                  </a:cubicBezTo>
                  <a:cubicBezTo>
                    <a:pt x="279146" y="2466973"/>
                    <a:pt x="292735" y="2488182"/>
                    <a:pt x="306705" y="2508883"/>
                  </a:cubicBezTo>
                  <a:cubicBezTo>
                    <a:pt x="312547" y="2517646"/>
                    <a:pt x="310261" y="2529457"/>
                    <a:pt x="301498" y="2535299"/>
                  </a:cubicBezTo>
                  <a:cubicBezTo>
                    <a:pt x="292735" y="2541141"/>
                    <a:pt x="280924" y="2538855"/>
                    <a:pt x="275082" y="2530092"/>
                  </a:cubicBezTo>
                  <a:close/>
                  <a:moveTo>
                    <a:pt x="195326" y="2398139"/>
                  </a:moveTo>
                  <a:cubicBezTo>
                    <a:pt x="183134" y="2375660"/>
                    <a:pt x="171450" y="2352800"/>
                    <a:pt x="160274" y="2329559"/>
                  </a:cubicBezTo>
                  <a:cubicBezTo>
                    <a:pt x="155702" y="2320034"/>
                    <a:pt x="159639" y="2308731"/>
                    <a:pt x="169164" y="2304159"/>
                  </a:cubicBezTo>
                  <a:cubicBezTo>
                    <a:pt x="178689" y="2299587"/>
                    <a:pt x="189992" y="2303524"/>
                    <a:pt x="194564" y="2313049"/>
                  </a:cubicBezTo>
                  <a:cubicBezTo>
                    <a:pt x="205486" y="2335655"/>
                    <a:pt x="216916" y="2358007"/>
                    <a:pt x="228854" y="2379978"/>
                  </a:cubicBezTo>
                  <a:cubicBezTo>
                    <a:pt x="233807" y="2389249"/>
                    <a:pt x="230378" y="2400806"/>
                    <a:pt x="221234" y="2405759"/>
                  </a:cubicBezTo>
                  <a:cubicBezTo>
                    <a:pt x="212090" y="2410712"/>
                    <a:pt x="200406" y="2407283"/>
                    <a:pt x="195453" y="2398139"/>
                  </a:cubicBezTo>
                  <a:close/>
                  <a:moveTo>
                    <a:pt x="128524" y="2259201"/>
                  </a:moveTo>
                  <a:cubicBezTo>
                    <a:pt x="118491" y="2235579"/>
                    <a:pt x="108966" y="2211703"/>
                    <a:pt x="100076" y="2187573"/>
                  </a:cubicBezTo>
                  <a:cubicBezTo>
                    <a:pt x="96393" y="2177667"/>
                    <a:pt x="101473" y="2166745"/>
                    <a:pt x="111379" y="2163062"/>
                  </a:cubicBezTo>
                  <a:cubicBezTo>
                    <a:pt x="121285" y="2159379"/>
                    <a:pt x="132207" y="2164459"/>
                    <a:pt x="135890" y="2174365"/>
                  </a:cubicBezTo>
                  <a:cubicBezTo>
                    <a:pt x="144653" y="2197987"/>
                    <a:pt x="153797" y="2221355"/>
                    <a:pt x="163576" y="2244342"/>
                  </a:cubicBezTo>
                  <a:cubicBezTo>
                    <a:pt x="167640" y="2253994"/>
                    <a:pt x="163195" y="2265170"/>
                    <a:pt x="153543" y="2269361"/>
                  </a:cubicBezTo>
                  <a:cubicBezTo>
                    <a:pt x="143891" y="2273552"/>
                    <a:pt x="132715" y="2268980"/>
                    <a:pt x="128524" y="2259328"/>
                  </a:cubicBezTo>
                  <a:close/>
                  <a:moveTo>
                    <a:pt x="75184" y="2114675"/>
                  </a:moveTo>
                  <a:cubicBezTo>
                    <a:pt x="67437" y="2090291"/>
                    <a:pt x="60325" y="2065526"/>
                    <a:pt x="53721" y="2040634"/>
                  </a:cubicBezTo>
                  <a:cubicBezTo>
                    <a:pt x="51054" y="2030474"/>
                    <a:pt x="57150" y="2020060"/>
                    <a:pt x="67310" y="2017393"/>
                  </a:cubicBezTo>
                  <a:cubicBezTo>
                    <a:pt x="77470" y="2014726"/>
                    <a:pt x="87884" y="2020822"/>
                    <a:pt x="90551" y="2030982"/>
                  </a:cubicBezTo>
                  <a:cubicBezTo>
                    <a:pt x="97028" y="2055366"/>
                    <a:pt x="104013" y="2079369"/>
                    <a:pt x="111506" y="2103245"/>
                  </a:cubicBezTo>
                  <a:cubicBezTo>
                    <a:pt x="114681" y="2113278"/>
                    <a:pt x="109093" y="2123946"/>
                    <a:pt x="99060" y="2127121"/>
                  </a:cubicBezTo>
                  <a:cubicBezTo>
                    <a:pt x="89027" y="2130296"/>
                    <a:pt x="78359" y="2124708"/>
                    <a:pt x="75184" y="2114675"/>
                  </a:cubicBezTo>
                  <a:close/>
                  <a:moveTo>
                    <a:pt x="35814" y="1965577"/>
                  </a:moveTo>
                  <a:cubicBezTo>
                    <a:pt x="30480" y="1940558"/>
                    <a:pt x="25654" y="1915285"/>
                    <a:pt x="21590" y="1889885"/>
                  </a:cubicBezTo>
                  <a:cubicBezTo>
                    <a:pt x="19939" y="1879471"/>
                    <a:pt x="26924" y="1869692"/>
                    <a:pt x="37338" y="1868041"/>
                  </a:cubicBezTo>
                  <a:cubicBezTo>
                    <a:pt x="47752" y="1866390"/>
                    <a:pt x="57531" y="1873375"/>
                    <a:pt x="59182" y="1883789"/>
                  </a:cubicBezTo>
                  <a:cubicBezTo>
                    <a:pt x="63246" y="1908681"/>
                    <a:pt x="67945" y="1933319"/>
                    <a:pt x="73152" y="1957703"/>
                  </a:cubicBezTo>
                  <a:cubicBezTo>
                    <a:pt x="75311" y="1967990"/>
                    <a:pt x="68834" y="1978150"/>
                    <a:pt x="58547" y="1980309"/>
                  </a:cubicBezTo>
                  <a:cubicBezTo>
                    <a:pt x="48260" y="1982468"/>
                    <a:pt x="38100" y="1975991"/>
                    <a:pt x="35941" y="1965704"/>
                  </a:cubicBezTo>
                  <a:close/>
                  <a:moveTo>
                    <a:pt x="10795" y="1813558"/>
                  </a:moveTo>
                  <a:cubicBezTo>
                    <a:pt x="7874" y="1788158"/>
                    <a:pt x="5461" y="1762504"/>
                    <a:pt x="3810" y="1736851"/>
                  </a:cubicBezTo>
                  <a:cubicBezTo>
                    <a:pt x="3048" y="1726309"/>
                    <a:pt x="11049" y="1717292"/>
                    <a:pt x="21463" y="1716530"/>
                  </a:cubicBezTo>
                  <a:cubicBezTo>
                    <a:pt x="31877" y="1715768"/>
                    <a:pt x="41021" y="1723770"/>
                    <a:pt x="41783" y="1734183"/>
                  </a:cubicBezTo>
                  <a:cubicBezTo>
                    <a:pt x="43434" y="1759329"/>
                    <a:pt x="45847" y="1784348"/>
                    <a:pt x="48641" y="1809113"/>
                  </a:cubicBezTo>
                  <a:cubicBezTo>
                    <a:pt x="49911" y="1819527"/>
                    <a:pt x="42418" y="1829052"/>
                    <a:pt x="31877" y="1830195"/>
                  </a:cubicBezTo>
                  <a:cubicBezTo>
                    <a:pt x="21336" y="1831338"/>
                    <a:pt x="11938" y="1823973"/>
                    <a:pt x="10795" y="1813431"/>
                  </a:cubicBezTo>
                  <a:close/>
                  <a:moveTo>
                    <a:pt x="381" y="1659889"/>
                  </a:moveTo>
                  <a:cubicBezTo>
                    <a:pt x="127" y="1648331"/>
                    <a:pt x="0" y="1636648"/>
                    <a:pt x="0" y="1625091"/>
                  </a:cubicBezTo>
                  <a:lnTo>
                    <a:pt x="19050" y="1625091"/>
                  </a:lnTo>
                  <a:lnTo>
                    <a:pt x="35179" y="1635378"/>
                  </a:lnTo>
                  <a:cubicBezTo>
                    <a:pt x="30607" y="1642490"/>
                    <a:pt x="21971" y="1645792"/>
                    <a:pt x="13843" y="1643378"/>
                  </a:cubicBezTo>
                  <a:cubicBezTo>
                    <a:pt x="5715" y="1640965"/>
                    <a:pt x="0" y="1633473"/>
                    <a:pt x="0" y="1624964"/>
                  </a:cubicBezTo>
                  <a:cubicBezTo>
                    <a:pt x="0" y="1599183"/>
                    <a:pt x="635" y="1573402"/>
                    <a:pt x="1778" y="1547875"/>
                  </a:cubicBezTo>
                  <a:cubicBezTo>
                    <a:pt x="2286" y="1537334"/>
                    <a:pt x="11176" y="1529206"/>
                    <a:pt x="21717" y="1529714"/>
                  </a:cubicBezTo>
                  <a:cubicBezTo>
                    <a:pt x="32258" y="1530222"/>
                    <a:pt x="40386" y="1539112"/>
                    <a:pt x="39878" y="1549653"/>
                  </a:cubicBezTo>
                  <a:cubicBezTo>
                    <a:pt x="38735" y="1574672"/>
                    <a:pt x="38100" y="1599818"/>
                    <a:pt x="38100" y="1624964"/>
                  </a:cubicBezTo>
                  <a:lnTo>
                    <a:pt x="19050" y="1624964"/>
                  </a:lnTo>
                  <a:lnTo>
                    <a:pt x="2921" y="1614677"/>
                  </a:lnTo>
                  <a:cubicBezTo>
                    <a:pt x="7493" y="1607565"/>
                    <a:pt x="16129" y="1604263"/>
                    <a:pt x="24257" y="1606676"/>
                  </a:cubicBezTo>
                  <a:cubicBezTo>
                    <a:pt x="32385" y="1609089"/>
                    <a:pt x="38100" y="1616582"/>
                    <a:pt x="38100" y="1624964"/>
                  </a:cubicBezTo>
                  <a:cubicBezTo>
                    <a:pt x="38100" y="1636393"/>
                    <a:pt x="38227" y="1647696"/>
                    <a:pt x="38481" y="1658999"/>
                  </a:cubicBezTo>
                  <a:cubicBezTo>
                    <a:pt x="38735" y="1669540"/>
                    <a:pt x="30353" y="1678176"/>
                    <a:pt x="19812" y="1678430"/>
                  </a:cubicBezTo>
                  <a:cubicBezTo>
                    <a:pt x="9271" y="1678684"/>
                    <a:pt x="635" y="1670302"/>
                    <a:pt x="381" y="1659761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76200"/>
              <a:ext cx="3250260" cy="3174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87"/>
                </a:lnSpc>
              </a:pPr>
              <a:r>
                <a:rPr lang="en-US" sz="6099" b="1">
                  <a:solidFill>
                    <a:srgbClr val="880000"/>
                  </a:solidFill>
                  <a:latin typeface="Amx"/>
                  <a:ea typeface="Source Sans Pro Bold"/>
                  <a:cs typeface="Source Sans Pro Bold"/>
                  <a:sym typeface="Source Sans Pro Bold"/>
                </a:rPr>
                <a:t>1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10612297" y="4362763"/>
            <a:ext cx="3005985" cy="1816675"/>
          </a:xfrm>
          <a:custGeom>
            <a:avLst/>
            <a:gdLst/>
            <a:ahLst/>
            <a:cxnLst/>
            <a:rect l="l" t="t" r="r" b="b"/>
            <a:pathLst>
              <a:path w="3005985" h="1816675">
                <a:moveTo>
                  <a:pt x="0" y="0"/>
                </a:moveTo>
                <a:lnTo>
                  <a:pt x="3005985" y="0"/>
                </a:lnTo>
                <a:lnTo>
                  <a:pt x="3005985" y="1816675"/>
                </a:lnTo>
                <a:lnTo>
                  <a:pt x="0" y="1816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8207349" y="5428649"/>
            <a:ext cx="3005985" cy="1816684"/>
          </a:xfrm>
          <a:custGeom>
            <a:avLst/>
            <a:gdLst/>
            <a:ahLst/>
            <a:cxnLst/>
            <a:rect l="l" t="t" r="r" b="b"/>
            <a:pathLst>
              <a:path w="3005985" h="1816684">
                <a:moveTo>
                  <a:pt x="0" y="0"/>
                </a:moveTo>
                <a:lnTo>
                  <a:pt x="3005985" y="0"/>
                </a:lnTo>
                <a:lnTo>
                  <a:pt x="3005985" y="1816684"/>
                </a:lnTo>
                <a:lnTo>
                  <a:pt x="0" y="1816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5787151" y="4362763"/>
            <a:ext cx="3005985" cy="1816675"/>
          </a:xfrm>
          <a:custGeom>
            <a:avLst/>
            <a:gdLst/>
            <a:ahLst/>
            <a:cxnLst/>
            <a:rect l="l" t="t" r="r" b="b"/>
            <a:pathLst>
              <a:path w="3005985" h="1816675">
                <a:moveTo>
                  <a:pt x="0" y="0"/>
                </a:moveTo>
                <a:lnTo>
                  <a:pt x="3005985" y="0"/>
                </a:lnTo>
                <a:lnTo>
                  <a:pt x="3005985" y="1816675"/>
                </a:lnTo>
                <a:lnTo>
                  <a:pt x="0" y="1816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2" name="Freeform 42"/>
          <p:cNvSpPr/>
          <p:nvPr/>
        </p:nvSpPr>
        <p:spPr>
          <a:xfrm>
            <a:off x="3382203" y="5428649"/>
            <a:ext cx="3005985" cy="1816684"/>
          </a:xfrm>
          <a:custGeom>
            <a:avLst/>
            <a:gdLst/>
            <a:ahLst/>
            <a:cxnLst/>
            <a:rect l="l" t="t" r="r" b="b"/>
            <a:pathLst>
              <a:path w="3005985" h="1816684">
                <a:moveTo>
                  <a:pt x="0" y="0"/>
                </a:moveTo>
                <a:lnTo>
                  <a:pt x="3005985" y="0"/>
                </a:lnTo>
                <a:lnTo>
                  <a:pt x="3005985" y="1816684"/>
                </a:lnTo>
                <a:lnTo>
                  <a:pt x="0" y="18166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1020241" y="4362763"/>
            <a:ext cx="3005985" cy="1816675"/>
          </a:xfrm>
          <a:custGeom>
            <a:avLst/>
            <a:gdLst/>
            <a:ahLst/>
            <a:cxnLst/>
            <a:rect l="l" t="t" r="r" b="b"/>
            <a:pathLst>
              <a:path w="3005985" h="1816675">
                <a:moveTo>
                  <a:pt x="0" y="0"/>
                </a:moveTo>
                <a:lnTo>
                  <a:pt x="3005985" y="0"/>
                </a:lnTo>
                <a:lnTo>
                  <a:pt x="3005985" y="1816675"/>
                </a:lnTo>
                <a:lnTo>
                  <a:pt x="0" y="18166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78389" y="3365060"/>
            <a:ext cx="3152265" cy="47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Nov/25 kick-off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150628" y="2293050"/>
            <a:ext cx="4766910" cy="14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Mar- Abril/26</a:t>
            </a:r>
          </a:p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Construção e </a:t>
            </a:r>
            <a:r>
              <a:rPr lang="en-US" sz="2799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Validação</a:t>
            </a:r>
            <a:endParaRPr lang="en-US" sz="2799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4031"/>
              </a:lnSpc>
            </a:pPr>
            <a:r>
              <a:rPr lang="en-US" sz="2799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Estrutura</a:t>
            </a:r>
            <a:r>
              <a:rPr lang="en-US" sz="2799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de aprendizagem</a:t>
            </a:r>
            <a:endParaRPr lang="en-US" sz="2799" dirty="0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215126" y="7996011"/>
            <a:ext cx="4973159" cy="14963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Maio</a:t>
            </a:r>
          </a:p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Lançamento </a:t>
            </a:r>
          </a:p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Repasse e Piloto</a:t>
            </a:r>
          </a:p>
        </p:txBody>
      </p:sp>
      <p:sp>
        <p:nvSpPr>
          <p:cNvPr id="48" name="AutoShape 48"/>
          <p:cNvSpPr/>
          <p:nvPr/>
        </p:nvSpPr>
        <p:spPr>
          <a:xfrm flipV="1">
            <a:off x="2386551" y="3978429"/>
            <a:ext cx="38106" cy="777736"/>
          </a:xfrm>
          <a:prstGeom prst="line">
            <a:avLst/>
          </a:prstGeom>
          <a:ln w="19050" cap="rnd">
            <a:solidFill>
              <a:srgbClr val="88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49" name="AutoShape 49"/>
          <p:cNvSpPr/>
          <p:nvPr/>
        </p:nvSpPr>
        <p:spPr>
          <a:xfrm flipV="1">
            <a:off x="7215098" y="3840793"/>
            <a:ext cx="38106" cy="777736"/>
          </a:xfrm>
          <a:prstGeom prst="line">
            <a:avLst/>
          </a:prstGeom>
          <a:ln w="19050" cap="rnd">
            <a:solidFill>
              <a:srgbClr val="88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0" name="AutoShape 50"/>
          <p:cNvSpPr/>
          <p:nvPr/>
        </p:nvSpPr>
        <p:spPr>
          <a:xfrm flipV="1">
            <a:off x="12169232" y="3840793"/>
            <a:ext cx="38106" cy="777736"/>
          </a:xfrm>
          <a:prstGeom prst="line">
            <a:avLst/>
          </a:prstGeom>
          <a:ln w="19050" cap="rnd">
            <a:solidFill>
              <a:srgbClr val="88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1" name="AutoShape 51"/>
          <p:cNvSpPr/>
          <p:nvPr/>
        </p:nvSpPr>
        <p:spPr>
          <a:xfrm flipV="1">
            <a:off x="4795348" y="6917092"/>
            <a:ext cx="38106" cy="777736"/>
          </a:xfrm>
          <a:prstGeom prst="line">
            <a:avLst/>
          </a:prstGeom>
          <a:ln w="19050" cap="rnd">
            <a:solidFill>
              <a:srgbClr val="52525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2" name="AutoShape 52"/>
          <p:cNvSpPr/>
          <p:nvPr/>
        </p:nvSpPr>
        <p:spPr>
          <a:xfrm flipV="1">
            <a:off x="9655403" y="6951334"/>
            <a:ext cx="38106" cy="777736"/>
          </a:xfrm>
          <a:prstGeom prst="line">
            <a:avLst/>
          </a:prstGeom>
          <a:ln w="19050" cap="rnd">
            <a:solidFill>
              <a:srgbClr val="52525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8" name="Freeform 58"/>
          <p:cNvSpPr/>
          <p:nvPr/>
        </p:nvSpPr>
        <p:spPr>
          <a:xfrm>
            <a:off x="4177109" y="726137"/>
            <a:ext cx="7090582" cy="1299356"/>
          </a:xfrm>
          <a:custGeom>
            <a:avLst/>
            <a:gdLst/>
            <a:ahLst/>
            <a:cxnLst/>
            <a:rect l="l" t="t" r="r" b="b"/>
            <a:pathLst>
              <a:path w="9454110" h="1732477">
                <a:moveTo>
                  <a:pt x="0" y="0"/>
                </a:moveTo>
                <a:lnTo>
                  <a:pt x="9454110" y="0"/>
                </a:lnTo>
                <a:lnTo>
                  <a:pt x="9454110" y="1732477"/>
                </a:lnTo>
                <a:lnTo>
                  <a:pt x="0" y="1732477"/>
                </a:lnTo>
                <a:close/>
              </a:path>
            </a:pathLst>
          </a:custGeom>
          <a:blipFill>
            <a:blip r:embed="rId9">
              <a:alphaModFix amt="0"/>
            </a:blip>
            <a:stretch>
              <a:fillRect t="-58363" b="-54295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0007217" y="2675594"/>
            <a:ext cx="4432011" cy="14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Mai-Set </a:t>
            </a:r>
          </a:p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Roullout</a:t>
            </a:r>
          </a:p>
          <a:p>
            <a:pPr algn="ctr">
              <a:lnSpc>
                <a:spcPts val="4031"/>
              </a:lnSpc>
            </a:pPr>
            <a:endParaRPr lang="en-US" sz="2799" dirty="0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12607737" y="7813042"/>
            <a:ext cx="3564360" cy="1496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Jun - Out</a:t>
            </a:r>
          </a:p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Devolutivas </a:t>
            </a:r>
            <a:r>
              <a:rPr lang="en-US" sz="2799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de </a:t>
            </a:r>
            <a:r>
              <a:rPr lang="en-US" sz="2799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turmas</a:t>
            </a:r>
            <a:endParaRPr lang="en-US" sz="2799" dirty="0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4031"/>
              </a:lnSpc>
            </a:pPr>
            <a:r>
              <a:rPr lang="en-US" sz="2799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2799" dirty="0" err="1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insumos</a:t>
            </a:r>
            <a:r>
              <a:rPr lang="en-US" sz="2799" dirty="0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 canal)</a:t>
            </a:r>
            <a:endParaRPr lang="en-US" sz="2799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AutoShape 62"/>
          <p:cNvSpPr/>
          <p:nvPr/>
        </p:nvSpPr>
        <p:spPr>
          <a:xfrm flipV="1">
            <a:off x="14504981" y="6853360"/>
            <a:ext cx="38106" cy="777736"/>
          </a:xfrm>
          <a:prstGeom prst="line">
            <a:avLst/>
          </a:prstGeom>
          <a:ln w="19050" cap="rnd">
            <a:solidFill>
              <a:srgbClr val="525252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63" name="Group 63"/>
          <p:cNvGrpSpPr/>
          <p:nvPr/>
        </p:nvGrpSpPr>
        <p:grpSpPr>
          <a:xfrm>
            <a:off x="12116505" y="-5163287"/>
            <a:ext cx="10598086" cy="677108"/>
            <a:chOff x="0" y="0"/>
            <a:chExt cx="14130782" cy="902811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lIns="0" tIns="0" rIns="0" bIns="0" rtlCol="0" anchor="t">
              <a:spAutoFit/>
            </a:bodyPr>
            <a:lstStyle/>
            <a:p>
              <a:endParaRPr lang="pt-BR" sz="4400" b="1">
                <a:solidFill>
                  <a:srgbClr val="262626"/>
                </a:solidFill>
                <a:latin typeface="Amx"/>
              </a:endParaRPr>
            </a:p>
          </p:txBody>
        </p:sp>
      </p:grpSp>
      <p:sp>
        <p:nvSpPr>
          <p:cNvPr id="7" name="TextBox 44">
            <a:extLst>
              <a:ext uri="{FF2B5EF4-FFF2-40B4-BE49-F238E27FC236}">
                <a16:creationId xmlns:a16="http://schemas.microsoft.com/office/drawing/2014/main" id="{1D45D1C2-CEA3-6E99-6E52-7DC4E13BA22D}"/>
              </a:ext>
            </a:extLst>
          </p:cNvPr>
          <p:cNvSpPr txBox="1"/>
          <p:nvPr/>
        </p:nvSpPr>
        <p:spPr>
          <a:xfrm>
            <a:off x="3417395" y="7928161"/>
            <a:ext cx="3152265" cy="98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Jan- fev/26  Diagnóstico DM</a:t>
            </a:r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F00A4B6F-585F-3680-C846-7CB4137AD7A8}"/>
              </a:ext>
            </a:extLst>
          </p:cNvPr>
          <p:cNvCxnSpPr>
            <a:cxnSpLocks/>
          </p:cNvCxnSpPr>
          <p:nvPr/>
        </p:nvCxnSpPr>
        <p:spPr>
          <a:xfrm>
            <a:off x="9307814" y="9931115"/>
            <a:ext cx="7416000" cy="0"/>
          </a:xfrm>
          <a:prstGeom prst="straightConnector1">
            <a:avLst/>
          </a:prstGeom>
          <a:ln w="57150">
            <a:prstDash val="dashDot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0">
            <a:extLst>
              <a:ext uri="{FF2B5EF4-FFF2-40B4-BE49-F238E27FC236}">
                <a16:creationId xmlns:a16="http://schemas.microsoft.com/office/drawing/2014/main" id="{6A74DC52-A06F-83F5-840D-9A4105D74D20}"/>
              </a:ext>
            </a:extLst>
          </p:cNvPr>
          <p:cNvSpPr txBox="1"/>
          <p:nvPr/>
        </p:nvSpPr>
        <p:spPr>
          <a:xfrm>
            <a:off x="9139687" y="9631836"/>
            <a:ext cx="8199463" cy="983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1"/>
              </a:lnSpc>
            </a:pPr>
            <a:endParaRPr lang="en-US" sz="2799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ctr">
              <a:lnSpc>
                <a:spcPts val="4031"/>
              </a:lnSpc>
            </a:pPr>
            <a:r>
              <a:rPr lang="en-US" sz="2799">
                <a:solidFill>
                  <a:srgbClr val="880000"/>
                </a:solidFill>
                <a:latin typeface="Amx"/>
                <a:ea typeface="Source Sans Pro"/>
                <a:cs typeface="Source Sans Pro"/>
                <a:sym typeface="Source Sans Pro"/>
              </a:rPr>
              <a:t>Mai-Set– Dez Acompanhamento, KPIS e resultados</a:t>
            </a:r>
            <a:endParaRPr lang="en-US" sz="2799" dirty="0">
              <a:solidFill>
                <a:srgbClr val="880000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TextBox 9">
            <a:extLst>
              <a:ext uri="{FF2B5EF4-FFF2-40B4-BE49-F238E27FC236}">
                <a16:creationId xmlns:a16="http://schemas.microsoft.com/office/drawing/2014/main" id="{07F2E79F-B84C-A328-A4FF-CFEF49C900D7}"/>
              </a:ext>
            </a:extLst>
          </p:cNvPr>
          <p:cNvSpPr txBox="1"/>
          <p:nvPr/>
        </p:nvSpPr>
        <p:spPr>
          <a:xfrm>
            <a:off x="3285525" y="548704"/>
            <a:ext cx="709058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Cronograma de construção - projeto</a:t>
            </a:r>
            <a:endParaRPr lang="en-US" sz="3600" i="1" dirty="0">
              <a:solidFill>
                <a:srgbClr val="262626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2354"/>
            <a:ext cx="18620018" cy="10477542"/>
            <a:chOff x="0" y="0"/>
            <a:chExt cx="24384000" cy="1372095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776477" y="2857500"/>
            <a:ext cx="191796" cy="860276"/>
            <a:chOff x="0" y="0"/>
            <a:chExt cx="255728" cy="1147035"/>
          </a:xfrm>
        </p:grpSpPr>
        <p:sp>
          <p:nvSpPr>
            <p:cNvPr id="5" name="AutoShape 5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25626" y="6623498"/>
            <a:ext cx="191796" cy="860276"/>
            <a:chOff x="0" y="0"/>
            <a:chExt cx="255728" cy="1147035"/>
          </a:xfrm>
        </p:grpSpPr>
        <p:sp>
          <p:nvSpPr>
            <p:cNvPr id="8" name="AutoShape 8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584313" y="6616253"/>
            <a:ext cx="191796" cy="860276"/>
            <a:chOff x="0" y="0"/>
            <a:chExt cx="255728" cy="1147035"/>
          </a:xfrm>
        </p:grpSpPr>
        <p:sp>
          <p:nvSpPr>
            <p:cNvPr id="11" name="AutoShape 11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99328" y="6616253"/>
            <a:ext cx="191796" cy="860276"/>
            <a:chOff x="0" y="0"/>
            <a:chExt cx="255728" cy="1147035"/>
          </a:xfrm>
        </p:grpSpPr>
        <p:sp>
          <p:nvSpPr>
            <p:cNvPr id="14" name="AutoShape 14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263707" y="6616253"/>
            <a:ext cx="191796" cy="860276"/>
            <a:chOff x="0" y="0"/>
            <a:chExt cx="255728" cy="1147035"/>
          </a:xfrm>
        </p:grpSpPr>
        <p:sp>
          <p:nvSpPr>
            <p:cNvPr id="17" name="AutoShape 17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2520981" y="6616253"/>
            <a:ext cx="12997855" cy="53783"/>
          </a:xfrm>
          <a:prstGeom prst="rect">
            <a:avLst/>
          </a:prstGeom>
          <a:solidFill>
            <a:srgbClr val="DA291C"/>
          </a:solid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2760327" y="3865921"/>
            <a:ext cx="3146962" cy="1006608"/>
            <a:chOff x="0" y="-28575"/>
            <a:chExt cx="4195949" cy="1342145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28575"/>
              <a:ext cx="41959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Lançamento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800523"/>
              <a:ext cx="4195949" cy="51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12/05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600053" y="3814206"/>
            <a:ext cx="3242860" cy="1895673"/>
            <a:chOff x="-127864" y="-28575"/>
            <a:chExt cx="4323813" cy="252756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28575"/>
              <a:ext cx="4195949" cy="1387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1 (PILOTO)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-127864" y="1421685"/>
              <a:ext cx="4195949" cy="1077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19 e 21/5</a:t>
              </a:r>
            </a:p>
            <a:p>
              <a:pPr algn="ctr">
                <a:lnSpc>
                  <a:spcPts val="3299"/>
                </a:lnSpc>
              </a:pPr>
              <a:endParaRPr lang="en-US" sz="2200" spc="109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313396" y="3814206"/>
            <a:ext cx="3280312" cy="1006608"/>
            <a:chOff x="0" y="-28575"/>
            <a:chExt cx="4373749" cy="1342145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28575"/>
              <a:ext cx="43737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2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800523"/>
              <a:ext cx="4373749" cy="51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26 e 28/05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70387" y="7921993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endParaRPr lang="en-US" sz="3200" spc="160">
              <a:solidFill>
                <a:srgbClr val="FFFFFF"/>
              </a:solidFill>
              <a:latin typeface="Amx"/>
              <a:ea typeface="Aileron"/>
              <a:cs typeface="Aileron"/>
              <a:sym typeface="Aileron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106730" y="7879454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endParaRPr lang="en-US" sz="3200" spc="160">
              <a:solidFill>
                <a:srgbClr val="FFFFFF"/>
              </a:solidFill>
              <a:latin typeface="Amx"/>
              <a:ea typeface="Aileron"/>
              <a:cs typeface="Aileron"/>
              <a:sym typeface="Aileron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4091788" y="2857500"/>
            <a:ext cx="191796" cy="860276"/>
            <a:chOff x="0" y="0"/>
            <a:chExt cx="255728" cy="1147035"/>
          </a:xfrm>
        </p:grpSpPr>
        <p:sp>
          <p:nvSpPr>
            <p:cNvPr id="46" name="AutoShape 46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204568" y="2857500"/>
            <a:ext cx="191796" cy="860276"/>
            <a:chOff x="0" y="0"/>
            <a:chExt cx="255728" cy="1147035"/>
          </a:xfrm>
        </p:grpSpPr>
        <p:sp>
          <p:nvSpPr>
            <p:cNvPr id="49" name="AutoShape 49"/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BDBDB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51" name="AutoShape 51"/>
          <p:cNvSpPr/>
          <p:nvPr/>
        </p:nvSpPr>
        <p:spPr>
          <a:xfrm>
            <a:off x="2360762" y="2838576"/>
            <a:ext cx="13212000" cy="61403"/>
          </a:xfrm>
          <a:prstGeom prst="rect">
            <a:avLst/>
          </a:prstGeom>
          <a:solidFill>
            <a:srgbClr val="DA291C"/>
          </a:solid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A85DCC87-DA37-12C4-630A-EF75244405E0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 dirty="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360°_DM</a:t>
            </a:r>
          </a:p>
        </p:txBody>
      </p:sp>
      <p:sp>
        <p:nvSpPr>
          <p:cNvPr id="53" name="AutoShape 5">
            <a:extLst>
              <a:ext uri="{FF2B5EF4-FFF2-40B4-BE49-F238E27FC236}">
                <a16:creationId xmlns:a16="http://schemas.microsoft.com/office/drawing/2014/main" id="{D8659AD6-7A45-F2C6-A167-3D962FC62180}"/>
              </a:ext>
            </a:extLst>
          </p:cNvPr>
          <p:cNvSpPr/>
          <p:nvPr/>
        </p:nvSpPr>
        <p:spPr>
          <a:xfrm flipV="1">
            <a:off x="4265316" y="9728987"/>
            <a:ext cx="9270024" cy="19857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EA25A429-185F-5E7B-A67C-7C7BFFB1605D}"/>
              </a:ext>
            </a:extLst>
          </p:cNvPr>
          <p:cNvSpPr/>
          <p:nvPr/>
        </p:nvSpPr>
        <p:spPr>
          <a:xfrm>
            <a:off x="857944" y="615406"/>
            <a:ext cx="1840135" cy="690048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 dirty="0">
              <a:latin typeface="Amx"/>
            </a:endParaRPr>
          </a:p>
        </p:txBody>
      </p:sp>
      <p:grpSp>
        <p:nvGrpSpPr>
          <p:cNvPr id="55" name="Group 21">
            <a:extLst>
              <a:ext uri="{FF2B5EF4-FFF2-40B4-BE49-F238E27FC236}">
                <a16:creationId xmlns:a16="http://schemas.microsoft.com/office/drawing/2014/main" id="{184F186A-73FC-D7D5-AD49-1AAE6AFD5D6C}"/>
              </a:ext>
            </a:extLst>
          </p:cNvPr>
          <p:cNvGrpSpPr/>
          <p:nvPr/>
        </p:nvGrpSpPr>
        <p:grpSpPr>
          <a:xfrm>
            <a:off x="5155078" y="3805262"/>
            <a:ext cx="3174982" cy="1039980"/>
            <a:chOff x="792013" y="-96634"/>
            <a:chExt cx="4233309" cy="1386641"/>
          </a:xfrm>
        </p:grpSpPr>
        <p:sp>
          <p:nvSpPr>
            <p:cNvPr id="56" name="TextBox 22">
              <a:extLst>
                <a:ext uri="{FF2B5EF4-FFF2-40B4-BE49-F238E27FC236}">
                  <a16:creationId xmlns:a16="http://schemas.microsoft.com/office/drawing/2014/main" id="{BF8C11DC-D4C3-806E-0254-7425E37607CC}"/>
                </a:ext>
              </a:extLst>
            </p:cNvPr>
            <p:cNvSpPr txBox="1"/>
            <p:nvPr/>
          </p:nvSpPr>
          <p:spPr>
            <a:xfrm>
              <a:off x="829373" y="-96634"/>
              <a:ext cx="41959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Repasse</a:t>
              </a:r>
            </a:p>
          </p:txBody>
        </p:sp>
        <p:sp>
          <p:nvSpPr>
            <p:cNvPr id="57" name="TextBox 23">
              <a:extLst>
                <a:ext uri="{FF2B5EF4-FFF2-40B4-BE49-F238E27FC236}">
                  <a16:creationId xmlns:a16="http://schemas.microsoft.com/office/drawing/2014/main" id="{6B26279F-A695-6E39-35D2-7AFD97800B9A}"/>
                </a:ext>
              </a:extLst>
            </p:cNvPr>
            <p:cNvSpPr txBox="1"/>
            <p:nvPr/>
          </p:nvSpPr>
          <p:spPr>
            <a:xfrm>
              <a:off x="792013" y="776960"/>
              <a:ext cx="4195949" cy="51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15/05 </a:t>
              </a:r>
            </a:p>
          </p:txBody>
        </p:sp>
      </p:grpSp>
      <p:grpSp>
        <p:nvGrpSpPr>
          <p:cNvPr id="58" name="Group 45">
            <a:extLst>
              <a:ext uri="{FF2B5EF4-FFF2-40B4-BE49-F238E27FC236}">
                <a16:creationId xmlns:a16="http://schemas.microsoft.com/office/drawing/2014/main" id="{E923F254-A743-EEE0-FB4E-BB248CB5AB26}"/>
              </a:ext>
            </a:extLst>
          </p:cNvPr>
          <p:cNvGrpSpPr/>
          <p:nvPr/>
        </p:nvGrpSpPr>
        <p:grpSpPr>
          <a:xfrm>
            <a:off x="6632661" y="2857500"/>
            <a:ext cx="191796" cy="860276"/>
            <a:chOff x="0" y="0"/>
            <a:chExt cx="255728" cy="1147035"/>
          </a:xfrm>
        </p:grpSpPr>
        <p:sp>
          <p:nvSpPr>
            <p:cNvPr id="59" name="AutoShape 46">
              <a:extLst>
                <a:ext uri="{FF2B5EF4-FFF2-40B4-BE49-F238E27FC236}">
                  <a16:creationId xmlns:a16="http://schemas.microsoft.com/office/drawing/2014/main" id="{A7FBD6C3-0768-10D4-399A-0DEDF2155F69}"/>
                </a:ext>
              </a:extLst>
            </p:cNvPr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91472613-D04F-3730-88D4-F743BFF97D58}"/>
                </a:ext>
              </a:extLst>
            </p:cNvPr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1" name="TextBox 25">
            <a:extLst>
              <a:ext uri="{FF2B5EF4-FFF2-40B4-BE49-F238E27FC236}">
                <a16:creationId xmlns:a16="http://schemas.microsoft.com/office/drawing/2014/main" id="{214FD49D-ADFB-9E7D-D4FD-50F2E6F11C89}"/>
              </a:ext>
            </a:extLst>
          </p:cNvPr>
          <p:cNvSpPr txBox="1"/>
          <p:nvPr/>
        </p:nvSpPr>
        <p:spPr>
          <a:xfrm>
            <a:off x="6341639" y="2101791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MAIO</a:t>
            </a:r>
          </a:p>
        </p:txBody>
      </p:sp>
      <p:sp>
        <p:nvSpPr>
          <p:cNvPr id="62" name="TextBox 34">
            <a:extLst>
              <a:ext uri="{FF2B5EF4-FFF2-40B4-BE49-F238E27FC236}">
                <a16:creationId xmlns:a16="http://schemas.microsoft.com/office/drawing/2014/main" id="{1984EAD7-C459-5CB2-B612-976EFBE2CD41}"/>
              </a:ext>
            </a:extLst>
          </p:cNvPr>
          <p:cNvSpPr txBox="1"/>
          <p:nvPr/>
        </p:nvSpPr>
        <p:spPr>
          <a:xfrm>
            <a:off x="2222812" y="6065577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JUNHO</a:t>
            </a:r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id="{E042A37D-EE52-1F16-61AA-78EBB7DE6DCE}"/>
              </a:ext>
            </a:extLst>
          </p:cNvPr>
          <p:cNvSpPr txBox="1"/>
          <p:nvPr/>
        </p:nvSpPr>
        <p:spPr>
          <a:xfrm>
            <a:off x="8507216" y="6044076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AGOSTO</a:t>
            </a:r>
          </a:p>
        </p:txBody>
      </p:sp>
      <p:sp>
        <p:nvSpPr>
          <p:cNvPr id="64" name="TextBox 40">
            <a:extLst>
              <a:ext uri="{FF2B5EF4-FFF2-40B4-BE49-F238E27FC236}">
                <a16:creationId xmlns:a16="http://schemas.microsoft.com/office/drawing/2014/main" id="{46AE7EE4-2BA5-DC4B-D50D-6D3F1303FCD5}"/>
              </a:ext>
            </a:extLst>
          </p:cNvPr>
          <p:cNvSpPr txBox="1"/>
          <p:nvPr/>
        </p:nvSpPr>
        <p:spPr>
          <a:xfrm>
            <a:off x="11808399" y="6030148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SETEMBRO</a:t>
            </a: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5F3DEB45-AD70-09C9-1B67-30B7E54755C8}"/>
              </a:ext>
            </a:extLst>
          </p:cNvPr>
          <p:cNvSpPr txBox="1"/>
          <p:nvPr/>
        </p:nvSpPr>
        <p:spPr>
          <a:xfrm>
            <a:off x="3217421" y="44864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Cronograma de turmas</a:t>
            </a:r>
            <a:endParaRPr lang="en-US" sz="3600" i="1" dirty="0">
              <a:solidFill>
                <a:schemeClr val="bg1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grpSp>
        <p:nvGrpSpPr>
          <p:cNvPr id="67" name="Group 27">
            <a:extLst>
              <a:ext uri="{FF2B5EF4-FFF2-40B4-BE49-F238E27FC236}">
                <a16:creationId xmlns:a16="http://schemas.microsoft.com/office/drawing/2014/main" id="{8C09BA41-7454-C91B-908B-63D8D009051B}"/>
              </a:ext>
            </a:extLst>
          </p:cNvPr>
          <p:cNvGrpSpPr/>
          <p:nvPr/>
        </p:nvGrpSpPr>
        <p:grpSpPr>
          <a:xfrm>
            <a:off x="1304001" y="7629032"/>
            <a:ext cx="3280312" cy="1488608"/>
            <a:chOff x="0" y="-28574"/>
            <a:chExt cx="4373749" cy="1984812"/>
          </a:xfrm>
        </p:grpSpPr>
        <p:sp>
          <p:nvSpPr>
            <p:cNvPr id="68" name="TextBox 28">
              <a:extLst>
                <a:ext uri="{FF2B5EF4-FFF2-40B4-BE49-F238E27FC236}">
                  <a16:creationId xmlns:a16="http://schemas.microsoft.com/office/drawing/2014/main" id="{9AC053D6-1B2B-50CB-E74D-68E9871FFDB7}"/>
                </a:ext>
              </a:extLst>
            </p:cNvPr>
            <p:cNvSpPr txBox="1"/>
            <p:nvPr/>
          </p:nvSpPr>
          <p:spPr>
            <a:xfrm>
              <a:off x="0" y="-28574"/>
              <a:ext cx="43737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3</a:t>
              </a:r>
            </a:p>
          </p:txBody>
        </p:sp>
        <p:sp>
          <p:nvSpPr>
            <p:cNvPr id="69" name="TextBox 29">
              <a:extLst>
                <a:ext uri="{FF2B5EF4-FFF2-40B4-BE49-F238E27FC236}">
                  <a16:creationId xmlns:a16="http://schemas.microsoft.com/office/drawing/2014/main" id="{651B9C49-1688-6306-1734-52E33F8B4E35}"/>
                </a:ext>
              </a:extLst>
            </p:cNvPr>
            <p:cNvSpPr txBox="1"/>
            <p:nvPr/>
          </p:nvSpPr>
          <p:spPr>
            <a:xfrm>
              <a:off x="0" y="869444"/>
              <a:ext cx="4373749" cy="108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09 e 11/06</a:t>
              </a:r>
            </a:p>
            <a:p>
              <a:pPr algn="ctr">
                <a:lnSpc>
                  <a:spcPts val="3300"/>
                </a:lnSpc>
              </a:pPr>
              <a:endParaRPr lang="en-US" sz="2200" spc="109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73" name="Group 27">
            <a:extLst>
              <a:ext uri="{FF2B5EF4-FFF2-40B4-BE49-F238E27FC236}">
                <a16:creationId xmlns:a16="http://schemas.microsoft.com/office/drawing/2014/main" id="{EEFF28F8-9B4B-C8FB-8701-64F3B65A1672}"/>
              </a:ext>
            </a:extLst>
          </p:cNvPr>
          <p:cNvGrpSpPr/>
          <p:nvPr/>
        </p:nvGrpSpPr>
        <p:grpSpPr>
          <a:xfrm>
            <a:off x="3404163" y="7629032"/>
            <a:ext cx="3280312" cy="1488608"/>
            <a:chOff x="0" y="-28574"/>
            <a:chExt cx="4373749" cy="1984812"/>
          </a:xfrm>
        </p:grpSpPr>
        <p:sp>
          <p:nvSpPr>
            <p:cNvPr id="74" name="TextBox 28">
              <a:extLst>
                <a:ext uri="{FF2B5EF4-FFF2-40B4-BE49-F238E27FC236}">
                  <a16:creationId xmlns:a16="http://schemas.microsoft.com/office/drawing/2014/main" id="{E05A317E-F0E0-C1D7-C8FB-7F76EDDAAC69}"/>
                </a:ext>
              </a:extLst>
            </p:cNvPr>
            <p:cNvSpPr txBox="1"/>
            <p:nvPr/>
          </p:nvSpPr>
          <p:spPr>
            <a:xfrm>
              <a:off x="0" y="-28574"/>
              <a:ext cx="4373749" cy="683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4</a:t>
              </a:r>
            </a:p>
          </p:txBody>
        </p:sp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D8796AFF-B7CB-4032-A00A-C4444A29F521}"/>
                </a:ext>
              </a:extLst>
            </p:cNvPr>
            <p:cNvSpPr txBox="1"/>
            <p:nvPr/>
          </p:nvSpPr>
          <p:spPr>
            <a:xfrm>
              <a:off x="0" y="869444"/>
              <a:ext cx="4373749" cy="108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9"/>
                </a:lnSpc>
              </a:pPr>
              <a:r>
                <a:rPr lang="en-US" sz="2199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23 e 25/06</a:t>
              </a:r>
            </a:p>
            <a:p>
              <a:pPr algn="ctr">
                <a:lnSpc>
                  <a:spcPts val="3300"/>
                </a:lnSpc>
              </a:pPr>
              <a:endParaRPr lang="en-US" sz="2200" spc="109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76" name="Group 27">
            <a:extLst>
              <a:ext uri="{FF2B5EF4-FFF2-40B4-BE49-F238E27FC236}">
                <a16:creationId xmlns:a16="http://schemas.microsoft.com/office/drawing/2014/main" id="{FC23434F-7656-B835-6BBA-425B68B3A7D7}"/>
              </a:ext>
            </a:extLst>
          </p:cNvPr>
          <p:cNvGrpSpPr/>
          <p:nvPr/>
        </p:nvGrpSpPr>
        <p:grpSpPr>
          <a:xfrm>
            <a:off x="8592063" y="7555816"/>
            <a:ext cx="3280312" cy="1488608"/>
            <a:chOff x="0" y="-28574"/>
            <a:chExt cx="4373749" cy="1984812"/>
          </a:xfrm>
        </p:grpSpPr>
        <p:sp>
          <p:nvSpPr>
            <p:cNvPr id="77" name="TextBox 28">
              <a:extLst>
                <a:ext uri="{FF2B5EF4-FFF2-40B4-BE49-F238E27FC236}">
                  <a16:creationId xmlns:a16="http://schemas.microsoft.com/office/drawing/2014/main" id="{AA00281B-F307-DD90-9914-312C52B284AB}"/>
                </a:ext>
              </a:extLst>
            </p:cNvPr>
            <p:cNvSpPr txBox="1"/>
            <p:nvPr/>
          </p:nvSpPr>
          <p:spPr>
            <a:xfrm>
              <a:off x="0" y="-28574"/>
              <a:ext cx="4373749" cy="1387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5 </a:t>
              </a:r>
            </a:p>
            <a:p>
              <a:pPr algn="ctr">
                <a:lnSpc>
                  <a:spcPts val="4160"/>
                </a:lnSpc>
              </a:pPr>
              <a:endPara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78" name="TextBox 29">
              <a:extLst>
                <a:ext uri="{FF2B5EF4-FFF2-40B4-BE49-F238E27FC236}">
                  <a16:creationId xmlns:a16="http://schemas.microsoft.com/office/drawing/2014/main" id="{5B41B101-CD9F-DC6A-F132-1196FCC8E425}"/>
                </a:ext>
              </a:extLst>
            </p:cNvPr>
            <p:cNvSpPr txBox="1"/>
            <p:nvPr/>
          </p:nvSpPr>
          <p:spPr>
            <a:xfrm>
              <a:off x="0" y="869444"/>
              <a:ext cx="4373749" cy="108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2200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11 e 13/08</a:t>
              </a:r>
            </a:p>
            <a:p>
              <a:pPr algn="ctr">
                <a:lnSpc>
                  <a:spcPts val="3300"/>
                </a:lnSpc>
              </a:pPr>
              <a:endParaRPr lang="en-US" sz="2200" spc="109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grpSp>
        <p:nvGrpSpPr>
          <p:cNvPr id="79" name="Group 27">
            <a:extLst>
              <a:ext uri="{FF2B5EF4-FFF2-40B4-BE49-F238E27FC236}">
                <a16:creationId xmlns:a16="http://schemas.microsoft.com/office/drawing/2014/main" id="{C8B416BF-2B9B-F820-304E-DB838891B55E}"/>
              </a:ext>
            </a:extLst>
          </p:cNvPr>
          <p:cNvGrpSpPr/>
          <p:nvPr/>
        </p:nvGrpSpPr>
        <p:grpSpPr>
          <a:xfrm>
            <a:off x="11741724" y="7533685"/>
            <a:ext cx="3280312" cy="1488608"/>
            <a:chOff x="0" y="-28574"/>
            <a:chExt cx="4373749" cy="1984812"/>
          </a:xfrm>
        </p:grpSpPr>
        <p:sp>
          <p:nvSpPr>
            <p:cNvPr id="80" name="TextBox 28">
              <a:extLst>
                <a:ext uri="{FF2B5EF4-FFF2-40B4-BE49-F238E27FC236}">
                  <a16:creationId xmlns:a16="http://schemas.microsoft.com/office/drawing/2014/main" id="{97829A76-3EDC-B00F-443C-C5C9206CE417}"/>
                </a:ext>
              </a:extLst>
            </p:cNvPr>
            <p:cNvSpPr txBox="1"/>
            <p:nvPr/>
          </p:nvSpPr>
          <p:spPr>
            <a:xfrm>
              <a:off x="0" y="-28574"/>
              <a:ext cx="4373749" cy="1387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200" spc="160">
                  <a:solidFill>
                    <a:srgbClr val="FFFFFF"/>
                  </a:solidFill>
                  <a:latin typeface="Amx"/>
                  <a:ea typeface="Aileron"/>
                  <a:cs typeface="Aileron"/>
                  <a:sym typeface="Aileron"/>
                </a:rPr>
                <a:t>Turma 6* </a:t>
              </a:r>
            </a:p>
            <a:p>
              <a:pPr algn="ctr">
                <a:lnSpc>
                  <a:spcPts val="4160"/>
                </a:lnSpc>
              </a:pPr>
              <a:endPara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  <p:sp>
          <p:nvSpPr>
            <p:cNvPr id="81" name="TextBox 29">
              <a:extLst>
                <a:ext uri="{FF2B5EF4-FFF2-40B4-BE49-F238E27FC236}">
                  <a16:creationId xmlns:a16="http://schemas.microsoft.com/office/drawing/2014/main" id="{AB394D00-BBF3-4433-F53C-FF8A15A76A86}"/>
                </a:ext>
              </a:extLst>
            </p:cNvPr>
            <p:cNvSpPr txBox="1"/>
            <p:nvPr/>
          </p:nvSpPr>
          <p:spPr>
            <a:xfrm>
              <a:off x="0" y="869444"/>
              <a:ext cx="4373749" cy="108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2200" spc="109">
                  <a:solidFill>
                    <a:srgbClr val="F8F8F8"/>
                  </a:solidFill>
                  <a:latin typeface="Amx"/>
                  <a:ea typeface="Aileron"/>
                  <a:cs typeface="Aileron"/>
                  <a:sym typeface="Aileron"/>
                </a:rPr>
                <a:t>11 e 13/08</a:t>
              </a:r>
            </a:p>
            <a:p>
              <a:pPr algn="ctr">
                <a:lnSpc>
                  <a:spcPts val="3300"/>
                </a:lnSpc>
              </a:pPr>
              <a:endParaRPr lang="en-US" sz="2200" spc="109">
                <a:solidFill>
                  <a:srgbClr val="F8F8F8"/>
                </a:solidFill>
                <a:latin typeface="Amx"/>
                <a:ea typeface="Aileron"/>
                <a:cs typeface="Aileron"/>
                <a:sym typeface="Aileron"/>
              </a:endParaRPr>
            </a:p>
          </p:txBody>
        </p:sp>
      </p:grp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FEECBDF3-4BF2-A531-6742-34261EAD738D}"/>
              </a:ext>
            </a:extLst>
          </p:cNvPr>
          <p:cNvSpPr txBox="1"/>
          <p:nvPr/>
        </p:nvSpPr>
        <p:spPr>
          <a:xfrm>
            <a:off x="11317778" y="9279476"/>
            <a:ext cx="73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*Se houver necessidade de repescagem ou novas contratações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035ED22A-703F-46F4-A8CB-A8926C799453}"/>
              </a:ext>
            </a:extLst>
          </p:cNvPr>
          <p:cNvSpPr txBox="1"/>
          <p:nvPr/>
        </p:nvSpPr>
        <p:spPr>
          <a:xfrm>
            <a:off x="5898709" y="7687471"/>
            <a:ext cx="3445241" cy="325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39"/>
              </a:lnSpc>
            </a:pPr>
            <a:r>
              <a:rPr lang="en-US" sz="2800" spc="160">
                <a:solidFill>
                  <a:schemeClr val="bg1">
                    <a:lumMod val="50000"/>
                  </a:schemeClr>
                </a:solidFill>
                <a:latin typeface="Amx"/>
                <a:sym typeface="Calibri (MS) Bold"/>
              </a:rPr>
              <a:t>Turma  7  PGN 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8CB084E-2BAB-0749-0875-F5804D7B8A5B}"/>
              </a:ext>
            </a:extLst>
          </p:cNvPr>
          <p:cNvSpPr txBox="1"/>
          <p:nvPr/>
        </p:nvSpPr>
        <p:spPr>
          <a:xfrm>
            <a:off x="6560322" y="7898818"/>
            <a:ext cx="2178055" cy="900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spc="160">
                <a:solidFill>
                  <a:schemeClr val="bg1">
                    <a:lumMod val="50000"/>
                  </a:schemeClr>
                </a:solidFill>
                <a:latin typeface="Amx"/>
                <a:sym typeface="Calibri (MS) Bold"/>
              </a:rPr>
              <a:t> </a:t>
            </a:r>
            <a:r>
              <a:rPr lang="en-US" sz="2200" spc="109">
                <a:solidFill>
                  <a:schemeClr val="bg1">
                    <a:lumMod val="50000"/>
                  </a:schemeClr>
                </a:solidFill>
                <a:latin typeface="Amx"/>
                <a:sym typeface="Calibri (MS) Bold"/>
              </a:rPr>
              <a:t>02 ,07, 09, 14, 16 E 21</a:t>
            </a:r>
          </a:p>
        </p:txBody>
      </p:sp>
      <p:sp>
        <p:nvSpPr>
          <p:cNvPr id="86" name="TextBox 34">
            <a:extLst>
              <a:ext uri="{FF2B5EF4-FFF2-40B4-BE49-F238E27FC236}">
                <a16:creationId xmlns:a16="http://schemas.microsoft.com/office/drawing/2014/main" id="{87A2EE70-46D2-D5F7-33A4-62B0FB3807BC}"/>
              </a:ext>
            </a:extLst>
          </p:cNvPr>
          <p:cNvSpPr txBox="1"/>
          <p:nvPr/>
        </p:nvSpPr>
        <p:spPr>
          <a:xfrm>
            <a:off x="6019105" y="6011794"/>
            <a:ext cx="3146962" cy="51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60">
                <a:solidFill>
                  <a:srgbClr val="FFFFFF"/>
                </a:solidFill>
                <a:latin typeface="Amx"/>
                <a:ea typeface="Aileron"/>
                <a:cs typeface="Aileron"/>
                <a:sym typeface="Aileron"/>
              </a:rPr>
              <a:t>JULHO</a:t>
            </a:r>
          </a:p>
        </p:txBody>
      </p:sp>
      <p:grpSp>
        <p:nvGrpSpPr>
          <p:cNvPr id="87" name="Group 13">
            <a:extLst>
              <a:ext uri="{FF2B5EF4-FFF2-40B4-BE49-F238E27FC236}">
                <a16:creationId xmlns:a16="http://schemas.microsoft.com/office/drawing/2014/main" id="{BCA695DE-46DC-C0E4-4D2B-E8139AA89D1B}"/>
              </a:ext>
            </a:extLst>
          </p:cNvPr>
          <p:cNvGrpSpPr/>
          <p:nvPr/>
        </p:nvGrpSpPr>
        <p:grpSpPr>
          <a:xfrm>
            <a:off x="7553452" y="6698816"/>
            <a:ext cx="191796" cy="860276"/>
            <a:chOff x="0" y="0"/>
            <a:chExt cx="255728" cy="1147035"/>
          </a:xfrm>
        </p:grpSpPr>
        <p:sp>
          <p:nvSpPr>
            <p:cNvPr id="88" name="AutoShape 14">
              <a:extLst>
                <a:ext uri="{FF2B5EF4-FFF2-40B4-BE49-F238E27FC236}">
                  <a16:creationId xmlns:a16="http://schemas.microsoft.com/office/drawing/2014/main" id="{D1EAA670-24E1-2BA8-B8F3-42F031D07EFA}"/>
                </a:ext>
              </a:extLst>
            </p:cNvPr>
            <p:cNvSpPr/>
            <p:nvPr/>
          </p:nvSpPr>
          <p:spPr>
            <a:xfrm>
              <a:off x="90504" y="0"/>
              <a:ext cx="74720" cy="1019171"/>
            </a:xfrm>
            <a:prstGeom prst="rect">
              <a:avLst/>
            </a:prstGeom>
            <a:solidFill>
              <a:srgbClr val="DA291C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2743F61E-9E6A-7FBB-CB0F-05F61744D91C}"/>
                </a:ext>
              </a:extLst>
            </p:cNvPr>
            <p:cNvSpPr/>
            <p:nvPr/>
          </p:nvSpPr>
          <p:spPr>
            <a:xfrm>
              <a:off x="0" y="891307"/>
              <a:ext cx="255728" cy="255728"/>
            </a:xfrm>
            <a:custGeom>
              <a:avLst/>
              <a:gdLst/>
              <a:ahLst/>
              <a:cxnLst/>
              <a:rect l="l" t="t" r="r" b="b"/>
              <a:pathLst>
                <a:path w="255728" h="255728">
                  <a:moveTo>
                    <a:pt x="0" y="0"/>
                  </a:moveTo>
                  <a:lnTo>
                    <a:pt x="255728" y="0"/>
                  </a:lnTo>
                  <a:lnTo>
                    <a:pt x="255728" y="255728"/>
                  </a:lnTo>
                  <a:lnTo>
                    <a:pt x="0" y="255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91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7C397-F415-4C84-E63F-C829E1F65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BC5261-8C9D-53BA-F7F8-B18B0D4809A1}"/>
              </a:ext>
            </a:extLst>
          </p:cNvPr>
          <p:cNvGrpSpPr/>
          <p:nvPr/>
        </p:nvGrpSpPr>
        <p:grpSpPr>
          <a:xfrm>
            <a:off x="0" y="-12354"/>
            <a:ext cx="18620018" cy="10477542"/>
            <a:chOff x="0" y="0"/>
            <a:chExt cx="24384000" cy="1372095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BDCCE3-7F52-E36D-5EC5-835FD6E01E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52" name="TextBox 4">
            <a:extLst>
              <a:ext uri="{FF2B5EF4-FFF2-40B4-BE49-F238E27FC236}">
                <a16:creationId xmlns:a16="http://schemas.microsoft.com/office/drawing/2014/main" id="{49C2CF9A-8521-92F9-F319-AB0E76ACB2FE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 dirty="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360°_DM</a:t>
            </a:r>
          </a:p>
        </p:txBody>
      </p:sp>
      <p:sp>
        <p:nvSpPr>
          <p:cNvPr id="53" name="AutoShape 5">
            <a:extLst>
              <a:ext uri="{FF2B5EF4-FFF2-40B4-BE49-F238E27FC236}">
                <a16:creationId xmlns:a16="http://schemas.microsoft.com/office/drawing/2014/main" id="{ED1D00DE-9835-3DFF-178C-1B6AE2057F94}"/>
              </a:ext>
            </a:extLst>
          </p:cNvPr>
          <p:cNvSpPr/>
          <p:nvPr/>
        </p:nvSpPr>
        <p:spPr>
          <a:xfrm flipV="1">
            <a:off x="4265316" y="9728987"/>
            <a:ext cx="9270024" cy="19857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3775A69F-FAC9-C25B-4025-6D24E3079BDE}"/>
              </a:ext>
            </a:extLst>
          </p:cNvPr>
          <p:cNvSpPr/>
          <p:nvPr/>
        </p:nvSpPr>
        <p:spPr>
          <a:xfrm>
            <a:off x="857944" y="615406"/>
            <a:ext cx="1840135" cy="690048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 dirty="0">
              <a:latin typeface="Amx"/>
            </a:endParaRPr>
          </a:p>
        </p:txBody>
      </p:sp>
      <p:sp>
        <p:nvSpPr>
          <p:cNvPr id="65" name="TextBox 9">
            <a:extLst>
              <a:ext uri="{FF2B5EF4-FFF2-40B4-BE49-F238E27FC236}">
                <a16:creationId xmlns:a16="http://schemas.microsoft.com/office/drawing/2014/main" id="{827B8451-76A0-D598-7466-C6A735989200}"/>
              </a:ext>
            </a:extLst>
          </p:cNvPr>
          <p:cNvSpPr txBox="1"/>
          <p:nvPr/>
        </p:nvSpPr>
        <p:spPr>
          <a:xfrm>
            <a:off x="3217421" y="44864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Saving do projeto</a:t>
            </a:r>
            <a:endParaRPr lang="en-US" sz="3600" i="1" dirty="0">
              <a:solidFill>
                <a:schemeClr val="bg1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9C08F47-939D-71AE-79D0-4328CDE614C2}"/>
              </a:ext>
            </a:extLst>
          </p:cNvPr>
          <p:cNvSpPr txBox="1"/>
          <p:nvPr/>
        </p:nvSpPr>
        <p:spPr>
          <a:xfrm>
            <a:off x="11317778" y="9279476"/>
            <a:ext cx="730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*Considerando orçamento Praxis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E5E9C1E5-98EF-23C0-8426-1AD7E6236A16}"/>
              </a:ext>
            </a:extLst>
          </p:cNvPr>
          <p:cNvSpPr txBox="1"/>
          <p:nvPr/>
        </p:nvSpPr>
        <p:spPr>
          <a:xfrm>
            <a:off x="6461614" y="3622546"/>
            <a:ext cx="707372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Diagnóstico/ Arquitetura 30k</a:t>
            </a:r>
          </a:p>
          <a:p>
            <a:pPr algn="l"/>
            <a:r>
              <a:rPr lang="en-US" sz="36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Aplicação  Workshops – 197,6k</a:t>
            </a:r>
            <a:endParaRPr lang="en-US" sz="3600" i="1" dirty="0">
              <a:solidFill>
                <a:schemeClr val="bg1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C7D32DE-7C19-E793-F7FB-6F261DA86272}"/>
              </a:ext>
            </a:extLst>
          </p:cNvPr>
          <p:cNvSpPr txBox="1"/>
          <p:nvPr/>
        </p:nvSpPr>
        <p:spPr>
          <a:xfrm>
            <a:off x="3327140" y="6423222"/>
            <a:ext cx="110618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Total de aplicação 6 turmas + Diagnóstico</a:t>
            </a:r>
            <a:endParaRPr lang="en-US" sz="4400" i="1">
              <a:solidFill>
                <a:schemeClr val="bg1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  <a:p>
            <a:pPr algn="ctr"/>
            <a:endParaRPr lang="pt-BR" sz="3200"/>
          </a:p>
        </p:txBody>
      </p:sp>
      <p:pic>
        <p:nvPicPr>
          <p:cNvPr id="36" name="Gráfico 35" descr="Cofrinho com preenchimento sólido">
            <a:extLst>
              <a:ext uri="{FF2B5EF4-FFF2-40B4-BE49-F238E27FC236}">
                <a16:creationId xmlns:a16="http://schemas.microsoft.com/office/drawing/2014/main" id="{3C09AD86-D629-607F-00D9-CBF28AD434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8964" y="4176544"/>
            <a:ext cx="1870693" cy="1870693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78483333-6715-B323-FB36-7DE67E1379F2}"/>
              </a:ext>
            </a:extLst>
          </p:cNvPr>
          <p:cNvSpPr txBox="1"/>
          <p:nvPr/>
        </p:nvSpPr>
        <p:spPr>
          <a:xfrm>
            <a:off x="7068762" y="5332695"/>
            <a:ext cx="46497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i="1">
                <a:solidFill>
                  <a:schemeClr val="bg1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227.600K *</a:t>
            </a:r>
            <a:endParaRPr lang="pt-BR" sz="6000"/>
          </a:p>
        </p:txBody>
      </p:sp>
    </p:spTree>
    <p:extLst>
      <p:ext uri="{BB962C8B-B14F-4D97-AF65-F5344CB8AC3E}">
        <p14:creationId xmlns:p14="http://schemas.microsoft.com/office/powerpoint/2010/main" val="38752926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6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90046" y="2359952"/>
            <a:ext cx="5431631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 360°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6017" y="4269296"/>
            <a:ext cx="9774337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>
              <a:latin typeface="Amx"/>
            </a:endParaRP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3A3A3A"/>
                </a:solidFill>
                <a:latin typeface="Amx"/>
                <a:ea typeface="Source Sans Pro"/>
                <a:cs typeface="Source Sans Pro"/>
                <a:sym typeface="Source Sans Pro"/>
              </a:rPr>
              <a:t>Da Análise à Ação no PDV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079"/>
              </a:lnSpc>
            </a:pPr>
            <a:r>
              <a:rPr lang="en-US" sz="3399" b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Pensamento Analítico com Influência | Comunicação Estratégica &amp; Resultado Comercial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51199" y="-4207891"/>
            <a:ext cx="15881065" cy="13402386"/>
            <a:chOff x="0" y="0"/>
            <a:chExt cx="15544800" cy="13118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4800" cy="13118592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62542" y="7890167"/>
            <a:ext cx="2266950" cy="742950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" r="-420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224312" y="4269296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218731" y="4199639"/>
            <a:ext cx="2076450" cy="1329185"/>
          </a:xfrm>
          <a:custGeom>
            <a:avLst/>
            <a:gdLst/>
            <a:ahLst/>
            <a:cxnLst/>
            <a:rect l="l" t="t" r="r" b="b"/>
            <a:pathLst>
              <a:path w="2076450" h="1329185">
                <a:moveTo>
                  <a:pt x="0" y="0"/>
                </a:moveTo>
                <a:lnTo>
                  <a:pt x="2076450" y="0"/>
                </a:lnTo>
                <a:lnTo>
                  <a:pt x="2076450" y="1329185"/>
                </a:lnTo>
                <a:lnTo>
                  <a:pt x="0" y="13291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3861" b="-91612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6" name="AutoShape 16"/>
          <p:cNvSpPr/>
          <p:nvPr/>
        </p:nvSpPr>
        <p:spPr>
          <a:xfrm rot="6060">
            <a:off x="1396013" y="3936130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96017" y="7107746"/>
            <a:ext cx="904338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u="none" strike="noStrike">
                <a:solidFill>
                  <a:srgbClr val="3A3A3A"/>
                </a:solidFill>
                <a:latin typeface="Amx"/>
                <a:ea typeface="Source Sans Pro"/>
                <a:cs typeface="Source Sans Pro"/>
                <a:sym typeface="Source Sans Pro"/>
              </a:rPr>
              <a:t>“Porque construir o futuro não é amanhã é agora”</a:t>
            </a:r>
          </a:p>
        </p:txBody>
      </p:sp>
      <p:sp>
        <p:nvSpPr>
          <p:cNvPr id="18" name="Freeform 18" descr="Uma imagem com lua  Descrição gerada automaticamente"/>
          <p:cNvSpPr/>
          <p:nvPr/>
        </p:nvSpPr>
        <p:spPr>
          <a:xfrm>
            <a:off x="6786215" y="867312"/>
            <a:ext cx="11501785" cy="9371110"/>
          </a:xfrm>
          <a:custGeom>
            <a:avLst/>
            <a:gdLst/>
            <a:ahLst/>
            <a:cxnLst/>
            <a:rect l="l" t="t" r="r" b="b"/>
            <a:pathLst>
              <a:path w="11501785" h="9371110">
                <a:moveTo>
                  <a:pt x="0" y="0"/>
                </a:moveTo>
                <a:lnTo>
                  <a:pt x="11501785" y="0"/>
                </a:lnTo>
                <a:lnTo>
                  <a:pt x="11501785" y="9371110"/>
                </a:lnTo>
                <a:lnTo>
                  <a:pt x="0" y="93711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937" t="-304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16948" y="1502504"/>
            <a:ext cx="7527052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Programa </a:t>
            </a:r>
          </a:p>
          <a:p>
            <a:pPr algn="l">
              <a:lnSpc>
                <a:spcPts val="7920"/>
              </a:lnSpc>
            </a:pPr>
            <a:r>
              <a:rPr lang="en-US" sz="66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de Negocios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6017" y="4548687"/>
            <a:ext cx="9774337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Amx"/>
                <a:ea typeface="Source Sans Pro"/>
                <a:cs typeface="Source Sans Pro"/>
                <a:sym typeface="Source Sans Pro"/>
              </a:rPr>
              <a:t>Um programa que já nasce aderente ao próposito do canal Distribuição Massivo</a:t>
            </a:r>
          </a:p>
          <a:p>
            <a:pPr algn="l">
              <a:lnSpc>
                <a:spcPts val="3600"/>
              </a:lnSpc>
            </a:pPr>
            <a:endParaRPr lang="en-US" sz="3000">
              <a:solidFill>
                <a:srgbClr val="000000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mx"/>
                <a:ea typeface="Source Sans Pro"/>
                <a:cs typeface="Source Sans Pro"/>
                <a:sym typeface="Source Sans Pro"/>
              </a:rPr>
              <a:t>Lideranças criando uma nova cultura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mx"/>
                <a:ea typeface="Source Sans Pro"/>
                <a:cs typeface="Source Sans Pro"/>
                <a:sym typeface="Source Sans Pro"/>
              </a:rPr>
              <a:t>Diagnóstico que reflete o dia a dia e o desejo de ser maior</a:t>
            </a:r>
          </a:p>
          <a:p>
            <a:pPr marL="647700" lvl="1" indent="-323850" algn="l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mx"/>
                <a:ea typeface="Source Sans Pro"/>
                <a:cs typeface="Source Sans Pro"/>
                <a:sym typeface="Source Sans Pro"/>
              </a:rPr>
              <a:t>Um programa de qualificação profissional e pessoal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51199" y="-4207891"/>
            <a:ext cx="15881065" cy="13402386"/>
            <a:chOff x="0" y="0"/>
            <a:chExt cx="15544800" cy="13118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4800" cy="13118592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62542" y="7890167"/>
            <a:ext cx="2266950" cy="742950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" r="-420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224312" y="4269296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218731" y="4199639"/>
            <a:ext cx="2076450" cy="1329185"/>
          </a:xfrm>
          <a:custGeom>
            <a:avLst/>
            <a:gdLst/>
            <a:ahLst/>
            <a:cxnLst/>
            <a:rect l="l" t="t" r="r" b="b"/>
            <a:pathLst>
              <a:path w="2076450" h="1329185">
                <a:moveTo>
                  <a:pt x="0" y="0"/>
                </a:moveTo>
                <a:lnTo>
                  <a:pt x="2076450" y="0"/>
                </a:lnTo>
                <a:lnTo>
                  <a:pt x="2076450" y="1329185"/>
                </a:lnTo>
                <a:lnTo>
                  <a:pt x="0" y="13291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3861" b="-91612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6" name="AutoShape 16"/>
          <p:cNvSpPr/>
          <p:nvPr/>
        </p:nvSpPr>
        <p:spPr>
          <a:xfrm rot="6060">
            <a:off x="1396013" y="3936130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7" name="Freeform 17" descr="Uma imagem com lua  Descrição gerada automaticamente"/>
          <p:cNvSpPr/>
          <p:nvPr/>
        </p:nvSpPr>
        <p:spPr>
          <a:xfrm>
            <a:off x="6786215" y="867312"/>
            <a:ext cx="11501785" cy="9371110"/>
          </a:xfrm>
          <a:custGeom>
            <a:avLst/>
            <a:gdLst/>
            <a:ahLst/>
            <a:cxnLst/>
            <a:rect l="l" t="t" r="r" b="b"/>
            <a:pathLst>
              <a:path w="11501785" h="9371110">
                <a:moveTo>
                  <a:pt x="0" y="0"/>
                </a:moveTo>
                <a:lnTo>
                  <a:pt x="11501785" y="0"/>
                </a:lnTo>
                <a:lnTo>
                  <a:pt x="11501785" y="9371110"/>
                </a:lnTo>
                <a:lnTo>
                  <a:pt x="0" y="93711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937" t="-304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>
            <a:extLst>
              <a:ext uri="{FF2B5EF4-FFF2-40B4-BE49-F238E27FC236}">
                <a16:creationId xmlns:a16="http://schemas.microsoft.com/office/drawing/2014/main" id="{DFEBC213-774B-22FB-3C9B-B9DEE736B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2"/>
            <a:ext cx="18628622" cy="10478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5311740">
            <a:off x="17704874" y="9516756"/>
            <a:ext cx="42452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2400">
              <a:latin typeface="Amx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155251" y="7320190"/>
            <a:ext cx="534734" cy="542163"/>
            <a:chOff x="0" y="0"/>
            <a:chExt cx="712978" cy="722884"/>
          </a:xfrm>
        </p:grpSpPr>
        <p:sp>
          <p:nvSpPr>
            <p:cNvPr id="16" name="Freeform 16" descr="Uma imagem contendo luz  Descrição gerada automaticamente"/>
            <p:cNvSpPr/>
            <p:nvPr/>
          </p:nvSpPr>
          <p:spPr>
            <a:xfrm>
              <a:off x="0" y="0"/>
              <a:ext cx="712978" cy="722884"/>
            </a:xfrm>
            <a:custGeom>
              <a:avLst/>
              <a:gdLst/>
              <a:ahLst/>
              <a:cxnLst/>
              <a:rect l="l" t="t" r="r" b="b"/>
              <a:pathLst>
                <a:path w="712978" h="722884">
                  <a:moveTo>
                    <a:pt x="0" y="0"/>
                  </a:moveTo>
                  <a:lnTo>
                    <a:pt x="712978" y="0"/>
                  </a:lnTo>
                  <a:lnTo>
                    <a:pt x="712978" y="722884"/>
                  </a:lnTo>
                  <a:lnTo>
                    <a:pt x="0" y="722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1" b="1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61002" y="3075146"/>
            <a:ext cx="809530" cy="842962"/>
            <a:chOff x="0" y="0"/>
            <a:chExt cx="1079373" cy="1123950"/>
          </a:xfrm>
        </p:grpSpPr>
        <p:sp>
          <p:nvSpPr>
            <p:cNvPr id="18" name="Freeform 18" descr="Ícone  Descrição gerada automaticamente com confiança média"/>
            <p:cNvSpPr/>
            <p:nvPr/>
          </p:nvSpPr>
          <p:spPr>
            <a:xfrm>
              <a:off x="0" y="0"/>
              <a:ext cx="1079373" cy="1123950"/>
            </a:xfrm>
            <a:custGeom>
              <a:avLst/>
              <a:gdLst/>
              <a:ahLst/>
              <a:cxnLst/>
              <a:rect l="l" t="t" r="r" b="b"/>
              <a:pathLst>
                <a:path w="1079373" h="1123950">
                  <a:moveTo>
                    <a:pt x="0" y="0"/>
                  </a:moveTo>
                  <a:lnTo>
                    <a:pt x="1079373" y="0"/>
                  </a:lnTo>
                  <a:lnTo>
                    <a:pt x="1079373" y="1123950"/>
                  </a:lnTo>
                  <a:lnTo>
                    <a:pt x="0" y="1123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1" b="2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8932" y="2292420"/>
            <a:ext cx="511597" cy="547315"/>
            <a:chOff x="0" y="-47625"/>
            <a:chExt cx="682130" cy="729755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69417" cy="669417"/>
            </a:xfrm>
            <a:custGeom>
              <a:avLst/>
              <a:gdLst/>
              <a:ahLst/>
              <a:cxnLst/>
              <a:rect l="l" t="t" r="r" b="b"/>
              <a:pathLst>
                <a:path w="669417" h="669417">
                  <a:moveTo>
                    <a:pt x="0" y="334772"/>
                  </a:moveTo>
                  <a:cubicBezTo>
                    <a:pt x="0" y="149860"/>
                    <a:pt x="149860" y="0"/>
                    <a:pt x="334772" y="0"/>
                  </a:cubicBezTo>
                  <a:cubicBezTo>
                    <a:pt x="519684" y="0"/>
                    <a:pt x="669417" y="149860"/>
                    <a:pt x="669417" y="334772"/>
                  </a:cubicBezTo>
                  <a:cubicBezTo>
                    <a:pt x="669417" y="519684"/>
                    <a:pt x="519557" y="669417"/>
                    <a:pt x="334772" y="669417"/>
                  </a:cubicBezTo>
                  <a:cubicBezTo>
                    <a:pt x="149987" y="669417"/>
                    <a:pt x="0" y="519557"/>
                    <a:pt x="0" y="334772"/>
                  </a:cubicBezTo>
                  <a:close/>
                </a:path>
              </a:pathLst>
            </a:custGeom>
            <a:solidFill>
              <a:srgbClr val="FFFFFF">
                <a:alpha val="78824"/>
              </a:srgbClr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682130" cy="7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800" b="1">
                  <a:solidFill>
                    <a:srgbClr val="C00000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394412" y="4118610"/>
            <a:ext cx="312428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COMPETÊNCIAS ESTRATÉGICAS</a:t>
            </a:r>
          </a:p>
          <a:p>
            <a:pPr algn="l">
              <a:lnSpc>
                <a:spcPts val="1980"/>
              </a:lnSpc>
            </a:pPr>
            <a:endParaRPr lang="en-US" sz="2000">
              <a:solidFill>
                <a:srgbClr val="FFFFFF"/>
              </a:solidFill>
              <a:latin typeface="Amx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Evolução dos Negócios​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Essência da Marca​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Papel das Partes​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Cultura​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Experiência do Cliente​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35576" y="8249516"/>
            <a:ext cx="1418558" cy="764953"/>
            <a:chOff x="0" y="0"/>
            <a:chExt cx="1891411" cy="1019937"/>
          </a:xfrm>
        </p:grpSpPr>
        <p:sp>
          <p:nvSpPr>
            <p:cNvPr id="24" name="Freeform 24" descr="Prato de sobremesa  Descrição gerada automaticamente com confiança média"/>
            <p:cNvSpPr/>
            <p:nvPr/>
          </p:nvSpPr>
          <p:spPr>
            <a:xfrm>
              <a:off x="0" y="0"/>
              <a:ext cx="1891411" cy="1019937"/>
            </a:xfrm>
            <a:custGeom>
              <a:avLst/>
              <a:gdLst/>
              <a:ahLst/>
              <a:cxnLst/>
              <a:rect l="l" t="t" r="r" b="b"/>
              <a:pathLst>
                <a:path w="1891411" h="1019937">
                  <a:moveTo>
                    <a:pt x="0" y="0"/>
                  </a:moveTo>
                  <a:lnTo>
                    <a:pt x="1891411" y="0"/>
                  </a:lnTo>
                  <a:lnTo>
                    <a:pt x="1891411" y="1019937"/>
                  </a:lnTo>
                  <a:lnTo>
                    <a:pt x="0" y="1019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3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1908" y="7465713"/>
            <a:ext cx="511597" cy="547315"/>
            <a:chOff x="0" y="-47625"/>
            <a:chExt cx="682130" cy="729755"/>
          </a:xfrm>
        </p:grpSpPr>
        <p:sp>
          <p:nvSpPr>
            <p:cNvPr id="26" name="Freeform 26"/>
            <p:cNvSpPr/>
            <p:nvPr/>
          </p:nvSpPr>
          <p:spPr>
            <a:xfrm>
              <a:off x="6350" y="6350"/>
              <a:ext cx="669417" cy="669417"/>
            </a:xfrm>
            <a:custGeom>
              <a:avLst/>
              <a:gdLst/>
              <a:ahLst/>
              <a:cxnLst/>
              <a:rect l="l" t="t" r="r" b="b"/>
              <a:pathLst>
                <a:path w="669417" h="669417">
                  <a:moveTo>
                    <a:pt x="0" y="334772"/>
                  </a:moveTo>
                  <a:cubicBezTo>
                    <a:pt x="0" y="149860"/>
                    <a:pt x="149860" y="0"/>
                    <a:pt x="334772" y="0"/>
                  </a:cubicBezTo>
                  <a:cubicBezTo>
                    <a:pt x="519684" y="0"/>
                    <a:pt x="669417" y="149860"/>
                    <a:pt x="669417" y="334772"/>
                  </a:cubicBezTo>
                  <a:cubicBezTo>
                    <a:pt x="669417" y="519684"/>
                    <a:pt x="519557" y="669417"/>
                    <a:pt x="334772" y="669417"/>
                  </a:cubicBezTo>
                  <a:cubicBezTo>
                    <a:pt x="149987" y="669417"/>
                    <a:pt x="0" y="519557"/>
                    <a:pt x="0" y="334772"/>
                  </a:cubicBezTo>
                  <a:close/>
                </a:path>
              </a:pathLst>
            </a:custGeom>
            <a:solidFill>
              <a:srgbClr val="FFFFFF">
                <a:alpha val="78824"/>
              </a:srgbClr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682130" cy="7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800" b="1">
                  <a:solidFill>
                    <a:srgbClr val="C00000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673812" y="7670901"/>
            <a:ext cx="4268534" cy="2106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COMPETÊNCIAS ESTRATÉGICAS E SOCIOEMOCIONAIS</a:t>
            </a:r>
          </a:p>
          <a:p>
            <a:pPr algn="l">
              <a:lnSpc>
                <a:spcPts val="1980"/>
              </a:lnSpc>
            </a:pPr>
            <a:endParaRPr lang="en-US" sz="2000">
              <a:solidFill>
                <a:srgbClr val="FFFFFF"/>
              </a:solidFill>
              <a:latin typeface="Amx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Experiência do Cliente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Motivação e Propósito​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Protagonismo​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Resiliência​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​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6014448" y="4726396"/>
            <a:ext cx="1732121" cy="1750600"/>
            <a:chOff x="0" y="0"/>
            <a:chExt cx="2309495" cy="2334133"/>
          </a:xfrm>
        </p:grpSpPr>
        <p:sp>
          <p:nvSpPr>
            <p:cNvPr id="30" name="Freeform 30" descr="Desenho de uma pessoa  Descrição gerada automaticamente com confiança baixa"/>
            <p:cNvSpPr/>
            <p:nvPr/>
          </p:nvSpPr>
          <p:spPr>
            <a:xfrm>
              <a:off x="0" y="0"/>
              <a:ext cx="2309495" cy="2334133"/>
            </a:xfrm>
            <a:custGeom>
              <a:avLst/>
              <a:gdLst/>
              <a:ahLst/>
              <a:cxnLst/>
              <a:rect l="l" t="t" r="r" b="b"/>
              <a:pathLst>
                <a:path w="2309495" h="2334133">
                  <a:moveTo>
                    <a:pt x="0" y="0"/>
                  </a:moveTo>
                  <a:lnTo>
                    <a:pt x="2309495" y="0"/>
                  </a:lnTo>
                  <a:lnTo>
                    <a:pt x="2309495" y="2334133"/>
                  </a:lnTo>
                  <a:lnTo>
                    <a:pt x="0" y="233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" b="-1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998436" y="4260050"/>
            <a:ext cx="527609" cy="547315"/>
            <a:chOff x="-27713" y="-4802"/>
            <a:chExt cx="703480" cy="729755"/>
          </a:xfrm>
        </p:grpSpPr>
        <p:sp>
          <p:nvSpPr>
            <p:cNvPr id="32" name="Freeform 32"/>
            <p:cNvSpPr/>
            <p:nvPr/>
          </p:nvSpPr>
          <p:spPr>
            <a:xfrm>
              <a:off x="6350" y="6350"/>
              <a:ext cx="669417" cy="669417"/>
            </a:xfrm>
            <a:custGeom>
              <a:avLst/>
              <a:gdLst/>
              <a:ahLst/>
              <a:cxnLst/>
              <a:rect l="l" t="t" r="r" b="b"/>
              <a:pathLst>
                <a:path w="669417" h="669417">
                  <a:moveTo>
                    <a:pt x="0" y="334772"/>
                  </a:moveTo>
                  <a:cubicBezTo>
                    <a:pt x="0" y="149860"/>
                    <a:pt x="149860" y="0"/>
                    <a:pt x="334772" y="0"/>
                  </a:cubicBezTo>
                  <a:cubicBezTo>
                    <a:pt x="519684" y="0"/>
                    <a:pt x="669417" y="149860"/>
                    <a:pt x="669417" y="334772"/>
                  </a:cubicBezTo>
                  <a:cubicBezTo>
                    <a:pt x="669417" y="519684"/>
                    <a:pt x="519557" y="669417"/>
                    <a:pt x="334772" y="669417"/>
                  </a:cubicBezTo>
                  <a:cubicBezTo>
                    <a:pt x="149987" y="669417"/>
                    <a:pt x="0" y="519557"/>
                    <a:pt x="0" y="334772"/>
                  </a:cubicBezTo>
                  <a:close/>
                </a:path>
              </a:pathLst>
            </a:custGeom>
            <a:solidFill>
              <a:srgbClr val="FFFFFF">
                <a:alpha val="78824"/>
              </a:srgbClr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-27713" y="-4802"/>
              <a:ext cx="682130" cy="7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800" b="1">
                  <a:solidFill>
                    <a:srgbClr val="C00000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814996" y="6327860"/>
            <a:ext cx="4793742" cy="127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COMPETÊNCIAS SOCIOEMOCIONAIS 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Inteligência Emocional​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Comunicação​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Lifelong e Lifewide Learning </a:t>
            </a:r>
          </a:p>
          <a:p>
            <a:pPr algn="l">
              <a:lnSpc>
                <a:spcPts val="1980"/>
              </a:lnSpc>
            </a:pPr>
            <a:endParaRPr lang="en-US" sz="2000">
              <a:solidFill>
                <a:srgbClr val="FFFFFF"/>
              </a:solidFill>
              <a:latin typeface="Amx"/>
              <a:ea typeface="Calibri (MS)"/>
              <a:cs typeface="Calibri (MS)"/>
              <a:sym typeface="Calibri (MS)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11275432" y="6579599"/>
            <a:ext cx="1076896" cy="1080611"/>
            <a:chOff x="0" y="0"/>
            <a:chExt cx="1435862" cy="1440815"/>
          </a:xfrm>
        </p:grpSpPr>
        <p:sp>
          <p:nvSpPr>
            <p:cNvPr id="36" name="Freeform 36" descr="Uma imagem contendo bola  Descrição gerada automaticamente"/>
            <p:cNvSpPr/>
            <p:nvPr/>
          </p:nvSpPr>
          <p:spPr>
            <a:xfrm>
              <a:off x="0" y="0"/>
              <a:ext cx="1435862" cy="1440815"/>
            </a:xfrm>
            <a:custGeom>
              <a:avLst/>
              <a:gdLst/>
              <a:ahLst/>
              <a:cxnLst/>
              <a:rect l="l" t="t" r="r" b="b"/>
              <a:pathLst>
                <a:path w="1435862" h="1440815">
                  <a:moveTo>
                    <a:pt x="0" y="0"/>
                  </a:moveTo>
                  <a:lnTo>
                    <a:pt x="1435862" y="0"/>
                  </a:lnTo>
                  <a:lnTo>
                    <a:pt x="1435862" y="1440815"/>
                  </a:lnTo>
                  <a:lnTo>
                    <a:pt x="0" y="1440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r="1" b="1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576831" y="5858577"/>
            <a:ext cx="511597" cy="547315"/>
            <a:chOff x="0" y="-47625"/>
            <a:chExt cx="682130" cy="729755"/>
          </a:xfrm>
        </p:grpSpPr>
        <p:sp>
          <p:nvSpPr>
            <p:cNvPr id="38" name="Freeform 38"/>
            <p:cNvSpPr/>
            <p:nvPr/>
          </p:nvSpPr>
          <p:spPr>
            <a:xfrm>
              <a:off x="6350" y="6350"/>
              <a:ext cx="669417" cy="669417"/>
            </a:xfrm>
            <a:custGeom>
              <a:avLst/>
              <a:gdLst/>
              <a:ahLst/>
              <a:cxnLst/>
              <a:rect l="l" t="t" r="r" b="b"/>
              <a:pathLst>
                <a:path w="669417" h="669417">
                  <a:moveTo>
                    <a:pt x="0" y="334772"/>
                  </a:moveTo>
                  <a:cubicBezTo>
                    <a:pt x="0" y="149860"/>
                    <a:pt x="149860" y="0"/>
                    <a:pt x="334772" y="0"/>
                  </a:cubicBezTo>
                  <a:cubicBezTo>
                    <a:pt x="519684" y="0"/>
                    <a:pt x="669417" y="149860"/>
                    <a:pt x="669417" y="334772"/>
                  </a:cubicBezTo>
                  <a:cubicBezTo>
                    <a:pt x="669417" y="519684"/>
                    <a:pt x="519557" y="669417"/>
                    <a:pt x="334772" y="669417"/>
                  </a:cubicBezTo>
                  <a:cubicBezTo>
                    <a:pt x="149987" y="669417"/>
                    <a:pt x="0" y="519557"/>
                    <a:pt x="0" y="334772"/>
                  </a:cubicBezTo>
                  <a:close/>
                </a:path>
              </a:pathLst>
            </a:custGeom>
            <a:solidFill>
              <a:srgbClr val="FFFFFF">
                <a:alpha val="78824"/>
              </a:srgbClr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47625"/>
              <a:ext cx="682130" cy="7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800" b="1">
                  <a:solidFill>
                    <a:srgbClr val="C00000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5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155819" y="7921415"/>
            <a:ext cx="3496875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CANVAS E PLANO DE NEGÓCIOS</a:t>
            </a:r>
          </a:p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Etapas do canvas</a:t>
            </a:r>
          </a:p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Atividade estudo de caso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1813880" y="3742446"/>
            <a:ext cx="898683" cy="902399"/>
            <a:chOff x="0" y="0"/>
            <a:chExt cx="1198245" cy="1203198"/>
          </a:xfrm>
        </p:grpSpPr>
        <p:sp>
          <p:nvSpPr>
            <p:cNvPr id="42" name="Freeform 42" descr="Ícone  Descrição gerada automaticamente"/>
            <p:cNvSpPr/>
            <p:nvPr/>
          </p:nvSpPr>
          <p:spPr>
            <a:xfrm>
              <a:off x="0" y="0"/>
              <a:ext cx="1198245" cy="1203198"/>
            </a:xfrm>
            <a:custGeom>
              <a:avLst/>
              <a:gdLst/>
              <a:ahLst/>
              <a:cxnLst/>
              <a:rect l="l" t="t" r="r" b="b"/>
              <a:pathLst>
                <a:path w="1198245" h="1203198">
                  <a:moveTo>
                    <a:pt x="0" y="0"/>
                  </a:moveTo>
                  <a:lnTo>
                    <a:pt x="1198245" y="0"/>
                  </a:lnTo>
                  <a:lnTo>
                    <a:pt x="1198245" y="1203198"/>
                  </a:lnTo>
                  <a:lnTo>
                    <a:pt x="0" y="1203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5" b="5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3230383" y="2773185"/>
            <a:ext cx="4578858" cy="1530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COMPETÊNCIAS DO GN</a:t>
            </a:r>
          </a:p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Estudo de caso real</a:t>
            </a:r>
          </a:p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Diagrama de Ishikawa</a:t>
            </a:r>
          </a:p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Matriz de GUT</a:t>
            </a:r>
          </a:p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Planner Lifelong learnner</a:t>
            </a:r>
          </a:p>
          <a:p>
            <a:pPr marL="298609" lvl="1" indent="-149304" algn="l">
              <a:lnSpc>
                <a:spcPts val="198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Pós Work – aplicação na carteira</a:t>
            </a:r>
          </a:p>
        </p:txBody>
      </p:sp>
      <p:grpSp>
        <p:nvGrpSpPr>
          <p:cNvPr id="44" name="Group 44"/>
          <p:cNvGrpSpPr/>
          <p:nvPr/>
        </p:nvGrpSpPr>
        <p:grpSpPr>
          <a:xfrm rot="530240">
            <a:off x="1808458" y="1883215"/>
            <a:ext cx="1027366" cy="1389697"/>
            <a:chOff x="0" y="0"/>
            <a:chExt cx="1369822" cy="185293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69822" cy="1852930"/>
            </a:xfrm>
            <a:custGeom>
              <a:avLst/>
              <a:gdLst/>
              <a:ahLst/>
              <a:cxnLst/>
              <a:rect l="l" t="t" r="r" b="b"/>
              <a:pathLst>
                <a:path w="1369822" h="1852930">
                  <a:moveTo>
                    <a:pt x="0" y="0"/>
                  </a:moveTo>
                  <a:lnTo>
                    <a:pt x="1369822" y="0"/>
                  </a:lnTo>
                  <a:lnTo>
                    <a:pt x="1369822" y="1852930"/>
                  </a:lnTo>
                  <a:lnTo>
                    <a:pt x="0" y="1852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3" b="1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097601" y="2590555"/>
            <a:ext cx="731520" cy="731520"/>
            <a:chOff x="0" y="0"/>
            <a:chExt cx="975360" cy="975360"/>
          </a:xfrm>
        </p:grpSpPr>
        <p:sp>
          <p:nvSpPr>
            <p:cNvPr id="47" name="Freeform 47" descr="Imagem digital fictícia de personagem de desenho animado  Descrição gerada automaticamente com confiança média"/>
            <p:cNvSpPr/>
            <p:nvPr/>
          </p:nvSpPr>
          <p:spPr>
            <a:xfrm>
              <a:off x="0" y="0"/>
              <a:ext cx="975360" cy="975360"/>
            </a:xfrm>
            <a:custGeom>
              <a:avLst/>
              <a:gdLst/>
              <a:ahLst/>
              <a:cxnLst/>
              <a:rect l="l" t="t" r="r" b="b"/>
              <a:pathLst>
                <a:path w="975360" h="975360">
                  <a:moveTo>
                    <a:pt x="0" y="0"/>
                  </a:moveTo>
                  <a:lnTo>
                    <a:pt x="975360" y="0"/>
                  </a:lnTo>
                  <a:lnTo>
                    <a:pt x="975360" y="975360"/>
                  </a:lnTo>
                  <a:lnTo>
                    <a:pt x="0" y="975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r="-2" b="-2"/>
              </a:stretch>
            </a:blip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894695" y="1990341"/>
            <a:ext cx="511597" cy="547315"/>
            <a:chOff x="0" y="-47625"/>
            <a:chExt cx="682130" cy="729755"/>
          </a:xfrm>
        </p:grpSpPr>
        <p:sp>
          <p:nvSpPr>
            <p:cNvPr id="49" name="Freeform 49"/>
            <p:cNvSpPr/>
            <p:nvPr/>
          </p:nvSpPr>
          <p:spPr>
            <a:xfrm>
              <a:off x="6350" y="6350"/>
              <a:ext cx="669417" cy="669417"/>
            </a:xfrm>
            <a:custGeom>
              <a:avLst/>
              <a:gdLst/>
              <a:ahLst/>
              <a:cxnLst/>
              <a:rect l="l" t="t" r="r" b="b"/>
              <a:pathLst>
                <a:path w="669417" h="669417">
                  <a:moveTo>
                    <a:pt x="0" y="334772"/>
                  </a:moveTo>
                  <a:cubicBezTo>
                    <a:pt x="0" y="149860"/>
                    <a:pt x="149860" y="0"/>
                    <a:pt x="334772" y="0"/>
                  </a:cubicBezTo>
                  <a:cubicBezTo>
                    <a:pt x="519684" y="0"/>
                    <a:pt x="669417" y="149860"/>
                    <a:pt x="669417" y="334772"/>
                  </a:cubicBezTo>
                  <a:cubicBezTo>
                    <a:pt x="669417" y="519684"/>
                    <a:pt x="519557" y="669417"/>
                    <a:pt x="334772" y="669417"/>
                  </a:cubicBezTo>
                  <a:cubicBezTo>
                    <a:pt x="149987" y="669417"/>
                    <a:pt x="0" y="519557"/>
                    <a:pt x="0" y="334772"/>
                  </a:cubicBezTo>
                  <a:close/>
                </a:path>
              </a:pathLst>
            </a:custGeom>
            <a:solidFill>
              <a:srgbClr val="FFFFFF">
                <a:alpha val="78824"/>
              </a:srgbClr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47625"/>
              <a:ext cx="682130" cy="7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800" b="1">
                  <a:solidFill>
                    <a:srgbClr val="C00000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9161319" y="1724226"/>
            <a:ext cx="2829773" cy="1853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NOÇÕES DE NEGÓCIO</a:t>
            </a:r>
          </a:p>
          <a:p>
            <a:pPr algn="l">
              <a:lnSpc>
                <a:spcPts val="1980"/>
              </a:lnSpc>
            </a:pPr>
            <a:endParaRPr lang="en-US" sz="2000">
              <a:solidFill>
                <a:srgbClr val="FFFFFF"/>
              </a:solidFill>
              <a:latin typeface="Amx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DRE 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Fluxo de Caixa​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Mão na Massa​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Customer Centricity ​</a:t>
            </a:r>
          </a:p>
          <a:p>
            <a:pPr algn="l">
              <a:lnSpc>
                <a:spcPts val="1980"/>
              </a:lnSpc>
            </a:pP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User Experience​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3414229" y="349484"/>
            <a:ext cx="6034571" cy="1318333"/>
            <a:chOff x="-310645" y="-113127"/>
            <a:chExt cx="8379758" cy="1757777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7618349" cy="1644650"/>
            </a:xfrm>
            <a:custGeom>
              <a:avLst/>
              <a:gdLst/>
              <a:ahLst/>
              <a:cxnLst/>
              <a:rect l="l" t="t" r="r" b="b"/>
              <a:pathLst>
                <a:path w="7618349" h="1644650">
                  <a:moveTo>
                    <a:pt x="0" y="822325"/>
                  </a:moveTo>
                  <a:cubicBezTo>
                    <a:pt x="0" y="368173"/>
                    <a:pt x="368173" y="0"/>
                    <a:pt x="822325" y="0"/>
                  </a:cubicBezTo>
                  <a:lnTo>
                    <a:pt x="6796024" y="0"/>
                  </a:lnTo>
                  <a:cubicBezTo>
                    <a:pt x="7250176" y="0"/>
                    <a:pt x="7618349" y="368173"/>
                    <a:pt x="7618349" y="822325"/>
                  </a:cubicBezTo>
                  <a:cubicBezTo>
                    <a:pt x="7618349" y="1276477"/>
                    <a:pt x="7250176" y="1644650"/>
                    <a:pt x="6796024" y="1644650"/>
                  </a:cubicBezTo>
                  <a:lnTo>
                    <a:pt x="822325" y="1644650"/>
                  </a:lnTo>
                  <a:cubicBezTo>
                    <a:pt x="368173" y="1644650"/>
                    <a:pt x="0" y="1276477"/>
                    <a:pt x="0" y="822325"/>
                  </a:cubicBezTo>
                  <a:close/>
                </a:path>
              </a:pathLst>
            </a:custGeom>
            <a:solidFill>
              <a:srgbClr val="880000"/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-310645" y="-113127"/>
              <a:ext cx="8379758" cy="1711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320"/>
                </a:lnSpc>
              </a:pPr>
              <a:r>
                <a:rPr lang="en-US" sz="4000" b="1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Distribuição </a:t>
              </a:r>
              <a:r>
                <a:rPr lang="en-US" sz="4000" b="1" dirty="0" err="1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Massivo</a:t>
              </a:r>
              <a:endParaRPr lang="en-US" sz="4000" b="1" dirty="0">
                <a:solidFill>
                  <a:srgbClr val="FFFFFF"/>
                </a:solidFill>
                <a:latin typeface="Amx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1439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6 </a:t>
              </a:r>
              <a:r>
                <a:rPr lang="en-US" sz="1400" b="1" dirty="0" err="1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dias</a:t>
              </a:r>
              <a:r>
                <a:rPr lang="en-US" sz="1400" b="1" dirty="0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1400" b="1">
                  <a:solidFill>
                    <a:srgbClr val="FFFFFF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/4h-dia </a:t>
              </a:r>
              <a:endParaRPr lang="en-US" sz="1400" b="1" dirty="0">
                <a:solidFill>
                  <a:srgbClr val="FFFFFF"/>
                </a:solidFill>
                <a:latin typeface="Amx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583947" y="3178977"/>
            <a:ext cx="511597" cy="547315"/>
            <a:chOff x="0" y="-47625"/>
            <a:chExt cx="682130" cy="729755"/>
          </a:xfrm>
        </p:grpSpPr>
        <p:sp>
          <p:nvSpPr>
            <p:cNvPr id="61" name="Freeform 61"/>
            <p:cNvSpPr/>
            <p:nvPr/>
          </p:nvSpPr>
          <p:spPr>
            <a:xfrm>
              <a:off x="6350" y="6350"/>
              <a:ext cx="669417" cy="669417"/>
            </a:xfrm>
            <a:custGeom>
              <a:avLst/>
              <a:gdLst/>
              <a:ahLst/>
              <a:cxnLst/>
              <a:rect l="l" t="t" r="r" b="b"/>
              <a:pathLst>
                <a:path w="669417" h="669417">
                  <a:moveTo>
                    <a:pt x="0" y="334772"/>
                  </a:moveTo>
                  <a:cubicBezTo>
                    <a:pt x="0" y="149860"/>
                    <a:pt x="149860" y="0"/>
                    <a:pt x="334772" y="0"/>
                  </a:cubicBezTo>
                  <a:cubicBezTo>
                    <a:pt x="519684" y="0"/>
                    <a:pt x="669417" y="149860"/>
                    <a:pt x="669417" y="334772"/>
                  </a:cubicBezTo>
                  <a:cubicBezTo>
                    <a:pt x="669417" y="519684"/>
                    <a:pt x="519557" y="669417"/>
                    <a:pt x="334772" y="669417"/>
                  </a:cubicBezTo>
                  <a:cubicBezTo>
                    <a:pt x="149987" y="669417"/>
                    <a:pt x="0" y="519557"/>
                    <a:pt x="0" y="334772"/>
                  </a:cubicBezTo>
                  <a:close/>
                </a:path>
              </a:pathLst>
            </a:custGeom>
            <a:solidFill>
              <a:srgbClr val="FFFFFF">
                <a:alpha val="78824"/>
              </a:srgbClr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682130" cy="7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800" b="1">
                  <a:solidFill>
                    <a:srgbClr val="C00000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6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621508" y="7111095"/>
            <a:ext cx="1244659" cy="933752"/>
            <a:chOff x="0" y="0"/>
            <a:chExt cx="1807699" cy="1356148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780032" cy="1096772"/>
            </a:xfrm>
            <a:custGeom>
              <a:avLst/>
              <a:gdLst/>
              <a:ahLst/>
              <a:cxnLst/>
              <a:rect l="l" t="t" r="r" b="b"/>
              <a:pathLst>
                <a:path w="1780032" h="1096772">
                  <a:moveTo>
                    <a:pt x="0" y="548386"/>
                  </a:moveTo>
                  <a:cubicBezTo>
                    <a:pt x="0" y="245491"/>
                    <a:pt x="398399" y="0"/>
                    <a:pt x="890016" y="0"/>
                  </a:cubicBezTo>
                  <a:cubicBezTo>
                    <a:pt x="1381633" y="0"/>
                    <a:pt x="1780032" y="245491"/>
                    <a:pt x="1780032" y="548386"/>
                  </a:cubicBezTo>
                  <a:cubicBezTo>
                    <a:pt x="1780032" y="851281"/>
                    <a:pt x="1381633" y="1096772"/>
                    <a:pt x="890016" y="1096772"/>
                  </a:cubicBezTo>
                  <a:cubicBezTo>
                    <a:pt x="398399" y="1096772"/>
                    <a:pt x="0" y="851154"/>
                    <a:pt x="0" y="54838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 sz="2400">
                <a:latin typeface="Amx"/>
              </a:endParaRP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27731" y="192752"/>
              <a:ext cx="1779968" cy="116339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00"/>
                </a:lnSpc>
              </a:pPr>
              <a:r>
                <a:rPr lang="en-US" sz="3600" b="1">
                  <a:solidFill>
                    <a:srgbClr val="D91313"/>
                  </a:solidFill>
                  <a:latin typeface="Amx"/>
                  <a:ea typeface="Calibri (MS) Bold"/>
                  <a:cs typeface="Calibri (MS) Bold"/>
                  <a:sym typeface="Calibri (MS) Bold"/>
                </a:rPr>
                <a:t>EADs</a:t>
              </a: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15543871" y="8115662"/>
            <a:ext cx="24991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 b="1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45 cursos de </a:t>
            </a:r>
            <a:r>
              <a:rPr lang="en-US" sz="2000">
                <a:solidFill>
                  <a:srgbClr val="FFFFFF"/>
                </a:solidFill>
                <a:latin typeface="Amx"/>
                <a:ea typeface="Calibri (MS)"/>
                <a:cs typeface="Calibri (MS)"/>
                <a:sym typeface="Calibri (MS)"/>
              </a:rPr>
              <a:t>qualificação via conecte-se ainda aderentes a vida do GN</a:t>
            </a:r>
          </a:p>
        </p:txBody>
      </p:sp>
      <p:sp>
        <p:nvSpPr>
          <p:cNvPr id="67" name="Freeform 67"/>
          <p:cNvSpPr/>
          <p:nvPr/>
        </p:nvSpPr>
        <p:spPr>
          <a:xfrm>
            <a:off x="884396" y="653586"/>
            <a:ext cx="1840135" cy="690048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endParaRPr lang="pt-BR" sz="2400">
              <a:latin typeface="Amx"/>
            </a:endParaRP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320F20C8-0C9B-0CEA-1054-717B3B4236DD}"/>
              </a:ext>
            </a:extLst>
          </p:cNvPr>
          <p:cNvCxnSpPr>
            <a:cxnSpLocks/>
          </p:cNvCxnSpPr>
          <p:nvPr/>
        </p:nvCxnSpPr>
        <p:spPr>
          <a:xfrm flipV="1">
            <a:off x="834439" y="2893413"/>
            <a:ext cx="390334" cy="4217682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4B8D0999-E4F8-B591-6C39-4B139F021C68}"/>
              </a:ext>
            </a:extLst>
          </p:cNvPr>
          <p:cNvCxnSpPr>
            <a:cxnSpLocks/>
          </p:cNvCxnSpPr>
          <p:nvPr/>
        </p:nvCxnSpPr>
        <p:spPr>
          <a:xfrm flipV="1">
            <a:off x="1981200" y="4863566"/>
            <a:ext cx="3764360" cy="2586425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DFA6A265-4930-4170-8EAA-E4E8658D4DCF}"/>
              </a:ext>
            </a:extLst>
          </p:cNvPr>
          <p:cNvCxnSpPr>
            <a:cxnSpLocks/>
          </p:cNvCxnSpPr>
          <p:nvPr/>
        </p:nvCxnSpPr>
        <p:spPr>
          <a:xfrm flipV="1">
            <a:off x="6695472" y="2780354"/>
            <a:ext cx="1131198" cy="1338256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0A2B36E3-A259-0BC9-8CC3-8D01E7EF6BF5}"/>
              </a:ext>
            </a:extLst>
          </p:cNvPr>
          <p:cNvCxnSpPr>
            <a:cxnSpLocks/>
          </p:cNvCxnSpPr>
          <p:nvPr/>
        </p:nvCxnSpPr>
        <p:spPr>
          <a:xfrm flipH="1" flipV="1">
            <a:off x="9015086" y="3452634"/>
            <a:ext cx="2393200" cy="2405943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FFA6DFE5-11A0-35D9-6598-7B96F4DED702}"/>
              </a:ext>
            </a:extLst>
          </p:cNvPr>
          <p:cNvCxnSpPr>
            <a:cxnSpLocks/>
          </p:cNvCxnSpPr>
          <p:nvPr/>
        </p:nvCxnSpPr>
        <p:spPr>
          <a:xfrm flipV="1">
            <a:off x="11839130" y="4810024"/>
            <a:ext cx="265548" cy="930283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4" name="Gráfico 83" descr="Adicionar com preenchimento sólido">
            <a:extLst>
              <a:ext uri="{FF2B5EF4-FFF2-40B4-BE49-F238E27FC236}">
                <a16:creationId xmlns:a16="http://schemas.microsoft.com/office/drawing/2014/main" id="{32D3DA29-6B17-CDDE-B6DB-D7A94552EB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98458" y="7285626"/>
            <a:ext cx="504000" cy="504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6" name="Freeform 64">
            <a:extLst>
              <a:ext uri="{FF2B5EF4-FFF2-40B4-BE49-F238E27FC236}">
                <a16:creationId xmlns:a16="http://schemas.microsoft.com/office/drawing/2014/main" id="{E3C3EE66-B9A9-AC12-22FF-1E16A6A27ABA}"/>
              </a:ext>
            </a:extLst>
          </p:cNvPr>
          <p:cNvSpPr/>
          <p:nvPr/>
        </p:nvSpPr>
        <p:spPr>
          <a:xfrm>
            <a:off x="14734152" y="44216"/>
            <a:ext cx="3910482" cy="3247202"/>
          </a:xfrm>
          <a:custGeom>
            <a:avLst/>
            <a:gdLst/>
            <a:ahLst/>
            <a:cxnLst/>
            <a:rect l="l" t="t" r="r" b="b"/>
            <a:pathLst>
              <a:path w="14130782" h="13541502">
                <a:moveTo>
                  <a:pt x="0" y="0"/>
                </a:moveTo>
                <a:lnTo>
                  <a:pt x="14130782" y="0"/>
                </a:lnTo>
                <a:lnTo>
                  <a:pt x="14130782" y="13541502"/>
                </a:lnTo>
                <a:lnTo>
                  <a:pt x="0" y="135415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48957" r="-57225" b="-32488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0999" y="-419100"/>
            <a:ext cx="24993599" cy="12877800"/>
            <a:chOff x="0" y="0"/>
            <a:chExt cx="32589432" cy="16266679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>
              <a:off x="0" y="0"/>
              <a:ext cx="32589432" cy="16266679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95784" y="434892"/>
            <a:ext cx="1190101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2"/>
              </a:lnSpc>
            </a:pPr>
            <a:r>
              <a:rPr lang="en-US" sz="54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Programa</a:t>
            </a:r>
            <a:r>
              <a:rPr lang="en-US" sz="54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54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Gestão</a:t>
            </a:r>
            <a:r>
              <a:rPr lang="en-US" sz="54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54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Negócios</a:t>
            </a:r>
            <a:r>
              <a:rPr lang="en-US" sz="54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DM</a:t>
            </a:r>
          </a:p>
          <a:p>
            <a:pPr algn="l">
              <a:lnSpc>
                <a:spcPts val="5832"/>
              </a:lnSpc>
            </a:pPr>
            <a:endParaRPr lang="en-US" sz="5400" b="1" spc="-32">
              <a:solidFill>
                <a:srgbClr val="C00000"/>
              </a:solidFill>
              <a:latin typeface="Amx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6" name="AutoShape 6"/>
          <p:cNvSpPr/>
          <p:nvPr/>
        </p:nvSpPr>
        <p:spPr>
          <a:xfrm rot="-21060">
            <a:off x="595694" y="1262872"/>
            <a:ext cx="9595447" cy="0"/>
          </a:xfrm>
          <a:prstGeom prst="line">
            <a:avLst/>
          </a:prstGeom>
          <a:ln w="1905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8962" y="1371965"/>
            <a:ext cx="940890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b="1" spc="-25" dirty="0">
                <a:solidFill>
                  <a:schemeClr val="tx1">
                    <a:lumMod val="75000"/>
                    <a:lumOff val="25000"/>
                  </a:schemeClr>
                </a:solidFill>
                <a:latin typeface="Amx"/>
                <a:ea typeface="TT Rounds Condensed"/>
                <a:cs typeface="TT Rounds Condensed"/>
                <a:sym typeface="TT Rounds Condensed"/>
              </a:rPr>
              <a:t>DADOS DO BI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953BC384-A3A1-7ADC-9B42-2A4A14942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541" y="2247900"/>
            <a:ext cx="15316200" cy="118267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4" name="Gráfico 33" descr="Internet estrutura de tópicos">
            <a:extLst>
              <a:ext uri="{FF2B5EF4-FFF2-40B4-BE49-F238E27FC236}">
                <a16:creationId xmlns:a16="http://schemas.microsoft.com/office/drawing/2014/main" id="{EF49BF3F-27A7-51B9-01BB-0CFEDAD4AD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57868" y="3947061"/>
            <a:ext cx="2600030" cy="2600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9FE86-0E0D-3A40-1C91-6FC266BB6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83A2ECA-C314-45E2-D3DF-294517E60C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06323" y="-3734"/>
            <a:ext cx="18288000" cy="10290734"/>
            <a:chOff x="0" y="0"/>
            <a:chExt cx="24384000" cy="1372097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3021E7-74D8-3DC2-E2EB-DBA74181F70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t="-85849" r="-44493" b="-3085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DD256A0-AC0E-509B-FA6E-47C5D578179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31544" y="25260"/>
            <a:ext cx="7289073" cy="10223640"/>
            <a:chOff x="0" y="0"/>
            <a:chExt cx="9718764" cy="1363152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D5AB9B6-5285-92B6-BDAA-9AB1A459B6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718802" cy="13631545"/>
            </a:xfrm>
            <a:custGeom>
              <a:avLst/>
              <a:gdLst/>
              <a:ahLst/>
              <a:cxnLst/>
              <a:rect l="l" t="t" r="r" b="b"/>
              <a:pathLst>
                <a:path w="9718802" h="13631545">
                  <a:moveTo>
                    <a:pt x="0" y="0"/>
                  </a:moveTo>
                  <a:lnTo>
                    <a:pt x="9718802" y="0"/>
                  </a:lnTo>
                  <a:lnTo>
                    <a:pt x="9718802" y="13631545"/>
                  </a:lnTo>
                  <a:lnTo>
                    <a:pt x="0" y="13631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ECF49EB-83CE-508B-EF2C-4CFA258395CF}"/>
              </a:ext>
            </a:extLst>
          </p:cNvPr>
          <p:cNvGrpSpPr/>
          <p:nvPr/>
        </p:nvGrpSpPr>
        <p:grpSpPr>
          <a:xfrm>
            <a:off x="7966138" y="6133014"/>
            <a:ext cx="300447" cy="300447"/>
            <a:chOff x="0" y="0"/>
            <a:chExt cx="400596" cy="40059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D65E611-0932-66CB-148C-B6447718AF98}"/>
                </a:ext>
              </a:extLst>
            </p:cNvPr>
            <p:cNvSpPr/>
            <p:nvPr/>
          </p:nvSpPr>
          <p:spPr>
            <a:xfrm>
              <a:off x="0" y="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solidFill>
              <a:srgbClr val="D91313"/>
            </a:solidFill>
          </p:spPr>
          <p:txBody>
            <a:bodyPr/>
            <a:lstStyle/>
            <a:p>
              <a:endParaRPr lang="pt-BR">
                <a:solidFill>
                  <a:srgbClr val="D91313"/>
                </a:solidFill>
                <a:latin typeface="Amx"/>
              </a:endParaRP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3AA6381-BD22-3C98-B851-F48809DEA3FD}"/>
              </a:ext>
            </a:extLst>
          </p:cNvPr>
          <p:cNvSpPr/>
          <p:nvPr/>
        </p:nvSpPr>
        <p:spPr>
          <a:xfrm rot="9438000">
            <a:off x="6089228" y="6762655"/>
            <a:ext cx="2008222" cy="0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C68E0E2F-28FD-CC72-382F-3AEE62A69B3D}"/>
              </a:ext>
            </a:extLst>
          </p:cNvPr>
          <p:cNvSpPr/>
          <p:nvPr/>
        </p:nvSpPr>
        <p:spPr>
          <a:xfrm rot="10783680">
            <a:off x="2170452" y="7141331"/>
            <a:ext cx="4016331" cy="0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D2D10114-187B-E80D-18AC-10A90BE72CA3}"/>
              </a:ext>
            </a:extLst>
          </p:cNvPr>
          <p:cNvSpPr txBox="1"/>
          <p:nvPr/>
        </p:nvSpPr>
        <p:spPr>
          <a:xfrm>
            <a:off x="1664116" y="6193237"/>
            <a:ext cx="4921596" cy="1785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spc="-18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SATISFAÇÃO GERAL DO PROGRAMA </a:t>
            </a:r>
          </a:p>
          <a:p>
            <a:pPr algn="ctr">
              <a:lnSpc>
                <a:spcPts val="7200"/>
              </a:lnSpc>
            </a:pPr>
            <a:r>
              <a:rPr lang="en-US" sz="5000" b="1" spc="-36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90%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353FE51-A5FC-0131-3B84-823BAC066929}"/>
              </a:ext>
            </a:extLst>
          </p:cNvPr>
          <p:cNvSpPr txBox="1"/>
          <p:nvPr/>
        </p:nvSpPr>
        <p:spPr>
          <a:xfrm>
            <a:off x="1476352" y="4040735"/>
            <a:ext cx="4710408" cy="177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 spc="-18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NÚMERO DE TREINADOS X ATIVOS</a:t>
            </a:r>
          </a:p>
          <a:p>
            <a:pPr algn="ctr">
              <a:lnSpc>
                <a:spcPts val="7080"/>
              </a:lnSpc>
            </a:pPr>
            <a:r>
              <a:rPr lang="en-US" sz="5000" b="1" spc="-35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131 X 89 </a:t>
            </a: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40B4885-4EDB-507E-7C82-9578BE999FEA}"/>
              </a:ext>
            </a:extLst>
          </p:cNvPr>
          <p:cNvSpPr/>
          <p:nvPr/>
        </p:nvSpPr>
        <p:spPr>
          <a:xfrm flipH="1">
            <a:off x="10642214" y="3318506"/>
            <a:ext cx="1124342" cy="2148386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B650431D-C36D-34B3-E02F-15199F4AB09D}"/>
              </a:ext>
            </a:extLst>
          </p:cNvPr>
          <p:cNvSpPr/>
          <p:nvPr/>
        </p:nvSpPr>
        <p:spPr>
          <a:xfrm rot="10783680">
            <a:off x="11213640" y="9361618"/>
            <a:ext cx="401633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1F88EDB-747D-D979-4D1E-CC664A8D34D4}"/>
              </a:ext>
            </a:extLst>
          </p:cNvPr>
          <p:cNvSpPr txBox="1"/>
          <p:nvPr/>
        </p:nvSpPr>
        <p:spPr>
          <a:xfrm>
            <a:off x="10920877" y="6283223"/>
            <a:ext cx="5980082" cy="142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60"/>
              </a:lnSpc>
              <a:spcBef>
                <a:spcPct val="0"/>
              </a:spcBef>
            </a:pPr>
            <a:r>
              <a:rPr lang="en-US" sz="3000" b="1" u="none" strike="noStrike" spc="-22" err="1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Adesão</a:t>
            </a:r>
            <a:r>
              <a:rPr lang="en-US" sz="3000" b="1" u="none" strike="noStrike" spc="-22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000" b="1" spc="-22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T</a:t>
            </a:r>
            <a:r>
              <a:rPr lang="en-US" sz="3000" b="1" u="none" strike="noStrike" spc="-22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otal </a:t>
            </a:r>
            <a:endParaRPr lang="en-US" sz="3000" b="1" u="none" strike="noStrike" spc="-22" dirty="0">
              <a:solidFill>
                <a:srgbClr val="C00000"/>
              </a:solidFill>
              <a:latin typeface="Amx"/>
              <a:ea typeface="TT Rounds Condensed Bold"/>
              <a:cs typeface="TT Rounds Condensed Bold"/>
              <a:sym typeface="TT Rounds Condensed Bold"/>
            </a:endParaRPr>
          </a:p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5000" b="1" u="none" strike="noStrike" spc="-35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87</a:t>
            </a:r>
            <a:r>
              <a:rPr lang="en-US" sz="5000" b="1" u="none" strike="noStrike" spc="-35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%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6867657-5130-715A-8A0B-871CE9308708}"/>
              </a:ext>
            </a:extLst>
          </p:cNvPr>
          <p:cNvGrpSpPr/>
          <p:nvPr/>
        </p:nvGrpSpPr>
        <p:grpSpPr>
          <a:xfrm>
            <a:off x="10340912" y="5352545"/>
            <a:ext cx="319497" cy="319497"/>
            <a:chOff x="0" y="0"/>
            <a:chExt cx="425996" cy="425996"/>
          </a:xfrm>
          <a:solidFill>
            <a:srgbClr val="D91313"/>
          </a:solidFill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B47F843-7E3E-AC79-4171-492A4EC6B48A}"/>
                </a:ext>
              </a:extLst>
            </p:cNvPr>
            <p:cNvSpPr/>
            <p:nvPr/>
          </p:nvSpPr>
          <p:spPr>
            <a:xfrm>
              <a:off x="12700" y="1270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>
                <a:solidFill>
                  <a:srgbClr val="D91313"/>
                </a:solidFill>
                <a:latin typeface="Amx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AA4C79A-B46D-CFAB-723F-A4C63C4EDBE3}"/>
                </a:ext>
              </a:extLst>
            </p:cNvPr>
            <p:cNvSpPr/>
            <p:nvPr/>
          </p:nvSpPr>
          <p:spPr>
            <a:xfrm>
              <a:off x="0" y="0"/>
              <a:ext cx="425958" cy="425958"/>
            </a:xfrm>
            <a:custGeom>
              <a:avLst/>
              <a:gdLst/>
              <a:ahLst/>
              <a:cxnLst/>
              <a:rect l="l" t="t" r="r" b="b"/>
              <a:pathLst>
                <a:path w="425958" h="425958">
                  <a:moveTo>
                    <a:pt x="0" y="212979"/>
                  </a:moveTo>
                  <a:cubicBezTo>
                    <a:pt x="0" y="95377"/>
                    <a:pt x="95377" y="0"/>
                    <a:pt x="212979" y="0"/>
                  </a:cubicBezTo>
                  <a:lnTo>
                    <a:pt x="212979" y="12700"/>
                  </a:lnTo>
                  <a:lnTo>
                    <a:pt x="212979" y="0"/>
                  </a:lnTo>
                  <a:cubicBezTo>
                    <a:pt x="330581" y="0"/>
                    <a:pt x="425958" y="95377"/>
                    <a:pt x="425958" y="212979"/>
                  </a:cubicBezTo>
                  <a:cubicBezTo>
                    <a:pt x="425958" y="330581"/>
                    <a:pt x="330581" y="425958"/>
                    <a:pt x="212979" y="425958"/>
                  </a:cubicBezTo>
                  <a:lnTo>
                    <a:pt x="212979" y="413258"/>
                  </a:lnTo>
                  <a:lnTo>
                    <a:pt x="212979" y="425958"/>
                  </a:lnTo>
                  <a:cubicBezTo>
                    <a:pt x="95377" y="425958"/>
                    <a:pt x="0" y="330581"/>
                    <a:pt x="0" y="212979"/>
                  </a:cubicBezTo>
                  <a:lnTo>
                    <a:pt x="12700" y="212979"/>
                  </a:lnTo>
                  <a:lnTo>
                    <a:pt x="23622" y="219456"/>
                  </a:lnTo>
                  <a:cubicBezTo>
                    <a:pt x="20701" y="224409"/>
                    <a:pt x="14859" y="226695"/>
                    <a:pt x="9398" y="225171"/>
                  </a:cubicBezTo>
                  <a:cubicBezTo>
                    <a:pt x="3937" y="223647"/>
                    <a:pt x="0" y="218694"/>
                    <a:pt x="0" y="212979"/>
                  </a:cubicBezTo>
                  <a:moveTo>
                    <a:pt x="25400" y="212979"/>
                  </a:moveTo>
                  <a:lnTo>
                    <a:pt x="12700" y="212979"/>
                  </a:lnTo>
                  <a:lnTo>
                    <a:pt x="1778" y="206502"/>
                  </a:lnTo>
                  <a:cubicBezTo>
                    <a:pt x="4699" y="201549"/>
                    <a:pt x="10541" y="199263"/>
                    <a:pt x="16002" y="200787"/>
                  </a:cubicBezTo>
                  <a:cubicBezTo>
                    <a:pt x="21463" y="202311"/>
                    <a:pt x="25400" y="207264"/>
                    <a:pt x="25400" y="212979"/>
                  </a:cubicBezTo>
                  <a:cubicBezTo>
                    <a:pt x="25400" y="316611"/>
                    <a:pt x="109347" y="400558"/>
                    <a:pt x="212979" y="400558"/>
                  </a:cubicBezTo>
                  <a:cubicBezTo>
                    <a:pt x="316611" y="400558"/>
                    <a:pt x="400558" y="316611"/>
                    <a:pt x="400558" y="212979"/>
                  </a:cubicBezTo>
                  <a:lnTo>
                    <a:pt x="413258" y="212979"/>
                  </a:lnTo>
                  <a:lnTo>
                    <a:pt x="400558" y="212979"/>
                  </a:lnTo>
                  <a:cubicBezTo>
                    <a:pt x="400558" y="109347"/>
                    <a:pt x="316611" y="25400"/>
                    <a:pt x="212979" y="25400"/>
                  </a:cubicBezTo>
                  <a:lnTo>
                    <a:pt x="212979" y="12700"/>
                  </a:lnTo>
                  <a:lnTo>
                    <a:pt x="212979" y="25400"/>
                  </a:lnTo>
                  <a:cubicBezTo>
                    <a:pt x="109347" y="25400"/>
                    <a:pt x="25400" y="109347"/>
                    <a:pt x="25400" y="21297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>
                <a:solidFill>
                  <a:srgbClr val="D91313"/>
                </a:solidFill>
                <a:latin typeface="Amx"/>
              </a:endParaRPr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4C5848AF-C36C-ED40-8A98-4E2F4D5DFE26}"/>
              </a:ext>
            </a:extLst>
          </p:cNvPr>
          <p:cNvSpPr txBox="1"/>
          <p:nvPr/>
        </p:nvSpPr>
        <p:spPr>
          <a:xfrm>
            <a:off x="11778239" y="2611929"/>
            <a:ext cx="5984323" cy="188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3000" b="1" spc="-22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QUANTIDADE DE TURMAS</a:t>
            </a:r>
          </a:p>
          <a:p>
            <a:pPr algn="ctr">
              <a:lnSpc>
                <a:spcPts val="3600"/>
              </a:lnSpc>
            </a:pPr>
            <a:endParaRPr lang="en-US" sz="3000" b="1" spc="-22" dirty="0">
              <a:solidFill>
                <a:srgbClr val="C00000"/>
              </a:solidFill>
              <a:latin typeface="Amx"/>
              <a:ea typeface="TT Rounds Condensed Bold"/>
              <a:cs typeface="TT Rounds Condensed Bold"/>
              <a:sym typeface="TT Rounds Condensed Bold"/>
            </a:endParaRPr>
          </a:p>
          <a:p>
            <a:pPr algn="ctr">
              <a:lnSpc>
                <a:spcPts val="7200"/>
              </a:lnSpc>
            </a:pPr>
            <a:r>
              <a:rPr lang="en-US" sz="5000" b="1" spc="-36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06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40A6D199-65CB-7B04-8869-A309F2FE5D84}"/>
              </a:ext>
            </a:extLst>
          </p:cNvPr>
          <p:cNvGrpSpPr/>
          <p:nvPr/>
        </p:nvGrpSpPr>
        <p:grpSpPr>
          <a:xfrm>
            <a:off x="16181677" y="238525"/>
            <a:ext cx="1451800" cy="585035"/>
            <a:chOff x="0" y="0"/>
            <a:chExt cx="1935734" cy="780047"/>
          </a:xfrm>
        </p:grpSpPr>
        <p:sp>
          <p:nvSpPr>
            <p:cNvPr id="22" name="Freeform 22" descr="Uma imagem contendo desenho  Descrição gerada automaticamente">
              <a:extLst>
                <a:ext uri="{FF2B5EF4-FFF2-40B4-BE49-F238E27FC236}">
                  <a16:creationId xmlns:a16="http://schemas.microsoft.com/office/drawing/2014/main" id="{AD0E22FE-D282-C613-7104-FDB735EDC23D}"/>
                </a:ext>
              </a:extLst>
            </p:cNvPr>
            <p:cNvSpPr/>
            <p:nvPr/>
          </p:nvSpPr>
          <p:spPr>
            <a:xfrm>
              <a:off x="0" y="0"/>
              <a:ext cx="1935734" cy="780034"/>
            </a:xfrm>
            <a:custGeom>
              <a:avLst/>
              <a:gdLst/>
              <a:ahLst/>
              <a:cxnLst/>
              <a:rect l="l" t="t" r="r" b="b"/>
              <a:pathLst>
                <a:path w="1935734" h="780034">
                  <a:moveTo>
                    <a:pt x="0" y="0"/>
                  </a:moveTo>
                  <a:lnTo>
                    <a:pt x="1935734" y="0"/>
                  </a:lnTo>
                  <a:lnTo>
                    <a:pt x="1935734" y="780034"/>
                  </a:lnTo>
                  <a:lnTo>
                    <a:pt x="0" y="7800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038" t="-29868" r="-19825" b="-33150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C56D04F6-9E6A-D386-4CD5-E647D647B508}"/>
              </a:ext>
            </a:extLst>
          </p:cNvPr>
          <p:cNvGrpSpPr/>
          <p:nvPr/>
        </p:nvGrpSpPr>
        <p:grpSpPr>
          <a:xfrm>
            <a:off x="473796" y="307686"/>
            <a:ext cx="1696679" cy="477793"/>
            <a:chOff x="0" y="0"/>
            <a:chExt cx="2262238" cy="637057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5E0EDDB-3C51-3451-D2D9-39ACD1AB94A8}"/>
                </a:ext>
              </a:extLst>
            </p:cNvPr>
            <p:cNvSpPr/>
            <p:nvPr/>
          </p:nvSpPr>
          <p:spPr>
            <a:xfrm>
              <a:off x="0" y="0"/>
              <a:ext cx="2262251" cy="637032"/>
            </a:xfrm>
            <a:custGeom>
              <a:avLst/>
              <a:gdLst/>
              <a:ahLst/>
              <a:cxnLst/>
              <a:rect l="l" t="t" r="r" b="b"/>
              <a:pathLst>
                <a:path w="2262251" h="637032">
                  <a:moveTo>
                    <a:pt x="0" y="0"/>
                  </a:moveTo>
                  <a:lnTo>
                    <a:pt x="2262251" y="0"/>
                  </a:lnTo>
                  <a:lnTo>
                    <a:pt x="2262251" y="637032"/>
                  </a:lnTo>
                  <a:lnTo>
                    <a:pt x="0" y="637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63" b="-267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14F407D8-008B-F072-9256-918D19DC14F8}"/>
              </a:ext>
            </a:extLst>
          </p:cNvPr>
          <p:cNvSpPr txBox="1"/>
          <p:nvPr/>
        </p:nvSpPr>
        <p:spPr>
          <a:xfrm>
            <a:off x="448396" y="993348"/>
            <a:ext cx="9432204" cy="614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65"/>
              </a:lnSpc>
            </a:pPr>
            <a:r>
              <a:rPr lang="en-US" sz="48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Programa</a:t>
            </a:r>
            <a:r>
              <a:rPr lang="en-US" sz="48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48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Gestão</a:t>
            </a:r>
            <a:r>
              <a:rPr lang="en-US" sz="48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4800" b="1" spc="-29" dirty="0" err="1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Negócios</a:t>
            </a:r>
            <a:r>
              <a:rPr lang="en-US" sz="4800" b="1" spc="-29" dirty="0">
                <a:solidFill>
                  <a:srgbClr val="525252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 DM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7E3CEFCA-6174-C5D0-353D-EDC8AAC70827}"/>
              </a:ext>
            </a:extLst>
          </p:cNvPr>
          <p:cNvSpPr txBox="1"/>
          <p:nvPr/>
        </p:nvSpPr>
        <p:spPr>
          <a:xfrm>
            <a:off x="546902" y="1561947"/>
            <a:ext cx="6584537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</a:pPr>
            <a:r>
              <a:rPr lang="en-US" sz="3199" spc="-19" dirty="0">
                <a:solidFill>
                  <a:srgbClr val="525252"/>
                </a:solidFill>
                <a:latin typeface="Amx"/>
                <a:ea typeface="TT Rounds Condensed"/>
                <a:cs typeface="TT Rounds Condensed"/>
                <a:sym typeface="TT Rounds Condensed"/>
              </a:rPr>
              <a:t>2022 - 2024</a:t>
            </a: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171A4570-1875-E3AF-1F19-7FD812BA75E7}"/>
              </a:ext>
            </a:extLst>
          </p:cNvPr>
          <p:cNvSpPr/>
          <p:nvPr/>
        </p:nvSpPr>
        <p:spPr>
          <a:xfrm flipH="1">
            <a:off x="5564409" y="4184912"/>
            <a:ext cx="1852662" cy="774985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852BEBD2-D014-7D24-878A-4152C21A7B84}"/>
              </a:ext>
            </a:extLst>
          </p:cNvPr>
          <p:cNvSpPr/>
          <p:nvPr/>
        </p:nvSpPr>
        <p:spPr>
          <a:xfrm flipH="1">
            <a:off x="959167" y="4955135"/>
            <a:ext cx="4605242" cy="0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24728E85-1C3F-73B7-F24F-DBE4FDA77CC4}"/>
              </a:ext>
            </a:extLst>
          </p:cNvPr>
          <p:cNvGrpSpPr/>
          <p:nvPr/>
        </p:nvGrpSpPr>
        <p:grpSpPr>
          <a:xfrm>
            <a:off x="7247927" y="4101444"/>
            <a:ext cx="300447" cy="300447"/>
            <a:chOff x="0" y="0"/>
            <a:chExt cx="400596" cy="400596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6903EAC-4A22-FEE4-58D4-B669F5F9A77C}"/>
                </a:ext>
              </a:extLst>
            </p:cNvPr>
            <p:cNvSpPr/>
            <p:nvPr/>
          </p:nvSpPr>
          <p:spPr>
            <a:xfrm>
              <a:off x="0" y="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solidFill>
              <a:srgbClr val="D91313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31" name="AutoShape 31">
            <a:extLst>
              <a:ext uri="{FF2B5EF4-FFF2-40B4-BE49-F238E27FC236}">
                <a16:creationId xmlns:a16="http://schemas.microsoft.com/office/drawing/2014/main" id="{825F06C1-DB24-758E-CF3C-3916E2BC995D}"/>
              </a:ext>
            </a:extLst>
          </p:cNvPr>
          <p:cNvSpPr/>
          <p:nvPr/>
        </p:nvSpPr>
        <p:spPr>
          <a:xfrm flipH="1" flipV="1">
            <a:off x="11774518" y="3314700"/>
            <a:ext cx="5980082" cy="86866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692DA89C-064C-90C6-FB73-B3CF17A6542D}"/>
              </a:ext>
            </a:extLst>
          </p:cNvPr>
          <p:cNvGrpSpPr/>
          <p:nvPr/>
        </p:nvGrpSpPr>
        <p:grpSpPr>
          <a:xfrm>
            <a:off x="10200213" y="6283238"/>
            <a:ext cx="300447" cy="300447"/>
            <a:chOff x="0" y="0"/>
            <a:chExt cx="400596" cy="400596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2D792BE-CFEF-8F68-1B94-E6C25C3CB60C}"/>
                </a:ext>
              </a:extLst>
            </p:cNvPr>
            <p:cNvSpPr/>
            <p:nvPr/>
          </p:nvSpPr>
          <p:spPr>
            <a:xfrm>
              <a:off x="0" y="0"/>
              <a:ext cx="400558" cy="400558"/>
            </a:xfrm>
            <a:custGeom>
              <a:avLst/>
              <a:gdLst/>
              <a:ahLst/>
              <a:cxnLst/>
              <a:rect l="l" t="t" r="r" b="b"/>
              <a:pathLst>
                <a:path w="400558" h="400558">
                  <a:moveTo>
                    <a:pt x="0" y="200279"/>
                  </a:moveTo>
                  <a:cubicBezTo>
                    <a:pt x="0" y="89662"/>
                    <a:pt x="89662" y="0"/>
                    <a:pt x="200279" y="0"/>
                  </a:cubicBezTo>
                  <a:cubicBezTo>
                    <a:pt x="310896" y="0"/>
                    <a:pt x="400558" y="89662"/>
                    <a:pt x="400558" y="200279"/>
                  </a:cubicBezTo>
                  <a:cubicBezTo>
                    <a:pt x="400558" y="310896"/>
                    <a:pt x="310896" y="400558"/>
                    <a:pt x="200279" y="400558"/>
                  </a:cubicBezTo>
                  <a:cubicBezTo>
                    <a:pt x="89662" y="400558"/>
                    <a:pt x="0" y="310896"/>
                    <a:pt x="0" y="200279"/>
                  </a:cubicBezTo>
                  <a:close/>
                </a:path>
              </a:pathLst>
            </a:custGeom>
            <a:solidFill>
              <a:srgbClr val="D91313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34" name="AutoShape 34">
            <a:extLst>
              <a:ext uri="{FF2B5EF4-FFF2-40B4-BE49-F238E27FC236}">
                <a16:creationId xmlns:a16="http://schemas.microsoft.com/office/drawing/2014/main" id="{38DBBA2C-D685-A2E1-1A72-89829F07079F}"/>
              </a:ext>
            </a:extLst>
          </p:cNvPr>
          <p:cNvSpPr/>
          <p:nvPr/>
        </p:nvSpPr>
        <p:spPr>
          <a:xfrm flipH="1" flipV="1">
            <a:off x="10363200" y="6442918"/>
            <a:ext cx="1364533" cy="453182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35" name="AutoShape 35">
            <a:extLst>
              <a:ext uri="{FF2B5EF4-FFF2-40B4-BE49-F238E27FC236}">
                <a16:creationId xmlns:a16="http://schemas.microsoft.com/office/drawing/2014/main" id="{013C02F9-F918-1442-9662-6C10386E72DC}"/>
              </a:ext>
            </a:extLst>
          </p:cNvPr>
          <p:cNvSpPr/>
          <p:nvPr/>
        </p:nvSpPr>
        <p:spPr>
          <a:xfrm flipH="1">
            <a:off x="11680915" y="6877033"/>
            <a:ext cx="4016285" cy="19067"/>
          </a:xfrm>
          <a:prstGeom prst="line">
            <a:avLst/>
          </a:prstGeom>
          <a:ln w="9525" cap="rnd">
            <a:solidFill>
              <a:srgbClr val="D913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36" name="AutoShape 6">
            <a:extLst>
              <a:ext uri="{FF2B5EF4-FFF2-40B4-BE49-F238E27FC236}">
                <a16:creationId xmlns:a16="http://schemas.microsoft.com/office/drawing/2014/main" id="{0057FE7E-6203-E9C2-3E1E-5C15A950484B}"/>
              </a:ext>
            </a:extLst>
          </p:cNvPr>
          <p:cNvSpPr/>
          <p:nvPr/>
        </p:nvSpPr>
        <p:spPr>
          <a:xfrm rot="-21060">
            <a:off x="366889" y="1534265"/>
            <a:ext cx="8319888" cy="33314"/>
          </a:xfrm>
          <a:prstGeom prst="line">
            <a:avLst/>
          </a:prstGeom>
          <a:ln w="1905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</p:spTree>
    <p:extLst>
      <p:ext uri="{BB962C8B-B14F-4D97-AF65-F5344CB8AC3E}">
        <p14:creationId xmlns:p14="http://schemas.microsoft.com/office/powerpoint/2010/main" val="13733659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BFDCB-D901-423F-505B-79AB35EF4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CCBF5FB-8996-00AA-5CF1-D548FEA8537B}"/>
              </a:ext>
            </a:extLst>
          </p:cNvPr>
          <p:cNvGrpSpPr/>
          <p:nvPr/>
        </p:nvGrpSpPr>
        <p:grpSpPr>
          <a:xfrm>
            <a:off x="-228600" y="-571491"/>
            <a:ext cx="18700661" cy="10858511"/>
            <a:chOff x="-29056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8AA1F01-468C-4403-84F1-82110EF218F8}"/>
                </a:ext>
              </a:extLst>
            </p:cNvPr>
            <p:cNvSpPr/>
            <p:nvPr/>
          </p:nvSpPr>
          <p:spPr>
            <a:xfrm>
              <a:off x="-29056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AFA559D-10A3-2D31-5B4D-16E9F1CC7990}"/>
              </a:ext>
            </a:extLst>
          </p:cNvPr>
          <p:cNvSpPr txBox="1"/>
          <p:nvPr/>
        </p:nvSpPr>
        <p:spPr>
          <a:xfrm>
            <a:off x="2189817" y="434892"/>
            <a:ext cx="847372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 b="1" spc="-32" dirty="0">
                <a:solidFill>
                  <a:srgbClr val="C00000"/>
                </a:solidFill>
                <a:latin typeface="Amx"/>
                <a:ea typeface="TT Rounds Condensed Bold"/>
                <a:cs typeface="TT Rounds Condensed Bold"/>
                <a:sym typeface="TT Rounds Condensed Bold"/>
              </a:rPr>
              <a:t>DEPOIMENTOS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6BD84B9-8789-63FA-08A7-63209799AEFC}"/>
              </a:ext>
            </a:extLst>
          </p:cNvPr>
          <p:cNvSpPr/>
          <p:nvPr/>
        </p:nvSpPr>
        <p:spPr>
          <a:xfrm rot="-21060">
            <a:off x="595694" y="1262872"/>
            <a:ext cx="9595447" cy="0"/>
          </a:xfrm>
          <a:prstGeom prst="line">
            <a:avLst/>
          </a:prstGeom>
          <a:ln w="19050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748BDF0-C224-C61B-B820-A07508091FB7}"/>
              </a:ext>
            </a:extLst>
          </p:cNvPr>
          <p:cNvSpPr txBox="1"/>
          <p:nvPr/>
        </p:nvSpPr>
        <p:spPr>
          <a:xfrm>
            <a:off x="1569501" y="1498073"/>
            <a:ext cx="940890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 spc="-25" dirty="0" err="1">
                <a:solidFill>
                  <a:srgbClr val="C00000"/>
                </a:solidFill>
                <a:latin typeface="Amx"/>
                <a:ea typeface="TT Rounds Condensed"/>
                <a:cs typeface="TT Rounds Condensed"/>
                <a:sym typeface="TT Rounds Condensed"/>
              </a:rPr>
              <a:t>Whatsapp</a:t>
            </a:r>
            <a:r>
              <a:rPr lang="en-US" sz="4200" spc="-25" dirty="0">
                <a:solidFill>
                  <a:srgbClr val="C00000"/>
                </a:solidFill>
                <a:latin typeface="Amx"/>
                <a:ea typeface="TT Rounds Condensed"/>
                <a:cs typeface="TT Rounds Condensed"/>
                <a:sym typeface="TT Rounds Condensed"/>
              </a:rPr>
              <a:t>/Chat/</a:t>
            </a:r>
            <a:r>
              <a:rPr lang="en-US" sz="4200" spc="-25" dirty="0" err="1">
                <a:solidFill>
                  <a:srgbClr val="C00000"/>
                </a:solidFill>
                <a:latin typeface="Amx"/>
                <a:ea typeface="TT Rounds Condensed"/>
                <a:cs typeface="TT Rounds Condensed"/>
                <a:sym typeface="TT Rounds Condensed"/>
              </a:rPr>
              <a:t>Avaliação</a:t>
            </a:r>
            <a:endParaRPr lang="en-US" sz="4200" spc="-25" dirty="0">
              <a:solidFill>
                <a:srgbClr val="C00000"/>
              </a:solidFill>
              <a:latin typeface="Amx"/>
              <a:ea typeface="TT Rounds Condensed"/>
              <a:cs typeface="TT Rounds Condensed"/>
              <a:sym typeface="TT Rounds Condensed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246BA8C-D467-80E1-5421-E14743A74619}"/>
              </a:ext>
            </a:extLst>
          </p:cNvPr>
          <p:cNvGrpSpPr/>
          <p:nvPr/>
        </p:nvGrpSpPr>
        <p:grpSpPr>
          <a:xfrm>
            <a:off x="1224512" y="2497476"/>
            <a:ext cx="4787389" cy="3148374"/>
            <a:chOff x="0" y="0"/>
            <a:chExt cx="6383185" cy="41978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F57D205-4F34-CF30-0328-1D3D32E23299}"/>
                </a:ext>
              </a:extLst>
            </p:cNvPr>
            <p:cNvSpPr/>
            <p:nvPr/>
          </p:nvSpPr>
          <p:spPr>
            <a:xfrm>
              <a:off x="0" y="0"/>
              <a:ext cx="6383274" cy="4715351"/>
            </a:xfrm>
            <a:custGeom>
              <a:avLst/>
              <a:gdLst/>
              <a:ahLst/>
              <a:cxnLst/>
              <a:rect l="l" t="t" r="r" b="b"/>
              <a:pathLst>
                <a:path w="6383274" h="4715351">
                  <a:moveTo>
                    <a:pt x="0" y="718693"/>
                  </a:moveTo>
                  <a:cubicBezTo>
                    <a:pt x="0" y="321691"/>
                    <a:pt x="323342" y="0"/>
                    <a:pt x="721995" y="0"/>
                  </a:cubicBezTo>
                  <a:lnTo>
                    <a:pt x="1082929" y="0"/>
                  </a:lnTo>
                  <a:lnTo>
                    <a:pt x="1082929" y="28575"/>
                  </a:lnTo>
                  <a:lnTo>
                    <a:pt x="1082929" y="0"/>
                  </a:lnTo>
                  <a:lnTo>
                    <a:pt x="2664460" y="0"/>
                  </a:lnTo>
                  <a:lnTo>
                    <a:pt x="2664460" y="28575"/>
                  </a:lnTo>
                  <a:lnTo>
                    <a:pt x="2664460" y="0"/>
                  </a:lnTo>
                  <a:lnTo>
                    <a:pt x="5661279" y="0"/>
                  </a:lnTo>
                  <a:lnTo>
                    <a:pt x="5661279" y="28575"/>
                  </a:lnTo>
                  <a:lnTo>
                    <a:pt x="5661279" y="0"/>
                  </a:lnTo>
                  <a:cubicBezTo>
                    <a:pt x="6059932" y="0"/>
                    <a:pt x="6383274" y="321691"/>
                    <a:pt x="6383274" y="718693"/>
                  </a:cubicBezTo>
                  <a:lnTo>
                    <a:pt x="6354699" y="718693"/>
                  </a:lnTo>
                  <a:lnTo>
                    <a:pt x="6383274" y="718693"/>
                  </a:lnTo>
                  <a:lnTo>
                    <a:pt x="6383274" y="2443988"/>
                  </a:lnTo>
                  <a:lnTo>
                    <a:pt x="6354699" y="2443988"/>
                  </a:lnTo>
                  <a:lnTo>
                    <a:pt x="6383274" y="2443988"/>
                  </a:lnTo>
                  <a:lnTo>
                    <a:pt x="6383274" y="3479165"/>
                  </a:lnTo>
                  <a:lnTo>
                    <a:pt x="6354699" y="3479165"/>
                  </a:lnTo>
                  <a:lnTo>
                    <a:pt x="6326124" y="3479165"/>
                  </a:lnTo>
                  <a:lnTo>
                    <a:pt x="6354699" y="3479165"/>
                  </a:lnTo>
                  <a:lnTo>
                    <a:pt x="6383274" y="3479165"/>
                  </a:lnTo>
                  <a:cubicBezTo>
                    <a:pt x="6383274" y="3876167"/>
                    <a:pt x="6059932" y="4197858"/>
                    <a:pt x="5661279" y="4197858"/>
                  </a:cubicBezTo>
                  <a:lnTo>
                    <a:pt x="5661279" y="4169283"/>
                  </a:lnTo>
                  <a:lnTo>
                    <a:pt x="5661279" y="4197858"/>
                  </a:lnTo>
                  <a:lnTo>
                    <a:pt x="2664460" y="4197858"/>
                  </a:lnTo>
                  <a:lnTo>
                    <a:pt x="2664460" y="4169283"/>
                  </a:lnTo>
                  <a:lnTo>
                    <a:pt x="2680081" y="4193159"/>
                  </a:lnTo>
                  <a:lnTo>
                    <a:pt x="1889379" y="4710684"/>
                  </a:lnTo>
                  <a:cubicBezTo>
                    <a:pt x="1879854" y="4716907"/>
                    <a:pt x="1867535" y="4716907"/>
                    <a:pt x="1858137" y="4710684"/>
                  </a:cubicBezTo>
                  <a:lnTo>
                    <a:pt x="1067308" y="4193159"/>
                  </a:lnTo>
                  <a:lnTo>
                    <a:pt x="1082929" y="4169283"/>
                  </a:lnTo>
                  <a:lnTo>
                    <a:pt x="1082929" y="4197858"/>
                  </a:lnTo>
                  <a:lnTo>
                    <a:pt x="721995" y="4197858"/>
                  </a:lnTo>
                  <a:lnTo>
                    <a:pt x="721995" y="4169283"/>
                  </a:lnTo>
                  <a:lnTo>
                    <a:pt x="721995" y="4197858"/>
                  </a:lnTo>
                  <a:cubicBezTo>
                    <a:pt x="323342" y="4197858"/>
                    <a:pt x="0" y="3876167"/>
                    <a:pt x="0" y="3479165"/>
                  </a:cubicBezTo>
                  <a:lnTo>
                    <a:pt x="28575" y="3479165"/>
                  </a:lnTo>
                  <a:lnTo>
                    <a:pt x="57150" y="3479165"/>
                  </a:lnTo>
                  <a:lnTo>
                    <a:pt x="28575" y="3479165"/>
                  </a:lnTo>
                  <a:lnTo>
                    <a:pt x="0" y="3479165"/>
                  </a:lnTo>
                  <a:lnTo>
                    <a:pt x="0" y="2443988"/>
                  </a:lnTo>
                  <a:lnTo>
                    <a:pt x="28575" y="2443988"/>
                  </a:lnTo>
                  <a:lnTo>
                    <a:pt x="0" y="2443988"/>
                  </a:lnTo>
                  <a:lnTo>
                    <a:pt x="0" y="718693"/>
                  </a:lnTo>
                  <a:lnTo>
                    <a:pt x="28575" y="718693"/>
                  </a:lnTo>
                  <a:lnTo>
                    <a:pt x="0" y="718693"/>
                  </a:lnTo>
                  <a:moveTo>
                    <a:pt x="57150" y="718693"/>
                  </a:moveTo>
                  <a:lnTo>
                    <a:pt x="57150" y="2443988"/>
                  </a:lnTo>
                  <a:lnTo>
                    <a:pt x="57150" y="3479165"/>
                  </a:lnTo>
                  <a:cubicBezTo>
                    <a:pt x="57150" y="3494913"/>
                    <a:pt x="44323" y="3507740"/>
                    <a:pt x="28575" y="3507740"/>
                  </a:cubicBezTo>
                  <a:cubicBezTo>
                    <a:pt x="12827" y="3507740"/>
                    <a:pt x="0" y="3494913"/>
                    <a:pt x="0" y="3479165"/>
                  </a:cubicBezTo>
                  <a:cubicBezTo>
                    <a:pt x="0" y="3463417"/>
                    <a:pt x="12827" y="3450590"/>
                    <a:pt x="28575" y="3450590"/>
                  </a:cubicBezTo>
                  <a:cubicBezTo>
                    <a:pt x="44323" y="3450590"/>
                    <a:pt x="57150" y="3463417"/>
                    <a:pt x="57150" y="3479165"/>
                  </a:cubicBezTo>
                  <a:cubicBezTo>
                    <a:pt x="57150" y="3844417"/>
                    <a:pt x="354711" y="4140708"/>
                    <a:pt x="721995" y="4140708"/>
                  </a:cubicBezTo>
                  <a:lnTo>
                    <a:pt x="1082929" y="4140708"/>
                  </a:lnTo>
                  <a:cubicBezTo>
                    <a:pt x="1088517" y="4140708"/>
                    <a:pt x="1093978" y="4142359"/>
                    <a:pt x="1098550" y="4145407"/>
                  </a:cubicBezTo>
                  <a:lnTo>
                    <a:pt x="1889379" y="4662932"/>
                  </a:lnTo>
                  <a:lnTo>
                    <a:pt x="1873758" y="4686808"/>
                  </a:lnTo>
                  <a:lnTo>
                    <a:pt x="1858137" y="4662932"/>
                  </a:lnTo>
                  <a:lnTo>
                    <a:pt x="2648839" y="4145407"/>
                  </a:lnTo>
                  <a:cubicBezTo>
                    <a:pt x="2653538" y="4142359"/>
                    <a:pt x="2658872" y="4140708"/>
                    <a:pt x="2664460" y="4140708"/>
                  </a:cubicBezTo>
                  <a:lnTo>
                    <a:pt x="5661279" y="4140708"/>
                  </a:lnTo>
                  <a:cubicBezTo>
                    <a:pt x="6028563" y="4140708"/>
                    <a:pt x="6326124" y="3844417"/>
                    <a:pt x="6326124" y="3479165"/>
                  </a:cubicBezTo>
                  <a:cubicBezTo>
                    <a:pt x="6326124" y="3463417"/>
                    <a:pt x="6338951" y="3450590"/>
                    <a:pt x="6354699" y="3450590"/>
                  </a:cubicBezTo>
                  <a:cubicBezTo>
                    <a:pt x="6370447" y="3450590"/>
                    <a:pt x="6383274" y="3463417"/>
                    <a:pt x="6383274" y="3479165"/>
                  </a:cubicBezTo>
                  <a:cubicBezTo>
                    <a:pt x="6383274" y="3494913"/>
                    <a:pt x="6370447" y="3507740"/>
                    <a:pt x="6354699" y="3507740"/>
                  </a:cubicBezTo>
                  <a:cubicBezTo>
                    <a:pt x="6338951" y="3507740"/>
                    <a:pt x="6326124" y="3494913"/>
                    <a:pt x="6326124" y="3479165"/>
                  </a:cubicBezTo>
                  <a:lnTo>
                    <a:pt x="6326124" y="2443988"/>
                  </a:lnTo>
                  <a:lnTo>
                    <a:pt x="6326124" y="718693"/>
                  </a:lnTo>
                  <a:cubicBezTo>
                    <a:pt x="6326124" y="353441"/>
                    <a:pt x="6028563" y="57150"/>
                    <a:pt x="5661279" y="57150"/>
                  </a:cubicBezTo>
                  <a:lnTo>
                    <a:pt x="2664460" y="57150"/>
                  </a:lnTo>
                  <a:lnTo>
                    <a:pt x="1082929" y="57150"/>
                  </a:lnTo>
                  <a:lnTo>
                    <a:pt x="721995" y="57150"/>
                  </a:lnTo>
                  <a:lnTo>
                    <a:pt x="721995" y="28575"/>
                  </a:lnTo>
                  <a:lnTo>
                    <a:pt x="721995" y="57150"/>
                  </a:lnTo>
                  <a:cubicBezTo>
                    <a:pt x="354711" y="57150"/>
                    <a:pt x="57150" y="353441"/>
                    <a:pt x="57150" y="718693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3E366EE-0FEE-E147-B10F-E9AD18A637C7}"/>
              </a:ext>
            </a:extLst>
          </p:cNvPr>
          <p:cNvGrpSpPr/>
          <p:nvPr/>
        </p:nvGrpSpPr>
        <p:grpSpPr>
          <a:xfrm>
            <a:off x="6325848" y="2468832"/>
            <a:ext cx="4787389" cy="3148374"/>
            <a:chOff x="0" y="0"/>
            <a:chExt cx="6383185" cy="419783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A45BD37-8603-9060-DA7B-6A2996A16C21}"/>
                </a:ext>
              </a:extLst>
            </p:cNvPr>
            <p:cNvSpPr/>
            <p:nvPr/>
          </p:nvSpPr>
          <p:spPr>
            <a:xfrm>
              <a:off x="28575" y="28575"/>
              <a:ext cx="6326124" cy="4658233"/>
            </a:xfrm>
            <a:custGeom>
              <a:avLst/>
              <a:gdLst/>
              <a:ahLst/>
              <a:cxnLst/>
              <a:rect l="l" t="t" r="r" b="b"/>
              <a:pathLst>
                <a:path w="6326124" h="4658233">
                  <a:moveTo>
                    <a:pt x="0" y="690118"/>
                  </a:moveTo>
                  <a:cubicBezTo>
                    <a:pt x="0" y="308991"/>
                    <a:pt x="310388" y="0"/>
                    <a:pt x="693420" y="0"/>
                  </a:cubicBezTo>
                  <a:lnTo>
                    <a:pt x="1054354" y="0"/>
                  </a:lnTo>
                  <a:lnTo>
                    <a:pt x="2635885" y="0"/>
                  </a:lnTo>
                  <a:lnTo>
                    <a:pt x="5632704" y="0"/>
                  </a:lnTo>
                  <a:cubicBezTo>
                    <a:pt x="6015609" y="0"/>
                    <a:pt x="6326124" y="308991"/>
                    <a:pt x="6326124" y="690118"/>
                  </a:cubicBezTo>
                  <a:lnTo>
                    <a:pt x="6326124" y="2415413"/>
                  </a:lnTo>
                  <a:lnTo>
                    <a:pt x="6326124" y="3450590"/>
                  </a:lnTo>
                  <a:cubicBezTo>
                    <a:pt x="6326124" y="3831717"/>
                    <a:pt x="6015736" y="4140708"/>
                    <a:pt x="5632704" y="4140708"/>
                  </a:cubicBezTo>
                  <a:lnTo>
                    <a:pt x="2635885" y="4140708"/>
                  </a:lnTo>
                  <a:lnTo>
                    <a:pt x="1845183" y="4658233"/>
                  </a:lnTo>
                  <a:lnTo>
                    <a:pt x="1054354" y="4140708"/>
                  </a:lnTo>
                  <a:lnTo>
                    <a:pt x="693420" y="4140708"/>
                  </a:lnTo>
                  <a:cubicBezTo>
                    <a:pt x="310515" y="4140708"/>
                    <a:pt x="0" y="3831717"/>
                    <a:pt x="0" y="3450590"/>
                  </a:cubicBezTo>
                  <a:lnTo>
                    <a:pt x="0" y="241541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1A87CA7-81D2-B56C-02EE-E9B780507AB9}"/>
                </a:ext>
              </a:extLst>
            </p:cNvPr>
            <p:cNvSpPr/>
            <p:nvPr/>
          </p:nvSpPr>
          <p:spPr>
            <a:xfrm>
              <a:off x="0" y="0"/>
              <a:ext cx="6383274" cy="4715351"/>
            </a:xfrm>
            <a:custGeom>
              <a:avLst/>
              <a:gdLst/>
              <a:ahLst/>
              <a:cxnLst/>
              <a:rect l="l" t="t" r="r" b="b"/>
              <a:pathLst>
                <a:path w="6383274" h="4715351">
                  <a:moveTo>
                    <a:pt x="0" y="718693"/>
                  </a:moveTo>
                  <a:cubicBezTo>
                    <a:pt x="0" y="321691"/>
                    <a:pt x="323342" y="0"/>
                    <a:pt x="721995" y="0"/>
                  </a:cubicBezTo>
                  <a:lnTo>
                    <a:pt x="1082929" y="0"/>
                  </a:lnTo>
                  <a:lnTo>
                    <a:pt x="1082929" y="28575"/>
                  </a:lnTo>
                  <a:lnTo>
                    <a:pt x="1082929" y="0"/>
                  </a:lnTo>
                  <a:lnTo>
                    <a:pt x="2664460" y="0"/>
                  </a:lnTo>
                  <a:lnTo>
                    <a:pt x="2664460" y="28575"/>
                  </a:lnTo>
                  <a:lnTo>
                    <a:pt x="2664460" y="0"/>
                  </a:lnTo>
                  <a:lnTo>
                    <a:pt x="5661279" y="0"/>
                  </a:lnTo>
                  <a:lnTo>
                    <a:pt x="5661279" y="28575"/>
                  </a:lnTo>
                  <a:lnTo>
                    <a:pt x="5661279" y="0"/>
                  </a:lnTo>
                  <a:cubicBezTo>
                    <a:pt x="6059932" y="0"/>
                    <a:pt x="6383274" y="321691"/>
                    <a:pt x="6383274" y="718693"/>
                  </a:cubicBezTo>
                  <a:lnTo>
                    <a:pt x="6354699" y="718693"/>
                  </a:lnTo>
                  <a:lnTo>
                    <a:pt x="6383274" y="718693"/>
                  </a:lnTo>
                  <a:lnTo>
                    <a:pt x="6383274" y="2443988"/>
                  </a:lnTo>
                  <a:lnTo>
                    <a:pt x="6354699" y="2443988"/>
                  </a:lnTo>
                  <a:lnTo>
                    <a:pt x="6383274" y="2443988"/>
                  </a:lnTo>
                  <a:lnTo>
                    <a:pt x="6383274" y="3479165"/>
                  </a:lnTo>
                  <a:lnTo>
                    <a:pt x="6354699" y="3479165"/>
                  </a:lnTo>
                  <a:lnTo>
                    <a:pt x="6326124" y="3479165"/>
                  </a:lnTo>
                  <a:lnTo>
                    <a:pt x="6354699" y="3479165"/>
                  </a:lnTo>
                  <a:lnTo>
                    <a:pt x="6383274" y="3479165"/>
                  </a:lnTo>
                  <a:cubicBezTo>
                    <a:pt x="6383274" y="3876167"/>
                    <a:pt x="6059932" y="4197858"/>
                    <a:pt x="5661279" y="4197858"/>
                  </a:cubicBezTo>
                  <a:lnTo>
                    <a:pt x="5661279" y="4169283"/>
                  </a:lnTo>
                  <a:lnTo>
                    <a:pt x="5661279" y="4197858"/>
                  </a:lnTo>
                  <a:lnTo>
                    <a:pt x="2664460" y="4197858"/>
                  </a:lnTo>
                  <a:lnTo>
                    <a:pt x="2664460" y="4169283"/>
                  </a:lnTo>
                  <a:lnTo>
                    <a:pt x="2680081" y="4193159"/>
                  </a:lnTo>
                  <a:lnTo>
                    <a:pt x="1889379" y="4710684"/>
                  </a:lnTo>
                  <a:cubicBezTo>
                    <a:pt x="1879854" y="4716907"/>
                    <a:pt x="1867535" y="4716907"/>
                    <a:pt x="1858137" y="4710684"/>
                  </a:cubicBezTo>
                  <a:lnTo>
                    <a:pt x="1067308" y="4193159"/>
                  </a:lnTo>
                  <a:lnTo>
                    <a:pt x="1082929" y="4169283"/>
                  </a:lnTo>
                  <a:lnTo>
                    <a:pt x="1082929" y="4197858"/>
                  </a:lnTo>
                  <a:lnTo>
                    <a:pt x="721995" y="4197858"/>
                  </a:lnTo>
                  <a:lnTo>
                    <a:pt x="721995" y="4169283"/>
                  </a:lnTo>
                  <a:lnTo>
                    <a:pt x="721995" y="4197858"/>
                  </a:lnTo>
                  <a:cubicBezTo>
                    <a:pt x="323342" y="4197858"/>
                    <a:pt x="0" y="3876167"/>
                    <a:pt x="0" y="3479165"/>
                  </a:cubicBezTo>
                  <a:lnTo>
                    <a:pt x="28575" y="3479165"/>
                  </a:lnTo>
                  <a:lnTo>
                    <a:pt x="57150" y="3479165"/>
                  </a:lnTo>
                  <a:lnTo>
                    <a:pt x="28575" y="3479165"/>
                  </a:lnTo>
                  <a:lnTo>
                    <a:pt x="0" y="3479165"/>
                  </a:lnTo>
                  <a:lnTo>
                    <a:pt x="0" y="2443988"/>
                  </a:lnTo>
                  <a:lnTo>
                    <a:pt x="28575" y="2443988"/>
                  </a:lnTo>
                  <a:lnTo>
                    <a:pt x="0" y="2443988"/>
                  </a:lnTo>
                  <a:lnTo>
                    <a:pt x="0" y="718693"/>
                  </a:lnTo>
                  <a:lnTo>
                    <a:pt x="28575" y="718693"/>
                  </a:lnTo>
                  <a:lnTo>
                    <a:pt x="0" y="718693"/>
                  </a:lnTo>
                  <a:moveTo>
                    <a:pt x="57150" y="718693"/>
                  </a:moveTo>
                  <a:lnTo>
                    <a:pt x="57150" y="2443988"/>
                  </a:lnTo>
                  <a:lnTo>
                    <a:pt x="57150" y="3479165"/>
                  </a:lnTo>
                  <a:cubicBezTo>
                    <a:pt x="57150" y="3494913"/>
                    <a:pt x="44323" y="3507740"/>
                    <a:pt x="28575" y="3507740"/>
                  </a:cubicBezTo>
                  <a:cubicBezTo>
                    <a:pt x="12827" y="3507740"/>
                    <a:pt x="0" y="3494913"/>
                    <a:pt x="0" y="3479165"/>
                  </a:cubicBezTo>
                  <a:cubicBezTo>
                    <a:pt x="0" y="3463417"/>
                    <a:pt x="12827" y="3450590"/>
                    <a:pt x="28575" y="3450590"/>
                  </a:cubicBezTo>
                  <a:cubicBezTo>
                    <a:pt x="44323" y="3450590"/>
                    <a:pt x="57150" y="3463417"/>
                    <a:pt x="57150" y="3479165"/>
                  </a:cubicBezTo>
                  <a:cubicBezTo>
                    <a:pt x="57150" y="3844417"/>
                    <a:pt x="354711" y="4140708"/>
                    <a:pt x="721995" y="4140708"/>
                  </a:cubicBezTo>
                  <a:lnTo>
                    <a:pt x="1082929" y="4140708"/>
                  </a:lnTo>
                  <a:cubicBezTo>
                    <a:pt x="1088517" y="4140708"/>
                    <a:pt x="1093978" y="4142359"/>
                    <a:pt x="1098550" y="4145407"/>
                  </a:cubicBezTo>
                  <a:lnTo>
                    <a:pt x="1889379" y="4662932"/>
                  </a:lnTo>
                  <a:lnTo>
                    <a:pt x="1873758" y="4686808"/>
                  </a:lnTo>
                  <a:lnTo>
                    <a:pt x="1858137" y="4662932"/>
                  </a:lnTo>
                  <a:lnTo>
                    <a:pt x="2648839" y="4145407"/>
                  </a:lnTo>
                  <a:cubicBezTo>
                    <a:pt x="2653538" y="4142359"/>
                    <a:pt x="2658872" y="4140708"/>
                    <a:pt x="2664460" y="4140708"/>
                  </a:cubicBezTo>
                  <a:lnTo>
                    <a:pt x="5661279" y="4140708"/>
                  </a:lnTo>
                  <a:cubicBezTo>
                    <a:pt x="6028563" y="4140708"/>
                    <a:pt x="6326124" y="3844417"/>
                    <a:pt x="6326124" y="3479165"/>
                  </a:cubicBezTo>
                  <a:cubicBezTo>
                    <a:pt x="6326124" y="3463417"/>
                    <a:pt x="6338951" y="3450590"/>
                    <a:pt x="6354699" y="3450590"/>
                  </a:cubicBezTo>
                  <a:cubicBezTo>
                    <a:pt x="6370447" y="3450590"/>
                    <a:pt x="6383274" y="3463417"/>
                    <a:pt x="6383274" y="3479165"/>
                  </a:cubicBezTo>
                  <a:cubicBezTo>
                    <a:pt x="6383274" y="3494913"/>
                    <a:pt x="6370447" y="3507740"/>
                    <a:pt x="6354699" y="3507740"/>
                  </a:cubicBezTo>
                  <a:cubicBezTo>
                    <a:pt x="6338951" y="3507740"/>
                    <a:pt x="6326124" y="3494913"/>
                    <a:pt x="6326124" y="3479165"/>
                  </a:cubicBezTo>
                  <a:lnTo>
                    <a:pt x="6326124" y="2443988"/>
                  </a:lnTo>
                  <a:lnTo>
                    <a:pt x="6326124" y="718693"/>
                  </a:lnTo>
                  <a:cubicBezTo>
                    <a:pt x="6326124" y="353441"/>
                    <a:pt x="6028563" y="57150"/>
                    <a:pt x="5661279" y="57150"/>
                  </a:cubicBezTo>
                  <a:lnTo>
                    <a:pt x="2664460" y="57150"/>
                  </a:lnTo>
                  <a:lnTo>
                    <a:pt x="1082929" y="57150"/>
                  </a:lnTo>
                  <a:lnTo>
                    <a:pt x="721995" y="57150"/>
                  </a:lnTo>
                  <a:lnTo>
                    <a:pt x="721995" y="28575"/>
                  </a:lnTo>
                  <a:lnTo>
                    <a:pt x="721995" y="57150"/>
                  </a:lnTo>
                  <a:cubicBezTo>
                    <a:pt x="354711" y="57150"/>
                    <a:pt x="57150" y="353441"/>
                    <a:pt x="57150" y="718693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F7DF9E8-AAAF-538D-59C3-47C361E76180}"/>
              </a:ext>
            </a:extLst>
          </p:cNvPr>
          <p:cNvGrpSpPr/>
          <p:nvPr/>
        </p:nvGrpSpPr>
        <p:grpSpPr>
          <a:xfrm>
            <a:off x="11976154" y="2425703"/>
            <a:ext cx="4787389" cy="3148374"/>
            <a:chOff x="0" y="0"/>
            <a:chExt cx="6383185" cy="419783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9FF3CC6-971B-76CF-21D4-4F866F320148}"/>
                </a:ext>
              </a:extLst>
            </p:cNvPr>
            <p:cNvSpPr/>
            <p:nvPr/>
          </p:nvSpPr>
          <p:spPr>
            <a:xfrm>
              <a:off x="28575" y="28575"/>
              <a:ext cx="6326124" cy="4658233"/>
            </a:xfrm>
            <a:custGeom>
              <a:avLst/>
              <a:gdLst/>
              <a:ahLst/>
              <a:cxnLst/>
              <a:rect l="l" t="t" r="r" b="b"/>
              <a:pathLst>
                <a:path w="6326124" h="4658233">
                  <a:moveTo>
                    <a:pt x="0" y="690118"/>
                  </a:moveTo>
                  <a:cubicBezTo>
                    <a:pt x="0" y="308991"/>
                    <a:pt x="310388" y="0"/>
                    <a:pt x="693420" y="0"/>
                  </a:cubicBezTo>
                  <a:lnTo>
                    <a:pt x="1054354" y="0"/>
                  </a:lnTo>
                  <a:lnTo>
                    <a:pt x="2635885" y="0"/>
                  </a:lnTo>
                  <a:lnTo>
                    <a:pt x="5632704" y="0"/>
                  </a:lnTo>
                  <a:cubicBezTo>
                    <a:pt x="6015609" y="0"/>
                    <a:pt x="6326124" y="308991"/>
                    <a:pt x="6326124" y="690118"/>
                  </a:cubicBezTo>
                  <a:lnTo>
                    <a:pt x="6326124" y="2415413"/>
                  </a:lnTo>
                  <a:lnTo>
                    <a:pt x="6326124" y="3450590"/>
                  </a:lnTo>
                  <a:cubicBezTo>
                    <a:pt x="6326124" y="3831717"/>
                    <a:pt x="6015736" y="4140708"/>
                    <a:pt x="5632704" y="4140708"/>
                  </a:cubicBezTo>
                  <a:lnTo>
                    <a:pt x="2635885" y="4140708"/>
                  </a:lnTo>
                  <a:lnTo>
                    <a:pt x="1845183" y="4658233"/>
                  </a:lnTo>
                  <a:lnTo>
                    <a:pt x="1054354" y="4140708"/>
                  </a:lnTo>
                  <a:lnTo>
                    <a:pt x="693420" y="4140708"/>
                  </a:lnTo>
                  <a:cubicBezTo>
                    <a:pt x="310515" y="4140708"/>
                    <a:pt x="0" y="3831717"/>
                    <a:pt x="0" y="3450590"/>
                  </a:cubicBezTo>
                  <a:lnTo>
                    <a:pt x="0" y="241541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611A04F-2953-FB77-F955-6C42EDC8AB3B}"/>
                </a:ext>
              </a:extLst>
            </p:cNvPr>
            <p:cNvSpPr/>
            <p:nvPr/>
          </p:nvSpPr>
          <p:spPr>
            <a:xfrm>
              <a:off x="0" y="0"/>
              <a:ext cx="6383274" cy="4715351"/>
            </a:xfrm>
            <a:custGeom>
              <a:avLst/>
              <a:gdLst/>
              <a:ahLst/>
              <a:cxnLst/>
              <a:rect l="l" t="t" r="r" b="b"/>
              <a:pathLst>
                <a:path w="6383274" h="4715351">
                  <a:moveTo>
                    <a:pt x="0" y="718693"/>
                  </a:moveTo>
                  <a:cubicBezTo>
                    <a:pt x="0" y="321691"/>
                    <a:pt x="323342" y="0"/>
                    <a:pt x="721995" y="0"/>
                  </a:cubicBezTo>
                  <a:lnTo>
                    <a:pt x="1082929" y="0"/>
                  </a:lnTo>
                  <a:lnTo>
                    <a:pt x="1082929" y="28575"/>
                  </a:lnTo>
                  <a:lnTo>
                    <a:pt x="1082929" y="0"/>
                  </a:lnTo>
                  <a:lnTo>
                    <a:pt x="2664460" y="0"/>
                  </a:lnTo>
                  <a:lnTo>
                    <a:pt x="2664460" y="28575"/>
                  </a:lnTo>
                  <a:lnTo>
                    <a:pt x="2664460" y="0"/>
                  </a:lnTo>
                  <a:lnTo>
                    <a:pt x="5661279" y="0"/>
                  </a:lnTo>
                  <a:lnTo>
                    <a:pt x="5661279" y="28575"/>
                  </a:lnTo>
                  <a:lnTo>
                    <a:pt x="5661279" y="0"/>
                  </a:lnTo>
                  <a:cubicBezTo>
                    <a:pt x="6059932" y="0"/>
                    <a:pt x="6383274" y="321691"/>
                    <a:pt x="6383274" y="718693"/>
                  </a:cubicBezTo>
                  <a:lnTo>
                    <a:pt x="6354699" y="718693"/>
                  </a:lnTo>
                  <a:lnTo>
                    <a:pt x="6383274" y="718693"/>
                  </a:lnTo>
                  <a:lnTo>
                    <a:pt x="6383274" y="2443988"/>
                  </a:lnTo>
                  <a:lnTo>
                    <a:pt x="6354699" y="2443988"/>
                  </a:lnTo>
                  <a:lnTo>
                    <a:pt x="6383274" y="2443988"/>
                  </a:lnTo>
                  <a:lnTo>
                    <a:pt x="6383274" y="3479165"/>
                  </a:lnTo>
                  <a:lnTo>
                    <a:pt x="6354699" y="3479165"/>
                  </a:lnTo>
                  <a:lnTo>
                    <a:pt x="6326124" y="3479165"/>
                  </a:lnTo>
                  <a:lnTo>
                    <a:pt x="6354699" y="3479165"/>
                  </a:lnTo>
                  <a:lnTo>
                    <a:pt x="6383274" y="3479165"/>
                  </a:lnTo>
                  <a:cubicBezTo>
                    <a:pt x="6383274" y="3876167"/>
                    <a:pt x="6059932" y="4197858"/>
                    <a:pt x="5661279" y="4197858"/>
                  </a:cubicBezTo>
                  <a:lnTo>
                    <a:pt x="5661279" y="4169283"/>
                  </a:lnTo>
                  <a:lnTo>
                    <a:pt x="5661279" y="4197858"/>
                  </a:lnTo>
                  <a:lnTo>
                    <a:pt x="2664460" y="4197858"/>
                  </a:lnTo>
                  <a:lnTo>
                    <a:pt x="2664460" y="4169283"/>
                  </a:lnTo>
                  <a:lnTo>
                    <a:pt x="2680081" y="4193159"/>
                  </a:lnTo>
                  <a:lnTo>
                    <a:pt x="1889379" y="4710684"/>
                  </a:lnTo>
                  <a:cubicBezTo>
                    <a:pt x="1879854" y="4716907"/>
                    <a:pt x="1867535" y="4716907"/>
                    <a:pt x="1858137" y="4710684"/>
                  </a:cubicBezTo>
                  <a:lnTo>
                    <a:pt x="1067308" y="4193159"/>
                  </a:lnTo>
                  <a:lnTo>
                    <a:pt x="1082929" y="4169283"/>
                  </a:lnTo>
                  <a:lnTo>
                    <a:pt x="1082929" y="4197858"/>
                  </a:lnTo>
                  <a:lnTo>
                    <a:pt x="721995" y="4197858"/>
                  </a:lnTo>
                  <a:lnTo>
                    <a:pt x="721995" y="4169283"/>
                  </a:lnTo>
                  <a:lnTo>
                    <a:pt x="721995" y="4197858"/>
                  </a:lnTo>
                  <a:cubicBezTo>
                    <a:pt x="323342" y="4197858"/>
                    <a:pt x="0" y="3876167"/>
                    <a:pt x="0" y="3479165"/>
                  </a:cubicBezTo>
                  <a:lnTo>
                    <a:pt x="28575" y="3479165"/>
                  </a:lnTo>
                  <a:lnTo>
                    <a:pt x="57150" y="3479165"/>
                  </a:lnTo>
                  <a:lnTo>
                    <a:pt x="28575" y="3479165"/>
                  </a:lnTo>
                  <a:lnTo>
                    <a:pt x="0" y="3479165"/>
                  </a:lnTo>
                  <a:lnTo>
                    <a:pt x="0" y="2443988"/>
                  </a:lnTo>
                  <a:lnTo>
                    <a:pt x="28575" y="2443988"/>
                  </a:lnTo>
                  <a:lnTo>
                    <a:pt x="0" y="2443988"/>
                  </a:lnTo>
                  <a:lnTo>
                    <a:pt x="0" y="718693"/>
                  </a:lnTo>
                  <a:lnTo>
                    <a:pt x="28575" y="718693"/>
                  </a:lnTo>
                  <a:lnTo>
                    <a:pt x="0" y="718693"/>
                  </a:lnTo>
                  <a:moveTo>
                    <a:pt x="57150" y="718693"/>
                  </a:moveTo>
                  <a:lnTo>
                    <a:pt x="57150" y="2443988"/>
                  </a:lnTo>
                  <a:lnTo>
                    <a:pt x="57150" y="3479165"/>
                  </a:lnTo>
                  <a:cubicBezTo>
                    <a:pt x="57150" y="3494913"/>
                    <a:pt x="44323" y="3507740"/>
                    <a:pt x="28575" y="3507740"/>
                  </a:cubicBezTo>
                  <a:cubicBezTo>
                    <a:pt x="12827" y="3507740"/>
                    <a:pt x="0" y="3494913"/>
                    <a:pt x="0" y="3479165"/>
                  </a:cubicBezTo>
                  <a:cubicBezTo>
                    <a:pt x="0" y="3463417"/>
                    <a:pt x="12827" y="3450590"/>
                    <a:pt x="28575" y="3450590"/>
                  </a:cubicBezTo>
                  <a:cubicBezTo>
                    <a:pt x="44323" y="3450590"/>
                    <a:pt x="57150" y="3463417"/>
                    <a:pt x="57150" y="3479165"/>
                  </a:cubicBezTo>
                  <a:cubicBezTo>
                    <a:pt x="57150" y="3844417"/>
                    <a:pt x="354711" y="4140708"/>
                    <a:pt x="721995" y="4140708"/>
                  </a:cubicBezTo>
                  <a:lnTo>
                    <a:pt x="1082929" y="4140708"/>
                  </a:lnTo>
                  <a:cubicBezTo>
                    <a:pt x="1088517" y="4140708"/>
                    <a:pt x="1093978" y="4142359"/>
                    <a:pt x="1098550" y="4145407"/>
                  </a:cubicBezTo>
                  <a:lnTo>
                    <a:pt x="1889379" y="4662932"/>
                  </a:lnTo>
                  <a:lnTo>
                    <a:pt x="1873758" y="4686808"/>
                  </a:lnTo>
                  <a:lnTo>
                    <a:pt x="1858137" y="4662932"/>
                  </a:lnTo>
                  <a:lnTo>
                    <a:pt x="2648839" y="4145407"/>
                  </a:lnTo>
                  <a:cubicBezTo>
                    <a:pt x="2653538" y="4142359"/>
                    <a:pt x="2658872" y="4140708"/>
                    <a:pt x="2664460" y="4140708"/>
                  </a:cubicBezTo>
                  <a:lnTo>
                    <a:pt x="5661279" y="4140708"/>
                  </a:lnTo>
                  <a:cubicBezTo>
                    <a:pt x="6028563" y="4140708"/>
                    <a:pt x="6326124" y="3844417"/>
                    <a:pt x="6326124" y="3479165"/>
                  </a:cubicBezTo>
                  <a:cubicBezTo>
                    <a:pt x="6326124" y="3463417"/>
                    <a:pt x="6338951" y="3450590"/>
                    <a:pt x="6354699" y="3450590"/>
                  </a:cubicBezTo>
                  <a:cubicBezTo>
                    <a:pt x="6370447" y="3450590"/>
                    <a:pt x="6383274" y="3463417"/>
                    <a:pt x="6383274" y="3479165"/>
                  </a:cubicBezTo>
                  <a:cubicBezTo>
                    <a:pt x="6383274" y="3494913"/>
                    <a:pt x="6370447" y="3507740"/>
                    <a:pt x="6354699" y="3507740"/>
                  </a:cubicBezTo>
                  <a:cubicBezTo>
                    <a:pt x="6338951" y="3507740"/>
                    <a:pt x="6326124" y="3494913"/>
                    <a:pt x="6326124" y="3479165"/>
                  </a:cubicBezTo>
                  <a:lnTo>
                    <a:pt x="6326124" y="2443988"/>
                  </a:lnTo>
                  <a:lnTo>
                    <a:pt x="6326124" y="718693"/>
                  </a:lnTo>
                  <a:cubicBezTo>
                    <a:pt x="6326124" y="353441"/>
                    <a:pt x="6028563" y="57150"/>
                    <a:pt x="5661279" y="57150"/>
                  </a:cubicBezTo>
                  <a:lnTo>
                    <a:pt x="2664460" y="57150"/>
                  </a:lnTo>
                  <a:lnTo>
                    <a:pt x="1082929" y="57150"/>
                  </a:lnTo>
                  <a:lnTo>
                    <a:pt x="721995" y="57150"/>
                  </a:lnTo>
                  <a:lnTo>
                    <a:pt x="721995" y="28575"/>
                  </a:lnTo>
                  <a:lnTo>
                    <a:pt x="721995" y="57150"/>
                  </a:lnTo>
                  <a:cubicBezTo>
                    <a:pt x="354711" y="57150"/>
                    <a:pt x="57150" y="353441"/>
                    <a:pt x="57150" y="718693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1F47A484-923D-83A2-33E4-129314C69CE2}"/>
              </a:ext>
            </a:extLst>
          </p:cNvPr>
          <p:cNvGrpSpPr/>
          <p:nvPr/>
        </p:nvGrpSpPr>
        <p:grpSpPr>
          <a:xfrm>
            <a:off x="2659628" y="6264459"/>
            <a:ext cx="4787389" cy="3148374"/>
            <a:chOff x="0" y="0"/>
            <a:chExt cx="6383185" cy="4197833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08D7973-9988-52D6-CA60-2569B2C8C2A1}"/>
                </a:ext>
              </a:extLst>
            </p:cNvPr>
            <p:cNvSpPr/>
            <p:nvPr/>
          </p:nvSpPr>
          <p:spPr>
            <a:xfrm>
              <a:off x="28575" y="28575"/>
              <a:ext cx="6326124" cy="4658233"/>
            </a:xfrm>
            <a:custGeom>
              <a:avLst/>
              <a:gdLst/>
              <a:ahLst/>
              <a:cxnLst/>
              <a:rect l="l" t="t" r="r" b="b"/>
              <a:pathLst>
                <a:path w="6326124" h="4658233">
                  <a:moveTo>
                    <a:pt x="0" y="690118"/>
                  </a:moveTo>
                  <a:cubicBezTo>
                    <a:pt x="0" y="308991"/>
                    <a:pt x="310388" y="0"/>
                    <a:pt x="693420" y="0"/>
                  </a:cubicBezTo>
                  <a:lnTo>
                    <a:pt x="1054354" y="0"/>
                  </a:lnTo>
                  <a:lnTo>
                    <a:pt x="2635885" y="0"/>
                  </a:lnTo>
                  <a:lnTo>
                    <a:pt x="5632704" y="0"/>
                  </a:lnTo>
                  <a:cubicBezTo>
                    <a:pt x="6015609" y="0"/>
                    <a:pt x="6326124" y="308991"/>
                    <a:pt x="6326124" y="690118"/>
                  </a:cubicBezTo>
                  <a:lnTo>
                    <a:pt x="6326124" y="2415413"/>
                  </a:lnTo>
                  <a:lnTo>
                    <a:pt x="6326124" y="3450590"/>
                  </a:lnTo>
                  <a:cubicBezTo>
                    <a:pt x="6326124" y="3831717"/>
                    <a:pt x="6015736" y="4140708"/>
                    <a:pt x="5632704" y="4140708"/>
                  </a:cubicBezTo>
                  <a:lnTo>
                    <a:pt x="2635885" y="4140708"/>
                  </a:lnTo>
                  <a:lnTo>
                    <a:pt x="1845183" y="4658233"/>
                  </a:lnTo>
                  <a:lnTo>
                    <a:pt x="1054354" y="4140708"/>
                  </a:lnTo>
                  <a:lnTo>
                    <a:pt x="693420" y="4140708"/>
                  </a:lnTo>
                  <a:cubicBezTo>
                    <a:pt x="310515" y="4140708"/>
                    <a:pt x="0" y="3831717"/>
                    <a:pt x="0" y="3450590"/>
                  </a:cubicBezTo>
                  <a:lnTo>
                    <a:pt x="0" y="241541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DB3EC8A-6529-A3E5-90C5-A536936AF12B}"/>
                </a:ext>
              </a:extLst>
            </p:cNvPr>
            <p:cNvSpPr/>
            <p:nvPr/>
          </p:nvSpPr>
          <p:spPr>
            <a:xfrm>
              <a:off x="0" y="0"/>
              <a:ext cx="6383274" cy="4715351"/>
            </a:xfrm>
            <a:custGeom>
              <a:avLst/>
              <a:gdLst/>
              <a:ahLst/>
              <a:cxnLst/>
              <a:rect l="l" t="t" r="r" b="b"/>
              <a:pathLst>
                <a:path w="6383274" h="4715351">
                  <a:moveTo>
                    <a:pt x="0" y="718693"/>
                  </a:moveTo>
                  <a:cubicBezTo>
                    <a:pt x="0" y="321691"/>
                    <a:pt x="323342" y="0"/>
                    <a:pt x="721995" y="0"/>
                  </a:cubicBezTo>
                  <a:lnTo>
                    <a:pt x="1082929" y="0"/>
                  </a:lnTo>
                  <a:lnTo>
                    <a:pt x="1082929" y="28575"/>
                  </a:lnTo>
                  <a:lnTo>
                    <a:pt x="1082929" y="0"/>
                  </a:lnTo>
                  <a:lnTo>
                    <a:pt x="2664460" y="0"/>
                  </a:lnTo>
                  <a:lnTo>
                    <a:pt x="2664460" y="28575"/>
                  </a:lnTo>
                  <a:lnTo>
                    <a:pt x="2664460" y="0"/>
                  </a:lnTo>
                  <a:lnTo>
                    <a:pt x="5661279" y="0"/>
                  </a:lnTo>
                  <a:lnTo>
                    <a:pt x="5661279" y="28575"/>
                  </a:lnTo>
                  <a:lnTo>
                    <a:pt x="5661279" y="0"/>
                  </a:lnTo>
                  <a:cubicBezTo>
                    <a:pt x="6059932" y="0"/>
                    <a:pt x="6383274" y="321691"/>
                    <a:pt x="6383274" y="718693"/>
                  </a:cubicBezTo>
                  <a:lnTo>
                    <a:pt x="6354699" y="718693"/>
                  </a:lnTo>
                  <a:lnTo>
                    <a:pt x="6383274" y="718693"/>
                  </a:lnTo>
                  <a:lnTo>
                    <a:pt x="6383274" y="2443988"/>
                  </a:lnTo>
                  <a:lnTo>
                    <a:pt x="6354699" y="2443988"/>
                  </a:lnTo>
                  <a:lnTo>
                    <a:pt x="6383274" y="2443988"/>
                  </a:lnTo>
                  <a:lnTo>
                    <a:pt x="6383274" y="3479165"/>
                  </a:lnTo>
                  <a:lnTo>
                    <a:pt x="6354699" y="3479165"/>
                  </a:lnTo>
                  <a:lnTo>
                    <a:pt x="6326124" y="3479165"/>
                  </a:lnTo>
                  <a:lnTo>
                    <a:pt x="6354699" y="3479165"/>
                  </a:lnTo>
                  <a:lnTo>
                    <a:pt x="6383274" y="3479165"/>
                  </a:lnTo>
                  <a:cubicBezTo>
                    <a:pt x="6383274" y="3876167"/>
                    <a:pt x="6059932" y="4197858"/>
                    <a:pt x="5661279" y="4197858"/>
                  </a:cubicBezTo>
                  <a:lnTo>
                    <a:pt x="5661279" y="4169283"/>
                  </a:lnTo>
                  <a:lnTo>
                    <a:pt x="5661279" y="4197858"/>
                  </a:lnTo>
                  <a:lnTo>
                    <a:pt x="2664460" y="4197858"/>
                  </a:lnTo>
                  <a:lnTo>
                    <a:pt x="2664460" y="4169283"/>
                  </a:lnTo>
                  <a:lnTo>
                    <a:pt x="2680081" y="4193159"/>
                  </a:lnTo>
                  <a:lnTo>
                    <a:pt x="1889379" y="4710684"/>
                  </a:lnTo>
                  <a:cubicBezTo>
                    <a:pt x="1879854" y="4716907"/>
                    <a:pt x="1867535" y="4716907"/>
                    <a:pt x="1858137" y="4710684"/>
                  </a:cubicBezTo>
                  <a:lnTo>
                    <a:pt x="1067308" y="4193159"/>
                  </a:lnTo>
                  <a:lnTo>
                    <a:pt x="1082929" y="4169283"/>
                  </a:lnTo>
                  <a:lnTo>
                    <a:pt x="1082929" y="4197858"/>
                  </a:lnTo>
                  <a:lnTo>
                    <a:pt x="721995" y="4197858"/>
                  </a:lnTo>
                  <a:lnTo>
                    <a:pt x="721995" y="4169283"/>
                  </a:lnTo>
                  <a:lnTo>
                    <a:pt x="721995" y="4197858"/>
                  </a:lnTo>
                  <a:cubicBezTo>
                    <a:pt x="323342" y="4197858"/>
                    <a:pt x="0" y="3876167"/>
                    <a:pt x="0" y="3479165"/>
                  </a:cubicBezTo>
                  <a:lnTo>
                    <a:pt x="28575" y="3479165"/>
                  </a:lnTo>
                  <a:lnTo>
                    <a:pt x="57150" y="3479165"/>
                  </a:lnTo>
                  <a:lnTo>
                    <a:pt x="28575" y="3479165"/>
                  </a:lnTo>
                  <a:lnTo>
                    <a:pt x="0" y="3479165"/>
                  </a:lnTo>
                  <a:lnTo>
                    <a:pt x="0" y="2443988"/>
                  </a:lnTo>
                  <a:lnTo>
                    <a:pt x="28575" y="2443988"/>
                  </a:lnTo>
                  <a:lnTo>
                    <a:pt x="0" y="2443988"/>
                  </a:lnTo>
                  <a:lnTo>
                    <a:pt x="0" y="718693"/>
                  </a:lnTo>
                  <a:lnTo>
                    <a:pt x="28575" y="718693"/>
                  </a:lnTo>
                  <a:lnTo>
                    <a:pt x="0" y="718693"/>
                  </a:lnTo>
                  <a:moveTo>
                    <a:pt x="57150" y="718693"/>
                  </a:moveTo>
                  <a:lnTo>
                    <a:pt x="57150" y="2443988"/>
                  </a:lnTo>
                  <a:lnTo>
                    <a:pt x="57150" y="3479165"/>
                  </a:lnTo>
                  <a:cubicBezTo>
                    <a:pt x="57150" y="3494913"/>
                    <a:pt x="44323" y="3507740"/>
                    <a:pt x="28575" y="3507740"/>
                  </a:cubicBezTo>
                  <a:cubicBezTo>
                    <a:pt x="12827" y="3507740"/>
                    <a:pt x="0" y="3494913"/>
                    <a:pt x="0" y="3479165"/>
                  </a:cubicBezTo>
                  <a:cubicBezTo>
                    <a:pt x="0" y="3463417"/>
                    <a:pt x="12827" y="3450590"/>
                    <a:pt x="28575" y="3450590"/>
                  </a:cubicBezTo>
                  <a:cubicBezTo>
                    <a:pt x="44323" y="3450590"/>
                    <a:pt x="57150" y="3463417"/>
                    <a:pt x="57150" y="3479165"/>
                  </a:cubicBezTo>
                  <a:cubicBezTo>
                    <a:pt x="57150" y="3844417"/>
                    <a:pt x="354711" y="4140708"/>
                    <a:pt x="721995" y="4140708"/>
                  </a:cubicBezTo>
                  <a:lnTo>
                    <a:pt x="1082929" y="4140708"/>
                  </a:lnTo>
                  <a:cubicBezTo>
                    <a:pt x="1088517" y="4140708"/>
                    <a:pt x="1093978" y="4142359"/>
                    <a:pt x="1098550" y="4145407"/>
                  </a:cubicBezTo>
                  <a:lnTo>
                    <a:pt x="1889379" y="4662932"/>
                  </a:lnTo>
                  <a:lnTo>
                    <a:pt x="1873758" y="4686808"/>
                  </a:lnTo>
                  <a:lnTo>
                    <a:pt x="1858137" y="4662932"/>
                  </a:lnTo>
                  <a:lnTo>
                    <a:pt x="2648839" y="4145407"/>
                  </a:lnTo>
                  <a:cubicBezTo>
                    <a:pt x="2653538" y="4142359"/>
                    <a:pt x="2658872" y="4140708"/>
                    <a:pt x="2664460" y="4140708"/>
                  </a:cubicBezTo>
                  <a:lnTo>
                    <a:pt x="5661279" y="4140708"/>
                  </a:lnTo>
                  <a:cubicBezTo>
                    <a:pt x="6028563" y="4140708"/>
                    <a:pt x="6326124" y="3844417"/>
                    <a:pt x="6326124" y="3479165"/>
                  </a:cubicBezTo>
                  <a:cubicBezTo>
                    <a:pt x="6326124" y="3463417"/>
                    <a:pt x="6338951" y="3450590"/>
                    <a:pt x="6354699" y="3450590"/>
                  </a:cubicBezTo>
                  <a:cubicBezTo>
                    <a:pt x="6370447" y="3450590"/>
                    <a:pt x="6383274" y="3463417"/>
                    <a:pt x="6383274" y="3479165"/>
                  </a:cubicBezTo>
                  <a:cubicBezTo>
                    <a:pt x="6383274" y="3494913"/>
                    <a:pt x="6370447" y="3507740"/>
                    <a:pt x="6354699" y="3507740"/>
                  </a:cubicBezTo>
                  <a:cubicBezTo>
                    <a:pt x="6338951" y="3507740"/>
                    <a:pt x="6326124" y="3494913"/>
                    <a:pt x="6326124" y="3479165"/>
                  </a:cubicBezTo>
                  <a:lnTo>
                    <a:pt x="6326124" y="2443988"/>
                  </a:lnTo>
                  <a:lnTo>
                    <a:pt x="6326124" y="718693"/>
                  </a:lnTo>
                  <a:cubicBezTo>
                    <a:pt x="6326124" y="353441"/>
                    <a:pt x="6028563" y="57150"/>
                    <a:pt x="5661279" y="57150"/>
                  </a:cubicBezTo>
                  <a:lnTo>
                    <a:pt x="2664460" y="57150"/>
                  </a:lnTo>
                  <a:lnTo>
                    <a:pt x="1082929" y="57150"/>
                  </a:lnTo>
                  <a:lnTo>
                    <a:pt x="721995" y="57150"/>
                  </a:lnTo>
                  <a:lnTo>
                    <a:pt x="721995" y="28575"/>
                  </a:lnTo>
                  <a:lnTo>
                    <a:pt x="721995" y="57150"/>
                  </a:lnTo>
                  <a:cubicBezTo>
                    <a:pt x="354711" y="57150"/>
                    <a:pt x="57150" y="353441"/>
                    <a:pt x="57150" y="718693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481239A-DD29-C64F-CEF6-EEA4ED4FE3EE}"/>
              </a:ext>
            </a:extLst>
          </p:cNvPr>
          <p:cNvGrpSpPr/>
          <p:nvPr/>
        </p:nvGrpSpPr>
        <p:grpSpPr>
          <a:xfrm>
            <a:off x="8309924" y="6436985"/>
            <a:ext cx="4787389" cy="3148374"/>
            <a:chOff x="0" y="0"/>
            <a:chExt cx="6383185" cy="4197833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99C66BC-7A1F-49B9-417F-EAF79B8E13B1}"/>
                </a:ext>
              </a:extLst>
            </p:cNvPr>
            <p:cNvSpPr/>
            <p:nvPr/>
          </p:nvSpPr>
          <p:spPr>
            <a:xfrm>
              <a:off x="28575" y="28575"/>
              <a:ext cx="6326124" cy="4658233"/>
            </a:xfrm>
            <a:custGeom>
              <a:avLst/>
              <a:gdLst/>
              <a:ahLst/>
              <a:cxnLst/>
              <a:rect l="l" t="t" r="r" b="b"/>
              <a:pathLst>
                <a:path w="6326124" h="4658233">
                  <a:moveTo>
                    <a:pt x="0" y="690118"/>
                  </a:moveTo>
                  <a:cubicBezTo>
                    <a:pt x="0" y="308991"/>
                    <a:pt x="310388" y="0"/>
                    <a:pt x="693420" y="0"/>
                  </a:cubicBezTo>
                  <a:lnTo>
                    <a:pt x="1054354" y="0"/>
                  </a:lnTo>
                  <a:lnTo>
                    <a:pt x="2635885" y="0"/>
                  </a:lnTo>
                  <a:lnTo>
                    <a:pt x="5632704" y="0"/>
                  </a:lnTo>
                  <a:cubicBezTo>
                    <a:pt x="6015609" y="0"/>
                    <a:pt x="6326124" y="308991"/>
                    <a:pt x="6326124" y="690118"/>
                  </a:cubicBezTo>
                  <a:lnTo>
                    <a:pt x="6326124" y="2415413"/>
                  </a:lnTo>
                  <a:lnTo>
                    <a:pt x="6326124" y="3450590"/>
                  </a:lnTo>
                  <a:cubicBezTo>
                    <a:pt x="6326124" y="3831717"/>
                    <a:pt x="6015736" y="4140708"/>
                    <a:pt x="5632704" y="4140708"/>
                  </a:cubicBezTo>
                  <a:lnTo>
                    <a:pt x="2635885" y="4140708"/>
                  </a:lnTo>
                  <a:lnTo>
                    <a:pt x="1845183" y="4658233"/>
                  </a:lnTo>
                  <a:lnTo>
                    <a:pt x="1054354" y="4140708"/>
                  </a:lnTo>
                  <a:lnTo>
                    <a:pt x="693420" y="4140708"/>
                  </a:lnTo>
                  <a:cubicBezTo>
                    <a:pt x="310515" y="4140708"/>
                    <a:pt x="0" y="3831717"/>
                    <a:pt x="0" y="3450590"/>
                  </a:cubicBezTo>
                  <a:lnTo>
                    <a:pt x="0" y="241541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48EAC56-0D1F-E673-033D-D461A36918CA}"/>
                </a:ext>
              </a:extLst>
            </p:cNvPr>
            <p:cNvSpPr/>
            <p:nvPr/>
          </p:nvSpPr>
          <p:spPr>
            <a:xfrm>
              <a:off x="0" y="0"/>
              <a:ext cx="6383274" cy="4715351"/>
            </a:xfrm>
            <a:custGeom>
              <a:avLst/>
              <a:gdLst/>
              <a:ahLst/>
              <a:cxnLst/>
              <a:rect l="l" t="t" r="r" b="b"/>
              <a:pathLst>
                <a:path w="6383274" h="4715351">
                  <a:moveTo>
                    <a:pt x="0" y="718693"/>
                  </a:moveTo>
                  <a:cubicBezTo>
                    <a:pt x="0" y="321691"/>
                    <a:pt x="323342" y="0"/>
                    <a:pt x="721995" y="0"/>
                  </a:cubicBezTo>
                  <a:lnTo>
                    <a:pt x="1082929" y="0"/>
                  </a:lnTo>
                  <a:lnTo>
                    <a:pt x="1082929" y="28575"/>
                  </a:lnTo>
                  <a:lnTo>
                    <a:pt x="1082929" y="0"/>
                  </a:lnTo>
                  <a:lnTo>
                    <a:pt x="2664460" y="0"/>
                  </a:lnTo>
                  <a:lnTo>
                    <a:pt x="2664460" y="28575"/>
                  </a:lnTo>
                  <a:lnTo>
                    <a:pt x="2664460" y="0"/>
                  </a:lnTo>
                  <a:lnTo>
                    <a:pt x="5661279" y="0"/>
                  </a:lnTo>
                  <a:lnTo>
                    <a:pt x="5661279" y="28575"/>
                  </a:lnTo>
                  <a:lnTo>
                    <a:pt x="5661279" y="0"/>
                  </a:lnTo>
                  <a:cubicBezTo>
                    <a:pt x="6059932" y="0"/>
                    <a:pt x="6383274" y="321691"/>
                    <a:pt x="6383274" y="718693"/>
                  </a:cubicBezTo>
                  <a:lnTo>
                    <a:pt x="6354699" y="718693"/>
                  </a:lnTo>
                  <a:lnTo>
                    <a:pt x="6383274" y="718693"/>
                  </a:lnTo>
                  <a:lnTo>
                    <a:pt x="6383274" y="2443988"/>
                  </a:lnTo>
                  <a:lnTo>
                    <a:pt x="6354699" y="2443988"/>
                  </a:lnTo>
                  <a:lnTo>
                    <a:pt x="6383274" y="2443988"/>
                  </a:lnTo>
                  <a:lnTo>
                    <a:pt x="6383274" y="3479165"/>
                  </a:lnTo>
                  <a:lnTo>
                    <a:pt x="6354699" y="3479165"/>
                  </a:lnTo>
                  <a:lnTo>
                    <a:pt x="6326124" y="3479165"/>
                  </a:lnTo>
                  <a:lnTo>
                    <a:pt x="6354699" y="3479165"/>
                  </a:lnTo>
                  <a:lnTo>
                    <a:pt x="6383274" y="3479165"/>
                  </a:lnTo>
                  <a:cubicBezTo>
                    <a:pt x="6383274" y="3876167"/>
                    <a:pt x="6059932" y="4197858"/>
                    <a:pt x="5661279" y="4197858"/>
                  </a:cubicBezTo>
                  <a:lnTo>
                    <a:pt x="5661279" y="4169283"/>
                  </a:lnTo>
                  <a:lnTo>
                    <a:pt x="5661279" y="4197858"/>
                  </a:lnTo>
                  <a:lnTo>
                    <a:pt x="2664460" y="4197858"/>
                  </a:lnTo>
                  <a:lnTo>
                    <a:pt x="2664460" y="4169283"/>
                  </a:lnTo>
                  <a:lnTo>
                    <a:pt x="2680081" y="4193159"/>
                  </a:lnTo>
                  <a:lnTo>
                    <a:pt x="1889379" y="4710684"/>
                  </a:lnTo>
                  <a:cubicBezTo>
                    <a:pt x="1879854" y="4716907"/>
                    <a:pt x="1867535" y="4716907"/>
                    <a:pt x="1858137" y="4710684"/>
                  </a:cubicBezTo>
                  <a:lnTo>
                    <a:pt x="1067308" y="4193159"/>
                  </a:lnTo>
                  <a:lnTo>
                    <a:pt x="1082929" y="4169283"/>
                  </a:lnTo>
                  <a:lnTo>
                    <a:pt x="1082929" y="4197858"/>
                  </a:lnTo>
                  <a:lnTo>
                    <a:pt x="721995" y="4197858"/>
                  </a:lnTo>
                  <a:lnTo>
                    <a:pt x="721995" y="4169283"/>
                  </a:lnTo>
                  <a:lnTo>
                    <a:pt x="721995" y="4197858"/>
                  </a:lnTo>
                  <a:cubicBezTo>
                    <a:pt x="323342" y="4197858"/>
                    <a:pt x="0" y="3876167"/>
                    <a:pt x="0" y="3479165"/>
                  </a:cubicBezTo>
                  <a:lnTo>
                    <a:pt x="28575" y="3479165"/>
                  </a:lnTo>
                  <a:lnTo>
                    <a:pt x="57150" y="3479165"/>
                  </a:lnTo>
                  <a:lnTo>
                    <a:pt x="28575" y="3479165"/>
                  </a:lnTo>
                  <a:lnTo>
                    <a:pt x="0" y="3479165"/>
                  </a:lnTo>
                  <a:lnTo>
                    <a:pt x="0" y="2443988"/>
                  </a:lnTo>
                  <a:lnTo>
                    <a:pt x="28575" y="2443988"/>
                  </a:lnTo>
                  <a:lnTo>
                    <a:pt x="0" y="2443988"/>
                  </a:lnTo>
                  <a:lnTo>
                    <a:pt x="0" y="718693"/>
                  </a:lnTo>
                  <a:lnTo>
                    <a:pt x="28575" y="718693"/>
                  </a:lnTo>
                  <a:lnTo>
                    <a:pt x="0" y="718693"/>
                  </a:lnTo>
                  <a:moveTo>
                    <a:pt x="57150" y="718693"/>
                  </a:moveTo>
                  <a:lnTo>
                    <a:pt x="57150" y="2443988"/>
                  </a:lnTo>
                  <a:lnTo>
                    <a:pt x="57150" y="3479165"/>
                  </a:lnTo>
                  <a:cubicBezTo>
                    <a:pt x="57150" y="3494913"/>
                    <a:pt x="44323" y="3507740"/>
                    <a:pt x="28575" y="3507740"/>
                  </a:cubicBezTo>
                  <a:cubicBezTo>
                    <a:pt x="12827" y="3507740"/>
                    <a:pt x="0" y="3494913"/>
                    <a:pt x="0" y="3479165"/>
                  </a:cubicBezTo>
                  <a:cubicBezTo>
                    <a:pt x="0" y="3463417"/>
                    <a:pt x="12827" y="3450590"/>
                    <a:pt x="28575" y="3450590"/>
                  </a:cubicBezTo>
                  <a:cubicBezTo>
                    <a:pt x="44323" y="3450590"/>
                    <a:pt x="57150" y="3463417"/>
                    <a:pt x="57150" y="3479165"/>
                  </a:cubicBezTo>
                  <a:cubicBezTo>
                    <a:pt x="57150" y="3844417"/>
                    <a:pt x="354711" y="4140708"/>
                    <a:pt x="721995" y="4140708"/>
                  </a:cubicBezTo>
                  <a:lnTo>
                    <a:pt x="1082929" y="4140708"/>
                  </a:lnTo>
                  <a:cubicBezTo>
                    <a:pt x="1088517" y="4140708"/>
                    <a:pt x="1093978" y="4142359"/>
                    <a:pt x="1098550" y="4145407"/>
                  </a:cubicBezTo>
                  <a:lnTo>
                    <a:pt x="1889379" y="4662932"/>
                  </a:lnTo>
                  <a:lnTo>
                    <a:pt x="1873758" y="4686808"/>
                  </a:lnTo>
                  <a:lnTo>
                    <a:pt x="1858137" y="4662932"/>
                  </a:lnTo>
                  <a:lnTo>
                    <a:pt x="2648839" y="4145407"/>
                  </a:lnTo>
                  <a:cubicBezTo>
                    <a:pt x="2653538" y="4142359"/>
                    <a:pt x="2658872" y="4140708"/>
                    <a:pt x="2664460" y="4140708"/>
                  </a:cubicBezTo>
                  <a:lnTo>
                    <a:pt x="5661279" y="4140708"/>
                  </a:lnTo>
                  <a:cubicBezTo>
                    <a:pt x="6028563" y="4140708"/>
                    <a:pt x="6326124" y="3844417"/>
                    <a:pt x="6326124" y="3479165"/>
                  </a:cubicBezTo>
                  <a:cubicBezTo>
                    <a:pt x="6326124" y="3463417"/>
                    <a:pt x="6338951" y="3450590"/>
                    <a:pt x="6354699" y="3450590"/>
                  </a:cubicBezTo>
                  <a:cubicBezTo>
                    <a:pt x="6370447" y="3450590"/>
                    <a:pt x="6383274" y="3463417"/>
                    <a:pt x="6383274" y="3479165"/>
                  </a:cubicBezTo>
                  <a:cubicBezTo>
                    <a:pt x="6383274" y="3494913"/>
                    <a:pt x="6370447" y="3507740"/>
                    <a:pt x="6354699" y="3507740"/>
                  </a:cubicBezTo>
                  <a:cubicBezTo>
                    <a:pt x="6338951" y="3507740"/>
                    <a:pt x="6326124" y="3494913"/>
                    <a:pt x="6326124" y="3479165"/>
                  </a:cubicBezTo>
                  <a:lnTo>
                    <a:pt x="6326124" y="2443988"/>
                  </a:lnTo>
                  <a:lnTo>
                    <a:pt x="6326124" y="718693"/>
                  </a:lnTo>
                  <a:cubicBezTo>
                    <a:pt x="6326124" y="353441"/>
                    <a:pt x="6028563" y="57150"/>
                    <a:pt x="5661279" y="57150"/>
                  </a:cubicBezTo>
                  <a:lnTo>
                    <a:pt x="2664460" y="57150"/>
                  </a:lnTo>
                  <a:lnTo>
                    <a:pt x="1082929" y="57150"/>
                  </a:lnTo>
                  <a:lnTo>
                    <a:pt x="721995" y="57150"/>
                  </a:lnTo>
                  <a:lnTo>
                    <a:pt x="721995" y="28575"/>
                  </a:lnTo>
                  <a:lnTo>
                    <a:pt x="721995" y="57150"/>
                  </a:lnTo>
                  <a:cubicBezTo>
                    <a:pt x="354711" y="57150"/>
                    <a:pt x="57150" y="353441"/>
                    <a:pt x="57150" y="718693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22" name="TextBox 22">
            <a:extLst>
              <a:ext uri="{FF2B5EF4-FFF2-40B4-BE49-F238E27FC236}">
                <a16:creationId xmlns:a16="http://schemas.microsoft.com/office/drawing/2014/main" id="{654D4857-4B71-6AC2-1B05-08D2F682E3AE}"/>
              </a:ext>
            </a:extLst>
          </p:cNvPr>
          <p:cNvSpPr txBox="1"/>
          <p:nvPr/>
        </p:nvSpPr>
        <p:spPr>
          <a:xfrm>
            <a:off x="6556743" y="4248794"/>
            <a:ext cx="4203435" cy="75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Estou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gostando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muito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,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extremamente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produtivo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e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está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agregando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muito</a:t>
            </a: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conhecimento</a:t>
            </a:r>
            <a:endParaRPr lang="en-US" sz="1650" dirty="0">
              <a:solidFill>
                <a:srgbClr val="C00000"/>
              </a:solidFill>
              <a:latin typeface="Amx"/>
              <a:ea typeface="Calibri (MS)"/>
              <a:cs typeface="Calibri (MS)"/>
              <a:sym typeface="Calibri (MS)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2606275D-B778-E732-E68F-C4D477F97D44}"/>
              </a:ext>
            </a:extLst>
          </p:cNvPr>
          <p:cNvSpPr txBox="1"/>
          <p:nvPr/>
        </p:nvSpPr>
        <p:spPr>
          <a:xfrm>
            <a:off x="6649937" y="3064173"/>
            <a:ext cx="433769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Estão sendo ótimos e estão trazendo uma quantidade de informações enriquecedoras para nosso dia a dia e autoconhecimento.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0943F5E8-6499-7541-64B0-16F596851E65}"/>
              </a:ext>
            </a:extLst>
          </p:cNvPr>
          <p:cNvSpPr txBox="1"/>
          <p:nvPr/>
        </p:nvSpPr>
        <p:spPr>
          <a:xfrm>
            <a:off x="1449392" y="2960811"/>
            <a:ext cx="433769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Bastante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produtivo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, com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conteúdos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alinhados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com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nosso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dia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a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dia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e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que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nos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traz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conhecimento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e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mais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capacidade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para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sermos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profissionais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de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alta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performance e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engajado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para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atuarmos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de forma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assertiva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02D802A7-0459-3BA7-B3F4-1567A93CD36B}"/>
              </a:ext>
            </a:extLst>
          </p:cNvPr>
          <p:cNvSpPr txBox="1"/>
          <p:nvPr/>
        </p:nvSpPr>
        <p:spPr>
          <a:xfrm>
            <a:off x="1524390" y="4619986"/>
            <a:ext cx="4169503" cy="499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Muita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informação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de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imenso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valor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agregado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para a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vida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profissional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 e </a:t>
            </a:r>
            <a:r>
              <a:rPr lang="en-US" sz="1650" dirty="0" err="1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pessoal</a:t>
            </a:r>
            <a:r>
              <a:rPr lang="en-US" sz="1650" dirty="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E4FD0D74-72C5-D63E-FC59-D10BB4D034F3}"/>
              </a:ext>
            </a:extLst>
          </p:cNvPr>
          <p:cNvSpPr txBox="1"/>
          <p:nvPr/>
        </p:nvSpPr>
        <p:spPr>
          <a:xfrm>
            <a:off x="12389587" y="2773817"/>
            <a:ext cx="42381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Bastante interativo, dinâmico, assuntos esclarecedores e que vão ajudar muito no dia a dia. Parabéns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537375CB-A867-5126-5F26-44ED813DC8EC}"/>
              </a:ext>
            </a:extLst>
          </p:cNvPr>
          <p:cNvSpPr txBox="1"/>
          <p:nvPr/>
        </p:nvSpPr>
        <p:spPr>
          <a:xfrm>
            <a:off x="12199087" y="3697742"/>
            <a:ext cx="442865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Gratidão em poder participar dos encontros! Conteúdos ricos, didáticos e interativos. Parabéns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98108F66-576B-5A4A-5481-E2A11684DD66}"/>
              </a:ext>
            </a:extLst>
          </p:cNvPr>
          <p:cNvSpPr txBox="1"/>
          <p:nvPr/>
        </p:nvSpPr>
        <p:spPr>
          <a:xfrm>
            <a:off x="2934244" y="6388732"/>
            <a:ext cx="4238157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Achando excelente, ajuda a desenvolver habilidades de identificar pontos de melhorias, nos trás uma visão ampla do negócio.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C873063A-22F9-90AA-5B3E-F7E852759801}"/>
              </a:ext>
            </a:extLst>
          </p:cNvPr>
          <p:cNvSpPr txBox="1"/>
          <p:nvPr/>
        </p:nvSpPr>
        <p:spPr>
          <a:xfrm>
            <a:off x="2865590" y="7438596"/>
            <a:ext cx="430681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O treinamento é bem dinâmico e com conteúdo atualizado. Os instrutores dominam os temas, o que deixa a experiência fluída e gratificante.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96FEC48-BB0D-734A-F718-575F6C40AF6B}"/>
              </a:ext>
            </a:extLst>
          </p:cNvPr>
          <p:cNvSpPr txBox="1"/>
          <p:nvPr/>
        </p:nvSpPr>
        <p:spPr>
          <a:xfrm>
            <a:off x="8517252" y="6707252"/>
            <a:ext cx="4292582" cy="110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9"/>
              </a:lnSpc>
              <a:spcBef>
                <a:spcPct val="0"/>
              </a:spcBef>
            </a:pPr>
            <a:r>
              <a:rPr lang="en-US" sz="1774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Os encontros tem sido muito enriquecedores, os conteúdos são de total relevância para nosso negócio e a interação entre as regionais está muito boa.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2CAF5E33-4B93-94E1-95B2-F570DBC83486}"/>
              </a:ext>
            </a:extLst>
          </p:cNvPr>
          <p:cNvSpPr txBox="1"/>
          <p:nvPr/>
        </p:nvSpPr>
        <p:spPr>
          <a:xfrm>
            <a:off x="8557328" y="8017507"/>
            <a:ext cx="4292582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Todos os encontros foram maravilhosos, a troca com os GNs do Brasil traz uma nova percepção nova do dia a dia, e todo curso ser voltado para a rotina da distribuição, trás uma interação ainda maior.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8A3ED479-8A7C-F394-FD92-E6AFCC1CA8E7}"/>
              </a:ext>
            </a:extLst>
          </p:cNvPr>
          <p:cNvSpPr txBox="1"/>
          <p:nvPr/>
        </p:nvSpPr>
        <p:spPr>
          <a:xfrm>
            <a:off x="12199087" y="4564517"/>
            <a:ext cx="437546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Muito bom para integração com outros GNs. Conteúdos apresentados bastante relevantes e que agregam no dia a dia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82263C62-7648-D426-4147-0B7EFDF98D93}"/>
              </a:ext>
            </a:extLst>
          </p:cNvPr>
          <p:cNvSpPr txBox="1"/>
          <p:nvPr/>
        </p:nvSpPr>
        <p:spPr>
          <a:xfrm>
            <a:off x="2968571" y="8512807"/>
            <a:ext cx="420383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  <a:spcBef>
                <a:spcPct val="0"/>
              </a:spcBef>
            </a:pPr>
            <a:r>
              <a:rPr lang="en-US" sz="1650">
                <a:solidFill>
                  <a:srgbClr val="C00000"/>
                </a:solidFill>
                <a:latin typeface="Amx"/>
                <a:ea typeface="Calibri (MS)"/>
                <a:cs typeface="Calibri (MS)"/>
                <a:sym typeface="Calibri (MS)"/>
              </a:rPr>
              <a:t>Sensacional e muito agregador, produtivos e estimulantes, interativos.</a:t>
            </a:r>
          </a:p>
        </p:txBody>
      </p:sp>
      <p:pic>
        <p:nvPicPr>
          <p:cNvPr id="34" name="Gráfico 33" descr="Fechar aspas com preenchimento sólido">
            <a:extLst>
              <a:ext uri="{FF2B5EF4-FFF2-40B4-BE49-F238E27FC236}">
                <a16:creationId xmlns:a16="http://schemas.microsoft.com/office/drawing/2014/main" id="{259B01B7-D75A-BC6D-D014-C211E40CC1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01921" y="7709670"/>
            <a:ext cx="1755000" cy="1755000"/>
          </a:xfrm>
          <a:prstGeom prst="rect">
            <a:avLst/>
          </a:prstGeom>
        </p:spPr>
      </p:pic>
      <p:pic>
        <p:nvPicPr>
          <p:cNvPr id="36" name="Gráfico 35" descr="Aspas de abertura com preenchimento sólido">
            <a:extLst>
              <a:ext uri="{FF2B5EF4-FFF2-40B4-BE49-F238E27FC236}">
                <a16:creationId xmlns:a16="http://schemas.microsoft.com/office/drawing/2014/main" id="{5C42DA21-9E3B-4576-9120-E640AF72A8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6561" y="1663780"/>
            <a:ext cx="1755000" cy="17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EAF9A-C2AA-4EC6-383F-A8B6853AA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377AF7-71D0-A06C-A5D4-C6FA6736E6E5}"/>
              </a:ext>
            </a:extLst>
          </p:cNvPr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68D9BAF8-3139-603C-FC34-5F1AB9E65C13}"/>
                </a:ext>
              </a:extLst>
            </p:cNvPr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BE12CAE-3291-C961-A65D-E54AD6536240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8672624B-B94F-C6E6-6B3B-3C4F658D31FA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333FBDC-7398-8B24-0890-E2765332A8FB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>
                <a:solidFill>
                  <a:srgbClr val="262626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3A5B048-6C52-1716-ED3C-F07F3D2667B3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649098E-41E8-C91D-8A8B-51FBC84A3300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682FB66-FB42-975C-1F0F-F1A67A15153C}"/>
              </a:ext>
            </a:extLst>
          </p:cNvPr>
          <p:cNvGrpSpPr/>
          <p:nvPr/>
        </p:nvGrpSpPr>
        <p:grpSpPr>
          <a:xfrm>
            <a:off x="-9849" y="0"/>
            <a:ext cx="18307707" cy="10287000"/>
            <a:chOff x="0" y="0"/>
            <a:chExt cx="24410276" cy="13716000"/>
          </a:xfrm>
        </p:grpSpPr>
        <p:sp>
          <p:nvSpPr>
            <p:cNvPr id="10" name="Freeform 10" descr="Padrão do plano de fundo  O conteúdo gerado por IA pode estar incorreto.">
              <a:extLst>
                <a:ext uri="{FF2B5EF4-FFF2-40B4-BE49-F238E27FC236}">
                  <a16:creationId xmlns:a16="http://schemas.microsoft.com/office/drawing/2014/main" id="{E20BC1D5-AF2D-451F-91F4-A687DF8597FF}"/>
                </a:ext>
              </a:extLst>
            </p:cNvPr>
            <p:cNvSpPr/>
            <p:nvPr/>
          </p:nvSpPr>
          <p:spPr>
            <a:xfrm>
              <a:off x="0" y="0"/>
              <a:ext cx="24410288" cy="13716000"/>
            </a:xfrm>
            <a:custGeom>
              <a:avLst/>
              <a:gdLst/>
              <a:ahLst/>
              <a:cxnLst/>
              <a:rect l="l" t="t" r="r" b="b"/>
              <a:pathLst>
                <a:path w="24410288" h="13716000">
                  <a:moveTo>
                    <a:pt x="0" y="0"/>
                  </a:moveTo>
                  <a:lnTo>
                    <a:pt x="24410288" y="0"/>
                  </a:lnTo>
                  <a:lnTo>
                    <a:pt x="24410288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31" b="-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F367E68-FD8E-DB19-F673-47C1766BF662}"/>
              </a:ext>
            </a:extLst>
          </p:cNvPr>
          <p:cNvGrpSpPr/>
          <p:nvPr/>
        </p:nvGrpSpPr>
        <p:grpSpPr>
          <a:xfrm>
            <a:off x="-17812" y="-20469"/>
            <a:ext cx="2857500" cy="2400300"/>
            <a:chOff x="0" y="0"/>
            <a:chExt cx="3810000" cy="3200400"/>
          </a:xfrm>
        </p:grpSpPr>
        <p:sp>
          <p:nvSpPr>
            <p:cNvPr id="12" name="Freeform 12" descr="Gráfico  O conteúdo gerado por IA pode estar incorreto.">
              <a:extLst>
                <a:ext uri="{FF2B5EF4-FFF2-40B4-BE49-F238E27FC236}">
                  <a16:creationId xmlns:a16="http://schemas.microsoft.com/office/drawing/2014/main" id="{E365BE00-AE31-7A27-B7D8-7C041FFAE7C0}"/>
                </a:ext>
              </a:extLst>
            </p:cNvPr>
            <p:cNvSpPr/>
            <p:nvPr/>
          </p:nvSpPr>
          <p:spPr>
            <a:xfrm>
              <a:off x="0" y="0"/>
              <a:ext cx="3810000" cy="3200400"/>
            </a:xfrm>
            <a:custGeom>
              <a:avLst/>
              <a:gdLst/>
              <a:ahLst/>
              <a:cxnLst/>
              <a:rect l="l" t="t" r="r" b="b"/>
              <a:pathLst>
                <a:path w="3810000" h="3200400">
                  <a:moveTo>
                    <a:pt x="0" y="0"/>
                  </a:moveTo>
                  <a:lnTo>
                    <a:pt x="3810000" y="0"/>
                  </a:lnTo>
                  <a:lnTo>
                    <a:pt x="3810000" y="32004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1" r="-11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7E00842-3B8B-1FAE-9D4D-7AA18E34D9E3}"/>
              </a:ext>
            </a:extLst>
          </p:cNvPr>
          <p:cNvGrpSpPr/>
          <p:nvPr/>
        </p:nvGrpSpPr>
        <p:grpSpPr>
          <a:xfrm>
            <a:off x="11175311" y="-600342"/>
            <a:ext cx="11066926" cy="10887342"/>
            <a:chOff x="0" y="0"/>
            <a:chExt cx="14755901" cy="14516456"/>
          </a:xfrm>
        </p:grpSpPr>
        <p:sp>
          <p:nvSpPr>
            <p:cNvPr id="14" name="Freeform 14" descr="Logotipo, nome da empresa  O conteúdo gerado por IA pode estar incorreto.">
              <a:extLst>
                <a:ext uri="{FF2B5EF4-FFF2-40B4-BE49-F238E27FC236}">
                  <a16:creationId xmlns:a16="http://schemas.microsoft.com/office/drawing/2014/main" id="{CD47443E-F6C1-B0CD-2688-F3B4CCA7B4CE}"/>
                </a:ext>
              </a:extLst>
            </p:cNvPr>
            <p:cNvSpPr/>
            <p:nvPr/>
          </p:nvSpPr>
          <p:spPr>
            <a:xfrm>
              <a:off x="0" y="0"/>
              <a:ext cx="14755876" cy="14516481"/>
            </a:xfrm>
            <a:custGeom>
              <a:avLst/>
              <a:gdLst/>
              <a:ahLst/>
              <a:cxnLst/>
              <a:rect l="l" t="t" r="r" b="b"/>
              <a:pathLst>
                <a:path w="14755876" h="14516481">
                  <a:moveTo>
                    <a:pt x="0" y="0"/>
                  </a:moveTo>
                  <a:lnTo>
                    <a:pt x="14755876" y="0"/>
                  </a:lnTo>
                  <a:lnTo>
                    <a:pt x="14755876" y="14516481"/>
                  </a:lnTo>
                  <a:lnTo>
                    <a:pt x="0" y="14516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0934" r="-48146" b="-2613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5780394-B3B3-3D2F-2807-4F7FFBB8D7BA}"/>
              </a:ext>
            </a:extLst>
          </p:cNvPr>
          <p:cNvGrpSpPr/>
          <p:nvPr/>
        </p:nvGrpSpPr>
        <p:grpSpPr>
          <a:xfrm>
            <a:off x="2670851" y="4293646"/>
            <a:ext cx="3802574" cy="1471443"/>
            <a:chOff x="0" y="0"/>
            <a:chExt cx="6491999" cy="2546325"/>
          </a:xfrm>
        </p:grpSpPr>
        <p:sp>
          <p:nvSpPr>
            <p:cNvPr id="16" name="Freeform 16" descr="Logotipo, nome da empresa  O conteúdo gerado por IA pode estar incorreto.">
              <a:extLst>
                <a:ext uri="{FF2B5EF4-FFF2-40B4-BE49-F238E27FC236}">
                  <a16:creationId xmlns:a16="http://schemas.microsoft.com/office/drawing/2014/main" id="{B578E88F-3F69-D8A8-72E0-1177EE0EEA29}"/>
                </a:ext>
              </a:extLst>
            </p:cNvPr>
            <p:cNvSpPr/>
            <p:nvPr/>
          </p:nvSpPr>
          <p:spPr>
            <a:xfrm>
              <a:off x="0" y="0"/>
              <a:ext cx="6491986" cy="2546350"/>
            </a:xfrm>
            <a:custGeom>
              <a:avLst/>
              <a:gdLst/>
              <a:ahLst/>
              <a:cxnLst/>
              <a:rect l="l" t="t" r="r" b="b"/>
              <a:pathLst>
                <a:path w="6491986" h="2546350">
                  <a:moveTo>
                    <a:pt x="0" y="0"/>
                  </a:moveTo>
                  <a:lnTo>
                    <a:pt x="6491986" y="0"/>
                  </a:lnTo>
                  <a:lnTo>
                    <a:pt x="6491986" y="2546350"/>
                  </a:lnTo>
                  <a:lnTo>
                    <a:pt x="0" y="25463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2" b="-31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DCB6250-0508-F382-943F-C7BC158C3B2E}"/>
              </a:ext>
            </a:extLst>
          </p:cNvPr>
          <p:cNvGrpSpPr/>
          <p:nvPr/>
        </p:nvGrpSpPr>
        <p:grpSpPr>
          <a:xfrm>
            <a:off x="-4953000" y="721703"/>
            <a:ext cx="24767201" cy="12514684"/>
            <a:chOff x="4790185" y="6549051"/>
            <a:chExt cx="33022934" cy="16686245"/>
          </a:xfrm>
        </p:grpSpPr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0E7381FD-E321-B91C-F535-FB59EFE6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5085" b="5085"/>
            <a:stretch>
              <a:fillRect/>
            </a:stretch>
          </p:blipFill>
          <p:spPr>
            <a:xfrm>
              <a:off x="4790185" y="6549051"/>
              <a:ext cx="33022934" cy="16686245"/>
            </a:xfrm>
            <a:prstGeom prst="rect">
              <a:avLst/>
            </a:prstGeom>
          </p:spPr>
        </p:pic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DAA70A47-1B5F-4ABB-57ED-696E4B20CFC5}"/>
              </a:ext>
            </a:extLst>
          </p:cNvPr>
          <p:cNvGrpSpPr/>
          <p:nvPr/>
        </p:nvGrpSpPr>
        <p:grpSpPr>
          <a:xfrm>
            <a:off x="0" y="8896350"/>
            <a:ext cx="2438400" cy="1390650"/>
            <a:chOff x="0" y="0"/>
            <a:chExt cx="3251200" cy="1854200"/>
          </a:xfrm>
        </p:grpSpPr>
        <p:sp>
          <p:nvSpPr>
            <p:cNvPr id="20" name="Freeform 20" descr="Uma imagem contendo Texto  O conteúdo gerado por IA pode estar incorreto.">
              <a:extLst>
                <a:ext uri="{FF2B5EF4-FFF2-40B4-BE49-F238E27FC236}">
                  <a16:creationId xmlns:a16="http://schemas.microsoft.com/office/drawing/2014/main" id="{4747FC11-BB98-7FD8-3E54-B79996E6F4DD}"/>
                </a:ext>
              </a:extLst>
            </p:cNvPr>
            <p:cNvSpPr/>
            <p:nvPr/>
          </p:nvSpPr>
          <p:spPr>
            <a:xfrm>
              <a:off x="0" y="0"/>
              <a:ext cx="3251200" cy="1854200"/>
            </a:xfrm>
            <a:custGeom>
              <a:avLst/>
              <a:gdLst/>
              <a:ahLst/>
              <a:cxnLst/>
              <a:rect l="l" t="t" r="r" b="b"/>
              <a:pathLst>
                <a:path w="3251200" h="1854200">
                  <a:moveTo>
                    <a:pt x="0" y="0"/>
                  </a:moveTo>
                  <a:lnTo>
                    <a:pt x="3251200" y="0"/>
                  </a:lnTo>
                  <a:lnTo>
                    <a:pt x="3251200" y="1854200"/>
                  </a:lnTo>
                  <a:lnTo>
                    <a:pt x="0" y="1854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30" r="-130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" name="TextBox 21">
            <a:extLst>
              <a:ext uri="{FF2B5EF4-FFF2-40B4-BE49-F238E27FC236}">
                <a16:creationId xmlns:a16="http://schemas.microsoft.com/office/drawing/2014/main" id="{2228A961-DD3B-E27A-9461-59EF35554F84}"/>
              </a:ext>
            </a:extLst>
          </p:cNvPr>
          <p:cNvSpPr txBox="1"/>
          <p:nvPr/>
        </p:nvSpPr>
        <p:spPr>
          <a:xfrm>
            <a:off x="732668" y="2351256"/>
            <a:ext cx="8210694" cy="1823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2"/>
              </a:lnSpc>
            </a:pPr>
            <a:r>
              <a:rPr lang="en-US" sz="7196" b="1" spc="35" dirty="0">
                <a:solidFill>
                  <a:srgbClr val="EEDEE0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360º</a:t>
            </a:r>
          </a:p>
          <a:p>
            <a:pPr algn="ctr">
              <a:lnSpc>
                <a:spcPts val="7412"/>
              </a:lnSpc>
            </a:pPr>
            <a:r>
              <a:rPr lang="en-US" sz="3600" b="1" spc="35" dirty="0">
                <a:solidFill>
                  <a:srgbClr val="EEDEE0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 E PERCEPÇÕES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CF2B047-093A-FA3C-AF5E-B039ADE3B2AF}"/>
              </a:ext>
            </a:extLst>
          </p:cNvPr>
          <p:cNvSpPr txBox="1"/>
          <p:nvPr/>
        </p:nvSpPr>
        <p:spPr>
          <a:xfrm>
            <a:off x="2839688" y="6292124"/>
            <a:ext cx="4391272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b="1" i="1" spc="899" dirty="0" err="1">
                <a:solidFill>
                  <a:srgbClr val="FFFFFF"/>
                </a:solidFill>
                <a:latin typeface="Amx"/>
                <a:ea typeface="ITC Franklin Gothic LT Semi-Bold Italics"/>
                <a:cs typeface="ITC Franklin Gothic LT Semi-Bold Italics"/>
                <a:sym typeface="ITC Franklin Gothic LT Semi-Bold Italics"/>
              </a:rPr>
              <a:t>Distribuição</a:t>
            </a:r>
            <a:r>
              <a:rPr lang="en-US" sz="3599" b="1" i="1" spc="899" dirty="0">
                <a:solidFill>
                  <a:srgbClr val="FFFFFF"/>
                </a:solidFill>
                <a:latin typeface="Amx"/>
                <a:ea typeface="ITC Franklin Gothic LT Semi-Bold Italics"/>
                <a:cs typeface="ITC Franklin Gothic LT Semi-Bold Italics"/>
                <a:sym typeface="ITC Franklin Gothic LT Semi-Bold Italics"/>
              </a:rPr>
              <a:t> </a:t>
            </a:r>
          </a:p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b="1" i="1" spc="899" dirty="0" err="1">
                <a:solidFill>
                  <a:srgbClr val="FFFFFF"/>
                </a:solidFill>
                <a:latin typeface="Amx"/>
                <a:ea typeface="ITC Franklin Gothic LT Semi-Bold Italics"/>
                <a:cs typeface="ITC Franklin Gothic LT Semi-Bold Italics"/>
                <a:sym typeface="ITC Franklin Gothic LT Semi-Bold Italics"/>
              </a:rPr>
              <a:t>Massivo</a:t>
            </a:r>
            <a:endParaRPr lang="en-US" sz="3599" b="1" i="1" spc="899" dirty="0">
              <a:solidFill>
                <a:srgbClr val="FFFFFF"/>
              </a:solidFill>
              <a:latin typeface="Amx"/>
              <a:ea typeface="ITC Franklin Gothic LT Semi-Bold Italics"/>
              <a:cs typeface="ITC Franklin Gothic LT Semi-Bold Italics"/>
              <a:sym typeface="ITC Franklin Gothic LT Semi-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11812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 dirty="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</a:t>
            </a:r>
            <a:r>
              <a:rPr lang="en-US" i="1" spc="450" dirty="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°_</a:t>
            </a:r>
            <a:r>
              <a:rPr lang="en-US" sz="1800" i="1" spc="450" dirty="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DM</a:t>
            </a:r>
          </a:p>
        </p:txBody>
      </p:sp>
      <p:sp>
        <p:nvSpPr>
          <p:cNvPr id="7" name="AutoShape 7"/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1396017" y="2066039"/>
            <a:ext cx="8281383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>
              <a:lnSpc>
                <a:spcPts val="6120"/>
              </a:lnSpc>
            </a:pPr>
            <a:r>
              <a:rPr lang="en-US" sz="5100" b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2026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7238" y="3948740"/>
            <a:ext cx="10360729" cy="3470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 lang="pt-BR" dirty="0">
              <a:latin typeface="Amx"/>
            </a:endParaRPr>
          </a:p>
          <a:p>
            <a:pPr algn="l">
              <a:lnSpc>
                <a:spcPts val="3600"/>
              </a:lnSpc>
            </a:pPr>
            <a:r>
              <a:rPr lang="pt-BR" sz="3000" dirty="0">
                <a:solidFill>
                  <a:srgbClr val="3A3A3A"/>
                </a:solidFill>
                <a:latin typeface="Amx"/>
                <a:ea typeface="Source Sans Pro"/>
                <a:cs typeface="Source Sans Pro"/>
                <a:sym typeface="Source Sans Pro"/>
              </a:rPr>
              <a:t>Da </a:t>
            </a:r>
            <a:r>
              <a:rPr lang="pt-BR" sz="3000" dirty="0" err="1">
                <a:solidFill>
                  <a:srgbClr val="3A3A3A"/>
                </a:solidFill>
                <a:latin typeface="Amx"/>
                <a:ea typeface="Source Sans Pro"/>
                <a:cs typeface="Source Sans Pro"/>
                <a:sym typeface="Source Sans Pro"/>
              </a:rPr>
              <a:t>Análise</a:t>
            </a:r>
            <a:r>
              <a:rPr lang="pt-BR" sz="3000" dirty="0">
                <a:solidFill>
                  <a:srgbClr val="3A3A3A"/>
                </a:solidFill>
                <a:latin typeface="Amx"/>
                <a:ea typeface="Source Sans Pro"/>
                <a:cs typeface="Source Sans Pro"/>
                <a:sym typeface="Source Sans Pro"/>
              </a:rPr>
              <a:t> à </a:t>
            </a:r>
            <a:r>
              <a:rPr lang="pt-BR" sz="3000" dirty="0" err="1">
                <a:solidFill>
                  <a:srgbClr val="3A3A3A"/>
                </a:solidFill>
                <a:latin typeface="Amx"/>
                <a:ea typeface="Source Sans Pro"/>
                <a:cs typeface="Source Sans Pro"/>
                <a:sym typeface="Source Sans Pro"/>
              </a:rPr>
              <a:t>Ação</a:t>
            </a:r>
            <a:r>
              <a:rPr lang="pt-BR" sz="3000" dirty="0">
                <a:solidFill>
                  <a:srgbClr val="3A3A3A"/>
                </a:solidFill>
                <a:latin typeface="Amx"/>
                <a:ea typeface="Source Sans Pro"/>
                <a:cs typeface="Source Sans Pro"/>
                <a:sym typeface="Source Sans Pro"/>
              </a:rPr>
              <a:t> no PDV</a:t>
            </a:r>
          </a:p>
          <a:p>
            <a:pPr algn="l">
              <a:lnSpc>
                <a:spcPts val="3600"/>
              </a:lnSpc>
            </a:pPr>
            <a:endParaRPr lang="pt-BR" sz="3000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079"/>
              </a:lnSpc>
            </a:pPr>
            <a:r>
              <a:rPr lang="pt-BR" sz="2400" u="sng" dirty="0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TEMAS E APLICAÇÃO</a:t>
            </a:r>
          </a:p>
          <a:p>
            <a:pPr algn="l">
              <a:lnSpc>
                <a:spcPts val="4079"/>
              </a:lnSpc>
            </a:pPr>
            <a:endParaRPr lang="pt-BR" sz="2400" u="sng" dirty="0">
              <a:solidFill>
                <a:srgbClr val="3A3A3A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  <a:p>
            <a:pPr algn="l">
              <a:lnSpc>
                <a:spcPts val="4079"/>
              </a:lnSpc>
            </a:pPr>
            <a:r>
              <a:rPr lang="pt-BR" sz="3399" b="1" dirty="0" err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Pensamento</a:t>
            </a:r>
            <a:r>
              <a:rPr lang="pt-BR" sz="3399" b="1" dirty="0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pt-BR" sz="3399" b="1" dirty="0" err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Analítico</a:t>
            </a:r>
            <a:r>
              <a:rPr lang="pt-BR" sz="3399" b="1" dirty="0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com </a:t>
            </a:r>
            <a:r>
              <a:rPr lang="pt-BR" sz="3399" b="1" dirty="0" err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Influência</a:t>
            </a:r>
            <a:r>
              <a:rPr lang="pt-BR" sz="3399" b="1" dirty="0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| </a:t>
            </a:r>
            <a:r>
              <a:rPr lang="pt-BR" sz="3399" b="1" dirty="0" err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Comunicação</a:t>
            </a:r>
            <a:r>
              <a:rPr lang="pt-BR" sz="3399" b="1" dirty="0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pt-BR" sz="3399" b="1" dirty="0" err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Estratégica</a:t>
            </a:r>
            <a:r>
              <a:rPr lang="pt-BR" sz="3399" b="1" dirty="0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&amp; </a:t>
            </a:r>
            <a:r>
              <a:rPr lang="pt-BR" sz="3399" b="1" dirty="0" err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Resultado</a:t>
            </a:r>
            <a:r>
              <a:rPr lang="pt-BR" sz="3399" b="1" dirty="0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pt-BR" sz="3399" b="1" dirty="0" err="1">
                <a:solidFill>
                  <a:srgbClr val="3A3A3A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Comercial</a:t>
            </a:r>
            <a:endParaRPr lang="pt-BR" sz="3399" b="1" dirty="0">
              <a:solidFill>
                <a:srgbClr val="3A3A3A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051199" y="-4207891"/>
            <a:ext cx="15881065" cy="13402386"/>
            <a:chOff x="0" y="0"/>
            <a:chExt cx="15544800" cy="131186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4800" cy="13118592"/>
            </a:xfrm>
            <a:custGeom>
              <a:avLst/>
              <a:gdLst/>
              <a:ahLst/>
              <a:cxnLst/>
              <a:rect l="l" t="t" r="r" b="b"/>
              <a:pathLst>
                <a:path w="15544800" h="13118592">
                  <a:moveTo>
                    <a:pt x="0" y="0"/>
                  </a:moveTo>
                  <a:lnTo>
                    <a:pt x="15544800" y="0"/>
                  </a:lnTo>
                  <a:lnTo>
                    <a:pt x="15544800" y="13118592"/>
                  </a:lnTo>
                  <a:lnTo>
                    <a:pt x="0" y="13118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62542" y="7890167"/>
            <a:ext cx="2266950" cy="742950"/>
          </a:xfrm>
          <a:custGeom>
            <a:avLst/>
            <a:gdLst/>
            <a:ahLst/>
            <a:cxnLst/>
            <a:rect l="l" t="t" r="r" b="b"/>
            <a:pathLst>
              <a:path w="2266950" h="742950">
                <a:moveTo>
                  <a:pt x="0" y="0"/>
                </a:moveTo>
                <a:lnTo>
                  <a:pt x="2266950" y="0"/>
                </a:lnTo>
                <a:lnTo>
                  <a:pt x="22669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20" r="-420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5224312" y="4269296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5218731" y="4199639"/>
            <a:ext cx="2076450" cy="1329185"/>
          </a:xfrm>
          <a:custGeom>
            <a:avLst/>
            <a:gdLst/>
            <a:ahLst/>
            <a:cxnLst/>
            <a:rect l="l" t="t" r="r" b="b"/>
            <a:pathLst>
              <a:path w="2076450" h="1329185">
                <a:moveTo>
                  <a:pt x="0" y="0"/>
                </a:moveTo>
                <a:lnTo>
                  <a:pt x="2076450" y="0"/>
                </a:lnTo>
                <a:lnTo>
                  <a:pt x="2076450" y="1329185"/>
                </a:lnTo>
                <a:lnTo>
                  <a:pt x="0" y="13291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3861" b="-9161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AutoShape 16"/>
          <p:cNvSpPr/>
          <p:nvPr/>
        </p:nvSpPr>
        <p:spPr>
          <a:xfrm rot="6060">
            <a:off x="1396013" y="3936130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8" name="Freeform 18" descr="Uma imagem com lua  Descrição gerada automaticamente"/>
          <p:cNvSpPr/>
          <p:nvPr/>
        </p:nvSpPr>
        <p:spPr>
          <a:xfrm>
            <a:off x="6786215" y="867312"/>
            <a:ext cx="11501785" cy="9371110"/>
          </a:xfrm>
          <a:custGeom>
            <a:avLst/>
            <a:gdLst/>
            <a:ahLst/>
            <a:cxnLst/>
            <a:rect l="l" t="t" r="r" b="b"/>
            <a:pathLst>
              <a:path w="11501785" h="9371110">
                <a:moveTo>
                  <a:pt x="0" y="0"/>
                </a:moveTo>
                <a:lnTo>
                  <a:pt x="11501785" y="0"/>
                </a:lnTo>
                <a:lnTo>
                  <a:pt x="11501785" y="9371110"/>
                </a:lnTo>
                <a:lnTo>
                  <a:pt x="0" y="93711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8937" t="-30441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009FE-57F1-4F28-9C9F-2992D720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FD678D-6BD9-0821-FCAD-43B99ABC10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3734"/>
            <a:ext cx="18288000" cy="10290734"/>
            <a:chOff x="0" y="0"/>
            <a:chExt cx="24384000" cy="13720978"/>
          </a:xfrm>
        </p:grpSpPr>
        <p:sp>
          <p:nvSpPr>
            <p:cNvPr id="3" name="Freeform 3" descr="Uma imagem contendo Padrão do plano de fundo  O conteúdo gerado por IA pode estar incorreto.">
              <a:extLst>
                <a:ext uri="{FF2B5EF4-FFF2-40B4-BE49-F238E27FC236}">
                  <a16:creationId xmlns:a16="http://schemas.microsoft.com/office/drawing/2014/main" id="{9504081C-592B-0EB7-B1ED-1D72A3EFA74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" r="-1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BAD3A54-6B2E-FF7E-45AE-00C1B47F2180}"/>
              </a:ext>
            </a:extLst>
          </p:cNvPr>
          <p:cNvSpPr/>
          <p:nvPr/>
        </p:nvSpPr>
        <p:spPr>
          <a:xfrm>
            <a:off x="210047" y="4604190"/>
            <a:ext cx="7226115" cy="293129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DFDF16E-26FB-28B2-C866-434DEDAA39B3}"/>
              </a:ext>
            </a:extLst>
          </p:cNvPr>
          <p:cNvGrpSpPr/>
          <p:nvPr/>
        </p:nvGrpSpPr>
        <p:grpSpPr>
          <a:xfrm>
            <a:off x="809625" y="634365"/>
            <a:ext cx="1844926" cy="691515"/>
            <a:chOff x="0" y="0"/>
            <a:chExt cx="2459901" cy="922020"/>
          </a:xfrm>
        </p:grpSpPr>
        <p:sp>
          <p:nvSpPr>
            <p:cNvPr id="5" name="Freeform 5" descr="Imagem em preto e branco  O conteúdo gerado por IA pode estar incorreto.">
              <a:extLst>
                <a:ext uri="{FF2B5EF4-FFF2-40B4-BE49-F238E27FC236}">
                  <a16:creationId xmlns:a16="http://schemas.microsoft.com/office/drawing/2014/main" id="{BBE6B6DF-1979-A1ED-A4C4-F72C8FFAFC84}"/>
                </a:ext>
              </a:extLst>
            </p:cNvPr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28" r="-1" b="-129"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01D26272-CA28-AAEC-3D67-4F52FD2A0D3A}"/>
              </a:ext>
            </a:extLst>
          </p:cNvPr>
          <p:cNvSpPr txBox="1"/>
          <p:nvPr/>
        </p:nvSpPr>
        <p:spPr>
          <a:xfrm>
            <a:off x="318602" y="9586112"/>
            <a:ext cx="4084320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i="1" spc="450" dirty="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360°_DM</a:t>
            </a: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82AD2B7F-D07F-B972-2ADE-D88753E58DF5}"/>
              </a:ext>
            </a:extLst>
          </p:cNvPr>
          <p:cNvSpPr/>
          <p:nvPr/>
        </p:nvSpPr>
        <p:spPr>
          <a:xfrm rot="2520">
            <a:off x="4265314" y="9748838"/>
            <a:ext cx="1297503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A44130E-95ED-0032-38CD-5EE94F722DDE}"/>
              </a:ext>
            </a:extLst>
          </p:cNvPr>
          <p:cNvSpPr/>
          <p:nvPr/>
        </p:nvSpPr>
        <p:spPr>
          <a:xfrm>
            <a:off x="16002000" y="628983"/>
            <a:ext cx="1413548" cy="514017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B1600FA-E7CC-65C0-8CC6-FB4CFA5D26F8}"/>
              </a:ext>
            </a:extLst>
          </p:cNvPr>
          <p:cNvSpPr txBox="1"/>
          <p:nvPr/>
        </p:nvSpPr>
        <p:spPr>
          <a:xfrm>
            <a:off x="1369680" y="1240692"/>
            <a:ext cx="606648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b="1" dirty="0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GESTÃO 360°</a:t>
            </a:r>
          </a:p>
          <a:p>
            <a:pPr algn="l"/>
            <a:r>
              <a:rPr lang="en-US" sz="3600" i="1" dirty="0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Etapa </a:t>
            </a:r>
            <a:r>
              <a:rPr lang="en-US" sz="3600" i="1" dirty="0" err="1">
                <a:solidFill>
                  <a:srgbClr val="262626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Diagnóstico</a:t>
            </a:r>
            <a:endParaRPr lang="en-US" sz="3600" i="1" dirty="0">
              <a:solidFill>
                <a:srgbClr val="262626"/>
              </a:solidFill>
              <a:latin typeface="Amx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84A8348-44D1-3F44-D1E8-C5B74E10BDBC}"/>
              </a:ext>
            </a:extLst>
          </p:cNvPr>
          <p:cNvSpPr txBox="1"/>
          <p:nvPr/>
        </p:nvSpPr>
        <p:spPr>
          <a:xfrm>
            <a:off x="978492" y="2529033"/>
            <a:ext cx="408432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endParaRPr dirty="0">
              <a:latin typeface="Amx"/>
            </a:endParaRPr>
          </a:p>
          <a:p>
            <a:pPr algn="l">
              <a:lnSpc>
                <a:spcPts val="3600"/>
              </a:lnSpc>
            </a:pPr>
            <a:endParaRPr lang="en-US" sz="3000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357C97B4-02F1-CC31-6D2A-07C43CF6AF3D}"/>
              </a:ext>
            </a:extLst>
          </p:cNvPr>
          <p:cNvSpPr/>
          <p:nvPr/>
        </p:nvSpPr>
        <p:spPr>
          <a:xfrm rot="6060">
            <a:off x="1379684" y="1927456"/>
            <a:ext cx="53902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DE9082B-5008-ABBD-85CC-2ECE94F5A903}"/>
              </a:ext>
            </a:extLst>
          </p:cNvPr>
          <p:cNvSpPr txBox="1"/>
          <p:nvPr/>
        </p:nvSpPr>
        <p:spPr>
          <a:xfrm>
            <a:off x="8654326" y="2161043"/>
            <a:ext cx="8655182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endParaRPr lang="en-US" sz="3199" dirty="0">
              <a:solidFill>
                <a:srgbClr val="3A3A3A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A38CA6C8-22B6-06F7-1483-1406AE2E2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4208826"/>
              </p:ext>
            </p:extLst>
          </p:nvPr>
        </p:nvGraphicFramePr>
        <p:xfrm>
          <a:off x="7164149" y="1668619"/>
          <a:ext cx="9142651" cy="8964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5" name="Group 9">
            <a:extLst>
              <a:ext uri="{FF2B5EF4-FFF2-40B4-BE49-F238E27FC236}">
                <a16:creationId xmlns:a16="http://schemas.microsoft.com/office/drawing/2014/main" id="{302B19BC-11D0-26FA-A82E-DDF1DE8254F8}"/>
              </a:ext>
            </a:extLst>
          </p:cNvPr>
          <p:cNvGrpSpPr/>
          <p:nvPr/>
        </p:nvGrpSpPr>
        <p:grpSpPr>
          <a:xfrm rot="-10800000">
            <a:off x="-1919559" y="3911483"/>
            <a:ext cx="3266770" cy="4219575"/>
            <a:chOff x="0" y="0"/>
            <a:chExt cx="4355694" cy="5626100"/>
          </a:xfrm>
        </p:grpSpPr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3E518FD2-EA62-C0F9-E56E-47D26262095F}"/>
                </a:ext>
              </a:extLst>
            </p:cNvPr>
            <p:cNvSpPr/>
            <p:nvPr/>
          </p:nvSpPr>
          <p:spPr>
            <a:xfrm>
              <a:off x="0" y="0"/>
              <a:ext cx="4355719" cy="5626100"/>
            </a:xfrm>
            <a:custGeom>
              <a:avLst/>
              <a:gdLst/>
              <a:ahLst/>
              <a:cxnLst/>
              <a:rect l="l" t="t" r="r" b="b"/>
              <a:pathLst>
                <a:path w="4355719" h="5626100">
                  <a:moveTo>
                    <a:pt x="0" y="0"/>
                  </a:moveTo>
                  <a:lnTo>
                    <a:pt x="4355719" y="0"/>
                  </a:lnTo>
                  <a:lnTo>
                    <a:pt x="4355719" y="5626100"/>
                  </a:lnTo>
                  <a:lnTo>
                    <a:pt x="0" y="562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>
                <a:latin typeface="Amx"/>
              </a:endParaRPr>
            </a:p>
          </p:txBody>
        </p:sp>
      </p:grpSp>
      <p:sp>
        <p:nvSpPr>
          <p:cNvPr id="27" name="Freeform 11">
            <a:extLst>
              <a:ext uri="{FF2B5EF4-FFF2-40B4-BE49-F238E27FC236}">
                <a16:creationId xmlns:a16="http://schemas.microsoft.com/office/drawing/2014/main" id="{56B5A2C2-3BDE-73E7-6397-B339DDC9BA55}"/>
              </a:ext>
            </a:extLst>
          </p:cNvPr>
          <p:cNvSpPr/>
          <p:nvPr/>
        </p:nvSpPr>
        <p:spPr>
          <a:xfrm>
            <a:off x="16300320" y="1893964"/>
            <a:ext cx="2076450" cy="249555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5C3E6AE7-F48F-6B83-65A3-E66A13FA571B}"/>
              </a:ext>
            </a:extLst>
          </p:cNvPr>
          <p:cNvSpPr/>
          <p:nvPr/>
        </p:nvSpPr>
        <p:spPr>
          <a:xfrm>
            <a:off x="16002000" y="2650295"/>
            <a:ext cx="1987680" cy="1739220"/>
          </a:xfrm>
          <a:custGeom>
            <a:avLst/>
            <a:gdLst/>
            <a:ahLst/>
            <a:cxnLst/>
            <a:rect l="l" t="t" r="r" b="b"/>
            <a:pathLst>
              <a:path w="1987680" h="1739220">
                <a:moveTo>
                  <a:pt x="0" y="0"/>
                </a:moveTo>
                <a:lnTo>
                  <a:pt x="1987680" y="0"/>
                </a:lnTo>
                <a:lnTo>
                  <a:pt x="1987680" y="1739219"/>
                </a:lnTo>
                <a:lnTo>
                  <a:pt x="0" y="17392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223" b="-223"/>
            </a:stretch>
          </a:blipFill>
        </p:spPr>
        <p:txBody>
          <a:bodyPr/>
          <a:lstStyle/>
          <a:p>
            <a:endParaRPr lang="pt-BR">
              <a:latin typeface="Amx"/>
            </a:endParaRPr>
          </a:p>
        </p:txBody>
      </p:sp>
      <p:grpSp>
        <p:nvGrpSpPr>
          <p:cNvPr id="29" name="Group 63">
            <a:extLst>
              <a:ext uri="{FF2B5EF4-FFF2-40B4-BE49-F238E27FC236}">
                <a16:creationId xmlns:a16="http://schemas.microsoft.com/office/drawing/2014/main" id="{EF1152F3-3879-1BA6-8EB9-E07BA523EFC7}"/>
              </a:ext>
            </a:extLst>
          </p:cNvPr>
          <p:cNvGrpSpPr/>
          <p:nvPr/>
        </p:nvGrpSpPr>
        <p:grpSpPr>
          <a:xfrm>
            <a:off x="10142331" y="-4544653"/>
            <a:ext cx="10598096" cy="10156117"/>
            <a:chOff x="0" y="0"/>
            <a:chExt cx="14130795" cy="13541489"/>
          </a:xfrm>
        </p:grpSpPr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D9EF2C2D-28EF-61A2-D9A9-6E7990164A37}"/>
                </a:ext>
              </a:extLst>
            </p:cNvPr>
            <p:cNvSpPr/>
            <p:nvPr/>
          </p:nvSpPr>
          <p:spPr>
            <a:xfrm>
              <a:off x="0" y="0"/>
              <a:ext cx="14130782" cy="13541502"/>
            </a:xfrm>
            <a:custGeom>
              <a:avLst/>
              <a:gdLst/>
              <a:ahLst/>
              <a:cxnLst/>
              <a:rect l="l" t="t" r="r" b="b"/>
              <a:pathLst>
                <a:path w="14130782" h="13541502">
                  <a:moveTo>
                    <a:pt x="0" y="0"/>
                  </a:moveTo>
                  <a:lnTo>
                    <a:pt x="14130782" y="0"/>
                  </a:lnTo>
                  <a:lnTo>
                    <a:pt x="14130782" y="13541502"/>
                  </a:lnTo>
                  <a:lnTo>
                    <a:pt x="0" y="13541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44FAADA-6FC5-72EF-1FEA-77F8ED2F0443}"/>
              </a:ext>
            </a:extLst>
          </p:cNvPr>
          <p:cNvSpPr txBox="1"/>
          <p:nvPr/>
        </p:nvSpPr>
        <p:spPr>
          <a:xfrm>
            <a:off x="1092919" y="4236561"/>
            <a:ext cx="6152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>
                <a:latin typeface="Amx"/>
              </a:rPr>
              <a:t>A Construção:</a:t>
            </a:r>
            <a:endParaRPr lang="pt-BR" sz="2400">
              <a:latin typeface="Amx"/>
            </a:endParaRPr>
          </a:p>
          <a:p>
            <a:pPr algn="ctr"/>
            <a:endParaRPr lang="pt-BR" sz="2400">
              <a:latin typeface="Amx"/>
            </a:endParaRPr>
          </a:p>
          <a:p>
            <a:pPr algn="ctr"/>
            <a:r>
              <a:rPr lang="pt-BR" sz="2800">
                <a:latin typeface="Amx"/>
              </a:rPr>
              <a:t>A </a:t>
            </a:r>
            <a:r>
              <a:rPr lang="pt-BR" sz="2800" dirty="0">
                <a:latin typeface="Amx"/>
              </a:rPr>
              <a:t>partir da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escuta ativa </a:t>
            </a:r>
            <a:r>
              <a:rPr lang="pt-BR" sz="2800" dirty="0">
                <a:latin typeface="Amx"/>
              </a:rPr>
              <a:t>de quem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vive</a:t>
            </a:r>
            <a:r>
              <a:rPr lang="pt-BR" sz="2800" dirty="0">
                <a:latin typeface="Amx"/>
              </a:rPr>
              <a:t> a operação no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dia a dia</a:t>
            </a:r>
            <a:r>
              <a:rPr lang="pt-BR" sz="2800">
                <a:latin typeface="Amx"/>
              </a:rPr>
              <a:t>, </a:t>
            </a:r>
          </a:p>
          <a:p>
            <a:pPr algn="ctr"/>
            <a:endParaRPr lang="pt-BR" sz="2800">
              <a:latin typeface="Amx"/>
            </a:endParaRPr>
          </a:p>
          <a:p>
            <a:pPr algn="ctr"/>
            <a:r>
              <a:rPr lang="pt-BR" sz="2800">
                <a:latin typeface="Amx"/>
              </a:rPr>
              <a:t>+ Garantia de mais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profundidade </a:t>
            </a:r>
            <a:r>
              <a:rPr lang="pt-BR" sz="2800" dirty="0">
                <a:latin typeface="Amx"/>
              </a:rPr>
              <a:t>e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x"/>
              </a:rPr>
              <a:t>representatividade</a:t>
            </a:r>
            <a:r>
              <a:rPr lang="pt-BR" sz="2800">
                <a:latin typeface="Amx"/>
              </a:rPr>
              <a:t>. </a:t>
            </a:r>
            <a:endParaRPr lang="pt-BR" sz="2800" dirty="0">
              <a:latin typeface="Amx"/>
            </a:endParaRPr>
          </a:p>
        </p:txBody>
      </p:sp>
    </p:spTree>
    <p:extLst>
      <p:ext uri="{BB962C8B-B14F-4D97-AF65-F5344CB8AC3E}">
        <p14:creationId xmlns:p14="http://schemas.microsoft.com/office/powerpoint/2010/main" val="135601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611C6599569F46B29712826840C4BD" ma:contentTypeVersion="14" ma:contentTypeDescription="Crie um novo documento." ma:contentTypeScope="" ma:versionID="06fba6422d27307732703637c07aac09">
  <xsd:schema xmlns:xsd="http://www.w3.org/2001/XMLSchema" xmlns:xs="http://www.w3.org/2001/XMLSchema" xmlns:p="http://schemas.microsoft.com/office/2006/metadata/properties" xmlns:ns2="8da9e5b7-5288-4f5a-9b20-b48a660dc29f" xmlns:ns3="499cbc2d-9fee-4805-90c1-465be31ed65a" targetNamespace="http://schemas.microsoft.com/office/2006/metadata/properties" ma:root="true" ma:fieldsID="4500b9e3b96ad8706f455e6ea8187b5e" ns2:_="" ns3:_="">
    <xsd:import namespace="8da9e5b7-5288-4f5a-9b20-b48a660dc29f"/>
    <xsd:import namespace="499cbc2d-9fee-4805-90c1-465be31ed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9e5b7-5288-4f5a-9b20-b48a660dc2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cbc2d-9fee-4805-90c1-465be31ed65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f3b1980-01dc-4f60-849e-6a2b1560dea9}" ma:internalName="TaxCatchAll" ma:showField="CatchAllData" ma:web="499cbc2d-9fee-4805-90c1-465be31ed6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9cbc2d-9fee-4805-90c1-465be31ed65a" xsi:nil="true"/>
    <lcf76f155ced4ddcb4097134ff3c332f xmlns="8da9e5b7-5288-4f5a-9b20-b48a660dc2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06C200-4F2F-4AFB-B41C-327D5734A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a9e5b7-5288-4f5a-9b20-b48a660dc29f"/>
    <ds:schemaRef ds:uri="499cbc2d-9fee-4805-90c1-465be31ed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A2A280-A3CF-474D-AF75-8F10134F5C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57199-6AC5-4777-BBED-F773D223A1AA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8da9e5b7-5288-4f5a-9b20-b48a660dc29f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499cbc2d-9fee-4805-90c1-465be31ed6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1581</Words>
  <Application>Microsoft Office PowerPoint</Application>
  <PresentationFormat>Personalizar</PresentationFormat>
  <Paragraphs>303</Paragraphs>
  <Slides>17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DM_Gestão 360_Lançamento Executiva</dc:title>
  <cp:lastModifiedBy>VANESSA GABRIELA DE OLIVEIRA FERREIRA FERNAN</cp:lastModifiedBy>
  <cp:revision>3</cp:revision>
  <dcterms:created xsi:type="dcterms:W3CDTF">2006-08-16T00:00:00Z</dcterms:created>
  <dcterms:modified xsi:type="dcterms:W3CDTF">2026-05-04T14:35:59Z</dcterms:modified>
  <dc:identifier>DAHIK2FtdtM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0x010100F1611C6599569F46B29712826840C4BD</vt:lpwstr>
  </property>
  <property fmtid="{D5CDD505-2E9C-101B-9397-08002B2CF9AE}" pid="3" name="MediaServiceImageTags">
    <vt:lpwstr/>
  </property>
</Properties>
</file>