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8" r:id="rId5"/>
    <p:sldId id="257" r:id="rId6"/>
  </p:sldIdLst>
  <p:sldSz cx="10287000" cy="10287000"/>
  <p:notesSz cx="6858000" cy="9144000"/>
  <p:embeddedFontLst>
    <p:embeddedFont>
      <p:font typeface="AMX" pitchFamily="2" charset="0"/>
      <p:regular r:id="rId7"/>
      <p:bold r:id="rId8"/>
      <p:italic r:id="rId9"/>
      <p:boldItalic r:id="rId10"/>
    </p:embeddedFont>
    <p:embeddedFont>
      <p:font typeface="AMX Black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22B"/>
    <a:srgbClr val="DA261C"/>
    <a:srgbClr val="323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0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79C1ADD1-01D5-A799-ECC5-C7C0F46CC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736"/>
          <a:stretch>
            <a:fillRect/>
          </a:stretch>
        </p:blipFill>
        <p:spPr>
          <a:xfrm>
            <a:off x="0" y="-1246"/>
            <a:ext cx="10287000" cy="1028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3B953A-F20F-1A27-0694-23AA8602E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2" r="28138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08825-EA92-8225-6D9C-43247679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13">
            <a:extLst>
              <a:ext uri="{FF2B5EF4-FFF2-40B4-BE49-F238E27FC236}">
                <a16:creationId xmlns:a16="http://schemas.microsoft.com/office/drawing/2014/main" id="{C265F5DA-176C-3E08-74BA-D5B15355EDFA}"/>
              </a:ext>
            </a:extLst>
          </p:cNvPr>
          <p:cNvSpPr/>
          <p:nvPr/>
        </p:nvSpPr>
        <p:spPr>
          <a:xfrm rot="16200000" flipH="1" flipV="1">
            <a:off x="6783503" y="1610862"/>
            <a:ext cx="6481858" cy="4238987"/>
          </a:xfrm>
          <a:custGeom>
            <a:avLst/>
            <a:gdLst/>
            <a:ahLst/>
            <a:cxnLst/>
            <a:rect l="l" t="t" r="r" b="b"/>
            <a:pathLst>
              <a:path w="6481858" h="4238987">
                <a:moveTo>
                  <a:pt x="6481857" y="4238987"/>
                </a:moveTo>
                <a:lnTo>
                  <a:pt x="0" y="4238987"/>
                </a:lnTo>
                <a:lnTo>
                  <a:pt x="0" y="0"/>
                </a:lnTo>
                <a:lnTo>
                  <a:pt x="6481857" y="0"/>
                </a:lnTo>
                <a:lnTo>
                  <a:pt x="6481857" y="423898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1" t="-449" r="534" b="-275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5491FC01-FE90-27E5-666A-0DD7DA1B78C6}"/>
              </a:ext>
            </a:extLst>
          </p:cNvPr>
          <p:cNvSpPr/>
          <p:nvPr/>
        </p:nvSpPr>
        <p:spPr>
          <a:xfrm rot="-10800000" flipH="1" flipV="1">
            <a:off x="4229100" y="-342900"/>
            <a:ext cx="6481858" cy="4238987"/>
          </a:xfrm>
          <a:custGeom>
            <a:avLst/>
            <a:gdLst/>
            <a:ahLst/>
            <a:cxnLst/>
            <a:rect l="l" t="t" r="r" b="b"/>
            <a:pathLst>
              <a:path w="6481858" h="4238987">
                <a:moveTo>
                  <a:pt x="6481857" y="4238987"/>
                </a:moveTo>
                <a:lnTo>
                  <a:pt x="0" y="4238987"/>
                </a:lnTo>
                <a:lnTo>
                  <a:pt x="0" y="0"/>
                </a:lnTo>
                <a:lnTo>
                  <a:pt x="6481857" y="0"/>
                </a:lnTo>
                <a:lnTo>
                  <a:pt x="6481857" y="423898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1" t="-449" r="534" b="-275"/>
            </a:stretch>
          </a:blipFill>
        </p:spPr>
        <p:txBody>
          <a:bodyPr/>
          <a:lstStyle/>
          <a:p>
            <a:endParaRPr lang="pt-BR" noProof="0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18CBCBE-FB5A-9CD0-7461-CBD404B82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1808">
            <a:off x="6455357" y="4620855"/>
            <a:ext cx="6502387" cy="5854778"/>
          </a:xfrm>
          <a:prstGeom prst="rect">
            <a:avLst/>
          </a:prstGeom>
        </p:spPr>
      </p:pic>
      <p:sp>
        <p:nvSpPr>
          <p:cNvPr id="16" name="Freeform 16">
            <a:extLst>
              <a:ext uri="{FF2B5EF4-FFF2-40B4-BE49-F238E27FC236}">
                <a16:creationId xmlns:a16="http://schemas.microsoft.com/office/drawing/2014/main" id="{A9F1229B-F4E5-E269-0F7F-B73352834332}"/>
              </a:ext>
            </a:extLst>
          </p:cNvPr>
          <p:cNvSpPr/>
          <p:nvPr/>
        </p:nvSpPr>
        <p:spPr>
          <a:xfrm>
            <a:off x="8674075" y="6693722"/>
            <a:ext cx="5081578" cy="3429181"/>
          </a:xfrm>
          <a:custGeom>
            <a:avLst/>
            <a:gdLst/>
            <a:ahLst/>
            <a:cxnLst/>
            <a:rect l="l" t="t" r="r" b="b"/>
            <a:pathLst>
              <a:path w="5081578" h="3429181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28" b="-228"/>
            </a:stretch>
          </a:blipFill>
        </p:spPr>
        <p:txBody>
          <a:bodyPr/>
          <a:lstStyle/>
          <a:p>
            <a:endParaRPr lang="pt-BR" noProof="0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1AD96B8-296D-6031-7DFC-A6EA5430A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/>
          <a:stretch>
            <a:fillRect/>
          </a:stretch>
        </p:blipFill>
        <p:spPr>
          <a:xfrm rot="20532540">
            <a:off x="4305824" y="2079603"/>
            <a:ext cx="6720566" cy="4550735"/>
          </a:xfrm>
          <a:prstGeom prst="rect">
            <a:avLst/>
          </a:prstGeom>
        </p:spPr>
      </p:pic>
      <p:sp>
        <p:nvSpPr>
          <p:cNvPr id="30" name="TextBox 21">
            <a:extLst>
              <a:ext uri="{FF2B5EF4-FFF2-40B4-BE49-F238E27FC236}">
                <a16:creationId xmlns:a16="http://schemas.microsoft.com/office/drawing/2014/main" id="{B021E3EB-CBB8-0FB1-ACD5-8FD220328BE5}"/>
              </a:ext>
            </a:extLst>
          </p:cNvPr>
          <p:cNvSpPr txBox="1"/>
          <p:nvPr/>
        </p:nvSpPr>
        <p:spPr>
          <a:xfrm>
            <a:off x="613437" y="4644088"/>
            <a:ext cx="52921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t-BR" sz="2400" b="1" spc="366" noProof="0" dirty="0">
                <a:solidFill>
                  <a:srgbClr val="171717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Encontro dos comandantes do canal DM:</a:t>
            </a: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F462109E-38C7-D287-663D-48E450DE241F}"/>
              </a:ext>
            </a:extLst>
          </p:cNvPr>
          <p:cNvSpPr/>
          <p:nvPr/>
        </p:nvSpPr>
        <p:spPr>
          <a:xfrm rot="5400000">
            <a:off x="166868" y="-166868"/>
            <a:ext cx="1636376" cy="1970113"/>
          </a:xfrm>
          <a:custGeom>
            <a:avLst/>
            <a:gdLst/>
            <a:ahLst/>
            <a:cxnLst/>
            <a:rect l="l" t="t" r="r" b="b"/>
            <a:pathLst>
              <a:path w="1636376" h="1970113">
                <a:moveTo>
                  <a:pt x="0" y="0"/>
                </a:moveTo>
                <a:lnTo>
                  <a:pt x="1636376" y="0"/>
                </a:lnTo>
                <a:lnTo>
                  <a:pt x="1636376" y="1970112"/>
                </a:lnTo>
                <a:lnTo>
                  <a:pt x="0" y="19701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23" b="-10000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D513B26-5A92-2562-1E3E-7204246807B0}"/>
              </a:ext>
            </a:extLst>
          </p:cNvPr>
          <p:cNvSpPr txBox="1"/>
          <p:nvPr/>
        </p:nvSpPr>
        <p:spPr>
          <a:xfrm>
            <a:off x="499852" y="1977547"/>
            <a:ext cx="5210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DA261C"/>
                </a:solidFill>
                <a:latin typeface="AMX Black" pitchFamily="2" charset="0"/>
              </a:rPr>
              <a:t>GESTÃO 360º</a:t>
            </a:r>
          </a:p>
          <a:p>
            <a:r>
              <a:rPr lang="pt-BR" sz="2800" dirty="0">
                <a:solidFill>
                  <a:srgbClr val="DA291C"/>
                </a:solidFill>
                <a:latin typeface="AMX" pitchFamily="2" charset="0"/>
              </a:rPr>
              <a:t>|</a:t>
            </a:r>
            <a:r>
              <a:rPr lang="pt-BR" sz="2800" dirty="0">
                <a:solidFill>
                  <a:schemeClr val="bg1">
                    <a:lumMod val="65000"/>
                  </a:schemeClr>
                </a:solidFill>
                <a:latin typeface="AMX" pitchFamily="2" charset="0"/>
              </a:rPr>
              <a:t> </a:t>
            </a:r>
            <a:r>
              <a:rPr lang="pt-BR" sz="2800" dirty="0">
                <a:solidFill>
                  <a:srgbClr val="323233"/>
                </a:solidFill>
                <a:latin typeface="AMX" pitchFamily="2" charset="0"/>
              </a:rPr>
              <a:t>DISTRIBUIÇÃO MASSIVO </a:t>
            </a:r>
            <a:r>
              <a:rPr lang="pt-BR" sz="2800" dirty="0">
                <a:solidFill>
                  <a:srgbClr val="DA261C"/>
                </a:solidFill>
                <a:latin typeface="AMX" pitchFamily="2" charset="0"/>
              </a:rPr>
              <a:t> </a:t>
            </a:r>
            <a:endParaRPr lang="pt-BR" sz="6000" noProof="0" dirty="0">
              <a:solidFill>
                <a:srgbClr val="DA261C"/>
              </a:solidFill>
              <a:latin typeface="AMX" pitchFamily="2" charset="0"/>
            </a:endParaRP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FFE081BA-E23E-06CB-8B8C-BD75B413DCAF}"/>
              </a:ext>
            </a:extLst>
          </p:cNvPr>
          <p:cNvSpPr/>
          <p:nvPr/>
        </p:nvSpPr>
        <p:spPr>
          <a:xfrm>
            <a:off x="613437" y="929731"/>
            <a:ext cx="1319936" cy="474488"/>
          </a:xfrm>
          <a:custGeom>
            <a:avLst/>
            <a:gdLst/>
            <a:ahLst/>
            <a:cxnLst/>
            <a:rect l="l" t="t" r="r" b="b"/>
            <a:pathLst>
              <a:path w="1319936" h="474488">
                <a:moveTo>
                  <a:pt x="0" y="0"/>
                </a:moveTo>
                <a:lnTo>
                  <a:pt x="1319937" y="0"/>
                </a:lnTo>
                <a:lnTo>
                  <a:pt x="1319937" y="474488"/>
                </a:lnTo>
                <a:lnTo>
                  <a:pt x="0" y="474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033" b="-1033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EB0B941B-60AA-2F27-49FC-647C3F148C11}"/>
              </a:ext>
            </a:extLst>
          </p:cNvPr>
          <p:cNvSpPr txBox="1"/>
          <p:nvPr/>
        </p:nvSpPr>
        <p:spPr>
          <a:xfrm>
            <a:off x="414522" y="5598692"/>
            <a:ext cx="5850714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3" lvl="1" indent="-194312" algn="l">
              <a:buClr>
                <a:srgbClr val="CD222B"/>
              </a:buClr>
              <a:buFont typeface="Arial"/>
              <a:buChar char="•"/>
            </a:pPr>
            <a:r>
              <a:rPr lang="pt-BR" sz="2400" noProof="0" dirty="0">
                <a:solidFill>
                  <a:srgbClr val="171717"/>
                </a:solidFill>
                <a:latin typeface="AMX" pitchFamily="2" charset="0"/>
                <a:ea typeface="Source Sans Pro"/>
                <a:cs typeface="Source Sans Pro"/>
                <a:sym typeface="Source Sans Pro"/>
              </a:rPr>
              <a:t>Reserve um espaço só pra você</a:t>
            </a:r>
          </a:p>
          <a:p>
            <a:pPr marL="388623" lvl="1" indent="-194312" algn="l">
              <a:buClr>
                <a:srgbClr val="CD222B"/>
              </a:buClr>
              <a:buFont typeface="Arial"/>
              <a:buChar char="•"/>
            </a:pPr>
            <a:r>
              <a:rPr lang="pt-BR" sz="2400" noProof="0" dirty="0">
                <a:solidFill>
                  <a:srgbClr val="171717"/>
                </a:solidFill>
                <a:latin typeface="AMX" pitchFamily="2" charset="0"/>
                <a:ea typeface="Source Sans Pro"/>
                <a:cs typeface="Source Sans Pro"/>
                <a:sym typeface="Source Sans Pro"/>
              </a:rPr>
              <a:t>Avise seus pares e lideres</a:t>
            </a:r>
          </a:p>
          <a:p>
            <a:pPr marL="388623" lvl="1" indent="-194312" algn="l">
              <a:buClr>
                <a:srgbClr val="CD222B"/>
              </a:buClr>
              <a:buFont typeface="Arial"/>
              <a:buChar char="•"/>
            </a:pPr>
            <a:r>
              <a:rPr lang="pt-BR" sz="2400" noProof="0" dirty="0">
                <a:solidFill>
                  <a:srgbClr val="171717"/>
                </a:solidFill>
                <a:latin typeface="AMX" pitchFamily="2" charset="0"/>
                <a:ea typeface="Source Sans Pro"/>
                <a:cs typeface="Source Sans Pro"/>
                <a:sym typeface="Source Sans Pro"/>
              </a:rPr>
              <a:t>Aproveite e se especialize ainda mais</a:t>
            </a:r>
          </a:p>
          <a:p>
            <a:pPr algn="l">
              <a:buClr>
                <a:srgbClr val="CD222B"/>
              </a:buClr>
            </a:pPr>
            <a:endParaRPr lang="pt-BR" sz="2000" noProof="0" dirty="0">
              <a:solidFill>
                <a:srgbClr val="171717"/>
              </a:solidFill>
              <a:latin typeface="AMX" pitchFamily="2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45D510A1-9BFD-20E2-1741-332917691A73}"/>
              </a:ext>
            </a:extLst>
          </p:cNvPr>
          <p:cNvSpPr/>
          <p:nvPr/>
        </p:nvSpPr>
        <p:spPr>
          <a:xfrm>
            <a:off x="566121" y="3604056"/>
            <a:ext cx="3205171" cy="7509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spc="366" noProof="0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É AMANHÃ</a:t>
            </a:r>
          </a:p>
        </p:txBody>
      </p:sp>
      <p:sp>
        <p:nvSpPr>
          <p:cNvPr id="36" name="Retângulo: Cantos Diagonais Arredondados 35">
            <a:extLst>
              <a:ext uri="{FF2B5EF4-FFF2-40B4-BE49-F238E27FC236}">
                <a16:creationId xmlns:a16="http://schemas.microsoft.com/office/drawing/2014/main" id="{46F6F4D6-3C28-6649-595A-E619253D5456}"/>
              </a:ext>
            </a:extLst>
          </p:cNvPr>
          <p:cNvSpPr/>
          <p:nvPr/>
        </p:nvSpPr>
        <p:spPr>
          <a:xfrm>
            <a:off x="561604" y="7050958"/>
            <a:ext cx="3724646" cy="1354491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Data: XX/XX/XXXX</a:t>
            </a:r>
          </a:p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Hora: </a:t>
            </a:r>
            <a:r>
              <a:rPr lang="pt-BR" sz="2000" b="1" spc="366" dirty="0" err="1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XXhXX</a:t>
            </a:r>
            <a:endParaRPr lang="pt-BR" sz="2000" b="1" spc="366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Link: XXXXXXXX</a:t>
            </a:r>
            <a:endParaRPr lang="pt-BR" sz="2000" b="1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EB0F0B5B-3EAF-36DB-C2FB-BEAE30FCB7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0" y="9375257"/>
            <a:ext cx="1319937" cy="4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B9406444-6A09-AB26-D901-4C302CB7A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988" y="415405"/>
            <a:ext cx="17686609" cy="9871595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8674075" y="6693722"/>
            <a:ext cx="5081578" cy="3429181"/>
          </a:xfrm>
          <a:custGeom>
            <a:avLst/>
            <a:gdLst/>
            <a:ahLst/>
            <a:cxnLst/>
            <a:rect l="l" t="t" r="r" b="b"/>
            <a:pathLst>
              <a:path w="5081578" h="3429181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28" b="-228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0DF2E6B1-5DEF-00C2-D11D-A58ABC02827F}"/>
              </a:ext>
            </a:extLst>
          </p:cNvPr>
          <p:cNvSpPr/>
          <p:nvPr/>
        </p:nvSpPr>
        <p:spPr>
          <a:xfrm>
            <a:off x="8674075" y="6693722"/>
            <a:ext cx="5081578" cy="3429181"/>
          </a:xfrm>
          <a:custGeom>
            <a:avLst/>
            <a:gdLst/>
            <a:ahLst/>
            <a:cxnLst/>
            <a:rect l="l" t="t" r="r" b="b"/>
            <a:pathLst>
              <a:path w="5081578" h="3429181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28" b="-228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0F12268D-28C8-5A29-2D06-128A332F2658}"/>
              </a:ext>
            </a:extLst>
          </p:cNvPr>
          <p:cNvSpPr txBox="1"/>
          <p:nvPr/>
        </p:nvSpPr>
        <p:spPr>
          <a:xfrm>
            <a:off x="613437" y="6079553"/>
            <a:ext cx="48348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i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Já pensou em trocar experiências com os colegas do Brasil inteiro? </a:t>
            </a:r>
            <a:endParaRPr lang="pt-BR" sz="2400" b="1" i="1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A332C0CB-FEA7-9930-80BE-4DF61253BA92}"/>
              </a:ext>
            </a:extLst>
          </p:cNvPr>
          <p:cNvSpPr/>
          <p:nvPr/>
        </p:nvSpPr>
        <p:spPr>
          <a:xfrm rot="5400000">
            <a:off x="166868" y="-166868"/>
            <a:ext cx="1636376" cy="1970113"/>
          </a:xfrm>
          <a:custGeom>
            <a:avLst/>
            <a:gdLst/>
            <a:ahLst/>
            <a:cxnLst/>
            <a:rect l="l" t="t" r="r" b="b"/>
            <a:pathLst>
              <a:path w="1636376" h="1970113">
                <a:moveTo>
                  <a:pt x="0" y="0"/>
                </a:moveTo>
                <a:lnTo>
                  <a:pt x="1636376" y="0"/>
                </a:lnTo>
                <a:lnTo>
                  <a:pt x="1636376" y="1970112"/>
                </a:lnTo>
                <a:lnTo>
                  <a:pt x="0" y="19701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23" b="-10000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D124D95-6710-2032-856E-8132C70D75AF}"/>
              </a:ext>
            </a:extLst>
          </p:cNvPr>
          <p:cNvSpPr txBox="1"/>
          <p:nvPr/>
        </p:nvSpPr>
        <p:spPr>
          <a:xfrm>
            <a:off x="499853" y="2053012"/>
            <a:ext cx="5405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AMX Black" pitchFamily="2" charset="0"/>
              </a:rPr>
              <a:t>GESTÃO 360º</a:t>
            </a:r>
          </a:p>
          <a:p>
            <a:r>
              <a:rPr lang="pt-BR" sz="3200" dirty="0">
                <a:solidFill>
                  <a:srgbClr val="DA291C"/>
                </a:solidFill>
                <a:latin typeface="AMX" pitchFamily="2" charset="0"/>
              </a:rPr>
              <a:t>|</a:t>
            </a:r>
            <a:r>
              <a:rPr lang="pt-BR" sz="3200" dirty="0">
                <a:solidFill>
                  <a:schemeClr val="bg1">
                    <a:lumMod val="65000"/>
                  </a:schemeClr>
                </a:solidFill>
                <a:latin typeface="AMX" pitchFamily="2" charset="0"/>
              </a:rPr>
              <a:t> </a:t>
            </a:r>
            <a:r>
              <a:rPr lang="pt-BR" sz="3200" dirty="0">
                <a:solidFill>
                  <a:schemeClr val="bg1">
                    <a:lumMod val="75000"/>
                  </a:schemeClr>
                </a:solidFill>
                <a:latin typeface="AMX" pitchFamily="2" charset="0"/>
              </a:rPr>
              <a:t>DISTRIBUIÇÃO MASSIVO </a:t>
            </a:r>
            <a:r>
              <a:rPr lang="pt-BR" sz="3200" dirty="0">
                <a:solidFill>
                  <a:schemeClr val="bg1"/>
                </a:solidFill>
                <a:latin typeface="AMX" pitchFamily="2" charset="0"/>
              </a:rPr>
              <a:t> </a:t>
            </a:r>
            <a:endParaRPr lang="pt-BR" sz="3200" noProof="0" dirty="0">
              <a:solidFill>
                <a:schemeClr val="bg1"/>
              </a:solidFill>
              <a:latin typeface="AMX" pitchFamily="2" charset="0"/>
            </a:endParaRP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58E60A3A-68CD-FC84-A020-4266481FAE50}"/>
              </a:ext>
            </a:extLst>
          </p:cNvPr>
          <p:cNvSpPr/>
          <p:nvPr/>
        </p:nvSpPr>
        <p:spPr>
          <a:xfrm>
            <a:off x="647260" y="929731"/>
            <a:ext cx="1319936" cy="474488"/>
          </a:xfrm>
          <a:custGeom>
            <a:avLst/>
            <a:gdLst/>
            <a:ahLst/>
            <a:cxnLst/>
            <a:rect l="l" t="t" r="r" b="b"/>
            <a:pathLst>
              <a:path w="1319936" h="474488">
                <a:moveTo>
                  <a:pt x="0" y="0"/>
                </a:moveTo>
                <a:lnTo>
                  <a:pt x="1319937" y="0"/>
                </a:lnTo>
                <a:lnTo>
                  <a:pt x="1319937" y="474488"/>
                </a:lnTo>
                <a:lnTo>
                  <a:pt x="0" y="474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033" b="-1033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E4A59BE9-4C2A-D0DB-3323-CD8BCCFD07FB}"/>
              </a:ext>
            </a:extLst>
          </p:cNvPr>
          <p:cNvSpPr/>
          <p:nvPr/>
        </p:nvSpPr>
        <p:spPr>
          <a:xfrm>
            <a:off x="561604" y="3911657"/>
            <a:ext cx="4124696" cy="179725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pt-BR" sz="2000" b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SAVE THE DATE</a:t>
            </a:r>
          </a:p>
          <a:p>
            <a:r>
              <a:rPr lang="pt-BR" sz="2000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Data: XX/XX/XXXX</a:t>
            </a:r>
          </a:p>
          <a:p>
            <a:r>
              <a:rPr lang="pt-BR" sz="2000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Hora: </a:t>
            </a:r>
            <a:r>
              <a:rPr lang="pt-BR" sz="2000" spc="366" dirty="0" err="1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XXhXX</a:t>
            </a:r>
            <a:endParaRPr lang="pt-BR" sz="2000" spc="366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  <a:p>
            <a:r>
              <a:rPr lang="pt-BR" sz="2000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Link: TEAMS INVITE</a:t>
            </a:r>
            <a:endParaRPr lang="pt-BR" sz="2000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322808F7-3A78-BBB0-FE11-647BAA9BA1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260" y="9146853"/>
            <a:ext cx="1319937" cy="496337"/>
          </a:xfrm>
          <a:prstGeom prst="rect">
            <a:avLst/>
          </a:prstGeom>
        </p:spPr>
      </p:pic>
      <p:sp>
        <p:nvSpPr>
          <p:cNvPr id="41" name="TextBox 21">
            <a:extLst>
              <a:ext uri="{FF2B5EF4-FFF2-40B4-BE49-F238E27FC236}">
                <a16:creationId xmlns:a16="http://schemas.microsoft.com/office/drawing/2014/main" id="{0964B239-F1B1-563F-C864-180B147FDF21}"/>
              </a:ext>
            </a:extLst>
          </p:cNvPr>
          <p:cNvSpPr txBox="1"/>
          <p:nvPr/>
        </p:nvSpPr>
        <p:spPr>
          <a:xfrm>
            <a:off x="613437" y="7495324"/>
            <a:ext cx="468246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i="1" spc="366" dirty="0">
                <a:solidFill>
                  <a:schemeClr val="bg1"/>
                </a:solidFill>
                <a:latin typeface="AMX" pitchFamily="2" charset="0"/>
                <a:ea typeface="ITC Franklin Gothic LT Semi-Bold"/>
                <a:cs typeface="ITC Franklin Gothic LT Semi-Bold"/>
                <a:sym typeface="ITC Franklin Gothic LT Semi-Bold"/>
              </a:rPr>
              <a:t>Já imaginou aquele problema ter solução?</a:t>
            </a:r>
            <a:endParaRPr lang="pt-BR" sz="2400" i="1" spc="366" noProof="0" dirty="0">
              <a:solidFill>
                <a:schemeClr val="bg1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Props1.xml><?xml version="1.0" encoding="utf-8"?>
<ds:datastoreItem xmlns:ds="http://schemas.openxmlformats.org/officeDocument/2006/customXml" ds:itemID="{FF50A4A0-CC41-4088-B03D-6F00A745B688}"/>
</file>

<file path=customXml/itemProps2.xml><?xml version="1.0" encoding="utf-8"?>
<ds:datastoreItem xmlns:ds="http://schemas.openxmlformats.org/officeDocument/2006/customXml" ds:itemID="{631932DE-6844-40E6-9BE8-264BC17FF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396359-1550-4CD1-8F24-CF717FACEBD9}">
  <ds:schemaRefs>
    <ds:schemaRef ds:uri="http://schemas.microsoft.com/office/2006/metadata/properties"/>
    <ds:schemaRef ds:uri="http://schemas.microsoft.com/office/infopath/2007/PartnerControls"/>
    <ds:schemaRef ds:uri="b1956aee-e8ca-461a-9b13-e75029c7b2bd"/>
    <ds:schemaRef ds:uri="4b17914a-5caf-4d21-bdcb-a65a2c96de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85</Words>
  <Application>Microsoft Office PowerPoint</Application>
  <PresentationFormat>Personalizar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AMX Black</vt:lpstr>
      <vt:lpstr>Calibri</vt:lpstr>
      <vt:lpstr>AMX</vt:lpstr>
      <vt:lpstr>Arial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DM_Invites Chats</dc:title>
  <cp:lastModifiedBy>Leticia Soares</cp:lastModifiedBy>
  <cp:revision>3</cp:revision>
  <dcterms:created xsi:type="dcterms:W3CDTF">2006-08-16T00:00:00Z</dcterms:created>
  <dcterms:modified xsi:type="dcterms:W3CDTF">2026-05-05T11:37:22Z</dcterms:modified>
  <dc:identifier>DAHFvP8TjaU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