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</p:sldIdLst>
  <p:sldSz cx="10287000" cy="10287000"/>
  <p:notesSz cx="6858000" cy="9144000"/>
  <p:embeddedFontLst>
    <p:embeddedFont>
      <p:font typeface="ITC Franklin Gothic LT Semi-Bold" charset="1" panose="020B0704030502020204"/>
      <p:regular r:id="rId8"/>
    </p:embeddedFont>
    <p:embeddedFont>
      <p:font typeface="Source Sans Pro" charset="1" panose="020B0503030403020204"/>
      <p:regular r:id="rId9"/>
    </p:embeddedFont>
    <p:embeddedFont>
      <p:font typeface="Arimo" charset="1" panose="020B0604020202020204"/>
      <p:regular r:id="rId10"/>
    </p:embeddedFont>
    <p:embeddedFont>
      <p:font typeface="Arimo Bold" charset="1" panose="020B0704020202020204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8.fntdata"/><Relationship Id="rId13" Type="http://schemas.openxmlformats.org/officeDocument/2006/relationships/customXml" Target="../customXml/item2.xml"/><Relationship Id="rId3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customXml" Target="../customXml/item1.xml"/><Relationship Id="rId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11" Type="http://schemas.openxmlformats.org/officeDocument/2006/relationships/font" Target="fonts/font11.fntdata"/><Relationship Id="rId6" Type="http://schemas.openxmlformats.org/officeDocument/2006/relationships/slide" Target="slides/slide1.xml"/><Relationship Id="rId5" Type="http://schemas.openxmlformats.org/officeDocument/2006/relationships/tableStyles" Target="tableStyles.xml"/><Relationship Id="rId10" Type="http://schemas.openxmlformats.org/officeDocument/2006/relationships/font" Target="fonts/font10.fntdata"/><Relationship Id="rId4" Type="http://schemas.openxmlformats.org/officeDocument/2006/relationships/theme" Target="theme/theme1.xml"/><Relationship Id="rId9" Type="http://schemas.openxmlformats.org/officeDocument/2006/relationships/font" Target="fonts/font9.fntdata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8.png" Type="http://schemas.openxmlformats.org/officeDocument/2006/relationships/image"/><Relationship Id="rId2" Target="../media/image17.png" Type="http://schemas.openxmlformats.org/officeDocument/2006/relationships/image"/><Relationship Id="rId3" Target="../media/image1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78606" y="5906824"/>
            <a:ext cx="669198" cy="1938747"/>
            <a:chOff x="0" y="0"/>
            <a:chExt cx="892264" cy="2584996"/>
          </a:xfrm>
        </p:grpSpPr>
        <p:sp>
          <p:nvSpPr>
            <p:cNvPr name="Freeform 3" id="3" descr="Seta  O conteúdo gerado por IA pode estar incorreto."/>
            <p:cNvSpPr/>
            <p:nvPr/>
          </p:nvSpPr>
          <p:spPr>
            <a:xfrm flipH="false" flipV="false" rot="0">
              <a:off x="0" y="0"/>
              <a:ext cx="892302" cy="2584958"/>
            </a:xfrm>
            <a:custGeom>
              <a:avLst/>
              <a:gdLst/>
              <a:ahLst/>
              <a:cxnLst/>
              <a:rect r="r" b="b" t="t" l="l"/>
              <a:pathLst>
                <a:path h="2584958" w="892302">
                  <a:moveTo>
                    <a:pt x="0" y="0"/>
                  </a:moveTo>
                  <a:lnTo>
                    <a:pt x="892302" y="0"/>
                  </a:lnTo>
                  <a:lnTo>
                    <a:pt x="892302" y="2584958"/>
                  </a:lnTo>
                  <a:lnTo>
                    <a:pt x="0" y="25849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-188058" b="-1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5597023" y="5880373"/>
            <a:ext cx="1641319" cy="1971789"/>
            <a:chOff x="0" y="0"/>
            <a:chExt cx="2188426" cy="2629052"/>
          </a:xfrm>
        </p:grpSpPr>
        <p:sp>
          <p:nvSpPr>
            <p:cNvPr name="Freeform 5" id="5" descr="Forma, Seta, Círculo  O conteúdo gerado por IA pode estar incorreto."/>
            <p:cNvSpPr/>
            <p:nvPr/>
          </p:nvSpPr>
          <p:spPr>
            <a:xfrm flipH="false" flipV="false" rot="0">
              <a:off x="0" y="0"/>
              <a:ext cx="2188464" cy="2629027"/>
            </a:xfrm>
            <a:custGeom>
              <a:avLst/>
              <a:gdLst/>
              <a:ahLst/>
              <a:cxnLst/>
              <a:rect r="r" b="b" t="t" l="l"/>
              <a:pathLst>
                <a:path h="2629027" w="2188464">
                  <a:moveTo>
                    <a:pt x="0" y="0"/>
                  </a:moveTo>
                  <a:lnTo>
                    <a:pt x="2188464" y="0"/>
                  </a:lnTo>
                  <a:lnTo>
                    <a:pt x="2188464" y="2629027"/>
                  </a:lnTo>
                  <a:lnTo>
                    <a:pt x="0" y="26290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12" t="0" r="-110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5400000">
            <a:off x="166868" y="-166868"/>
            <a:ext cx="1636376" cy="1970113"/>
          </a:xfrm>
          <a:custGeom>
            <a:avLst/>
            <a:gdLst/>
            <a:ahLst/>
            <a:cxnLst/>
            <a:rect r="r" b="b" t="t" l="l"/>
            <a:pathLst>
              <a:path h="1970113" w="1636376">
                <a:moveTo>
                  <a:pt x="0" y="0"/>
                </a:moveTo>
                <a:lnTo>
                  <a:pt x="1636376" y="0"/>
                </a:lnTo>
                <a:lnTo>
                  <a:pt x="1636376" y="1970112"/>
                </a:lnTo>
                <a:lnTo>
                  <a:pt x="0" y="19701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-523" b="-10000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0" y="9179957"/>
            <a:ext cx="10301488" cy="1121531"/>
            <a:chOff x="0" y="0"/>
            <a:chExt cx="13735317" cy="149537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3735304" cy="1495425"/>
            </a:xfrm>
            <a:custGeom>
              <a:avLst/>
              <a:gdLst/>
              <a:ahLst/>
              <a:cxnLst/>
              <a:rect r="r" b="b" t="t" l="l"/>
              <a:pathLst>
                <a:path h="1495425" w="13735304">
                  <a:moveTo>
                    <a:pt x="0" y="0"/>
                  </a:moveTo>
                  <a:lnTo>
                    <a:pt x="13735304" y="0"/>
                  </a:lnTo>
                  <a:lnTo>
                    <a:pt x="13735304" y="1495425"/>
                  </a:lnTo>
                  <a:lnTo>
                    <a:pt x="0" y="1495425"/>
                  </a:lnTo>
                  <a:close/>
                </a:path>
              </a:pathLst>
            </a:custGeom>
            <a:solidFill>
              <a:srgbClr val="DA261C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4394206" y="9386764"/>
            <a:ext cx="1511456" cy="567890"/>
            <a:chOff x="0" y="0"/>
            <a:chExt cx="2015274" cy="757187"/>
          </a:xfrm>
        </p:grpSpPr>
        <p:sp>
          <p:nvSpPr>
            <p:cNvPr name="Freeform 10" id="10" descr="Texto  O conteúdo gerado por IA pode estar incorreto."/>
            <p:cNvSpPr/>
            <p:nvPr/>
          </p:nvSpPr>
          <p:spPr>
            <a:xfrm flipH="false" flipV="false" rot="0">
              <a:off x="0" y="0"/>
              <a:ext cx="2015236" cy="757174"/>
            </a:xfrm>
            <a:custGeom>
              <a:avLst/>
              <a:gdLst/>
              <a:ahLst/>
              <a:cxnLst/>
              <a:rect r="r" b="b" t="t" l="l"/>
              <a:pathLst>
                <a:path h="757174" w="2015236">
                  <a:moveTo>
                    <a:pt x="0" y="0"/>
                  </a:moveTo>
                  <a:lnTo>
                    <a:pt x="2015236" y="0"/>
                  </a:lnTo>
                  <a:lnTo>
                    <a:pt x="2015236" y="757174"/>
                  </a:lnTo>
                  <a:lnTo>
                    <a:pt x="0" y="7571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31" r="-1" b="-33"/>
              </a:stretch>
            </a:blip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1125331" y="1100404"/>
            <a:ext cx="1319936" cy="474488"/>
          </a:xfrm>
          <a:custGeom>
            <a:avLst/>
            <a:gdLst/>
            <a:ahLst/>
            <a:cxnLst/>
            <a:rect r="r" b="b" t="t" l="l"/>
            <a:pathLst>
              <a:path h="474488" w="1319936">
                <a:moveTo>
                  <a:pt x="0" y="0"/>
                </a:moveTo>
                <a:lnTo>
                  <a:pt x="1319937" y="0"/>
                </a:lnTo>
                <a:lnTo>
                  <a:pt x="1319937" y="474488"/>
                </a:lnTo>
                <a:lnTo>
                  <a:pt x="0" y="4744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-1033" r="0" b="-1033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427939" y="6197689"/>
            <a:ext cx="1399184" cy="1695917"/>
          </a:xfrm>
          <a:custGeom>
            <a:avLst/>
            <a:gdLst/>
            <a:ahLst/>
            <a:cxnLst/>
            <a:rect r="r" b="b" t="t" l="l"/>
            <a:pathLst>
              <a:path h="1695917" w="1399184">
                <a:moveTo>
                  <a:pt x="0" y="0"/>
                </a:moveTo>
                <a:lnTo>
                  <a:pt x="1399185" y="0"/>
                </a:lnTo>
                <a:lnTo>
                  <a:pt x="1399185" y="1695917"/>
                </a:lnTo>
                <a:lnTo>
                  <a:pt x="0" y="169591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1728" t="0" r="0" b="-827"/>
            </a:stretch>
          </a:blipFill>
        </p:spPr>
      </p:sp>
      <p:sp>
        <p:nvSpPr>
          <p:cNvPr name="Freeform 13" id="13"/>
          <p:cNvSpPr/>
          <p:nvPr/>
        </p:nvSpPr>
        <p:spPr>
          <a:xfrm flipH="true" flipV="true" rot="-10800000">
            <a:off x="3871189" y="0"/>
            <a:ext cx="6481858" cy="4238987"/>
          </a:xfrm>
          <a:custGeom>
            <a:avLst/>
            <a:gdLst/>
            <a:ahLst/>
            <a:cxnLst/>
            <a:rect r="r" b="b" t="t" l="l"/>
            <a:pathLst>
              <a:path h="4238987" w="6481858">
                <a:moveTo>
                  <a:pt x="6481857" y="4238987"/>
                </a:moveTo>
                <a:lnTo>
                  <a:pt x="0" y="4238987"/>
                </a:lnTo>
                <a:lnTo>
                  <a:pt x="0" y="0"/>
                </a:lnTo>
                <a:lnTo>
                  <a:pt x="6481857" y="0"/>
                </a:lnTo>
                <a:lnTo>
                  <a:pt x="6481857" y="4238987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1" t="-449" r="534" b="-275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-10800000">
            <a:off x="8954291" y="3884657"/>
            <a:ext cx="1347197" cy="3313490"/>
            <a:chOff x="0" y="0"/>
            <a:chExt cx="1796263" cy="4417987"/>
          </a:xfrm>
        </p:grpSpPr>
        <p:sp>
          <p:nvSpPr>
            <p:cNvPr name="Freeform 15" id="15" descr="Logotipo  O conteúdo gerado por IA pode estar incorreto."/>
            <p:cNvSpPr/>
            <p:nvPr/>
          </p:nvSpPr>
          <p:spPr>
            <a:xfrm flipH="false" flipV="false" rot="0">
              <a:off x="0" y="0"/>
              <a:ext cx="1796288" cy="4417949"/>
            </a:xfrm>
            <a:custGeom>
              <a:avLst/>
              <a:gdLst/>
              <a:ahLst/>
              <a:cxnLst/>
              <a:rect r="r" b="b" t="t" l="l"/>
              <a:pathLst>
                <a:path h="4417949" w="1796288">
                  <a:moveTo>
                    <a:pt x="0" y="0"/>
                  </a:moveTo>
                  <a:lnTo>
                    <a:pt x="1796288" y="0"/>
                  </a:lnTo>
                  <a:lnTo>
                    <a:pt x="1796288" y="4417949"/>
                  </a:lnTo>
                  <a:lnTo>
                    <a:pt x="0" y="4417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45155" t="0" r="-73758" b="-14968"/>
              </a:stretch>
            </a:blipFill>
          </p:spPr>
        </p:sp>
      </p:grpSp>
      <p:sp>
        <p:nvSpPr>
          <p:cNvPr name="Freeform 16" id="16"/>
          <p:cNvSpPr/>
          <p:nvPr/>
        </p:nvSpPr>
        <p:spPr>
          <a:xfrm flipH="false" flipV="false" rot="0">
            <a:off x="8674075" y="6693722"/>
            <a:ext cx="5081578" cy="3429181"/>
          </a:xfrm>
          <a:custGeom>
            <a:avLst/>
            <a:gdLst/>
            <a:ahLst/>
            <a:cxnLst/>
            <a:rect r="r" b="b" t="t" l="l"/>
            <a:pathLst>
              <a:path h="3429181" w="5081578">
                <a:moveTo>
                  <a:pt x="0" y="0"/>
                </a:moveTo>
                <a:lnTo>
                  <a:pt x="5081578" y="0"/>
                </a:lnTo>
                <a:lnTo>
                  <a:pt x="5081578" y="3429181"/>
                </a:lnTo>
                <a:lnTo>
                  <a:pt x="0" y="342918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-228" r="0" b="-228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0">
            <a:off x="1723069" y="1726430"/>
            <a:ext cx="2004388" cy="786127"/>
            <a:chOff x="0" y="0"/>
            <a:chExt cx="4535957" cy="1779016"/>
          </a:xfrm>
        </p:grpSpPr>
        <p:sp>
          <p:nvSpPr>
            <p:cNvPr name="Freeform 18" id="18" descr="Desenho com traços pretos em fundo branco  O conteúdo gerado por IA pode estar incorreto."/>
            <p:cNvSpPr/>
            <p:nvPr/>
          </p:nvSpPr>
          <p:spPr>
            <a:xfrm flipH="false" flipV="false" rot="0">
              <a:off x="0" y="0"/>
              <a:ext cx="4535932" cy="1779016"/>
            </a:xfrm>
            <a:custGeom>
              <a:avLst/>
              <a:gdLst/>
              <a:ahLst/>
              <a:cxnLst/>
              <a:rect r="r" b="b" t="t" l="l"/>
              <a:pathLst>
                <a:path h="1779016" w="4535932">
                  <a:moveTo>
                    <a:pt x="0" y="0"/>
                  </a:moveTo>
                  <a:lnTo>
                    <a:pt x="4535932" y="0"/>
                  </a:lnTo>
                  <a:lnTo>
                    <a:pt x="4535932" y="1779016"/>
                  </a:lnTo>
                  <a:lnTo>
                    <a:pt x="0" y="177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l="0" t="-156" r="0" b="-156"/>
              </a:stretch>
            </a:blipFill>
          </p:spPr>
        </p:sp>
      </p:grpSp>
      <p:sp>
        <p:nvSpPr>
          <p:cNvPr name="TextBox 19" id="19"/>
          <p:cNvSpPr txBox="true"/>
          <p:nvPr/>
        </p:nvSpPr>
        <p:spPr>
          <a:xfrm rot="0">
            <a:off x="562594" y="2766422"/>
            <a:ext cx="5241074" cy="1512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true">
                <a:solidFill>
                  <a:srgbClr val="171717"/>
                </a:solidFill>
                <a:latin typeface="ITC Franklin Gothic LT Semi-Bold"/>
                <a:ea typeface="ITC Franklin Gothic LT Semi-Bold"/>
                <a:cs typeface="ITC Franklin Gothic LT Semi-Bold"/>
                <a:sym typeface="ITC Franklin Gothic LT Semi-Bold"/>
              </a:rPr>
              <a:t>GESTÃO 360º </a:t>
            </a:r>
          </a:p>
          <a:p>
            <a:pPr algn="l">
              <a:lnSpc>
                <a:spcPts val="2520"/>
              </a:lnSpc>
            </a:pPr>
            <a:r>
              <a:rPr lang="en-US" b="true" sz="4200" spc="1197">
                <a:solidFill>
                  <a:srgbClr val="171717"/>
                </a:solidFill>
                <a:latin typeface="ITC Franklin Gothic LT Semi-Bold"/>
                <a:ea typeface="ITC Franklin Gothic LT Semi-Bold"/>
                <a:cs typeface="ITC Franklin Gothic LT Semi-Bold"/>
                <a:sym typeface="ITC Franklin Gothic LT Semi-Bold"/>
              </a:rPr>
              <a:t>Distribuição Massivo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255204" y="6999075"/>
            <a:ext cx="5989320" cy="1000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40"/>
              </a:lnSpc>
            </a:pPr>
            <a:r>
              <a:rPr lang="en-US" sz="2200">
                <a:solidFill>
                  <a:srgbClr val="17171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Data: XX/XX/XXXX</a:t>
            </a:r>
          </a:p>
          <a:p>
            <a:pPr algn="l">
              <a:lnSpc>
                <a:spcPts val="2640"/>
              </a:lnSpc>
            </a:pPr>
            <a:r>
              <a:rPr lang="en-US" sz="2200">
                <a:solidFill>
                  <a:srgbClr val="17171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Hora: XXhXX</a:t>
            </a:r>
          </a:p>
          <a:p>
            <a:pPr algn="l">
              <a:lnSpc>
                <a:spcPts val="2640"/>
              </a:lnSpc>
            </a:pPr>
            <a:r>
              <a:rPr lang="en-US" sz="2200">
                <a:solidFill>
                  <a:srgbClr val="17171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Link: XXXXXXXX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562594" y="4503168"/>
            <a:ext cx="6675749" cy="15879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73"/>
              </a:lnSpc>
            </a:pPr>
            <a:r>
              <a:rPr lang="en-US" sz="1900" spc="366" b="true">
                <a:solidFill>
                  <a:srgbClr val="171717"/>
                </a:solidFill>
                <a:latin typeface="ITC Franklin Gothic LT Semi-Bold"/>
                <a:ea typeface="ITC Franklin Gothic LT Semi-Bold"/>
                <a:cs typeface="ITC Franklin Gothic LT Semi-Bold"/>
                <a:sym typeface="ITC Franklin Gothic LT Semi-Bold"/>
              </a:rPr>
              <a:t>É AMANHÃ</a:t>
            </a:r>
          </a:p>
          <a:p>
            <a:pPr algn="l">
              <a:lnSpc>
                <a:spcPts val="1273"/>
              </a:lnSpc>
            </a:pPr>
            <a:r>
              <a:rPr lang="en-US" sz="1900" spc="366" b="true">
                <a:solidFill>
                  <a:srgbClr val="171717"/>
                </a:solidFill>
                <a:latin typeface="ITC Franklin Gothic LT Semi-Bold"/>
                <a:ea typeface="ITC Franklin Gothic LT Semi-Bold"/>
                <a:cs typeface="ITC Franklin Gothic LT Semi-Bold"/>
                <a:sym typeface="ITC Franklin Gothic LT Semi-Bold"/>
              </a:rPr>
              <a:t>Encontro dos comandantes do canal DM</a:t>
            </a:r>
          </a:p>
          <a:p>
            <a:pPr algn="l">
              <a:lnSpc>
                <a:spcPts val="1947"/>
              </a:lnSpc>
            </a:pPr>
          </a:p>
          <a:p>
            <a:pPr algn="l" marL="388623" indent="-194312" lvl="1">
              <a:lnSpc>
                <a:spcPts val="2160"/>
              </a:lnSpc>
              <a:buFont typeface="Arial"/>
              <a:buChar char="•"/>
            </a:pPr>
            <a:r>
              <a:rPr lang="en-US" sz="1800">
                <a:solidFill>
                  <a:srgbClr val="17171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Reserve um espaço só pra você</a:t>
            </a:r>
          </a:p>
          <a:p>
            <a:pPr algn="l" marL="388623" indent="-194312" lvl="1">
              <a:lnSpc>
                <a:spcPts val="2160"/>
              </a:lnSpc>
              <a:buFont typeface="Arial"/>
              <a:buChar char="•"/>
            </a:pPr>
            <a:r>
              <a:rPr lang="en-US" sz="1800">
                <a:solidFill>
                  <a:srgbClr val="17171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Avise seus pares e lideres</a:t>
            </a:r>
          </a:p>
          <a:p>
            <a:pPr algn="l" marL="388623" indent="-194312" lvl="1">
              <a:lnSpc>
                <a:spcPts val="2160"/>
              </a:lnSpc>
              <a:buFont typeface="Arial"/>
              <a:buChar char="•"/>
            </a:pPr>
            <a:r>
              <a:rPr lang="en-US" sz="1800">
                <a:solidFill>
                  <a:srgbClr val="17171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Aproveite e se especialize ainda mais</a:t>
            </a:r>
          </a:p>
          <a:p>
            <a:pPr algn="l">
              <a:lnSpc>
                <a:spcPts val="1947"/>
              </a:lnSpc>
            </a:pPr>
          </a:p>
        </p:txBody>
      </p:sp>
      <p:sp>
        <p:nvSpPr>
          <p:cNvPr name="Freeform 22" id="22"/>
          <p:cNvSpPr/>
          <p:nvPr/>
        </p:nvSpPr>
        <p:spPr>
          <a:xfrm flipH="false" flipV="false" rot="0">
            <a:off x="5390184" y="818188"/>
            <a:ext cx="5313456" cy="8922534"/>
          </a:xfrm>
          <a:custGeom>
            <a:avLst/>
            <a:gdLst/>
            <a:ahLst/>
            <a:cxnLst/>
            <a:rect r="r" b="b" t="t" l="l"/>
            <a:pathLst>
              <a:path h="8922534" w="5313456">
                <a:moveTo>
                  <a:pt x="0" y="0"/>
                </a:moveTo>
                <a:lnTo>
                  <a:pt x="5313456" y="0"/>
                </a:lnTo>
                <a:lnTo>
                  <a:pt x="5313456" y="8922534"/>
                </a:lnTo>
                <a:lnTo>
                  <a:pt x="0" y="8922534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-353660" t="-26088" r="0" b="-25876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0301488" cy="10301488"/>
            <a:chOff x="0" y="0"/>
            <a:chExt cx="13735317" cy="13735317"/>
          </a:xfrm>
        </p:grpSpPr>
        <p:sp>
          <p:nvSpPr>
            <p:cNvPr name="Freeform 3" id="3" descr="Desenho de rosto de pessoa visto de perto  O conteúdo gerado por IA pode estar incorreto."/>
            <p:cNvSpPr/>
            <p:nvPr/>
          </p:nvSpPr>
          <p:spPr>
            <a:xfrm flipH="false" flipV="false" rot="0">
              <a:off x="0" y="0"/>
              <a:ext cx="13735304" cy="13735304"/>
            </a:xfrm>
            <a:custGeom>
              <a:avLst/>
              <a:gdLst/>
              <a:ahLst/>
              <a:cxnLst/>
              <a:rect r="r" b="b" t="t" l="l"/>
              <a:pathLst>
                <a:path h="13735304" w="13735304">
                  <a:moveTo>
                    <a:pt x="0" y="0"/>
                  </a:moveTo>
                  <a:lnTo>
                    <a:pt x="13735304" y="0"/>
                  </a:lnTo>
                  <a:lnTo>
                    <a:pt x="13735304" y="13735304"/>
                  </a:lnTo>
                  <a:lnTo>
                    <a:pt x="0" y="137353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7763" t="-35619" r="-39406" b="-75244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6678606" y="5906824"/>
            <a:ext cx="669198" cy="1938747"/>
            <a:chOff x="0" y="0"/>
            <a:chExt cx="892264" cy="2584996"/>
          </a:xfrm>
        </p:grpSpPr>
        <p:sp>
          <p:nvSpPr>
            <p:cNvPr name="Freeform 5" id="5" descr="Seta  O conteúdo gerado por IA pode estar incorreto."/>
            <p:cNvSpPr/>
            <p:nvPr/>
          </p:nvSpPr>
          <p:spPr>
            <a:xfrm flipH="false" flipV="false" rot="0">
              <a:off x="0" y="0"/>
              <a:ext cx="892302" cy="2584958"/>
            </a:xfrm>
            <a:custGeom>
              <a:avLst/>
              <a:gdLst/>
              <a:ahLst/>
              <a:cxnLst/>
              <a:rect r="r" b="b" t="t" l="l"/>
              <a:pathLst>
                <a:path h="2584958" w="892302">
                  <a:moveTo>
                    <a:pt x="0" y="0"/>
                  </a:moveTo>
                  <a:lnTo>
                    <a:pt x="892302" y="0"/>
                  </a:lnTo>
                  <a:lnTo>
                    <a:pt x="892302" y="2584958"/>
                  </a:lnTo>
                  <a:lnTo>
                    <a:pt x="0" y="25849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-188058" b="-1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5400000">
            <a:off x="166868" y="-166868"/>
            <a:ext cx="1636376" cy="1970113"/>
          </a:xfrm>
          <a:custGeom>
            <a:avLst/>
            <a:gdLst/>
            <a:ahLst/>
            <a:cxnLst/>
            <a:rect r="r" b="b" t="t" l="l"/>
            <a:pathLst>
              <a:path h="1970113" w="1636376">
                <a:moveTo>
                  <a:pt x="0" y="0"/>
                </a:moveTo>
                <a:lnTo>
                  <a:pt x="1636376" y="0"/>
                </a:lnTo>
                <a:lnTo>
                  <a:pt x="1636376" y="1970112"/>
                </a:lnTo>
                <a:lnTo>
                  <a:pt x="0" y="19701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-523" b="-10000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0" y="9179957"/>
            <a:ext cx="10301488" cy="1121531"/>
            <a:chOff x="0" y="0"/>
            <a:chExt cx="13735317" cy="149537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3735304" cy="1495425"/>
            </a:xfrm>
            <a:custGeom>
              <a:avLst/>
              <a:gdLst/>
              <a:ahLst/>
              <a:cxnLst/>
              <a:rect r="r" b="b" t="t" l="l"/>
              <a:pathLst>
                <a:path h="1495425" w="13735304">
                  <a:moveTo>
                    <a:pt x="0" y="0"/>
                  </a:moveTo>
                  <a:lnTo>
                    <a:pt x="13735304" y="0"/>
                  </a:lnTo>
                  <a:lnTo>
                    <a:pt x="13735304" y="1495425"/>
                  </a:lnTo>
                  <a:lnTo>
                    <a:pt x="0" y="1495425"/>
                  </a:lnTo>
                  <a:close/>
                </a:path>
              </a:pathLst>
            </a:custGeom>
            <a:solidFill>
              <a:srgbClr val="DA261C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4394206" y="9386764"/>
            <a:ext cx="1511456" cy="567890"/>
            <a:chOff x="0" y="0"/>
            <a:chExt cx="2015274" cy="757187"/>
          </a:xfrm>
        </p:grpSpPr>
        <p:sp>
          <p:nvSpPr>
            <p:cNvPr name="Freeform 10" id="10" descr="Texto  O conteúdo gerado por IA pode estar incorreto."/>
            <p:cNvSpPr/>
            <p:nvPr/>
          </p:nvSpPr>
          <p:spPr>
            <a:xfrm flipH="false" flipV="false" rot="0">
              <a:off x="0" y="0"/>
              <a:ext cx="2015236" cy="757174"/>
            </a:xfrm>
            <a:custGeom>
              <a:avLst/>
              <a:gdLst/>
              <a:ahLst/>
              <a:cxnLst/>
              <a:rect r="r" b="b" t="t" l="l"/>
              <a:pathLst>
                <a:path h="757174" w="2015236">
                  <a:moveTo>
                    <a:pt x="0" y="0"/>
                  </a:moveTo>
                  <a:lnTo>
                    <a:pt x="2015236" y="0"/>
                  </a:lnTo>
                  <a:lnTo>
                    <a:pt x="2015236" y="757174"/>
                  </a:lnTo>
                  <a:lnTo>
                    <a:pt x="0" y="7571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31" r="-1" b="-33"/>
              </a:stretch>
            </a:blip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1125331" y="1100404"/>
            <a:ext cx="1319936" cy="474488"/>
          </a:xfrm>
          <a:custGeom>
            <a:avLst/>
            <a:gdLst/>
            <a:ahLst/>
            <a:cxnLst/>
            <a:rect r="r" b="b" t="t" l="l"/>
            <a:pathLst>
              <a:path h="474488" w="1319936">
                <a:moveTo>
                  <a:pt x="0" y="0"/>
                </a:moveTo>
                <a:lnTo>
                  <a:pt x="1319937" y="0"/>
                </a:lnTo>
                <a:lnTo>
                  <a:pt x="1319937" y="474488"/>
                </a:lnTo>
                <a:lnTo>
                  <a:pt x="0" y="4744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-1033" r="0" b="-1033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427939" y="6197689"/>
            <a:ext cx="1399184" cy="1695917"/>
          </a:xfrm>
          <a:custGeom>
            <a:avLst/>
            <a:gdLst/>
            <a:ahLst/>
            <a:cxnLst/>
            <a:rect r="r" b="b" t="t" l="l"/>
            <a:pathLst>
              <a:path h="1695917" w="1399184">
                <a:moveTo>
                  <a:pt x="0" y="0"/>
                </a:moveTo>
                <a:lnTo>
                  <a:pt x="1399185" y="0"/>
                </a:lnTo>
                <a:lnTo>
                  <a:pt x="1399185" y="1695917"/>
                </a:lnTo>
                <a:lnTo>
                  <a:pt x="0" y="169591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1728" t="0" r="0" b="-827"/>
            </a:stretch>
          </a:blipFill>
        </p:spPr>
      </p:sp>
      <p:sp>
        <p:nvSpPr>
          <p:cNvPr name="Freeform 13" id="13"/>
          <p:cNvSpPr/>
          <p:nvPr/>
        </p:nvSpPr>
        <p:spPr>
          <a:xfrm flipH="true" flipV="true" rot="-10800000">
            <a:off x="3871189" y="0"/>
            <a:ext cx="6481858" cy="4238987"/>
          </a:xfrm>
          <a:custGeom>
            <a:avLst/>
            <a:gdLst/>
            <a:ahLst/>
            <a:cxnLst/>
            <a:rect r="r" b="b" t="t" l="l"/>
            <a:pathLst>
              <a:path h="4238987" w="6481858">
                <a:moveTo>
                  <a:pt x="6481857" y="4238987"/>
                </a:moveTo>
                <a:lnTo>
                  <a:pt x="0" y="4238987"/>
                </a:lnTo>
                <a:lnTo>
                  <a:pt x="0" y="0"/>
                </a:lnTo>
                <a:lnTo>
                  <a:pt x="6481857" y="0"/>
                </a:lnTo>
                <a:lnTo>
                  <a:pt x="6481857" y="4238987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1" t="-449" r="534" b="-275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-10800000">
            <a:off x="8954291" y="3884657"/>
            <a:ext cx="1347197" cy="3313490"/>
            <a:chOff x="0" y="0"/>
            <a:chExt cx="1796263" cy="4417987"/>
          </a:xfrm>
        </p:grpSpPr>
        <p:sp>
          <p:nvSpPr>
            <p:cNvPr name="Freeform 15" id="15" descr="Logotipo  O conteúdo gerado por IA pode estar incorreto."/>
            <p:cNvSpPr/>
            <p:nvPr/>
          </p:nvSpPr>
          <p:spPr>
            <a:xfrm flipH="false" flipV="false" rot="0">
              <a:off x="0" y="0"/>
              <a:ext cx="1796288" cy="4417949"/>
            </a:xfrm>
            <a:custGeom>
              <a:avLst/>
              <a:gdLst/>
              <a:ahLst/>
              <a:cxnLst/>
              <a:rect r="r" b="b" t="t" l="l"/>
              <a:pathLst>
                <a:path h="4417949" w="1796288">
                  <a:moveTo>
                    <a:pt x="0" y="0"/>
                  </a:moveTo>
                  <a:lnTo>
                    <a:pt x="1796288" y="0"/>
                  </a:lnTo>
                  <a:lnTo>
                    <a:pt x="1796288" y="4417949"/>
                  </a:lnTo>
                  <a:lnTo>
                    <a:pt x="0" y="4417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45155" t="0" r="-73758" b="-14968"/>
              </a:stretch>
            </a:blipFill>
          </p:spPr>
        </p:sp>
      </p:grpSp>
      <p:sp>
        <p:nvSpPr>
          <p:cNvPr name="Freeform 16" id="16"/>
          <p:cNvSpPr/>
          <p:nvPr/>
        </p:nvSpPr>
        <p:spPr>
          <a:xfrm flipH="false" flipV="false" rot="0">
            <a:off x="8674075" y="6693722"/>
            <a:ext cx="5081578" cy="3429181"/>
          </a:xfrm>
          <a:custGeom>
            <a:avLst/>
            <a:gdLst/>
            <a:ahLst/>
            <a:cxnLst/>
            <a:rect r="r" b="b" t="t" l="l"/>
            <a:pathLst>
              <a:path h="3429181" w="5081578">
                <a:moveTo>
                  <a:pt x="0" y="0"/>
                </a:moveTo>
                <a:lnTo>
                  <a:pt x="5081578" y="0"/>
                </a:lnTo>
                <a:lnTo>
                  <a:pt x="5081578" y="3429181"/>
                </a:lnTo>
                <a:lnTo>
                  <a:pt x="0" y="342918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-228" r="0" b="-228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0">
            <a:off x="1879819" y="1383873"/>
            <a:ext cx="2652674" cy="1040387"/>
            <a:chOff x="0" y="0"/>
            <a:chExt cx="4535957" cy="1779016"/>
          </a:xfrm>
        </p:grpSpPr>
        <p:sp>
          <p:nvSpPr>
            <p:cNvPr name="Freeform 18" id="18" descr="Desenho com traços pretos em fundo branco  O conteúdo gerado por IA pode estar incorreto."/>
            <p:cNvSpPr/>
            <p:nvPr/>
          </p:nvSpPr>
          <p:spPr>
            <a:xfrm flipH="false" flipV="false" rot="0">
              <a:off x="0" y="0"/>
              <a:ext cx="4535932" cy="1779016"/>
            </a:xfrm>
            <a:custGeom>
              <a:avLst/>
              <a:gdLst/>
              <a:ahLst/>
              <a:cxnLst/>
              <a:rect r="r" b="b" t="t" l="l"/>
              <a:pathLst>
                <a:path h="1779016" w="4535932">
                  <a:moveTo>
                    <a:pt x="0" y="0"/>
                  </a:moveTo>
                  <a:lnTo>
                    <a:pt x="4535932" y="0"/>
                  </a:lnTo>
                  <a:lnTo>
                    <a:pt x="4535932" y="1779016"/>
                  </a:lnTo>
                  <a:lnTo>
                    <a:pt x="0" y="177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l="0" t="-156" r="0" b="-156"/>
              </a:stretch>
            </a:blipFill>
          </p:spPr>
        </p:sp>
      </p:grpSp>
      <p:sp>
        <p:nvSpPr>
          <p:cNvPr name="TextBox 19" id="19"/>
          <p:cNvSpPr txBox="true"/>
          <p:nvPr/>
        </p:nvSpPr>
        <p:spPr>
          <a:xfrm rot="0">
            <a:off x="876529" y="6969681"/>
            <a:ext cx="2847654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33"/>
              </a:lnSpc>
            </a:pPr>
            <a:r>
              <a:rPr lang="en-US" sz="2028">
                <a:solidFill>
                  <a:srgbClr val="171717"/>
                </a:solidFill>
                <a:latin typeface="Arimo"/>
                <a:ea typeface="Arimo"/>
                <a:cs typeface="Arimo"/>
                <a:sym typeface="Arimo"/>
              </a:rPr>
              <a:t>Data: </a:t>
            </a:r>
            <a:r>
              <a:rPr lang="en-US" b="true" sz="2028">
                <a:solidFill>
                  <a:srgbClr val="171717"/>
                </a:solidFill>
                <a:latin typeface="Arimo Bold"/>
                <a:ea typeface="Arimo Bold"/>
                <a:cs typeface="Arimo Bold"/>
                <a:sym typeface="Arimo Bold"/>
              </a:rPr>
              <a:t>XX/XX/XXXX</a:t>
            </a:r>
          </a:p>
          <a:p>
            <a:pPr algn="l">
              <a:lnSpc>
                <a:spcPts val="2433"/>
              </a:lnSpc>
            </a:pPr>
            <a:r>
              <a:rPr lang="en-US" sz="2028">
                <a:solidFill>
                  <a:srgbClr val="171717"/>
                </a:solidFill>
                <a:latin typeface="Arimo"/>
                <a:ea typeface="Arimo"/>
                <a:cs typeface="Arimo"/>
                <a:sym typeface="Arimo"/>
              </a:rPr>
              <a:t>Hora: </a:t>
            </a:r>
            <a:r>
              <a:rPr lang="en-US" b="true" sz="2028">
                <a:solidFill>
                  <a:srgbClr val="171717"/>
                </a:solidFill>
                <a:latin typeface="Arimo Bold"/>
                <a:ea typeface="Arimo Bold"/>
                <a:cs typeface="Arimo Bold"/>
                <a:sym typeface="Arimo Bold"/>
              </a:rPr>
              <a:t>XXhXX – XX:XX</a:t>
            </a:r>
          </a:p>
          <a:p>
            <a:pPr algn="l">
              <a:lnSpc>
                <a:spcPts val="2433"/>
              </a:lnSpc>
            </a:pPr>
            <a:r>
              <a:rPr lang="en-US" sz="2028">
                <a:solidFill>
                  <a:srgbClr val="171717"/>
                </a:solidFill>
                <a:latin typeface="Arimo"/>
                <a:ea typeface="Arimo"/>
                <a:cs typeface="Arimo"/>
                <a:sym typeface="Arimo"/>
              </a:rPr>
              <a:t>Link: </a:t>
            </a:r>
            <a:r>
              <a:rPr lang="en-US" b="true" sz="2028">
                <a:solidFill>
                  <a:srgbClr val="171717"/>
                </a:solidFill>
                <a:latin typeface="Arimo Bold"/>
                <a:ea typeface="Arimo Bold"/>
                <a:cs typeface="Arimo Bold"/>
                <a:sym typeface="Arimo Bold"/>
              </a:rPr>
              <a:t>TEAMS INVITE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785299" y="4747003"/>
            <a:ext cx="3561878" cy="1914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47075" indent="-173537" lvl="1">
              <a:lnSpc>
                <a:spcPts val="1929"/>
              </a:lnSpc>
              <a:buFont typeface="Arial"/>
              <a:buChar char="•"/>
            </a:pPr>
            <a:r>
              <a:rPr lang="en-US" sz="1607">
                <a:solidFill>
                  <a:srgbClr val="171717"/>
                </a:solidFill>
                <a:latin typeface="Arimo"/>
                <a:ea typeface="Arimo"/>
                <a:cs typeface="Arimo"/>
                <a:sym typeface="Arimo"/>
              </a:rPr>
              <a:t>Já pensou em trocar experiências com os colegas do Brasil inteiro? </a:t>
            </a:r>
          </a:p>
          <a:p>
            <a:pPr algn="l" marL="347075" indent="-173537" lvl="1">
              <a:lnSpc>
                <a:spcPts val="1929"/>
              </a:lnSpc>
              <a:buFont typeface="Arial"/>
              <a:buChar char="•"/>
            </a:pPr>
            <a:r>
              <a:rPr lang="en-US" sz="1607">
                <a:solidFill>
                  <a:srgbClr val="171717"/>
                </a:solidFill>
                <a:latin typeface="Arimo"/>
                <a:ea typeface="Arimo"/>
                <a:cs typeface="Arimo"/>
                <a:sym typeface="Arimo"/>
              </a:rPr>
              <a:t>Já imaginou aquele problema ter solução?</a:t>
            </a:r>
          </a:p>
          <a:p>
            <a:pPr algn="l">
              <a:lnSpc>
                <a:spcPts val="1929"/>
              </a:lnSpc>
            </a:pPr>
          </a:p>
          <a:p>
            <a:pPr algn="ctr">
              <a:lnSpc>
                <a:spcPts val="3720"/>
              </a:lnSpc>
            </a:pPr>
            <a:r>
              <a:rPr lang="en-US" sz="3100" b="true">
                <a:solidFill>
                  <a:srgbClr val="880000"/>
                </a:solidFill>
                <a:latin typeface="ITC Franklin Gothic LT Semi-Bold"/>
                <a:ea typeface="ITC Franklin Gothic LT Semi-Bold"/>
                <a:cs typeface="ITC Franklin Gothic LT Semi-Bold"/>
                <a:sym typeface="ITC Franklin Gothic LT Semi-Bold"/>
              </a:rPr>
              <a:t>SAVE THE DATE</a:t>
            </a:r>
            <a:r>
              <a:rPr lang="en-US" sz="3100" b="true">
                <a:solidFill>
                  <a:srgbClr val="880000"/>
                </a:solidFill>
                <a:latin typeface="ITC Franklin Gothic LT Semi-Bold"/>
                <a:ea typeface="ITC Franklin Gothic LT Semi-Bold"/>
                <a:cs typeface="ITC Franklin Gothic LT Semi-Bold"/>
                <a:sym typeface="ITC Franklin Gothic LT Semi-Bold"/>
              </a:rPr>
              <a:t> </a:t>
            </a:r>
          </a:p>
          <a:p>
            <a:pPr algn="l">
              <a:lnSpc>
                <a:spcPts val="1929"/>
              </a:lnSpc>
            </a:pPr>
          </a:p>
        </p:txBody>
      </p:sp>
      <p:grpSp>
        <p:nvGrpSpPr>
          <p:cNvPr name="Group 21" id="21"/>
          <p:cNvGrpSpPr/>
          <p:nvPr/>
        </p:nvGrpSpPr>
        <p:grpSpPr>
          <a:xfrm rot="0">
            <a:off x="3206156" y="967826"/>
            <a:ext cx="7614099" cy="9147152"/>
            <a:chOff x="0" y="0"/>
            <a:chExt cx="2188426" cy="2629052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2188464" cy="2629027"/>
            </a:xfrm>
            <a:custGeom>
              <a:avLst/>
              <a:gdLst/>
              <a:ahLst/>
              <a:cxnLst/>
              <a:rect r="r" b="b" t="t" l="l"/>
              <a:pathLst>
                <a:path h="2629027" w="2188464">
                  <a:moveTo>
                    <a:pt x="0" y="0"/>
                  </a:moveTo>
                  <a:lnTo>
                    <a:pt x="2188464" y="0"/>
                  </a:lnTo>
                  <a:lnTo>
                    <a:pt x="2188464" y="2629027"/>
                  </a:lnTo>
                  <a:lnTo>
                    <a:pt x="0" y="26290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 l="-93591" t="-3863" r="-28225" b="0"/>
              </a:stretch>
            </a:blipFill>
          </p:spPr>
        </p:sp>
      </p:grpSp>
      <p:sp>
        <p:nvSpPr>
          <p:cNvPr name="TextBox 23" id="23"/>
          <p:cNvSpPr txBox="true"/>
          <p:nvPr/>
        </p:nvSpPr>
        <p:spPr>
          <a:xfrm rot="0">
            <a:off x="1224260" y="2586185"/>
            <a:ext cx="4683957" cy="19312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04"/>
              </a:lnSpc>
            </a:pPr>
            <a:r>
              <a:rPr lang="en-US" sz="3753" b="true">
                <a:solidFill>
                  <a:srgbClr val="171717"/>
                </a:solidFill>
                <a:latin typeface="ITC Franklin Gothic LT Semi-Bold"/>
                <a:ea typeface="ITC Franklin Gothic LT Semi-Bold"/>
                <a:cs typeface="ITC Franklin Gothic LT Semi-Bold"/>
                <a:sym typeface="ITC Franklin Gothic LT Semi-Bold"/>
              </a:rPr>
              <a:t>GESTÃO 360º </a:t>
            </a:r>
          </a:p>
          <a:p>
            <a:pPr algn="l">
              <a:lnSpc>
                <a:spcPts val="4504"/>
              </a:lnSpc>
            </a:pPr>
          </a:p>
          <a:p>
            <a:pPr algn="l">
              <a:lnSpc>
                <a:spcPts val="2252"/>
              </a:lnSpc>
            </a:pPr>
            <a:r>
              <a:rPr lang="en-US" b="true" sz="3753" spc="1069">
                <a:solidFill>
                  <a:srgbClr val="171717"/>
                </a:solidFill>
                <a:latin typeface="ITC Franklin Gothic LT Semi-Bold"/>
                <a:ea typeface="ITC Franklin Gothic LT Semi-Bold"/>
                <a:cs typeface="ITC Franklin Gothic LT Semi-Bold"/>
                <a:sym typeface="ITC Franklin Gothic LT Semi-Bold"/>
              </a:rPr>
              <a:t>Distribuição Massivo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E3A6D3297EEC34EAE13B367A5D92269" ma:contentTypeVersion="15" ma:contentTypeDescription="Crie um novo documento." ma:contentTypeScope="" ma:versionID="06cc1161b72fba2ab004a5ca296ef13c">
  <xsd:schema xmlns:xsd="http://www.w3.org/2001/XMLSchema" xmlns:xs="http://www.w3.org/2001/XMLSchema" xmlns:p="http://schemas.microsoft.com/office/2006/metadata/properties" xmlns:ns2="b1956aee-e8ca-461a-9b13-e75029c7b2bd" xmlns:ns3="4b17914a-5caf-4d21-bdcb-a65a2c96de97" targetNamespace="http://schemas.microsoft.com/office/2006/metadata/properties" ma:root="true" ma:fieldsID="1185054d60edf517f62f263f3bc2073a" ns2:_="" ns3:_="">
    <xsd:import namespace="b1956aee-e8ca-461a-9b13-e75029c7b2bd"/>
    <xsd:import namespace="4b17914a-5caf-4d21-bdcb-a65a2c96de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956aee-e8ca-461a-9b13-e75029c7b2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Marcações de imagem" ma:readOnly="false" ma:fieldId="{5cf76f15-5ced-4ddc-b409-7134ff3c332f}" ma:taxonomyMulti="true" ma:sspId="1c8a3b58-1317-4067-bbdf-e53778bd94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17914a-5caf-4d21-bdcb-a65a2c96de9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769e83-15c3-4f4e-87ce-3aa1788147dd}" ma:internalName="TaxCatchAll" ma:showField="CatchAllData" ma:web="4b17914a-5caf-4d21-bdcb-a65a2c96de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1956aee-e8ca-461a-9b13-e75029c7b2bd">
      <Terms xmlns="http://schemas.microsoft.com/office/infopath/2007/PartnerControls"/>
    </lcf76f155ced4ddcb4097134ff3c332f>
    <TaxCatchAll xmlns="4b17914a-5caf-4d21-bdcb-a65a2c96de97" xsi:nil="true"/>
  </documentManagement>
</p:properties>
</file>

<file path=customXml/itemProps1.xml><?xml version="1.0" encoding="utf-8"?>
<ds:datastoreItem xmlns:ds="http://schemas.openxmlformats.org/officeDocument/2006/customXml" ds:itemID="{856EAD47-476A-4710-AFC2-6B1D8DABAFFA}"/>
</file>

<file path=customXml/itemProps2.xml><?xml version="1.0" encoding="utf-8"?>
<ds:datastoreItem xmlns:ds="http://schemas.openxmlformats.org/officeDocument/2006/customXml" ds:itemID="{631932DE-6844-40E6-9BE8-264BC17FF8B6}"/>
</file>

<file path=customXml/itemProps3.xml><?xml version="1.0" encoding="utf-8"?>
<ds:datastoreItem xmlns:ds="http://schemas.openxmlformats.org/officeDocument/2006/customXml" ds:itemID="{14396359-1550-4CD1-8F24-CF717FACEBD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DM_Invites Chats</dc:title>
  <cp:revision>1</cp:revision>
  <dcterms:created xsi:type="dcterms:W3CDTF">2006-08-16T00:00:00Z</dcterms:created>
  <dcterms:modified xsi:type="dcterms:W3CDTF">2011-08-01T06:04:30Z</dcterms:modified>
  <dc:identifier>DAHFvP8TjaU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0x0101002E3A6D3297EEC34EAE13B367A5D92269</vt:lpwstr>
  </property>
</Properties>
</file>