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6134100" cy="9258300"/>
  <p:notesSz cx="6858000" cy="9144000"/>
  <p:embeddedFontLst>
    <p:embeddedFont>
      <p:font typeface="Arimo" charset="1" panose="020B0604020202020204"/>
      <p:regular r:id="rId10"/>
    </p:embeddedFont>
    <p:embeddedFont>
      <p:font typeface="ITC Franklin Gothic LT Semi-Bold" charset="1" panose="020B07040305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theme" Target="theme/theme2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notesMaster" Target="notesMasters/notesMaster1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notesSlide" Target="notesSlides/notesSlide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16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7" y="2546290"/>
            <a:ext cx="6156322" cy="6735794"/>
            <a:chOff x="0" y="0"/>
            <a:chExt cx="8208429" cy="8981059"/>
          </a:xfrm>
        </p:grpSpPr>
        <p:sp>
          <p:nvSpPr>
            <p:cNvPr name="Freeform 3" id="3" descr="Uma imagem contendo Texto  O conteúdo gerado por IA pode estar incorreto."/>
            <p:cNvSpPr/>
            <p:nvPr/>
          </p:nvSpPr>
          <p:spPr>
            <a:xfrm flipH="false" flipV="false" rot="0">
              <a:off x="0" y="0"/>
              <a:ext cx="8208391" cy="8981059"/>
            </a:xfrm>
            <a:custGeom>
              <a:avLst/>
              <a:gdLst/>
              <a:ahLst/>
              <a:cxnLst/>
              <a:rect r="r" b="b" t="t" l="l"/>
              <a:pathLst>
                <a:path h="8981059" w="8208391">
                  <a:moveTo>
                    <a:pt x="0" y="0"/>
                  </a:moveTo>
                  <a:lnTo>
                    <a:pt x="8208391" y="0"/>
                  </a:lnTo>
                  <a:lnTo>
                    <a:pt x="8208391" y="8981059"/>
                  </a:lnTo>
                  <a:lnTo>
                    <a:pt x="0" y="8981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220" t="220" r="-82688" b="-3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72250"/>
            <a:ext cx="6156322" cy="3305746"/>
            <a:chOff x="0" y="0"/>
            <a:chExt cx="8208429" cy="44076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08391" cy="4407662"/>
            </a:xfrm>
            <a:custGeom>
              <a:avLst/>
              <a:gdLst/>
              <a:ahLst/>
              <a:cxnLst/>
              <a:rect r="r" b="b" t="t" l="l"/>
              <a:pathLst>
                <a:path h="4407662" w="8208391">
                  <a:moveTo>
                    <a:pt x="0" y="0"/>
                  </a:moveTo>
                  <a:lnTo>
                    <a:pt x="8208391" y="0"/>
                  </a:lnTo>
                  <a:lnTo>
                    <a:pt x="8208391" y="4407662"/>
                  </a:lnTo>
                  <a:lnTo>
                    <a:pt x="0" y="4407662"/>
                  </a:lnTo>
                  <a:close/>
                </a:path>
              </a:pathLst>
            </a:custGeom>
            <a:solidFill>
              <a:srgbClr val="DA261C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5400000">
            <a:off x="4640637" y="2978048"/>
            <a:ext cx="1380134" cy="1672828"/>
          </a:xfrm>
          <a:custGeom>
            <a:avLst/>
            <a:gdLst/>
            <a:ahLst/>
            <a:cxnLst/>
            <a:rect r="r" b="b" t="t" l="l"/>
            <a:pathLst>
              <a:path h="1672828" w="1380134">
                <a:moveTo>
                  <a:pt x="0" y="0"/>
                </a:moveTo>
                <a:lnTo>
                  <a:pt x="1380135" y="0"/>
                </a:lnTo>
                <a:lnTo>
                  <a:pt x="1380135" y="1672829"/>
                </a:lnTo>
                <a:lnTo>
                  <a:pt x="0" y="167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28" t="0" r="0" b="-486"/>
            </a:stretch>
          </a:blipFill>
        </p:spPr>
      </p:sp>
      <p:grpSp>
        <p:nvGrpSpPr>
          <p:cNvPr name="Group 7" id="7"/>
          <p:cNvGrpSpPr/>
          <p:nvPr/>
        </p:nvGrpSpPr>
        <p:grpSpPr>
          <a:xfrm rot="5400000">
            <a:off x="4422834" y="6406601"/>
            <a:ext cx="1887064" cy="1473498"/>
            <a:chOff x="0" y="0"/>
            <a:chExt cx="2516086" cy="1964665"/>
          </a:xfrm>
        </p:grpSpPr>
        <p:sp>
          <p:nvSpPr>
            <p:cNvPr name="Freeform 8" id="8" descr="Forma, Círculo  O conteúdo gerado por IA pode estar incorreto."/>
            <p:cNvSpPr/>
            <p:nvPr/>
          </p:nvSpPr>
          <p:spPr>
            <a:xfrm flipH="true" flipV="false" rot="0">
              <a:off x="0" y="0"/>
              <a:ext cx="2516124" cy="1964690"/>
            </a:xfrm>
            <a:custGeom>
              <a:avLst/>
              <a:gdLst/>
              <a:ahLst/>
              <a:cxnLst/>
              <a:rect r="r" b="b" t="t" l="l"/>
              <a:pathLst>
                <a:path h="1964690" w="2516124">
                  <a:moveTo>
                    <a:pt x="2516124" y="0"/>
                  </a:moveTo>
                  <a:lnTo>
                    <a:pt x="0" y="0"/>
                  </a:lnTo>
                  <a:lnTo>
                    <a:pt x="0" y="1964690"/>
                  </a:lnTo>
                  <a:lnTo>
                    <a:pt x="2516124" y="1964690"/>
                  </a:lnTo>
                  <a:lnTo>
                    <a:pt x="2516124" y="0"/>
                  </a:lnTo>
                  <a:close/>
                </a:path>
              </a:pathLst>
            </a:custGeom>
            <a:blipFill>
              <a:blip r:embed="rId6"/>
              <a:stretch>
                <a:fillRect l="1" t="0" r="6212" b="-363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394461" y="7796379"/>
            <a:ext cx="1531744" cy="581006"/>
            <a:chOff x="0" y="0"/>
            <a:chExt cx="2042325" cy="774675"/>
          </a:xfrm>
        </p:grpSpPr>
        <p:sp>
          <p:nvSpPr>
            <p:cNvPr name="Freeform 10" id="10" descr="Imagem em preto e branco  O conteúdo gerado por IA pode estar incorreto."/>
            <p:cNvSpPr/>
            <p:nvPr/>
          </p:nvSpPr>
          <p:spPr>
            <a:xfrm flipH="false" flipV="false" rot="0">
              <a:off x="0" y="0"/>
              <a:ext cx="2042287" cy="774700"/>
            </a:xfrm>
            <a:custGeom>
              <a:avLst/>
              <a:gdLst/>
              <a:ahLst/>
              <a:cxnLst/>
              <a:rect r="r" b="b" t="t" l="l"/>
              <a:pathLst>
                <a:path h="774700" w="2042287">
                  <a:moveTo>
                    <a:pt x="0" y="0"/>
                  </a:moveTo>
                  <a:lnTo>
                    <a:pt x="2042287" y="0"/>
                  </a:lnTo>
                  <a:lnTo>
                    <a:pt x="2042287" y="774700"/>
                  </a:lnTo>
                  <a:lnTo>
                    <a:pt x="0" y="77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87" t="0" r="-289" b="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" y="8762905"/>
            <a:ext cx="6156322" cy="549278"/>
            <a:chOff x="0" y="0"/>
            <a:chExt cx="8208429" cy="73237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208391" cy="732409"/>
            </a:xfrm>
            <a:custGeom>
              <a:avLst/>
              <a:gdLst/>
              <a:ahLst/>
              <a:cxnLst/>
              <a:rect r="r" b="b" t="t" l="l"/>
              <a:pathLst>
                <a:path h="732409" w="8208391">
                  <a:moveTo>
                    <a:pt x="0" y="0"/>
                  </a:moveTo>
                  <a:lnTo>
                    <a:pt x="8208391" y="0"/>
                  </a:lnTo>
                  <a:lnTo>
                    <a:pt x="8208391" y="732409"/>
                  </a:lnTo>
                  <a:lnTo>
                    <a:pt x="0" y="732409"/>
                  </a:lnTo>
                  <a:close/>
                </a:path>
              </a:pathLst>
            </a:custGeom>
            <a:solidFill>
              <a:srgbClr val="DA261C"/>
            </a:solidFill>
          </p:spPr>
        </p:sp>
      </p:grpSp>
      <p:sp>
        <p:nvSpPr>
          <p:cNvPr name="Freeform 13" id="13"/>
          <p:cNvSpPr/>
          <p:nvPr/>
        </p:nvSpPr>
        <p:spPr>
          <a:xfrm flipH="true" flipV="true" rot="-10800000">
            <a:off x="-142875" y="3035113"/>
            <a:ext cx="4594670" cy="3182941"/>
          </a:xfrm>
          <a:custGeom>
            <a:avLst/>
            <a:gdLst/>
            <a:ahLst/>
            <a:cxnLst/>
            <a:rect r="r" b="b" t="t" l="l"/>
            <a:pathLst>
              <a:path h="3182941" w="4594670">
                <a:moveTo>
                  <a:pt x="4594669" y="3182940"/>
                </a:moveTo>
                <a:lnTo>
                  <a:pt x="0" y="3182940"/>
                </a:lnTo>
                <a:lnTo>
                  <a:pt x="0" y="0"/>
                </a:lnTo>
                <a:lnTo>
                  <a:pt x="4594669" y="0"/>
                </a:lnTo>
                <a:lnTo>
                  <a:pt x="4594669" y="318294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50" r="-5361" b="-44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4709141" y="-322783"/>
            <a:ext cx="1314450" cy="1593209"/>
          </a:xfrm>
          <a:custGeom>
            <a:avLst/>
            <a:gdLst/>
            <a:ahLst/>
            <a:cxnLst/>
            <a:rect r="r" b="b" t="t" l="l"/>
            <a:pathLst>
              <a:path h="1593209" w="1314450">
                <a:moveTo>
                  <a:pt x="0" y="0"/>
                </a:moveTo>
                <a:lnTo>
                  <a:pt x="1314450" y="0"/>
                </a:lnTo>
                <a:lnTo>
                  <a:pt x="1314450" y="1593208"/>
                </a:lnTo>
                <a:lnTo>
                  <a:pt x="0" y="1593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728" t="0" r="0" b="-71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47620" y="-116557"/>
            <a:ext cx="1143000" cy="1376115"/>
          </a:xfrm>
          <a:custGeom>
            <a:avLst/>
            <a:gdLst/>
            <a:ahLst/>
            <a:cxnLst/>
            <a:rect r="r" b="b" t="t" l="l"/>
            <a:pathLst>
              <a:path h="1376115" w="1143000">
                <a:moveTo>
                  <a:pt x="0" y="0"/>
                </a:moveTo>
                <a:lnTo>
                  <a:pt x="1143000" y="0"/>
                </a:lnTo>
                <a:lnTo>
                  <a:pt x="1143000" y="1376114"/>
                </a:lnTo>
                <a:lnTo>
                  <a:pt x="0" y="13761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1165" b="-10000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614362" y="341586"/>
            <a:ext cx="727291" cy="264471"/>
            <a:chOff x="0" y="0"/>
            <a:chExt cx="969721" cy="352628"/>
          </a:xfrm>
        </p:grpSpPr>
        <p:sp>
          <p:nvSpPr>
            <p:cNvPr name="Freeform 17" id="17" descr="Desenho de um círculo  O conteúdo gerado por IA pode estar incorreto."/>
            <p:cNvSpPr/>
            <p:nvPr/>
          </p:nvSpPr>
          <p:spPr>
            <a:xfrm flipH="false" flipV="false" rot="0">
              <a:off x="0" y="0"/>
              <a:ext cx="969772" cy="352679"/>
            </a:xfrm>
            <a:custGeom>
              <a:avLst/>
              <a:gdLst/>
              <a:ahLst/>
              <a:cxnLst/>
              <a:rect r="r" b="b" t="t" l="l"/>
              <a:pathLst>
                <a:path h="352679" w="969772">
                  <a:moveTo>
                    <a:pt x="0" y="0"/>
                  </a:moveTo>
                  <a:lnTo>
                    <a:pt x="969772" y="0"/>
                  </a:lnTo>
                  <a:lnTo>
                    <a:pt x="969772" y="352679"/>
                  </a:lnTo>
                  <a:lnTo>
                    <a:pt x="0" y="352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140" r="5" b="-126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0" y="2238832"/>
            <a:ext cx="1026052" cy="2523611"/>
            <a:chOff x="0" y="0"/>
            <a:chExt cx="1368069" cy="3364814"/>
          </a:xfrm>
        </p:grpSpPr>
        <p:sp>
          <p:nvSpPr>
            <p:cNvPr name="Freeform 19" id="19" descr="Logotipo  O conteúdo gerado por IA pode estar incorreto."/>
            <p:cNvSpPr/>
            <p:nvPr/>
          </p:nvSpPr>
          <p:spPr>
            <a:xfrm flipH="false" flipV="false" rot="0">
              <a:off x="0" y="0"/>
              <a:ext cx="1368044" cy="3364865"/>
            </a:xfrm>
            <a:custGeom>
              <a:avLst/>
              <a:gdLst/>
              <a:ahLst/>
              <a:cxnLst/>
              <a:rect r="r" b="b" t="t" l="l"/>
              <a:pathLst>
                <a:path h="3364865" w="1368044">
                  <a:moveTo>
                    <a:pt x="0" y="0"/>
                  </a:moveTo>
                  <a:lnTo>
                    <a:pt x="1368044" y="0"/>
                  </a:lnTo>
                  <a:lnTo>
                    <a:pt x="1368044" y="3364865"/>
                  </a:lnTo>
                  <a:lnTo>
                    <a:pt x="0" y="3364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45156" t="0" r="-73763" b="-1496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4025884" y="836628"/>
            <a:ext cx="543878" cy="1575683"/>
            <a:chOff x="0" y="0"/>
            <a:chExt cx="725170" cy="2100910"/>
          </a:xfrm>
        </p:grpSpPr>
        <p:sp>
          <p:nvSpPr>
            <p:cNvPr name="Freeform 21" id="21" descr="Seta  O conteúdo gerado por IA pode estar incorreto."/>
            <p:cNvSpPr/>
            <p:nvPr/>
          </p:nvSpPr>
          <p:spPr>
            <a:xfrm flipH="false" flipV="false" rot="0">
              <a:off x="0" y="0"/>
              <a:ext cx="725170" cy="2100961"/>
            </a:xfrm>
            <a:custGeom>
              <a:avLst/>
              <a:gdLst/>
              <a:ahLst/>
              <a:cxnLst/>
              <a:rect r="r" b="b" t="t" l="l"/>
              <a:pathLst>
                <a:path h="2100961" w="725170">
                  <a:moveTo>
                    <a:pt x="0" y="0"/>
                  </a:moveTo>
                  <a:lnTo>
                    <a:pt x="725170" y="0"/>
                  </a:lnTo>
                  <a:lnTo>
                    <a:pt x="725170" y="2100961"/>
                  </a:lnTo>
                  <a:lnTo>
                    <a:pt x="0" y="2100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-188073" b="2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160333" y="702193"/>
            <a:ext cx="1333957" cy="1602543"/>
            <a:chOff x="0" y="0"/>
            <a:chExt cx="1778610" cy="2136724"/>
          </a:xfrm>
        </p:grpSpPr>
        <p:sp>
          <p:nvSpPr>
            <p:cNvPr name="Freeform 23" id="23" descr="Forma, Seta, Círculo  O conteúdo gerado por IA pode estar incorreto."/>
            <p:cNvSpPr/>
            <p:nvPr/>
          </p:nvSpPr>
          <p:spPr>
            <a:xfrm flipH="false" flipV="false" rot="0">
              <a:off x="0" y="0"/>
              <a:ext cx="1778635" cy="2136775"/>
            </a:xfrm>
            <a:custGeom>
              <a:avLst/>
              <a:gdLst/>
              <a:ahLst/>
              <a:cxnLst/>
              <a:rect r="r" b="b" t="t" l="l"/>
              <a:pathLst>
                <a:path h="2136775" w="1778635">
                  <a:moveTo>
                    <a:pt x="0" y="0"/>
                  </a:moveTo>
                  <a:lnTo>
                    <a:pt x="1778635" y="0"/>
                  </a:lnTo>
                  <a:lnTo>
                    <a:pt x="1778635" y="2136775"/>
                  </a:lnTo>
                  <a:lnTo>
                    <a:pt x="0" y="2136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12" t="0" r="-109" b="2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680571" y="5577054"/>
            <a:ext cx="3650134" cy="198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Programa gestão de Negócios Distribuição Massivo</a:t>
            </a:r>
          </a:p>
          <a:p>
            <a:pPr algn="ctr">
              <a:lnSpc>
                <a:spcPts val="4200"/>
              </a:lnSpc>
            </a:pPr>
            <a:r>
              <a:rPr lang="en-US" b="true" sz="3500" spc="399">
                <a:solidFill>
                  <a:srgbClr val="00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GESTÃO 360° </a:t>
            </a:r>
          </a:p>
          <a:p>
            <a:pPr algn="ctr">
              <a:lnSpc>
                <a:spcPts val="1919"/>
              </a:lnSpc>
            </a:pPr>
          </a:p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FEITO POR VOCÊ</a:t>
            </a:r>
          </a:p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FEITO COM VOCÊ</a:t>
            </a:r>
          </a:p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FEITO PRA VOCÊ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960293" y="3358363"/>
            <a:ext cx="2476786" cy="583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SAVE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89624" y="3878694"/>
            <a:ext cx="2846070" cy="52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 DATE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20900" y="4733315"/>
            <a:ext cx="2327462" cy="62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8"/>
              </a:lnSpc>
            </a:pPr>
            <a:r>
              <a:rPr lang="en-US" sz="39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00/00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3026" y="791032"/>
            <a:ext cx="2994336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Programa de Treinamento</a:t>
            </a:r>
          </a:p>
          <a:p>
            <a:pPr algn="l">
              <a:lnSpc>
                <a:spcPts val="4320"/>
              </a:lnSpc>
            </a:pPr>
            <a:r>
              <a:rPr lang="en-US" sz="36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GESTÃO 360°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88057" y="1676857"/>
            <a:ext cx="3664645" cy="478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3"/>
              </a:lnSpc>
            </a:pPr>
            <a:r>
              <a:rPr lang="en-US" b="true" sz="2400" spc="242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Distribuição Massivo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37052" y="3690849"/>
            <a:ext cx="1766091" cy="5346695"/>
          </a:xfrm>
          <a:custGeom>
            <a:avLst/>
            <a:gdLst/>
            <a:ahLst/>
            <a:cxnLst/>
            <a:rect r="r" b="b" t="t" l="l"/>
            <a:pathLst>
              <a:path h="5346695" w="1766091">
                <a:moveTo>
                  <a:pt x="0" y="0"/>
                </a:moveTo>
                <a:lnTo>
                  <a:pt x="1766091" y="0"/>
                </a:lnTo>
                <a:lnTo>
                  <a:pt x="1766091" y="5346695"/>
                </a:lnTo>
                <a:lnTo>
                  <a:pt x="0" y="5346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515951" t="-34060" r="-105571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3A6D3297EEC34EAE13B367A5D92269" ma:contentTypeVersion="15" ma:contentTypeDescription="Crie um novo documento." ma:contentTypeScope="" ma:versionID="06cc1161b72fba2ab004a5ca296ef13c">
  <xsd:schema xmlns:xsd="http://www.w3.org/2001/XMLSchema" xmlns:xs="http://www.w3.org/2001/XMLSchema" xmlns:p="http://schemas.microsoft.com/office/2006/metadata/properties" xmlns:ns2="b1956aee-e8ca-461a-9b13-e75029c7b2bd" xmlns:ns3="4b17914a-5caf-4d21-bdcb-a65a2c96de97" targetNamespace="http://schemas.microsoft.com/office/2006/metadata/properties" ma:root="true" ma:fieldsID="1185054d60edf517f62f263f3bc2073a" ns2:_="" ns3:_="">
    <xsd:import namespace="b1956aee-e8ca-461a-9b13-e75029c7b2bd"/>
    <xsd:import namespace="4b17914a-5caf-4d21-bdcb-a65a2c96d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56aee-e8ca-461a-9b13-e75029c7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7914a-5caf-4d21-bdcb-a65a2c96de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769e83-15c3-4f4e-87ce-3aa1788147dd}" ma:internalName="TaxCatchAll" ma:showField="CatchAllData" ma:web="4b17914a-5caf-4d21-bdcb-a65a2c96d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956aee-e8ca-461a-9b13-e75029c7b2bd">
      <Terms xmlns="http://schemas.microsoft.com/office/infopath/2007/PartnerControls"/>
    </lcf76f155ced4ddcb4097134ff3c332f>
    <TaxCatchAll xmlns="4b17914a-5caf-4d21-bdcb-a65a2c96de97" xsi:nil="true"/>
  </documentManagement>
</p:properties>
</file>

<file path=customXml/itemProps1.xml><?xml version="1.0" encoding="utf-8"?>
<ds:datastoreItem xmlns:ds="http://schemas.openxmlformats.org/officeDocument/2006/customXml" ds:itemID="{34F44168-D987-4A25-819F-43E36D331024}"/>
</file>

<file path=customXml/itemProps2.xml><?xml version="1.0" encoding="utf-8"?>
<ds:datastoreItem xmlns:ds="http://schemas.openxmlformats.org/officeDocument/2006/customXml" ds:itemID="{B501FA55-983F-4AD8-9A26-89DC7450D5AA}"/>
</file>

<file path=customXml/itemProps3.xml><?xml version="1.0" encoding="utf-8"?>
<ds:datastoreItem xmlns:ds="http://schemas.openxmlformats.org/officeDocument/2006/customXml" ds:itemID="{8A42BF02-BD84-48D1-AD6A-FA6EA170FB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DM_Save the Date</dc:title>
  <cp:revision>1</cp:revision>
  <dcterms:created xsi:type="dcterms:W3CDTF">2006-08-16T00:00:00Z</dcterms:created>
  <dcterms:modified xsi:type="dcterms:W3CDTF">2011-08-01T06:04:30Z</dcterms:modified>
  <dc:identifier>DAHFvAV2LgY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0x0101002E3A6D3297EEC34EAE13B367A5D92269</vt:lpwstr>
  </property>
</Properties>
</file>