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5"/>
  </p:notesMasterIdLst>
  <p:sldIdLst>
    <p:sldId id="256" r:id="rId5"/>
    <p:sldId id="2147472474" r:id="rId6"/>
    <p:sldId id="257" r:id="rId7"/>
    <p:sldId id="292" r:id="rId8"/>
    <p:sldId id="289" r:id="rId9"/>
    <p:sldId id="259" r:id="rId10"/>
    <p:sldId id="260" r:id="rId11"/>
    <p:sldId id="2147472477" r:id="rId12"/>
    <p:sldId id="261" r:id="rId13"/>
    <p:sldId id="290" r:id="rId14"/>
    <p:sldId id="262" r:id="rId15"/>
    <p:sldId id="263" r:id="rId16"/>
    <p:sldId id="2147472478" r:id="rId17"/>
    <p:sldId id="3820" r:id="rId18"/>
    <p:sldId id="4473" r:id="rId19"/>
    <p:sldId id="264" r:id="rId20"/>
    <p:sldId id="2147472475" r:id="rId21"/>
    <p:sldId id="2147472481" r:id="rId22"/>
    <p:sldId id="2147472480" r:id="rId23"/>
    <p:sldId id="265" r:id="rId24"/>
    <p:sldId id="266" r:id="rId25"/>
    <p:sldId id="267" r:id="rId26"/>
    <p:sldId id="268" r:id="rId27"/>
    <p:sldId id="269" r:id="rId28"/>
    <p:sldId id="270" r:id="rId29"/>
    <p:sldId id="2147472479" r:id="rId30"/>
    <p:sldId id="271" r:id="rId31"/>
    <p:sldId id="272" r:id="rId32"/>
    <p:sldId id="273" r:id="rId33"/>
    <p:sldId id="274" r:id="rId34"/>
    <p:sldId id="275" r:id="rId35"/>
    <p:sldId id="286" r:id="rId36"/>
    <p:sldId id="287" r:id="rId37"/>
    <p:sldId id="288" r:id="rId38"/>
    <p:sldId id="280" r:id="rId39"/>
    <p:sldId id="279" r:id="rId40"/>
    <p:sldId id="281" r:id="rId41"/>
    <p:sldId id="282" r:id="rId42"/>
    <p:sldId id="284" r:id="rId43"/>
    <p:sldId id="285" r:id="rId44"/>
  </p:sldIdLst>
  <p:sldSz cx="18288000" cy="10287000"/>
  <p:notesSz cx="6858000" cy="9144000"/>
  <p:embeddedFontLst>
    <p:embeddedFont>
      <p:font typeface="AMX" panose="020B0604020202020204" charset="0"/>
      <p:regular r:id="rId46"/>
      <p:bold r:id="rId47"/>
      <p:italic r:id="rId48"/>
      <p:boldItalic r:id="rId49"/>
    </p:embeddedFont>
    <p:embeddedFont>
      <p:font typeface="AMX" panose="020B0604020202020204" charset="0"/>
      <p:regular r:id="rId46"/>
      <p:bold r:id="rId47"/>
      <p:italic r:id="rId48"/>
      <p:boldItalic r:id="rId49"/>
    </p:embeddedFont>
    <p:embeddedFont>
      <p:font typeface="Calibri (MS)" panose="020B0604020202020204" charset="0"/>
      <p:regular r:id="rId50"/>
    </p:embeddedFont>
    <p:embeddedFont>
      <p:font typeface="Calibri (MS) Bold" panose="020B0604020202020204" charset="0"/>
      <p:regular r:id="rId51"/>
    </p:embeddedFont>
    <p:embeddedFont>
      <p:font typeface="ITC Franklin Gothic LT" panose="020B0604020202020204" charset="0"/>
      <p:regular r:id="rId52"/>
    </p:embeddedFont>
    <p:embeddedFont>
      <p:font typeface="ITC Franklin Gothic LT Semi-Bold" panose="020B0604020202020204" charset="0"/>
      <p:regular r:id="rId53"/>
    </p:embeddedFont>
    <p:embeddedFont>
      <p:font typeface="ITC Franklin Gothic LT Semi-Bold Italics" panose="020B0604020202020204" charset="0"/>
      <p:regular r:id="rId54"/>
    </p:embeddedFont>
    <p:embeddedFont>
      <p:font typeface="Source Sans Pro" panose="020B0503030403020204" pitchFamily="34" charset="0"/>
      <p:regular r:id="rId55"/>
      <p:bold r:id="rId56"/>
      <p:italic r:id="rId57"/>
      <p:boldItalic r:id="rId58"/>
    </p:embeddedFont>
    <p:embeddedFont>
      <p:font typeface="Source Sans Pro Bold" panose="020B0703030403020204" charset="0"/>
      <p:regular r:id="rId59"/>
    </p:embeddedFont>
    <p:embeddedFont>
      <p:font typeface="Source Sans Pro Bold Italics" panose="020B0604020202020204" charset="0"/>
      <p:regular r:id="rId60"/>
    </p:embeddedFont>
    <p:embeddedFont>
      <p:font typeface="Source Sans Pro Italics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628546-A5A1-419F-A102-A3CF42142F3F}" v="74" dt="2026-04-15T15:09:05.4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2365" autoAdjust="0"/>
  </p:normalViewPr>
  <p:slideViewPr>
    <p:cSldViewPr>
      <p:cViewPr varScale="1">
        <p:scale>
          <a:sx n="30" d="100"/>
          <a:sy n="30" d="100"/>
        </p:scale>
        <p:origin x="1460" y="-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160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font" Target="fonts/font16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MACHADO MAREGA" userId="3e17e04d-18b5-4bf6-8e70-63975d9a63c6" providerId="ADAL" clId="{4A6467B1-E3FE-495E-A798-21399F5345D2}"/>
    <pc:docChg chg="undo redo custSel addSld delSld modSld sldOrd">
      <pc:chgData name="JULIANA MACHADO MAREGA" userId="3e17e04d-18b5-4bf6-8e70-63975d9a63c6" providerId="ADAL" clId="{4A6467B1-E3FE-495E-A798-21399F5345D2}" dt="2026-04-15T15:13:11.203" v="10350" actId="20577"/>
      <pc:docMkLst>
        <pc:docMk/>
      </pc:docMkLst>
      <pc:sldChg chg="modSp mod modNotesTx">
        <pc:chgData name="JULIANA MACHADO MAREGA" userId="3e17e04d-18b5-4bf6-8e70-63975d9a63c6" providerId="ADAL" clId="{4A6467B1-E3FE-495E-A798-21399F5345D2}" dt="2026-04-02T18:51:21.717" v="2046" actId="20577"/>
        <pc:sldMkLst>
          <pc:docMk/>
          <pc:sldMk cId="0" sldId="256"/>
        </pc:sldMkLst>
        <pc:spChg chg="mod">
          <ac:chgData name="JULIANA MACHADO MAREGA" userId="3e17e04d-18b5-4bf6-8e70-63975d9a63c6" providerId="ADAL" clId="{4A6467B1-E3FE-495E-A798-21399F5345D2}" dt="2026-04-02T18:50:55.457" v="1981" actId="20577"/>
          <ac:spMkLst>
            <pc:docMk/>
            <pc:sldMk cId="0" sldId="256"/>
            <ac:spMk id="22" creationId="{00000000-0000-0000-0000-000000000000}"/>
          </ac:spMkLst>
        </pc:spChg>
      </pc:sldChg>
      <pc:sldChg chg="modSp mod ord">
        <pc:chgData name="JULIANA MACHADO MAREGA" userId="3e17e04d-18b5-4bf6-8e70-63975d9a63c6" providerId="ADAL" clId="{4A6467B1-E3FE-495E-A798-21399F5345D2}" dt="2026-04-14T19:29:03.419" v="2634" actId="20577"/>
        <pc:sldMkLst>
          <pc:docMk/>
          <pc:sldMk cId="0" sldId="257"/>
        </pc:sldMkLst>
        <pc:spChg chg="mod">
          <ac:chgData name="JULIANA MACHADO MAREGA" userId="3e17e04d-18b5-4bf6-8e70-63975d9a63c6" providerId="ADAL" clId="{4A6467B1-E3FE-495E-A798-21399F5345D2}" dt="2026-04-14T19:29:01.321" v="2633" actId="20577"/>
          <ac:spMkLst>
            <pc:docMk/>
            <pc:sldMk cId="0" sldId="257"/>
            <ac:spMk id="4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19:28:38.084" v="2632" actId="404"/>
          <ac:spMkLst>
            <pc:docMk/>
            <pc:sldMk cId="0" sldId="257"/>
            <ac:spMk id="5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19:29:03.419" v="2634" actId="20577"/>
          <ac:spMkLst>
            <pc:docMk/>
            <pc:sldMk cId="0" sldId="257"/>
            <ac:spMk id="61" creationId="{00000000-0000-0000-0000-000000000000}"/>
          </ac:spMkLst>
        </pc:spChg>
        <pc:grpChg chg="mod">
          <ac:chgData name="JULIANA MACHADO MAREGA" userId="3e17e04d-18b5-4bf6-8e70-63975d9a63c6" providerId="ADAL" clId="{4A6467B1-E3FE-495E-A798-21399F5345D2}" dt="2026-04-14T19:28:27.751" v="2629" actId="14100"/>
          <ac:grpSpMkLst>
            <pc:docMk/>
            <pc:sldMk cId="0" sldId="257"/>
            <ac:grpSpMk id="57" creationId="{00000000-0000-0000-0000-000000000000}"/>
          </ac:grpSpMkLst>
        </pc:grpChg>
      </pc:sldChg>
      <pc:sldChg chg="modSp mod">
        <pc:chgData name="JULIANA MACHADO MAREGA" userId="3e17e04d-18b5-4bf6-8e70-63975d9a63c6" providerId="ADAL" clId="{4A6467B1-E3FE-495E-A798-21399F5345D2}" dt="2026-04-14T22:00:13.445" v="9162" actId="20577"/>
        <pc:sldMkLst>
          <pc:docMk/>
          <pc:sldMk cId="0" sldId="259"/>
        </pc:sldMkLst>
        <pc:spChg chg="mod">
          <ac:chgData name="JULIANA MACHADO MAREGA" userId="3e17e04d-18b5-4bf6-8e70-63975d9a63c6" providerId="ADAL" clId="{4A6467B1-E3FE-495E-A798-21399F5345D2}" dt="2026-04-14T22:00:13.445" v="9162" actId="20577"/>
          <ac:spMkLst>
            <pc:docMk/>
            <pc:sldMk cId="0" sldId="259"/>
            <ac:spMk id="22" creationId="{00000000-0000-0000-0000-000000000000}"/>
          </ac:spMkLst>
        </pc:spChg>
        <pc:grpChg chg="mod">
          <ac:chgData name="JULIANA MACHADO MAREGA" userId="3e17e04d-18b5-4bf6-8e70-63975d9a63c6" providerId="ADAL" clId="{4A6467B1-E3FE-495E-A798-21399F5345D2}" dt="2026-04-14T19:31:11.408" v="2724" actId="1076"/>
          <ac:grpSpMkLst>
            <pc:docMk/>
            <pc:sldMk cId="0" sldId="259"/>
            <ac:grpSpMk id="13" creationId="{00000000-0000-0000-0000-000000000000}"/>
          </ac:grpSpMkLst>
        </pc:grpChg>
        <pc:picChg chg="mod">
          <ac:chgData name="JULIANA MACHADO MAREGA" userId="3e17e04d-18b5-4bf6-8e70-63975d9a63c6" providerId="ADAL" clId="{4A6467B1-E3FE-495E-A798-21399F5345D2}" dt="2026-04-14T19:31:16.785" v="2725" actId="1076"/>
          <ac:picMkLst>
            <pc:docMk/>
            <pc:sldMk cId="0" sldId="259"/>
            <ac:picMk id="12" creationId="{00000000-0000-0000-0000-000000000000}"/>
          </ac:picMkLst>
        </pc:picChg>
      </pc:sldChg>
      <pc:sldChg chg="modSp mod modTransition modNotesTx">
        <pc:chgData name="JULIANA MACHADO MAREGA" userId="3e17e04d-18b5-4bf6-8e70-63975d9a63c6" providerId="ADAL" clId="{4A6467B1-E3FE-495E-A798-21399F5345D2}" dt="2026-04-02T18:48:13.679" v="1943"/>
        <pc:sldMkLst>
          <pc:docMk/>
          <pc:sldMk cId="0" sldId="260"/>
        </pc:sldMkLst>
        <pc:spChg chg="mod">
          <ac:chgData name="JULIANA MACHADO MAREGA" userId="3e17e04d-18b5-4bf6-8e70-63975d9a63c6" providerId="ADAL" clId="{4A6467B1-E3FE-495E-A798-21399F5345D2}" dt="2026-04-02T18:41:41.937" v="1882" actId="113"/>
          <ac:spMkLst>
            <pc:docMk/>
            <pc:sldMk cId="0" sldId="260"/>
            <ac:spMk id="16" creationId="{00000000-0000-0000-0000-000000000000}"/>
          </ac:spMkLst>
        </pc:spChg>
      </pc:sldChg>
      <pc:sldChg chg="addSp delSp modSp mod modTransition delAnim modAnim modNotesTx">
        <pc:chgData name="JULIANA MACHADO MAREGA" userId="3e17e04d-18b5-4bf6-8e70-63975d9a63c6" providerId="ADAL" clId="{4A6467B1-E3FE-495E-A798-21399F5345D2}" dt="2026-04-14T21:03:58.990" v="5405" actId="20577"/>
        <pc:sldMkLst>
          <pc:docMk/>
          <pc:sldMk cId="0" sldId="261"/>
        </pc:sldMkLst>
        <pc:spChg chg="mod">
          <ac:chgData name="JULIANA MACHADO MAREGA" userId="3e17e04d-18b5-4bf6-8e70-63975d9a63c6" providerId="ADAL" clId="{4A6467B1-E3FE-495E-A798-21399F5345D2}" dt="2026-04-02T18:45:11.397" v="1896" actId="1076"/>
          <ac:spMkLst>
            <pc:docMk/>
            <pc:sldMk cId="0" sldId="261"/>
            <ac:spMk id="13" creationId="{00000000-0000-0000-0000-000000000000}"/>
          </ac:spMkLst>
        </pc:spChg>
      </pc:sldChg>
      <pc:sldChg chg="modSp mod modTransition modNotesTx">
        <pc:chgData name="JULIANA MACHADO MAREGA" userId="3e17e04d-18b5-4bf6-8e70-63975d9a63c6" providerId="ADAL" clId="{4A6467B1-E3FE-495E-A798-21399F5345D2}" dt="2026-04-14T21:37:21.603" v="8441" actId="20577"/>
        <pc:sldMkLst>
          <pc:docMk/>
          <pc:sldMk cId="0" sldId="262"/>
        </pc:sldMkLst>
        <pc:spChg chg="mod">
          <ac:chgData name="JULIANA MACHADO MAREGA" userId="3e17e04d-18b5-4bf6-8e70-63975d9a63c6" providerId="ADAL" clId="{4A6467B1-E3FE-495E-A798-21399F5345D2}" dt="2026-04-14T21:05:17.652" v="5543"/>
          <ac:spMkLst>
            <pc:docMk/>
            <pc:sldMk cId="0" sldId="262"/>
            <ac:spMk id="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21:06:31.943" v="5604" actId="107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21:37:21.603" v="8441" actId="20577"/>
          <ac:spMkLst>
            <pc:docMk/>
            <pc:sldMk cId="0" sldId="262"/>
            <ac:spMk id="13" creationId="{00000000-0000-0000-0000-000000000000}"/>
          </ac:spMkLst>
        </pc:spChg>
      </pc:sldChg>
      <pc:sldChg chg="delSp modSp mod ord modTransition modNotesTx">
        <pc:chgData name="JULIANA MACHADO MAREGA" userId="3e17e04d-18b5-4bf6-8e70-63975d9a63c6" providerId="ADAL" clId="{4A6467B1-E3FE-495E-A798-21399F5345D2}" dt="2026-04-14T21:24:02.835" v="7506" actId="20577"/>
        <pc:sldMkLst>
          <pc:docMk/>
          <pc:sldMk cId="0" sldId="263"/>
        </pc:sldMkLst>
        <pc:spChg chg="mod">
          <ac:chgData name="JULIANA MACHADO MAREGA" userId="3e17e04d-18b5-4bf6-8e70-63975d9a63c6" providerId="ADAL" clId="{4A6467B1-E3FE-495E-A798-21399F5345D2}" dt="2026-04-14T21:24:02.835" v="7506" actId="20577"/>
          <ac:spMkLst>
            <pc:docMk/>
            <pc:sldMk cId="0" sldId="263"/>
            <ac:spMk id="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19:38:20.553" v="2749" actId="20577"/>
          <ac:spMkLst>
            <pc:docMk/>
            <pc:sldMk cId="0" sldId="263"/>
            <ac:spMk id="12" creationId="{00000000-0000-0000-0000-000000000000}"/>
          </ac:spMkLst>
        </pc:spChg>
        <pc:spChg chg="mod ord topLvl">
          <ac:chgData name="JULIANA MACHADO MAREGA" userId="3e17e04d-18b5-4bf6-8e70-63975d9a63c6" providerId="ADAL" clId="{4A6467B1-E3FE-495E-A798-21399F5345D2}" dt="2026-04-14T19:38:09.156" v="2740" actId="167"/>
          <ac:spMkLst>
            <pc:docMk/>
            <pc:sldMk cId="0" sldId="263"/>
            <ac:spMk id="14" creationId="{C49C1999-FFFB-29C5-9D5F-A74C37FAD214}"/>
          </ac:spMkLst>
        </pc:spChg>
        <pc:grpChg chg="del mod">
          <ac:chgData name="JULIANA MACHADO MAREGA" userId="3e17e04d-18b5-4bf6-8e70-63975d9a63c6" providerId="ADAL" clId="{4A6467B1-E3FE-495E-A798-21399F5345D2}" dt="2026-04-14T19:38:04.824" v="2739" actId="165"/>
          <ac:grpSpMkLst>
            <pc:docMk/>
            <pc:sldMk cId="0" sldId="263"/>
            <ac:grpSpMk id="13" creationId="{41E7B858-72D3-8223-53A3-D28384A632AC}"/>
          </ac:grpSpMkLst>
        </pc:grpChg>
      </pc:sldChg>
      <pc:sldChg chg="modNotesTx">
        <pc:chgData name="JULIANA MACHADO MAREGA" userId="3e17e04d-18b5-4bf6-8e70-63975d9a63c6" providerId="ADAL" clId="{4A6467B1-E3FE-495E-A798-21399F5345D2}" dt="2026-04-14T21:47:29.095" v="8837" actId="20577"/>
        <pc:sldMkLst>
          <pc:docMk/>
          <pc:sldMk cId="0" sldId="264"/>
        </pc:sldMkLst>
      </pc:sldChg>
      <pc:sldChg chg="modSp mod modNotesTx">
        <pc:chgData name="JULIANA MACHADO MAREGA" userId="3e17e04d-18b5-4bf6-8e70-63975d9a63c6" providerId="ADAL" clId="{4A6467B1-E3FE-495E-A798-21399F5345D2}" dt="2026-04-14T21:52:52.416" v="9100" actId="20577"/>
        <pc:sldMkLst>
          <pc:docMk/>
          <pc:sldMk cId="0" sldId="265"/>
        </pc:sldMkLst>
        <pc:spChg chg="mod">
          <ac:chgData name="JULIANA MACHADO MAREGA" userId="3e17e04d-18b5-4bf6-8e70-63975d9a63c6" providerId="ADAL" clId="{4A6467B1-E3FE-495E-A798-21399F5345D2}" dt="2026-04-14T21:52:52.416" v="9100" actId="20577"/>
          <ac:spMkLst>
            <pc:docMk/>
            <pc:sldMk cId="0" sldId="265"/>
            <ac:spMk id="17" creationId="{00000000-0000-0000-0000-000000000000}"/>
          </ac:spMkLst>
        </pc:spChg>
      </pc:sldChg>
      <pc:sldChg chg="modSp mod">
        <pc:chgData name="JULIANA MACHADO MAREGA" userId="3e17e04d-18b5-4bf6-8e70-63975d9a63c6" providerId="ADAL" clId="{4A6467B1-E3FE-495E-A798-21399F5345D2}" dt="2026-04-14T20:53:34.378" v="5207"/>
        <pc:sldMkLst>
          <pc:docMk/>
          <pc:sldMk cId="0" sldId="266"/>
        </pc:sldMkLst>
        <pc:spChg chg="mod">
          <ac:chgData name="JULIANA MACHADO MAREGA" userId="3e17e04d-18b5-4bf6-8e70-63975d9a63c6" providerId="ADAL" clId="{4A6467B1-E3FE-495E-A798-21399F5345D2}" dt="2026-04-14T20:53:34.378" v="5207"/>
          <ac:spMkLst>
            <pc:docMk/>
            <pc:sldMk cId="0" sldId="266"/>
            <ac:spMk id="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02T18:26:58.212" v="557" actId="20577"/>
          <ac:spMkLst>
            <pc:docMk/>
            <pc:sldMk cId="0" sldId="266"/>
            <ac:spMk id="10" creationId="{00000000-0000-0000-0000-000000000000}"/>
          </ac:spMkLst>
        </pc:spChg>
      </pc:sldChg>
      <pc:sldChg chg="modSp mod modTransition modNotesTx">
        <pc:chgData name="JULIANA MACHADO MAREGA" userId="3e17e04d-18b5-4bf6-8e70-63975d9a63c6" providerId="ADAL" clId="{4A6467B1-E3FE-495E-A798-21399F5345D2}" dt="2026-04-14T21:19:40.185" v="7217" actId="20577"/>
        <pc:sldMkLst>
          <pc:docMk/>
          <pc:sldMk cId="0" sldId="267"/>
        </pc:sldMkLst>
        <pc:spChg chg="mod">
          <ac:chgData name="JULIANA MACHADO MAREGA" userId="3e17e04d-18b5-4bf6-8e70-63975d9a63c6" providerId="ADAL" clId="{4A6467B1-E3FE-495E-A798-21399F5345D2}" dt="2026-04-14T20:55:18.250" v="5261" actId="20577"/>
          <ac:spMkLst>
            <pc:docMk/>
            <pc:sldMk cId="0" sldId="267"/>
            <ac:spMk id="11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20:54:39.276" v="5234" actId="14100"/>
          <ac:spMkLst>
            <pc:docMk/>
            <pc:sldMk cId="0" sldId="267"/>
            <ac:spMk id="12" creationId="{00000000-0000-0000-0000-000000000000}"/>
          </ac:spMkLst>
        </pc:spChg>
      </pc:sldChg>
      <pc:sldChg chg="modSp">
        <pc:chgData name="JULIANA MACHADO MAREGA" userId="3e17e04d-18b5-4bf6-8e70-63975d9a63c6" providerId="ADAL" clId="{4A6467B1-E3FE-495E-A798-21399F5345D2}" dt="2026-04-14T20:53:51.784" v="5208"/>
        <pc:sldMkLst>
          <pc:docMk/>
          <pc:sldMk cId="0" sldId="268"/>
        </pc:sldMkLst>
        <pc:spChg chg="mod">
          <ac:chgData name="JULIANA MACHADO MAREGA" userId="3e17e04d-18b5-4bf6-8e70-63975d9a63c6" providerId="ADAL" clId="{4A6467B1-E3FE-495E-A798-21399F5345D2}" dt="2026-04-14T20:53:51.784" v="5208"/>
          <ac:spMkLst>
            <pc:docMk/>
            <pc:sldMk cId="0" sldId="268"/>
            <ac:spMk id="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02T18:27:06.605" v="558"/>
          <ac:spMkLst>
            <pc:docMk/>
            <pc:sldMk cId="0" sldId="268"/>
            <ac:spMk id="10" creationId="{00000000-0000-0000-0000-000000000000}"/>
          </ac:spMkLst>
        </pc:spChg>
      </pc:sldChg>
      <pc:sldChg chg="modTransition modNotesTx">
        <pc:chgData name="JULIANA MACHADO MAREGA" userId="3e17e04d-18b5-4bf6-8e70-63975d9a63c6" providerId="ADAL" clId="{4A6467B1-E3FE-495E-A798-21399F5345D2}" dt="2026-04-14T20:56:07.953" v="5283" actId="20577"/>
        <pc:sldMkLst>
          <pc:docMk/>
          <pc:sldMk cId="0" sldId="269"/>
        </pc:sldMkLst>
      </pc:sldChg>
      <pc:sldChg chg="modSp mod modTransition modNotesTx">
        <pc:chgData name="JULIANA MACHADO MAREGA" userId="3e17e04d-18b5-4bf6-8e70-63975d9a63c6" providerId="ADAL" clId="{4A6467B1-E3FE-495E-A798-21399F5345D2}" dt="2026-04-14T22:06:47.791" v="9389" actId="20577"/>
        <pc:sldMkLst>
          <pc:docMk/>
          <pc:sldMk cId="0" sldId="271"/>
        </pc:sldMkLst>
        <pc:spChg chg="mod">
          <ac:chgData name="JULIANA MACHADO MAREGA" userId="3e17e04d-18b5-4bf6-8e70-63975d9a63c6" providerId="ADAL" clId="{4A6467B1-E3FE-495E-A798-21399F5345D2}" dt="2026-04-14T22:04:40.164" v="9188" actId="1076"/>
          <ac:spMkLst>
            <pc:docMk/>
            <pc:sldMk cId="0" sldId="271"/>
            <ac:spMk id="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20:58:07.442" v="5286" actId="20577"/>
          <ac:spMkLst>
            <pc:docMk/>
            <pc:sldMk cId="0" sldId="271"/>
            <ac:spMk id="12" creationId="{00000000-0000-0000-0000-000000000000}"/>
          </ac:spMkLst>
        </pc:spChg>
      </pc:sldChg>
      <pc:sldChg chg="modSp mod modTransition modNotesTx">
        <pc:chgData name="JULIANA MACHADO MAREGA" userId="3e17e04d-18b5-4bf6-8e70-63975d9a63c6" providerId="ADAL" clId="{4A6467B1-E3FE-495E-A798-21399F5345D2}" dt="2026-04-14T20:58:21.786" v="5289" actId="20577"/>
        <pc:sldMkLst>
          <pc:docMk/>
          <pc:sldMk cId="0" sldId="272"/>
        </pc:sldMkLst>
        <pc:spChg chg="mod">
          <ac:chgData name="JULIANA MACHADO MAREGA" userId="3e17e04d-18b5-4bf6-8e70-63975d9a63c6" providerId="ADAL" clId="{4A6467B1-E3FE-495E-A798-21399F5345D2}" dt="2026-04-14T20:58:21.786" v="5289" actId="20577"/>
          <ac:spMkLst>
            <pc:docMk/>
            <pc:sldMk cId="0" sldId="272"/>
            <ac:spMk id="11" creationId="{00000000-0000-0000-0000-000000000000}"/>
          </ac:spMkLst>
        </pc:spChg>
      </pc:sldChg>
      <pc:sldChg chg="modSp mod modTransition">
        <pc:chgData name="JULIANA MACHADO MAREGA" userId="3e17e04d-18b5-4bf6-8e70-63975d9a63c6" providerId="ADAL" clId="{4A6467B1-E3FE-495E-A798-21399F5345D2}" dt="2026-04-14T20:58:29.202" v="5292" actId="20577"/>
        <pc:sldMkLst>
          <pc:docMk/>
          <pc:sldMk cId="0" sldId="273"/>
        </pc:sldMkLst>
        <pc:spChg chg="mod">
          <ac:chgData name="JULIANA MACHADO MAREGA" userId="3e17e04d-18b5-4bf6-8e70-63975d9a63c6" providerId="ADAL" clId="{4A6467B1-E3FE-495E-A798-21399F5345D2}" dt="2026-04-14T20:58:29.202" v="5292" actId="20577"/>
          <ac:spMkLst>
            <pc:docMk/>
            <pc:sldMk cId="0" sldId="273"/>
            <ac:spMk id="11" creationId="{00000000-0000-0000-0000-000000000000}"/>
          </ac:spMkLst>
        </pc:spChg>
      </pc:sldChg>
      <pc:sldChg chg="modSp mod modTransition">
        <pc:chgData name="JULIANA MACHADO MAREGA" userId="3e17e04d-18b5-4bf6-8e70-63975d9a63c6" providerId="ADAL" clId="{4A6467B1-E3FE-495E-A798-21399F5345D2}" dt="2026-04-14T20:58:42.121" v="5295" actId="20577"/>
        <pc:sldMkLst>
          <pc:docMk/>
          <pc:sldMk cId="0" sldId="274"/>
        </pc:sldMkLst>
        <pc:spChg chg="mod">
          <ac:chgData name="JULIANA MACHADO MAREGA" userId="3e17e04d-18b5-4bf6-8e70-63975d9a63c6" providerId="ADAL" clId="{4A6467B1-E3FE-495E-A798-21399F5345D2}" dt="2026-04-14T20:58:42.121" v="5295" actId="20577"/>
          <ac:spMkLst>
            <pc:docMk/>
            <pc:sldMk cId="0" sldId="274"/>
            <ac:spMk id="11" creationId="{00000000-0000-0000-0000-000000000000}"/>
          </ac:spMkLst>
        </pc:spChg>
      </pc:sldChg>
      <pc:sldChg chg="modSp modTransition modNotesTx">
        <pc:chgData name="JULIANA MACHADO MAREGA" userId="3e17e04d-18b5-4bf6-8e70-63975d9a63c6" providerId="ADAL" clId="{4A6467B1-E3FE-495E-A798-21399F5345D2}" dt="2026-04-14T22:08:36.183" v="9597" actId="20577"/>
        <pc:sldMkLst>
          <pc:docMk/>
          <pc:sldMk cId="0" sldId="275"/>
        </pc:sldMkLst>
        <pc:spChg chg="mod">
          <ac:chgData name="JULIANA MACHADO MAREGA" userId="3e17e04d-18b5-4bf6-8e70-63975d9a63c6" providerId="ADAL" clId="{4A6467B1-E3FE-495E-A798-21399F5345D2}" dt="2026-04-14T20:59:23.921" v="5297"/>
          <ac:spMkLst>
            <pc:docMk/>
            <pc:sldMk cId="0" sldId="275"/>
            <ac:spMk id="2" creationId="{00000000-0000-0000-0000-000000000000}"/>
          </ac:spMkLst>
        </pc:spChg>
      </pc:sldChg>
      <pc:sldChg chg="delSp modSp mod ord modTransition">
        <pc:chgData name="JULIANA MACHADO MAREGA" userId="3e17e04d-18b5-4bf6-8e70-63975d9a63c6" providerId="ADAL" clId="{4A6467B1-E3FE-495E-A798-21399F5345D2}" dt="2026-04-14T22:09:03.465" v="9602" actId="478"/>
        <pc:sldMkLst>
          <pc:docMk/>
          <pc:sldMk cId="0" sldId="279"/>
        </pc:sldMkLst>
        <pc:spChg chg="mod">
          <ac:chgData name="JULIANA MACHADO MAREGA" userId="3e17e04d-18b5-4bf6-8e70-63975d9a63c6" providerId="ADAL" clId="{4A6467B1-E3FE-495E-A798-21399F5345D2}" dt="2026-04-14T20:59:13.064" v="5296"/>
          <ac:spMkLst>
            <pc:docMk/>
            <pc:sldMk cId="0" sldId="279"/>
            <ac:spMk id="2" creationId="{00000000-0000-0000-0000-000000000000}"/>
          </ac:spMkLst>
        </pc:spChg>
        <pc:spChg chg="del">
          <ac:chgData name="JULIANA MACHADO MAREGA" userId="3e17e04d-18b5-4bf6-8e70-63975d9a63c6" providerId="ADAL" clId="{4A6467B1-E3FE-495E-A798-21399F5345D2}" dt="2026-04-14T22:09:03.465" v="9602" actId="478"/>
          <ac:spMkLst>
            <pc:docMk/>
            <pc:sldMk cId="0" sldId="279"/>
            <ac:spMk id="11" creationId="{00000000-0000-0000-0000-000000000000}"/>
          </ac:spMkLst>
        </pc:spChg>
      </pc:sldChg>
      <pc:sldChg chg="ord modNotesTx">
        <pc:chgData name="JULIANA MACHADO MAREGA" userId="3e17e04d-18b5-4bf6-8e70-63975d9a63c6" providerId="ADAL" clId="{4A6467B1-E3FE-495E-A798-21399F5345D2}" dt="2026-04-14T22:08:59.612" v="9601"/>
        <pc:sldMkLst>
          <pc:docMk/>
          <pc:sldMk cId="0" sldId="280"/>
        </pc:sldMkLst>
      </pc:sldChg>
      <pc:sldChg chg="modSp mod modTransition modNotesTx">
        <pc:chgData name="JULIANA MACHADO MAREGA" userId="3e17e04d-18b5-4bf6-8e70-63975d9a63c6" providerId="ADAL" clId="{4A6467B1-E3FE-495E-A798-21399F5345D2}" dt="2026-04-14T22:11:04.498" v="9897" actId="20577"/>
        <pc:sldMkLst>
          <pc:docMk/>
          <pc:sldMk cId="0" sldId="281"/>
        </pc:sldMkLst>
        <pc:spChg chg="mod">
          <ac:chgData name="JULIANA MACHADO MAREGA" userId="3e17e04d-18b5-4bf6-8e70-63975d9a63c6" providerId="ADAL" clId="{4A6467B1-E3FE-495E-A798-21399F5345D2}" dt="2026-04-02T18:34:56.150" v="1176" actId="403"/>
          <ac:spMkLst>
            <pc:docMk/>
            <pc:sldMk cId="0" sldId="281"/>
            <ac:spMk id="9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02T18:34:47.300" v="1174" actId="403"/>
          <ac:spMkLst>
            <pc:docMk/>
            <pc:sldMk cId="0" sldId="281"/>
            <ac:spMk id="12" creationId="{00000000-0000-0000-0000-000000000000}"/>
          </ac:spMkLst>
        </pc:spChg>
      </pc:sldChg>
      <pc:sldChg chg="modTransition">
        <pc:chgData name="JULIANA MACHADO MAREGA" userId="3e17e04d-18b5-4bf6-8e70-63975d9a63c6" providerId="ADAL" clId="{4A6467B1-E3FE-495E-A798-21399F5345D2}" dt="2026-04-02T18:50:19.998" v="1959"/>
        <pc:sldMkLst>
          <pc:docMk/>
          <pc:sldMk cId="0" sldId="282"/>
        </pc:sldMkLst>
      </pc:sldChg>
      <pc:sldChg chg="modTransition modNotesTx">
        <pc:chgData name="JULIANA MACHADO MAREGA" userId="3e17e04d-18b5-4bf6-8e70-63975d9a63c6" providerId="ADAL" clId="{4A6467B1-E3FE-495E-A798-21399F5345D2}" dt="2026-04-02T18:50:24.381" v="1960"/>
        <pc:sldMkLst>
          <pc:docMk/>
          <pc:sldMk cId="0" sldId="284"/>
        </pc:sldMkLst>
      </pc:sldChg>
      <pc:sldChg chg="modSp mod modTransition modNotesTx">
        <pc:chgData name="JULIANA MACHADO MAREGA" userId="3e17e04d-18b5-4bf6-8e70-63975d9a63c6" providerId="ADAL" clId="{4A6467B1-E3FE-495E-A798-21399F5345D2}" dt="2026-04-02T18:50:33.940" v="1961"/>
        <pc:sldMkLst>
          <pc:docMk/>
          <pc:sldMk cId="0" sldId="285"/>
        </pc:sldMkLst>
        <pc:spChg chg="mod">
          <ac:chgData name="JULIANA MACHADO MAREGA" userId="3e17e04d-18b5-4bf6-8e70-63975d9a63c6" providerId="ADAL" clId="{4A6467B1-E3FE-495E-A798-21399F5345D2}" dt="2026-04-02T18:38:08.424" v="1625" actId="14100"/>
          <ac:spMkLst>
            <pc:docMk/>
            <pc:sldMk cId="0" sldId="285"/>
            <ac:spMk id="21" creationId="{00000000-0000-0000-0000-000000000000}"/>
          </ac:spMkLst>
        </pc:spChg>
        <pc:grpChg chg="mod">
          <ac:chgData name="JULIANA MACHADO MAREGA" userId="3e17e04d-18b5-4bf6-8e70-63975d9a63c6" providerId="ADAL" clId="{4A6467B1-E3FE-495E-A798-21399F5345D2}" dt="2026-04-02T18:38:00.286" v="1624" actId="1076"/>
          <ac:grpSpMkLst>
            <pc:docMk/>
            <pc:sldMk cId="0" sldId="285"/>
            <ac:grpSpMk id="13" creationId="{00000000-0000-0000-0000-000000000000}"/>
          </ac:grpSpMkLst>
        </pc:grpChg>
      </pc:sldChg>
      <pc:sldChg chg="delSp modSp add mod modTransition modAnim modNotesTx">
        <pc:chgData name="JULIANA MACHADO MAREGA" userId="3e17e04d-18b5-4bf6-8e70-63975d9a63c6" providerId="ADAL" clId="{4A6467B1-E3FE-495E-A798-21399F5345D2}" dt="2026-04-14T21:04:54.941" v="5542" actId="20577"/>
        <pc:sldMkLst>
          <pc:docMk/>
          <pc:sldMk cId="152705686" sldId="290"/>
        </pc:sldMkLst>
        <pc:spChg chg="mod ord">
          <ac:chgData name="JULIANA MACHADO MAREGA" userId="3e17e04d-18b5-4bf6-8e70-63975d9a63c6" providerId="ADAL" clId="{4A6467B1-E3FE-495E-A798-21399F5345D2}" dt="2026-04-02T18:47:27.584" v="1934" actId="1038"/>
          <ac:spMkLst>
            <pc:docMk/>
            <pc:sldMk cId="152705686" sldId="290"/>
            <ac:spMk id="8" creationId="{00000000-0000-0000-0000-000000000000}"/>
          </ac:spMkLst>
        </pc:spChg>
        <pc:spChg chg="mod ord">
          <ac:chgData name="JULIANA MACHADO MAREGA" userId="3e17e04d-18b5-4bf6-8e70-63975d9a63c6" providerId="ADAL" clId="{4A6467B1-E3FE-495E-A798-21399F5345D2}" dt="2026-04-02T18:47:46.544" v="1940" actId="1076"/>
          <ac:spMkLst>
            <pc:docMk/>
            <pc:sldMk cId="152705686" sldId="290"/>
            <ac:spMk id="9" creationId="{00000000-0000-0000-0000-000000000000}"/>
          </ac:spMkLst>
        </pc:spChg>
        <pc:spChg chg="mod ord">
          <ac:chgData name="JULIANA MACHADO MAREGA" userId="3e17e04d-18b5-4bf6-8e70-63975d9a63c6" providerId="ADAL" clId="{4A6467B1-E3FE-495E-A798-21399F5345D2}" dt="2026-04-02T18:47:30.894" v="1937" actId="1037"/>
          <ac:spMkLst>
            <pc:docMk/>
            <pc:sldMk cId="152705686" sldId="290"/>
            <ac:spMk id="12" creationId="{00000000-0000-0000-0000-000000000000}"/>
          </ac:spMkLst>
        </pc:spChg>
        <pc:picChg chg="mod">
          <ac:chgData name="JULIANA MACHADO MAREGA" userId="3e17e04d-18b5-4bf6-8e70-63975d9a63c6" providerId="ADAL" clId="{4A6467B1-E3FE-495E-A798-21399F5345D2}" dt="2026-04-02T18:47:02.070" v="1926" actId="14100"/>
          <ac:picMkLst>
            <pc:docMk/>
            <pc:sldMk cId="152705686" sldId="290"/>
            <ac:picMk id="14" creationId="{447918F9-C385-9EA5-6217-9CAF03DE8779}"/>
          </ac:picMkLst>
        </pc:picChg>
      </pc:sldChg>
      <pc:sldChg chg="addSp delSp modSp new del mod ord modNotesTx">
        <pc:chgData name="JULIANA MACHADO MAREGA" userId="3e17e04d-18b5-4bf6-8e70-63975d9a63c6" providerId="ADAL" clId="{4A6467B1-E3FE-495E-A798-21399F5345D2}" dt="2026-04-14T19:37:10.129" v="2736" actId="47"/>
        <pc:sldMkLst>
          <pc:docMk/>
          <pc:sldMk cId="1509121964" sldId="291"/>
        </pc:sldMkLst>
        <pc:spChg chg="add del">
          <ac:chgData name="JULIANA MACHADO MAREGA" userId="3e17e04d-18b5-4bf6-8e70-63975d9a63c6" providerId="ADAL" clId="{4A6467B1-E3FE-495E-A798-21399F5345D2}" dt="2026-04-14T19:36:55.124" v="2731" actId="22"/>
          <ac:spMkLst>
            <pc:docMk/>
            <pc:sldMk cId="1509121964" sldId="291"/>
            <ac:spMk id="4" creationId="{82D17721-935D-33AB-F596-5C01023D54B6}"/>
          </ac:spMkLst>
        </pc:spChg>
      </pc:sldChg>
      <pc:sldChg chg="modSp add mod">
        <pc:chgData name="JULIANA MACHADO MAREGA" userId="3e17e04d-18b5-4bf6-8e70-63975d9a63c6" providerId="ADAL" clId="{4A6467B1-E3FE-495E-A798-21399F5345D2}" dt="2026-04-14T19:30:51.147" v="2722" actId="20577"/>
        <pc:sldMkLst>
          <pc:docMk/>
          <pc:sldMk cId="0" sldId="292"/>
        </pc:sldMkLst>
        <pc:spChg chg="mod">
          <ac:chgData name="JULIANA MACHADO MAREGA" userId="3e17e04d-18b5-4bf6-8e70-63975d9a63c6" providerId="ADAL" clId="{4A6467B1-E3FE-495E-A798-21399F5345D2}" dt="2026-04-14T19:29:22.227" v="2651" actId="5793"/>
          <ac:spMkLst>
            <pc:docMk/>
            <pc:sldMk cId="0" sldId="292"/>
            <ac:spMk id="14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19:29:39.517" v="2655" actId="113"/>
          <ac:spMkLst>
            <pc:docMk/>
            <pc:sldMk cId="0" sldId="292"/>
            <ac:spMk id="18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19:29:36.183" v="2654" actId="1076"/>
          <ac:spMkLst>
            <pc:docMk/>
            <pc:sldMk cId="0" sldId="292"/>
            <ac:spMk id="22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19:30:51.147" v="2722" actId="20577"/>
          <ac:spMkLst>
            <pc:docMk/>
            <pc:sldMk cId="0" sldId="292"/>
            <ac:spMk id="26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19:30:25.139" v="2696" actId="20577"/>
          <ac:spMkLst>
            <pc:docMk/>
            <pc:sldMk cId="0" sldId="292"/>
            <ac:spMk id="3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19:29:43.353" v="2656" actId="113"/>
          <ac:spMkLst>
            <pc:docMk/>
            <pc:sldMk cId="0" sldId="292"/>
            <ac:spMk id="41" creationId="{00000000-0000-0000-0000-000000000000}"/>
          </ac:spMkLst>
        </pc:spChg>
      </pc:sldChg>
      <pc:sldChg chg="delSp modSp add del mod ord modNotesTx">
        <pc:chgData name="JULIANA MACHADO MAREGA" userId="3e17e04d-18b5-4bf6-8e70-63975d9a63c6" providerId="ADAL" clId="{4A6467B1-E3FE-495E-A798-21399F5345D2}" dt="2026-04-14T21:41:45.762" v="8585"/>
        <pc:sldMkLst>
          <pc:docMk/>
          <pc:sldMk cId="1069890741" sldId="3820"/>
        </pc:sldMkLst>
        <pc:spChg chg="mod">
          <ac:chgData name="JULIANA MACHADO MAREGA" userId="3e17e04d-18b5-4bf6-8e70-63975d9a63c6" providerId="ADAL" clId="{4A6467B1-E3FE-495E-A798-21399F5345D2}" dt="2026-04-14T20:44:51.785" v="4659" actId="20577"/>
          <ac:spMkLst>
            <pc:docMk/>
            <pc:sldMk cId="1069890741" sldId="3820"/>
            <ac:spMk id="8" creationId="{388710DF-C7D8-44D4-B4F8-178D2C7321F2}"/>
          </ac:spMkLst>
        </pc:spChg>
        <pc:spChg chg="del">
          <ac:chgData name="JULIANA MACHADO MAREGA" userId="3e17e04d-18b5-4bf6-8e70-63975d9a63c6" providerId="ADAL" clId="{4A6467B1-E3FE-495E-A798-21399F5345D2}" dt="2026-04-14T20:43:34.551" v="4625" actId="478"/>
          <ac:spMkLst>
            <pc:docMk/>
            <pc:sldMk cId="1069890741" sldId="3820"/>
            <ac:spMk id="21" creationId="{88F32555-87DE-484B-B49A-6F8B5B397008}"/>
          </ac:spMkLst>
        </pc:spChg>
      </pc:sldChg>
      <pc:sldChg chg="addSp delSp modSp add del mod modNotesTx">
        <pc:chgData name="JULIANA MACHADO MAREGA" userId="3e17e04d-18b5-4bf6-8e70-63975d9a63c6" providerId="ADAL" clId="{4A6467B1-E3FE-495E-A798-21399F5345D2}" dt="2026-04-15T15:07:02.455" v="9989" actId="403"/>
        <pc:sldMkLst>
          <pc:docMk/>
          <pc:sldMk cId="603350546" sldId="4473"/>
        </pc:sldMkLst>
        <pc:spChg chg="add mod">
          <ac:chgData name="JULIANA MACHADO MAREGA" userId="3e17e04d-18b5-4bf6-8e70-63975d9a63c6" providerId="ADAL" clId="{4A6467B1-E3FE-495E-A798-21399F5345D2}" dt="2026-04-15T15:07:02.455" v="9989" actId="403"/>
          <ac:spMkLst>
            <pc:docMk/>
            <pc:sldMk cId="603350546" sldId="4473"/>
            <ac:spMk id="3" creationId="{1A952E60-32F8-63A3-01FA-245AB981F0CF}"/>
          </ac:spMkLst>
        </pc:spChg>
        <pc:spChg chg="del mod">
          <ac:chgData name="JULIANA MACHADO MAREGA" userId="3e17e04d-18b5-4bf6-8e70-63975d9a63c6" providerId="ADAL" clId="{4A6467B1-E3FE-495E-A798-21399F5345D2}" dt="2026-04-14T20:44:03.415" v="4636" actId="478"/>
          <ac:spMkLst>
            <pc:docMk/>
            <pc:sldMk cId="603350546" sldId="4473"/>
            <ac:spMk id="4" creationId="{4BF98AE4-6095-4032-BD72-90512C73577A}"/>
          </ac:spMkLst>
        </pc:spChg>
        <pc:spChg chg="add del">
          <ac:chgData name="JULIANA MACHADO MAREGA" userId="3e17e04d-18b5-4bf6-8e70-63975d9a63c6" providerId="ADAL" clId="{4A6467B1-E3FE-495E-A798-21399F5345D2}" dt="2026-04-14T21:17:52.672" v="7211" actId="478"/>
          <ac:spMkLst>
            <pc:docMk/>
            <pc:sldMk cId="603350546" sldId="4473"/>
            <ac:spMk id="6" creationId="{83C597A4-BF0D-29A5-2EBE-C1469F3560ED}"/>
          </ac:spMkLst>
        </pc:spChg>
        <pc:spChg chg="del mod">
          <ac:chgData name="JULIANA MACHADO MAREGA" userId="3e17e04d-18b5-4bf6-8e70-63975d9a63c6" providerId="ADAL" clId="{4A6467B1-E3FE-495E-A798-21399F5345D2}" dt="2026-04-15T15:06:18.465" v="9979" actId="478"/>
          <ac:spMkLst>
            <pc:docMk/>
            <pc:sldMk cId="603350546" sldId="4473"/>
            <ac:spMk id="9" creationId="{55683861-5C7C-4A12-BA0B-B6231F8EC561}"/>
          </ac:spMkLst>
        </pc:spChg>
        <pc:picChg chg="add mod">
          <ac:chgData name="JULIANA MACHADO MAREGA" userId="3e17e04d-18b5-4bf6-8e70-63975d9a63c6" providerId="ADAL" clId="{4A6467B1-E3FE-495E-A798-21399F5345D2}" dt="2026-04-14T20:44:07.543" v="4638"/>
          <ac:picMkLst>
            <pc:docMk/>
            <pc:sldMk cId="603350546" sldId="4473"/>
            <ac:picMk id="2" creationId="{CB1668A4-A5BE-40FC-B7F3-35C4E4E5D294}"/>
          </ac:picMkLst>
        </pc:picChg>
        <pc:picChg chg="del">
          <ac:chgData name="JULIANA MACHADO MAREGA" userId="3e17e04d-18b5-4bf6-8e70-63975d9a63c6" providerId="ADAL" clId="{4A6467B1-E3FE-495E-A798-21399F5345D2}" dt="2026-04-14T20:44:06.795" v="4637" actId="21"/>
          <ac:picMkLst>
            <pc:docMk/>
            <pc:sldMk cId="603350546" sldId="4473"/>
            <ac:picMk id="3" creationId="{CB1668A4-A5BE-40FC-B7F3-35C4E4E5D294}"/>
          </ac:picMkLst>
        </pc:picChg>
        <pc:picChg chg="add del mod">
          <ac:chgData name="JULIANA MACHADO MAREGA" userId="3e17e04d-18b5-4bf6-8e70-63975d9a63c6" providerId="ADAL" clId="{4A6467B1-E3FE-495E-A798-21399F5345D2}" dt="2026-04-14T20:44:16.230" v="4643" actId="478"/>
          <ac:picMkLst>
            <pc:docMk/>
            <pc:sldMk cId="603350546" sldId="4473"/>
            <ac:picMk id="5" creationId="{31D78DDA-421A-E257-89F9-25F0C7232D33}"/>
          </ac:picMkLst>
        </pc:picChg>
        <pc:picChg chg="del">
          <ac:chgData name="JULIANA MACHADO MAREGA" userId="3e17e04d-18b5-4bf6-8e70-63975d9a63c6" providerId="ADAL" clId="{4A6467B1-E3FE-495E-A798-21399F5345D2}" dt="2026-04-14T20:43:58.523" v="4635" actId="478"/>
          <ac:picMkLst>
            <pc:docMk/>
            <pc:sldMk cId="603350546" sldId="4473"/>
            <ac:picMk id="7" creationId="{D5D8EECB-7823-4D7A-BAFA-CB0AC2D60FC0}"/>
          </ac:picMkLst>
        </pc:picChg>
      </pc:sldChg>
      <pc:sldChg chg="addSp delSp modSp add mod modNotesTx">
        <pc:chgData name="JULIANA MACHADO MAREGA" userId="3e17e04d-18b5-4bf6-8e70-63975d9a63c6" providerId="ADAL" clId="{4A6467B1-E3FE-495E-A798-21399F5345D2}" dt="2026-04-14T19:28:06.030" v="2612" actId="167"/>
        <pc:sldMkLst>
          <pc:docMk/>
          <pc:sldMk cId="1013359152" sldId="2147472474"/>
        </pc:sldMkLst>
        <pc:spChg chg="mod">
          <ac:chgData name="JULIANA MACHADO MAREGA" userId="3e17e04d-18b5-4bf6-8e70-63975d9a63c6" providerId="ADAL" clId="{4A6467B1-E3FE-495E-A798-21399F5345D2}" dt="2026-04-14T19:27:50.294" v="2610"/>
          <ac:spMkLst>
            <pc:docMk/>
            <pc:sldMk cId="1013359152" sldId="2147472474"/>
            <ac:spMk id="15" creationId="{3CE02ED2-F779-EFD0-F5FA-2917C40D1FE6}"/>
          </ac:spMkLst>
        </pc:spChg>
        <pc:spChg chg="mod">
          <ac:chgData name="JULIANA MACHADO MAREGA" userId="3e17e04d-18b5-4bf6-8e70-63975d9a63c6" providerId="ADAL" clId="{4A6467B1-E3FE-495E-A798-21399F5345D2}" dt="2026-04-14T19:27:42.216" v="2608" actId="14100"/>
          <ac:spMkLst>
            <pc:docMk/>
            <pc:sldMk cId="1013359152" sldId="2147472474"/>
            <ac:spMk id="25" creationId="{90B21F81-ABF8-3B34-4BA8-3A7360AD6201}"/>
          </ac:spMkLst>
        </pc:spChg>
        <pc:grpChg chg="add mod ord">
          <ac:chgData name="JULIANA MACHADO MAREGA" userId="3e17e04d-18b5-4bf6-8e70-63975d9a63c6" providerId="ADAL" clId="{4A6467B1-E3FE-495E-A798-21399F5345D2}" dt="2026-04-14T19:28:06.030" v="2612" actId="167"/>
          <ac:grpSpMkLst>
            <pc:docMk/>
            <pc:sldMk cId="1013359152" sldId="2147472474"/>
            <ac:grpSpMk id="4" creationId="{A75B747E-E616-84D7-4DC9-9EF3569CA61A}"/>
          </ac:grpSpMkLst>
        </pc:grpChg>
        <pc:picChg chg="del">
          <ac:chgData name="JULIANA MACHADO MAREGA" userId="3e17e04d-18b5-4bf6-8e70-63975d9a63c6" providerId="ADAL" clId="{4A6467B1-E3FE-495E-A798-21399F5345D2}" dt="2026-04-14T19:27:43.759" v="2609" actId="478"/>
          <ac:picMkLst>
            <pc:docMk/>
            <pc:sldMk cId="1013359152" sldId="2147472474"/>
            <ac:picMk id="20" creationId="{5E78DADF-2B9A-C337-4B8D-F456BC3291E8}"/>
          </ac:picMkLst>
        </pc:picChg>
      </pc:sldChg>
      <pc:sldChg chg="addSp delSp modSp add mod modNotesTx">
        <pc:chgData name="JULIANA MACHADO MAREGA" userId="3e17e04d-18b5-4bf6-8e70-63975d9a63c6" providerId="ADAL" clId="{4A6467B1-E3FE-495E-A798-21399F5345D2}" dt="2026-04-14T21:52:28.171" v="9095" actId="20577"/>
        <pc:sldMkLst>
          <pc:docMk/>
          <pc:sldMk cId="3190218923" sldId="2147472475"/>
        </pc:sldMkLst>
        <pc:spChg chg="mod">
          <ac:chgData name="JULIANA MACHADO MAREGA" userId="3e17e04d-18b5-4bf6-8e70-63975d9a63c6" providerId="ADAL" clId="{4A6467B1-E3FE-495E-A798-21399F5345D2}" dt="2026-04-14T20:46:18.557" v="4745" actId="34135"/>
          <ac:spMkLst>
            <pc:docMk/>
            <pc:sldMk cId="3190218923" sldId="2147472475"/>
            <ac:spMk id="2" creationId="{5F603DF5-4C47-7A6C-5B0B-DB55B93674FB}"/>
          </ac:spMkLst>
        </pc:spChg>
        <pc:spChg chg="mod">
          <ac:chgData name="JULIANA MACHADO MAREGA" userId="3e17e04d-18b5-4bf6-8e70-63975d9a63c6" providerId="ADAL" clId="{4A6467B1-E3FE-495E-A798-21399F5345D2}" dt="2026-04-14T20:51:48.827" v="5194" actId="1076"/>
          <ac:spMkLst>
            <pc:docMk/>
            <pc:sldMk cId="3190218923" sldId="2147472475"/>
            <ac:spMk id="4" creationId="{DC741762-6328-799F-2699-033DFBDCF901}"/>
          </ac:spMkLst>
        </pc:spChg>
        <pc:spChg chg="mod">
          <ac:chgData name="JULIANA MACHADO MAREGA" userId="3e17e04d-18b5-4bf6-8e70-63975d9a63c6" providerId="ADAL" clId="{4A6467B1-E3FE-495E-A798-21399F5345D2}" dt="2026-04-14T20:48:37.235" v="4895" actId="34135"/>
          <ac:spMkLst>
            <pc:docMk/>
            <pc:sldMk cId="3190218923" sldId="2147472475"/>
            <ac:spMk id="10" creationId="{DA0DB145-35F3-EAFC-1475-019B2B466AF9}"/>
          </ac:spMkLst>
        </pc:spChg>
        <pc:spChg chg="mod">
          <ac:chgData name="JULIANA MACHADO MAREGA" userId="3e17e04d-18b5-4bf6-8e70-63975d9a63c6" providerId="ADAL" clId="{4A6467B1-E3FE-495E-A798-21399F5345D2}" dt="2026-04-14T20:48:53.335" v="4900" actId="1076"/>
          <ac:spMkLst>
            <pc:docMk/>
            <pc:sldMk cId="3190218923" sldId="2147472475"/>
            <ac:spMk id="11" creationId="{0BD9241B-64E2-AB2F-763C-8AEC0720F975}"/>
          </ac:spMkLst>
        </pc:spChg>
        <pc:spChg chg="mod">
          <ac:chgData name="JULIANA MACHADO MAREGA" userId="3e17e04d-18b5-4bf6-8e70-63975d9a63c6" providerId="ADAL" clId="{4A6467B1-E3FE-495E-A798-21399F5345D2}" dt="2026-04-14T20:52:29.744" v="5202" actId="1076"/>
          <ac:spMkLst>
            <pc:docMk/>
            <pc:sldMk cId="3190218923" sldId="2147472475"/>
            <ac:spMk id="12" creationId="{D7E54F12-18FA-CF39-B030-BAD851217D15}"/>
          </ac:spMkLst>
        </pc:spChg>
        <pc:spChg chg="del topLvl">
          <ac:chgData name="JULIANA MACHADO MAREGA" userId="3e17e04d-18b5-4bf6-8e70-63975d9a63c6" providerId="ADAL" clId="{4A6467B1-E3FE-495E-A798-21399F5345D2}" dt="2026-04-14T20:48:50.885" v="4899" actId="478"/>
          <ac:spMkLst>
            <pc:docMk/>
            <pc:sldMk cId="3190218923" sldId="2147472475"/>
            <ac:spMk id="14" creationId="{35DC1855-E7DA-FA2B-9F29-EAECBF3949F8}"/>
          </ac:spMkLst>
        </pc:spChg>
        <pc:spChg chg="del topLvl">
          <ac:chgData name="JULIANA MACHADO MAREGA" userId="3e17e04d-18b5-4bf6-8e70-63975d9a63c6" providerId="ADAL" clId="{4A6467B1-E3FE-495E-A798-21399F5345D2}" dt="2026-04-14T20:48:49.519" v="4898" actId="478"/>
          <ac:spMkLst>
            <pc:docMk/>
            <pc:sldMk cId="3190218923" sldId="2147472475"/>
            <ac:spMk id="15" creationId="{A13E1864-164E-6389-85F7-7F5BD3ED65BE}"/>
          </ac:spMkLst>
        </pc:spChg>
        <pc:spChg chg="mod">
          <ac:chgData name="JULIANA MACHADO MAREGA" userId="3e17e04d-18b5-4bf6-8e70-63975d9a63c6" providerId="ADAL" clId="{4A6467B1-E3FE-495E-A798-21399F5345D2}" dt="2026-04-14T20:45:23.763" v="4661" actId="20577"/>
          <ac:spMkLst>
            <pc:docMk/>
            <pc:sldMk cId="3190218923" sldId="2147472475"/>
            <ac:spMk id="18" creationId="{F51E1D5F-8F38-FE46-4010-E7AA3E55505E}"/>
          </ac:spMkLst>
        </pc:spChg>
        <pc:spChg chg="add mod">
          <ac:chgData name="JULIANA MACHADO MAREGA" userId="3e17e04d-18b5-4bf6-8e70-63975d9a63c6" providerId="ADAL" clId="{4A6467B1-E3FE-495E-A798-21399F5345D2}" dt="2026-04-14T20:52:20.067" v="5201" actId="404"/>
          <ac:spMkLst>
            <pc:docMk/>
            <pc:sldMk cId="3190218923" sldId="2147472475"/>
            <ac:spMk id="19" creationId="{EFBAEC13-4690-2088-427D-1E0877DDB6EB}"/>
          </ac:spMkLst>
        </pc:spChg>
        <pc:spChg chg="add mod">
          <ac:chgData name="JULIANA MACHADO MAREGA" userId="3e17e04d-18b5-4bf6-8e70-63975d9a63c6" providerId="ADAL" clId="{4A6467B1-E3FE-495E-A798-21399F5345D2}" dt="2026-04-14T20:52:20.067" v="5201" actId="404"/>
          <ac:spMkLst>
            <pc:docMk/>
            <pc:sldMk cId="3190218923" sldId="2147472475"/>
            <ac:spMk id="20" creationId="{CE35A311-EEB5-2544-CBF7-E14B7FE5FA0F}"/>
          </ac:spMkLst>
        </pc:spChg>
        <pc:spChg chg="add mod">
          <ac:chgData name="JULIANA MACHADO MAREGA" userId="3e17e04d-18b5-4bf6-8e70-63975d9a63c6" providerId="ADAL" clId="{4A6467B1-E3FE-495E-A798-21399F5345D2}" dt="2026-04-14T20:52:20.067" v="5201" actId="404"/>
          <ac:spMkLst>
            <pc:docMk/>
            <pc:sldMk cId="3190218923" sldId="2147472475"/>
            <ac:spMk id="21" creationId="{245C3E68-0222-3747-7679-250DEA4AF9BB}"/>
          </ac:spMkLst>
        </pc:spChg>
        <pc:grpChg chg="mod">
          <ac:chgData name="JULIANA MACHADO MAREGA" userId="3e17e04d-18b5-4bf6-8e70-63975d9a63c6" providerId="ADAL" clId="{4A6467B1-E3FE-495E-A798-21399F5345D2}" dt="2026-04-14T20:48:37.235" v="4895" actId="34135"/>
          <ac:grpSpMkLst>
            <pc:docMk/>
            <pc:sldMk cId="3190218923" sldId="2147472475"/>
            <ac:grpSpMk id="9" creationId="{638ED314-1ABB-C082-3216-AD9A0C4301E7}"/>
          </ac:grpSpMkLst>
        </pc:grpChg>
        <pc:grpChg chg="del">
          <ac:chgData name="JULIANA MACHADO MAREGA" userId="3e17e04d-18b5-4bf6-8e70-63975d9a63c6" providerId="ADAL" clId="{4A6467B1-E3FE-495E-A798-21399F5345D2}" dt="2026-04-14T20:48:49.519" v="4898" actId="478"/>
          <ac:grpSpMkLst>
            <pc:docMk/>
            <pc:sldMk cId="3190218923" sldId="2147472475"/>
            <ac:grpSpMk id="13" creationId="{85BB878E-E188-FFC9-1004-5F999E12387D}"/>
          </ac:grpSpMkLst>
        </pc:grpChg>
      </pc:sldChg>
      <pc:sldChg chg="addSp delSp modSp add del mod ord modNotesTx">
        <pc:chgData name="JULIANA MACHADO MAREGA" userId="3e17e04d-18b5-4bf6-8e70-63975d9a63c6" providerId="ADAL" clId="{4A6467B1-E3FE-495E-A798-21399F5345D2}" dt="2026-04-14T21:38:03.937" v="8462" actId="47"/>
        <pc:sldMkLst>
          <pc:docMk/>
          <pc:sldMk cId="0" sldId="2147472476"/>
        </pc:sldMkLst>
        <pc:spChg chg="mod ord">
          <ac:chgData name="JULIANA MACHADO MAREGA" userId="3e17e04d-18b5-4bf6-8e70-63975d9a63c6" providerId="ADAL" clId="{4A6467B1-E3FE-495E-A798-21399F5345D2}" dt="2026-04-14T21:34:09.891" v="8346" actId="1076"/>
          <ac:spMkLst>
            <pc:docMk/>
            <pc:sldMk cId="0" sldId="2147472476"/>
            <ac:spMk id="10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21:20:51.746" v="7320" actId="1076"/>
          <ac:spMkLst>
            <pc:docMk/>
            <pc:sldMk cId="0" sldId="2147472476"/>
            <ac:spMk id="13" creationId="{00000000-0000-0000-0000-000000000000}"/>
          </ac:spMkLst>
        </pc:spChg>
        <pc:spChg chg="del">
          <ac:chgData name="JULIANA MACHADO MAREGA" userId="3e17e04d-18b5-4bf6-8e70-63975d9a63c6" providerId="ADAL" clId="{4A6467B1-E3FE-495E-A798-21399F5345D2}" dt="2026-04-14T21:20:49.062" v="7319" actId="478"/>
          <ac:spMkLst>
            <pc:docMk/>
            <pc:sldMk cId="0" sldId="2147472476"/>
            <ac:spMk id="17" creationId="{00000000-0000-0000-0000-000000000000}"/>
          </ac:spMkLst>
        </pc:spChg>
        <pc:spChg chg="mod">
          <ac:chgData name="JULIANA MACHADO MAREGA" userId="3e17e04d-18b5-4bf6-8e70-63975d9a63c6" providerId="ADAL" clId="{4A6467B1-E3FE-495E-A798-21399F5345D2}" dt="2026-04-14T21:35:51.161" v="8386" actId="403"/>
          <ac:spMkLst>
            <pc:docMk/>
            <pc:sldMk cId="0" sldId="2147472476"/>
            <ac:spMk id="18" creationId="{00000000-0000-0000-0000-000000000000}"/>
          </ac:spMkLst>
        </pc:spChg>
        <pc:spChg chg="add mod ord">
          <ac:chgData name="JULIANA MACHADO MAREGA" userId="3e17e04d-18b5-4bf6-8e70-63975d9a63c6" providerId="ADAL" clId="{4A6467B1-E3FE-495E-A798-21399F5345D2}" dt="2026-04-14T21:36:29.909" v="8406" actId="404"/>
          <ac:spMkLst>
            <pc:docMk/>
            <pc:sldMk cId="0" sldId="2147472476"/>
            <ac:spMk id="21" creationId="{4DA20750-910B-07C9-A7B1-9F3C89FEF2DF}"/>
          </ac:spMkLst>
        </pc:spChg>
        <pc:graphicFrameChg chg="add del mod modGraphic">
          <ac:chgData name="JULIANA MACHADO MAREGA" userId="3e17e04d-18b5-4bf6-8e70-63975d9a63c6" providerId="ADAL" clId="{4A6467B1-E3FE-495E-A798-21399F5345D2}" dt="2026-04-14T21:33:30.183" v="8340" actId="478"/>
          <ac:graphicFrameMkLst>
            <pc:docMk/>
            <pc:sldMk cId="0" sldId="2147472476"/>
            <ac:graphicFrameMk id="19" creationId="{FE60BCED-4CCD-94C8-439C-73D2C5192DD4}"/>
          </ac:graphicFrameMkLst>
        </pc:graphicFrameChg>
      </pc:sldChg>
      <pc:sldChg chg="modSp add mod">
        <pc:chgData name="JULIANA MACHADO MAREGA" userId="3e17e04d-18b5-4bf6-8e70-63975d9a63c6" providerId="ADAL" clId="{4A6467B1-E3FE-495E-A798-21399F5345D2}" dt="2026-04-14T21:37:58.422" v="8461" actId="403"/>
        <pc:sldMkLst>
          <pc:docMk/>
          <pc:sldMk cId="2590832926" sldId="2147472477"/>
        </pc:sldMkLst>
        <pc:spChg chg="mod">
          <ac:chgData name="JULIANA MACHADO MAREGA" userId="3e17e04d-18b5-4bf6-8e70-63975d9a63c6" providerId="ADAL" clId="{4A6467B1-E3FE-495E-A798-21399F5345D2}" dt="2026-04-14T21:37:58.422" v="8461" actId="403"/>
          <ac:spMkLst>
            <pc:docMk/>
            <pc:sldMk cId="2590832926" sldId="2147472477"/>
            <ac:spMk id="10" creationId="{14381B66-1E11-1671-9548-E5E3DBDC13DC}"/>
          </ac:spMkLst>
        </pc:spChg>
      </pc:sldChg>
      <pc:sldChg chg="addSp delSp modSp add mod modNotesTx">
        <pc:chgData name="JULIANA MACHADO MAREGA" userId="3e17e04d-18b5-4bf6-8e70-63975d9a63c6" providerId="ADAL" clId="{4A6467B1-E3FE-495E-A798-21399F5345D2}" dt="2026-04-14T21:44:42.962" v="8651" actId="20577"/>
        <pc:sldMkLst>
          <pc:docMk/>
          <pc:sldMk cId="3250125718" sldId="2147472478"/>
        </pc:sldMkLst>
        <pc:spChg chg="mod">
          <ac:chgData name="JULIANA MACHADO MAREGA" userId="3e17e04d-18b5-4bf6-8e70-63975d9a63c6" providerId="ADAL" clId="{4A6467B1-E3FE-495E-A798-21399F5345D2}" dt="2026-04-14T21:42:33.290" v="8602" actId="1076"/>
          <ac:spMkLst>
            <pc:docMk/>
            <pc:sldMk cId="3250125718" sldId="2147472478"/>
            <ac:spMk id="10" creationId="{CB335098-4992-D2B5-90C1-FB64000B0A0D}"/>
          </ac:spMkLst>
        </pc:spChg>
        <pc:spChg chg="add del">
          <ac:chgData name="JULIANA MACHADO MAREGA" userId="3e17e04d-18b5-4bf6-8e70-63975d9a63c6" providerId="ADAL" clId="{4A6467B1-E3FE-495E-A798-21399F5345D2}" dt="2026-04-14T21:42:07.903" v="8595" actId="22"/>
          <ac:spMkLst>
            <pc:docMk/>
            <pc:sldMk cId="3250125718" sldId="2147472478"/>
            <ac:spMk id="19" creationId="{8EC0E25E-B00E-EA94-E002-948B1AB20CE1}"/>
          </ac:spMkLst>
        </pc:spChg>
        <pc:spChg chg="del">
          <ac:chgData name="JULIANA MACHADO MAREGA" userId="3e17e04d-18b5-4bf6-8e70-63975d9a63c6" providerId="ADAL" clId="{4A6467B1-E3FE-495E-A798-21399F5345D2}" dt="2026-04-14T21:38:51.576" v="8496" actId="478"/>
          <ac:spMkLst>
            <pc:docMk/>
            <pc:sldMk cId="3250125718" sldId="2147472478"/>
            <ac:spMk id="21" creationId="{E57DB36C-FCCC-7628-2BEE-EA8F8419F301}"/>
          </ac:spMkLst>
        </pc:spChg>
        <pc:spChg chg="add mod">
          <ac:chgData name="JULIANA MACHADO MAREGA" userId="3e17e04d-18b5-4bf6-8e70-63975d9a63c6" providerId="ADAL" clId="{4A6467B1-E3FE-495E-A798-21399F5345D2}" dt="2026-04-14T21:44:18.736" v="8612" actId="403"/>
          <ac:spMkLst>
            <pc:docMk/>
            <pc:sldMk cId="3250125718" sldId="2147472478"/>
            <ac:spMk id="22" creationId="{ECA0E313-2227-E1BE-3F04-211F271F64F3}"/>
          </ac:spMkLst>
        </pc:spChg>
        <pc:grpChg chg="mod">
          <ac:chgData name="JULIANA MACHADO MAREGA" userId="3e17e04d-18b5-4bf6-8e70-63975d9a63c6" providerId="ADAL" clId="{4A6467B1-E3FE-495E-A798-21399F5345D2}" dt="2026-04-14T21:42:28.733" v="8601" actId="1076"/>
          <ac:grpSpMkLst>
            <pc:docMk/>
            <pc:sldMk cId="3250125718" sldId="2147472478"/>
            <ac:grpSpMk id="2" creationId="{55834D91-F16B-93CB-8A01-75AC31FD23DD}"/>
          </ac:grpSpMkLst>
        </pc:grpChg>
        <pc:graphicFrameChg chg="add mod">
          <ac:chgData name="JULIANA MACHADO MAREGA" userId="3e17e04d-18b5-4bf6-8e70-63975d9a63c6" providerId="ADAL" clId="{4A6467B1-E3FE-495E-A798-21399F5345D2}" dt="2026-04-14T21:43:13.007" v="8604"/>
          <ac:graphicFrameMkLst>
            <pc:docMk/>
            <pc:sldMk cId="3250125718" sldId="2147472478"/>
            <ac:graphicFrameMk id="23" creationId="{728C7816-ECF0-E90D-E879-CF2CB5AA5223}"/>
          </ac:graphicFrameMkLst>
        </pc:graphicFrameChg>
        <pc:graphicFrameChg chg="add mod">
          <ac:chgData name="JULIANA MACHADO MAREGA" userId="3e17e04d-18b5-4bf6-8e70-63975d9a63c6" providerId="ADAL" clId="{4A6467B1-E3FE-495E-A798-21399F5345D2}" dt="2026-04-14T21:43:19.248" v="8605"/>
          <ac:graphicFrameMkLst>
            <pc:docMk/>
            <pc:sldMk cId="3250125718" sldId="2147472478"/>
            <ac:graphicFrameMk id="24" creationId="{38B2099D-2ECB-14A8-9B79-14F89641BFF2}"/>
          </ac:graphicFrameMkLst>
        </pc:graphicFrameChg>
      </pc:sldChg>
      <pc:sldChg chg="addSp modSp add mod modNotesTx">
        <pc:chgData name="JULIANA MACHADO MAREGA" userId="3e17e04d-18b5-4bf6-8e70-63975d9a63c6" providerId="ADAL" clId="{4A6467B1-E3FE-495E-A798-21399F5345D2}" dt="2026-04-14T22:04:22.659" v="9186" actId="20577"/>
        <pc:sldMkLst>
          <pc:docMk/>
          <pc:sldMk cId="3798147222" sldId="2147472479"/>
        </pc:sldMkLst>
        <pc:spChg chg="mod">
          <ac:chgData name="JULIANA MACHADO MAREGA" userId="3e17e04d-18b5-4bf6-8e70-63975d9a63c6" providerId="ADAL" clId="{4A6467B1-E3FE-495E-A798-21399F5345D2}" dt="2026-04-14T22:01:04.101" v="9173" actId="20577"/>
          <ac:spMkLst>
            <pc:docMk/>
            <pc:sldMk cId="3798147222" sldId="2147472479"/>
            <ac:spMk id="10" creationId="{ED3D05A2-D4EB-F819-4734-47E7D59150C7}"/>
          </ac:spMkLst>
        </pc:spChg>
        <pc:spChg chg="mod">
          <ac:chgData name="JULIANA MACHADO MAREGA" userId="3e17e04d-18b5-4bf6-8e70-63975d9a63c6" providerId="ADAL" clId="{4A6467B1-E3FE-495E-A798-21399F5345D2}" dt="2026-04-14T22:03:49.095" v="9176" actId="20577"/>
          <ac:spMkLst>
            <pc:docMk/>
            <pc:sldMk cId="3798147222" sldId="2147472479"/>
            <ac:spMk id="21" creationId="{C5166031-32D1-D1BA-AA13-B475AC860ABE}"/>
          </ac:spMkLst>
        </pc:spChg>
        <pc:graphicFrameChg chg="add mod">
          <ac:chgData name="JULIANA MACHADO MAREGA" userId="3e17e04d-18b5-4bf6-8e70-63975d9a63c6" providerId="ADAL" clId="{4A6467B1-E3FE-495E-A798-21399F5345D2}" dt="2026-04-14T22:03:39.568" v="9174"/>
          <ac:graphicFrameMkLst>
            <pc:docMk/>
            <pc:sldMk cId="3798147222" sldId="2147472479"/>
            <ac:graphicFrameMk id="17" creationId="{5D5E8196-4E56-AF34-C430-5C3056D9A995}"/>
          </ac:graphicFrameMkLst>
        </pc:graphicFrameChg>
      </pc:sldChg>
      <pc:sldChg chg="addSp modSp add mod modNotesTx">
        <pc:chgData name="JULIANA MACHADO MAREGA" userId="3e17e04d-18b5-4bf6-8e70-63975d9a63c6" providerId="ADAL" clId="{4A6467B1-E3FE-495E-A798-21399F5345D2}" dt="2026-04-14T21:59:43.448" v="9161" actId="404"/>
        <pc:sldMkLst>
          <pc:docMk/>
          <pc:sldMk cId="2214945142" sldId="2147472480"/>
        </pc:sldMkLst>
        <pc:spChg chg="mod">
          <ac:chgData name="JULIANA MACHADO MAREGA" userId="3e17e04d-18b5-4bf6-8e70-63975d9a63c6" providerId="ADAL" clId="{4A6467B1-E3FE-495E-A798-21399F5345D2}" dt="2026-04-14T21:58:34.534" v="9140" actId="1076"/>
          <ac:spMkLst>
            <pc:docMk/>
            <pc:sldMk cId="2214945142" sldId="2147472480"/>
            <ac:spMk id="10" creationId="{581BEF84-89F9-E502-5565-6E5BC63AD7D3}"/>
          </ac:spMkLst>
        </pc:spChg>
        <pc:spChg chg="mod">
          <ac:chgData name="JULIANA MACHADO MAREGA" userId="3e17e04d-18b5-4bf6-8e70-63975d9a63c6" providerId="ADAL" clId="{4A6467B1-E3FE-495E-A798-21399F5345D2}" dt="2026-04-14T21:59:43.448" v="9161" actId="404"/>
          <ac:spMkLst>
            <pc:docMk/>
            <pc:sldMk cId="2214945142" sldId="2147472480"/>
            <ac:spMk id="21" creationId="{57336335-42C6-F40B-A37D-A582C11118B6}"/>
          </ac:spMkLst>
        </pc:spChg>
        <pc:graphicFrameChg chg="add mod">
          <ac:chgData name="JULIANA MACHADO MAREGA" userId="3e17e04d-18b5-4bf6-8e70-63975d9a63c6" providerId="ADAL" clId="{4A6467B1-E3FE-495E-A798-21399F5345D2}" dt="2026-04-14T21:57:31.144" v="9131"/>
          <ac:graphicFrameMkLst>
            <pc:docMk/>
            <pc:sldMk cId="2214945142" sldId="2147472480"/>
            <ac:graphicFrameMk id="17" creationId="{70C50945-9CEA-DD63-E644-A5EBBB7A20CA}"/>
          </ac:graphicFrameMkLst>
        </pc:graphicFrameChg>
      </pc:sldChg>
      <pc:sldChg chg="delSp modSp add mod ord modNotesTx">
        <pc:chgData name="JULIANA MACHADO MAREGA" userId="3e17e04d-18b5-4bf6-8e70-63975d9a63c6" providerId="ADAL" clId="{4A6467B1-E3FE-495E-A798-21399F5345D2}" dt="2026-04-15T15:13:11.203" v="10350" actId="20577"/>
        <pc:sldMkLst>
          <pc:docMk/>
          <pc:sldMk cId="1807754899" sldId="2147472481"/>
        </pc:sldMkLst>
        <pc:spChg chg="mod">
          <ac:chgData name="JULIANA MACHADO MAREGA" userId="3e17e04d-18b5-4bf6-8e70-63975d9a63c6" providerId="ADAL" clId="{4A6467B1-E3FE-495E-A798-21399F5345D2}" dt="2026-04-15T15:00:05.140" v="9963" actId="1076"/>
          <ac:spMkLst>
            <pc:docMk/>
            <pc:sldMk cId="1807754899" sldId="2147472481"/>
            <ac:spMk id="7" creationId="{D26BF1C7-6FED-CAFD-9DEA-5108ED94BAF4}"/>
          </ac:spMkLst>
        </pc:spChg>
        <pc:spChg chg="del">
          <ac:chgData name="JULIANA MACHADO MAREGA" userId="3e17e04d-18b5-4bf6-8e70-63975d9a63c6" providerId="ADAL" clId="{4A6467B1-E3FE-495E-A798-21399F5345D2}" dt="2026-04-15T15:04:48.313" v="9964" actId="478"/>
          <ac:spMkLst>
            <pc:docMk/>
            <pc:sldMk cId="1807754899" sldId="2147472481"/>
            <ac:spMk id="8" creationId="{F85B24D2-75CB-E243-011B-C83D90B06220}"/>
          </ac:spMkLst>
        </pc:spChg>
        <pc:spChg chg="mod">
          <ac:chgData name="JULIANA MACHADO MAREGA" userId="3e17e04d-18b5-4bf6-8e70-63975d9a63c6" providerId="ADAL" clId="{4A6467B1-E3FE-495E-A798-21399F5345D2}" dt="2026-04-15T14:58:26.805" v="9939" actId="1076"/>
          <ac:spMkLst>
            <pc:docMk/>
            <pc:sldMk cId="1807754899" sldId="2147472481"/>
            <ac:spMk id="11" creationId="{94FCC1DA-F4BD-C48D-0CA6-DBCAC4A6E6CA}"/>
          </ac:spMkLst>
        </pc:spChg>
        <pc:spChg chg="mod">
          <ac:chgData name="JULIANA MACHADO MAREGA" userId="3e17e04d-18b5-4bf6-8e70-63975d9a63c6" providerId="ADAL" clId="{4A6467B1-E3FE-495E-A798-21399F5345D2}" dt="2026-04-15T15:07:31.983" v="9990" actId="20577"/>
          <ac:spMkLst>
            <pc:docMk/>
            <pc:sldMk cId="1807754899" sldId="2147472481"/>
            <ac:spMk id="12" creationId="{AD2ECE2B-0793-735A-DC1D-009F1E22EC1E}"/>
          </ac:spMkLst>
        </pc:spChg>
        <pc:spChg chg="del topLvl">
          <ac:chgData name="JULIANA MACHADO MAREGA" userId="3e17e04d-18b5-4bf6-8e70-63975d9a63c6" providerId="ADAL" clId="{4A6467B1-E3FE-495E-A798-21399F5345D2}" dt="2026-04-15T14:57:22.200" v="9916" actId="478"/>
          <ac:spMkLst>
            <pc:docMk/>
            <pc:sldMk cId="1807754899" sldId="2147472481"/>
            <ac:spMk id="14" creationId="{76167EBC-824E-ED14-D242-CD913C26F70D}"/>
          </ac:spMkLst>
        </pc:spChg>
        <pc:spChg chg="del topLvl">
          <ac:chgData name="JULIANA MACHADO MAREGA" userId="3e17e04d-18b5-4bf6-8e70-63975d9a63c6" providerId="ADAL" clId="{4A6467B1-E3FE-495E-A798-21399F5345D2}" dt="2026-04-15T14:57:18.970" v="9915" actId="478"/>
          <ac:spMkLst>
            <pc:docMk/>
            <pc:sldMk cId="1807754899" sldId="2147472481"/>
            <ac:spMk id="15" creationId="{006141C7-2C48-E602-F9DB-F1E111E1CFC1}"/>
          </ac:spMkLst>
        </pc:spChg>
        <pc:spChg chg="mod">
          <ac:chgData name="JULIANA MACHADO MAREGA" userId="3e17e04d-18b5-4bf6-8e70-63975d9a63c6" providerId="ADAL" clId="{4A6467B1-E3FE-495E-A798-21399F5345D2}" dt="2026-04-15T14:59:39.439" v="9961" actId="1036"/>
          <ac:spMkLst>
            <pc:docMk/>
            <pc:sldMk cId="1807754899" sldId="2147472481"/>
            <ac:spMk id="18" creationId="{50CD9E2B-1B2A-9434-34D4-ED703A93B0D1}"/>
          </ac:spMkLst>
        </pc:spChg>
        <pc:grpChg chg="del mod">
          <ac:chgData name="JULIANA MACHADO MAREGA" userId="3e17e04d-18b5-4bf6-8e70-63975d9a63c6" providerId="ADAL" clId="{4A6467B1-E3FE-495E-A798-21399F5345D2}" dt="2026-04-15T14:59:19.894" v="9944" actId="478"/>
          <ac:grpSpMkLst>
            <pc:docMk/>
            <pc:sldMk cId="1807754899" sldId="2147472481"/>
            <ac:grpSpMk id="9" creationId="{9ECA6650-E097-0EF2-119C-97BFD95E3FF8}"/>
          </ac:grpSpMkLst>
        </pc:grpChg>
        <pc:grpChg chg="del">
          <ac:chgData name="JULIANA MACHADO MAREGA" userId="3e17e04d-18b5-4bf6-8e70-63975d9a63c6" providerId="ADAL" clId="{4A6467B1-E3FE-495E-A798-21399F5345D2}" dt="2026-04-15T14:57:18.970" v="9915" actId="478"/>
          <ac:grpSpMkLst>
            <pc:docMk/>
            <pc:sldMk cId="1807754899" sldId="2147472481"/>
            <ac:grpSpMk id="13" creationId="{33AC2A50-F174-6083-7F89-D88EDE0AEC4E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Joel+Jota&amp;safe=active&amp;sca_esv=2da44a833aa204c9&amp;rlz=1C1GCEJ_enBR1156BR1157&amp;sxsrf=ANbL-n6jlJB3ihEcfp-CaWEeFAFFDllDtg%3A1775136995579&amp;ei=43DOabb_Ir_p1sQP89HLiAI&amp;biw=1280&amp;bih=551&amp;ved=2ahUKEwi4upDapM-TAxVbpJUCHQbaIqMQgK4QegQIARAB&amp;uact=5&amp;oq=joel+jota+resumo+bobliografico&amp;gs_lp=Egxnd3Mtd2l6LXNlcnAiHmpvZWwgam90YSByZXN1bW8gYm9ibGlvZ3JhZmljbzIHECEYChigATIHECEYChigAUi-ggFQrBRYz4ABcAJ4ApABAJgBlQOgAb0iqgEKMC4xNC4xLjQuMbgBA8gBAPgBAZgCF6ACsyXCAgQQABhHwgIKEAAYRxjWBBiwA8ICChAAGIAEGBQYhwLCAgUQABiABMICBhAAGBYYHsICBRAAGO8FwgIIEAAYFhgeGArCAgUQIRigAcICBRAhGJ8FmAMAiAYBkAYIkgcKMy4xMy4yLjIuM6AHl0KyBwowLjEzLjIuMi4zuAfpJMIHCTAuNi43LjYuNMgH_QGACAE&amp;sclient=gws-wiz-serp&amp;mstk=AUtExfBiSup1e_SbRoNoeApJCxH8qWFabbYFGCD6444c7TNJZ6dGsD6W-qIEWlfQsopF58s2OXuEgYINAoPK_tJluD-hJreC6wFv8ZhbFwiCx4uyvrH6Q0aSFlsPPePRSpaYOS8m7v_B4__gsiZG4CBnCyzljB72OkePyWcYjDacXUk5ctzeOj1lbsl5yFp42noHRnbJJVJdxSnZWqEYA8UZimh1z0tiHwVUdo3YKgZtrHYqRnS2cP4-_nyU-955GaIpjk8EfRDfMg0UTCewk-m-mVkWF0yiaqf2BgNj8sfMk9RO4g&amp;csui=3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Analista: Slide espera: colocar </a:t>
            </a:r>
            <a:r>
              <a:rPr lang="pt-BR" dirty="0" err="1"/>
              <a:t>Qr</a:t>
            </a:r>
            <a:r>
              <a:rPr lang="pt-BR" dirty="0"/>
              <a:t> </a:t>
            </a:r>
            <a:r>
              <a:rPr lang="pt-BR" dirty="0" err="1"/>
              <a:t>Code</a:t>
            </a:r>
            <a:r>
              <a:rPr lang="pt-BR" dirty="0"/>
              <a:t> com música de espera e link  no chat. (Abrir a sala 10 minutos antes e colocar uma playlist neutra de musicas)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390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en-US" dirty="0" err="1"/>
              <a:t>Conectando</a:t>
            </a:r>
            <a:r>
              <a:rPr lang="en-US" dirty="0"/>
              <a:t> com o </a:t>
            </a:r>
            <a:r>
              <a:rPr lang="en-US" dirty="0" err="1"/>
              <a:t>nosso</a:t>
            </a:r>
            <a:r>
              <a:rPr lang="en-US" dirty="0"/>
              <a:t> </a:t>
            </a:r>
            <a:r>
              <a:rPr lang="en-US" dirty="0" err="1"/>
              <a:t>programa</a:t>
            </a:r>
            <a:r>
              <a:rPr lang="en-US" dirty="0"/>
              <a:t> e o modulo </a:t>
            </a:r>
            <a:r>
              <a:rPr lang="en-US" dirty="0" err="1"/>
              <a:t>Pensamento</a:t>
            </a:r>
            <a:r>
              <a:rPr lang="en-US" dirty="0"/>
              <a:t> </a:t>
            </a:r>
            <a:r>
              <a:rPr lang="en-US" dirty="0" err="1"/>
              <a:t>Analitico</a:t>
            </a:r>
            <a:r>
              <a:rPr lang="en-US" dirty="0"/>
              <a:t> com </a:t>
            </a:r>
            <a:r>
              <a:rPr lang="en-US" dirty="0" err="1"/>
              <a:t>Influência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“Essa </a:t>
            </a:r>
            <a:r>
              <a:rPr lang="en-US" dirty="0" err="1"/>
              <a:t>história</a:t>
            </a:r>
            <a:r>
              <a:rPr lang="en-US" dirty="0"/>
              <a:t> </a:t>
            </a:r>
            <a:r>
              <a:rPr lang="en-US" dirty="0" err="1"/>
              <a:t>mostra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dados </a:t>
            </a:r>
            <a:r>
              <a:rPr lang="en-US" dirty="0" err="1"/>
              <a:t>contam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, mas </a:t>
            </a:r>
            <a:r>
              <a:rPr lang="en-US" dirty="0" err="1"/>
              <a:t>decisão</a:t>
            </a:r>
            <a:r>
              <a:rPr lang="en-US" dirty="0"/>
              <a:t> </a:t>
            </a:r>
            <a:r>
              <a:rPr lang="en-US" dirty="0" err="1"/>
              <a:t>conta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. Eles </a:t>
            </a:r>
            <a:r>
              <a:rPr lang="en-US" dirty="0" err="1"/>
              <a:t>analisaram</a:t>
            </a:r>
            <a:r>
              <a:rPr lang="en-US" dirty="0"/>
              <a:t> o </a:t>
            </a:r>
            <a:r>
              <a:rPr lang="en-US" dirty="0" err="1"/>
              <a:t>cenário</a:t>
            </a:r>
            <a:r>
              <a:rPr lang="en-US" dirty="0"/>
              <a:t>, </a:t>
            </a:r>
            <a:r>
              <a:rPr lang="en-US" dirty="0" err="1"/>
              <a:t>identificaram</a:t>
            </a:r>
            <a:r>
              <a:rPr lang="en-US" dirty="0"/>
              <a:t> o </a:t>
            </a:r>
            <a:r>
              <a:rPr lang="en-US" dirty="0" err="1"/>
              <a:t>potencial</a:t>
            </a:r>
            <a:r>
              <a:rPr lang="en-US" dirty="0"/>
              <a:t>, </a:t>
            </a:r>
            <a:r>
              <a:rPr lang="en-US" dirty="0" err="1"/>
              <a:t>fizeram</a:t>
            </a:r>
            <a:r>
              <a:rPr lang="en-US" dirty="0"/>
              <a:t> </a:t>
            </a:r>
            <a:r>
              <a:rPr lang="en-US" dirty="0" err="1"/>
              <a:t>apostas</a:t>
            </a:r>
            <a:r>
              <a:rPr lang="en-US" dirty="0"/>
              <a:t> </a:t>
            </a:r>
            <a:r>
              <a:rPr lang="en-US" dirty="0" err="1"/>
              <a:t>calculadas</a:t>
            </a:r>
            <a:r>
              <a:rPr lang="en-US" dirty="0"/>
              <a:t> e </a:t>
            </a:r>
            <a:r>
              <a:rPr lang="en-US" dirty="0" err="1"/>
              <a:t>agiram</a:t>
            </a:r>
            <a:r>
              <a:rPr lang="en-US" dirty="0"/>
              <a:t> </a:t>
            </a:r>
            <a:r>
              <a:rPr lang="en-US" dirty="0" err="1"/>
              <a:t>rápido</a:t>
            </a:r>
            <a:r>
              <a:rPr lang="en-US" dirty="0"/>
              <a:t>. </a:t>
            </a:r>
            <a:r>
              <a:rPr lang="en-US" dirty="0" err="1"/>
              <a:t>Exatamente</a:t>
            </a:r>
            <a:r>
              <a:rPr lang="en-US" dirty="0"/>
              <a:t> 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esperamos</a:t>
            </a:r>
            <a:r>
              <a:rPr lang="en-US" dirty="0"/>
              <a:t> de um </a:t>
            </a:r>
            <a:r>
              <a:rPr lang="en-US" dirty="0" err="1"/>
              <a:t>Gerente</a:t>
            </a:r>
            <a:r>
              <a:rPr lang="en-US" dirty="0"/>
              <a:t> de </a:t>
            </a:r>
            <a:r>
              <a:rPr lang="en-US" dirty="0" err="1"/>
              <a:t>Negócios</a:t>
            </a:r>
            <a:r>
              <a:rPr lang="en-US" dirty="0"/>
              <a:t> 360°:</a:t>
            </a:r>
          </a:p>
          <a:p>
            <a:r>
              <a:rPr lang="en-US" dirty="0"/>
              <a:t>— </a:t>
            </a:r>
            <a:r>
              <a:rPr lang="en-US" dirty="0" err="1"/>
              <a:t>coragem</a:t>
            </a:r>
            <a:r>
              <a:rPr lang="en-US" dirty="0"/>
              <a:t> para </a:t>
            </a:r>
            <a:r>
              <a:rPr lang="en-US" dirty="0" err="1"/>
              <a:t>inovar</a:t>
            </a:r>
            <a:r>
              <a:rPr lang="en-US" dirty="0"/>
              <a:t>, (</a:t>
            </a:r>
            <a:r>
              <a:rPr lang="en-US" dirty="0" err="1"/>
              <a:t>fala</a:t>
            </a:r>
            <a:r>
              <a:rPr lang="en-US" dirty="0"/>
              <a:t> do canal: o </a:t>
            </a:r>
            <a:r>
              <a:rPr lang="en-US" dirty="0" err="1"/>
              <a:t>momento</a:t>
            </a:r>
            <a:r>
              <a:rPr lang="en-US" dirty="0"/>
              <a:t> do canal DM, </a:t>
            </a:r>
            <a:r>
              <a:rPr lang="en-US" dirty="0" err="1"/>
              <a:t>identificar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pontos</a:t>
            </a:r>
            <a:r>
              <a:rPr lang="en-US" dirty="0"/>
              <a:t> de </a:t>
            </a:r>
            <a:r>
              <a:rPr lang="en-US" dirty="0" err="1"/>
              <a:t>venda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potencial</a:t>
            </a:r>
            <a:r>
              <a:rPr lang="en-US" dirty="0"/>
              <a:t> e </a:t>
            </a:r>
            <a:r>
              <a:rPr lang="en-US" dirty="0" err="1"/>
              <a:t>influencia-los</a:t>
            </a:r>
            <a:r>
              <a:rPr lang="en-US" dirty="0"/>
              <a:t>, </a:t>
            </a:r>
            <a:r>
              <a:rPr lang="en-US" dirty="0" err="1"/>
              <a:t>minha</a:t>
            </a:r>
            <a:r>
              <a:rPr lang="en-US" dirty="0"/>
              <a:t> </a:t>
            </a:r>
            <a:r>
              <a:rPr lang="en-US" dirty="0" err="1"/>
              <a:t>carteira</a:t>
            </a:r>
            <a:r>
              <a:rPr lang="en-US" dirty="0"/>
              <a:t> é o meu </a:t>
            </a:r>
            <a:r>
              <a:rPr lang="en-US" dirty="0" err="1"/>
              <a:t>guia</a:t>
            </a:r>
            <a:r>
              <a:rPr lang="en-US" dirty="0"/>
              <a:t>)</a:t>
            </a:r>
          </a:p>
          <a:p>
            <a:r>
              <a:rPr lang="en-US" dirty="0"/>
              <a:t>— </a:t>
            </a:r>
            <a:r>
              <a:rPr lang="en-US" dirty="0" err="1"/>
              <a:t>consistência</a:t>
            </a:r>
            <a:r>
              <a:rPr lang="en-US" dirty="0"/>
              <a:t> para </a:t>
            </a:r>
            <a:r>
              <a:rPr lang="en-US" dirty="0" err="1"/>
              <a:t>executar</a:t>
            </a:r>
            <a:r>
              <a:rPr lang="en-US" dirty="0"/>
              <a:t> (</a:t>
            </a:r>
            <a:r>
              <a:rPr lang="en-US" dirty="0" err="1"/>
              <a:t>fala</a:t>
            </a:r>
            <a:r>
              <a:rPr lang="en-US" dirty="0"/>
              <a:t> do canal: a </a:t>
            </a:r>
            <a:r>
              <a:rPr lang="en-US" dirty="0" err="1"/>
              <a:t>visão</a:t>
            </a:r>
            <a:r>
              <a:rPr lang="en-US" dirty="0"/>
              <a:t> de </a:t>
            </a:r>
            <a:r>
              <a:rPr lang="en-US" dirty="0" err="1"/>
              <a:t>negócio</a:t>
            </a:r>
            <a:r>
              <a:rPr lang="en-US" dirty="0"/>
              <a:t> </a:t>
            </a:r>
            <a:r>
              <a:rPr lang="en-US" dirty="0" err="1"/>
              <a:t>vem</a:t>
            </a:r>
            <a:r>
              <a:rPr lang="en-US" dirty="0"/>
              <a:t> da </a:t>
            </a:r>
            <a:r>
              <a:rPr lang="en-US" dirty="0" err="1"/>
              <a:t>evolução</a:t>
            </a:r>
            <a:r>
              <a:rPr lang="en-US" dirty="0"/>
              <a:t> continua, </a:t>
            </a:r>
            <a:r>
              <a:rPr lang="en-US" dirty="0" err="1"/>
              <a:t>desenvolver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pdv</a:t>
            </a:r>
            <a:r>
              <a:rPr lang="en-US" dirty="0"/>
              <a:t> com </a:t>
            </a:r>
            <a:r>
              <a:rPr lang="en-US" dirty="0" err="1"/>
              <a:t>potencial</a:t>
            </a:r>
            <a:r>
              <a:rPr lang="en-US" dirty="0"/>
              <a:t>, </a:t>
            </a:r>
            <a:r>
              <a:rPr lang="en-US" dirty="0" err="1"/>
              <a:t>mostrando</a:t>
            </a:r>
            <a:r>
              <a:rPr lang="en-US" dirty="0"/>
              <a:t> o </a:t>
            </a:r>
            <a:r>
              <a:rPr lang="en-US" dirty="0" err="1"/>
              <a:t>ganho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no </a:t>
            </a:r>
            <a:r>
              <a:rPr lang="en-US" dirty="0" err="1"/>
              <a:t>dia</a:t>
            </a:r>
            <a:r>
              <a:rPr lang="en-US" dirty="0"/>
              <a:t> a </a:t>
            </a:r>
            <a:r>
              <a:rPr lang="en-US" dirty="0" err="1"/>
              <a:t>dia</a:t>
            </a:r>
            <a:r>
              <a:rPr lang="en-US" dirty="0"/>
              <a:t> , </a:t>
            </a:r>
            <a:r>
              <a:rPr lang="en-US" dirty="0" err="1"/>
              <a:t>analisando</a:t>
            </a:r>
            <a:r>
              <a:rPr lang="en-US" dirty="0"/>
              <a:t> o DRE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demmonstrando</a:t>
            </a:r>
            <a:r>
              <a:rPr lang="en-US" dirty="0"/>
              <a:t> esse </a:t>
            </a:r>
            <a:r>
              <a:rPr lang="en-US" dirty="0" err="1"/>
              <a:t>potencial</a:t>
            </a:r>
            <a:r>
              <a:rPr lang="en-US" dirty="0"/>
              <a:t> com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produtos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atrativos</a:t>
            </a:r>
            <a:r>
              <a:rPr lang="en-US" dirty="0"/>
              <a:t> é </a:t>
            </a:r>
            <a:r>
              <a:rPr lang="en-US" dirty="0" err="1"/>
              <a:t>parte</a:t>
            </a:r>
            <a:r>
              <a:rPr lang="en-US" dirty="0"/>
              <a:t> da nova jornada do GN)</a:t>
            </a:r>
          </a:p>
          <a:p>
            <a:r>
              <a:rPr lang="en-US" dirty="0"/>
              <a:t>— e </a:t>
            </a:r>
            <a:r>
              <a:rPr lang="en-US" dirty="0" err="1"/>
              <a:t>visão</a:t>
            </a:r>
            <a:r>
              <a:rPr lang="en-US" dirty="0"/>
              <a:t> para </a:t>
            </a:r>
            <a:r>
              <a:rPr lang="en-US" dirty="0" err="1"/>
              <a:t>prosperar</a:t>
            </a:r>
            <a:r>
              <a:rPr lang="en-US" dirty="0"/>
              <a:t>.(Fala do Canal: o GN é o novo “</a:t>
            </a:r>
            <a:r>
              <a:rPr lang="en-US" dirty="0" err="1"/>
              <a:t>vendedor</a:t>
            </a:r>
            <a:r>
              <a:rPr lang="en-US" dirty="0"/>
              <a:t> do </a:t>
            </a:r>
            <a:r>
              <a:rPr lang="en-US" dirty="0" err="1"/>
              <a:t>Negócio</a:t>
            </a:r>
            <a:r>
              <a:rPr lang="en-US" dirty="0"/>
              <a:t>” PDV-e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 um </a:t>
            </a:r>
            <a:r>
              <a:rPr lang="en-US" dirty="0" err="1"/>
              <a:t>ponto</a:t>
            </a:r>
            <a:r>
              <a:rPr lang="en-US" dirty="0"/>
              <a:t> de </a:t>
            </a:r>
            <a:r>
              <a:rPr lang="en-US" dirty="0" err="1"/>
              <a:t>venda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foco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atender</a:t>
            </a:r>
            <a:r>
              <a:rPr lang="en-US" dirty="0"/>
              <a:t> a </a:t>
            </a:r>
            <a:r>
              <a:rPr lang="en-US" dirty="0" err="1"/>
              <a:t>região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esta</a:t>
            </a:r>
            <a:r>
              <a:rPr lang="en-US" dirty="0"/>
              <a:t>, </a:t>
            </a:r>
            <a:r>
              <a:rPr lang="en-US" dirty="0" err="1"/>
              <a:t>oferecendo</a:t>
            </a:r>
            <a:r>
              <a:rPr lang="en-US" dirty="0"/>
              <a:t>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serviço</a:t>
            </a:r>
            <a:r>
              <a:rPr lang="en-US" dirty="0"/>
              <a:t> e </a:t>
            </a:r>
            <a:r>
              <a:rPr lang="en-US" dirty="0" err="1"/>
              <a:t>ganhando</a:t>
            </a:r>
            <a:r>
              <a:rPr lang="en-US" dirty="0"/>
              <a:t> </a:t>
            </a:r>
            <a:r>
              <a:rPr lang="en-US" dirty="0" err="1"/>
              <a:t>dinheiro</a:t>
            </a:r>
            <a:r>
              <a:rPr lang="en-US" dirty="0"/>
              <a:t>, o GN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desenvolve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ponto</a:t>
            </a:r>
            <a:r>
              <a:rPr lang="en-US" dirty="0"/>
              <a:t> e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carteira</a:t>
            </a:r>
            <a:r>
              <a:rPr lang="en-US" dirty="0"/>
              <a:t> 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potenciais</a:t>
            </a:r>
            <a:r>
              <a:rPr lang="en-US" dirty="0"/>
              <a:t> </a:t>
            </a:r>
            <a:r>
              <a:rPr lang="en-US" dirty="0" err="1"/>
              <a:t>pontos</a:t>
            </a:r>
            <a:r>
              <a:rPr lang="en-US" dirty="0"/>
              <a:t> </a:t>
            </a:r>
            <a:r>
              <a:rPr lang="en-US" dirty="0" err="1"/>
              <a:t>estratégicos</a:t>
            </a:r>
            <a:endParaRPr lang="en-US" dirty="0"/>
          </a:p>
          <a:p>
            <a:endParaRPr lang="en-US" dirty="0"/>
          </a:p>
          <a:p>
            <a:r>
              <a:rPr lang="en-US" dirty="0"/>
              <a:t>Mas 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nossos</a:t>
            </a:r>
            <a:r>
              <a:rPr lang="en-US" dirty="0"/>
              <a:t> </a:t>
            </a:r>
            <a:r>
              <a:rPr lang="en-US" dirty="0" err="1"/>
              <a:t>desafios</a:t>
            </a:r>
            <a:r>
              <a:rPr lang="en-US" dirty="0"/>
              <a:t> </a:t>
            </a:r>
            <a:r>
              <a:rPr lang="en-US" dirty="0" err="1"/>
              <a:t>diários</a:t>
            </a:r>
            <a:r>
              <a:rPr lang="en-US" dirty="0"/>
              <a:t>?? </a:t>
            </a:r>
            <a:r>
              <a:rPr lang="en-US" dirty="0" err="1"/>
              <a:t>Próximo</a:t>
            </a:r>
            <a:r>
              <a:rPr lang="en-US" dirty="0"/>
              <a:t> slide 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fontAlgn="t"/>
            <a:r>
              <a:rPr lang="en-US" b="1" dirty="0" err="1"/>
              <a:t>Analista</a:t>
            </a:r>
            <a:r>
              <a:rPr lang="en-US" b="1" dirty="0"/>
              <a:t>: 10 </a:t>
            </a:r>
            <a:r>
              <a:rPr lang="en-US" b="1" dirty="0" err="1"/>
              <a:t>minutos</a:t>
            </a:r>
            <a:r>
              <a:rPr lang="en-US" b="1" dirty="0"/>
              <a:t> total </a:t>
            </a:r>
          </a:p>
          <a:p>
            <a:pPr fontAlgn="t"/>
            <a:r>
              <a:rPr lang="en-US" b="1" dirty="0" err="1"/>
              <a:t>Dica</a:t>
            </a:r>
            <a:r>
              <a:rPr lang="en-US" b="1" dirty="0"/>
              <a:t> 1: MENTIMETER (</a:t>
            </a:r>
            <a:r>
              <a:rPr lang="en-US" b="1" dirty="0" err="1"/>
              <a:t>sugestão</a:t>
            </a:r>
            <a:r>
              <a:rPr lang="en-US" b="1" dirty="0"/>
              <a:t> de </a:t>
            </a:r>
            <a:r>
              <a:rPr lang="en-US" b="1" dirty="0" err="1"/>
              <a:t>interação</a:t>
            </a:r>
            <a:r>
              <a:rPr lang="en-US" b="1" dirty="0"/>
              <a:t> Anonima) </a:t>
            </a:r>
          </a:p>
          <a:p>
            <a:pPr fontAlgn="t"/>
            <a:r>
              <a:rPr lang="en-US" dirty="0" err="1"/>
              <a:t>Preencher</a:t>
            </a:r>
            <a:r>
              <a:rPr lang="en-US" dirty="0"/>
              <a:t> o </a:t>
            </a:r>
            <a:r>
              <a:rPr lang="en-US" dirty="0" err="1"/>
              <a:t>balões</a:t>
            </a:r>
            <a:r>
              <a:rPr lang="en-US" dirty="0"/>
              <a:t> </a:t>
            </a:r>
            <a:r>
              <a:rPr lang="en-US" dirty="0" err="1"/>
              <a:t>dissertativos</a:t>
            </a:r>
            <a:r>
              <a:rPr lang="en-US" dirty="0"/>
              <a:t>, o </a:t>
            </a:r>
            <a:r>
              <a:rPr lang="en-US" dirty="0" err="1"/>
              <a:t>intuito</a:t>
            </a:r>
            <a:r>
              <a:rPr lang="en-US" dirty="0"/>
              <a:t> </a:t>
            </a:r>
            <a:r>
              <a:rPr lang="en-US" dirty="0" err="1"/>
              <a:t>aqui</a:t>
            </a:r>
            <a:r>
              <a:rPr lang="en-US" dirty="0"/>
              <a:t> é </a:t>
            </a:r>
            <a:r>
              <a:rPr lang="en-US" dirty="0" err="1"/>
              <a:t>abrir</a:t>
            </a:r>
            <a:r>
              <a:rPr lang="en-US" dirty="0"/>
              <a:t> a Caixa de pandora e </a:t>
            </a:r>
            <a:r>
              <a:rPr lang="en-US" dirty="0" err="1"/>
              <a:t>expor</a:t>
            </a:r>
            <a:r>
              <a:rPr lang="en-US" dirty="0"/>
              <a:t> </a:t>
            </a:r>
            <a:r>
              <a:rPr lang="en-US" dirty="0" err="1"/>
              <a:t>todas</a:t>
            </a:r>
            <a:r>
              <a:rPr lang="en-US" dirty="0"/>
              <a:t> as </a:t>
            </a:r>
            <a:r>
              <a:rPr lang="en-US" dirty="0" err="1"/>
              <a:t>realidades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a esse cargo </a:t>
            </a:r>
            <a:r>
              <a:rPr lang="en-US" dirty="0" err="1"/>
              <a:t>trás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rotina</a:t>
            </a:r>
            <a:r>
              <a:rPr lang="en-US" dirty="0"/>
              <a:t> do GN. Use a </a:t>
            </a:r>
            <a:r>
              <a:rPr lang="en-US" dirty="0" err="1"/>
              <a:t>proteção</a:t>
            </a:r>
            <a:r>
              <a:rPr lang="en-US" dirty="0"/>
              <a:t> de </a:t>
            </a:r>
            <a:r>
              <a:rPr lang="en-US" dirty="0" err="1"/>
              <a:t>tela</a:t>
            </a:r>
            <a:r>
              <a:rPr lang="en-US" dirty="0"/>
              <a:t> da </a:t>
            </a:r>
            <a:r>
              <a:rPr lang="en-US" dirty="0" err="1"/>
              <a:t>capa</a:t>
            </a:r>
            <a:r>
              <a:rPr lang="en-US" dirty="0"/>
              <a:t> para </a:t>
            </a:r>
            <a:r>
              <a:rPr lang="en-US" dirty="0" err="1"/>
              <a:t>pano</a:t>
            </a:r>
            <a:r>
              <a:rPr lang="en-US" dirty="0"/>
              <a:t> de </a:t>
            </a:r>
            <a:r>
              <a:rPr lang="en-US" dirty="0" err="1"/>
              <a:t>fundo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criar</a:t>
            </a:r>
            <a:r>
              <a:rPr lang="en-US" dirty="0"/>
              <a:t> o </a:t>
            </a:r>
            <a:r>
              <a:rPr lang="en-US" dirty="0" err="1"/>
              <a:t>mesmo</a:t>
            </a:r>
            <a:r>
              <a:rPr lang="en-US" dirty="0"/>
              <a:t> (</a:t>
            </a:r>
            <a:r>
              <a:rPr lang="en-US" dirty="0" err="1"/>
              <a:t>capa</a:t>
            </a:r>
            <a:r>
              <a:rPr lang="en-US" dirty="0"/>
              <a:t>). </a:t>
            </a:r>
            <a:r>
              <a:rPr lang="en-US" dirty="0" err="1"/>
              <a:t>Trazer</a:t>
            </a:r>
            <a:r>
              <a:rPr lang="en-US" dirty="0"/>
              <a:t> </a:t>
            </a:r>
            <a:r>
              <a:rPr lang="en-US" dirty="0" err="1"/>
              <a:t>eles</a:t>
            </a:r>
            <a:r>
              <a:rPr lang="en-US" dirty="0"/>
              <a:t> para o </a:t>
            </a:r>
            <a:r>
              <a:rPr lang="en-US" dirty="0" err="1"/>
              <a:t>lugar</a:t>
            </a:r>
            <a:r>
              <a:rPr lang="en-US" dirty="0"/>
              <a:t> Seguro </a:t>
            </a:r>
            <a:r>
              <a:rPr lang="en-US" dirty="0" err="1"/>
              <a:t>que</a:t>
            </a:r>
            <a:r>
              <a:rPr lang="en-US" dirty="0"/>
              <a:t> o </a:t>
            </a:r>
            <a:r>
              <a:rPr lang="en-US" dirty="0" err="1"/>
              <a:t>treinamento</a:t>
            </a:r>
            <a:r>
              <a:rPr lang="en-US" dirty="0"/>
              <a:t> é, </a:t>
            </a:r>
            <a:r>
              <a:rPr lang="en-US" dirty="0" err="1"/>
              <a:t>aqui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há</a:t>
            </a:r>
            <a:r>
              <a:rPr lang="en-US" dirty="0"/>
              <a:t> </a:t>
            </a:r>
            <a:r>
              <a:rPr lang="en-US" dirty="0" err="1"/>
              <a:t>julgamento</a:t>
            </a:r>
            <a:r>
              <a:rPr lang="en-US" dirty="0"/>
              <a:t> </a:t>
            </a:r>
            <a:r>
              <a:rPr lang="en-US" dirty="0" err="1"/>
              <a:t>só</a:t>
            </a:r>
            <a:r>
              <a:rPr lang="en-US" dirty="0"/>
              <a:t> </a:t>
            </a:r>
            <a:r>
              <a:rPr lang="en-US" dirty="0" err="1"/>
              <a:t>troca</a:t>
            </a:r>
            <a:r>
              <a:rPr lang="en-US" dirty="0"/>
              <a:t> de </a:t>
            </a:r>
            <a:r>
              <a:rPr lang="en-US" dirty="0" err="1"/>
              <a:t>ideias</a:t>
            </a:r>
            <a:r>
              <a:rPr lang="en-US" dirty="0"/>
              <a:t> e </a:t>
            </a:r>
            <a:r>
              <a:rPr lang="en-US" dirty="0" err="1"/>
              <a:t>percepções</a:t>
            </a:r>
            <a:r>
              <a:rPr lang="en-US" dirty="0"/>
              <a:t>, </a:t>
            </a:r>
            <a:r>
              <a:rPr lang="en-US" dirty="0" err="1"/>
              <a:t>afinal</a:t>
            </a:r>
            <a:r>
              <a:rPr lang="en-US" dirty="0"/>
              <a:t> as </a:t>
            </a:r>
            <a:r>
              <a:rPr lang="en-US" dirty="0" err="1"/>
              <a:t>regionalidades</a:t>
            </a:r>
            <a:r>
              <a:rPr lang="en-US" dirty="0"/>
              <a:t> e </a:t>
            </a:r>
            <a:r>
              <a:rPr lang="en-US" dirty="0" err="1"/>
              <a:t>realidade</a:t>
            </a:r>
            <a:r>
              <a:rPr lang="en-US" dirty="0"/>
              <a:t> do Brasil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diferentes</a:t>
            </a:r>
            <a:r>
              <a:rPr lang="en-US" dirty="0"/>
              <a:t>, </a:t>
            </a:r>
            <a:r>
              <a:rPr lang="en-US" dirty="0" err="1"/>
              <a:t>assim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reflete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atuação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. </a:t>
            </a:r>
            <a:r>
              <a:rPr lang="en-US" b="1" dirty="0"/>
              <a:t>OU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48DBD-3CB6-D320-2BD0-14CFB4C05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FE876AC-A0CB-284C-D83F-6A671DA637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B888210-3079-D07F-B557-E8B740367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3600"/>
              </a:lnSpc>
            </a:pPr>
            <a:endParaRPr lang="en-US" sz="20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lnSpc>
                <a:spcPts val="3600"/>
              </a:lnSpc>
            </a:pPr>
            <a:r>
              <a:rPr lang="pt-BR" b="1" dirty="0">
                <a:latin typeface="AMX" panose="020B0604020202020204" charset="0"/>
                <a:cs typeface="AMX" panose="020B0604020202020204" charset="0"/>
              </a:rPr>
              <a:t>Analista: Slide de transição que conecta a importância de nos mantermos atualizado. Contextualize a provocação com o tema:</a:t>
            </a: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Mindset é um termo atual, mas o conceito é antigo: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 frente à mudança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a forma como escolhemos enxergar o cenário, reagir a ele e nos posicionar de forma inteligente antes que o mercado nos obrigue a mudar.</a:t>
            </a:r>
          </a:p>
          <a:p>
            <a:pPr>
              <a:lnSpc>
                <a:spcPts val="3600"/>
              </a:lnSpc>
            </a:pPr>
            <a:endParaRPr lang="pt-BR" dirty="0">
              <a:latin typeface="AMX" panose="020B0604020202020204" charset="0"/>
              <a:cs typeface="AMX" panose="020B060402020202020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4ACCCB-A0BA-78F6-3997-E6FC77A41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448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Analistas: resgate a importância do ciclo de atualização e transformação do profissional com a analogia aqui. No canal DM o Gerente de Negócios precisa continuar se adaptando , sem deixar o que é importante na sua rotina, mas trazendo os vieses do futuro como uma ação mais Hunter dos seus PDVS ou </a:t>
            </a:r>
            <a:r>
              <a:rPr lang="pt-BR" dirty="0" err="1"/>
              <a:t>farmer</a:t>
            </a:r>
            <a:r>
              <a:rPr lang="pt-BR" dirty="0"/>
              <a:t> na atualização dos </a:t>
            </a:r>
            <a:r>
              <a:rPr lang="pt-BR" dirty="0" err="1"/>
              <a:t>PDVs</a:t>
            </a:r>
            <a:r>
              <a:rPr lang="pt-BR" dirty="0"/>
              <a:t> em </a:t>
            </a:r>
            <a:r>
              <a:rPr lang="pt-BR" dirty="0" err="1"/>
              <a:t>Pdvs</a:t>
            </a:r>
            <a:r>
              <a:rPr lang="pt-BR" dirty="0"/>
              <a:t> e (</a:t>
            </a:r>
            <a:r>
              <a:rPr lang="pt-BR" dirty="0" err="1"/>
              <a:t>PDVs</a:t>
            </a:r>
            <a:r>
              <a:rPr lang="pt-BR" dirty="0"/>
              <a:t>- analisar os  pontos de venda que são potenciais para virar estratégicos, em </a:t>
            </a:r>
            <a:r>
              <a:rPr lang="pt-BR" dirty="0" err="1"/>
              <a:t>PDVEs</a:t>
            </a:r>
            <a:r>
              <a:rPr lang="pt-BR" dirty="0"/>
              <a:t> que vendem soluções fixas , são os credenciados pra isso)</a:t>
            </a:r>
          </a:p>
          <a:p>
            <a:endParaRPr lang="pt-BR" dirty="0"/>
          </a:p>
          <a:p>
            <a:r>
              <a:rPr lang="pt-BR" dirty="0"/>
              <a:t>Empresas que desapareceram, ou encolhem muito de tamanho, por diferentes razões. Profissionais são substituídos muitas vezes por não se adaptarem aos novos contextos e atuação da forma de trabalho no mercado</a:t>
            </a:r>
            <a:r>
              <a:rPr lang="pt-BR" b="1" dirty="0"/>
              <a:t>. No canal DM o mindset agora é o de Transformação, é sobre manter a performance em tempos de mudança e ser agente de influência para o novo. O </a:t>
            </a:r>
            <a:r>
              <a:rPr lang="pt-BR" b="1" dirty="0" err="1"/>
              <a:t>Multi</a:t>
            </a:r>
            <a:r>
              <a:rPr lang="pt-BR" b="1" dirty="0"/>
              <a:t> serviços não é mais uma ideia ou projeção, ele já é real e os </a:t>
            </a:r>
            <a:r>
              <a:rPr lang="pt-BR" b="1" dirty="0" err="1"/>
              <a:t>PDVés</a:t>
            </a:r>
            <a:r>
              <a:rPr lang="pt-BR" b="1" dirty="0"/>
              <a:t> (os </a:t>
            </a:r>
            <a:r>
              <a:rPr lang="pt-BR" b="1" dirty="0" err="1"/>
              <a:t>pdv</a:t>
            </a:r>
            <a:r>
              <a:rPr lang="pt-BR" b="1" dirty="0"/>
              <a:t> que vendem produtos fixos ou com potenciais), são o futuro do nosso canal.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86CE-5E97-473C-A5D3-88503DFCE55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6467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pt-BR" b="1" dirty="0"/>
              <a:t>Analista: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slide convida cada GN a refletir sobre a própria atuação hoje (afinal esse conteúdo no programa de 6 dias falava sobre as empresas e a carteira e aqui 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vés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sobre nós, profissionais de área):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sobre como olha sua área,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como organiza sua rotina,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 e principalmente, como se posiciona frente às mudanças do canal.</a:t>
            </a:r>
          </a:p>
          <a:p>
            <a:pPr fontAlgn="t"/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Distribuição Massivo, não dá mais para operar no piloto automático.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GN precisa pensar como agente de transformação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ajustando a forma de trabalhar, ampliando o olhar para os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PDVs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antecipando movimentos.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Mindset aqui é sobre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escolha consciente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seguir fazendo do mesmo jeito, ou assumir um papel estratégico, analítico e influente para garantir relevância hoje e no futuro.”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86CE-5E97-473C-A5D3-88503DFCE55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515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pt-BR" b="1" dirty="0"/>
              <a:t>Analista fecha a fala: aqui é a estratégia do canal (matriz):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Até aqui, algo muito importante já está claro para todos nós: o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Gerente de Negócios é quem faz acontecer no canal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ele que conecta estratégia e execução. E mais do que isso: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a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influência que o GN constrói no dia a dia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 fornecedores,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PDVs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distribuidores e times, que faz a roda girar e os resultados aparecerem. Sempre respeitando a realidade de vocês que estão nas pontas e do melhor possível como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coorporação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passa também a ter a visão Hunter do seu negócio a sua carteira.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354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6B5A7-7852-DCF9-6711-F8995F299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BA55E1D-BCD1-8E78-CE41-78EFF8FA4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AB3449A-246E-C5DE-FFA3-E78BE66041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pt-BR" b="1" dirty="0"/>
              <a:t>Analista fecha a fala: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“Essas falas que vocês estão vendo aqui são do próprio canal, de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coordenadores e gerentes que vivem essa realidade todos os dias. Elas mostram que a transformação não é discurso,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 já está acontecendo enquanto fazemos acontecer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Gerente de Negócios é, sim, o protagonista dessa mudança. E isso começa com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rotina focada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 disciplina no semanal e no mensal, porque performance não acontece por acaso.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GN passa a ser o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vendedor do negócio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aquele que enxerga potencial, escolhe onde focar, desenvolve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PDVs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estratégicos e forma novos parceiros.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nada disso se sustenta sem os três pilares da rotina de sucesso: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planejamento, execução e medição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Identificar oportunidades e estruturar ações é o que viabiliza a transformação do canal na prática.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isso, neste momento de mudança,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 influência e seu foco no relacionamento são decisivos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É na sua postura, nas escolhas do dia a dia e na forma de influenciar que o novo canal se consolida.”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F3D128-6FBD-C109-E3AF-95C912470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842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11189-D550-7E7D-1F37-2CC99DEA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4CEFE49-0870-F8DC-91A3-352852C635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CD41777-6F47-24BA-E46B-079B51475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pt-BR" b="1" dirty="0"/>
              <a:t>Analista fecha a fala: aqui é a estratégia para o bom desempenho a longo prazo do Canal DM: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 entrando em uma nova fase no canal com os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PDVSe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Pontos Estendidos de Serviço. Embora o tema já tenha sido abordado anteriormente de forma discreta em treinamentos passados, agora avançamos para um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movimento mais estruturado e estratégico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 em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 de aprendizado e amadurecimento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dos processos para consolidar um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marco importante para o canal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 a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expansão da venda dos serviços Claro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(como Pós, Banda Larga, TV, Fatura Digital etc.).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Novo Papel do Gerente de Negócios (GN)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GN passa a atuar como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consultor estratégico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sendo peça-chave para:</a:t>
            </a:r>
          </a:p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Garantir a transformação dos distribuidores e da força de vendas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Mapear os pontos com maior potencial para operação PDVES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Atuar como propulsor do novo modelo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orientando os times para o sucesso.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essencial ter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claramente os papéis de GN, Distribuidor e Ponto de Venda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estabelecendo rotinas, e ferramentas adequadas para cada um. Para que tenhamos um: </a:t>
            </a: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Potencial de Expansão e Oportunidade de Canal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 potencial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os serviços Claro em regiões onde não há lojas ou agentes autorizados, Evidenciando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áreas de oportunidade (HPS livres por ponto de venda (área de calor do PDV)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Assim ganhamos com o que é característica do GN, como :  </a:t>
            </a: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Engajamento e Ambição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ponto de venda precisa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querer operar e ganhar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Para isso, é essencial:</a:t>
            </a:r>
          </a:p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Tangibilizar a rentabilidade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da operação: apresentar claramente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oportunidades de ganhos reais e recorrentes (por meio de um DRE fictício ou real)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Escolher uma ou duas metodologias como base para mudança comportamental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transformando-as em 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mantras de atuação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Manter foco em relacionamento e simplicidade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 processos ágeis e comunicação acessível. OU seja a sua influência de carteira é decisor exclusivo para 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sucesso.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7B88F6-9E8B-7DE7-6C4D-86275280E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64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FB21C-65A5-833A-AB78-ACB0DA03F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A2141EA-3F31-9785-D539-0B427C31DB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28B5575-C48C-F759-E7CA-6CC148304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3600"/>
              </a:lnSpc>
            </a:pPr>
            <a:endParaRPr lang="en-US" sz="20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fontAlgn="t"/>
            <a:r>
              <a:rPr lang="pt-BR" b="1" dirty="0">
                <a:latin typeface="AMX" panose="020B0604020202020204" charset="0"/>
                <a:cs typeface="AMX" panose="020B0604020202020204" charset="0"/>
              </a:rPr>
              <a:t>Analista: : Aqui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Influenciar é ir além do óbvio e provocar novos caminhos.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 momento, você GN é convidado a exercitar criatividade e inovação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repensar desafios do canal, cocriar soluções e testar ideias transformadoras.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Aqui, não buscamos respostas prontas, mas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insights, ação e protagonismo para evoluir o Distribuição Massivo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EB8F9C7-8619-B765-0F0B-1B7C02255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8107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As </a:t>
            </a:r>
            <a:r>
              <a:rPr lang="en-US" dirty="0" err="1"/>
              <a:t>frases</a:t>
            </a:r>
            <a:r>
              <a:rPr lang="en-US" dirty="0"/>
              <a:t> do </a:t>
            </a:r>
            <a:r>
              <a:rPr lang="en-US" dirty="0" err="1"/>
              <a:t>livro</a:t>
            </a:r>
            <a:r>
              <a:rPr lang="en-US" dirty="0"/>
              <a:t> </a:t>
            </a:r>
            <a:r>
              <a:rPr lang="en-US" dirty="0" err="1"/>
              <a:t>trazem</a:t>
            </a:r>
            <a:r>
              <a:rPr lang="en-US" dirty="0"/>
              <a:t> I </a:t>
            </a:r>
            <a:r>
              <a:rPr lang="en-US" dirty="0" err="1"/>
              <a:t>viés</a:t>
            </a:r>
            <a:r>
              <a:rPr lang="en-US" dirty="0"/>
              <a:t> de </a:t>
            </a:r>
            <a:r>
              <a:rPr lang="en-US" dirty="0" err="1"/>
              <a:t>viver</a:t>
            </a:r>
            <a:r>
              <a:rPr lang="en-US" dirty="0"/>
              <a:t> a </a:t>
            </a:r>
            <a:r>
              <a:rPr lang="en-US" dirty="0" err="1"/>
              <a:t>ética</a:t>
            </a:r>
            <a:r>
              <a:rPr lang="en-US" dirty="0"/>
              <a:t> e </a:t>
            </a:r>
            <a:r>
              <a:rPr lang="en-US" dirty="0" err="1"/>
              <a:t>falar</a:t>
            </a:r>
            <a:r>
              <a:rPr lang="en-US" dirty="0"/>
              <a:t> com o </a:t>
            </a:r>
            <a:r>
              <a:rPr lang="en-US" dirty="0" err="1"/>
              <a:t>crachá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mão</a:t>
            </a:r>
            <a:r>
              <a:rPr lang="en-US" dirty="0"/>
              <a:t> </a:t>
            </a:r>
            <a:r>
              <a:rPr lang="en-US" dirty="0" err="1"/>
              <a:t>independente</a:t>
            </a:r>
            <a:r>
              <a:rPr lang="en-US" dirty="0"/>
              <a:t> do </a:t>
            </a:r>
            <a:r>
              <a:rPr lang="en-US" dirty="0" err="1"/>
              <a:t>problema</a:t>
            </a:r>
            <a:r>
              <a:rPr lang="en-US" dirty="0"/>
              <a:t>. </a:t>
            </a:r>
            <a:r>
              <a:rPr lang="en-US" dirty="0" err="1"/>
              <a:t>Viver</a:t>
            </a:r>
            <a:r>
              <a:rPr lang="en-US" dirty="0"/>
              <a:t> a </a:t>
            </a:r>
            <a:r>
              <a:rPr lang="en-US" dirty="0" err="1"/>
              <a:t>verdade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ela</a:t>
            </a:r>
            <a:r>
              <a:rPr lang="en-US" dirty="0"/>
              <a:t> se </a:t>
            </a:r>
            <a:r>
              <a:rPr lang="en-US" dirty="0" err="1"/>
              <a:t>apresenta</a:t>
            </a:r>
            <a:r>
              <a:rPr lang="en-US" dirty="0"/>
              <a:t> para a </a:t>
            </a:r>
            <a:r>
              <a:rPr lang="en-US" dirty="0" err="1"/>
              <a:t>solução</a:t>
            </a:r>
            <a:r>
              <a:rPr lang="en-US" dirty="0"/>
              <a:t> de </a:t>
            </a:r>
            <a:r>
              <a:rPr lang="en-US" dirty="0" err="1"/>
              <a:t>problamas</a:t>
            </a:r>
            <a:r>
              <a:rPr lang="en-US" dirty="0"/>
              <a:t> </a:t>
            </a:r>
            <a:r>
              <a:rPr lang="en-US" dirty="0" err="1"/>
              <a:t>também</a:t>
            </a:r>
            <a:r>
              <a:rPr lang="en-US" dirty="0"/>
              <a:t> é um </a:t>
            </a:r>
            <a:r>
              <a:rPr lang="en-US" dirty="0" err="1"/>
              <a:t>método</a:t>
            </a:r>
            <a:r>
              <a:rPr lang="en-US" dirty="0"/>
              <a:t> e forma de </a:t>
            </a:r>
            <a:r>
              <a:rPr lang="en-US" dirty="0" err="1"/>
              <a:t>fazer</a:t>
            </a:r>
            <a:r>
              <a:rPr lang="en-US" dirty="0"/>
              <a:t> </a:t>
            </a:r>
            <a:r>
              <a:rPr lang="en-US" dirty="0" err="1"/>
              <a:t>acontecer</a:t>
            </a:r>
            <a:r>
              <a:rPr lang="en-US" dirty="0"/>
              <a:t>.  </a:t>
            </a:r>
          </a:p>
          <a:p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(Contextualize o </a:t>
            </a:r>
            <a:r>
              <a:rPr lang="en-US" dirty="0" err="1">
                <a:solidFill>
                  <a:schemeClr val="tx1"/>
                </a:solidFill>
                <a:highlight>
                  <a:srgbClr val="FFFF00"/>
                </a:highlight>
              </a:rPr>
              <a:t>autor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 (</a:t>
            </a:r>
            <a:r>
              <a:rPr lang="pt-BR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Joel Jota</a:t>
            </a:r>
            <a:r>
              <a:rPr lang="pt-BR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 é um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ex-nadador</a:t>
            </a:r>
            <a:r>
              <a:rPr lang="pt-BR" sz="1200" b="0" i="0" kern="12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da seleção brasileira, empresário, investidor e escritor best-seller, referência em alta performance e desenvolvimento pessoal. Com mais de 10 livros publicados, o ultimo lançado Influência, ele utiliza sua experiência esportiva para ensinar sobre disciplina, foco e constância, sendo autor de obras como </a:t>
            </a:r>
            <a:r>
              <a:rPr lang="pt-BR" dirty="0">
                <a:solidFill>
                  <a:schemeClr val="tx1"/>
                </a:solidFill>
                <a:highlight>
                  <a:srgbClr val="FFFF00"/>
                </a:highlight>
              </a:rPr>
              <a:t>"O Sucesso é Treinável" e "</a:t>
            </a:r>
            <a:r>
              <a:rPr lang="pt-BR" dirty="0" err="1">
                <a:solidFill>
                  <a:schemeClr val="tx1"/>
                </a:solidFill>
                <a:highlight>
                  <a:srgbClr val="FFFF00"/>
                </a:highlight>
              </a:rPr>
              <a:t>Ultracorajoso</a:t>
            </a:r>
            <a:r>
              <a:rPr lang="pt-BR" dirty="0">
                <a:solidFill>
                  <a:schemeClr val="tx1"/>
                </a:solidFill>
                <a:highlight>
                  <a:srgbClr val="FFFF00"/>
                </a:highlight>
              </a:rPr>
              <a:t>“)</a:t>
            </a:r>
          </a:p>
          <a:p>
            <a:endParaRPr lang="pt-BR" dirty="0"/>
          </a:p>
          <a:p>
            <a:r>
              <a:rPr lang="pt-BR" b="1" dirty="0"/>
              <a:t>E o que o GN do DM linca com a </a:t>
            </a:r>
            <a:r>
              <a:rPr lang="en-US" b="1" dirty="0" err="1"/>
              <a:t>resposta</a:t>
            </a:r>
            <a:r>
              <a:rPr lang="en-US" b="1" dirty="0"/>
              <a:t> a </a:t>
            </a:r>
            <a:r>
              <a:rPr lang="en-US" b="1" dirty="0" err="1"/>
              <a:t>maior</a:t>
            </a:r>
            <a:r>
              <a:rPr lang="en-US" b="1" dirty="0"/>
              <a:t> </a:t>
            </a:r>
            <a:r>
              <a:rPr lang="en-US" b="1" dirty="0" err="1"/>
              <a:t>parte</a:t>
            </a:r>
            <a:r>
              <a:rPr lang="en-US" b="1" dirty="0"/>
              <a:t> dos </a:t>
            </a:r>
            <a:r>
              <a:rPr lang="en-US" b="1" dirty="0" err="1"/>
              <a:t>desafios</a:t>
            </a:r>
            <a:r>
              <a:rPr lang="en-US" b="1" dirty="0"/>
              <a:t> é </a:t>
            </a:r>
            <a:r>
              <a:rPr lang="en-US" b="1" dirty="0" err="1"/>
              <a:t>muito</a:t>
            </a:r>
            <a:r>
              <a:rPr lang="en-US" b="1" dirty="0"/>
              <a:t> a forma </a:t>
            </a:r>
            <a:r>
              <a:rPr lang="en-US" b="1" dirty="0" err="1"/>
              <a:t>que</a:t>
            </a:r>
            <a:r>
              <a:rPr lang="en-US" b="1" dirty="0"/>
              <a:t> </a:t>
            </a:r>
            <a:r>
              <a:rPr lang="en-US" b="1" dirty="0" err="1"/>
              <a:t>eu</a:t>
            </a:r>
            <a:r>
              <a:rPr lang="en-US" b="1" dirty="0"/>
              <a:t> </a:t>
            </a:r>
            <a:r>
              <a:rPr lang="en-US" b="1" dirty="0" err="1"/>
              <a:t>Gerente</a:t>
            </a:r>
            <a:r>
              <a:rPr lang="en-US" b="1" dirty="0"/>
              <a:t>,  </a:t>
            </a:r>
            <a:r>
              <a:rPr lang="en-US" b="1" dirty="0" err="1"/>
              <a:t>consigo</a:t>
            </a:r>
            <a:r>
              <a:rPr lang="en-US" b="1" dirty="0"/>
              <a:t> </a:t>
            </a:r>
            <a:r>
              <a:rPr lang="en-US" b="1" dirty="0" err="1"/>
              <a:t>Influenciar</a:t>
            </a:r>
            <a:r>
              <a:rPr lang="en-US" b="1" dirty="0"/>
              <a:t> </a:t>
            </a:r>
            <a:r>
              <a:rPr lang="en-US" dirty="0"/>
              <a:t>, Joel Jota </a:t>
            </a:r>
            <a:r>
              <a:rPr lang="en-US" dirty="0" err="1"/>
              <a:t>trás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visão</a:t>
            </a:r>
            <a:r>
              <a:rPr lang="en-US" dirty="0"/>
              <a:t> de </a:t>
            </a:r>
            <a:r>
              <a:rPr lang="en-US" dirty="0" err="1"/>
              <a:t>mais</a:t>
            </a:r>
            <a:r>
              <a:rPr lang="en-US" dirty="0"/>
              <a:t> de 33 </a:t>
            </a:r>
            <a:r>
              <a:rPr lang="en-US" dirty="0" err="1"/>
              <a:t>gerentes</a:t>
            </a:r>
            <a:r>
              <a:rPr lang="en-US" dirty="0"/>
              <a:t>, </a:t>
            </a:r>
            <a:r>
              <a:rPr lang="en-US" dirty="0" err="1"/>
              <a:t>nesse</a:t>
            </a:r>
            <a:r>
              <a:rPr lang="en-US" dirty="0"/>
              <a:t> </a:t>
            </a:r>
            <a:r>
              <a:rPr lang="en-US" dirty="0" err="1"/>
              <a:t>livro</a:t>
            </a:r>
            <a:r>
              <a:rPr lang="en-US" dirty="0"/>
              <a:t> e </a:t>
            </a:r>
            <a:r>
              <a:rPr lang="en-US" dirty="0" err="1"/>
              <a:t>diretores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o </a:t>
            </a:r>
            <a:r>
              <a:rPr lang="en-US" dirty="0" err="1"/>
              <a:t>como</a:t>
            </a:r>
            <a:r>
              <a:rPr lang="en-US" dirty="0"/>
              <a:t> a </a:t>
            </a:r>
            <a:r>
              <a:rPr lang="en-US" dirty="0" err="1"/>
              <a:t>Influência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esse </a:t>
            </a:r>
            <a:r>
              <a:rPr lang="en-US" dirty="0" err="1"/>
              <a:t>papel</a:t>
            </a:r>
            <a:r>
              <a:rPr lang="en-US" dirty="0"/>
              <a:t> primordial: A </a:t>
            </a:r>
            <a:r>
              <a:rPr lang="en-US" dirty="0" err="1"/>
              <a:t>dica</a:t>
            </a:r>
            <a:r>
              <a:rPr lang="en-US" dirty="0"/>
              <a:t> </a:t>
            </a:r>
            <a:r>
              <a:rPr lang="en-US" dirty="0" err="1"/>
              <a:t>aqui</a:t>
            </a:r>
            <a:r>
              <a:rPr lang="en-US" dirty="0"/>
              <a:t> </a:t>
            </a:r>
            <a:r>
              <a:rPr lang="en-US" dirty="0" err="1"/>
              <a:t>fica</a:t>
            </a:r>
            <a:r>
              <a:rPr lang="en-US" dirty="0"/>
              <a:t> para o Podcast e o </a:t>
            </a:r>
            <a:r>
              <a:rPr lang="en-US" dirty="0" err="1"/>
              <a:t>Livro</a:t>
            </a:r>
            <a:r>
              <a:rPr lang="en-US" dirty="0"/>
              <a:t>.</a:t>
            </a:r>
          </a:p>
          <a:p>
            <a:pPr algn="l">
              <a:lnSpc>
                <a:spcPts val="1734"/>
              </a:lnSpc>
            </a:pPr>
            <a:endParaRPr lang="en-US" sz="12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1734"/>
              </a:lnSpc>
            </a:pPr>
            <a:r>
              <a:rPr lang="en-US" sz="1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indicação</a:t>
            </a:r>
            <a:r>
              <a:rPr lang="en-US" sz="1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podcast: A IMPORTÂNCIA DA INFLUÊNCIA EM 2024 para JOEL JOTA</a:t>
            </a:r>
          </a:p>
          <a:p>
            <a:pPr algn="l">
              <a:lnSpc>
                <a:spcPts val="1734"/>
              </a:lnSpc>
            </a:pPr>
            <a:r>
              <a:rPr lang="en-US" sz="1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https://www.youtube.com/watch?v=C0-47VVU_C4 </a:t>
            </a:r>
          </a:p>
          <a:p>
            <a:pPr algn="l">
              <a:lnSpc>
                <a:spcPts val="1734"/>
              </a:lnSpc>
            </a:pPr>
            <a:endParaRPr lang="en-US" sz="12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23701-5941-CB9C-091D-47EE46E06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F2B239E-7928-09BD-D946-49F80751A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41FD766-5F79-8A15-3D6C-40316621B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ea typeface="Calibri"/>
                <a:cs typeface="Calibri"/>
              </a:rPr>
              <a:t>As competências do GN já foram trabalhadas no Programa completo, aqui vamos juntos trazer prática que são aderentes a esse </a:t>
            </a:r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C99901-39F6-614B-1E47-899CBF0215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E86CE-5E97-473C-A5D3-88503DFCE55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418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indent="0">
              <a:buFont typeface="+mj-lt"/>
              <a:buNone/>
            </a:pPr>
            <a:r>
              <a:rPr lang="en-US" dirty="0" err="1"/>
              <a:t>Analistas</a:t>
            </a:r>
            <a:r>
              <a:rPr lang="en-US" dirty="0"/>
              <a:t>: 10 </a:t>
            </a:r>
            <a:r>
              <a:rPr lang="en-US" dirty="0" err="1"/>
              <a:t>minutos</a:t>
            </a:r>
            <a:r>
              <a:rPr lang="en-US" dirty="0"/>
              <a:t> total - (</a:t>
            </a:r>
            <a:r>
              <a:rPr lang="en-US" dirty="0" err="1"/>
              <a:t>Compartilhar</a:t>
            </a:r>
            <a:r>
              <a:rPr lang="en-US" dirty="0"/>
              <a:t> o PPT no </a:t>
            </a:r>
            <a:r>
              <a:rPr lang="en-US" dirty="0" err="1"/>
              <a:t>grupo</a:t>
            </a:r>
            <a:r>
              <a:rPr lang="en-US" dirty="0"/>
              <a:t>) </a:t>
            </a:r>
            <a:r>
              <a:rPr lang="en-US" dirty="0" err="1"/>
              <a:t>Trazer</a:t>
            </a:r>
            <a:r>
              <a:rPr lang="en-US" dirty="0"/>
              <a:t> o </a:t>
            </a:r>
            <a:r>
              <a:rPr lang="en-US" dirty="0" err="1"/>
              <a:t>Proposito</a:t>
            </a:r>
            <a:r>
              <a:rPr lang="en-US" dirty="0"/>
              <a:t> do Brainstorm/ </a:t>
            </a:r>
            <a:r>
              <a:rPr lang="en-US" dirty="0" err="1"/>
              <a:t>Furacão</a:t>
            </a:r>
            <a:r>
              <a:rPr lang="en-US" dirty="0"/>
              <a:t> de </a:t>
            </a:r>
            <a:r>
              <a:rPr lang="en-US" dirty="0" err="1"/>
              <a:t>Ideias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4 regras do Brainstorm:</a:t>
            </a:r>
          </a:p>
          <a:p>
            <a:pPr marL="0" indent="0">
              <a:buFont typeface="+mj-lt"/>
              <a:buNone/>
            </a:pP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arenR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 critique as ideias de outro participante. </a:t>
            </a:r>
          </a:p>
          <a:p>
            <a:pPr marL="228600" indent="-228600">
              <a:buFont typeface="+mj-lt"/>
              <a:buAutoNum type="arabicParenR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sessão de brainstorming deve ser livre de julgamentos para que as ideias fluam melhor. </a:t>
            </a:r>
          </a:p>
          <a:p>
            <a:pPr marL="228600" indent="-228600">
              <a:buFont typeface="+mj-lt"/>
              <a:buAutoNum type="arabicParenR"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censurar ideias aparentemente “malucas”. Todas as ideias são bem-vindas no brainstorm, inclusive as que parecem loucas a princípio.</a:t>
            </a:r>
            <a:r>
              <a:rPr lang="en-US" dirty="0"/>
              <a:t> </a:t>
            </a:r>
          </a:p>
          <a:p>
            <a:pPr marL="228600" indent="-228600">
              <a:buFont typeface="+mj-lt"/>
              <a:buAutoNum type="arabicParenR"/>
            </a:pPr>
            <a:r>
              <a:rPr lang="en-US" dirty="0"/>
              <a:t>Sem </a:t>
            </a:r>
            <a:r>
              <a:rPr lang="en-US" dirty="0" err="1"/>
              <a:t>limites</a:t>
            </a:r>
            <a:r>
              <a:rPr lang="en-US" dirty="0"/>
              <a:t> 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vem</a:t>
            </a:r>
            <a:r>
              <a:rPr lang="en-US" dirty="0"/>
              <a:t> a </a:t>
            </a:r>
            <a:r>
              <a:rPr lang="en-US" dirty="0" err="1"/>
              <a:t>cabeça</a:t>
            </a:r>
            <a:r>
              <a:rPr lang="en-US" dirty="0"/>
              <a:t> </a:t>
            </a:r>
            <a:r>
              <a:rPr lang="en-US" dirty="0" err="1"/>
              <a:t>enumerar</a:t>
            </a:r>
            <a:r>
              <a:rPr lang="en-US" dirty="0"/>
              <a:t>, imagine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há</a:t>
            </a:r>
            <a:r>
              <a:rPr lang="en-US" dirty="0"/>
              <a:t> </a:t>
            </a:r>
            <a:r>
              <a:rPr lang="en-US" dirty="0" err="1"/>
              <a:t>limitação</a:t>
            </a:r>
            <a:r>
              <a:rPr lang="en-US" dirty="0"/>
              <a:t>, </a:t>
            </a:r>
            <a:r>
              <a:rPr lang="en-US" dirty="0" err="1"/>
              <a:t>orçamento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traga</a:t>
            </a:r>
            <a:r>
              <a:rPr lang="en-US" dirty="0"/>
              <a:t> boas </a:t>
            </a:r>
            <a:r>
              <a:rPr lang="en-US" dirty="0" err="1"/>
              <a:t>praticas</a:t>
            </a:r>
            <a:r>
              <a:rPr lang="en-US" dirty="0"/>
              <a:t>.</a:t>
            </a:r>
          </a:p>
          <a:p>
            <a:endParaRPr lang="en-US" dirty="0"/>
          </a:p>
          <a:p>
            <a:pPr fontAlgn="t"/>
            <a:r>
              <a:rPr lang="en-US" b="1" dirty="0" err="1"/>
              <a:t>Dinâmica</a:t>
            </a:r>
            <a:r>
              <a:rPr lang="en-US" b="1" dirty="0"/>
              <a:t> 1,2.4 all – breakout rooms </a:t>
            </a:r>
            <a:r>
              <a:rPr lang="en-US" b="1" dirty="0" err="1"/>
              <a:t>Instrução</a:t>
            </a:r>
            <a:r>
              <a:rPr lang="en-US" b="1" dirty="0"/>
              <a:t>: </a:t>
            </a:r>
            <a:r>
              <a:rPr lang="en-US" b="1" dirty="0" err="1"/>
              <a:t>anotem</a:t>
            </a:r>
            <a:r>
              <a:rPr lang="en-US" b="1" dirty="0"/>
              <a:t> no </a:t>
            </a:r>
            <a:r>
              <a:rPr lang="en-US" b="1" dirty="0" err="1"/>
              <a:t>bloco</a:t>
            </a:r>
            <a:r>
              <a:rPr lang="en-US" b="1" dirty="0"/>
              <a:t> de </a:t>
            </a:r>
            <a:r>
              <a:rPr lang="en-US" b="1" dirty="0" err="1"/>
              <a:t>notas</a:t>
            </a:r>
            <a:r>
              <a:rPr lang="en-US" b="1" dirty="0"/>
              <a:t> as </a:t>
            </a:r>
            <a:r>
              <a:rPr lang="en-US" b="1" dirty="0" err="1"/>
              <a:t>respostas</a:t>
            </a:r>
            <a:r>
              <a:rPr lang="en-US" b="1" dirty="0"/>
              <a:t> pois a </a:t>
            </a:r>
            <a:r>
              <a:rPr lang="en-US" b="1" dirty="0" err="1"/>
              <a:t>dupla</a:t>
            </a:r>
            <a:r>
              <a:rPr lang="en-US" b="1" dirty="0"/>
              <a:t> </a:t>
            </a:r>
            <a:r>
              <a:rPr lang="en-US" b="1" dirty="0" err="1"/>
              <a:t>ganhará</a:t>
            </a:r>
            <a:r>
              <a:rPr lang="en-US" b="1" dirty="0"/>
              <a:t> </a:t>
            </a:r>
            <a:r>
              <a:rPr lang="en-US" b="1" dirty="0" err="1"/>
              <a:t>novos</a:t>
            </a:r>
            <a:r>
              <a:rPr lang="en-US" b="1" dirty="0"/>
              <a:t> </a:t>
            </a:r>
            <a:r>
              <a:rPr lang="en-US" b="1" dirty="0" err="1"/>
              <a:t>participantes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dois</a:t>
            </a:r>
            <a:r>
              <a:rPr lang="en-US" b="1" dirty="0"/>
              <a:t> </a:t>
            </a:r>
            <a:r>
              <a:rPr lang="en-US" b="1" dirty="0" err="1"/>
              <a:t>minutos</a:t>
            </a:r>
            <a:r>
              <a:rPr lang="en-US" b="1" dirty="0"/>
              <a:t> e </a:t>
            </a:r>
            <a:r>
              <a:rPr lang="en-US" b="1" dirty="0" err="1"/>
              <a:t>depois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4 </a:t>
            </a:r>
            <a:r>
              <a:rPr lang="en-US" b="1" dirty="0" err="1"/>
              <a:t>minutos</a:t>
            </a:r>
            <a:r>
              <a:rPr lang="en-US" b="1" dirty="0"/>
              <a:t> o </a:t>
            </a:r>
            <a:r>
              <a:rPr lang="en-US" b="1" dirty="0" err="1"/>
              <a:t>grupo</a:t>
            </a:r>
            <a:r>
              <a:rPr lang="en-US" b="1" dirty="0"/>
              <a:t> </a:t>
            </a:r>
            <a:r>
              <a:rPr lang="en-US" b="1" dirty="0" err="1"/>
              <a:t>deverá</a:t>
            </a:r>
            <a:r>
              <a:rPr lang="en-US" b="1" dirty="0"/>
              <a:t> </a:t>
            </a:r>
            <a:r>
              <a:rPr lang="en-US" b="1" dirty="0" err="1"/>
              <a:t>juntar</a:t>
            </a:r>
            <a:r>
              <a:rPr lang="en-US" b="1" dirty="0"/>
              <a:t> as </a:t>
            </a:r>
            <a:r>
              <a:rPr lang="en-US" b="1" dirty="0" err="1"/>
              <a:t>suas</a:t>
            </a:r>
            <a:r>
              <a:rPr lang="en-US" b="1" dirty="0"/>
              <a:t> </a:t>
            </a:r>
            <a:r>
              <a:rPr lang="en-US" b="1" dirty="0" err="1"/>
              <a:t>considerações</a:t>
            </a:r>
            <a:r>
              <a:rPr lang="en-US" b="1" dirty="0"/>
              <a:t>. (</a:t>
            </a:r>
            <a:r>
              <a:rPr lang="en-US" b="1" dirty="0" err="1"/>
              <a:t>analista</a:t>
            </a:r>
            <a:r>
              <a:rPr lang="en-US" b="1" dirty="0"/>
              <a:t> </a:t>
            </a:r>
            <a:r>
              <a:rPr lang="en-US" b="1" dirty="0" err="1"/>
              <a:t>manipula</a:t>
            </a:r>
            <a:r>
              <a:rPr lang="en-US" b="1" dirty="0"/>
              <a:t> as salas a </a:t>
            </a:r>
            <a:r>
              <a:rPr lang="en-US" b="1" dirty="0" err="1"/>
              <a:t>cada</a:t>
            </a:r>
            <a:r>
              <a:rPr lang="en-US" b="1" dirty="0"/>
              <a:t> </a:t>
            </a:r>
            <a:r>
              <a:rPr lang="en-US" b="1" dirty="0" err="1"/>
              <a:t>rodada</a:t>
            </a:r>
            <a:r>
              <a:rPr lang="en-US" b="1" dirty="0"/>
              <a:t> </a:t>
            </a:r>
            <a:r>
              <a:rPr lang="en-US" b="1" dirty="0" err="1"/>
              <a:t>juntando</a:t>
            </a:r>
            <a:r>
              <a:rPr lang="en-US" b="1" dirty="0"/>
              <a:t> </a:t>
            </a:r>
            <a:r>
              <a:rPr lang="en-US" b="1" dirty="0" err="1"/>
              <a:t>os</a:t>
            </a:r>
            <a:r>
              <a:rPr lang="en-US" b="1" dirty="0"/>
              <a:t> </a:t>
            </a:r>
            <a:r>
              <a:rPr lang="en-US" b="1" dirty="0" err="1"/>
              <a:t>participantes</a:t>
            </a:r>
            <a:r>
              <a:rPr lang="en-US" b="1" dirty="0"/>
              <a:t> </a:t>
            </a:r>
            <a:r>
              <a:rPr lang="en-US" b="1" dirty="0" err="1"/>
              <a:t>sem</a:t>
            </a:r>
            <a:r>
              <a:rPr lang="en-US" b="1" dirty="0"/>
              <a:t> </a:t>
            </a:r>
            <a:r>
              <a:rPr lang="en-US" b="1" dirty="0" err="1"/>
              <a:t>retorno</a:t>
            </a:r>
            <a:r>
              <a:rPr lang="en-US" b="1" dirty="0"/>
              <a:t> a </a:t>
            </a:r>
            <a:r>
              <a:rPr lang="en-US" b="1" dirty="0" err="1"/>
              <a:t>plenária</a:t>
            </a:r>
            <a:r>
              <a:rPr lang="en-US" b="1" dirty="0"/>
              <a:t>)</a:t>
            </a:r>
          </a:p>
          <a:p>
            <a:pPr fontAlgn="t"/>
            <a:r>
              <a:rPr lang="en-US" dirty="0"/>
              <a:t>1 minute para </a:t>
            </a:r>
            <a:r>
              <a:rPr lang="en-US" dirty="0" err="1"/>
              <a:t>elaborarem</a:t>
            </a:r>
            <a:r>
              <a:rPr lang="en-US" dirty="0"/>
              <a:t> </a:t>
            </a:r>
            <a:r>
              <a:rPr lang="en-US" dirty="0" err="1"/>
              <a:t>sozinhos</a:t>
            </a:r>
            <a:r>
              <a:rPr lang="en-US" dirty="0"/>
              <a:t> a </a:t>
            </a:r>
            <a:r>
              <a:rPr lang="en-US" dirty="0" err="1"/>
              <a:t>resposta</a:t>
            </a:r>
            <a:endParaRPr lang="en-US" dirty="0"/>
          </a:p>
          <a:p>
            <a:pPr fontAlgn="t"/>
            <a:r>
              <a:rPr lang="en-US" dirty="0"/>
              <a:t>2 </a:t>
            </a:r>
            <a:r>
              <a:rPr lang="en-US" dirty="0" err="1"/>
              <a:t>minutos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duplas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trios para </a:t>
            </a:r>
            <a:r>
              <a:rPr lang="en-US" dirty="0" err="1"/>
              <a:t>juntarem</a:t>
            </a:r>
            <a:r>
              <a:rPr lang="en-US" dirty="0"/>
              <a:t> as </a:t>
            </a:r>
            <a:r>
              <a:rPr lang="en-US" dirty="0" err="1"/>
              <a:t>suas</a:t>
            </a:r>
            <a:endParaRPr lang="en-US" dirty="0"/>
          </a:p>
          <a:p>
            <a:pPr fontAlgn="t"/>
            <a:r>
              <a:rPr lang="en-US" dirty="0"/>
              <a:t>4 </a:t>
            </a:r>
            <a:r>
              <a:rPr lang="en-US" dirty="0" err="1"/>
              <a:t>minutos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 de </a:t>
            </a:r>
            <a:r>
              <a:rPr lang="en-US" dirty="0" err="1"/>
              <a:t>até</a:t>
            </a:r>
            <a:r>
              <a:rPr lang="en-US" dirty="0"/>
              <a:t> 5 para </a:t>
            </a:r>
            <a:r>
              <a:rPr lang="en-US" dirty="0" err="1"/>
              <a:t>juntarem</a:t>
            </a:r>
            <a:r>
              <a:rPr lang="en-US" dirty="0"/>
              <a:t> as </a:t>
            </a:r>
            <a:r>
              <a:rPr lang="en-US" dirty="0" err="1"/>
              <a:t>considerações</a:t>
            </a:r>
            <a:endParaRPr lang="en-US" dirty="0"/>
          </a:p>
          <a:p>
            <a:pPr fontAlgn="t"/>
            <a:r>
              <a:rPr lang="en-US" dirty="0"/>
              <a:t>All: 3 </a:t>
            </a:r>
            <a:r>
              <a:rPr lang="en-US" dirty="0" err="1"/>
              <a:t>minutos</a:t>
            </a:r>
            <a:r>
              <a:rPr lang="en-US" dirty="0"/>
              <a:t> para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trazerem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plenaria</a:t>
            </a:r>
            <a:r>
              <a:rPr lang="en-US" dirty="0"/>
              <a:t> (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colocar</a:t>
            </a:r>
            <a:r>
              <a:rPr lang="en-US" dirty="0"/>
              <a:t> no chat 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criou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compartilhar</a:t>
            </a:r>
            <a:r>
              <a:rPr lang="en-US" dirty="0"/>
              <a:t> </a:t>
            </a:r>
            <a:r>
              <a:rPr lang="en-US" dirty="0" err="1"/>
              <a:t>arquivo</a:t>
            </a:r>
            <a:r>
              <a:rPr lang="en-US" dirty="0"/>
              <a:t> (</a:t>
            </a:r>
            <a:r>
              <a:rPr lang="en-US" dirty="0" err="1"/>
              <a:t>recomendamos</a:t>
            </a:r>
            <a:r>
              <a:rPr lang="en-US" dirty="0"/>
              <a:t> o chat </a:t>
            </a:r>
            <a:r>
              <a:rPr lang="en-US" dirty="0" err="1"/>
              <a:t>pra</a:t>
            </a:r>
            <a:r>
              <a:rPr lang="en-US" dirty="0"/>
              <a:t> </a:t>
            </a:r>
            <a:r>
              <a:rPr lang="en-US" dirty="0" err="1"/>
              <a:t>registro</a:t>
            </a:r>
            <a:r>
              <a:rPr lang="en-US" dirty="0"/>
              <a:t> </a:t>
            </a:r>
            <a:r>
              <a:rPr lang="en-US" dirty="0" err="1"/>
              <a:t>pós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dessa </a:t>
            </a:r>
            <a:r>
              <a:rPr lang="en-US" dirty="0" err="1"/>
              <a:t>atividade</a:t>
            </a:r>
            <a:r>
              <a:rPr lang="en-US" dirty="0"/>
              <a:t>,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rápido</a:t>
            </a:r>
            <a:r>
              <a:rPr lang="en-US" dirty="0"/>
              <a:t> e </a:t>
            </a:r>
            <a:r>
              <a:rPr lang="en-US" dirty="0" err="1"/>
              <a:t>fácil</a:t>
            </a:r>
            <a:r>
              <a:rPr lang="en-US" dirty="0"/>
              <a:t>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Analistas</a:t>
            </a:r>
            <a:r>
              <a:rPr lang="en-US" dirty="0"/>
              <a:t>: </a:t>
            </a:r>
            <a:r>
              <a:rPr lang="en-US" dirty="0" err="1"/>
              <a:t>Chegou</a:t>
            </a:r>
            <a:r>
              <a:rPr lang="en-US" dirty="0"/>
              <a:t> a hora de </a:t>
            </a:r>
            <a:r>
              <a:rPr lang="en-US" dirty="0" err="1"/>
              <a:t>colocar</a:t>
            </a:r>
            <a:r>
              <a:rPr lang="en-US" dirty="0"/>
              <a:t> o </a:t>
            </a:r>
            <a:r>
              <a:rPr lang="en-US" dirty="0" err="1"/>
              <a:t>furação</a:t>
            </a:r>
            <a:r>
              <a:rPr lang="en-US" dirty="0"/>
              <a:t> no </a:t>
            </a:r>
            <a:r>
              <a:rPr lang="en-US" dirty="0" err="1"/>
              <a:t>lugar</a:t>
            </a:r>
            <a:r>
              <a:rPr lang="en-US" dirty="0"/>
              <a:t> dele. </a:t>
            </a:r>
            <a:r>
              <a:rPr lang="en-US" dirty="0" err="1"/>
              <a:t>Explique</a:t>
            </a:r>
            <a:r>
              <a:rPr lang="en-US" dirty="0"/>
              <a:t> a </a:t>
            </a:r>
            <a:r>
              <a:rPr lang="en-US" dirty="0" err="1"/>
              <a:t>matriz</a:t>
            </a:r>
            <a:r>
              <a:rPr lang="en-US" dirty="0"/>
              <a:t> (mode </a:t>
            </a:r>
            <a:r>
              <a:rPr lang="en-US" dirty="0" err="1"/>
              <a:t>leitura</a:t>
            </a:r>
            <a:r>
              <a:rPr lang="en-US" dirty="0"/>
              <a:t>) e </a:t>
            </a:r>
            <a:r>
              <a:rPr lang="en-US" dirty="0" err="1"/>
              <a:t>compartilhe</a:t>
            </a:r>
            <a:r>
              <a:rPr lang="en-US" dirty="0"/>
              <a:t> com o </a:t>
            </a:r>
            <a:r>
              <a:rPr lang="en-US" dirty="0" err="1"/>
              <a:t>grupo</a:t>
            </a:r>
            <a:r>
              <a:rPr lang="en-US" dirty="0"/>
              <a:t> o ppt </a:t>
            </a:r>
            <a:r>
              <a:rPr lang="en-US" dirty="0" err="1"/>
              <a:t>desse</a:t>
            </a:r>
            <a:r>
              <a:rPr lang="en-US" dirty="0"/>
              <a:t>. Eles </a:t>
            </a:r>
            <a:r>
              <a:rPr lang="en-US" dirty="0" err="1"/>
              <a:t>devem</a:t>
            </a:r>
            <a:r>
              <a:rPr lang="en-US" dirty="0"/>
              <a:t> usar o Brainstorm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guia</a:t>
            </a:r>
            <a:r>
              <a:rPr lang="en-US" dirty="0"/>
              <a:t> para </a:t>
            </a:r>
            <a:r>
              <a:rPr lang="en-US" dirty="0" err="1"/>
              <a:t>inserir</a:t>
            </a:r>
            <a:r>
              <a:rPr lang="en-US" dirty="0"/>
              <a:t>/</a:t>
            </a:r>
            <a:r>
              <a:rPr lang="en-US" dirty="0" err="1"/>
              <a:t>enquadrar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quadrantes, </a:t>
            </a:r>
            <a:r>
              <a:rPr lang="en-US" dirty="0" err="1"/>
              <a:t>tudo</a:t>
            </a:r>
            <a:r>
              <a:rPr lang="en-US" dirty="0"/>
              <a:t>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colocar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. –  </a:t>
            </a:r>
            <a:r>
              <a:rPr lang="en-US" dirty="0" err="1"/>
              <a:t>Mesmos</a:t>
            </a:r>
            <a:r>
              <a:rPr lang="en-US" dirty="0"/>
              <a:t> </a:t>
            </a:r>
            <a:r>
              <a:rPr lang="en-US" dirty="0" err="1"/>
              <a:t>grupos</a:t>
            </a:r>
            <a:r>
              <a:rPr lang="en-US" dirty="0"/>
              <a:t>, 15 </a:t>
            </a:r>
            <a:r>
              <a:rPr lang="en-US" dirty="0" err="1"/>
              <a:t>minutos</a:t>
            </a:r>
            <a:r>
              <a:rPr lang="en-US" dirty="0"/>
              <a:t> </a:t>
            </a:r>
            <a:r>
              <a:rPr lang="en-US" dirty="0" err="1"/>
              <a:t>realização</a:t>
            </a:r>
            <a:r>
              <a:rPr lang="en-US" dirty="0"/>
              <a:t> e 5 de </a:t>
            </a:r>
            <a:r>
              <a:rPr lang="en-US" dirty="0" err="1"/>
              <a:t>apresentação</a:t>
            </a:r>
            <a:r>
              <a:rPr lang="en-US" dirty="0"/>
              <a:t>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. Total 25 min.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BEAC8-6B51-366F-30EF-40FD2FF2C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96C67C9-FC76-BCB2-C9CF-D1B7853674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6217728-D6B6-1362-3BC1-329263BE7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3600"/>
              </a:lnSpc>
            </a:pPr>
            <a:endParaRPr lang="en-US" sz="20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fontAlgn="t"/>
            <a:r>
              <a:rPr lang="pt-BR" b="1" dirty="0">
                <a:latin typeface="AMX" panose="020B0604020202020204" charset="0"/>
                <a:cs typeface="AMX" panose="020B0604020202020204" charset="0"/>
              </a:rPr>
              <a:t>Analista: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 etapa, o GN organiza o olhar sobre a carteira por meio do Método 3P (priorizar, potencializar e prosperar) conectando fatos, causas e ações para evoluir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PDVs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sustentar a transformação do canal.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2019ADA-B804-AEBD-A2FA-6D81146A5D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57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pt-BR" dirty="0" err="1"/>
              <a:t>Analista:</a:t>
            </a:r>
            <a:r>
              <a:rPr lang="pt-B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Apoio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fala – Introdução ao Método 3P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“É dentro de todo esse contexto que surge o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Método 3P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modelo simples, prático e direto para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organizar a atuação do Gerente de Negócios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aumentar a produtividade da rotina de campo.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é importante reforçar: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 não é algo novo ou criado do zero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Método 3P nasce da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junção das falas de vocês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daquilo que já fazem no dia a dia, com a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estratégia do canal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agora traduzida no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atuamos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gerar resultado.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Priorizar, Potencializar e Prosperar não são conceitos distantes, são escolhas que fazemos diariamente na carteira, na agenda, no foco e na forma de influenciar.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3P existe para dar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clareza, direção e consistência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rotina do GN, transformando intenção em ação e ação em uma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rotina de sucesso sustentável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novo canal Distribuição Massivo.”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439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Analista: Aqui iniciamos uma interação com a turma na plenária: O Desafio é eles adivinharem qual dos 3 os as ações são equivalentes (vamos transformar nesse game a prática em realidade). Dinâmica:  Peça para colocarem no chat após a leitura dos 6 itens (contém animação). Acompanhe a interação pela participação no CHAT (instigue os participantes a incluírem no chat (guarde essas interações para o relatório depois (quantidade de aderentes).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9926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2CF0A-EAB2-9C95-0F80-5C2DB10AC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403BE4-6738-BB35-5B23-781C5EB7E9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4C8736-41D4-D3B4-F31D-C6D1DD1CF21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0EB1406-AD2A-7207-EB1E-6B0ADA43A7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3069EB0-922B-2F7F-3F45-A383E6968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en-US" dirty="0" err="1"/>
              <a:t>Estimular</a:t>
            </a:r>
            <a:r>
              <a:rPr lang="en-US" dirty="0"/>
              <a:t> a </a:t>
            </a:r>
            <a:r>
              <a:rPr lang="en-US" dirty="0" err="1"/>
              <a:t>participação</a:t>
            </a:r>
            <a:r>
              <a:rPr lang="en-US" dirty="0"/>
              <a:t> no CHAT </a:t>
            </a:r>
            <a:r>
              <a:rPr lang="en-US" dirty="0" err="1"/>
              <a:t>aqui</a:t>
            </a:r>
            <a:r>
              <a:rPr lang="en-US" dirty="0"/>
              <a:t>: </a:t>
            </a:r>
            <a:r>
              <a:rPr lang="en-US" dirty="0" err="1"/>
              <a:t>Coloque</a:t>
            </a:r>
            <a:r>
              <a:rPr lang="en-US" dirty="0"/>
              <a:t> no chat </a:t>
            </a:r>
            <a:r>
              <a:rPr lang="en-US" dirty="0" err="1"/>
              <a:t>em</a:t>
            </a:r>
            <a:r>
              <a:rPr lang="en-US" dirty="0"/>
              <a:t> qual dos 3 Ps </a:t>
            </a:r>
            <a:r>
              <a:rPr lang="en-US" dirty="0" err="1"/>
              <a:t>correspondem</a:t>
            </a:r>
            <a:r>
              <a:rPr lang="en-US" dirty="0"/>
              <a:t> as 6 caracteristicas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coluna</a:t>
            </a:r>
            <a:r>
              <a:rPr lang="en-US" dirty="0"/>
              <a:t> ! Hora da </a:t>
            </a:r>
            <a:r>
              <a:rPr lang="en-US" dirty="0" err="1"/>
              <a:t>verdade</a:t>
            </a:r>
            <a:r>
              <a:rPr lang="en-US" dirty="0"/>
              <a:t>!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5856D-46E7-A256-AF01-91E7C02885F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91F43-9C9A-7A02-A273-75814F304E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516609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70525-D2E2-8ACB-9F60-AC96CD062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C2969-52DB-8DA7-02CC-F0051C8F77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EB7EA6-4176-9710-10B9-896C5E86E51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64B9797-63A4-DEFC-A009-B82A6D506F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21B567B-7A78-0AE8-1DBF-81088CAA2B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en-US" dirty="0" err="1"/>
              <a:t>Estimular</a:t>
            </a:r>
            <a:r>
              <a:rPr lang="en-US" dirty="0"/>
              <a:t> a </a:t>
            </a:r>
            <a:r>
              <a:rPr lang="en-US" dirty="0" err="1"/>
              <a:t>participação</a:t>
            </a:r>
            <a:r>
              <a:rPr lang="en-US" dirty="0"/>
              <a:t> no CHAT </a:t>
            </a:r>
            <a:r>
              <a:rPr lang="en-US" dirty="0" err="1"/>
              <a:t>aqui</a:t>
            </a:r>
            <a:r>
              <a:rPr lang="en-US" dirty="0"/>
              <a:t>: </a:t>
            </a:r>
            <a:r>
              <a:rPr lang="en-US" dirty="0" err="1"/>
              <a:t>Coloque</a:t>
            </a:r>
            <a:r>
              <a:rPr lang="en-US" dirty="0"/>
              <a:t> no chat </a:t>
            </a:r>
            <a:r>
              <a:rPr lang="en-US" dirty="0" err="1"/>
              <a:t>em</a:t>
            </a:r>
            <a:r>
              <a:rPr lang="en-US" dirty="0"/>
              <a:t> qual dos 3 Ps </a:t>
            </a:r>
            <a:r>
              <a:rPr lang="en-US" dirty="0" err="1"/>
              <a:t>correspondem</a:t>
            </a:r>
            <a:r>
              <a:rPr lang="en-US" dirty="0"/>
              <a:t> as 6 caracteristicas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coluna</a:t>
            </a:r>
            <a:r>
              <a:rPr lang="en-US" dirty="0"/>
              <a:t> ! Hora da </a:t>
            </a:r>
            <a:r>
              <a:rPr lang="en-US" dirty="0" err="1"/>
              <a:t>verdade</a:t>
            </a:r>
            <a:r>
              <a:rPr lang="en-US" dirty="0"/>
              <a:t>!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243F2-8361-A62C-BBD0-06C9A64C0BC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5F0CA-D19E-181C-6A87-12A161FA6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627889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920D5-F42B-3125-5B40-CD829855B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4FC6A2-601E-7627-F8DE-DDDDFCB576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58DCE3-94F9-C909-15F1-E3B20E366BC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E1D3BC8-7617-03DC-8F22-C7191ABC0F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63F5613-FB86-BCB4-B13C-C7EF82718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en-US" dirty="0" err="1"/>
              <a:t>Estimular</a:t>
            </a:r>
            <a:r>
              <a:rPr lang="en-US" dirty="0"/>
              <a:t> a </a:t>
            </a:r>
            <a:r>
              <a:rPr lang="en-US" dirty="0" err="1"/>
              <a:t>participação</a:t>
            </a:r>
            <a:r>
              <a:rPr lang="en-US" dirty="0"/>
              <a:t> no CHAT </a:t>
            </a:r>
            <a:r>
              <a:rPr lang="en-US" dirty="0" err="1"/>
              <a:t>aqui</a:t>
            </a:r>
            <a:r>
              <a:rPr lang="en-US" dirty="0"/>
              <a:t>: </a:t>
            </a:r>
            <a:r>
              <a:rPr lang="en-US" dirty="0" err="1"/>
              <a:t>Coloque</a:t>
            </a:r>
            <a:r>
              <a:rPr lang="en-US" dirty="0"/>
              <a:t> no chat </a:t>
            </a:r>
            <a:r>
              <a:rPr lang="en-US" dirty="0" err="1"/>
              <a:t>em</a:t>
            </a:r>
            <a:r>
              <a:rPr lang="en-US" dirty="0"/>
              <a:t> qual dos 3 Ps </a:t>
            </a:r>
            <a:r>
              <a:rPr lang="en-US" dirty="0" err="1"/>
              <a:t>correspondem</a:t>
            </a:r>
            <a:r>
              <a:rPr lang="en-US" dirty="0"/>
              <a:t> as 6 caracteristicas de </a:t>
            </a:r>
            <a:r>
              <a:rPr lang="en-US" dirty="0" err="1"/>
              <a:t>cada</a:t>
            </a:r>
            <a:r>
              <a:rPr lang="en-US" dirty="0"/>
              <a:t> </a:t>
            </a:r>
            <a:r>
              <a:rPr lang="en-US" dirty="0" err="1"/>
              <a:t>coluna</a:t>
            </a:r>
            <a:r>
              <a:rPr lang="en-US" dirty="0"/>
              <a:t> ! Hora da </a:t>
            </a:r>
            <a:r>
              <a:rPr lang="en-US" dirty="0" err="1"/>
              <a:t>verdade</a:t>
            </a:r>
            <a:r>
              <a:rPr lang="en-US" dirty="0"/>
              <a:t>!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D8715-DD8F-3565-7CC7-605CE1B6FA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9AD0B-0122-6553-9229-DCD4E99ABB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99175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Analista: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história da sustentação do Programa Gestão de Negócios começa com um marco muito importante para todos nós.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Iniciamos essa jornada com uma consultoria especializada, que nos trouxe encontros estruturados, ferramentas práticas e uma imersão profunda nas competências do futuro, ao longo de seis dias de muita troca e aprendizado.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ao longo do tempo, trouxemos uma verdadeira força desse programa, a união interna entre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cnal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DM e Treinamento comercial, que esta também na sua evolução contínua.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é aí que nasce a sustentação.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Hoje, a sustentação do Programa Gestão de Negócios acontece por meio da melhor consultoria possível: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nossa própria expertise interna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 mais de dez reuniões estruturadas, ouvindo mais de trinta vozes do Canal de Distribuição Massivo — entre gerentes de negócios, coordenadores, analistas e gerentes regionais.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movimento nos trouxe algo valioso: a realidade do campo.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Histórias reais, desafios do dia a dia, aprendizados práticos e caminhos já testados por vocês.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partir dessas escutas, conseguimos identificar com clareza os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temas prioritários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gaps de desenvolvimento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e, principalmente, as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formas mais eficazes de aprendizado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 nosso canal.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esse material em mãos, a equipe de Treinamento Comercial Estratégico do HUB fez a curadoria, organizou os insumos e transformou tudo isso em um novo programa — a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Gestão 360°-DM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programa não foi construído para o canal. Ele foi construído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o canal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temos a equipe de Treinamento Comercial, o Distribuição Massivo (regionais e matriz) e toda a cadeia trabalhando juntos, com um único objetivo: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sermos cada vez mais assertivos em cada entrega, cada visita, cada decisão tomada em campo.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isso, os temas que vocês verão ao longo dessa jornada conversam diretamente com estudos de caso do mercado, mas principalmente com cases internos.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Histórias reais, aprendizados reais e soluções aplicáveis — como veremos no próximo slide.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9734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fontAlgn="t"/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“Para fechar este slide e também o nosso entendimento do Método 3P, é importante lembrar que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faz sentido para o GN é aquilo que ele vive todos os dias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 que ele sente no território, o que influencia, o que atualiza na rotina e o que coloca em prática com o melhor possível que se tem.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do que aplicar o método, o GN fortalece sua atuação quando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troca experiências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faz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benchmarking com colegas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busca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boas práticas estruturadas em fluxos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compartilha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materiais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 reais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até os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cases nem tão bons assim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porque é dali que vem o aprendizado mais valioso.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fim, o 3P só ganha força quando vira parte da cultura do canal: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viver a realidade, aprender com ela e transformar isso em resultado.”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</a:t>
            </a:r>
            <a:r>
              <a:rPr lang="en-US" dirty="0" err="1"/>
              <a:t>Faça</a:t>
            </a:r>
            <a:r>
              <a:rPr lang="en-US" dirty="0"/>
              <a:t> a </a:t>
            </a:r>
            <a:r>
              <a:rPr lang="en-US" dirty="0" err="1"/>
              <a:t>leitura</a:t>
            </a:r>
            <a:r>
              <a:rPr lang="en-US" dirty="0"/>
              <a:t> do </a:t>
            </a:r>
            <a:r>
              <a:rPr lang="en-US" dirty="0" err="1"/>
              <a:t>estudo</a:t>
            </a:r>
            <a:r>
              <a:rPr lang="en-US" dirty="0"/>
              <a:t> de </a:t>
            </a:r>
            <a:r>
              <a:rPr lang="en-US" dirty="0" err="1"/>
              <a:t>caso</a:t>
            </a:r>
            <a:r>
              <a:rPr lang="en-US" dirty="0"/>
              <a:t>: Esse e um </a:t>
            </a:r>
            <a:r>
              <a:rPr lang="en-US" dirty="0" err="1"/>
              <a:t>caso</a:t>
            </a:r>
            <a:r>
              <a:rPr lang="en-US" dirty="0"/>
              <a:t> real do canal DM </a:t>
            </a:r>
            <a:r>
              <a:rPr lang="en-US" dirty="0" err="1"/>
              <a:t>trazido</a:t>
            </a:r>
            <a:r>
              <a:rPr lang="en-US" dirty="0"/>
              <a:t> para </a:t>
            </a:r>
            <a:r>
              <a:rPr lang="en-US" dirty="0" err="1"/>
              <a:t>elaborarmos</a:t>
            </a:r>
            <a:r>
              <a:rPr lang="en-US" dirty="0"/>
              <a:t> o FCA </a:t>
            </a:r>
            <a:r>
              <a:rPr lang="en-US" dirty="0" err="1"/>
              <a:t>relembrando</a:t>
            </a:r>
            <a:r>
              <a:rPr lang="en-US" dirty="0"/>
              <a:t> o FCA </a:t>
            </a:r>
            <a:r>
              <a:rPr lang="en-US" dirty="0" err="1"/>
              <a:t>aqui</a:t>
            </a:r>
            <a:r>
              <a:rPr lang="en-US" dirty="0"/>
              <a:t> </a:t>
            </a:r>
            <a:r>
              <a:rPr lang="en-US" dirty="0" err="1"/>
              <a:t>proposta</a:t>
            </a:r>
            <a:r>
              <a:rPr lang="en-US" dirty="0"/>
              <a:t>: </a:t>
            </a:r>
            <a:r>
              <a:rPr lang="en-US" dirty="0" err="1"/>
              <a:t>próximo</a:t>
            </a:r>
            <a:r>
              <a:rPr lang="en-US" dirty="0"/>
              <a:t> slide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Breakout Rooms – Total 20 </a:t>
            </a:r>
            <a:r>
              <a:rPr lang="en-US" dirty="0" err="1"/>
              <a:t>minutos</a:t>
            </a:r>
            <a:r>
              <a:rPr lang="en-US" dirty="0"/>
              <a:t>: 10 </a:t>
            </a:r>
            <a:r>
              <a:rPr lang="en-US" dirty="0" err="1"/>
              <a:t>minutos</a:t>
            </a:r>
            <a:r>
              <a:rPr lang="en-US" dirty="0"/>
              <a:t> - </a:t>
            </a:r>
            <a:r>
              <a:rPr lang="en-US" dirty="0" err="1"/>
              <a:t>Compartilhar</a:t>
            </a:r>
            <a:r>
              <a:rPr lang="en-US" dirty="0"/>
              <a:t> o </a:t>
            </a:r>
            <a:r>
              <a:rPr lang="en-US" dirty="0" err="1"/>
              <a:t>arquivo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Excel para </a:t>
            </a:r>
            <a:r>
              <a:rPr lang="en-US" dirty="0" err="1"/>
              <a:t>eles</a:t>
            </a:r>
            <a:r>
              <a:rPr lang="en-US" dirty="0"/>
              <a:t>. </a:t>
            </a:r>
            <a:r>
              <a:rPr lang="en-US" dirty="0" err="1"/>
              <a:t>após</a:t>
            </a:r>
            <a:r>
              <a:rPr lang="en-US" dirty="0"/>
              <a:t> Breakout </a:t>
            </a:r>
            <a:r>
              <a:rPr lang="en-US" dirty="0" err="1"/>
              <a:t>Compartilhar</a:t>
            </a:r>
            <a:r>
              <a:rPr lang="en-US" dirty="0"/>
              <a:t> </a:t>
            </a:r>
            <a:r>
              <a:rPr lang="en-US" dirty="0" err="1"/>
              <a:t>arquivo</a:t>
            </a:r>
            <a:r>
              <a:rPr lang="en-US" dirty="0"/>
              <a:t> no Chat dos </a:t>
            </a:r>
            <a:r>
              <a:rPr lang="en-US" dirty="0" err="1"/>
              <a:t>grupos</a:t>
            </a:r>
            <a:r>
              <a:rPr lang="en-US" dirty="0"/>
              <a:t>, e </a:t>
            </a:r>
            <a:r>
              <a:rPr lang="en-US" dirty="0" err="1"/>
              <a:t>apresentar</a:t>
            </a:r>
            <a:r>
              <a:rPr lang="en-US" dirty="0"/>
              <a:t> 2min.30seg. Cada (</a:t>
            </a:r>
            <a:r>
              <a:rPr lang="en-US" dirty="0" err="1"/>
              <a:t>máx</a:t>
            </a:r>
            <a:r>
              <a:rPr lang="en-US" dirty="0"/>
              <a:t>. 4 </a:t>
            </a:r>
            <a:r>
              <a:rPr lang="en-US" dirty="0" err="1"/>
              <a:t>grupos</a:t>
            </a:r>
            <a:r>
              <a:rPr lang="en-US" dirty="0"/>
              <a:t>).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Analista</a:t>
            </a:r>
            <a:r>
              <a:rPr lang="en-US" dirty="0"/>
              <a:t>: Post-it </a:t>
            </a:r>
            <a:r>
              <a:rPr lang="en-US" dirty="0" err="1"/>
              <a:t>individuais</a:t>
            </a:r>
            <a:r>
              <a:rPr lang="en-US" dirty="0"/>
              <a:t> , Utilize o </a:t>
            </a:r>
            <a:r>
              <a:rPr lang="en-US" dirty="0" err="1"/>
              <a:t>Mentimeter</a:t>
            </a:r>
            <a:r>
              <a:rPr lang="en-US" dirty="0"/>
              <a:t> (Mural, Miro </a:t>
            </a:r>
            <a:r>
              <a:rPr lang="en-US" dirty="0" err="1"/>
              <a:t>ou</a:t>
            </a:r>
            <a:r>
              <a:rPr lang="en-US" dirty="0"/>
              <a:t> Padlet) </a:t>
            </a:r>
            <a:r>
              <a:rPr lang="en-US" dirty="0" err="1"/>
              <a:t>como</a:t>
            </a:r>
            <a:r>
              <a:rPr lang="en-US" dirty="0"/>
              <a:t> base para o </a:t>
            </a:r>
            <a:r>
              <a:rPr lang="en-US" dirty="0" err="1"/>
              <a:t>fechamento</a:t>
            </a:r>
            <a:r>
              <a:rPr lang="en-US" dirty="0"/>
              <a:t> do dia. Aqui </a:t>
            </a:r>
            <a:r>
              <a:rPr lang="en-US" dirty="0" err="1"/>
              <a:t>colocamos</a:t>
            </a:r>
            <a:r>
              <a:rPr lang="en-US" dirty="0"/>
              <a:t> o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apresemos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conseguimos</a:t>
            </a:r>
            <a:r>
              <a:rPr lang="en-US" dirty="0"/>
              <a:t> </a:t>
            </a:r>
            <a:r>
              <a:rPr lang="en-US" dirty="0" err="1"/>
              <a:t>compartilhar</a:t>
            </a:r>
            <a:r>
              <a:rPr lang="en-US" dirty="0"/>
              <a:t> de </a:t>
            </a:r>
            <a:r>
              <a:rPr lang="en-US" dirty="0" err="1"/>
              <a:t>melhor</a:t>
            </a:r>
            <a:r>
              <a:rPr lang="en-US" dirty="0"/>
              <a:t> do </a:t>
            </a:r>
            <a:r>
              <a:rPr lang="en-US" dirty="0" err="1"/>
              <a:t>nosso</a:t>
            </a:r>
            <a:r>
              <a:rPr lang="en-US" dirty="0"/>
              <a:t> </a:t>
            </a:r>
            <a:r>
              <a:rPr lang="en-US" dirty="0" err="1"/>
              <a:t>encontro</a:t>
            </a:r>
            <a:r>
              <a:rPr lang="en-US" dirty="0"/>
              <a:t>. Vale </a:t>
            </a:r>
            <a:r>
              <a:rPr lang="en-US" dirty="0" err="1"/>
              <a:t>também</a:t>
            </a:r>
            <a:r>
              <a:rPr lang="en-US" dirty="0"/>
              <a:t> </a:t>
            </a:r>
            <a:r>
              <a:rPr lang="en-US" dirty="0" err="1"/>
              <a:t>reforçar</a:t>
            </a:r>
            <a:r>
              <a:rPr lang="en-US" dirty="0"/>
              <a:t> para </a:t>
            </a:r>
            <a:r>
              <a:rPr lang="en-US" dirty="0" err="1"/>
              <a:t>eles</a:t>
            </a:r>
            <a:r>
              <a:rPr lang="en-US" dirty="0"/>
              <a:t> </a:t>
            </a:r>
            <a:r>
              <a:rPr lang="en-US" dirty="0" err="1"/>
              <a:t>inserirem</a:t>
            </a:r>
            <a:r>
              <a:rPr lang="en-US" dirty="0"/>
              <a:t> OS PONTOS QUE SE DESTACARAM NO NOSSO ENCONTRO (</a:t>
            </a:r>
            <a:r>
              <a:rPr lang="en-US" dirty="0" err="1"/>
              <a:t>Conteúdos</a:t>
            </a:r>
            <a:r>
              <a:rPr lang="en-US" dirty="0"/>
              <a:t>, ferramentas, quais </a:t>
            </a:r>
            <a:r>
              <a:rPr lang="en-US" dirty="0" err="1"/>
              <a:t>temas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trocas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). PS: </a:t>
            </a:r>
            <a:r>
              <a:rPr lang="en-US" dirty="0" err="1"/>
              <a:t>Não</a:t>
            </a:r>
            <a:r>
              <a:rPr lang="en-US" dirty="0"/>
              <a:t> é </a:t>
            </a:r>
            <a:r>
              <a:rPr lang="en-US" dirty="0" err="1"/>
              <a:t>avaliação</a:t>
            </a:r>
            <a:r>
              <a:rPr lang="en-US" dirty="0"/>
              <a:t> de </a:t>
            </a:r>
            <a:r>
              <a:rPr lang="en-US" dirty="0" err="1"/>
              <a:t>reação</a:t>
            </a:r>
            <a:r>
              <a:rPr lang="en-US" dirty="0"/>
              <a:t>, </a:t>
            </a:r>
            <a:r>
              <a:rPr lang="en-US" dirty="0" err="1"/>
              <a:t>essa</a:t>
            </a:r>
            <a:r>
              <a:rPr lang="en-US" dirty="0"/>
              <a:t> </a:t>
            </a:r>
            <a:r>
              <a:rPr lang="en-US" dirty="0" err="1"/>
              <a:t>vem</a:t>
            </a:r>
            <a:r>
              <a:rPr lang="en-US" dirty="0"/>
              <a:t> </a:t>
            </a:r>
            <a:r>
              <a:rPr lang="en-US" dirty="0" err="1"/>
              <a:t>depois</a:t>
            </a:r>
            <a:r>
              <a:rPr lang="en-US" dirty="0"/>
              <a:t>, o </a:t>
            </a:r>
            <a:r>
              <a:rPr lang="en-US" dirty="0" err="1"/>
              <a:t>foc</a:t>
            </a:r>
            <a:r>
              <a:rPr lang="en-US" dirty="0"/>
              <a:t> </a:t>
            </a:r>
            <a:r>
              <a:rPr lang="en-US" dirty="0" err="1"/>
              <a:t>aqui</a:t>
            </a:r>
            <a:r>
              <a:rPr lang="en-US" dirty="0"/>
              <a:t> é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conteúdos</a:t>
            </a:r>
            <a:r>
              <a:rPr lang="en-US" dirty="0"/>
              <a:t> e </a:t>
            </a:r>
            <a:r>
              <a:rPr lang="en-US" dirty="0" err="1"/>
              <a:t>praticas</a:t>
            </a:r>
            <a:r>
              <a:rPr lang="en-US" dirty="0"/>
              <a:t> </a:t>
            </a:r>
            <a:r>
              <a:rPr lang="en-US" dirty="0" err="1"/>
              <a:t>vivenciadas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Analista: Hora da Foto de Fechamento do dia 1, todos conectados e com a câmera aberta.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09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https://www.youtube.com/watch?v=3TtfkC5dKl4</a:t>
            </a:r>
          </a:p>
          <a:p>
            <a:endParaRPr lang="en-US"/>
          </a:p>
          <a:p>
            <a:r>
              <a:rPr lang="en-US"/>
              <a:t>Analista: quero trazer uma história real de tomada de decisão — simples, ousada e transformadora.”</a:t>
            </a:r>
          </a:p>
          <a:p>
            <a:r>
              <a:rPr lang="en-US"/>
              <a:t>Contexto</a:t>
            </a:r>
          </a:p>
          <a:p>
            <a:r>
              <a:rPr lang="en-US"/>
              <a:t>“A Milky Moo surgiu quando quatro amigos decidiram criar o melhor milkshake do mundo. Eles abriram a primeira loja literalmente dias antes da pandemia. Ou seja, tudo indicava que seria um péssimo momento para empreender…” </a:t>
            </a:r>
          </a:p>
          <a:p>
            <a:r>
              <a:rPr lang="en-US"/>
              <a:t>Virada</a:t>
            </a:r>
          </a:p>
          <a:p>
            <a:r>
              <a:rPr lang="en-US"/>
              <a:t>“Mas eles tomaram uma decisão: em vez de recuar, apostaram na criatividade, no visual marcante das lojas, nas embalagens ‘malhadinhas’ e em sabores que ninguém tinha. Essa identidade virou um ícone — você olha o malhado e já sabe que é Milky Moo.” </a:t>
            </a:r>
          </a:p>
          <a:p>
            <a:r>
              <a:rPr lang="en-US"/>
              <a:t>Efeito das decisões</a:t>
            </a:r>
          </a:p>
          <a:p>
            <a:r>
              <a:rPr lang="en-US"/>
              <a:t>“Resultado? Alguns anos depois, a marca disparou, virou febre em shoppings, vende mais de 1,5 milhão de milkshakes por mês e já opera até nos Estados Unidos.”</a:t>
            </a:r>
          </a:p>
          <a:p>
            <a:r>
              <a:rPr lang="en-US"/>
              <a:t>Conexão com o módulo Gestão 360º</a:t>
            </a:r>
          </a:p>
          <a:p>
            <a:r>
              <a:rPr lang="en-US"/>
              <a:t>“Essa história mostra que dados contam muito, mas decisão conta mais. Eles analisaram o cenário, identificaram o potencial, fizeram apostas calculadas e agiram rápido. Exatamente o que esperamos de um Gerente de Negócios 360°:</a:t>
            </a:r>
          </a:p>
          <a:p>
            <a:r>
              <a:rPr lang="en-US"/>
              <a:t>— coragem para inovar,</a:t>
            </a:r>
          </a:p>
          <a:p>
            <a:r>
              <a:rPr lang="en-US"/>
              <a:t>— consistência para executar,</a:t>
            </a:r>
          </a:p>
          <a:p>
            <a:r>
              <a:rPr lang="en-US"/>
              <a:t>— e visão para prosperar.”</a:t>
            </a:r>
          </a:p>
          <a:p>
            <a:r>
              <a:rPr lang="en-US"/>
              <a:t>Fechamento para chamar o vídeo</a:t>
            </a:r>
          </a:p>
          <a:p>
            <a:r>
              <a:rPr lang="en-US"/>
              <a:t>“Agora, vamos assistir um vídeo curtinho que ilustra essa jornada e reforça o poder de decidir, mesmo quando o cenário parece desfavorável. Prestem atenção nos elementos de branding, posicionamento e decisão estratégica.”</a:t>
            </a:r>
          </a:p>
          <a:p>
            <a:endParaRPr lang="en-US"/>
          </a:p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412-B2DC-51F2-BE82-7A9A41BE4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FA0FD1-A755-A53B-FFE5-F6267AADFB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B5442-0079-2FD2-902B-2B24373773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F1C84CA-29F5-40C0-695B-84F5953029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CB26A28-B5C7-4AAD-E485-FA13C94360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SUGESTÃO DE ROTEIRO: VÍDEO ABERTURA (THIAGO?)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Olá, time de gerentes do nosso canal! Eu sou o _____________________.</a:t>
            </a:r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sempre um prazer estar aqui com vocês. Trazemos mais um desenvolvimento feito com muito carinho, um espaço de trocas, reflexões e fortalecimento da nossa jornada. Aproveitem ao máximo esse PROGRAMA DE DESENVOLVIMENTO, O GESTÃO 360°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feito com o time de Treinamento Comercial e o Time do Distribuição massivo Nacional e Regionais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“Estamos vivendo um momento único. O mercado muda rápido, e nós mudamos junto. Hoje, temos mais de 200 mil pontos de venda espalhados por todo o Brasil, isso é capilaridade, isso é presença, isso é oportunidade!</a:t>
            </a:r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agora é a hora de transformar cada PDV com potencial em uma verdadeira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máquina completa de vendas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entregando todo o nosso portfólio e ampliando cada vez mais a força do canal.”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“Nosso papel é simples e gigante ao mesmo tempo: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 tem cliente, tem oportunidade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o OPO chega como uma força que potencializa ainda mais o trabalho no campo, garantindo, oferta adequada, produto certo, visibilidade, positivação, olhar comercial e execução com excelência.</a:t>
            </a:r>
          </a:p>
          <a:p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nossa estrutura está mudando, evoluindo, e no rastro do foguete, meu amigo, minha amiga, a gente faz acontecer.”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“Então, vamos juntos.</a:t>
            </a:r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Liderar, inovar, impulsionar e transformar cada PDV em um ponto completo de soluções para o cliente.</a:t>
            </a:r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é o momento.</a:t>
            </a:r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 é a virada.</a:t>
            </a:r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nós, como sempre, vamos fazer acontecer e decolar com tudo que temos.</a:t>
            </a:r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Contem comigo. Contem com a área. Contem com o canal.</a:t>
            </a:r>
            <a:b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Seguimos juntos, mirando na lua.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6FA1D-477D-707A-14BA-047611AD830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81863-3803-3A7A-9239-FA45A72CA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87867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pt-BR" dirty="0"/>
              <a:t>Analista – 1 minuto por pessoa, no máximo, mutar o participante que não cumprir. Gestão do tempo aqui é exemplo. </a:t>
            </a:r>
          </a:p>
          <a:p>
            <a:pPr fontAlgn="t"/>
            <a:r>
              <a:rPr lang="pt-BR" dirty="0"/>
              <a:t>Lincar a apresentação com o Desafio </a:t>
            </a:r>
            <a:r>
              <a:rPr lang="pt-BR" dirty="0" err="1"/>
              <a:t>Multi</a:t>
            </a:r>
            <a:r>
              <a:rPr lang="pt-BR" dirty="0"/>
              <a:t> do canal de ampliar o leque de produtos, afinal quanto antes iniciamos , mais rápido estaremos preparados quando maiores desafios chegarem :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 como cada um aqui tem preferências pessoais, onde acessa conteúdo, o que gosta de assistir, o que acompanha, quais lançamentos ou resenhas chama atenção, o cliente também tem.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o GN estimula essa troca entre o time, entre os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PDVs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entre os pares falando de produtos, soluções, lançamentos e experiências reais, ele está gerando conhecimento de forma leve, próxima e prática.</a:t>
            </a:r>
          </a:p>
          <a:p>
            <a:pPr fontAlgn="t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 troca aparentemente simples fortalece a argumentação, amplia repertório e prepara o time para sair do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venda simples, e chegar no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venda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 mais valor e mais ARPU. No fim, aumentar ARPU não é só oferecer mais produtos. É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entender melhor o território, a persona e o momento certo de cada oferta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026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85337-E53E-C99F-36AB-6A123E9AE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C171947-BC1B-DF34-3DE4-44EAB977A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FCC2D44-4AEB-C30A-50A8-6884C3C68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3600"/>
              </a:lnSpc>
            </a:pPr>
            <a:endParaRPr lang="en-US" sz="20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lnSpc>
                <a:spcPts val="3600"/>
              </a:lnSpc>
            </a:pPr>
            <a:r>
              <a:rPr lang="pt-BR" b="1" dirty="0">
                <a:latin typeface="AMX" panose="020B0604020202020204" charset="0"/>
                <a:cs typeface="AMX" panose="020B0604020202020204" charset="0"/>
              </a:rPr>
              <a:t>Analista: relembre que: Pensar analiticamente é olhar além do óbvio. Influenciar é transformar realidades.</a:t>
            </a:r>
            <a:br>
              <a:rPr lang="pt-BR" dirty="0">
                <a:latin typeface="AMX" panose="020B0604020202020204" charset="0"/>
                <a:cs typeface="AMX" panose="020B0604020202020204" charset="0"/>
              </a:rPr>
            </a:br>
            <a:r>
              <a:rPr lang="pt-BR" dirty="0">
                <a:latin typeface="AMX" panose="020B0604020202020204" charset="0"/>
                <a:cs typeface="AMX" panose="020B0604020202020204" charset="0"/>
              </a:rPr>
              <a:t>Neste módulo, o Gerente de Negócios assume o protagonismo da mudança,</a:t>
            </a:r>
            <a:br>
              <a:rPr lang="pt-BR" dirty="0">
                <a:latin typeface="AMX" panose="020B0604020202020204" charset="0"/>
                <a:cs typeface="AMX" panose="020B0604020202020204" charset="0"/>
              </a:rPr>
            </a:br>
            <a:r>
              <a:rPr lang="pt-BR" dirty="0">
                <a:latin typeface="AMX" panose="020B0604020202020204" charset="0"/>
                <a:cs typeface="AMX" panose="020B0604020202020204" charset="0"/>
              </a:rPr>
              <a:t>ampliando o olhar sobre seus </a:t>
            </a:r>
            <a:r>
              <a:rPr lang="pt-BR" dirty="0" err="1">
                <a:latin typeface="AMX" panose="020B0604020202020204" charset="0"/>
                <a:cs typeface="AMX" panose="020B0604020202020204" charset="0"/>
              </a:rPr>
              <a:t>PDVs</a:t>
            </a:r>
            <a:r>
              <a:rPr lang="pt-BR" dirty="0">
                <a:latin typeface="AMX" panose="020B0604020202020204" charset="0"/>
                <a:cs typeface="AMX" panose="020B0604020202020204" charset="0"/>
              </a:rPr>
              <a:t> para convertê-los em </a:t>
            </a:r>
            <a:r>
              <a:rPr lang="pt-BR" b="1" dirty="0">
                <a:latin typeface="AMX" panose="020B0604020202020204" charset="0"/>
                <a:cs typeface="AMX" panose="020B0604020202020204" charset="0"/>
              </a:rPr>
              <a:t>negócios de soluções</a:t>
            </a:r>
            <a:r>
              <a:rPr lang="pt-BR" dirty="0">
                <a:latin typeface="AMX" panose="020B0604020202020204" charset="0"/>
                <a:cs typeface="AMX" panose="020B0604020202020204" charset="0"/>
              </a:rPr>
              <a:t>,</a:t>
            </a:r>
            <a:br>
              <a:rPr lang="pt-BR" dirty="0">
                <a:latin typeface="AMX" panose="020B0604020202020204" charset="0"/>
                <a:cs typeface="AMX" panose="020B0604020202020204" charset="0"/>
              </a:rPr>
            </a:br>
            <a:r>
              <a:rPr lang="pt-BR" dirty="0">
                <a:latin typeface="AMX" panose="020B0604020202020204" charset="0"/>
                <a:cs typeface="AMX" panose="020B0604020202020204" charset="0"/>
              </a:rPr>
              <a:t>exercendo influência sem autoridade,</a:t>
            </a:r>
            <a:br>
              <a:rPr lang="pt-BR" dirty="0">
                <a:latin typeface="AMX" panose="020B0604020202020204" charset="0"/>
                <a:cs typeface="AMX" panose="020B0604020202020204" charset="0"/>
              </a:rPr>
            </a:br>
            <a:r>
              <a:rPr lang="pt-BR" dirty="0">
                <a:latin typeface="AMX" panose="020B0604020202020204" charset="0"/>
                <a:cs typeface="AMX" panose="020B0604020202020204" charset="0"/>
              </a:rPr>
              <a:t>e conectando dados, planejamento e ação para impulsionar a evolução do canal. Vamos conhecer a Mike moo: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17DE35F-BD2E-6C52-92DE-7A2E141D95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365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https://www.youtube.com/watch?v=3TtfkC5dKl4</a:t>
            </a:r>
          </a:p>
          <a:p>
            <a:endParaRPr lang="en-US" dirty="0"/>
          </a:p>
          <a:p>
            <a:r>
              <a:rPr lang="en-US" dirty="0" err="1"/>
              <a:t>Analista</a:t>
            </a:r>
            <a:r>
              <a:rPr lang="en-US" dirty="0"/>
              <a:t>:  </a:t>
            </a:r>
            <a:r>
              <a:rPr lang="en-US" dirty="0" err="1"/>
              <a:t>Fechamento</a:t>
            </a:r>
            <a:r>
              <a:rPr lang="en-US" dirty="0"/>
              <a:t> da </a:t>
            </a:r>
            <a:r>
              <a:rPr lang="en-US" dirty="0" err="1"/>
              <a:t>historia</a:t>
            </a:r>
            <a:r>
              <a:rPr lang="en-US" dirty="0"/>
              <a:t>: EXPANSÃO QUE PROSPERA COM ESTRATÉGIA! </a:t>
            </a:r>
          </a:p>
          <a:p>
            <a:r>
              <a:rPr lang="en-US" dirty="0"/>
              <a:t> “A Milky Moo </a:t>
            </a:r>
            <a:r>
              <a:rPr lang="en-US" dirty="0" err="1"/>
              <a:t>surgiu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quatro</a:t>
            </a:r>
            <a:r>
              <a:rPr lang="en-US" dirty="0"/>
              <a:t> amigos </a:t>
            </a:r>
            <a:r>
              <a:rPr lang="en-US" dirty="0" err="1"/>
              <a:t>decidiram</a:t>
            </a:r>
            <a:r>
              <a:rPr lang="en-US" dirty="0"/>
              <a:t> </a:t>
            </a:r>
            <a:r>
              <a:rPr lang="en-US" dirty="0" err="1"/>
              <a:t>criar</a:t>
            </a:r>
            <a:r>
              <a:rPr lang="en-US" dirty="0"/>
              <a:t> o </a:t>
            </a:r>
            <a:r>
              <a:rPr lang="en-US" dirty="0" err="1"/>
              <a:t>melhor</a:t>
            </a:r>
            <a:r>
              <a:rPr lang="en-US" dirty="0"/>
              <a:t> milkshake do </a:t>
            </a:r>
            <a:r>
              <a:rPr lang="en-US" dirty="0" err="1"/>
              <a:t>mundo</a:t>
            </a:r>
            <a:r>
              <a:rPr lang="en-US" dirty="0"/>
              <a:t>. Eles </a:t>
            </a:r>
            <a:r>
              <a:rPr lang="en-US" dirty="0" err="1"/>
              <a:t>abriram</a:t>
            </a:r>
            <a:r>
              <a:rPr lang="en-US" dirty="0"/>
              <a:t> a </a:t>
            </a:r>
            <a:r>
              <a:rPr lang="en-US" dirty="0" err="1"/>
              <a:t>primeira</a:t>
            </a:r>
            <a:r>
              <a:rPr lang="en-US" dirty="0"/>
              <a:t> </a:t>
            </a:r>
            <a:r>
              <a:rPr lang="en-US" dirty="0" err="1"/>
              <a:t>loja</a:t>
            </a:r>
            <a:r>
              <a:rPr lang="en-US" dirty="0"/>
              <a:t> </a:t>
            </a:r>
            <a:r>
              <a:rPr lang="en-US" dirty="0" err="1"/>
              <a:t>literalmente</a:t>
            </a:r>
            <a:r>
              <a:rPr lang="en-US" dirty="0"/>
              <a:t> </a:t>
            </a:r>
            <a:r>
              <a:rPr lang="en-US" dirty="0" err="1"/>
              <a:t>dias</a:t>
            </a:r>
            <a:r>
              <a:rPr lang="en-US" dirty="0"/>
              <a:t> antes da pandemia,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, </a:t>
            </a:r>
            <a:r>
              <a:rPr lang="en-US" dirty="0" err="1"/>
              <a:t>tudo</a:t>
            </a:r>
            <a:r>
              <a:rPr lang="en-US" dirty="0"/>
              <a:t> </a:t>
            </a:r>
            <a:r>
              <a:rPr lang="en-US" dirty="0" err="1"/>
              <a:t>indicava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seria um </a:t>
            </a:r>
            <a:r>
              <a:rPr lang="en-US" dirty="0" err="1"/>
              <a:t>péssimo</a:t>
            </a:r>
            <a:r>
              <a:rPr lang="en-US" dirty="0"/>
              <a:t> </a:t>
            </a:r>
            <a:r>
              <a:rPr lang="en-US" dirty="0" err="1"/>
              <a:t>momento</a:t>
            </a:r>
            <a:r>
              <a:rPr lang="en-US" dirty="0"/>
              <a:t> para </a:t>
            </a:r>
            <a:r>
              <a:rPr lang="en-US" dirty="0" err="1"/>
              <a:t>empreender</a:t>
            </a:r>
            <a:r>
              <a:rPr lang="en-US" dirty="0"/>
              <a:t>…” 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virada</a:t>
            </a:r>
            <a:r>
              <a:rPr lang="en-US" dirty="0"/>
              <a:t>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eles</a:t>
            </a:r>
            <a:r>
              <a:rPr lang="en-US" dirty="0"/>
              <a:t> </a:t>
            </a:r>
            <a:r>
              <a:rPr lang="en-US" dirty="0" err="1"/>
              <a:t>tomaram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decisão</a:t>
            </a:r>
            <a:r>
              <a:rPr lang="en-US" dirty="0"/>
              <a:t>: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de </a:t>
            </a:r>
            <a:r>
              <a:rPr lang="en-US" dirty="0" err="1"/>
              <a:t>recuar</a:t>
            </a:r>
            <a:r>
              <a:rPr lang="en-US" dirty="0"/>
              <a:t>, </a:t>
            </a:r>
            <a:r>
              <a:rPr lang="en-US" dirty="0" err="1"/>
              <a:t>apostaram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criatividade</a:t>
            </a:r>
            <a:r>
              <a:rPr lang="en-US" dirty="0"/>
              <a:t>, no visual </a:t>
            </a:r>
            <a:r>
              <a:rPr lang="en-US" dirty="0" err="1"/>
              <a:t>marcante</a:t>
            </a:r>
            <a:r>
              <a:rPr lang="en-US" dirty="0"/>
              <a:t> das </a:t>
            </a:r>
            <a:r>
              <a:rPr lang="en-US" dirty="0" err="1"/>
              <a:t>lojas</a:t>
            </a:r>
            <a:r>
              <a:rPr lang="en-US" dirty="0"/>
              <a:t>,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embalagens</a:t>
            </a:r>
            <a:r>
              <a:rPr lang="en-US" dirty="0"/>
              <a:t> ‘</a:t>
            </a:r>
            <a:r>
              <a:rPr lang="en-US" dirty="0" err="1"/>
              <a:t>malhadinhas</a:t>
            </a:r>
            <a:r>
              <a:rPr lang="en-US" dirty="0"/>
              <a:t>’ e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sabores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ninguém</a:t>
            </a:r>
            <a:r>
              <a:rPr lang="en-US" dirty="0"/>
              <a:t> </a:t>
            </a:r>
            <a:r>
              <a:rPr lang="en-US" dirty="0" err="1"/>
              <a:t>tinha</a:t>
            </a:r>
            <a:r>
              <a:rPr lang="en-US" dirty="0"/>
              <a:t>. Essa </a:t>
            </a:r>
            <a:r>
              <a:rPr lang="en-US" dirty="0" err="1"/>
              <a:t>identidade</a:t>
            </a:r>
            <a:r>
              <a:rPr lang="en-US" dirty="0"/>
              <a:t> </a:t>
            </a:r>
            <a:r>
              <a:rPr lang="en-US" dirty="0" err="1"/>
              <a:t>virou</a:t>
            </a:r>
            <a:r>
              <a:rPr lang="en-US" dirty="0"/>
              <a:t> um </a:t>
            </a:r>
            <a:r>
              <a:rPr lang="en-US" dirty="0" err="1"/>
              <a:t>ícone</a:t>
            </a:r>
            <a:r>
              <a:rPr lang="en-US" dirty="0"/>
              <a:t>, </a:t>
            </a:r>
            <a:r>
              <a:rPr lang="en-US" dirty="0" err="1"/>
              <a:t>você</a:t>
            </a:r>
            <a:r>
              <a:rPr lang="en-US" dirty="0"/>
              <a:t> </a:t>
            </a:r>
            <a:r>
              <a:rPr lang="en-US" dirty="0" err="1"/>
              <a:t>olha</a:t>
            </a:r>
            <a:r>
              <a:rPr lang="en-US" dirty="0"/>
              <a:t> o </a:t>
            </a:r>
            <a:r>
              <a:rPr lang="en-US" dirty="0" err="1"/>
              <a:t>malhado</a:t>
            </a:r>
            <a:r>
              <a:rPr lang="en-US" dirty="0"/>
              <a:t> e </a:t>
            </a:r>
            <a:r>
              <a:rPr lang="en-US" dirty="0" err="1"/>
              <a:t>já</a:t>
            </a:r>
            <a:r>
              <a:rPr lang="en-US" dirty="0"/>
              <a:t> sabe </a:t>
            </a:r>
            <a:r>
              <a:rPr lang="en-US" dirty="0" err="1"/>
              <a:t>que</a:t>
            </a:r>
            <a:r>
              <a:rPr lang="en-US" dirty="0"/>
              <a:t> é Milky Moo.” </a:t>
            </a:r>
          </a:p>
          <a:p>
            <a:endParaRPr lang="en-US" dirty="0"/>
          </a:p>
          <a:p>
            <a:r>
              <a:rPr lang="en-US" dirty="0"/>
              <a:t>E o </a:t>
            </a:r>
            <a:r>
              <a:rPr lang="en-US" dirty="0" err="1"/>
              <a:t>Resultado</a:t>
            </a:r>
            <a:r>
              <a:rPr lang="en-US" dirty="0"/>
              <a:t>? </a:t>
            </a:r>
            <a:r>
              <a:rPr lang="en-US" dirty="0" err="1"/>
              <a:t>Alguns</a:t>
            </a:r>
            <a:r>
              <a:rPr lang="en-US" dirty="0"/>
              <a:t> </a:t>
            </a:r>
            <a:r>
              <a:rPr lang="en-US" dirty="0" err="1"/>
              <a:t>anos</a:t>
            </a:r>
            <a:r>
              <a:rPr lang="en-US" dirty="0"/>
              <a:t> </a:t>
            </a:r>
            <a:r>
              <a:rPr lang="en-US" dirty="0" err="1"/>
              <a:t>depois</a:t>
            </a:r>
            <a:r>
              <a:rPr lang="en-US" dirty="0"/>
              <a:t>, a </a:t>
            </a:r>
            <a:r>
              <a:rPr lang="en-US" dirty="0" err="1"/>
              <a:t>marca</a:t>
            </a:r>
            <a:r>
              <a:rPr lang="en-US" dirty="0"/>
              <a:t> </a:t>
            </a:r>
            <a:r>
              <a:rPr lang="en-US" dirty="0" err="1"/>
              <a:t>disparou</a:t>
            </a:r>
            <a:r>
              <a:rPr lang="en-US" dirty="0"/>
              <a:t>, </a:t>
            </a:r>
            <a:r>
              <a:rPr lang="en-US" dirty="0" err="1"/>
              <a:t>virou</a:t>
            </a:r>
            <a:r>
              <a:rPr lang="en-US" dirty="0"/>
              <a:t> </a:t>
            </a:r>
            <a:r>
              <a:rPr lang="en-US" dirty="0" err="1"/>
              <a:t>febre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shoppings</a:t>
            </a:r>
            <a:r>
              <a:rPr lang="en-US" dirty="0"/>
              <a:t>, </a:t>
            </a:r>
            <a:r>
              <a:rPr lang="en-US" dirty="0" err="1"/>
              <a:t>vende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de 1,5 </a:t>
            </a:r>
            <a:r>
              <a:rPr lang="en-US" dirty="0" err="1"/>
              <a:t>milhão</a:t>
            </a:r>
            <a:r>
              <a:rPr lang="en-US" dirty="0"/>
              <a:t> de milkshakes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mês</a:t>
            </a:r>
            <a:r>
              <a:rPr lang="en-US" dirty="0"/>
              <a:t> e </a:t>
            </a:r>
            <a:r>
              <a:rPr lang="en-US" dirty="0" err="1"/>
              <a:t>já</a:t>
            </a:r>
            <a:r>
              <a:rPr lang="en-US" dirty="0"/>
              <a:t> opera </a:t>
            </a:r>
            <a:r>
              <a:rPr lang="en-US" dirty="0" err="1"/>
              <a:t>até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Estados</a:t>
            </a:r>
            <a:r>
              <a:rPr lang="en-US" dirty="0"/>
              <a:t> Unidos.” </a:t>
            </a:r>
          </a:p>
          <a:p>
            <a:r>
              <a:rPr lang="en-US" dirty="0"/>
              <a:t>“Agora, </a:t>
            </a:r>
            <a:r>
              <a:rPr lang="en-US" dirty="0" err="1"/>
              <a:t>vamos</a:t>
            </a:r>
            <a:r>
              <a:rPr lang="en-US" dirty="0"/>
              <a:t> </a:t>
            </a:r>
            <a:r>
              <a:rPr lang="en-US" dirty="0" err="1"/>
              <a:t>assistir</a:t>
            </a:r>
            <a:r>
              <a:rPr lang="en-US" dirty="0"/>
              <a:t> um </a:t>
            </a:r>
            <a:r>
              <a:rPr lang="en-US" dirty="0" err="1"/>
              <a:t>vídeo</a:t>
            </a:r>
            <a:r>
              <a:rPr lang="en-US" dirty="0"/>
              <a:t> </a:t>
            </a:r>
            <a:r>
              <a:rPr lang="en-US" dirty="0" err="1"/>
              <a:t>contado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</a:t>
            </a:r>
            <a:r>
              <a:rPr lang="en-US" dirty="0" err="1"/>
              <a:t>próprio</a:t>
            </a:r>
            <a:r>
              <a:rPr lang="en-US" dirty="0"/>
              <a:t> </a:t>
            </a:r>
            <a:r>
              <a:rPr lang="en-US" dirty="0" err="1"/>
              <a:t>Lohran</a:t>
            </a:r>
            <a:r>
              <a:rPr lang="en-US" dirty="0"/>
              <a:t> dessa jornada e </a:t>
            </a:r>
            <a:r>
              <a:rPr lang="en-US" dirty="0" err="1"/>
              <a:t>reforça</a:t>
            </a:r>
            <a:r>
              <a:rPr lang="en-US" dirty="0"/>
              <a:t> o </a:t>
            </a:r>
            <a:r>
              <a:rPr lang="en-US" dirty="0" err="1"/>
              <a:t>poder</a:t>
            </a:r>
            <a:r>
              <a:rPr lang="en-US" dirty="0"/>
              <a:t> de </a:t>
            </a:r>
            <a:r>
              <a:rPr lang="en-US" dirty="0" err="1"/>
              <a:t>decidir</a:t>
            </a:r>
            <a:r>
              <a:rPr lang="en-US" dirty="0"/>
              <a:t>, </a:t>
            </a:r>
            <a:r>
              <a:rPr lang="en-US" dirty="0" err="1"/>
              <a:t>mesmo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o </a:t>
            </a:r>
            <a:r>
              <a:rPr lang="en-US" dirty="0" err="1"/>
              <a:t>cenário</a:t>
            </a:r>
            <a:r>
              <a:rPr lang="en-US" dirty="0"/>
              <a:t> </a:t>
            </a:r>
            <a:r>
              <a:rPr lang="en-US" dirty="0" err="1"/>
              <a:t>parece</a:t>
            </a:r>
            <a:r>
              <a:rPr lang="en-US" dirty="0"/>
              <a:t> </a:t>
            </a:r>
            <a:r>
              <a:rPr lang="en-US" dirty="0" err="1"/>
              <a:t>desfavorável</a:t>
            </a:r>
            <a:r>
              <a:rPr lang="en-US" dirty="0"/>
              <a:t>. </a:t>
            </a:r>
            <a:r>
              <a:rPr lang="en-US" dirty="0" err="1"/>
              <a:t>Prestem</a:t>
            </a:r>
            <a:r>
              <a:rPr lang="en-US" dirty="0"/>
              <a:t> </a:t>
            </a:r>
            <a:r>
              <a:rPr lang="en-US" dirty="0" err="1"/>
              <a:t>atenção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elementos</a:t>
            </a:r>
            <a:r>
              <a:rPr lang="en-US" dirty="0"/>
              <a:t> de branding, </a:t>
            </a:r>
            <a:r>
              <a:rPr lang="en-US" dirty="0" err="1"/>
              <a:t>posicionamento</a:t>
            </a:r>
            <a:r>
              <a:rPr lang="en-US" dirty="0"/>
              <a:t> e </a:t>
            </a:r>
            <a:r>
              <a:rPr lang="en-US" dirty="0" err="1"/>
              <a:t>decisão</a:t>
            </a:r>
            <a:r>
              <a:rPr lang="en-US" dirty="0"/>
              <a:t> </a:t>
            </a:r>
            <a:r>
              <a:rPr lang="en-US" dirty="0" err="1"/>
              <a:t>estratégica</a:t>
            </a:r>
            <a:r>
              <a:rPr lang="en-US" dirty="0"/>
              <a:t>.”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DUPLICADO : https://www.youtube.com/watch?v=3TtfkC5dKl4</a:t>
            </a:r>
          </a:p>
          <a:p>
            <a:endParaRPr lang="en-US" dirty="0"/>
          </a:p>
          <a:p>
            <a:r>
              <a:rPr lang="en-US" dirty="0" err="1"/>
              <a:t>Analista</a:t>
            </a:r>
            <a:r>
              <a:rPr lang="en-US" dirty="0"/>
              <a:t>:  </a:t>
            </a:r>
            <a:r>
              <a:rPr lang="en-US" dirty="0" err="1"/>
              <a:t>Fechamento</a:t>
            </a:r>
            <a:r>
              <a:rPr lang="en-US" dirty="0"/>
              <a:t> da </a:t>
            </a:r>
            <a:r>
              <a:rPr lang="en-US" dirty="0" err="1"/>
              <a:t>historia</a:t>
            </a:r>
            <a:r>
              <a:rPr lang="en-US" dirty="0"/>
              <a:t>: EXPANSÃO QUE PROSPERA COM ESTRATÉGIA! </a:t>
            </a:r>
          </a:p>
          <a:p>
            <a:r>
              <a:rPr lang="en-US" dirty="0" err="1"/>
              <a:t>Mesmo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um </a:t>
            </a:r>
            <a:r>
              <a:rPr lang="en-US" dirty="0" err="1"/>
              <a:t>cenário</a:t>
            </a:r>
            <a:r>
              <a:rPr lang="en-US" dirty="0"/>
              <a:t> </a:t>
            </a:r>
            <a:r>
              <a:rPr lang="en-US" dirty="0" err="1"/>
              <a:t>desfavorável</a:t>
            </a:r>
            <a:r>
              <a:rPr lang="en-US" dirty="0"/>
              <a:t>, a </a:t>
            </a:r>
            <a:r>
              <a:rPr lang="en-US" dirty="0" err="1"/>
              <a:t>estratégia</a:t>
            </a:r>
            <a:r>
              <a:rPr lang="en-US" dirty="0"/>
              <a:t> de </a:t>
            </a:r>
            <a:r>
              <a:rPr lang="en-US" dirty="0" err="1"/>
              <a:t>transformação</a:t>
            </a:r>
            <a:r>
              <a:rPr lang="en-US" dirty="0"/>
              <a:t> da forma de </a:t>
            </a:r>
            <a:r>
              <a:rPr lang="en-US" dirty="0" err="1"/>
              <a:t>trazer</a:t>
            </a:r>
            <a:r>
              <a:rPr lang="en-US" dirty="0"/>
              <a:t> </a:t>
            </a:r>
            <a:r>
              <a:rPr lang="en-US" dirty="0" err="1"/>
              <a:t>mudou</a:t>
            </a:r>
            <a:r>
              <a:rPr lang="en-US" dirty="0"/>
              <a:t> o </a:t>
            </a:r>
            <a:r>
              <a:rPr lang="en-US" dirty="0" err="1"/>
              <a:t>cenário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parecia</a:t>
            </a:r>
            <a:r>
              <a:rPr lang="en-US" dirty="0"/>
              <a:t> de </a:t>
            </a:r>
            <a:r>
              <a:rPr lang="en-US" dirty="0" err="1"/>
              <a:t>descontinuidade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8752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TtfkC5dKl4?feature=oembed" TargetMode="Externa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10.jpe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0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.sv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.sv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1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.sv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2.sv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3.svg"/><Relationship Id="rId10" Type="http://schemas.openxmlformats.org/officeDocument/2006/relationships/image" Target="../media/image25.svg"/><Relationship Id="rId4" Type="http://schemas.openxmlformats.org/officeDocument/2006/relationships/image" Target="../media/image2.png"/><Relationship Id="rId9" Type="http://schemas.openxmlformats.org/officeDocument/2006/relationships/image" Target="../media/image2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3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0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5.png"/><Relationship Id="rId5" Type="http://schemas.openxmlformats.org/officeDocument/2006/relationships/image" Target="../media/image30.svg"/><Relationship Id="rId10" Type="http://schemas.openxmlformats.org/officeDocument/2006/relationships/image" Target="../media/image34.png"/><Relationship Id="rId4" Type="http://schemas.openxmlformats.org/officeDocument/2006/relationships/image" Target="../media/image29.svg"/><Relationship Id="rId9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7.svg"/><Relationship Id="rId5" Type="http://schemas.openxmlformats.org/officeDocument/2006/relationships/image" Target="../media/image3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svg"/><Relationship Id="rId10" Type="http://schemas.openxmlformats.org/officeDocument/2006/relationships/image" Target="../media/image24.svg"/><Relationship Id="rId4" Type="http://schemas.openxmlformats.org/officeDocument/2006/relationships/image" Target="../media/image2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1.jpe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.sv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jpe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/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7812" y="-20469"/>
            <a:ext cx="2857500" cy="2400300"/>
            <a:chOff x="0" y="0"/>
            <a:chExt cx="3810000" cy="3200400"/>
          </a:xfrm>
        </p:grpSpPr>
        <p:sp>
          <p:nvSpPr>
            <p:cNvPr id="12" name="Freeform 12" descr="Gráfico  O conteúdo gerado por IA pode estar incorreto."/>
            <p:cNvSpPr/>
            <p:nvPr/>
          </p:nvSpPr>
          <p:spPr>
            <a:xfrm>
              <a:off x="0" y="0"/>
              <a:ext cx="3810000" cy="3200400"/>
            </a:xfrm>
            <a:custGeom>
              <a:avLst/>
              <a:gdLst/>
              <a:ahLst/>
              <a:cxnLst/>
              <a:rect l="l" t="t" r="r" b="b"/>
              <a:pathLst>
                <a:path w="3810000" h="3200400">
                  <a:moveTo>
                    <a:pt x="0" y="0"/>
                  </a:moveTo>
                  <a:lnTo>
                    <a:pt x="3810000" y="0"/>
                  </a:lnTo>
                  <a:lnTo>
                    <a:pt x="3810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1" r="-11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175311" y="-600342"/>
            <a:ext cx="11066926" cy="10887342"/>
            <a:chOff x="0" y="0"/>
            <a:chExt cx="14755901" cy="14516456"/>
          </a:xfrm>
        </p:grpSpPr>
        <p:sp>
          <p:nvSpPr>
            <p:cNvPr id="14" name="Freeform 14" descr="Logotipo, nome da empresa  O conteúdo gerado por IA pode estar incorreto."/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0938" y="3964362"/>
            <a:ext cx="4868999" cy="1909743"/>
            <a:chOff x="0" y="0"/>
            <a:chExt cx="6491999" cy="2546325"/>
          </a:xfrm>
        </p:grpSpPr>
        <p:sp>
          <p:nvSpPr>
            <p:cNvPr id="16" name="Freeform 16" descr="Logotipo, nome da empresa  O conteúdo gerado por IA pode estar incorreto."/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2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6636876" y="388289"/>
            <a:ext cx="24767201" cy="12514684"/>
            <a:chOff x="0" y="0"/>
            <a:chExt cx="33022934" cy="16686245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0"/>
            <a:srcRect t="5085" b="5085"/>
            <a:stretch>
              <a:fillRect/>
            </a:stretch>
          </p:blipFill>
          <p:spPr>
            <a:xfrm>
              <a:off x="0" y="0"/>
              <a:ext cx="33022934" cy="16686245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20" name="Freeform 20" descr="Uma imagem contendo Texto  O conteúdo gerado por IA pode estar incorreto."/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32668" y="2351256"/>
            <a:ext cx="6225540" cy="1117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2"/>
              </a:lnSpc>
            </a:pPr>
            <a:r>
              <a:rPr lang="en-US" sz="7196" b="1" spc="35">
                <a:solidFill>
                  <a:srgbClr val="EEDEE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GESTÃO 360º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94678" y="6297465"/>
            <a:ext cx="4685249" cy="275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b="1" i="1" spc="899" dirty="0" err="1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Distribuição</a:t>
            </a:r>
            <a:r>
              <a:rPr lang="en-US" sz="3599" b="1" i="1" spc="899" dirty="0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 </a:t>
            </a:r>
          </a:p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b="1" i="1" spc="899" dirty="0" err="1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Massivo</a:t>
            </a:r>
            <a:endParaRPr lang="en-US" sz="3599" b="1" i="1" spc="899" dirty="0">
              <a:solidFill>
                <a:srgbClr val="FFFFFF"/>
              </a:solidFill>
              <a:latin typeface="ITC Franklin Gothic LT Semi-Bold Italics"/>
              <a:ea typeface="ITC Franklin Gothic LT Semi-Bold Italics"/>
              <a:cs typeface="ITC Franklin Gothic LT Semi-Bold Italics"/>
              <a:sym typeface="ITC Franklin Gothic LT Semi-Bold Italics"/>
            </a:endParaRPr>
          </a:p>
          <a:p>
            <a:pPr algn="ctr">
              <a:lnSpc>
                <a:spcPts val="4319"/>
              </a:lnSpc>
              <a:spcBef>
                <a:spcPct val="0"/>
              </a:spcBef>
            </a:pPr>
            <a:endParaRPr lang="en-US" sz="3599" b="1" i="1" spc="899" dirty="0">
              <a:solidFill>
                <a:srgbClr val="FFFFFF"/>
              </a:solidFill>
              <a:latin typeface="ITC Franklin Gothic LT Semi-Bold Italics"/>
              <a:ea typeface="ITC Franklin Gothic LT Semi-Bold Italics"/>
              <a:cs typeface="ITC Franklin Gothic LT Semi-Bold Italics"/>
              <a:sym typeface="ITC Franklin Gothic LT Semi-Bold Italics"/>
            </a:endParaRPr>
          </a:p>
          <a:p>
            <a:pPr algn="ctr">
              <a:lnSpc>
                <a:spcPts val="4319"/>
              </a:lnSpc>
              <a:spcBef>
                <a:spcPct val="0"/>
              </a:spcBef>
            </a:pPr>
            <a:r>
              <a:rPr lang="en-US" sz="3599" b="1" i="1" spc="899" dirty="0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QR CODE - PRESENÇA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" y="0"/>
            <a:ext cx="18287994" cy="10287000"/>
          </a:xfrm>
          <a:custGeom>
            <a:avLst/>
            <a:gdLst/>
            <a:ahLst/>
            <a:cxnLst/>
            <a:rect l="l" t="t" r="r" b="b"/>
            <a:pathLst>
              <a:path w="18287994" h="10287000">
                <a:moveTo>
                  <a:pt x="0" y="0"/>
                </a:moveTo>
                <a:lnTo>
                  <a:pt x="18287994" y="0"/>
                </a:lnTo>
                <a:lnTo>
                  <a:pt x="182879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028700" y="979561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8"/>
                </a:lnTo>
                <a:lnTo>
                  <a:pt x="0" y="690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pic>
        <p:nvPicPr>
          <p:cNvPr id="14" name="Mídia Online 13" title="Como nasceu a estratégia da Milky Moo">
            <a:hlinkClick r:id="" action="ppaction://media"/>
            <a:extLst>
              <a:ext uri="{FF2B5EF4-FFF2-40B4-BE49-F238E27FC236}">
                <a16:creationId xmlns:a16="http://schemas.microsoft.com/office/drawing/2014/main" id="{447918F9-C385-9EA5-6217-9CAF03DE87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021061" y="1826057"/>
            <a:ext cx="13542145" cy="765131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9" name="Freeform 9"/>
          <p:cNvSpPr/>
          <p:nvPr/>
        </p:nvSpPr>
        <p:spPr>
          <a:xfrm>
            <a:off x="1028700" y="4810657"/>
            <a:ext cx="2424109" cy="1603031"/>
          </a:xfrm>
          <a:custGeom>
            <a:avLst/>
            <a:gdLst/>
            <a:ahLst/>
            <a:cxnLst/>
            <a:rect l="l" t="t" r="r" b="b"/>
            <a:pathLst>
              <a:path w="2567729" h="1811416">
                <a:moveTo>
                  <a:pt x="0" y="0"/>
                </a:moveTo>
                <a:lnTo>
                  <a:pt x="2567729" y="0"/>
                </a:lnTo>
                <a:lnTo>
                  <a:pt x="2567729" y="1811416"/>
                </a:lnTo>
                <a:lnTo>
                  <a:pt x="0" y="1811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4478000" y="18097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10800000">
            <a:off x="3028950" y="7054367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05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" y="0"/>
            <a:ext cx="18287994" cy="10287000"/>
          </a:xfrm>
          <a:custGeom>
            <a:avLst/>
            <a:gdLst/>
            <a:ahLst/>
            <a:cxnLst/>
            <a:rect l="l" t="t" r="r" b="b"/>
            <a:pathLst>
              <a:path w="18287994" h="10287000">
                <a:moveTo>
                  <a:pt x="0" y="0"/>
                </a:moveTo>
                <a:lnTo>
                  <a:pt x="18287994" y="0"/>
                </a:lnTo>
                <a:lnTo>
                  <a:pt x="182879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028700" y="979561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8"/>
                </a:lnTo>
                <a:lnTo>
                  <a:pt x="0" y="690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611637" y="678009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10800000">
            <a:off x="669855" y="1589884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3138941" y="2229460"/>
            <a:ext cx="5726118" cy="8495275"/>
          </a:xfrm>
          <a:custGeom>
            <a:avLst/>
            <a:gdLst/>
            <a:ahLst/>
            <a:cxnLst/>
            <a:rect l="l" t="t" r="r" b="b"/>
            <a:pathLst>
              <a:path w="5726118" h="8495275">
                <a:moveTo>
                  <a:pt x="0" y="0"/>
                </a:moveTo>
                <a:lnTo>
                  <a:pt x="5726118" y="0"/>
                </a:lnTo>
                <a:lnTo>
                  <a:pt x="5726118" y="8495274"/>
                </a:lnTo>
                <a:lnTo>
                  <a:pt x="0" y="84952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125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-343029" y="5111103"/>
            <a:ext cx="3946714" cy="4196336"/>
          </a:xfrm>
          <a:custGeom>
            <a:avLst/>
            <a:gdLst/>
            <a:ahLst/>
            <a:cxnLst/>
            <a:rect l="l" t="t" r="r" b="b"/>
            <a:pathLst>
              <a:path w="3946714" h="4196336">
                <a:moveTo>
                  <a:pt x="0" y="0"/>
                </a:moveTo>
                <a:lnTo>
                  <a:pt x="3946714" y="0"/>
                </a:lnTo>
                <a:lnTo>
                  <a:pt x="3946714" y="4196336"/>
                </a:lnTo>
                <a:lnTo>
                  <a:pt x="0" y="41963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65" r="-90298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1" name="TextBox 11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90800" y="2971897"/>
            <a:ext cx="11380458" cy="6467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endParaRPr dirty="0"/>
          </a:p>
          <a:p>
            <a:pPr algn="ctr">
              <a:lnSpc>
                <a:spcPts val="4560"/>
              </a:lnSpc>
            </a:pP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"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influência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constrói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marca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,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influência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atrai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clientes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, e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influência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movimenta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negócios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.”</a:t>
            </a:r>
          </a:p>
          <a:p>
            <a:pPr algn="ctr">
              <a:lnSpc>
                <a:spcPts val="4560"/>
              </a:lnSpc>
            </a:pPr>
            <a:endParaRPr lang="en-US" sz="3800" dirty="0">
              <a:solidFill>
                <a:srgbClr val="FFFFFF"/>
              </a:solidFill>
              <a:latin typeface="ITC Franklin Gothic LT"/>
              <a:ea typeface="ITC Franklin Gothic LT"/>
              <a:cs typeface="ITC Franklin Gothic LT"/>
              <a:sym typeface="ITC Franklin Gothic LT"/>
            </a:endParaRPr>
          </a:p>
          <a:p>
            <a:pPr algn="ctr">
              <a:lnSpc>
                <a:spcPts val="4560"/>
              </a:lnSpc>
            </a:pP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“Se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queremos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construir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o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futuro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das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nossas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franquias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,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não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é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amanhã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é agora.”</a:t>
            </a:r>
          </a:p>
          <a:p>
            <a:pPr algn="ctr">
              <a:lnSpc>
                <a:spcPts val="4560"/>
              </a:lnSpc>
            </a:pPr>
            <a:endParaRPr lang="en-US" sz="3800" dirty="0">
              <a:solidFill>
                <a:srgbClr val="FFFFFF"/>
              </a:solidFill>
              <a:latin typeface="ITC Franklin Gothic LT"/>
              <a:ea typeface="ITC Franklin Gothic LT"/>
              <a:cs typeface="ITC Franklin Gothic LT"/>
              <a:sym typeface="ITC Franklin Gothic LT"/>
            </a:endParaRPr>
          </a:p>
          <a:p>
            <a:pPr algn="ctr">
              <a:lnSpc>
                <a:spcPts val="4560"/>
              </a:lnSpc>
            </a:pP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“a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Mikemoo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criou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uma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demanda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que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não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existia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,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trouxe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a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transformação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como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pilar e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hoje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atua no Brasil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inteiro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com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muito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 </a:t>
            </a:r>
            <a:r>
              <a:rPr lang="en-US" sz="3800" dirty="0" err="1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sucesso</a:t>
            </a:r>
            <a:r>
              <a:rPr lang="en-US" sz="3800" dirty="0">
                <a:solidFill>
                  <a:srgbClr val="FFFFFF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”</a:t>
            </a:r>
          </a:p>
          <a:p>
            <a:pPr algn="l">
              <a:lnSpc>
                <a:spcPts val="4560"/>
              </a:lnSpc>
            </a:pPr>
            <a:endParaRPr lang="en-US" sz="3800" dirty="0">
              <a:solidFill>
                <a:srgbClr val="FFFFFF"/>
              </a:solidFill>
              <a:latin typeface="ITC Franklin Gothic LT"/>
              <a:ea typeface="ITC Franklin Gothic LT"/>
              <a:cs typeface="ITC Franklin Gothic LT"/>
              <a:sym typeface="ITC Franklin Gothic L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103235" y="2143735"/>
            <a:ext cx="12633623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b="1">
                <a:solidFill>
                  <a:srgbClr val="FFFFFF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O que a história da Milky Moo nos ensina é simples: </a:t>
            </a:r>
          </a:p>
        </p:txBody>
      </p:sp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>
            <a:extLst>
              <a:ext uri="{FF2B5EF4-FFF2-40B4-BE49-F238E27FC236}">
                <a16:creationId xmlns:a16="http://schemas.microsoft.com/office/drawing/2014/main" id="{C49C1999-FFFB-29C5-9D5F-A74C37FAD214}"/>
              </a:ext>
            </a:extLst>
          </p:cNvPr>
          <p:cNvSpPr/>
          <p:nvPr/>
        </p:nvSpPr>
        <p:spPr>
          <a:xfrm>
            <a:off x="-762000" y="-266700"/>
            <a:ext cx="19583400" cy="10896579"/>
          </a:xfrm>
          <a:custGeom>
            <a:avLst/>
            <a:gdLst/>
            <a:ahLst/>
            <a:cxnLst/>
            <a:rect l="l" t="t" r="r" b="b"/>
            <a:pathLst>
              <a:path w="24384000" h="13720953">
                <a:moveTo>
                  <a:pt x="0" y="0"/>
                </a:moveTo>
                <a:lnTo>
                  <a:pt x="24384000" y="0"/>
                </a:lnTo>
                <a:lnTo>
                  <a:pt x="24384000" y="13720953"/>
                </a:lnTo>
                <a:lnTo>
                  <a:pt x="0" y="13720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999"/>
            </a:blip>
            <a:stretch>
              <a:fillRect t="-11422" b="-11422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7148998" cy="553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 DM</a:t>
            </a:r>
            <a:endParaRPr lang="en-US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2160"/>
              </a:lnSpc>
            </a:pPr>
            <a:endParaRPr lang="en-US" sz="1800" i="1" spc="450" dirty="0">
              <a:solidFill>
                <a:srgbClr val="171717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 rot="2100">
            <a:off x="1293152" y="2749515"/>
            <a:ext cx="1578042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665561" y="1368838"/>
            <a:ext cx="13271363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EU 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Gerente</a:t>
            </a:r>
            <a:r>
              <a:rPr lang="en-US" sz="42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de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Negócios</a:t>
            </a:r>
            <a:r>
              <a:rPr lang="en-US" sz="42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Canal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Distribuição</a:t>
            </a:r>
            <a:r>
              <a:rPr lang="en-US" sz="42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Massivo</a:t>
            </a:r>
            <a:endParaRPr lang="en-US" sz="4200" b="1" dirty="0">
              <a:solidFill>
                <a:srgbClr val="171717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27461" y="3925795"/>
            <a:ext cx="15244045" cy="384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8399" b="1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Como </a:t>
            </a:r>
            <a:r>
              <a:rPr lang="en-US" sz="8399" b="1" dirty="0" err="1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vejo</a:t>
            </a:r>
            <a:r>
              <a:rPr lang="en-US" sz="8399" b="1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o meu </a:t>
            </a:r>
            <a:r>
              <a:rPr lang="en-US" sz="8399" b="1" dirty="0" err="1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papel,frente</a:t>
            </a:r>
            <a:r>
              <a:rPr lang="en-US" sz="8399" b="1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as </a:t>
            </a:r>
            <a:r>
              <a:rPr lang="en-US" sz="8399" b="1" dirty="0" err="1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responsabilidades</a:t>
            </a:r>
            <a:r>
              <a:rPr lang="en-US" sz="8399" b="1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e </a:t>
            </a:r>
            <a:r>
              <a:rPr lang="en-US" sz="8399" b="1" dirty="0" err="1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desafios</a:t>
            </a:r>
            <a:r>
              <a:rPr lang="en-US" sz="8399" b="1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no canal DM no </a:t>
            </a:r>
            <a:r>
              <a:rPr lang="en-US" sz="8399" b="1" dirty="0" err="1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dia</a:t>
            </a:r>
            <a:r>
              <a:rPr lang="en-US" sz="8399" b="1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a </a:t>
            </a:r>
            <a:r>
              <a:rPr lang="en-US" sz="8399" b="1" dirty="0" err="1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dia</a:t>
            </a:r>
            <a:r>
              <a:rPr lang="en-US" sz="8399" b="1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FC52F-691F-7097-5F80-125B7714D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5834D91-F16B-93CB-8A01-75AC31FD23DD}"/>
              </a:ext>
            </a:extLst>
          </p:cNvPr>
          <p:cNvGrpSpPr/>
          <p:nvPr/>
        </p:nvGrpSpPr>
        <p:grpSpPr>
          <a:xfrm>
            <a:off x="5576" y="-574282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F2266814-FEEB-A4DD-60EE-95291057D4C2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BF78E8F3-30B5-38C3-F711-7E8930F5D4FB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232DE559-F810-7AC1-B6C6-A2DDA85397CE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BCD13346-1460-A1F5-D8CA-7DCC970EFD88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6A090310-C002-6F72-D189-B230C768D848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3F35A58-2A45-2CB2-D4A8-CD6E1971FA79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F0F2621-27DC-46DD-7DAD-FD301713A3BB}"/>
              </a:ext>
            </a:extLst>
          </p:cNvPr>
          <p:cNvSpPr txBox="1"/>
          <p:nvPr/>
        </p:nvSpPr>
        <p:spPr>
          <a:xfrm>
            <a:off x="1590046" y="2359952"/>
            <a:ext cx="543163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1">
                <a:solidFill>
                  <a:srgbClr val="171717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GESTÃO  360°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5AE877C-7B54-9D3D-F81D-9E22B096ED4A}"/>
              </a:ext>
            </a:extLst>
          </p:cNvPr>
          <p:cNvGrpSpPr/>
          <p:nvPr/>
        </p:nvGrpSpPr>
        <p:grpSpPr>
          <a:xfrm>
            <a:off x="10051199" y="-4207891"/>
            <a:ext cx="15881065" cy="13402386"/>
            <a:chOff x="0" y="0"/>
            <a:chExt cx="15544800" cy="1311860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4FD8C2D-8A05-F899-4AEE-2EDA21FB28CA}"/>
                </a:ext>
              </a:extLst>
            </p:cNvPr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940555AB-EFAC-03F0-6700-E31DD1DFCD8D}"/>
              </a:ext>
            </a:extLst>
          </p:cNvPr>
          <p:cNvSpPr/>
          <p:nvPr/>
        </p:nvSpPr>
        <p:spPr>
          <a:xfrm>
            <a:off x="262542" y="8767183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D67077B-86F7-2860-EA98-D748DC1CA608}"/>
              </a:ext>
            </a:extLst>
          </p:cNvPr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265DA0F-0F54-4778-4871-53993F4CB61E}"/>
              </a:ext>
            </a:extLst>
          </p:cNvPr>
          <p:cNvSpPr/>
          <p:nvPr/>
        </p:nvSpPr>
        <p:spPr>
          <a:xfrm>
            <a:off x="15218731" y="4199639"/>
            <a:ext cx="2076450" cy="1329185"/>
          </a:xfrm>
          <a:custGeom>
            <a:avLst/>
            <a:gdLst/>
            <a:ahLst/>
            <a:cxnLst/>
            <a:rect l="l" t="t" r="r" b="b"/>
            <a:pathLst>
              <a:path w="2076450" h="1329185">
                <a:moveTo>
                  <a:pt x="0" y="0"/>
                </a:moveTo>
                <a:lnTo>
                  <a:pt x="2076450" y="0"/>
                </a:lnTo>
                <a:lnTo>
                  <a:pt x="2076450" y="1329185"/>
                </a:lnTo>
                <a:lnTo>
                  <a:pt x="0" y="13291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3861" b="-9161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DB25E4C9-7CD6-62A4-C31A-BDBEE24084C1}"/>
              </a:ext>
            </a:extLst>
          </p:cNvPr>
          <p:cNvSpPr/>
          <p:nvPr/>
        </p:nvSpPr>
        <p:spPr>
          <a:xfrm rot="6060">
            <a:off x="1396013" y="3936130"/>
            <a:ext cx="539020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8" name="Freeform 18" descr="Uma imagem com lua  Descrição gerada automaticamente">
            <a:extLst>
              <a:ext uri="{FF2B5EF4-FFF2-40B4-BE49-F238E27FC236}">
                <a16:creationId xmlns:a16="http://schemas.microsoft.com/office/drawing/2014/main" id="{BE852616-77CD-9F3F-B9C6-7CDC64C73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86215" y="867312"/>
            <a:ext cx="11501785" cy="9371110"/>
          </a:xfrm>
          <a:custGeom>
            <a:avLst/>
            <a:gdLst/>
            <a:ahLst/>
            <a:cxnLst/>
            <a:rect l="l" t="t" r="r" b="b"/>
            <a:pathLst>
              <a:path w="11501785" h="9371110">
                <a:moveTo>
                  <a:pt x="0" y="0"/>
                </a:moveTo>
                <a:lnTo>
                  <a:pt x="11501785" y="0"/>
                </a:lnTo>
                <a:lnTo>
                  <a:pt x="11501785" y="9371110"/>
                </a:lnTo>
                <a:lnTo>
                  <a:pt x="0" y="9371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8937" t="-30441"/>
            </a:stretch>
          </a:blipFill>
        </p:spPr>
        <p:txBody>
          <a:bodyPr/>
          <a:lstStyle/>
          <a:p>
            <a:endParaRPr lang="pt-BR" sz="240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B335098-4992-D2B5-90C1-FB64000B0A0D}"/>
              </a:ext>
            </a:extLst>
          </p:cNvPr>
          <p:cNvSpPr txBox="1"/>
          <p:nvPr/>
        </p:nvSpPr>
        <p:spPr>
          <a:xfrm>
            <a:off x="1396017" y="3647569"/>
            <a:ext cx="113538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 lang="en-US" sz="2500" dirty="0">
              <a:solidFill>
                <a:srgbClr val="3A3A3A"/>
              </a:solidFill>
              <a:latin typeface="AMX" panose="020B0604020202020204" charset="0"/>
              <a:ea typeface="Source Sans Pro"/>
              <a:cs typeface="AMX" panose="020B0604020202020204" charset="0"/>
              <a:sym typeface="Source Sans Pro"/>
            </a:endParaRPr>
          </a:p>
          <a:p>
            <a:pPr algn="l">
              <a:lnSpc>
                <a:spcPts val="3600"/>
              </a:lnSpc>
            </a:pPr>
            <a:r>
              <a:rPr lang="en-US" sz="2500" b="1" dirty="0">
                <a:solidFill>
                  <a:srgbClr val="3A3A3A"/>
                </a:solidFill>
                <a:latin typeface="AMX" panose="020B0604020202020204" charset="0"/>
                <a:ea typeface="Source Sans Pro Bold"/>
                <a:cs typeface="AMX" panose="020B0604020202020204" charset="0"/>
                <a:sym typeface="Source Sans Pro Bold"/>
              </a:rPr>
              <a:t>MINSET DE MUDANÇA TRANSFORMADORA</a:t>
            </a:r>
            <a:endParaRPr lang="en-US" sz="2500" dirty="0">
              <a:solidFill>
                <a:srgbClr val="3A3A3A"/>
              </a:solidFill>
              <a:latin typeface="AMX" panose="020B0604020202020204" charset="0"/>
              <a:ea typeface="Source Sans Pro"/>
              <a:cs typeface="AMX" panose="020B0604020202020204" charset="0"/>
              <a:sym typeface="Source Sans Pro"/>
            </a:endParaRPr>
          </a:p>
          <a:p>
            <a:pPr algn="l">
              <a:lnSpc>
                <a:spcPts val="3600"/>
              </a:lnSpc>
            </a:pPr>
            <a:endParaRPr lang="en-US" sz="30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CA0E313-2227-E1BE-3F04-211F271F64F3}"/>
              </a:ext>
            </a:extLst>
          </p:cNvPr>
          <p:cNvSpPr txBox="1"/>
          <p:nvPr/>
        </p:nvSpPr>
        <p:spPr>
          <a:xfrm>
            <a:off x="1590046" y="5351809"/>
            <a:ext cx="87342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96000F"/>
                </a:solidFill>
                <a:latin typeface="AMX" panose="020B0604020202020204" charset="0"/>
                <a:cs typeface="AMX" panose="020B0604020202020204" charset="0"/>
              </a:rPr>
              <a:t>quem você conhece que já foi uma grande empresa… e hoje não é mais?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250125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388710DF-C7D8-44D4-B4F8-178D2C7321F2}"/>
              </a:ext>
            </a:extLst>
          </p:cNvPr>
          <p:cNvSpPr txBox="1"/>
          <p:nvPr/>
        </p:nvSpPr>
        <p:spPr>
          <a:xfrm>
            <a:off x="550559" y="583475"/>
            <a:ext cx="13463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pt-BR" sz="5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Falências que</a:t>
            </a:r>
          </a:p>
          <a:p>
            <a:pPr defTabSz="1371600">
              <a:defRPr/>
            </a:pPr>
            <a:r>
              <a:rPr lang="pt-BR" sz="5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cs typeface="Arial" panose="020B0604020202020204" pitchFamily="34" charset="0"/>
              </a:rPr>
              <a:t>atingiram alguns pavões surpreendentes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AE2F454-B407-4E77-908C-51BA00166944}"/>
              </a:ext>
            </a:extLst>
          </p:cNvPr>
          <p:cNvGrpSpPr/>
          <p:nvPr/>
        </p:nvGrpSpPr>
        <p:grpSpPr>
          <a:xfrm>
            <a:off x="1040817" y="3337744"/>
            <a:ext cx="16460295" cy="4927850"/>
            <a:chOff x="656981" y="2174243"/>
            <a:chExt cx="10973530" cy="3285233"/>
          </a:xfrm>
        </p:grpSpPr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9E8E8681-82DF-4CD4-83DE-1789B6183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0390" y="4792315"/>
              <a:ext cx="1764194" cy="667161"/>
            </a:xfrm>
            <a:prstGeom prst="rect">
              <a:avLst/>
            </a:prstGeom>
          </p:spPr>
        </p:pic>
        <p:pic>
          <p:nvPicPr>
            <p:cNvPr id="40" name="Imagem 39">
              <a:extLst>
                <a:ext uri="{FF2B5EF4-FFF2-40B4-BE49-F238E27FC236}">
                  <a16:creationId xmlns:a16="http://schemas.microsoft.com/office/drawing/2014/main" id="{1E9855CF-73ED-45AA-917E-66010440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7660" y="3500365"/>
              <a:ext cx="2138551" cy="362365"/>
            </a:xfrm>
            <a:prstGeom prst="rect">
              <a:avLst/>
            </a:prstGeom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A3A89A50-2556-4E31-80BC-5D537AAF8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981" y="2174243"/>
              <a:ext cx="1777967" cy="504221"/>
            </a:xfrm>
            <a:prstGeom prst="rect">
              <a:avLst/>
            </a:prstGeom>
          </p:spPr>
        </p:pic>
        <p:pic>
          <p:nvPicPr>
            <p:cNvPr id="56" name="Imagem 55">
              <a:extLst>
                <a:ext uri="{FF2B5EF4-FFF2-40B4-BE49-F238E27FC236}">
                  <a16:creationId xmlns:a16="http://schemas.microsoft.com/office/drawing/2014/main" id="{3232E77B-6DCC-48CB-B584-5EB92CBF9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7470" y="4816057"/>
              <a:ext cx="1638902" cy="422249"/>
            </a:xfrm>
            <a:prstGeom prst="rect">
              <a:avLst/>
            </a:prstGeom>
          </p:spPr>
        </p:pic>
        <p:pic>
          <p:nvPicPr>
            <p:cNvPr id="62" name="Imagem 61">
              <a:extLst>
                <a:ext uri="{FF2B5EF4-FFF2-40B4-BE49-F238E27FC236}">
                  <a16:creationId xmlns:a16="http://schemas.microsoft.com/office/drawing/2014/main" id="{4BED119A-1056-4590-9527-594A117BD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5444" y="4657978"/>
              <a:ext cx="1945067" cy="7384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E9E5C7-4ED4-42F0-A9C6-53BCFD1EF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06" y="2993660"/>
            <a:ext cx="2357078" cy="141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aslu - Total Química">
            <a:extLst>
              <a:ext uri="{FF2B5EF4-FFF2-40B4-BE49-F238E27FC236}">
                <a16:creationId xmlns:a16="http://schemas.microsoft.com/office/drawing/2014/main" id="{484DDAAA-4159-4DD9-9604-A6B2B2DE0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045" y="2660715"/>
            <a:ext cx="2643188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wnload Avianca Brazil (Avianca Brasil, Oceanair Linhas Aéreas S ...">
            <a:extLst>
              <a:ext uri="{FF2B5EF4-FFF2-40B4-BE49-F238E27FC236}">
                <a16:creationId xmlns:a16="http://schemas.microsoft.com/office/drawing/2014/main" id="{62FFEF41-228B-408E-AC9F-7D10C4E29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06" y="4180767"/>
            <a:ext cx="3609500" cy="24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3B52513-BDF0-4A09-B02B-C2FDB79BC8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7684" y="4485807"/>
            <a:ext cx="2800947" cy="180060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DD2C6CE-60E9-4DEF-A6DA-C4B94CF6C1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1071" y="2569539"/>
            <a:ext cx="3719787" cy="20923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5BEF0E2-E746-43CE-8227-760681FE71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4657" y="3798775"/>
            <a:ext cx="4755482" cy="317032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0653B86-6371-4989-8433-F0298B19F6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33425" y="2839701"/>
            <a:ext cx="3392813" cy="18999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EE9D29C-F84A-476D-9975-CA513998FC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3884" y="6725278"/>
            <a:ext cx="3441032" cy="193558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01D49F1-2CB1-4F35-8EE7-234B5B4658F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1529" y="6575996"/>
            <a:ext cx="2224940" cy="22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90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AA0795DD-051E-4CD7-B4E1-ED7587F50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18283428" cy="1028700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1A9D373B-7668-4DCF-82EE-16CFCBF8AE14}"/>
              </a:ext>
            </a:extLst>
          </p:cNvPr>
          <p:cNvGrpSpPr/>
          <p:nvPr/>
        </p:nvGrpSpPr>
        <p:grpSpPr>
          <a:xfrm>
            <a:off x="11053736" y="607272"/>
            <a:ext cx="1404831" cy="1404831"/>
            <a:chOff x="4922520" y="-1748754"/>
            <a:chExt cx="1310640" cy="1310640"/>
          </a:xfrm>
        </p:grpSpPr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97E97E0-982E-455C-88A4-A2FFDAE917BC}"/>
                </a:ext>
              </a:extLst>
            </p:cNvPr>
            <p:cNvSpPr/>
            <p:nvPr/>
          </p:nvSpPr>
          <p:spPr>
            <a:xfrm>
              <a:off x="4922520" y="-1748754"/>
              <a:ext cx="1310640" cy="1310640"/>
            </a:xfrm>
            <a:prstGeom prst="ellipse">
              <a:avLst/>
            </a:prstGeom>
            <a:solidFill>
              <a:srgbClr val="E232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pt-BR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B3AE3402-3CE6-49D4-9DB1-F5D004BBB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153" t="26141" r="37153" b="59615"/>
            <a:stretch/>
          </p:blipFill>
          <p:spPr>
            <a:xfrm>
              <a:off x="5175885" y="-1372257"/>
              <a:ext cx="803910" cy="557646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CB1668A4-A5BE-40FC-B7F3-35C4E4E5D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163" y="4217667"/>
            <a:ext cx="7139976" cy="690141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1A952E60-32F8-63A3-01FA-245AB981F0CF}"/>
              </a:ext>
            </a:extLst>
          </p:cNvPr>
          <p:cNvSpPr/>
          <p:nvPr/>
        </p:nvSpPr>
        <p:spPr>
          <a:xfrm>
            <a:off x="11908356" y="640056"/>
            <a:ext cx="5867400" cy="58090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pt-BR" sz="4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  <a:cs typeface="AMX" panose="020B0604020202020204" charset="0"/>
              </a:rPr>
              <a:t>O pavão de hoje é o espanador de amanhã.</a:t>
            </a:r>
          </a:p>
          <a:p>
            <a:pPr algn="ctr" defTabSz="1371600">
              <a:defRPr/>
            </a:pPr>
            <a:r>
              <a:rPr lang="pt-BR" sz="4000" b="1" dirty="0">
                <a:solidFill>
                  <a:schemeClr val="bg2">
                    <a:lumMod val="25000"/>
                  </a:schemeClr>
                </a:solidFill>
                <a:latin typeface="AMX" panose="020B0604020202020204" charset="0"/>
                <a:cs typeface="AMX" panose="020B0604020202020204" charset="0"/>
              </a:rPr>
              <a:t> hoje é o espanador de amanhã</a:t>
            </a:r>
          </a:p>
        </p:txBody>
      </p:sp>
    </p:spTree>
    <p:extLst>
      <p:ext uri="{BB962C8B-B14F-4D97-AF65-F5344CB8AC3E}">
        <p14:creationId xmlns:p14="http://schemas.microsoft.com/office/powerpoint/2010/main" val="603350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697" y="-301821"/>
            <a:ext cx="19316694" cy="10865644"/>
          </a:xfrm>
          <a:custGeom>
            <a:avLst/>
            <a:gdLst/>
            <a:ahLst/>
            <a:cxnLst/>
            <a:rect l="l" t="t" r="r" b="b"/>
            <a:pathLst>
              <a:path w="19316694" h="10865644">
                <a:moveTo>
                  <a:pt x="0" y="0"/>
                </a:moveTo>
                <a:lnTo>
                  <a:pt x="19316694" y="0"/>
                </a:lnTo>
                <a:lnTo>
                  <a:pt x="19316694" y="10865644"/>
                </a:lnTo>
                <a:lnTo>
                  <a:pt x="0" y="108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 rot="-10800000">
            <a:off x="669855" y="1589884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AutoShape 8"/>
          <p:cNvSpPr/>
          <p:nvPr/>
        </p:nvSpPr>
        <p:spPr>
          <a:xfrm rot="2580">
            <a:off x="5510822" y="5014712"/>
            <a:ext cx="1278194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4638375" y="3207464"/>
            <a:ext cx="13211250" cy="4472155"/>
            <a:chOff x="0" y="0"/>
            <a:chExt cx="12285282" cy="41587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85345" cy="4158742"/>
            </a:xfrm>
            <a:custGeom>
              <a:avLst/>
              <a:gdLst/>
              <a:ahLst/>
              <a:cxnLst/>
              <a:rect l="l" t="t" r="r" b="b"/>
              <a:pathLst>
                <a:path w="12285345" h="4158742">
                  <a:moveTo>
                    <a:pt x="0" y="693166"/>
                  </a:moveTo>
                  <a:cubicBezTo>
                    <a:pt x="0" y="310388"/>
                    <a:pt x="310388" y="0"/>
                    <a:pt x="693166" y="0"/>
                  </a:cubicBezTo>
                  <a:lnTo>
                    <a:pt x="11592179" y="0"/>
                  </a:lnTo>
                  <a:cubicBezTo>
                    <a:pt x="11974957" y="0"/>
                    <a:pt x="12285345" y="310388"/>
                    <a:pt x="12285345" y="693166"/>
                  </a:cubicBezTo>
                  <a:lnTo>
                    <a:pt x="12285345" y="3465576"/>
                  </a:lnTo>
                  <a:cubicBezTo>
                    <a:pt x="12285345" y="3848354"/>
                    <a:pt x="11974957" y="4158742"/>
                    <a:pt x="11592179" y="4158742"/>
                  </a:cubicBezTo>
                  <a:lnTo>
                    <a:pt x="693166" y="4158742"/>
                  </a:lnTo>
                  <a:cubicBezTo>
                    <a:pt x="310388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171717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202119" y="7366787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4638375" y="3034777"/>
            <a:ext cx="12893046" cy="386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Gerente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Negócios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é o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protagonista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mudança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no canal.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Atuando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conector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acelerador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impulsionador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performance dos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pontos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venda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</a:p>
          <a:p>
            <a:pPr algn="ctr">
              <a:lnSpc>
                <a:spcPts val="4406"/>
              </a:lnSpc>
              <a:spcBef>
                <a:spcPct val="0"/>
              </a:spcBef>
            </a:pPr>
            <a:endParaRPr lang="en-US" sz="3671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Seu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papel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vai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muito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além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acompanhar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números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,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você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é o 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responsável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fazer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transformação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acontecer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7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ponta</a:t>
            </a:r>
            <a:r>
              <a:rPr lang="en-US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302571" y="7029450"/>
            <a:ext cx="2228850" cy="22288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291C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9"/>
                </a:lnSpc>
              </a:pPr>
              <a:r>
                <a:rPr lang="en-US" sz="2299" b="1" i="1" spc="574">
                  <a:solidFill>
                    <a:srgbClr val="FFFFFF"/>
                  </a:solidFill>
                  <a:latin typeface="Source Sans Pro Bold Italics"/>
                  <a:ea typeface="Source Sans Pro Bold Italics"/>
                  <a:cs typeface="Source Sans Pro Bold Italics"/>
                  <a:sym typeface="Source Sans Pro Bold Italics"/>
                </a:rPr>
                <a:t>VOCÊ É O SUCESSO DESSE CANAL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142449" y="1332111"/>
            <a:ext cx="9450152" cy="1513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b="1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Qual o </a:t>
            </a:r>
            <a:r>
              <a:rPr lang="en-US" sz="4999" b="1" dirty="0" err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papel</a:t>
            </a:r>
            <a:r>
              <a:rPr lang="en-US" sz="4999" b="1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do GN </a:t>
            </a:r>
            <a:r>
              <a:rPr lang="en-US" sz="4999" b="1" dirty="0" err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nesta</a:t>
            </a:r>
            <a:r>
              <a:rPr lang="en-US" sz="4999" b="1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</a:p>
          <a:p>
            <a:pPr algn="ctr">
              <a:lnSpc>
                <a:spcPts val="5999"/>
              </a:lnSpc>
            </a:pPr>
            <a:r>
              <a:rPr lang="en-US" sz="4999" b="1" dirty="0" err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transformação</a:t>
            </a:r>
            <a:r>
              <a:rPr lang="en-US" sz="4999" b="1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do Canal DM?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733BC-5FCE-26D5-95BD-1E86E54CA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603DF5-4C47-7A6C-5B0B-DB55B93674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7214" y="-886"/>
            <a:ext cx="19316694" cy="10865644"/>
          </a:xfrm>
          <a:custGeom>
            <a:avLst/>
            <a:gdLst/>
            <a:ahLst/>
            <a:cxnLst/>
            <a:rect l="l" t="t" r="r" b="b"/>
            <a:pathLst>
              <a:path w="19316694" h="10865644">
                <a:moveTo>
                  <a:pt x="0" y="0"/>
                </a:moveTo>
                <a:lnTo>
                  <a:pt x="19316694" y="0"/>
                </a:lnTo>
                <a:lnTo>
                  <a:pt x="19316694" y="10865644"/>
                </a:lnTo>
                <a:lnTo>
                  <a:pt x="0" y="108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B100528-E059-3E94-EB8E-743E26B8EA6E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DC741762-6328-799F-2699-033DFBDCF901}"/>
              </a:ext>
            </a:extLst>
          </p:cNvPr>
          <p:cNvSpPr/>
          <p:nvPr/>
        </p:nvSpPr>
        <p:spPr>
          <a:xfrm rot="2520">
            <a:off x="4292281" y="10248140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8382267-3EA2-8E94-E69C-D798C5B011A2}"/>
              </a:ext>
            </a:extLst>
          </p:cNvPr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F6668DA-5F42-8F3E-CAF3-49D9F2C43921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A807D32-0818-2E12-3E9D-3AB6813F32C1}"/>
              </a:ext>
            </a:extLst>
          </p:cNvPr>
          <p:cNvSpPr/>
          <p:nvPr/>
        </p:nvSpPr>
        <p:spPr>
          <a:xfrm rot="-10800000">
            <a:off x="669855" y="1589884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B94DC753-E51B-5732-7B9E-924F152A0D2C}"/>
              </a:ext>
            </a:extLst>
          </p:cNvPr>
          <p:cNvSpPr/>
          <p:nvPr/>
        </p:nvSpPr>
        <p:spPr>
          <a:xfrm rot="2580">
            <a:off x="5510822" y="5014712"/>
            <a:ext cx="1278194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638ED314-1ABB-C082-3216-AD9A0C4301E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38375" y="3207464"/>
            <a:ext cx="13211250" cy="4472155"/>
            <a:chOff x="0" y="0"/>
            <a:chExt cx="12285282" cy="4158704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A0DB145-35F3-EAFC-1475-019B2B466A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285345" cy="4158742"/>
            </a:xfrm>
            <a:custGeom>
              <a:avLst/>
              <a:gdLst/>
              <a:ahLst/>
              <a:cxnLst/>
              <a:rect l="l" t="t" r="r" b="b"/>
              <a:pathLst>
                <a:path w="12285345" h="4158742">
                  <a:moveTo>
                    <a:pt x="0" y="693166"/>
                  </a:moveTo>
                  <a:cubicBezTo>
                    <a:pt x="0" y="310388"/>
                    <a:pt x="310388" y="0"/>
                    <a:pt x="693166" y="0"/>
                  </a:cubicBezTo>
                  <a:lnTo>
                    <a:pt x="11592179" y="0"/>
                  </a:lnTo>
                  <a:cubicBezTo>
                    <a:pt x="11974957" y="0"/>
                    <a:pt x="12285345" y="310388"/>
                    <a:pt x="12285345" y="693166"/>
                  </a:cubicBezTo>
                  <a:lnTo>
                    <a:pt x="12285345" y="3465576"/>
                  </a:lnTo>
                  <a:cubicBezTo>
                    <a:pt x="12285345" y="3848354"/>
                    <a:pt x="11974957" y="4158742"/>
                    <a:pt x="11592179" y="4158742"/>
                  </a:cubicBezTo>
                  <a:lnTo>
                    <a:pt x="693166" y="4158742"/>
                  </a:lnTo>
                  <a:cubicBezTo>
                    <a:pt x="310388" y="4158742"/>
                    <a:pt x="0" y="3848354"/>
                    <a:pt x="0" y="3465576"/>
                  </a:cubicBezTo>
                  <a:close/>
                </a:path>
              </a:pathLst>
            </a:custGeom>
            <a:solidFill>
              <a:srgbClr val="171717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0BD9241B-64E2-AB2F-763C-8AEC0720F975}"/>
              </a:ext>
            </a:extLst>
          </p:cNvPr>
          <p:cNvSpPr/>
          <p:nvPr/>
        </p:nvSpPr>
        <p:spPr>
          <a:xfrm>
            <a:off x="17267311" y="8476449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7E54F12-18FA-CF39-B030-BAD851217D15}"/>
              </a:ext>
            </a:extLst>
          </p:cNvPr>
          <p:cNvSpPr txBox="1"/>
          <p:nvPr/>
        </p:nvSpPr>
        <p:spPr>
          <a:xfrm>
            <a:off x="2765334" y="2295463"/>
            <a:ext cx="7325025" cy="2787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endParaRPr sz="1400" dirty="0"/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Gerente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Negócios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é o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protagonista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mudança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no canal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uma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Rotina</a:t>
            </a:r>
            <a:r>
              <a:rPr lang="en-US" sz="32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Focada</a:t>
            </a:r>
            <a:r>
              <a:rPr lang="en-US" sz="32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, </a:t>
            </a:r>
            <a:r>
              <a:rPr lang="en-US" sz="32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semanal</a:t>
            </a:r>
            <a:r>
              <a:rPr lang="en-US" sz="32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mensal é </a:t>
            </a:r>
            <a:r>
              <a:rPr lang="en-US" sz="32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mais</a:t>
            </a:r>
            <a:r>
              <a:rPr lang="en-US" sz="32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2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essencial</a:t>
            </a:r>
            <a:r>
              <a:rPr lang="en-US" sz="32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o </a:t>
            </a:r>
            <a:r>
              <a:rPr lang="en-US" sz="32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sucesso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performance.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C643441-33AD-B340-CC21-1FF6BA47E759}"/>
              </a:ext>
            </a:extLst>
          </p:cNvPr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31629A2C-F99C-A5C0-9495-892D0EF69AE7}"/>
              </a:ext>
            </a:extLst>
          </p:cNvPr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F51E1D5F-8F38-FE46-4010-E7AA3E55505E}"/>
              </a:ext>
            </a:extLst>
          </p:cNvPr>
          <p:cNvSpPr txBox="1"/>
          <p:nvPr/>
        </p:nvSpPr>
        <p:spPr>
          <a:xfrm>
            <a:off x="4142449" y="1332111"/>
            <a:ext cx="9450152" cy="744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b="1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FALAS DO CANAL: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EFBAEC13-4690-2088-427D-1E0877DDB6EB}"/>
              </a:ext>
            </a:extLst>
          </p:cNvPr>
          <p:cNvSpPr txBox="1"/>
          <p:nvPr/>
        </p:nvSpPr>
        <p:spPr>
          <a:xfrm>
            <a:off x="1290023" y="5610859"/>
            <a:ext cx="7325025" cy="2787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endParaRPr sz="1400" dirty="0"/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Gerente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Negócios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é o novo </a:t>
            </a:r>
            <a:r>
              <a:rPr lang="en-US" sz="32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vendedor</a:t>
            </a:r>
            <a:r>
              <a:rPr lang="en-US" sz="32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en-US" sz="32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Negócio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ele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vai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identificar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potenciais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PDVs para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serem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PDVsE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formando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novos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parceiros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CE35A311-EEB5-2544-CBF7-E14B7FE5FA0F}"/>
              </a:ext>
            </a:extLst>
          </p:cNvPr>
          <p:cNvSpPr txBox="1"/>
          <p:nvPr/>
        </p:nvSpPr>
        <p:spPr>
          <a:xfrm>
            <a:off x="10839576" y="2046394"/>
            <a:ext cx="7325025" cy="2787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endParaRPr sz="1400" dirty="0"/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Gerente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Negócios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é o novo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vendedor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Negócio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ele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vai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identificar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potenciais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PDVs para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serem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PDVsE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esses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ficarão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no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foco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245C3E68-0222-3747-7679-250DEA4AF9BB}"/>
              </a:ext>
            </a:extLst>
          </p:cNvPr>
          <p:cNvSpPr txBox="1"/>
          <p:nvPr/>
        </p:nvSpPr>
        <p:spPr>
          <a:xfrm>
            <a:off x="9211443" y="5145763"/>
            <a:ext cx="7325025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6"/>
              </a:lnSpc>
              <a:spcBef>
                <a:spcPct val="0"/>
              </a:spcBef>
            </a:pPr>
            <a:endParaRPr sz="1400" dirty="0"/>
          </a:p>
          <a:p>
            <a:pPr algn="ctr">
              <a:lnSpc>
                <a:spcPts val="4406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3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pilares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fundamentais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rotina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sucesso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vem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Planejamento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com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execusão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medição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controle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Identificar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NPs e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trazer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estrutura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pra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isso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é fundamental para a </a:t>
            </a:r>
            <a:r>
              <a:rPr lang="en-US" sz="32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transformação</a:t>
            </a:r>
            <a:r>
              <a:rPr lang="en-US" sz="32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canal.</a:t>
            </a:r>
          </a:p>
        </p:txBody>
      </p:sp>
    </p:spTree>
    <p:extLst>
      <p:ext uri="{BB962C8B-B14F-4D97-AF65-F5344CB8AC3E}">
        <p14:creationId xmlns:p14="http://schemas.microsoft.com/office/powerpoint/2010/main" val="319021892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3BAA2-0702-E9AB-EA8C-172F44FD9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D1527D-92D3-B770-F6C8-C9326D0CE81F}"/>
              </a:ext>
            </a:extLst>
          </p:cNvPr>
          <p:cNvSpPr/>
          <p:nvPr/>
        </p:nvSpPr>
        <p:spPr>
          <a:xfrm>
            <a:off x="-1028697" y="-301821"/>
            <a:ext cx="19316694" cy="10865644"/>
          </a:xfrm>
          <a:custGeom>
            <a:avLst/>
            <a:gdLst/>
            <a:ahLst/>
            <a:cxnLst/>
            <a:rect l="l" t="t" r="r" b="b"/>
            <a:pathLst>
              <a:path w="19316694" h="10865644">
                <a:moveTo>
                  <a:pt x="0" y="0"/>
                </a:moveTo>
                <a:lnTo>
                  <a:pt x="19316694" y="0"/>
                </a:lnTo>
                <a:lnTo>
                  <a:pt x="19316694" y="10865644"/>
                </a:lnTo>
                <a:lnTo>
                  <a:pt x="0" y="108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E62A0D91-D584-1522-6778-8139728F4EAF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2D9E785-BFAE-BB96-688F-0DEA10738790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99F2E3C-4764-462D-448E-B4556DAC7A55}"/>
              </a:ext>
            </a:extLst>
          </p:cNvPr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33DA4BF-030C-D232-0BA2-1C066B0B2663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26BF1C7-6FED-CAFD-9DEA-5108ED94BAF4}"/>
              </a:ext>
            </a:extLst>
          </p:cNvPr>
          <p:cNvSpPr/>
          <p:nvPr/>
        </p:nvSpPr>
        <p:spPr>
          <a:xfrm rot="-10800000">
            <a:off x="1166811" y="663438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4FCC1DA-F4BD-C48D-0CA6-DBCAC4A6E6CA}"/>
              </a:ext>
            </a:extLst>
          </p:cNvPr>
          <p:cNvSpPr/>
          <p:nvPr/>
        </p:nvSpPr>
        <p:spPr>
          <a:xfrm>
            <a:off x="15547882" y="3193314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AD2ECE2B-0793-735A-DC1D-009F1E22EC1E}"/>
              </a:ext>
            </a:extLst>
          </p:cNvPr>
          <p:cNvSpPr txBox="1"/>
          <p:nvPr/>
        </p:nvSpPr>
        <p:spPr>
          <a:xfrm>
            <a:off x="2209800" y="3784232"/>
            <a:ext cx="15621000" cy="4994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BR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Garantir a transformação dos distribuidores e da força de vendas;</a:t>
            </a:r>
          </a:p>
          <a:p>
            <a:pPr marL="571500" indent="-5715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BR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Mapear os pontos com maior potencial para operação PEDS;</a:t>
            </a:r>
          </a:p>
          <a:p>
            <a:pPr marL="571500" indent="-5715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BR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Atuar como propulsor do novo modelo, orientando os times para o sucesso.</a:t>
            </a:r>
          </a:p>
          <a:p>
            <a:pPr marL="571500" indent="-5715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BR" sz="367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É essencial definir claramente os papéis de GN, Distribuidor e Ponto de Venda, estabelecendo rotinas, metas e ferramentas adequadas para cada um.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40A14DF-835B-A9CB-535D-AC1E605EA694}"/>
              </a:ext>
            </a:extLst>
          </p:cNvPr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C9CCB29-89AD-E90A-B724-C16C583389AD}"/>
              </a:ext>
            </a:extLst>
          </p:cNvPr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0CD9E2B-1B2A-9434-34D4-ED703A93B0D1}"/>
              </a:ext>
            </a:extLst>
          </p:cNvPr>
          <p:cNvSpPr txBox="1"/>
          <p:nvPr/>
        </p:nvSpPr>
        <p:spPr>
          <a:xfrm>
            <a:off x="1905001" y="1420144"/>
            <a:ext cx="13182599" cy="15135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pt-BR" sz="4999" b="1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GN passa a atuar como consultor estratégico, sendo peça-chave para:</a:t>
            </a:r>
            <a:endParaRPr lang="en-US" sz="4999" b="1" dirty="0">
              <a:solidFill>
                <a:srgbClr val="FFFFFF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180775489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A51EE-A540-5A22-01F3-F8829E2EC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DF32E46-EA05-4A83-0578-D2D04BEF7B47}"/>
              </a:ext>
            </a:extLst>
          </p:cNvPr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A28D4238-045C-8CDF-09B8-AEE1C9D9F46B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19C996C-3506-5017-9B24-90034C2559FC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6A6067B8-4E9C-4A51-FF1C-05B326171860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D8F62A53-068C-E773-07DF-814C76BC3123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67B65C87-4B80-F97B-1B6D-4C324CC759C0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45DC488-10BE-3DFD-5F2E-1B3A59FFCB14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D46B99E-9A39-C0D3-EADE-3982E99BE77E}"/>
              </a:ext>
            </a:extLst>
          </p:cNvPr>
          <p:cNvSpPr txBox="1"/>
          <p:nvPr/>
        </p:nvSpPr>
        <p:spPr>
          <a:xfrm>
            <a:off x="1590046" y="2359952"/>
            <a:ext cx="543163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1">
                <a:solidFill>
                  <a:srgbClr val="171717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GESTÃO  360°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B77A521-4E21-57AF-849E-8526310DF84D}"/>
              </a:ext>
            </a:extLst>
          </p:cNvPr>
          <p:cNvGrpSpPr/>
          <p:nvPr/>
        </p:nvGrpSpPr>
        <p:grpSpPr>
          <a:xfrm>
            <a:off x="10051199" y="-4207891"/>
            <a:ext cx="15881065" cy="13402386"/>
            <a:chOff x="0" y="0"/>
            <a:chExt cx="15544800" cy="1311860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EB7EA6C-131C-B006-AD42-428197A0EE62}"/>
                </a:ext>
              </a:extLst>
            </p:cNvPr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0730489D-54B0-DAC2-E1DF-7D600B642A96}"/>
              </a:ext>
            </a:extLst>
          </p:cNvPr>
          <p:cNvSpPr/>
          <p:nvPr/>
        </p:nvSpPr>
        <p:spPr>
          <a:xfrm>
            <a:off x="262542" y="8767183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B52FB58-D36C-25E3-4B76-D606E8F21AA7}"/>
              </a:ext>
            </a:extLst>
          </p:cNvPr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3EB95A5-331C-E8B6-C85B-FAFD7EA21EF7}"/>
              </a:ext>
            </a:extLst>
          </p:cNvPr>
          <p:cNvSpPr/>
          <p:nvPr/>
        </p:nvSpPr>
        <p:spPr>
          <a:xfrm>
            <a:off x="15218731" y="4199639"/>
            <a:ext cx="2076450" cy="1329185"/>
          </a:xfrm>
          <a:custGeom>
            <a:avLst/>
            <a:gdLst/>
            <a:ahLst/>
            <a:cxnLst/>
            <a:rect l="l" t="t" r="r" b="b"/>
            <a:pathLst>
              <a:path w="2076450" h="1329185">
                <a:moveTo>
                  <a:pt x="0" y="0"/>
                </a:moveTo>
                <a:lnTo>
                  <a:pt x="2076450" y="0"/>
                </a:lnTo>
                <a:lnTo>
                  <a:pt x="2076450" y="1329185"/>
                </a:lnTo>
                <a:lnTo>
                  <a:pt x="0" y="13291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3861" b="-9161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1DA39603-6E31-3766-8B38-90F80DE61C32}"/>
              </a:ext>
            </a:extLst>
          </p:cNvPr>
          <p:cNvSpPr/>
          <p:nvPr/>
        </p:nvSpPr>
        <p:spPr>
          <a:xfrm rot="6060">
            <a:off x="1396013" y="3936130"/>
            <a:ext cx="539020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8" name="Freeform 18" descr="Uma imagem com lua  Descrição gerada automaticamente">
            <a:extLst>
              <a:ext uri="{FF2B5EF4-FFF2-40B4-BE49-F238E27FC236}">
                <a16:creationId xmlns:a16="http://schemas.microsoft.com/office/drawing/2014/main" id="{AB46F186-229E-24ED-A20B-2FF8DDD205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86215" y="867312"/>
            <a:ext cx="11501785" cy="9371110"/>
          </a:xfrm>
          <a:custGeom>
            <a:avLst/>
            <a:gdLst/>
            <a:ahLst/>
            <a:cxnLst/>
            <a:rect l="l" t="t" r="r" b="b"/>
            <a:pathLst>
              <a:path w="11501785" h="9371110">
                <a:moveTo>
                  <a:pt x="0" y="0"/>
                </a:moveTo>
                <a:lnTo>
                  <a:pt x="11501785" y="0"/>
                </a:lnTo>
                <a:lnTo>
                  <a:pt x="11501785" y="9371110"/>
                </a:lnTo>
                <a:lnTo>
                  <a:pt x="0" y="9371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8937" t="-30441"/>
            </a:stretch>
          </a:blipFill>
        </p:spPr>
        <p:txBody>
          <a:bodyPr/>
          <a:lstStyle/>
          <a:p>
            <a:endParaRPr lang="pt-BR" sz="240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81BEF84-89F9-E502-5565-6E5BC63AD7D3}"/>
              </a:ext>
            </a:extLst>
          </p:cNvPr>
          <p:cNvSpPr txBox="1"/>
          <p:nvPr/>
        </p:nvSpPr>
        <p:spPr>
          <a:xfrm>
            <a:off x="726505" y="4360739"/>
            <a:ext cx="113538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 lang="en-US" sz="30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600"/>
              </a:lnSpc>
            </a:pPr>
            <a:r>
              <a:rPr lang="en-US" sz="5400" b="1" dirty="0">
                <a:solidFill>
                  <a:srgbClr val="3A3A3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INFLUÊNCIA</a:t>
            </a:r>
            <a:endParaRPr lang="en-US" sz="54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600"/>
              </a:lnSpc>
            </a:pPr>
            <a:endParaRPr lang="en-US" sz="30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7336335-42C6-F40B-A37D-A582C11118B6}"/>
              </a:ext>
            </a:extLst>
          </p:cNvPr>
          <p:cNvSpPr txBox="1"/>
          <p:nvPr/>
        </p:nvSpPr>
        <p:spPr>
          <a:xfrm>
            <a:off x="318602" y="5641461"/>
            <a:ext cx="105119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96000F"/>
                </a:solidFill>
                <a:latin typeface="AMX" panose="020B0604020202020204" charset="0"/>
                <a:cs typeface="AMX" panose="020B0604020202020204" charset="0"/>
              </a:rPr>
              <a:t>“criatividade e inovação se tornam ferramentas do GN</a:t>
            </a:r>
          </a:p>
          <a:p>
            <a:pPr algn="ctr"/>
            <a:r>
              <a:rPr lang="pt-BR" sz="2800" b="1" dirty="0">
                <a:solidFill>
                  <a:srgbClr val="96000F"/>
                </a:solidFill>
                <a:latin typeface="AMX" panose="020B0604020202020204" charset="0"/>
                <a:cs typeface="AMX" panose="020B0604020202020204" charset="0"/>
              </a:rPr>
              <a:t>para questionar o status quo, explorar novas possibilidades</a:t>
            </a:r>
          </a:p>
          <a:p>
            <a:pPr algn="ctr"/>
            <a:r>
              <a:rPr lang="pt-BR" sz="2800" b="1" dirty="0">
                <a:solidFill>
                  <a:srgbClr val="96000F"/>
                </a:solidFill>
                <a:latin typeface="AMX" panose="020B0604020202020204" charset="0"/>
                <a:cs typeface="AMX" panose="020B0604020202020204" charset="0"/>
              </a:rPr>
              <a:t>e cocriar soluções que transformam desafios do canal em oportunidades.”</a:t>
            </a:r>
          </a:p>
          <a:p>
            <a:pPr algn="ctr"/>
            <a:r>
              <a:rPr lang="pt-BR" sz="2800" b="1" dirty="0">
                <a:solidFill>
                  <a:srgbClr val="96000F"/>
                </a:solidFill>
                <a:latin typeface="AMX" panose="020B0604020202020204" charset="0"/>
                <a:cs typeface="AMX" panose="020B0604020202020204" charset="0"/>
              </a:rPr>
              <a:t>“Ideias ganham forma e a transformação começa na atitude” </a:t>
            </a:r>
            <a:endParaRPr lang="pt-BR" sz="2800" dirty="0">
              <a:solidFill>
                <a:srgbClr val="9600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4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FB44B-A132-11A4-92B4-1FCB08299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A75B747E-E616-84D7-4DC9-9EF3569CA61A}"/>
              </a:ext>
            </a:extLst>
          </p:cNvPr>
          <p:cNvGrpSpPr/>
          <p:nvPr/>
        </p:nvGrpSpPr>
        <p:grpSpPr>
          <a:xfrm>
            <a:off x="-265343" y="-186828"/>
            <a:ext cx="18620018" cy="10477571"/>
            <a:chOff x="0" y="0"/>
            <a:chExt cx="24384000" cy="13720991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3CE02ED2-F779-EFD0-F5FA-2917C40D1FE6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6" name="Imagem 15" descr="Uma imagem contendo luz&#10;&#10;Descrição gerada automaticamente">
            <a:extLst>
              <a:ext uri="{FF2B5EF4-FFF2-40B4-BE49-F238E27FC236}">
                <a16:creationId xmlns:a16="http://schemas.microsoft.com/office/drawing/2014/main" id="{DC3DFBC0-AB28-638B-A9CC-48626EE17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54" y="7341246"/>
            <a:ext cx="534726" cy="542151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6C04A495-1013-4E9E-36B9-D6FCDB99B22E}"/>
              </a:ext>
            </a:extLst>
          </p:cNvPr>
          <p:cNvGrpSpPr/>
          <p:nvPr/>
        </p:nvGrpSpPr>
        <p:grpSpPr>
          <a:xfrm>
            <a:off x="1302969" y="2332900"/>
            <a:ext cx="3307167" cy="3684480"/>
            <a:chOff x="613786" y="1506078"/>
            <a:chExt cx="2204778" cy="2456320"/>
          </a:xfrm>
        </p:grpSpPr>
        <p:pic>
          <p:nvPicPr>
            <p:cNvPr id="14" name="Imagem 13" descr="Ícone&#10;&#10;Descrição gerada automaticamente com confiança média">
              <a:extLst>
                <a:ext uri="{FF2B5EF4-FFF2-40B4-BE49-F238E27FC236}">
                  <a16:creationId xmlns:a16="http://schemas.microsoft.com/office/drawing/2014/main" id="{CA499D97-1B69-F35C-852C-4447F7271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42" y="2000909"/>
              <a:ext cx="539678" cy="561960"/>
            </a:xfrm>
            <a:prstGeom prst="rect">
              <a:avLst/>
            </a:prstGeom>
          </p:spPr>
        </p:pic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4120039C-D996-7B93-B0C6-66AD945B91C6}"/>
                </a:ext>
              </a:extLst>
            </p:cNvPr>
            <p:cNvSpPr>
              <a:spLocks/>
            </p:cNvSpPr>
            <p:nvPr/>
          </p:nvSpPr>
          <p:spPr>
            <a:xfrm>
              <a:off x="654269" y="1506078"/>
              <a:ext cx="334712" cy="33471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/>
            <a:effectLst>
              <a:outerShdw blurRad="203200" dist="114300" dir="5400000" algn="ctr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pt-BR" sz="2100" b="1" kern="0">
                  <a:solidFill>
                    <a:srgbClr val="C00000"/>
                  </a:solidFill>
                  <a:latin typeface="Calibri"/>
                </a:rPr>
                <a:t>1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6E82DFEB-9BB5-6DF3-79A4-EC912748FE97}"/>
                </a:ext>
              </a:extLst>
            </p:cNvPr>
            <p:cNvSpPr txBox="1"/>
            <p:nvPr/>
          </p:nvSpPr>
          <p:spPr>
            <a:xfrm>
              <a:off x="613786" y="2685125"/>
              <a:ext cx="2204778" cy="1277273"/>
            </a:xfrm>
            <a:prstGeom prst="rect">
              <a:avLst/>
            </a:prstGeom>
            <a:noFill/>
          </p:spPr>
          <p:txBody>
            <a:bodyPr wrap="square" lIns="137160" tIns="68580" rIns="137160" bIns="68580" anchor="t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  <a:ea typeface="+mn-lt"/>
                  <a:cs typeface="+mn-lt"/>
                </a:rPr>
                <a:t>COMPETÊNCIAS ESTRATÉGICAS</a:t>
              </a:r>
              <a:endParaRPr lang="pt-BR" sz="2700" dirty="0">
                <a:ea typeface="Calibri" panose="020F0502020204030204"/>
                <a:cs typeface="Calibri" panose="020F0502020204030204"/>
              </a:endParaRPr>
            </a:p>
            <a:p>
              <a:endParaRPr lang="pt-BR" sz="1650" dirty="0">
                <a:solidFill>
                  <a:schemeClr val="bg1"/>
                </a:solidFill>
                <a:ea typeface="+mn-lt"/>
                <a:cs typeface="+mn-lt"/>
              </a:endParaRP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Evolução dos Negócios​</a:t>
              </a: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Essência da Marca​</a:t>
              </a: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Papel das Partes​</a:t>
              </a: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Cultura​</a:t>
              </a: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Experiência do Cliente​</a:t>
              </a:r>
              <a:endParaRPr lang="pt-BR" sz="2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F231027F-9601-8E0E-C9AB-106F2AE0966D}"/>
              </a:ext>
            </a:extLst>
          </p:cNvPr>
          <p:cNvGrpSpPr/>
          <p:nvPr/>
        </p:nvGrpSpPr>
        <p:grpSpPr>
          <a:xfrm>
            <a:off x="1042775" y="7527246"/>
            <a:ext cx="6327119" cy="2317391"/>
            <a:chOff x="2981183" y="5099443"/>
            <a:chExt cx="4218079" cy="1544927"/>
          </a:xfrm>
        </p:grpSpPr>
        <p:pic>
          <p:nvPicPr>
            <p:cNvPr id="12" name="Imagem 11" descr="Prato de sobremesa&#10;&#10;Descrição gerada automaticamente com confiança média">
              <a:extLst>
                <a:ext uri="{FF2B5EF4-FFF2-40B4-BE49-F238E27FC236}">
                  <a16:creationId xmlns:a16="http://schemas.microsoft.com/office/drawing/2014/main" id="{F49C75AD-2421-5726-9103-0F9FF9F6E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791" y="5594990"/>
              <a:ext cx="945674" cy="509970"/>
            </a:xfrm>
            <a:prstGeom prst="rect">
              <a:avLst/>
            </a:prstGeom>
          </p:spPr>
        </p:pic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D9133BE1-ADAF-7116-54B1-D05757A1325D}"/>
                </a:ext>
              </a:extLst>
            </p:cNvPr>
            <p:cNvSpPr>
              <a:spLocks/>
            </p:cNvSpPr>
            <p:nvPr/>
          </p:nvSpPr>
          <p:spPr>
            <a:xfrm>
              <a:off x="2981183" y="5099443"/>
              <a:ext cx="334712" cy="33471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/>
            <a:effectLst>
              <a:outerShdw blurRad="203200" dist="114300" dir="5400000" algn="ctr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pt-BR" sz="2100" b="1" kern="0">
                  <a:solidFill>
                    <a:srgbClr val="C00000"/>
                  </a:solidFill>
                  <a:latin typeface="Calibri"/>
                </a:rPr>
                <a:t>2</a:t>
              </a:r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23D3CC9D-340B-721D-6D79-5957D9A82FA1}"/>
                </a:ext>
              </a:extLst>
            </p:cNvPr>
            <p:cNvSpPr txBox="1"/>
            <p:nvPr/>
          </p:nvSpPr>
          <p:spPr>
            <a:xfrm>
              <a:off x="4231651" y="5197820"/>
              <a:ext cx="2967611" cy="1446550"/>
            </a:xfrm>
            <a:prstGeom prst="rect">
              <a:avLst/>
            </a:prstGeom>
            <a:noFill/>
          </p:spPr>
          <p:txBody>
            <a:bodyPr wrap="square" lIns="137160" tIns="68580" rIns="137160" bIns="68580" anchor="t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  <a:ea typeface="+mn-lt"/>
                  <a:cs typeface="+mn-lt"/>
                </a:rPr>
                <a:t>COMPETÊNCIAS </a:t>
              </a:r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ESTRATÉGICAS E SOCIOEMOCIONAIS</a:t>
              </a:r>
              <a:endParaRPr lang="pt-BR" sz="2700" dirty="0">
                <a:ea typeface="Calibri" panose="020F0502020204030204"/>
                <a:cs typeface="Calibri" panose="020F0502020204030204"/>
              </a:endParaRPr>
            </a:p>
            <a:p>
              <a:endParaRPr lang="pt-BR" sz="1650" dirty="0">
                <a:solidFill>
                  <a:schemeClr val="bg1"/>
                </a:solidFill>
                <a:ea typeface="+mn-lt"/>
                <a:cs typeface="+mn-lt"/>
              </a:endParaRP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Experiência do Cliente</a:t>
              </a: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Motivação e Propósito​</a:t>
              </a: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Protagonismo​</a:t>
              </a: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Resiliência​</a:t>
              </a: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​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13D5C80-D3BC-8D88-8DB8-7FFF377A2C47}"/>
              </a:ext>
            </a:extLst>
          </p:cNvPr>
          <p:cNvGrpSpPr/>
          <p:nvPr/>
        </p:nvGrpSpPr>
        <p:grpSpPr>
          <a:xfrm>
            <a:off x="4292334" y="3070925"/>
            <a:ext cx="5708682" cy="3841184"/>
            <a:chOff x="2861556" y="2047283"/>
            <a:chExt cx="3805788" cy="2560789"/>
          </a:xfrm>
        </p:grpSpPr>
        <p:pic>
          <p:nvPicPr>
            <p:cNvPr id="10" name="Imagem 9" descr="Desenho de uma pessoa&#10;&#10;Descrição gerada automaticamente com confiança baixa">
              <a:extLst>
                <a:ext uri="{FF2B5EF4-FFF2-40B4-BE49-F238E27FC236}">
                  <a16:creationId xmlns:a16="http://schemas.microsoft.com/office/drawing/2014/main" id="{0C0F292C-DBA1-7FBE-45E8-271608985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1556" y="2491665"/>
              <a:ext cx="1154776" cy="1167082"/>
            </a:xfrm>
            <a:prstGeom prst="rect">
              <a:avLst/>
            </a:prstGeom>
          </p:spPr>
        </p:pic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E3E558BA-EB6A-4D63-BA0A-AA41BEE89692}"/>
                </a:ext>
              </a:extLst>
            </p:cNvPr>
            <p:cNvSpPr>
              <a:spLocks/>
            </p:cNvSpPr>
            <p:nvPr/>
          </p:nvSpPr>
          <p:spPr>
            <a:xfrm>
              <a:off x="2999681" y="2047283"/>
              <a:ext cx="334712" cy="33471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/>
            <a:effectLst>
              <a:outerShdw blurRad="203200" dist="114300" dir="5400000" algn="ctr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pt-BR" sz="2100" b="1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3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3609CE80-92AD-DBFE-6887-9E754DE01343}"/>
                </a:ext>
              </a:extLst>
            </p:cNvPr>
            <p:cNvSpPr txBox="1"/>
            <p:nvPr/>
          </p:nvSpPr>
          <p:spPr>
            <a:xfrm>
              <a:off x="3349596" y="3669353"/>
              <a:ext cx="3317748" cy="938719"/>
            </a:xfrm>
            <a:prstGeom prst="rect">
              <a:avLst/>
            </a:prstGeom>
            <a:noFill/>
          </p:spPr>
          <p:txBody>
            <a:bodyPr wrap="square" lIns="137160" tIns="68580" rIns="137160" bIns="68580" anchor="t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  <a:ea typeface="+mn-lt"/>
                  <a:cs typeface="+mn-lt"/>
                </a:rPr>
                <a:t>COMPETÊNCIAS SOCIOEMOCIONAIS </a:t>
              </a:r>
              <a:endParaRPr lang="pt-BR" sz="2700" dirty="0"/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Inteligência Emocional​</a:t>
              </a: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Comunicação​</a:t>
              </a:r>
            </a:p>
            <a:p>
              <a:r>
                <a:rPr lang="pt-BR" sz="1650" dirty="0" err="1">
                  <a:solidFill>
                    <a:schemeClr val="bg1"/>
                  </a:solidFill>
                  <a:ea typeface="+mn-lt"/>
                  <a:cs typeface="+mn-lt"/>
                </a:rPr>
                <a:t>Lifelong</a:t>
              </a:r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 e </a:t>
              </a:r>
              <a:r>
                <a:rPr lang="pt-BR" sz="1650" dirty="0" err="1">
                  <a:solidFill>
                    <a:schemeClr val="bg1"/>
                  </a:solidFill>
                  <a:ea typeface="+mn-lt"/>
                  <a:cs typeface="+mn-lt"/>
                </a:rPr>
                <a:t>Lifewide</a:t>
              </a:r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 Learning </a:t>
              </a:r>
            </a:p>
            <a:p>
              <a:endParaRPr lang="pt-BR" sz="1650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FC93DFC-2226-7AB7-BA7A-0C1AF2ACB06E}"/>
              </a:ext>
            </a:extLst>
          </p:cNvPr>
          <p:cNvGrpSpPr/>
          <p:nvPr/>
        </p:nvGrpSpPr>
        <p:grpSpPr>
          <a:xfrm>
            <a:off x="10243536" y="5716936"/>
            <a:ext cx="4111398" cy="2539100"/>
            <a:chOff x="6829024" y="3811290"/>
            <a:chExt cx="2740932" cy="1692733"/>
          </a:xfrm>
        </p:grpSpPr>
        <p:pic>
          <p:nvPicPr>
            <p:cNvPr id="8" name="Imagem 7" descr="Uma imagem contendo bola&#10;&#10;Descrição gerada automaticamente">
              <a:extLst>
                <a:ext uri="{FF2B5EF4-FFF2-40B4-BE49-F238E27FC236}">
                  <a16:creationId xmlns:a16="http://schemas.microsoft.com/office/drawing/2014/main" id="{930076A5-E20B-8CDF-CA1F-1D5107A4B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392" y="4173768"/>
              <a:ext cx="717920" cy="720396"/>
            </a:xfrm>
            <a:prstGeom prst="rect">
              <a:avLst/>
            </a:prstGeom>
          </p:spPr>
        </p:pic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3BE422A0-5AEA-A5FA-1D1D-91CE6D9462A0}"/>
                </a:ext>
              </a:extLst>
            </p:cNvPr>
            <p:cNvSpPr>
              <a:spLocks/>
            </p:cNvSpPr>
            <p:nvPr/>
          </p:nvSpPr>
          <p:spPr>
            <a:xfrm>
              <a:off x="6829024" y="3811290"/>
              <a:ext cx="334712" cy="33471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/>
            <a:effectLst>
              <a:outerShdw blurRad="203200" dist="114300" dir="5400000" algn="ctr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pt-BR" sz="2100" b="1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5</a:t>
              </a: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3F7BB6B6-90AA-EBB5-63C1-5DBED5F8CABF}"/>
                </a:ext>
              </a:extLst>
            </p:cNvPr>
            <p:cNvSpPr txBox="1"/>
            <p:nvPr/>
          </p:nvSpPr>
          <p:spPr>
            <a:xfrm>
              <a:off x="7116789" y="4903859"/>
              <a:ext cx="2453167" cy="600164"/>
            </a:xfrm>
            <a:prstGeom prst="rect">
              <a:avLst/>
            </a:prstGeom>
            <a:noFill/>
          </p:spPr>
          <p:txBody>
            <a:bodyPr wrap="square" lIns="137160" tIns="68580" rIns="137160" bIns="68580" anchor="t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  <a:ea typeface="+mn-lt"/>
                  <a:cs typeface="+mn-lt"/>
                </a:rPr>
                <a:t>CANVAS E PLANO DE NEGÓCIOS</a:t>
              </a:r>
            </a:p>
            <a:p>
              <a:pPr marL="428625" indent="-428625">
                <a:buFont typeface="Arial" panose="020B0604020202020204" pitchFamily="34" charset="0"/>
                <a:buChar char="•"/>
              </a:pPr>
              <a:r>
                <a:rPr lang="en-US" sz="1650" dirty="0" err="1">
                  <a:solidFill>
                    <a:schemeClr val="bg1"/>
                  </a:solidFill>
                  <a:ea typeface="+mn-lt"/>
                  <a:cs typeface="+mn-lt"/>
                </a:rPr>
                <a:t>Etapas</a:t>
              </a:r>
              <a:r>
                <a:rPr lang="en-US" sz="1650" dirty="0">
                  <a:solidFill>
                    <a:schemeClr val="bg1"/>
                  </a:solidFill>
                  <a:ea typeface="+mn-lt"/>
                  <a:cs typeface="+mn-lt"/>
                </a:rPr>
                <a:t> do canvas</a:t>
              </a:r>
            </a:p>
            <a:p>
              <a:pPr marL="428625" indent="-428625">
                <a:buFont typeface="Arial" panose="020B0604020202020204" pitchFamily="34" charset="0"/>
                <a:buChar char="•"/>
              </a:pPr>
              <a:r>
                <a:rPr lang="en-US" sz="1650" dirty="0" err="1">
                  <a:solidFill>
                    <a:schemeClr val="bg1"/>
                  </a:solidFill>
                  <a:ea typeface="+mn-lt"/>
                  <a:cs typeface="+mn-lt"/>
                </a:rPr>
                <a:t>Atividade</a:t>
              </a:r>
              <a:r>
                <a:rPr lang="en-US" sz="1650" dirty="0">
                  <a:solidFill>
                    <a:schemeClr val="bg1"/>
                  </a:solidFill>
                  <a:ea typeface="+mn-lt"/>
                  <a:cs typeface="+mn-lt"/>
                </a:rPr>
                <a:t> </a:t>
              </a:r>
              <a:r>
                <a:rPr lang="en-US" sz="1650" dirty="0" err="1">
                  <a:solidFill>
                    <a:schemeClr val="bg1"/>
                  </a:solidFill>
                  <a:ea typeface="+mn-lt"/>
                  <a:cs typeface="+mn-lt"/>
                </a:rPr>
                <a:t>estudo</a:t>
              </a:r>
              <a:r>
                <a:rPr lang="en-US" sz="1650" dirty="0">
                  <a:solidFill>
                    <a:schemeClr val="bg1"/>
                  </a:solidFill>
                  <a:ea typeface="+mn-lt"/>
                  <a:cs typeface="+mn-lt"/>
                </a:rPr>
                <a:t> de </a:t>
              </a:r>
              <a:r>
                <a:rPr lang="en-US" sz="1650" dirty="0" err="1">
                  <a:solidFill>
                    <a:schemeClr val="bg1"/>
                  </a:solidFill>
                  <a:ea typeface="+mn-lt"/>
                  <a:cs typeface="+mn-lt"/>
                </a:rPr>
                <a:t>caso</a:t>
              </a:r>
              <a:endParaRPr lang="pt-BR" sz="2700" dirty="0" err="1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61C6099-C32F-1EF6-ABE1-0F0AF6E8D942}"/>
              </a:ext>
            </a:extLst>
          </p:cNvPr>
          <p:cNvGrpSpPr/>
          <p:nvPr/>
        </p:nvGrpSpPr>
        <p:grpSpPr>
          <a:xfrm>
            <a:off x="10475828" y="3560320"/>
            <a:ext cx="5778093" cy="1934930"/>
            <a:chOff x="6983885" y="2373546"/>
            <a:chExt cx="3852062" cy="1289953"/>
          </a:xfrm>
        </p:grpSpPr>
        <p:pic>
          <p:nvPicPr>
            <p:cNvPr id="3" name="Imagem 2" descr="Ícone&#10;&#10;Descrição gerada automaticamente">
              <a:extLst>
                <a:ext uri="{FF2B5EF4-FFF2-40B4-BE49-F238E27FC236}">
                  <a16:creationId xmlns:a16="http://schemas.microsoft.com/office/drawing/2014/main" id="{A868FA7B-D0F9-004D-636F-6BCFCCCD5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885" y="2373546"/>
              <a:ext cx="599092" cy="601568"/>
            </a:xfrm>
            <a:prstGeom prst="rect">
              <a:avLst/>
            </a:prstGeom>
          </p:spPr>
        </p:pic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FD457F72-0464-D1CA-C3D0-D3D60EBAE746}"/>
                </a:ext>
              </a:extLst>
            </p:cNvPr>
            <p:cNvSpPr txBox="1"/>
            <p:nvPr/>
          </p:nvSpPr>
          <p:spPr>
            <a:xfrm>
              <a:off x="7661452" y="2555504"/>
              <a:ext cx="3174495" cy="1107995"/>
            </a:xfrm>
            <a:prstGeom prst="rect">
              <a:avLst/>
            </a:prstGeom>
            <a:noFill/>
          </p:spPr>
          <p:txBody>
            <a:bodyPr wrap="square" lIns="137160" tIns="68580" rIns="137160" bIns="68580" anchor="t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  <a:ea typeface="+mn-lt"/>
                  <a:cs typeface="+mn-lt"/>
                </a:rPr>
                <a:t>COMPETÊNCIAS DO GN</a:t>
              </a:r>
              <a:endParaRPr lang="pt-BR" sz="2700" dirty="0"/>
            </a:p>
            <a:p>
              <a:pPr marL="428625" indent="-428625">
                <a:buFont typeface="Arial" panose="020B0604020202020204" pitchFamily="34" charset="0"/>
                <a:buChar char="•"/>
              </a:pPr>
              <a:r>
                <a:rPr lang="en-US" sz="1650" dirty="0" err="1">
                  <a:solidFill>
                    <a:schemeClr val="bg1"/>
                  </a:solidFill>
                  <a:ea typeface="+mn-lt"/>
                  <a:cs typeface="+mn-lt"/>
                </a:rPr>
                <a:t>Estudo</a:t>
              </a:r>
              <a:r>
                <a:rPr lang="en-US" sz="1650" dirty="0">
                  <a:solidFill>
                    <a:schemeClr val="bg1"/>
                  </a:solidFill>
                  <a:ea typeface="+mn-lt"/>
                  <a:cs typeface="+mn-lt"/>
                </a:rPr>
                <a:t> de </a:t>
              </a:r>
              <a:r>
                <a:rPr lang="en-US" sz="1650" dirty="0" err="1">
                  <a:solidFill>
                    <a:schemeClr val="bg1"/>
                  </a:solidFill>
                  <a:ea typeface="+mn-lt"/>
                  <a:cs typeface="+mn-lt"/>
                </a:rPr>
                <a:t>caso</a:t>
              </a:r>
              <a:r>
                <a:rPr lang="en-US" sz="1650" dirty="0">
                  <a:solidFill>
                    <a:schemeClr val="bg1"/>
                  </a:solidFill>
                  <a:ea typeface="+mn-lt"/>
                  <a:cs typeface="+mn-lt"/>
                </a:rPr>
                <a:t> real</a:t>
              </a:r>
            </a:p>
            <a:p>
              <a:pPr marL="428625" indent="-428625">
                <a:buFont typeface="Arial" panose="020B0604020202020204" pitchFamily="34" charset="0"/>
                <a:buChar char="•"/>
              </a:pPr>
              <a:r>
                <a:rPr lang="en-US" sz="1650" dirty="0" err="1">
                  <a:solidFill>
                    <a:schemeClr val="bg1"/>
                  </a:solidFill>
                  <a:ea typeface="+mn-lt"/>
                  <a:cs typeface="+mn-lt"/>
                </a:rPr>
                <a:t>Diagrama</a:t>
              </a:r>
              <a:r>
                <a:rPr lang="en-US" sz="1650" dirty="0">
                  <a:solidFill>
                    <a:schemeClr val="bg1"/>
                  </a:solidFill>
                  <a:ea typeface="+mn-lt"/>
                  <a:cs typeface="+mn-lt"/>
                </a:rPr>
                <a:t> de </a:t>
              </a:r>
              <a:r>
                <a:rPr lang="pt-BR" sz="1650" dirty="0">
                  <a:solidFill>
                    <a:srgbClr val="FFFFFF"/>
                  </a:solidFill>
                  <a:latin typeface="Calibri" panose="020F0502020204030204" pitchFamily="34" charset="0"/>
                </a:rPr>
                <a:t>Ishikawa</a:t>
              </a:r>
            </a:p>
            <a:p>
              <a:pPr marL="428625" indent="-428625">
                <a:buFont typeface="Arial" panose="020B0604020202020204" pitchFamily="34" charset="0"/>
                <a:buChar char="•"/>
              </a:pPr>
              <a:r>
                <a:rPr lang="pt-BR" sz="1650" dirty="0">
                  <a:solidFill>
                    <a:srgbClr val="FFFFFF"/>
                  </a:solidFill>
                  <a:latin typeface="Calibri" panose="020F0502020204030204" pitchFamily="34" charset="0"/>
                  <a:ea typeface="+mn-lt"/>
                  <a:cs typeface="+mn-lt"/>
                </a:rPr>
                <a:t>Matriz de GUT</a:t>
              </a:r>
            </a:p>
            <a:p>
              <a:pPr marL="428625" indent="-428625">
                <a:buFont typeface="Arial" panose="020B0604020202020204" pitchFamily="34" charset="0"/>
                <a:buChar char="•"/>
              </a:pPr>
              <a:r>
                <a:rPr lang="pt-BR" sz="1650" dirty="0" err="1">
                  <a:solidFill>
                    <a:srgbClr val="FFFFFF"/>
                  </a:solidFill>
                  <a:latin typeface="Calibri" panose="020F0502020204030204" pitchFamily="34" charset="0"/>
                  <a:ea typeface="+mn-lt"/>
                  <a:cs typeface="+mn-lt"/>
                </a:rPr>
                <a:t>Planner</a:t>
              </a:r>
              <a:r>
                <a:rPr lang="pt-BR" sz="1650" dirty="0">
                  <a:solidFill>
                    <a:srgbClr val="FFFFFF"/>
                  </a:solidFill>
                  <a:latin typeface="Calibri" panose="020F0502020204030204" pitchFamily="34" charset="0"/>
                  <a:ea typeface="+mn-lt"/>
                  <a:cs typeface="+mn-lt"/>
                </a:rPr>
                <a:t> </a:t>
              </a:r>
              <a:r>
                <a:rPr lang="pt-BR" sz="1650" dirty="0" err="1">
                  <a:solidFill>
                    <a:srgbClr val="FFFFFF"/>
                  </a:solidFill>
                  <a:latin typeface="Calibri" panose="020F0502020204030204" pitchFamily="34" charset="0"/>
                  <a:ea typeface="+mn-lt"/>
                  <a:cs typeface="+mn-lt"/>
                </a:rPr>
                <a:t>Lifelong</a:t>
              </a:r>
              <a:r>
                <a:rPr lang="pt-BR" sz="1650" dirty="0">
                  <a:solidFill>
                    <a:srgbClr val="FFFFFF"/>
                  </a:solidFill>
                  <a:latin typeface="Calibri" panose="020F0502020204030204" pitchFamily="34" charset="0"/>
                  <a:ea typeface="+mn-lt"/>
                  <a:cs typeface="+mn-lt"/>
                </a:rPr>
                <a:t> </a:t>
              </a:r>
              <a:r>
                <a:rPr lang="pt-BR" sz="1650" dirty="0" err="1">
                  <a:solidFill>
                    <a:srgbClr val="FFFFFF"/>
                  </a:solidFill>
                  <a:latin typeface="Calibri" panose="020F0502020204030204" pitchFamily="34" charset="0"/>
                  <a:ea typeface="+mn-lt"/>
                  <a:cs typeface="+mn-lt"/>
                </a:rPr>
                <a:t>learnner</a:t>
              </a:r>
              <a:endParaRPr lang="pt-BR" sz="1650" dirty="0">
                <a:solidFill>
                  <a:srgbClr val="FFFFFF"/>
                </a:solidFill>
                <a:latin typeface="Calibri" panose="020F0502020204030204" pitchFamily="34" charset="0"/>
                <a:ea typeface="+mn-lt"/>
                <a:cs typeface="+mn-lt"/>
              </a:endParaRPr>
            </a:p>
            <a:p>
              <a:pPr marL="428625" indent="-428625">
                <a:buFont typeface="Arial" panose="020B0604020202020204" pitchFamily="34" charset="0"/>
                <a:buChar char="•"/>
              </a:pPr>
              <a:r>
                <a:rPr lang="pt-BR" sz="1650" dirty="0">
                  <a:solidFill>
                    <a:srgbClr val="FFFFFF"/>
                  </a:solidFill>
                  <a:latin typeface="Calibri" panose="020F0502020204030204" pitchFamily="34" charset="0"/>
                  <a:ea typeface="+mn-lt"/>
                  <a:cs typeface="+mn-lt"/>
                </a:rPr>
                <a:t>Pós </a:t>
              </a:r>
              <a:r>
                <a:rPr lang="pt-BR" sz="1650" dirty="0" err="1">
                  <a:solidFill>
                    <a:srgbClr val="FFFFFF"/>
                  </a:solidFill>
                  <a:latin typeface="Calibri" panose="020F0502020204030204" pitchFamily="34" charset="0"/>
                  <a:ea typeface="+mn-lt"/>
                  <a:cs typeface="+mn-lt"/>
                </a:rPr>
                <a:t>Work</a:t>
              </a:r>
              <a:r>
                <a:rPr lang="pt-BR" sz="1650" dirty="0">
                  <a:solidFill>
                    <a:srgbClr val="FFFFFF"/>
                  </a:solidFill>
                  <a:latin typeface="Calibri" panose="020F0502020204030204" pitchFamily="34" charset="0"/>
                  <a:ea typeface="+mn-lt"/>
                  <a:cs typeface="+mn-lt"/>
                </a:rPr>
                <a:t> – aplicação na carteira</a:t>
              </a:r>
              <a:endParaRPr lang="pt-BR" sz="27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6" name="Imagem 65">
            <a:extLst>
              <a:ext uri="{FF2B5EF4-FFF2-40B4-BE49-F238E27FC236}">
                <a16:creationId xmlns:a16="http://schemas.microsoft.com/office/drawing/2014/main" id="{FF75629C-2C47-F2C0-6BB1-0EC0118378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071">
            <a:off x="1348181" y="2367704"/>
            <a:ext cx="1027332" cy="1389677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FF8A2F21-BEF3-B45E-64FA-7B38AD3E9C0F}"/>
              </a:ext>
            </a:extLst>
          </p:cNvPr>
          <p:cNvGrpSpPr/>
          <p:nvPr/>
        </p:nvGrpSpPr>
        <p:grpSpPr>
          <a:xfrm>
            <a:off x="6561401" y="1848701"/>
            <a:ext cx="3837315" cy="2266808"/>
            <a:chOff x="4282827" y="1232467"/>
            <a:chExt cx="2558210" cy="1511205"/>
          </a:xfrm>
        </p:grpSpPr>
        <p:pic>
          <p:nvPicPr>
            <p:cNvPr id="18" name="Imagem 17" descr="Imagem digital fictícia de person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4D67D3E3-17F4-D327-03C7-BF6D0C9F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133" y="1732153"/>
              <a:ext cx="487690" cy="487690"/>
            </a:xfrm>
            <a:prstGeom prst="rect">
              <a:avLst/>
            </a:prstGeom>
          </p:spPr>
        </p:pic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A18E723D-EE13-B8E9-17FF-8F35D5140D61}"/>
                </a:ext>
              </a:extLst>
            </p:cNvPr>
            <p:cNvSpPr>
              <a:spLocks/>
            </p:cNvSpPr>
            <p:nvPr/>
          </p:nvSpPr>
          <p:spPr>
            <a:xfrm>
              <a:off x="4282827" y="1232467"/>
              <a:ext cx="334712" cy="334712"/>
            </a:xfrm>
            <a:prstGeom prst="ellipse">
              <a:avLst/>
            </a:prstGeom>
            <a:solidFill>
              <a:schemeClr val="bg1">
                <a:alpha val="89000"/>
              </a:schemeClr>
            </a:solidFill>
            <a:ln/>
            <a:effectLst>
              <a:outerShdw blurRad="203200" dist="114300" dir="5400000" algn="ctr" rotWithShape="0">
                <a:schemeClr val="tx1">
                  <a:lumMod val="50000"/>
                  <a:lumOff val="50000"/>
                  <a:alpha val="30000"/>
                </a:schemeClr>
              </a:outerShdw>
            </a:effectLst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pt-BR" sz="2100" b="1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</a:rPr>
                <a:t>4</a:t>
              </a: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D0906DCF-4E67-2D68-13E5-670A69A1F59E}"/>
                </a:ext>
              </a:extLst>
            </p:cNvPr>
            <p:cNvSpPr txBox="1"/>
            <p:nvPr/>
          </p:nvSpPr>
          <p:spPr>
            <a:xfrm>
              <a:off x="4832603" y="1466400"/>
              <a:ext cx="2008434" cy="1277272"/>
            </a:xfrm>
            <a:prstGeom prst="rect">
              <a:avLst/>
            </a:prstGeom>
            <a:noFill/>
          </p:spPr>
          <p:txBody>
            <a:bodyPr wrap="square" lIns="137160" tIns="68580" rIns="137160" bIns="68580" anchor="t">
              <a:spAutoFit/>
            </a:bodyPr>
            <a:lstStyle/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NOÇÕES DE NEGÓCIO</a:t>
              </a:r>
            </a:p>
            <a:p>
              <a:endParaRPr lang="pt-BR" sz="1650" dirty="0">
                <a:solidFill>
                  <a:schemeClr val="bg1"/>
                </a:solidFill>
                <a:ea typeface="+mn-lt"/>
                <a:cs typeface="+mn-lt"/>
              </a:endParaRP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DRE ​</a:t>
              </a: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Fluxo de Caixa​</a:t>
              </a:r>
            </a:p>
            <a:p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Mão na Massa​</a:t>
              </a:r>
            </a:p>
            <a:p>
              <a:r>
                <a:rPr lang="pt-BR" sz="1650" dirty="0" err="1">
                  <a:solidFill>
                    <a:schemeClr val="bg1"/>
                  </a:solidFill>
                  <a:ea typeface="+mn-lt"/>
                  <a:cs typeface="+mn-lt"/>
                </a:rPr>
                <a:t>Customer</a:t>
              </a:r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 </a:t>
              </a:r>
              <a:r>
                <a:rPr lang="pt-BR" sz="1650" dirty="0" err="1">
                  <a:solidFill>
                    <a:schemeClr val="bg1"/>
                  </a:solidFill>
                  <a:ea typeface="+mn-lt"/>
                  <a:cs typeface="+mn-lt"/>
                </a:rPr>
                <a:t>Centricity</a:t>
              </a:r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 ​</a:t>
              </a:r>
            </a:p>
            <a:p>
              <a:r>
                <a:rPr lang="pt-BR" sz="1650" dirty="0" err="1">
                  <a:solidFill>
                    <a:schemeClr val="bg1"/>
                  </a:solidFill>
                  <a:ea typeface="+mn-lt"/>
                  <a:cs typeface="+mn-lt"/>
                </a:rPr>
                <a:t>User</a:t>
              </a:r>
              <a:r>
                <a:rPr lang="pt-BR" sz="1650" dirty="0">
                  <a:solidFill>
                    <a:schemeClr val="bg1"/>
                  </a:solidFill>
                  <a:ea typeface="+mn-lt"/>
                  <a:cs typeface="+mn-lt"/>
                </a:rPr>
                <a:t> Experience​</a:t>
              </a:r>
              <a:endParaRPr lang="pt-BR" sz="2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289C2CC2-17AD-6835-87C9-259CF4EB657A}"/>
              </a:ext>
            </a:extLst>
          </p:cNvPr>
          <p:cNvGrpSpPr/>
          <p:nvPr/>
        </p:nvGrpSpPr>
        <p:grpSpPr>
          <a:xfrm>
            <a:off x="14738330" y="9425334"/>
            <a:ext cx="1419563" cy="511470"/>
            <a:chOff x="10090655" y="152927"/>
            <a:chExt cx="946375" cy="340980"/>
          </a:xfrm>
        </p:grpSpPr>
        <p:pic>
          <p:nvPicPr>
            <p:cNvPr id="22" name="Imagem 21" descr="Uma imagem contendo desenho&#10;&#10;Descrição gerada automaticamente">
              <a:extLst>
                <a:ext uri="{FF2B5EF4-FFF2-40B4-BE49-F238E27FC236}">
                  <a16:creationId xmlns:a16="http://schemas.microsoft.com/office/drawing/2014/main" id="{81879378-E91D-2DA7-783A-790DEAF29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4" t="18322" r="13847" b="20334"/>
            <a:stretch/>
          </p:blipFill>
          <p:spPr>
            <a:xfrm>
              <a:off x="10090655" y="152927"/>
              <a:ext cx="846162" cy="340980"/>
            </a:xfrm>
            <a:prstGeom prst="rect">
              <a:avLst/>
            </a:prstGeom>
          </p:spPr>
        </p:pic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A4485447-8B03-DF82-24CC-B788467BE21D}"/>
                </a:ext>
              </a:extLst>
            </p:cNvPr>
            <p:cNvCxnSpPr>
              <a:cxnSpLocks/>
            </p:cNvCxnSpPr>
            <p:nvPr/>
          </p:nvCxnSpPr>
          <p:spPr>
            <a:xfrm>
              <a:off x="11037030" y="202918"/>
              <a:ext cx="0" cy="24099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Imagem 23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D2F01E1B-42F9-3015-A7B2-B4AD9FDFE1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140" y="9458831"/>
            <a:ext cx="1249263" cy="444477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90B21F81-ABF8-3B34-4BA8-3A7360AD6201}"/>
              </a:ext>
            </a:extLst>
          </p:cNvPr>
          <p:cNvSpPr txBox="1"/>
          <p:nvPr/>
        </p:nvSpPr>
        <p:spPr>
          <a:xfrm>
            <a:off x="518741" y="200265"/>
            <a:ext cx="6042660" cy="1233458"/>
          </a:xfrm>
          <a:prstGeom prst="roundRect">
            <a:avLst>
              <a:gd name="adj" fmla="val 50000"/>
            </a:avLst>
          </a:prstGeom>
          <a:solidFill>
            <a:srgbClr val="D91313"/>
          </a:solidFill>
          <a:ln>
            <a:noFill/>
          </a:ln>
        </p:spPr>
        <p:txBody>
          <a:bodyPr wrap="square" lIns="137160" tIns="68580" rIns="137160" bIns="68580" rtlCol="0" anchor="ctr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a typeface="Calibri"/>
                <a:cs typeface="Calibri"/>
              </a:rPr>
              <a:t>DM-Distribuição Massivo</a:t>
            </a:r>
          </a:p>
          <a:p>
            <a:pPr algn="ctr">
              <a:defRPr/>
            </a:pPr>
            <a:r>
              <a:rPr lang="pt-BR" sz="1200" b="1" dirty="0">
                <a:solidFill>
                  <a:prstClr val="white"/>
                </a:solidFill>
                <a:ea typeface="Calibri"/>
                <a:cs typeface="Calibri"/>
              </a:rPr>
              <a:t>6 dias /4h-dia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7735FB6-6C37-6A3B-D245-E989AFEA14ED}"/>
              </a:ext>
            </a:extLst>
          </p:cNvPr>
          <p:cNvSpPr>
            <a:spLocks/>
          </p:cNvSpPr>
          <p:nvPr/>
        </p:nvSpPr>
        <p:spPr>
          <a:xfrm>
            <a:off x="11374466" y="3075146"/>
            <a:ext cx="502068" cy="502068"/>
          </a:xfrm>
          <a:prstGeom prst="ellipse">
            <a:avLst/>
          </a:prstGeom>
          <a:solidFill>
            <a:schemeClr val="bg1">
              <a:alpha val="89000"/>
            </a:schemeClr>
          </a:solidFill>
          <a:ln/>
          <a:effectLst>
            <a:outerShdw blurRad="203200" dist="114300" dir="5400000" algn="ctr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r>
              <a:rPr lang="pt-BR" sz="2100" b="1" kern="0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133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pt-BR" dirty="0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AutoShape 7"/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5400000">
            <a:off x="809463" y="181927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3825428" y="3751456"/>
            <a:ext cx="4011607" cy="5800717"/>
          </a:xfrm>
          <a:custGeom>
            <a:avLst/>
            <a:gdLst/>
            <a:ahLst/>
            <a:cxnLst/>
            <a:rect l="l" t="t" r="r" b="b"/>
            <a:pathLst>
              <a:path w="4011607" h="5800717">
                <a:moveTo>
                  <a:pt x="0" y="0"/>
                </a:moveTo>
                <a:lnTo>
                  <a:pt x="4011606" y="0"/>
                </a:lnTo>
                <a:lnTo>
                  <a:pt x="4011606" y="5800716"/>
                </a:lnTo>
                <a:lnTo>
                  <a:pt x="0" y="58007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5400000">
            <a:off x="15598379" y="732054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>
            <a:off x="15831231" y="3715261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3" name="Freeform 13"/>
          <p:cNvSpPr/>
          <p:nvPr/>
        </p:nvSpPr>
        <p:spPr>
          <a:xfrm>
            <a:off x="-288872" y="1549039"/>
            <a:ext cx="6350240" cy="8015952"/>
          </a:xfrm>
          <a:custGeom>
            <a:avLst/>
            <a:gdLst/>
            <a:ahLst/>
            <a:cxnLst/>
            <a:rect l="l" t="t" r="r" b="b"/>
            <a:pathLst>
              <a:path w="6350240" h="8015952">
                <a:moveTo>
                  <a:pt x="0" y="0"/>
                </a:moveTo>
                <a:lnTo>
                  <a:pt x="6350240" y="0"/>
                </a:lnTo>
                <a:lnTo>
                  <a:pt x="6350240" y="8015952"/>
                </a:lnTo>
                <a:lnTo>
                  <a:pt x="0" y="80159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954" r="-2873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 rot="-10800000">
            <a:off x="126484" y="7156914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TextBox 15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63901" y="2066925"/>
            <a:ext cx="1245164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“</a:t>
            </a:r>
            <a:r>
              <a:rPr lang="en-US" sz="4400" b="1" dirty="0" err="1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Temos</a:t>
            </a:r>
            <a:r>
              <a:rPr lang="en-US" sz="4400" b="1" dirty="0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400" b="1" dirty="0" err="1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muitos</a:t>
            </a:r>
            <a:r>
              <a:rPr lang="en-US" sz="4400" b="1" dirty="0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400" b="1" dirty="0" err="1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desafios</a:t>
            </a:r>
            <a:r>
              <a:rPr lang="en-US" sz="4400" b="1" dirty="0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400" b="1" dirty="0" err="1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na</a:t>
            </a:r>
            <a:r>
              <a:rPr lang="en-US" sz="4400" b="1" dirty="0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400" b="1" dirty="0" err="1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Rotina</a:t>
            </a:r>
            <a:r>
              <a:rPr lang="en-US" sz="4400" b="1" dirty="0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 do GN e a Forma </a:t>
            </a:r>
            <a:r>
              <a:rPr lang="en-US" sz="4400" b="1" dirty="0" err="1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que</a:t>
            </a:r>
            <a:r>
              <a:rPr lang="en-US" sz="4400" b="1" dirty="0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400" b="1" dirty="0" err="1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influênciamos</a:t>
            </a:r>
            <a:r>
              <a:rPr lang="en-US" sz="4400" b="1" dirty="0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400" b="1" dirty="0" err="1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pode</a:t>
            </a:r>
            <a:r>
              <a:rPr lang="en-US" sz="4400" b="1" dirty="0">
                <a:highlight>
                  <a:srgbClr val="FFFF00"/>
                </a:highlight>
                <a:latin typeface="Source Sans Pro Bold"/>
                <a:ea typeface="Source Sans Pro Bold"/>
                <a:cs typeface="Source Sans Pro Bold"/>
                <a:sym typeface="Source Sans Pro Bold"/>
              </a:rPr>
              <a:t> mudar o Jogo” </a:t>
            </a:r>
            <a:r>
              <a:rPr lang="en-US" sz="4400" dirty="0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– GN-DM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34000" y="4578182"/>
            <a:ext cx="8281689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7"/>
              </a:lnSpc>
            </a:pP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“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Influenciar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é ser o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exemplo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antes de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pedir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qualquer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mudança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.”JJ</a:t>
            </a:r>
          </a:p>
          <a:p>
            <a:pPr algn="ctr">
              <a:lnSpc>
                <a:spcPts val="3837"/>
              </a:lnSpc>
            </a:pP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</a:p>
          <a:p>
            <a:pPr algn="ctr">
              <a:lnSpc>
                <a:spcPts val="3837"/>
              </a:lnSpc>
            </a:pP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“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Influência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não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é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sobre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falar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mais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alto, é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sobre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viver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aquilo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que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você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espera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seu</a:t>
            </a:r>
            <a:r>
              <a:rPr lang="en-US" sz="3197" i="1" spc="562" dirty="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197" i="1" spc="562" dirty="0" err="1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time.”JJ</a:t>
            </a:r>
            <a:endParaRPr lang="en-US" sz="3197" i="1" spc="562" dirty="0">
              <a:solidFill>
                <a:srgbClr val="FFFFFF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9BC7561-3AE3-8CDD-D8F1-6C5CFB76EC88}"/>
              </a:ext>
            </a:extLst>
          </p:cNvPr>
          <p:cNvSpPr txBox="1"/>
          <p:nvPr/>
        </p:nvSpPr>
        <p:spPr>
          <a:xfrm>
            <a:off x="6616646" y="8347862"/>
            <a:ext cx="6999043" cy="464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Podcast: A IMPORTÂNCIA DA INFLUÊNCIA EM 2024 </a:t>
            </a:r>
            <a:endParaRPr lang="pt-BR" dirty="0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D21D2B19-3A0B-09AB-7B20-F2CC00D1B0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7619" y="8430500"/>
            <a:ext cx="615982" cy="463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098885" y="4073069"/>
            <a:ext cx="5563592" cy="898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en-US" sz="6499" b="1" spc="857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GN em Foco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6692734" y="-2"/>
            <a:ext cx="11595266" cy="10287002"/>
          </a:xfrm>
          <a:custGeom>
            <a:avLst/>
            <a:gdLst/>
            <a:ahLst/>
            <a:cxnLst/>
            <a:rect l="l" t="t" r="r" b="b"/>
            <a:pathLst>
              <a:path w="11595266" h="10287002">
                <a:moveTo>
                  <a:pt x="11595266" y="0"/>
                </a:moveTo>
                <a:lnTo>
                  <a:pt x="0" y="0"/>
                </a:lnTo>
                <a:lnTo>
                  <a:pt x="0" y="10287002"/>
                </a:lnTo>
                <a:lnTo>
                  <a:pt x="11595266" y="10287002"/>
                </a:lnTo>
                <a:lnTo>
                  <a:pt x="11595266" y="0"/>
                </a:lnTo>
                <a:close/>
              </a:path>
            </a:pathLst>
          </a:custGeom>
          <a:blipFill>
            <a:blip r:embed="rId5"/>
            <a:stretch>
              <a:fillRect r="-5771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338150" y="5786493"/>
            <a:ext cx="9069116" cy="1531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5"/>
              </a:lnSpc>
            </a:pPr>
            <a:r>
              <a:rPr lang="en-US" sz="5847" b="1" i="1" spc="666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Etapa 1/2- Sem limites</a:t>
            </a:r>
          </a:p>
          <a:p>
            <a:pPr marL="0" lvl="0" indent="0" algn="ctr">
              <a:lnSpc>
                <a:spcPts val="5905"/>
              </a:lnSpc>
            </a:pPr>
            <a:endParaRPr lang="en-US" sz="5847" b="1" i="1" spc="666">
              <a:solidFill>
                <a:srgbClr val="FFFFFF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2326707"/>
            <a:ext cx="8868421" cy="125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7"/>
              </a:lnSpc>
            </a:pPr>
            <a:r>
              <a:rPr lang="en-US" sz="5847" b="1" i="1" spc="385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Desafio</a:t>
            </a:r>
            <a:r>
              <a:rPr lang="en-US" sz="5847" b="1" i="1" spc="385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</a:t>
            </a:r>
            <a:r>
              <a:rPr lang="en-US" sz="5847" b="1" i="1" spc="385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Furacão</a:t>
            </a:r>
            <a:r>
              <a:rPr lang="en-US" sz="5847" b="1" i="1" spc="385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de </a:t>
            </a:r>
            <a:r>
              <a:rPr lang="en-US" sz="5847" b="1" i="1" spc="385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ideias</a:t>
            </a:r>
            <a:endParaRPr lang="en-US" sz="5847" b="1" i="1" spc="385" dirty="0">
              <a:solidFill>
                <a:srgbClr val="FFFFFF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70273" y="8461240"/>
            <a:ext cx="5350371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  <a:spcBef>
                <a:spcPct val="0"/>
              </a:spcBef>
            </a:pPr>
            <a:r>
              <a:rPr lang="en-US" sz="3699" b="1" i="1" spc="924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Breakout grupos 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/>
          <p:cNvGrpSpPr/>
          <p:nvPr/>
        </p:nvGrpSpPr>
        <p:grpSpPr>
          <a:xfrm>
            <a:off x="39362" y="0"/>
            <a:ext cx="18288000" cy="10290734"/>
            <a:chOff x="0" y="0"/>
            <a:chExt cx="24384000" cy="13720978"/>
          </a:xfrm>
        </p:grpSpPr>
        <p:sp>
          <p:nvSpPr>
            <p:cNvPr id="14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2000"/>
              </a:blip>
              <a:stretch>
                <a:fillRect t="-41018" b="-410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62572A25-7FBB-A2A8-D6BC-E25D285078DC}"/>
              </a:ext>
            </a:extLst>
          </p:cNvPr>
          <p:cNvSpPr/>
          <p:nvPr/>
        </p:nvSpPr>
        <p:spPr>
          <a:xfrm>
            <a:off x="457200" y="3009900"/>
            <a:ext cx="16783144" cy="1550472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6002000" y="150168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 rot="2100">
            <a:off x="1293152" y="2749515"/>
            <a:ext cx="15780420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665561" y="1368838"/>
            <a:ext cx="13271363" cy="1322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Furacão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Ideias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Gerente</a:t>
            </a:r>
            <a:r>
              <a:rPr lang="en-US" sz="42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de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Negócios</a:t>
            </a:r>
            <a:r>
              <a:rPr lang="en-US" sz="42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Canal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Distribuição</a:t>
            </a:r>
            <a:r>
              <a:rPr lang="en-US" sz="42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Massivo</a:t>
            </a:r>
            <a:r>
              <a:rPr lang="en-US" sz="42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-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Etapa 1- </a:t>
            </a:r>
            <a:r>
              <a:rPr lang="en-US" sz="6000" b="1" dirty="0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GN  </a:t>
            </a:r>
            <a:r>
              <a:rPr lang="en-US" sz="6000" b="1" dirty="0" err="1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sem</a:t>
            </a:r>
            <a:r>
              <a:rPr lang="en-US" sz="6000" b="1" dirty="0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limites</a:t>
            </a:r>
            <a:endParaRPr lang="en-US" sz="4200" b="1" dirty="0">
              <a:solidFill>
                <a:srgbClr val="C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12345" y="3045822"/>
            <a:ext cx="16527999" cy="1609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23"/>
              </a:lnSpc>
            </a:pP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Pensem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em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quais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são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os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desafios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que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eu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tenho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no canal e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que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soluções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seriam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ideais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, quais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estratégias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eu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já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pensei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,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realizei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que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foram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,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são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ou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poderiam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ser </a:t>
            </a:r>
            <a:r>
              <a:rPr lang="en-US" sz="2400" b="1" spc="257" dirty="0" err="1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revolucionárias</a:t>
            </a:r>
            <a:r>
              <a:rPr lang="en-US" sz="2400" b="1" spc="257" dirty="0">
                <a:solidFill>
                  <a:schemeClr val="bg1"/>
                </a:solidFill>
                <a:latin typeface="AMX" panose="020B0604020202020204" charset="0"/>
                <a:ea typeface="Source Sans Pro Bold"/>
                <a:cs typeface="Source Sans Pro Bold"/>
                <a:sym typeface="Source Sans Pro Bold"/>
              </a:rPr>
              <a:t> ? </a:t>
            </a:r>
          </a:p>
          <a:p>
            <a:pPr algn="ctr">
              <a:lnSpc>
                <a:spcPts val="3978"/>
              </a:lnSpc>
            </a:pPr>
            <a:endParaRPr lang="en-US" sz="2400" b="1" spc="257" dirty="0">
              <a:solidFill>
                <a:srgbClr val="C00000"/>
              </a:solidFill>
              <a:latin typeface="AMX" panose="020B0604020202020204" charset="0"/>
              <a:ea typeface="Source Sans Pro Bold"/>
              <a:cs typeface="Source Sans Pro Bold"/>
              <a:sym typeface="Source Sans Pro Bold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B69B4E4-D07D-2DD1-B7EE-D88D08CAE211}"/>
              </a:ext>
            </a:extLst>
          </p:cNvPr>
          <p:cNvSpPr txBox="1"/>
          <p:nvPr/>
        </p:nvSpPr>
        <p:spPr>
          <a:xfrm>
            <a:off x="1293153" y="4991100"/>
            <a:ext cx="42694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anose="020B0604020202020204" charset="0"/>
              </a:rPr>
              <a:t>1-</a:t>
            </a:r>
          </a:p>
          <a:p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anose="020B0604020202020204" charset="0"/>
              </a:rPr>
              <a:t>2-</a:t>
            </a:r>
          </a:p>
          <a:p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anose="020B0604020202020204" charset="0"/>
              </a:rPr>
              <a:t>3-</a:t>
            </a:r>
          </a:p>
          <a:p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anose="020B0604020202020204" charset="0"/>
              </a:rPr>
              <a:t>4-</a:t>
            </a:r>
          </a:p>
          <a:p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anose="020B0604020202020204" charset="0"/>
              </a:rPr>
              <a:t>5-</a:t>
            </a:r>
          </a:p>
          <a:p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anose="020B0604020202020204" charset="0"/>
              </a:rPr>
              <a:t>6-</a:t>
            </a:r>
          </a:p>
          <a:p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anose="020B0604020202020204" charset="0"/>
              </a:rPr>
              <a:t>7-</a:t>
            </a:r>
          </a:p>
          <a:p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anose="020B0604020202020204" charset="0"/>
              </a:rPr>
              <a:t>8-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B2E656F-265D-3CE2-29E2-F424ECC97619}"/>
              </a:ext>
            </a:extLst>
          </p:cNvPr>
          <p:cNvSpPr txBox="1"/>
          <p:nvPr/>
        </p:nvSpPr>
        <p:spPr>
          <a:xfrm>
            <a:off x="9592598" y="5050374"/>
            <a:ext cx="84858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MX" panose="020B0604020202020204" charset="0"/>
              </a:rPr>
              <a:t>9-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MX" panose="020B0604020202020204" charset="0"/>
              </a:rPr>
              <a:t>10-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MX" panose="020B0604020202020204" charset="0"/>
              </a:rPr>
              <a:t>11-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MX" panose="020B0604020202020204" charset="0"/>
              </a:rPr>
              <a:t>12-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MX" panose="020B0604020202020204" charset="0"/>
              </a:rPr>
              <a:t>13-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MX" panose="020B0604020202020204" charset="0"/>
              </a:rPr>
              <a:t>14-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MX" panose="020B0604020202020204" charset="0"/>
              </a:rPr>
              <a:t>15-</a:t>
            </a: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3098885" y="4073069"/>
            <a:ext cx="5563592" cy="898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en-US" sz="6499" b="1" spc="857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GN em Foco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6692734" y="-2"/>
            <a:ext cx="11595266" cy="10287002"/>
          </a:xfrm>
          <a:custGeom>
            <a:avLst/>
            <a:gdLst/>
            <a:ahLst/>
            <a:cxnLst/>
            <a:rect l="l" t="t" r="r" b="b"/>
            <a:pathLst>
              <a:path w="11595266" h="10287002">
                <a:moveTo>
                  <a:pt x="11595266" y="0"/>
                </a:moveTo>
                <a:lnTo>
                  <a:pt x="0" y="0"/>
                </a:lnTo>
                <a:lnTo>
                  <a:pt x="0" y="10287002"/>
                </a:lnTo>
                <a:lnTo>
                  <a:pt x="11595266" y="10287002"/>
                </a:lnTo>
                <a:lnTo>
                  <a:pt x="11595266" y="0"/>
                </a:lnTo>
                <a:close/>
              </a:path>
            </a:pathLst>
          </a:custGeom>
          <a:blipFill>
            <a:blip r:embed="rId5"/>
            <a:stretch>
              <a:fillRect r="-5771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013270" y="5975256"/>
            <a:ext cx="9069116" cy="788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05"/>
              </a:lnSpc>
            </a:pPr>
            <a:r>
              <a:rPr lang="en-US" sz="5847" b="1" i="1" spc="666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Etapa 2 - </a:t>
            </a:r>
            <a:r>
              <a:rPr lang="en-US" sz="5847" b="1" i="1" spc="666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Concretiza</a:t>
            </a:r>
            <a:endParaRPr lang="en-US" sz="5847" b="1" i="1" spc="666" dirty="0">
              <a:solidFill>
                <a:srgbClr val="FFFFFF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2326707"/>
            <a:ext cx="8868421" cy="125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7"/>
              </a:lnSpc>
            </a:pPr>
            <a:r>
              <a:rPr lang="en-US" sz="5847" b="1" i="1" spc="385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Desafio</a:t>
            </a:r>
            <a:r>
              <a:rPr lang="en-US" sz="5847" b="1" i="1" spc="385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</a:t>
            </a:r>
            <a:r>
              <a:rPr lang="en-US" sz="5847" b="1" i="1" spc="385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Furacão</a:t>
            </a:r>
            <a:r>
              <a:rPr lang="en-US" sz="5847" b="1" i="1" spc="385" dirty="0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de </a:t>
            </a:r>
            <a:r>
              <a:rPr lang="en-US" sz="5847" b="1" i="1" spc="385" dirty="0" err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ideias</a:t>
            </a:r>
            <a:endParaRPr lang="en-US" sz="5847" b="1" i="1" spc="385" dirty="0">
              <a:solidFill>
                <a:srgbClr val="FFFFFF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70273" y="8461240"/>
            <a:ext cx="5350371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  <a:spcBef>
                <a:spcPct val="0"/>
              </a:spcBef>
            </a:pPr>
            <a:r>
              <a:rPr lang="en-US" sz="3699" b="1" i="1" spc="924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Breakout grupos 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ma imagem contendo Padrão do plano de fundo  O conteúdo gerado por IA pode estar incorreto."/>
          <p:cNvSpPr/>
          <p:nvPr/>
        </p:nvSpPr>
        <p:spPr>
          <a:xfrm>
            <a:off x="0" y="0"/>
            <a:ext cx="18288011" cy="10287000"/>
          </a:xfrm>
          <a:custGeom>
            <a:avLst/>
            <a:gdLst/>
            <a:ahLst/>
            <a:cxnLst/>
            <a:rect l="l" t="t" r="r" b="b"/>
            <a:pathLst>
              <a:path w="18288011" h="10287000">
                <a:moveTo>
                  <a:pt x="0" y="0"/>
                </a:moveTo>
                <a:lnTo>
                  <a:pt x="18288011" y="0"/>
                </a:lnTo>
                <a:lnTo>
                  <a:pt x="182880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4" name="Freeform 4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377323" y="-10477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457313" y="1325880"/>
            <a:ext cx="15251461" cy="8903040"/>
          </a:xfrm>
          <a:custGeom>
            <a:avLst/>
            <a:gdLst/>
            <a:ahLst/>
            <a:cxnLst/>
            <a:rect l="l" t="t" r="r" b="b"/>
            <a:pathLst>
              <a:path w="15251461" h="8903040">
                <a:moveTo>
                  <a:pt x="0" y="0"/>
                </a:moveTo>
                <a:lnTo>
                  <a:pt x="15251461" y="0"/>
                </a:lnTo>
                <a:lnTo>
                  <a:pt x="15251461" y="8903040"/>
                </a:lnTo>
                <a:lnTo>
                  <a:pt x="0" y="89030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2880255" y="341947"/>
            <a:ext cx="13271363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Matriz de Ideação do </a:t>
            </a:r>
            <a:r>
              <a:rPr lang="en-US" sz="4200" b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Gerente de Negócios </a:t>
            </a:r>
            <a:r>
              <a:rPr lang="en-US" sz="420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Canal </a:t>
            </a:r>
            <a:r>
              <a:rPr lang="en-US" sz="4200" b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Distribuição Massivo</a:t>
            </a:r>
            <a:r>
              <a:rPr lang="en-US" sz="420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- Etapa 2/2</a:t>
            </a: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ma imagem contendo Padrão do plano de fundo  O conteúdo gerado por IA pode estar incorreto."/>
          <p:cNvSpPr/>
          <p:nvPr/>
        </p:nvSpPr>
        <p:spPr>
          <a:xfrm>
            <a:off x="0" y="6"/>
            <a:ext cx="18288000" cy="10286994"/>
          </a:xfrm>
          <a:custGeom>
            <a:avLst/>
            <a:gdLst/>
            <a:ahLst/>
            <a:cxnLst/>
            <a:rect l="l" t="t" r="r" b="b"/>
            <a:pathLst>
              <a:path w="18288000" h="10286994">
                <a:moveTo>
                  <a:pt x="0" y="0"/>
                </a:moveTo>
                <a:lnTo>
                  <a:pt x="18288000" y="0"/>
                </a:lnTo>
                <a:lnTo>
                  <a:pt x="18288000" y="10286994"/>
                </a:lnTo>
                <a:lnTo>
                  <a:pt x="0" y="10286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4" name="Freeform 4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6" name="AutoShape 6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5880488" y="1325880"/>
            <a:ext cx="5119825" cy="8933690"/>
          </a:xfrm>
          <a:custGeom>
            <a:avLst/>
            <a:gdLst/>
            <a:ahLst/>
            <a:cxnLst/>
            <a:rect l="l" t="t" r="r" b="b"/>
            <a:pathLst>
              <a:path w="5119825" h="8933690">
                <a:moveTo>
                  <a:pt x="0" y="0"/>
                </a:moveTo>
                <a:lnTo>
                  <a:pt x="5119826" y="0"/>
                </a:lnTo>
                <a:lnTo>
                  <a:pt x="5119826" y="8933690"/>
                </a:lnTo>
                <a:lnTo>
                  <a:pt x="0" y="8933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5101" t="-22739" b="-271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>
            <a:off x="12653485" y="3781476"/>
            <a:ext cx="1917929" cy="2276474"/>
          </a:xfrm>
          <a:custGeom>
            <a:avLst/>
            <a:gdLst/>
            <a:ahLst/>
            <a:cxnLst/>
            <a:rect l="l" t="t" r="r" b="b"/>
            <a:pathLst>
              <a:path w="1917929" h="2276474">
                <a:moveTo>
                  <a:pt x="0" y="0"/>
                </a:moveTo>
                <a:lnTo>
                  <a:pt x="1917929" y="0"/>
                </a:lnTo>
                <a:lnTo>
                  <a:pt x="1917929" y="2276474"/>
                </a:lnTo>
                <a:lnTo>
                  <a:pt x="0" y="22764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028700" y="3562400"/>
            <a:ext cx="6156108" cy="141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7"/>
              </a:lnSpc>
            </a:pPr>
            <a:r>
              <a:rPr lang="en-US" sz="4722" b="1" spc="396">
                <a:solidFill>
                  <a:srgbClr val="40404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RECALIBRANDO AS ENGRENAGENS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47053" y="6057950"/>
            <a:ext cx="6156108" cy="706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7"/>
              </a:lnSpc>
            </a:pPr>
            <a:r>
              <a:rPr lang="en-US" sz="4722" b="1" spc="396">
                <a:solidFill>
                  <a:srgbClr val="40404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10 MINUTOS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5D22C-357D-78AC-7A80-8CC18C1E3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BB4FB4F-3ABF-7069-EB04-03C31882BCE5}"/>
              </a:ext>
            </a:extLst>
          </p:cNvPr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E985FC5E-4AA4-B0F0-8B82-1646650C8863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E3A2198D-9FAD-FA87-68F9-70D68DE7630A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8883375D-FE57-6880-4C59-03C50A617E90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BAC2F63C-806E-C2D2-2E0B-2AB276E782C7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2F1D2AB-3E4D-0018-8D67-3C0515BEDF84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7B88375-0510-26B5-A7D8-E3B0E1380A4D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41B8DAA-7A9F-2AB1-1376-62B4A5B3BB43}"/>
              </a:ext>
            </a:extLst>
          </p:cNvPr>
          <p:cNvSpPr txBox="1"/>
          <p:nvPr/>
        </p:nvSpPr>
        <p:spPr>
          <a:xfrm>
            <a:off x="1590046" y="2359952"/>
            <a:ext cx="543163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1">
                <a:solidFill>
                  <a:srgbClr val="171717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GESTÃO  360°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DFB142E-2835-7775-B0EA-35B38748688C}"/>
              </a:ext>
            </a:extLst>
          </p:cNvPr>
          <p:cNvGrpSpPr/>
          <p:nvPr/>
        </p:nvGrpSpPr>
        <p:grpSpPr>
          <a:xfrm>
            <a:off x="10051199" y="-4207891"/>
            <a:ext cx="15881065" cy="13402386"/>
            <a:chOff x="0" y="0"/>
            <a:chExt cx="15544800" cy="1311860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1E3B98B-7C0E-F041-A71B-EF9B24DC5E72}"/>
                </a:ext>
              </a:extLst>
            </p:cNvPr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E3C1955B-69FD-6361-C746-4CD7C99A03C8}"/>
              </a:ext>
            </a:extLst>
          </p:cNvPr>
          <p:cNvSpPr/>
          <p:nvPr/>
        </p:nvSpPr>
        <p:spPr>
          <a:xfrm>
            <a:off x="262542" y="8767183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FA555B6-CFCD-C28B-B33E-E8C484739F09}"/>
              </a:ext>
            </a:extLst>
          </p:cNvPr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FCD80C6E-D173-A664-2FE0-1804CC46371E}"/>
              </a:ext>
            </a:extLst>
          </p:cNvPr>
          <p:cNvSpPr/>
          <p:nvPr/>
        </p:nvSpPr>
        <p:spPr>
          <a:xfrm>
            <a:off x="15218731" y="4199639"/>
            <a:ext cx="2076450" cy="1329185"/>
          </a:xfrm>
          <a:custGeom>
            <a:avLst/>
            <a:gdLst/>
            <a:ahLst/>
            <a:cxnLst/>
            <a:rect l="l" t="t" r="r" b="b"/>
            <a:pathLst>
              <a:path w="2076450" h="1329185">
                <a:moveTo>
                  <a:pt x="0" y="0"/>
                </a:moveTo>
                <a:lnTo>
                  <a:pt x="2076450" y="0"/>
                </a:lnTo>
                <a:lnTo>
                  <a:pt x="2076450" y="1329185"/>
                </a:lnTo>
                <a:lnTo>
                  <a:pt x="0" y="13291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3861" b="-9161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FB9FBFAB-ECE0-9763-74A9-CE3017FC74CD}"/>
              </a:ext>
            </a:extLst>
          </p:cNvPr>
          <p:cNvSpPr/>
          <p:nvPr/>
        </p:nvSpPr>
        <p:spPr>
          <a:xfrm rot="6060">
            <a:off x="1396013" y="3936130"/>
            <a:ext cx="539020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8" name="Freeform 18" descr="Uma imagem com lua  Descrição gerada automaticamente">
            <a:extLst>
              <a:ext uri="{FF2B5EF4-FFF2-40B4-BE49-F238E27FC236}">
                <a16:creationId xmlns:a16="http://schemas.microsoft.com/office/drawing/2014/main" id="{B5DA8BF9-1AE4-6B9A-15AC-FA6D4069B8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86215" y="867312"/>
            <a:ext cx="11501785" cy="9371110"/>
          </a:xfrm>
          <a:custGeom>
            <a:avLst/>
            <a:gdLst/>
            <a:ahLst/>
            <a:cxnLst/>
            <a:rect l="l" t="t" r="r" b="b"/>
            <a:pathLst>
              <a:path w="11501785" h="9371110">
                <a:moveTo>
                  <a:pt x="0" y="0"/>
                </a:moveTo>
                <a:lnTo>
                  <a:pt x="11501785" y="0"/>
                </a:lnTo>
                <a:lnTo>
                  <a:pt x="11501785" y="9371110"/>
                </a:lnTo>
                <a:lnTo>
                  <a:pt x="0" y="9371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8937" t="-30441"/>
            </a:stretch>
          </a:blipFill>
        </p:spPr>
        <p:txBody>
          <a:bodyPr/>
          <a:lstStyle/>
          <a:p>
            <a:endParaRPr lang="pt-BR" sz="240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ED3D05A2-D4EB-F819-4734-47E7D59150C7}"/>
              </a:ext>
            </a:extLst>
          </p:cNvPr>
          <p:cNvSpPr txBox="1"/>
          <p:nvPr/>
        </p:nvSpPr>
        <p:spPr>
          <a:xfrm>
            <a:off x="758100" y="4808193"/>
            <a:ext cx="113538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 lang="en-US" sz="30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600"/>
              </a:lnSpc>
            </a:pPr>
            <a:r>
              <a:rPr lang="en-US" sz="5400" b="1" dirty="0">
                <a:solidFill>
                  <a:srgbClr val="3A3A3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MÉTODO 3P</a:t>
            </a:r>
            <a:endParaRPr lang="en-US" sz="54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600"/>
              </a:lnSpc>
            </a:pPr>
            <a:endParaRPr lang="en-US" sz="30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5166031-32D1-D1BA-AA13-B475AC860ABE}"/>
              </a:ext>
            </a:extLst>
          </p:cNvPr>
          <p:cNvSpPr txBox="1"/>
          <p:nvPr/>
        </p:nvSpPr>
        <p:spPr>
          <a:xfrm>
            <a:off x="990600" y="6100108"/>
            <a:ext cx="98399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96000F"/>
                </a:solidFill>
                <a:latin typeface="AMX" panose="020B0604020202020204" charset="0"/>
                <a:cs typeface="AMX" panose="020B0604020202020204" charset="0"/>
              </a:rPr>
              <a:t>“Transformar dados em decisões é o que diferencia análise de resultado.”</a:t>
            </a:r>
            <a:endParaRPr lang="pt-BR" sz="3600" dirty="0">
              <a:solidFill>
                <a:srgbClr val="9600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47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790132" y="4432171"/>
            <a:ext cx="16221227" cy="399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cenário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atual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vendas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indiretas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o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Gerente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Negócios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atua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apenas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gestor de visitas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comerciais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mas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um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orquestrador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estratégico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da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carteira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pontos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venda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  <a:p>
            <a:pPr algn="l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240"/>
              </a:lnSpc>
            </a:pP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uma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grande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quantidade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dados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disponíveis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comportamento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clientes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portabilidade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mapa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calor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consumo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disponibilidade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infraestrutura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2700" dirty="0" err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desempenho</a:t>
            </a:r>
            <a:r>
              <a:rPr lang="en-US" sz="270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PDVs .</a:t>
            </a:r>
          </a:p>
          <a:p>
            <a:pPr algn="l">
              <a:lnSpc>
                <a:spcPts val="3240"/>
              </a:lnSpc>
            </a:pPr>
            <a:endParaRPr lang="en-US" sz="270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</a:t>
            </a:r>
            <a:r>
              <a:rPr lang="en-US" sz="3600" b="1" dirty="0" err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desafio</a:t>
            </a:r>
            <a:r>
              <a:rPr lang="en-US" sz="3600" b="1" dirty="0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3600" b="1" dirty="0" err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deixa</a:t>
            </a:r>
            <a:r>
              <a:rPr lang="en-US" sz="3600" b="1" dirty="0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de ser ter </a:t>
            </a:r>
            <a:r>
              <a:rPr lang="en-US" sz="3600" b="1" dirty="0" err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informação</a:t>
            </a:r>
            <a:r>
              <a:rPr lang="en-US" sz="3600" b="1" dirty="0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e </a:t>
            </a:r>
            <a:r>
              <a:rPr lang="en-US" sz="3600" b="1" dirty="0" err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passa</a:t>
            </a:r>
            <a:r>
              <a:rPr lang="en-US" sz="3600" b="1" dirty="0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a ser </a:t>
            </a:r>
            <a:r>
              <a:rPr lang="en-US" sz="3600" b="1" dirty="0" err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transformar</a:t>
            </a:r>
            <a:r>
              <a:rPr lang="en-US" sz="3600" b="1" dirty="0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dados </a:t>
            </a:r>
            <a:r>
              <a:rPr lang="en-US" sz="3600" b="1" dirty="0" err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em</a:t>
            </a:r>
            <a:r>
              <a:rPr lang="en-US" sz="3600" b="1" dirty="0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3600" b="1" dirty="0" err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ação</a:t>
            </a:r>
            <a:r>
              <a:rPr lang="en-US" sz="3600" b="1" dirty="0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3600" b="1" dirty="0" err="1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estratégica</a:t>
            </a:r>
            <a:r>
              <a:rPr lang="en-US" sz="3600" b="1" dirty="0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. </a:t>
            </a:r>
          </a:p>
          <a:p>
            <a:pPr algn="l">
              <a:lnSpc>
                <a:spcPts val="3240"/>
              </a:lnSpc>
            </a:pPr>
            <a:endParaRPr lang="en-US" sz="3600" b="1" dirty="0">
              <a:solidFill>
                <a:srgbClr val="88000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002000" y="264795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 rot="3540">
            <a:off x="1293152" y="2749515"/>
            <a:ext cx="921088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234440" y="3015024"/>
            <a:ext cx="1004316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riorizar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otencializar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rosperar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PDVs-e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8678" y="1485586"/>
            <a:ext cx="661799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Método 3P do GN:</a:t>
            </a:r>
          </a:p>
        </p:txBody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 rot="3540">
            <a:off x="1293152" y="2749515"/>
            <a:ext cx="921088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446714" y="3070241"/>
            <a:ext cx="975468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riorizar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otencializar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rosperar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PDVs-e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8678" y="1485586"/>
            <a:ext cx="661799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262626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Método 3P do GN: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8841" y="4269296"/>
            <a:ext cx="16096707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1" spc="235">
                <a:solidFill>
                  <a:srgbClr val="40404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Priorizar</a:t>
            </a:r>
          </a:p>
          <a:p>
            <a:pPr algn="l">
              <a:lnSpc>
                <a:spcPts val="3359"/>
              </a:lnSpc>
            </a:pPr>
            <a:r>
              <a:rPr lang="en-US" sz="2799" spc="235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Identificar </a:t>
            </a:r>
            <a:r>
              <a:rPr lang="en-US" sz="2799" b="1" spc="235">
                <a:solidFill>
                  <a:srgbClr val="40404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onde investir energia comercial</a:t>
            </a:r>
            <a:r>
              <a:rPr lang="en-US" sz="2799" spc="235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Aqui o GN utiliza dados da carteira para entender o cenário geral, o  objetivo é direcionar visitas para </a:t>
            </a:r>
            <a:r>
              <a:rPr lang="en-US" sz="2799" b="1" spc="235">
                <a:solidFill>
                  <a:srgbClr val="40404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os pontos que realmente impactam o resultado do território. O GN se torna um:</a:t>
            </a:r>
          </a:p>
          <a:p>
            <a:pPr algn="l">
              <a:lnSpc>
                <a:spcPts val="3359"/>
              </a:lnSpc>
            </a:pPr>
            <a:endParaRPr lang="en-US" sz="2799" b="1" spc="235">
              <a:solidFill>
                <a:srgbClr val="404040"/>
              </a:solidFill>
              <a:latin typeface="Source Sans Pro Bold"/>
              <a:ea typeface="Source Sans Pro Bold"/>
              <a:cs typeface="Source Sans Pro Bold"/>
              <a:sym typeface="Source Sans Pro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93155" y="6777123"/>
            <a:ext cx="7697286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i="1" spc="209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Conector entre estratégia e execução</a:t>
            </a:r>
          </a:p>
          <a:p>
            <a:pPr algn="ctr">
              <a:lnSpc>
                <a:spcPts val="2999"/>
              </a:lnSpc>
              <a:spcBef>
                <a:spcPct val="0"/>
              </a:spcBef>
            </a:pPr>
            <a:endParaRPr lang="en-US" sz="2499" b="1" i="1" spc="209">
              <a:solidFill>
                <a:srgbClr val="880000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i="1" spc="209">
                <a:solidFill>
                  <a:srgbClr val="00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 GN traduz a estratégia em ações práticas para o distribuidor e PDVs, garantindo que todos saibam o que fazer e como fazer.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95068" y="6591386"/>
            <a:ext cx="7649078" cy="222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b="1" i="1" spc="209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Catalisador dos </a:t>
            </a:r>
          </a:p>
          <a:p>
            <a:pPr algn="ctr">
              <a:lnSpc>
                <a:spcPts val="2999"/>
              </a:lnSpc>
            </a:pPr>
            <a:r>
              <a:rPr lang="en-US" sz="2499" b="1" i="1" spc="209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resultados</a:t>
            </a:r>
          </a:p>
          <a:p>
            <a:pPr algn="ctr">
              <a:lnSpc>
                <a:spcPts val="2999"/>
              </a:lnSpc>
            </a:pPr>
            <a:endParaRPr lang="en-US" sz="2499" b="1" i="1" spc="209">
              <a:solidFill>
                <a:srgbClr val="880000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algn="ctr">
              <a:lnSpc>
                <a:spcPts val="2999"/>
              </a:lnSpc>
            </a:pPr>
            <a:r>
              <a:rPr lang="en-US" sz="2499" i="1" spc="209">
                <a:solidFill>
                  <a:srgbClr val="00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Com visão analítica e presença ativa no campo, é o GN quem direciona esforços para transformar oportunidades em vendas reais.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 rot="3540">
            <a:off x="1293152" y="2749515"/>
            <a:ext cx="921088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234440" y="3015024"/>
            <a:ext cx="1042416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riorizar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otencializar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rosperar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PDVs-e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8678" y="1485586"/>
            <a:ext cx="661799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Método 3P do GN: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6714" y="4014873"/>
            <a:ext cx="16096707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endParaRPr/>
          </a:p>
          <a:p>
            <a:pPr algn="l">
              <a:lnSpc>
                <a:spcPts val="3240"/>
              </a:lnSpc>
            </a:pPr>
            <a:r>
              <a:rPr lang="en-US" sz="2700" b="1" spc="226">
                <a:solidFill>
                  <a:srgbClr val="40404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Potencializar</a:t>
            </a:r>
          </a:p>
          <a:p>
            <a:pPr algn="l">
              <a:lnSpc>
                <a:spcPts val="3240"/>
              </a:lnSpc>
            </a:pPr>
            <a:r>
              <a:rPr lang="en-US" sz="2700" spc="226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Desenvolver os PDVs com maior capacidade de crescimento. Uma vez identificados os pontos prioritários, o GN atua para </a:t>
            </a:r>
            <a:r>
              <a:rPr lang="en-US" sz="2700" b="1" spc="226">
                <a:solidFill>
                  <a:srgbClr val="40404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ampliar o desempenho desses parceiros. </a:t>
            </a:r>
            <a:r>
              <a:rPr lang="en-US" sz="2700" spc="226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Essa etapa transforma PDVs intermediários em </a:t>
            </a:r>
            <a:r>
              <a:rPr lang="en-US" sz="2700" b="1" spc="226">
                <a:solidFill>
                  <a:srgbClr val="40404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parceiros estratégicos da carteira</a:t>
            </a:r>
            <a:r>
              <a:rPr lang="en-US" sz="2700" spc="226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3155" y="6764846"/>
            <a:ext cx="6991623" cy="222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i="1" spc="209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Impulsionador de oportunidades (OPO)</a:t>
            </a:r>
          </a:p>
          <a:p>
            <a:pPr algn="ctr">
              <a:lnSpc>
                <a:spcPts val="2999"/>
              </a:lnSpc>
              <a:spcBef>
                <a:spcPct val="0"/>
              </a:spcBef>
            </a:pPr>
            <a:endParaRPr lang="en-US" sz="2499" b="1" i="1" spc="209">
              <a:solidFill>
                <a:srgbClr val="880000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i="1" spc="209">
                <a:solidFill>
                  <a:srgbClr val="00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 GN identifica pontos de venda de alto potencial, cria planos de ação, acompanha metas e garante que cada PDV aproveite ao máximo seu potencial comercial.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94299" y="6764846"/>
            <a:ext cx="7614475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i="1" spc="209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Desenvolvedor de pessoas</a:t>
            </a:r>
          </a:p>
          <a:p>
            <a:pPr algn="ctr">
              <a:lnSpc>
                <a:spcPts val="2999"/>
              </a:lnSpc>
              <a:spcBef>
                <a:spcPct val="0"/>
              </a:spcBef>
            </a:pPr>
            <a:endParaRPr lang="en-US" sz="2499" b="1" i="1" spc="209">
              <a:solidFill>
                <a:srgbClr val="880000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i="1" spc="209">
                <a:solidFill>
                  <a:srgbClr val="00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Ele identifica gaps, orienta, treina e forma times mais preparados para vender toda a gama de serviços: Pré, Pós, Flex, Banda Larga, tv, etc.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770" y="781279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95637"/>
            <a:ext cx="5725296" cy="420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spc="699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-1995697" y="5541035"/>
            <a:ext cx="3266770" cy="4219575"/>
            <a:chOff x="0" y="0"/>
            <a:chExt cx="4355694" cy="5626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55719" cy="5626100"/>
            </a:xfrm>
            <a:custGeom>
              <a:avLst/>
              <a:gdLst/>
              <a:ahLst/>
              <a:cxnLst/>
              <a:rect l="l" t="t" r="r" b="b"/>
              <a:pathLst>
                <a:path w="4355719" h="5626100">
                  <a:moveTo>
                    <a:pt x="0" y="0"/>
                  </a:moveTo>
                  <a:lnTo>
                    <a:pt x="4355719" y="0"/>
                  </a:lnTo>
                  <a:lnTo>
                    <a:pt x="4355719" y="5626100"/>
                  </a:lnTo>
                  <a:lnTo>
                    <a:pt x="0" y="562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300320" y="1893964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16002000" y="2650295"/>
            <a:ext cx="1987680" cy="1739220"/>
          </a:xfrm>
          <a:custGeom>
            <a:avLst/>
            <a:gdLst/>
            <a:ahLst/>
            <a:cxnLst/>
            <a:rect l="l" t="t" r="r" b="b"/>
            <a:pathLst>
              <a:path w="1987680" h="1739220">
                <a:moveTo>
                  <a:pt x="0" y="0"/>
                </a:moveTo>
                <a:lnTo>
                  <a:pt x="1987680" y="0"/>
                </a:lnTo>
                <a:lnTo>
                  <a:pt x="1987680" y="1739219"/>
                </a:lnTo>
                <a:lnTo>
                  <a:pt x="0" y="173921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23" b="-22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Freeform 13"/>
          <p:cNvSpPr/>
          <p:nvPr/>
        </p:nvSpPr>
        <p:spPr>
          <a:xfrm>
            <a:off x="16518526" y="9595637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9" y="0"/>
                </a:lnTo>
                <a:lnTo>
                  <a:pt x="1413549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4" name="Group 14"/>
          <p:cNvGrpSpPr/>
          <p:nvPr/>
        </p:nvGrpSpPr>
        <p:grpSpPr>
          <a:xfrm>
            <a:off x="15326982" y="4984099"/>
            <a:ext cx="2437695" cy="2437702"/>
            <a:chOff x="0" y="0"/>
            <a:chExt cx="3250260" cy="3250270"/>
          </a:xfrm>
        </p:grpSpPr>
        <p:sp>
          <p:nvSpPr>
            <p:cNvPr id="15" name="Freeform 15"/>
            <p:cNvSpPr/>
            <p:nvPr/>
          </p:nvSpPr>
          <p:spPr>
            <a:xfrm>
              <a:off x="19050" y="19050"/>
              <a:ext cx="3212211" cy="3212208"/>
            </a:xfrm>
            <a:custGeom>
              <a:avLst/>
              <a:gdLst/>
              <a:ahLst/>
              <a:cxnLst/>
              <a:rect l="l" t="t" r="r" b="b"/>
              <a:pathLst>
                <a:path w="3212211" h="3212208">
                  <a:moveTo>
                    <a:pt x="0" y="1606041"/>
                  </a:moveTo>
                  <a:cubicBezTo>
                    <a:pt x="0" y="719073"/>
                    <a:pt x="719074" y="0"/>
                    <a:pt x="1606042" y="0"/>
                  </a:cubicBezTo>
                  <a:cubicBezTo>
                    <a:pt x="2493010" y="0"/>
                    <a:pt x="3212211" y="719073"/>
                    <a:pt x="3212211" y="1606041"/>
                  </a:cubicBezTo>
                  <a:cubicBezTo>
                    <a:pt x="3212211" y="2493008"/>
                    <a:pt x="2493137" y="3212208"/>
                    <a:pt x="1606042" y="3212208"/>
                  </a:cubicBezTo>
                  <a:cubicBezTo>
                    <a:pt x="718947" y="3212208"/>
                    <a:pt x="0" y="2493135"/>
                    <a:pt x="0" y="1606041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127"/>
              <a:ext cx="3250311" cy="3250055"/>
            </a:xfrm>
            <a:custGeom>
              <a:avLst/>
              <a:gdLst/>
              <a:ahLst/>
              <a:cxnLst/>
              <a:rect l="l" t="t" r="r" b="b"/>
              <a:pathLst>
                <a:path w="3250311" h="3250055">
                  <a:moveTo>
                    <a:pt x="7239" y="1471040"/>
                  </a:moveTo>
                  <a:cubicBezTo>
                    <a:pt x="9652" y="1445386"/>
                    <a:pt x="12700" y="1419859"/>
                    <a:pt x="16256" y="1394459"/>
                  </a:cubicBezTo>
                  <a:cubicBezTo>
                    <a:pt x="17780" y="1384045"/>
                    <a:pt x="27432" y="1376806"/>
                    <a:pt x="37846" y="1378330"/>
                  </a:cubicBezTo>
                  <a:cubicBezTo>
                    <a:pt x="48260" y="1379854"/>
                    <a:pt x="55499" y="1389506"/>
                    <a:pt x="53975" y="1399920"/>
                  </a:cubicBezTo>
                  <a:cubicBezTo>
                    <a:pt x="50419" y="1424685"/>
                    <a:pt x="47498" y="1449577"/>
                    <a:pt x="45212" y="1474723"/>
                  </a:cubicBezTo>
                  <a:cubicBezTo>
                    <a:pt x="44196" y="1485137"/>
                    <a:pt x="34925" y="1492884"/>
                    <a:pt x="24511" y="1491868"/>
                  </a:cubicBezTo>
                  <a:cubicBezTo>
                    <a:pt x="14097" y="1490852"/>
                    <a:pt x="6350" y="1481581"/>
                    <a:pt x="7366" y="1471167"/>
                  </a:cubicBezTo>
                  <a:close/>
                  <a:moveTo>
                    <a:pt x="29083" y="1318513"/>
                  </a:moveTo>
                  <a:cubicBezTo>
                    <a:pt x="33909" y="1293240"/>
                    <a:pt x="39370" y="1268094"/>
                    <a:pt x="45339" y="1243202"/>
                  </a:cubicBezTo>
                  <a:cubicBezTo>
                    <a:pt x="47752" y="1232915"/>
                    <a:pt x="58039" y="1226692"/>
                    <a:pt x="68326" y="1229105"/>
                  </a:cubicBezTo>
                  <a:cubicBezTo>
                    <a:pt x="78613" y="1231518"/>
                    <a:pt x="84836" y="1241805"/>
                    <a:pt x="82423" y="1252092"/>
                  </a:cubicBezTo>
                  <a:cubicBezTo>
                    <a:pt x="76581" y="1276349"/>
                    <a:pt x="71247" y="1300987"/>
                    <a:pt x="66548" y="1325625"/>
                  </a:cubicBezTo>
                  <a:cubicBezTo>
                    <a:pt x="64516" y="1335912"/>
                    <a:pt x="54610" y="1342770"/>
                    <a:pt x="44323" y="1340738"/>
                  </a:cubicBezTo>
                  <a:cubicBezTo>
                    <a:pt x="34036" y="1338706"/>
                    <a:pt x="27178" y="1328800"/>
                    <a:pt x="29210" y="1318513"/>
                  </a:cubicBezTo>
                  <a:close/>
                  <a:moveTo>
                    <a:pt x="65278" y="1168653"/>
                  </a:moveTo>
                  <a:cubicBezTo>
                    <a:pt x="72517" y="1143888"/>
                    <a:pt x="80264" y="1119377"/>
                    <a:pt x="88646" y="1095247"/>
                  </a:cubicBezTo>
                  <a:cubicBezTo>
                    <a:pt x="92075" y="1085341"/>
                    <a:pt x="102870" y="1080007"/>
                    <a:pt x="112903" y="1083436"/>
                  </a:cubicBezTo>
                  <a:cubicBezTo>
                    <a:pt x="122936" y="1086865"/>
                    <a:pt x="128143" y="1097660"/>
                    <a:pt x="124714" y="1107693"/>
                  </a:cubicBezTo>
                  <a:cubicBezTo>
                    <a:pt x="116586" y="1131315"/>
                    <a:pt x="108966" y="1155318"/>
                    <a:pt x="101854" y="1179448"/>
                  </a:cubicBezTo>
                  <a:cubicBezTo>
                    <a:pt x="98933" y="1189608"/>
                    <a:pt x="88265" y="1195323"/>
                    <a:pt x="78232" y="1192402"/>
                  </a:cubicBezTo>
                  <a:cubicBezTo>
                    <a:pt x="68199" y="1189481"/>
                    <a:pt x="62357" y="1178813"/>
                    <a:pt x="65278" y="1168780"/>
                  </a:cubicBezTo>
                  <a:close/>
                  <a:moveTo>
                    <a:pt x="115189" y="1022730"/>
                  </a:moveTo>
                  <a:cubicBezTo>
                    <a:pt x="124714" y="998727"/>
                    <a:pt x="134874" y="975105"/>
                    <a:pt x="145542" y="951737"/>
                  </a:cubicBezTo>
                  <a:cubicBezTo>
                    <a:pt x="149860" y="942212"/>
                    <a:pt x="161163" y="937894"/>
                    <a:pt x="170815" y="942339"/>
                  </a:cubicBezTo>
                  <a:cubicBezTo>
                    <a:pt x="180467" y="946784"/>
                    <a:pt x="184658" y="957960"/>
                    <a:pt x="180213" y="967612"/>
                  </a:cubicBezTo>
                  <a:cubicBezTo>
                    <a:pt x="169799" y="990472"/>
                    <a:pt x="159893" y="1013586"/>
                    <a:pt x="150622" y="1036954"/>
                  </a:cubicBezTo>
                  <a:cubicBezTo>
                    <a:pt x="146685" y="1046733"/>
                    <a:pt x="135636" y="1051432"/>
                    <a:pt x="125857" y="1047622"/>
                  </a:cubicBezTo>
                  <a:cubicBezTo>
                    <a:pt x="116078" y="1043812"/>
                    <a:pt x="111379" y="1032636"/>
                    <a:pt x="115189" y="1022857"/>
                  </a:cubicBezTo>
                  <a:close/>
                  <a:moveTo>
                    <a:pt x="179070" y="882522"/>
                  </a:moveTo>
                  <a:cubicBezTo>
                    <a:pt x="190881" y="859662"/>
                    <a:pt x="203200" y="837056"/>
                    <a:pt x="215900" y="814831"/>
                  </a:cubicBezTo>
                  <a:cubicBezTo>
                    <a:pt x="221107" y="805687"/>
                    <a:pt x="232791" y="802639"/>
                    <a:pt x="241935" y="807846"/>
                  </a:cubicBezTo>
                  <a:cubicBezTo>
                    <a:pt x="251079" y="813053"/>
                    <a:pt x="254127" y="824737"/>
                    <a:pt x="248920" y="833881"/>
                  </a:cubicBezTo>
                  <a:cubicBezTo>
                    <a:pt x="236347" y="855598"/>
                    <a:pt x="224409" y="877569"/>
                    <a:pt x="212852" y="899921"/>
                  </a:cubicBezTo>
                  <a:cubicBezTo>
                    <a:pt x="208026" y="909319"/>
                    <a:pt x="196596" y="913002"/>
                    <a:pt x="187198" y="908176"/>
                  </a:cubicBezTo>
                  <a:cubicBezTo>
                    <a:pt x="177800" y="903350"/>
                    <a:pt x="174117" y="891920"/>
                    <a:pt x="178943" y="882522"/>
                  </a:cubicBezTo>
                  <a:close/>
                  <a:moveTo>
                    <a:pt x="255905" y="749045"/>
                  </a:moveTo>
                  <a:cubicBezTo>
                    <a:pt x="269748" y="727455"/>
                    <a:pt x="284226" y="706119"/>
                    <a:pt x="299085" y="685164"/>
                  </a:cubicBezTo>
                  <a:cubicBezTo>
                    <a:pt x="305181" y="676528"/>
                    <a:pt x="317119" y="674623"/>
                    <a:pt x="325628" y="680719"/>
                  </a:cubicBezTo>
                  <a:cubicBezTo>
                    <a:pt x="334137" y="686815"/>
                    <a:pt x="336169" y="698753"/>
                    <a:pt x="330073" y="707262"/>
                  </a:cubicBezTo>
                  <a:cubicBezTo>
                    <a:pt x="315595" y="727709"/>
                    <a:pt x="301498" y="748537"/>
                    <a:pt x="287909" y="769619"/>
                  </a:cubicBezTo>
                  <a:cubicBezTo>
                    <a:pt x="282194" y="778509"/>
                    <a:pt x="270383" y="781049"/>
                    <a:pt x="261620" y="775334"/>
                  </a:cubicBezTo>
                  <a:cubicBezTo>
                    <a:pt x="252857" y="769619"/>
                    <a:pt x="250190" y="757808"/>
                    <a:pt x="255905" y="749045"/>
                  </a:cubicBezTo>
                  <a:close/>
                  <a:moveTo>
                    <a:pt x="345186" y="623442"/>
                  </a:moveTo>
                  <a:cubicBezTo>
                    <a:pt x="361061" y="603249"/>
                    <a:pt x="377317" y="583310"/>
                    <a:pt x="394208" y="563880"/>
                  </a:cubicBezTo>
                  <a:cubicBezTo>
                    <a:pt x="401066" y="555879"/>
                    <a:pt x="413131" y="554990"/>
                    <a:pt x="421132" y="561848"/>
                  </a:cubicBezTo>
                  <a:cubicBezTo>
                    <a:pt x="429133" y="568706"/>
                    <a:pt x="430022" y="580770"/>
                    <a:pt x="423164" y="588771"/>
                  </a:cubicBezTo>
                  <a:cubicBezTo>
                    <a:pt x="406781" y="607821"/>
                    <a:pt x="390779" y="627125"/>
                    <a:pt x="375285" y="646937"/>
                  </a:cubicBezTo>
                  <a:cubicBezTo>
                    <a:pt x="368808" y="655192"/>
                    <a:pt x="356870" y="656716"/>
                    <a:pt x="348488" y="650239"/>
                  </a:cubicBezTo>
                  <a:cubicBezTo>
                    <a:pt x="340106" y="643762"/>
                    <a:pt x="338709" y="631824"/>
                    <a:pt x="345186" y="623442"/>
                  </a:cubicBezTo>
                  <a:close/>
                  <a:moveTo>
                    <a:pt x="445897" y="506730"/>
                  </a:moveTo>
                  <a:cubicBezTo>
                    <a:pt x="463550" y="488061"/>
                    <a:pt x="481711" y="469900"/>
                    <a:pt x="500253" y="452120"/>
                  </a:cubicBezTo>
                  <a:cubicBezTo>
                    <a:pt x="507873" y="444881"/>
                    <a:pt x="519938" y="445135"/>
                    <a:pt x="527177" y="452628"/>
                  </a:cubicBezTo>
                  <a:cubicBezTo>
                    <a:pt x="534416" y="460121"/>
                    <a:pt x="534162" y="472313"/>
                    <a:pt x="526669" y="479552"/>
                  </a:cubicBezTo>
                  <a:cubicBezTo>
                    <a:pt x="508508" y="496951"/>
                    <a:pt x="490855" y="514731"/>
                    <a:pt x="473583" y="532891"/>
                  </a:cubicBezTo>
                  <a:cubicBezTo>
                    <a:pt x="466344" y="540512"/>
                    <a:pt x="454279" y="540892"/>
                    <a:pt x="446659" y="533654"/>
                  </a:cubicBezTo>
                  <a:cubicBezTo>
                    <a:pt x="439039" y="526415"/>
                    <a:pt x="438658" y="514350"/>
                    <a:pt x="445897" y="506730"/>
                  </a:cubicBezTo>
                  <a:close/>
                  <a:moveTo>
                    <a:pt x="557149" y="400050"/>
                  </a:moveTo>
                  <a:cubicBezTo>
                    <a:pt x="576453" y="383159"/>
                    <a:pt x="596265" y="366776"/>
                    <a:pt x="616458" y="350774"/>
                  </a:cubicBezTo>
                  <a:cubicBezTo>
                    <a:pt x="624713" y="344297"/>
                    <a:pt x="636651" y="345567"/>
                    <a:pt x="643255" y="353822"/>
                  </a:cubicBezTo>
                  <a:cubicBezTo>
                    <a:pt x="649859" y="362077"/>
                    <a:pt x="648462" y="374015"/>
                    <a:pt x="640207" y="380619"/>
                  </a:cubicBezTo>
                  <a:cubicBezTo>
                    <a:pt x="620522" y="396240"/>
                    <a:pt x="601218" y="412242"/>
                    <a:pt x="582295" y="428752"/>
                  </a:cubicBezTo>
                  <a:cubicBezTo>
                    <a:pt x="574421" y="435610"/>
                    <a:pt x="562356" y="434848"/>
                    <a:pt x="555371" y="426974"/>
                  </a:cubicBezTo>
                  <a:cubicBezTo>
                    <a:pt x="548386" y="419100"/>
                    <a:pt x="549275" y="407035"/>
                    <a:pt x="557149" y="400050"/>
                  </a:cubicBezTo>
                  <a:close/>
                  <a:moveTo>
                    <a:pt x="677926" y="304292"/>
                  </a:moveTo>
                  <a:cubicBezTo>
                    <a:pt x="698754" y="289306"/>
                    <a:pt x="719963" y="274828"/>
                    <a:pt x="741553" y="260858"/>
                  </a:cubicBezTo>
                  <a:cubicBezTo>
                    <a:pt x="750316" y="255143"/>
                    <a:pt x="762127" y="257683"/>
                    <a:pt x="767842" y="266446"/>
                  </a:cubicBezTo>
                  <a:cubicBezTo>
                    <a:pt x="773557" y="275209"/>
                    <a:pt x="771017" y="287020"/>
                    <a:pt x="762254" y="292735"/>
                  </a:cubicBezTo>
                  <a:cubicBezTo>
                    <a:pt x="741172" y="306451"/>
                    <a:pt x="720471" y="320548"/>
                    <a:pt x="700151" y="335153"/>
                  </a:cubicBezTo>
                  <a:cubicBezTo>
                    <a:pt x="691642" y="341249"/>
                    <a:pt x="679704" y="339344"/>
                    <a:pt x="673608" y="330835"/>
                  </a:cubicBezTo>
                  <a:cubicBezTo>
                    <a:pt x="667512" y="322326"/>
                    <a:pt x="669417" y="310388"/>
                    <a:pt x="677926" y="304292"/>
                  </a:cubicBezTo>
                  <a:close/>
                  <a:moveTo>
                    <a:pt x="807212" y="220472"/>
                  </a:moveTo>
                  <a:cubicBezTo>
                    <a:pt x="829437" y="207518"/>
                    <a:pt x="851916" y="195072"/>
                    <a:pt x="874776" y="183261"/>
                  </a:cubicBezTo>
                  <a:cubicBezTo>
                    <a:pt x="884047" y="178435"/>
                    <a:pt x="895604" y="181991"/>
                    <a:pt x="900430" y="191389"/>
                  </a:cubicBezTo>
                  <a:cubicBezTo>
                    <a:pt x="905256" y="200787"/>
                    <a:pt x="901700" y="212217"/>
                    <a:pt x="892302" y="217043"/>
                  </a:cubicBezTo>
                  <a:cubicBezTo>
                    <a:pt x="870077" y="228600"/>
                    <a:pt x="847979" y="240792"/>
                    <a:pt x="826389" y="253365"/>
                  </a:cubicBezTo>
                  <a:cubicBezTo>
                    <a:pt x="817245" y="258699"/>
                    <a:pt x="805688" y="255651"/>
                    <a:pt x="800354" y="246507"/>
                  </a:cubicBezTo>
                  <a:cubicBezTo>
                    <a:pt x="795020" y="237363"/>
                    <a:pt x="798068" y="225806"/>
                    <a:pt x="807212" y="220472"/>
                  </a:cubicBezTo>
                  <a:close/>
                  <a:moveTo>
                    <a:pt x="943864" y="149225"/>
                  </a:moveTo>
                  <a:cubicBezTo>
                    <a:pt x="967232" y="138430"/>
                    <a:pt x="990727" y="128270"/>
                    <a:pt x="1014730" y="118491"/>
                  </a:cubicBezTo>
                  <a:cubicBezTo>
                    <a:pt x="1024509" y="114554"/>
                    <a:pt x="1035558" y="119253"/>
                    <a:pt x="1039495" y="129032"/>
                  </a:cubicBezTo>
                  <a:cubicBezTo>
                    <a:pt x="1043432" y="138811"/>
                    <a:pt x="1038733" y="149860"/>
                    <a:pt x="1028954" y="153797"/>
                  </a:cubicBezTo>
                  <a:cubicBezTo>
                    <a:pt x="1005586" y="163195"/>
                    <a:pt x="982599" y="173228"/>
                    <a:pt x="959866" y="183769"/>
                  </a:cubicBezTo>
                  <a:cubicBezTo>
                    <a:pt x="950341" y="188214"/>
                    <a:pt x="939038" y="184023"/>
                    <a:pt x="934593" y="174498"/>
                  </a:cubicBezTo>
                  <a:cubicBezTo>
                    <a:pt x="930148" y="164973"/>
                    <a:pt x="934339" y="153670"/>
                    <a:pt x="943864" y="149225"/>
                  </a:cubicBezTo>
                  <a:close/>
                  <a:moveTo>
                    <a:pt x="1086993" y="91059"/>
                  </a:moveTo>
                  <a:cubicBezTo>
                    <a:pt x="1111123" y="82550"/>
                    <a:pt x="1135634" y="74676"/>
                    <a:pt x="1160399" y="67310"/>
                  </a:cubicBezTo>
                  <a:cubicBezTo>
                    <a:pt x="1170432" y="64262"/>
                    <a:pt x="1181100" y="70104"/>
                    <a:pt x="1184148" y="80137"/>
                  </a:cubicBezTo>
                  <a:cubicBezTo>
                    <a:pt x="1187196" y="90170"/>
                    <a:pt x="1181354" y="100838"/>
                    <a:pt x="1171321" y="103886"/>
                  </a:cubicBezTo>
                  <a:cubicBezTo>
                    <a:pt x="1147191" y="111125"/>
                    <a:pt x="1123315" y="118872"/>
                    <a:pt x="1099693" y="127127"/>
                  </a:cubicBezTo>
                  <a:cubicBezTo>
                    <a:pt x="1089787" y="130556"/>
                    <a:pt x="1078865" y="125349"/>
                    <a:pt x="1075436" y="115443"/>
                  </a:cubicBezTo>
                  <a:cubicBezTo>
                    <a:pt x="1072007" y="105537"/>
                    <a:pt x="1077214" y="94615"/>
                    <a:pt x="1087120" y="91186"/>
                  </a:cubicBezTo>
                  <a:close/>
                  <a:moveTo>
                    <a:pt x="1234694" y="47117"/>
                  </a:moveTo>
                  <a:cubicBezTo>
                    <a:pt x="1259586" y="41021"/>
                    <a:pt x="1284605" y="35433"/>
                    <a:pt x="1310005" y="30480"/>
                  </a:cubicBezTo>
                  <a:cubicBezTo>
                    <a:pt x="1320292" y="28448"/>
                    <a:pt x="1330325" y="35179"/>
                    <a:pt x="1332357" y="45466"/>
                  </a:cubicBezTo>
                  <a:cubicBezTo>
                    <a:pt x="1334389" y="55753"/>
                    <a:pt x="1327658" y="65786"/>
                    <a:pt x="1317371" y="67818"/>
                  </a:cubicBezTo>
                  <a:cubicBezTo>
                    <a:pt x="1292606" y="72644"/>
                    <a:pt x="1268095" y="78105"/>
                    <a:pt x="1243838" y="84074"/>
                  </a:cubicBezTo>
                  <a:cubicBezTo>
                    <a:pt x="1233678" y="86614"/>
                    <a:pt x="1223264" y="80391"/>
                    <a:pt x="1220724" y="70104"/>
                  </a:cubicBezTo>
                  <a:cubicBezTo>
                    <a:pt x="1218184" y="59817"/>
                    <a:pt x="1224407" y="49530"/>
                    <a:pt x="1234694" y="46990"/>
                  </a:cubicBezTo>
                  <a:close/>
                  <a:moveTo>
                    <a:pt x="1385951" y="17272"/>
                  </a:moveTo>
                  <a:cubicBezTo>
                    <a:pt x="1411224" y="13589"/>
                    <a:pt x="1436751" y="10414"/>
                    <a:pt x="1462532" y="7874"/>
                  </a:cubicBezTo>
                  <a:cubicBezTo>
                    <a:pt x="1472946" y="6858"/>
                    <a:pt x="1482344" y="14478"/>
                    <a:pt x="1483360" y="24892"/>
                  </a:cubicBezTo>
                  <a:cubicBezTo>
                    <a:pt x="1484376" y="35306"/>
                    <a:pt x="1476756" y="44704"/>
                    <a:pt x="1466342" y="45720"/>
                  </a:cubicBezTo>
                  <a:cubicBezTo>
                    <a:pt x="1441196" y="48260"/>
                    <a:pt x="1416304" y="51308"/>
                    <a:pt x="1391539" y="54991"/>
                  </a:cubicBezTo>
                  <a:cubicBezTo>
                    <a:pt x="1381125" y="56515"/>
                    <a:pt x="1371473" y="49276"/>
                    <a:pt x="1369949" y="38862"/>
                  </a:cubicBezTo>
                  <a:cubicBezTo>
                    <a:pt x="1368425" y="28448"/>
                    <a:pt x="1375664" y="18796"/>
                    <a:pt x="1386078" y="17272"/>
                  </a:cubicBezTo>
                  <a:close/>
                  <a:moveTo>
                    <a:pt x="1539367" y="2159"/>
                  </a:moveTo>
                  <a:cubicBezTo>
                    <a:pt x="1564894" y="889"/>
                    <a:pt x="1590548" y="127"/>
                    <a:pt x="1616329" y="0"/>
                  </a:cubicBezTo>
                  <a:cubicBezTo>
                    <a:pt x="1626870" y="0"/>
                    <a:pt x="1635379" y="8382"/>
                    <a:pt x="1635506" y="18923"/>
                  </a:cubicBezTo>
                  <a:cubicBezTo>
                    <a:pt x="1635633" y="29464"/>
                    <a:pt x="1627124" y="37973"/>
                    <a:pt x="1616583" y="37973"/>
                  </a:cubicBezTo>
                  <a:cubicBezTo>
                    <a:pt x="1591310" y="38100"/>
                    <a:pt x="1566291" y="38862"/>
                    <a:pt x="1541399" y="40132"/>
                  </a:cubicBezTo>
                  <a:cubicBezTo>
                    <a:pt x="1530858" y="40640"/>
                    <a:pt x="1521968" y="32639"/>
                    <a:pt x="1521333" y="22098"/>
                  </a:cubicBezTo>
                  <a:cubicBezTo>
                    <a:pt x="1520698" y="11557"/>
                    <a:pt x="1528826" y="2667"/>
                    <a:pt x="1539367" y="2032"/>
                  </a:cubicBezTo>
                  <a:close/>
                  <a:moveTo>
                    <a:pt x="1693545" y="1270"/>
                  </a:moveTo>
                  <a:cubicBezTo>
                    <a:pt x="1719326" y="2286"/>
                    <a:pt x="1744980" y="4064"/>
                    <a:pt x="1770507" y="6223"/>
                  </a:cubicBezTo>
                  <a:cubicBezTo>
                    <a:pt x="1781048" y="7112"/>
                    <a:pt x="1788668" y="16383"/>
                    <a:pt x="1787779" y="26924"/>
                  </a:cubicBezTo>
                  <a:cubicBezTo>
                    <a:pt x="1786890" y="37465"/>
                    <a:pt x="1777619" y="45085"/>
                    <a:pt x="1767078" y="44196"/>
                  </a:cubicBezTo>
                  <a:cubicBezTo>
                    <a:pt x="1742186" y="42037"/>
                    <a:pt x="1717167" y="40386"/>
                    <a:pt x="1691894" y="39370"/>
                  </a:cubicBezTo>
                  <a:cubicBezTo>
                    <a:pt x="1681353" y="38989"/>
                    <a:pt x="1673225" y="30099"/>
                    <a:pt x="1673606" y="19558"/>
                  </a:cubicBezTo>
                  <a:cubicBezTo>
                    <a:pt x="1673987" y="9017"/>
                    <a:pt x="1682877" y="889"/>
                    <a:pt x="1693418" y="1270"/>
                  </a:cubicBezTo>
                  <a:close/>
                  <a:moveTo>
                    <a:pt x="1846961" y="14859"/>
                  </a:moveTo>
                  <a:cubicBezTo>
                    <a:pt x="1872488" y="18415"/>
                    <a:pt x="1897888" y="22479"/>
                    <a:pt x="1923034" y="27051"/>
                  </a:cubicBezTo>
                  <a:cubicBezTo>
                    <a:pt x="1933321" y="28956"/>
                    <a:pt x="1940179" y="38862"/>
                    <a:pt x="1938274" y="49276"/>
                  </a:cubicBezTo>
                  <a:cubicBezTo>
                    <a:pt x="1936369" y="59690"/>
                    <a:pt x="1926463" y="66421"/>
                    <a:pt x="1916049" y="64516"/>
                  </a:cubicBezTo>
                  <a:cubicBezTo>
                    <a:pt x="1891411" y="59944"/>
                    <a:pt x="1866646" y="56007"/>
                    <a:pt x="1841754" y="52578"/>
                  </a:cubicBezTo>
                  <a:cubicBezTo>
                    <a:pt x="1831340" y="51181"/>
                    <a:pt x="1823974" y="41529"/>
                    <a:pt x="1825498" y="31115"/>
                  </a:cubicBezTo>
                  <a:cubicBezTo>
                    <a:pt x="1827022" y="20701"/>
                    <a:pt x="1836547" y="13335"/>
                    <a:pt x="1846961" y="14859"/>
                  </a:cubicBezTo>
                  <a:close/>
                  <a:moveTo>
                    <a:pt x="1998726" y="43053"/>
                  </a:moveTo>
                  <a:cubicBezTo>
                    <a:pt x="2023872" y="48895"/>
                    <a:pt x="2048637" y="55499"/>
                    <a:pt x="2073275" y="62484"/>
                  </a:cubicBezTo>
                  <a:cubicBezTo>
                    <a:pt x="2083435" y="65405"/>
                    <a:pt x="2089277" y="75946"/>
                    <a:pt x="2086356" y="85979"/>
                  </a:cubicBezTo>
                  <a:cubicBezTo>
                    <a:pt x="2083435" y="96012"/>
                    <a:pt x="2072894" y="101981"/>
                    <a:pt x="2062861" y="99060"/>
                  </a:cubicBezTo>
                  <a:cubicBezTo>
                    <a:pt x="2038858" y="92202"/>
                    <a:pt x="2014474" y="85852"/>
                    <a:pt x="1989963" y="80137"/>
                  </a:cubicBezTo>
                  <a:cubicBezTo>
                    <a:pt x="1979676" y="77724"/>
                    <a:pt x="1973326" y="67437"/>
                    <a:pt x="1975739" y="57277"/>
                  </a:cubicBezTo>
                  <a:cubicBezTo>
                    <a:pt x="1978152" y="47117"/>
                    <a:pt x="1988439" y="40640"/>
                    <a:pt x="1998599" y="43053"/>
                  </a:cubicBezTo>
                  <a:close/>
                  <a:moveTo>
                    <a:pt x="2146808" y="85471"/>
                  </a:moveTo>
                  <a:cubicBezTo>
                    <a:pt x="2171192" y="93726"/>
                    <a:pt x="2195322" y="102616"/>
                    <a:pt x="2219198" y="111887"/>
                  </a:cubicBezTo>
                  <a:cubicBezTo>
                    <a:pt x="2228977" y="115697"/>
                    <a:pt x="2233803" y="126746"/>
                    <a:pt x="2229993" y="136525"/>
                  </a:cubicBezTo>
                  <a:cubicBezTo>
                    <a:pt x="2226183" y="146304"/>
                    <a:pt x="2215134" y="151130"/>
                    <a:pt x="2205355" y="147320"/>
                  </a:cubicBezTo>
                  <a:cubicBezTo>
                    <a:pt x="2182114" y="138176"/>
                    <a:pt x="2158492" y="129540"/>
                    <a:pt x="2134616" y="121412"/>
                  </a:cubicBezTo>
                  <a:cubicBezTo>
                    <a:pt x="2124710" y="117983"/>
                    <a:pt x="2119249" y="107188"/>
                    <a:pt x="2122678" y="97282"/>
                  </a:cubicBezTo>
                  <a:cubicBezTo>
                    <a:pt x="2126107" y="87376"/>
                    <a:pt x="2136902" y="81915"/>
                    <a:pt x="2146808" y="85344"/>
                  </a:cubicBezTo>
                  <a:close/>
                  <a:moveTo>
                    <a:pt x="2290318" y="141732"/>
                  </a:moveTo>
                  <a:cubicBezTo>
                    <a:pt x="2313813" y="152273"/>
                    <a:pt x="2337054" y="163322"/>
                    <a:pt x="2359914" y="175006"/>
                  </a:cubicBezTo>
                  <a:cubicBezTo>
                    <a:pt x="2369312" y="179832"/>
                    <a:pt x="2372995" y="191262"/>
                    <a:pt x="2368296" y="200660"/>
                  </a:cubicBezTo>
                  <a:cubicBezTo>
                    <a:pt x="2363597" y="210058"/>
                    <a:pt x="2352040" y="213741"/>
                    <a:pt x="2342642" y="209042"/>
                  </a:cubicBezTo>
                  <a:cubicBezTo>
                    <a:pt x="2320290" y="197739"/>
                    <a:pt x="2297684" y="186817"/>
                    <a:pt x="2274697" y="176530"/>
                  </a:cubicBezTo>
                  <a:cubicBezTo>
                    <a:pt x="2265045" y="172212"/>
                    <a:pt x="2260854" y="160909"/>
                    <a:pt x="2265172" y="151384"/>
                  </a:cubicBezTo>
                  <a:cubicBezTo>
                    <a:pt x="2269490" y="141859"/>
                    <a:pt x="2280793" y="137541"/>
                    <a:pt x="2290318" y="141859"/>
                  </a:cubicBezTo>
                  <a:close/>
                  <a:moveTo>
                    <a:pt x="2427732" y="211582"/>
                  </a:moveTo>
                  <a:cubicBezTo>
                    <a:pt x="2450084" y="224282"/>
                    <a:pt x="2472182" y="237617"/>
                    <a:pt x="2493772" y="251333"/>
                  </a:cubicBezTo>
                  <a:cubicBezTo>
                    <a:pt x="2502662" y="256921"/>
                    <a:pt x="2505329" y="268732"/>
                    <a:pt x="2499614" y="277622"/>
                  </a:cubicBezTo>
                  <a:cubicBezTo>
                    <a:pt x="2493899" y="286512"/>
                    <a:pt x="2482215" y="289179"/>
                    <a:pt x="2473325" y="283464"/>
                  </a:cubicBezTo>
                  <a:cubicBezTo>
                    <a:pt x="2452116" y="270002"/>
                    <a:pt x="2430653" y="257048"/>
                    <a:pt x="2408809" y="244729"/>
                  </a:cubicBezTo>
                  <a:cubicBezTo>
                    <a:pt x="2399665" y="239522"/>
                    <a:pt x="2396490" y="227838"/>
                    <a:pt x="2401697" y="218694"/>
                  </a:cubicBezTo>
                  <a:cubicBezTo>
                    <a:pt x="2406904" y="209550"/>
                    <a:pt x="2418588" y="206375"/>
                    <a:pt x="2427732" y="211582"/>
                  </a:cubicBezTo>
                  <a:close/>
                  <a:moveTo>
                    <a:pt x="2557907" y="294132"/>
                  </a:moveTo>
                  <a:cubicBezTo>
                    <a:pt x="2578989" y="308864"/>
                    <a:pt x="2599690" y="324231"/>
                    <a:pt x="2619883" y="339979"/>
                  </a:cubicBezTo>
                  <a:cubicBezTo>
                    <a:pt x="2628138" y="346456"/>
                    <a:pt x="2629662" y="358394"/>
                    <a:pt x="2623312" y="366649"/>
                  </a:cubicBezTo>
                  <a:cubicBezTo>
                    <a:pt x="2616962" y="374904"/>
                    <a:pt x="2604897" y="376428"/>
                    <a:pt x="2596642" y="370078"/>
                  </a:cubicBezTo>
                  <a:cubicBezTo>
                    <a:pt x="2576830" y="354711"/>
                    <a:pt x="2556637" y="339852"/>
                    <a:pt x="2536063" y="325374"/>
                  </a:cubicBezTo>
                  <a:cubicBezTo>
                    <a:pt x="2527427" y="319278"/>
                    <a:pt x="2525395" y="307467"/>
                    <a:pt x="2531364" y="298831"/>
                  </a:cubicBezTo>
                  <a:cubicBezTo>
                    <a:pt x="2537333" y="290195"/>
                    <a:pt x="2549271" y="288163"/>
                    <a:pt x="2557907" y="294132"/>
                  </a:cubicBezTo>
                  <a:close/>
                  <a:moveTo>
                    <a:pt x="2679700" y="388620"/>
                  </a:moveTo>
                  <a:cubicBezTo>
                    <a:pt x="2699258" y="405257"/>
                    <a:pt x="2718435" y="422402"/>
                    <a:pt x="2737104" y="440055"/>
                  </a:cubicBezTo>
                  <a:cubicBezTo>
                    <a:pt x="2744724" y="447294"/>
                    <a:pt x="2745105" y="459359"/>
                    <a:pt x="2737993" y="466979"/>
                  </a:cubicBezTo>
                  <a:cubicBezTo>
                    <a:pt x="2730881" y="474599"/>
                    <a:pt x="2718689" y="474980"/>
                    <a:pt x="2711069" y="467868"/>
                  </a:cubicBezTo>
                  <a:cubicBezTo>
                    <a:pt x="2692781" y="450723"/>
                    <a:pt x="2674112" y="433959"/>
                    <a:pt x="2654935" y="417703"/>
                  </a:cubicBezTo>
                  <a:cubicBezTo>
                    <a:pt x="2646934" y="410845"/>
                    <a:pt x="2646045" y="398907"/>
                    <a:pt x="2652776" y="390906"/>
                  </a:cubicBezTo>
                  <a:cubicBezTo>
                    <a:pt x="2659507" y="382905"/>
                    <a:pt x="2671572" y="382016"/>
                    <a:pt x="2679573" y="388747"/>
                  </a:cubicBezTo>
                  <a:close/>
                  <a:moveTo>
                    <a:pt x="2791968" y="494284"/>
                  </a:moveTo>
                  <a:cubicBezTo>
                    <a:pt x="2809875" y="512699"/>
                    <a:pt x="2827274" y="531622"/>
                    <a:pt x="2844292" y="550926"/>
                  </a:cubicBezTo>
                  <a:cubicBezTo>
                    <a:pt x="2851277" y="558800"/>
                    <a:pt x="2850515" y="570864"/>
                    <a:pt x="2842641" y="577849"/>
                  </a:cubicBezTo>
                  <a:cubicBezTo>
                    <a:pt x="2834767" y="584834"/>
                    <a:pt x="2822702" y="584072"/>
                    <a:pt x="2815717" y="576198"/>
                  </a:cubicBezTo>
                  <a:cubicBezTo>
                    <a:pt x="2799080" y="557403"/>
                    <a:pt x="2782062" y="538988"/>
                    <a:pt x="2764663" y="520954"/>
                  </a:cubicBezTo>
                  <a:cubicBezTo>
                    <a:pt x="2757297" y="513461"/>
                    <a:pt x="2757551" y="501396"/>
                    <a:pt x="2765044" y="494030"/>
                  </a:cubicBezTo>
                  <a:cubicBezTo>
                    <a:pt x="2772537" y="486664"/>
                    <a:pt x="2784602" y="486918"/>
                    <a:pt x="2791968" y="494411"/>
                  </a:cubicBezTo>
                  <a:close/>
                  <a:moveTo>
                    <a:pt x="2893949" y="609980"/>
                  </a:moveTo>
                  <a:cubicBezTo>
                    <a:pt x="2909951" y="630046"/>
                    <a:pt x="2925572" y="650493"/>
                    <a:pt x="2940685" y="671194"/>
                  </a:cubicBezTo>
                  <a:cubicBezTo>
                    <a:pt x="2946908" y="679703"/>
                    <a:pt x="2945003" y="691641"/>
                    <a:pt x="2936494" y="697864"/>
                  </a:cubicBezTo>
                  <a:cubicBezTo>
                    <a:pt x="2927985" y="704087"/>
                    <a:pt x="2916047" y="702182"/>
                    <a:pt x="2909824" y="693673"/>
                  </a:cubicBezTo>
                  <a:cubicBezTo>
                    <a:pt x="2895092" y="673353"/>
                    <a:pt x="2879852" y="653414"/>
                    <a:pt x="2864104" y="633856"/>
                  </a:cubicBezTo>
                  <a:cubicBezTo>
                    <a:pt x="2857500" y="625601"/>
                    <a:pt x="2858897" y="613663"/>
                    <a:pt x="2867025" y="607059"/>
                  </a:cubicBezTo>
                  <a:cubicBezTo>
                    <a:pt x="2875153" y="600455"/>
                    <a:pt x="2887218" y="601852"/>
                    <a:pt x="2893822" y="609980"/>
                  </a:cubicBezTo>
                  <a:close/>
                  <a:moveTo>
                    <a:pt x="2984373" y="734694"/>
                  </a:moveTo>
                  <a:cubicBezTo>
                    <a:pt x="2998470" y="756157"/>
                    <a:pt x="3012059" y="778001"/>
                    <a:pt x="3025140" y="800099"/>
                  </a:cubicBezTo>
                  <a:cubicBezTo>
                    <a:pt x="3030474" y="809116"/>
                    <a:pt x="3027426" y="820800"/>
                    <a:pt x="3018409" y="826134"/>
                  </a:cubicBezTo>
                  <a:cubicBezTo>
                    <a:pt x="3009392" y="831468"/>
                    <a:pt x="2997708" y="828420"/>
                    <a:pt x="2992374" y="819403"/>
                  </a:cubicBezTo>
                  <a:cubicBezTo>
                    <a:pt x="2979547" y="797813"/>
                    <a:pt x="2966339" y="776477"/>
                    <a:pt x="2952623" y="755522"/>
                  </a:cubicBezTo>
                  <a:cubicBezTo>
                    <a:pt x="2946908" y="746759"/>
                    <a:pt x="2949321" y="734948"/>
                    <a:pt x="2958084" y="729106"/>
                  </a:cubicBezTo>
                  <a:cubicBezTo>
                    <a:pt x="2966847" y="723264"/>
                    <a:pt x="2978658" y="725804"/>
                    <a:pt x="2984500" y="734567"/>
                  </a:cubicBezTo>
                  <a:close/>
                  <a:moveTo>
                    <a:pt x="3062859" y="867282"/>
                  </a:moveTo>
                  <a:cubicBezTo>
                    <a:pt x="3074797" y="889888"/>
                    <a:pt x="3086227" y="912875"/>
                    <a:pt x="3097149" y="936243"/>
                  </a:cubicBezTo>
                  <a:cubicBezTo>
                    <a:pt x="3101594" y="945768"/>
                    <a:pt x="3097530" y="957071"/>
                    <a:pt x="3088005" y="961516"/>
                  </a:cubicBezTo>
                  <a:cubicBezTo>
                    <a:pt x="3078480" y="965961"/>
                    <a:pt x="3067177" y="961897"/>
                    <a:pt x="3062732" y="952372"/>
                  </a:cubicBezTo>
                  <a:cubicBezTo>
                    <a:pt x="3052064" y="929639"/>
                    <a:pt x="3040888" y="907160"/>
                    <a:pt x="3029204" y="885062"/>
                  </a:cubicBezTo>
                  <a:cubicBezTo>
                    <a:pt x="3024251" y="875791"/>
                    <a:pt x="3027807" y="864234"/>
                    <a:pt x="3037205" y="859281"/>
                  </a:cubicBezTo>
                  <a:cubicBezTo>
                    <a:pt x="3046603" y="854328"/>
                    <a:pt x="3058033" y="857884"/>
                    <a:pt x="3062986" y="867282"/>
                  </a:cubicBezTo>
                  <a:close/>
                  <a:moveTo>
                    <a:pt x="3128391" y="1006855"/>
                  </a:moveTo>
                  <a:cubicBezTo>
                    <a:pt x="3138170" y="1030604"/>
                    <a:pt x="3147314" y="1054607"/>
                    <a:pt x="3156077" y="1078864"/>
                  </a:cubicBezTo>
                  <a:cubicBezTo>
                    <a:pt x="3159633" y="1088770"/>
                    <a:pt x="3154426" y="1099692"/>
                    <a:pt x="3144520" y="1103248"/>
                  </a:cubicBezTo>
                  <a:cubicBezTo>
                    <a:pt x="3134614" y="1106804"/>
                    <a:pt x="3123692" y="1101597"/>
                    <a:pt x="3120136" y="1091691"/>
                  </a:cubicBezTo>
                  <a:cubicBezTo>
                    <a:pt x="3111627" y="1067942"/>
                    <a:pt x="3102737" y="1044574"/>
                    <a:pt x="3093085" y="1021460"/>
                  </a:cubicBezTo>
                  <a:cubicBezTo>
                    <a:pt x="3089021" y="1011681"/>
                    <a:pt x="3093720" y="1000632"/>
                    <a:pt x="3103499" y="996568"/>
                  </a:cubicBezTo>
                  <a:cubicBezTo>
                    <a:pt x="3113278" y="992504"/>
                    <a:pt x="3124327" y="997203"/>
                    <a:pt x="3128391" y="1006982"/>
                  </a:cubicBezTo>
                  <a:close/>
                  <a:moveTo>
                    <a:pt x="3180207" y="1152143"/>
                  </a:moveTo>
                  <a:cubicBezTo>
                    <a:pt x="3187700" y="1176654"/>
                    <a:pt x="3194558" y="1201419"/>
                    <a:pt x="3200908" y="1226438"/>
                  </a:cubicBezTo>
                  <a:cubicBezTo>
                    <a:pt x="3203448" y="1236598"/>
                    <a:pt x="3197352" y="1247012"/>
                    <a:pt x="3187065" y="1249552"/>
                  </a:cubicBezTo>
                  <a:cubicBezTo>
                    <a:pt x="3176778" y="1252092"/>
                    <a:pt x="3166491" y="1245996"/>
                    <a:pt x="3163951" y="1235709"/>
                  </a:cubicBezTo>
                  <a:cubicBezTo>
                    <a:pt x="3157855" y="1211325"/>
                    <a:pt x="3151124" y="1187068"/>
                    <a:pt x="3143758" y="1163192"/>
                  </a:cubicBezTo>
                  <a:cubicBezTo>
                    <a:pt x="3140710" y="1153159"/>
                    <a:pt x="3146425" y="1142491"/>
                    <a:pt x="3156458" y="1139443"/>
                  </a:cubicBezTo>
                  <a:cubicBezTo>
                    <a:pt x="3166491" y="1136395"/>
                    <a:pt x="3177159" y="1142110"/>
                    <a:pt x="3180207" y="1152143"/>
                  </a:cubicBezTo>
                  <a:close/>
                  <a:moveTo>
                    <a:pt x="3217926" y="1301622"/>
                  </a:moveTo>
                  <a:cubicBezTo>
                    <a:pt x="3223006" y="1326768"/>
                    <a:pt x="3227451" y="1352041"/>
                    <a:pt x="3231388" y="1377568"/>
                  </a:cubicBezTo>
                  <a:cubicBezTo>
                    <a:pt x="3233039" y="1387982"/>
                    <a:pt x="3225800" y="1397634"/>
                    <a:pt x="3215386" y="1399285"/>
                  </a:cubicBezTo>
                  <a:cubicBezTo>
                    <a:pt x="3204972" y="1400936"/>
                    <a:pt x="3195320" y="1393697"/>
                    <a:pt x="3193669" y="1383283"/>
                  </a:cubicBezTo>
                  <a:cubicBezTo>
                    <a:pt x="3189859" y="1358391"/>
                    <a:pt x="3185414" y="1333626"/>
                    <a:pt x="3180461" y="1309115"/>
                  </a:cubicBezTo>
                  <a:cubicBezTo>
                    <a:pt x="3178429" y="1298828"/>
                    <a:pt x="3185033" y="1288795"/>
                    <a:pt x="3195320" y="1286636"/>
                  </a:cubicBezTo>
                  <a:cubicBezTo>
                    <a:pt x="3205607" y="1284477"/>
                    <a:pt x="3215640" y="1291208"/>
                    <a:pt x="3217799" y="1301495"/>
                  </a:cubicBezTo>
                  <a:close/>
                  <a:moveTo>
                    <a:pt x="3241167" y="1453895"/>
                  </a:moveTo>
                  <a:cubicBezTo>
                    <a:pt x="3243834" y="1479295"/>
                    <a:pt x="3245866" y="1504949"/>
                    <a:pt x="3247390" y="1530730"/>
                  </a:cubicBezTo>
                  <a:cubicBezTo>
                    <a:pt x="3248025" y="1541271"/>
                    <a:pt x="3240024" y="1550288"/>
                    <a:pt x="3229483" y="1550796"/>
                  </a:cubicBezTo>
                  <a:cubicBezTo>
                    <a:pt x="3218942" y="1551304"/>
                    <a:pt x="3209925" y="1543430"/>
                    <a:pt x="3209417" y="1532889"/>
                  </a:cubicBezTo>
                  <a:cubicBezTo>
                    <a:pt x="3208020" y="1507743"/>
                    <a:pt x="3205988" y="1482724"/>
                    <a:pt x="3203321" y="1457832"/>
                  </a:cubicBezTo>
                  <a:cubicBezTo>
                    <a:pt x="3202178" y="1447418"/>
                    <a:pt x="3209798" y="1438020"/>
                    <a:pt x="3220339" y="1436877"/>
                  </a:cubicBezTo>
                  <a:cubicBezTo>
                    <a:pt x="3230880" y="1435734"/>
                    <a:pt x="3240151" y="1443354"/>
                    <a:pt x="3241294" y="1453895"/>
                  </a:cubicBezTo>
                  <a:close/>
                  <a:moveTo>
                    <a:pt x="3250184" y="1607692"/>
                  </a:moveTo>
                  <a:cubicBezTo>
                    <a:pt x="3250184" y="1613534"/>
                    <a:pt x="3250311" y="1619376"/>
                    <a:pt x="3250311" y="1625091"/>
                  </a:cubicBezTo>
                  <a:lnTo>
                    <a:pt x="3231261" y="1625091"/>
                  </a:lnTo>
                  <a:lnTo>
                    <a:pt x="3250311" y="1625091"/>
                  </a:lnTo>
                  <a:cubicBezTo>
                    <a:pt x="3250311" y="1645156"/>
                    <a:pt x="3249930" y="1665095"/>
                    <a:pt x="3249168" y="1684908"/>
                  </a:cubicBezTo>
                  <a:cubicBezTo>
                    <a:pt x="3248787" y="1695448"/>
                    <a:pt x="3239897" y="1703576"/>
                    <a:pt x="3229483" y="1703195"/>
                  </a:cubicBezTo>
                  <a:cubicBezTo>
                    <a:pt x="3219069" y="1702814"/>
                    <a:pt x="3210814" y="1693924"/>
                    <a:pt x="3211195" y="1683511"/>
                  </a:cubicBezTo>
                  <a:cubicBezTo>
                    <a:pt x="3211957" y="1664080"/>
                    <a:pt x="3212211" y="1644648"/>
                    <a:pt x="3212211" y="1625091"/>
                  </a:cubicBezTo>
                  <a:cubicBezTo>
                    <a:pt x="3212211" y="1619376"/>
                    <a:pt x="3212211" y="1613661"/>
                    <a:pt x="3212084" y="1608073"/>
                  </a:cubicBezTo>
                  <a:cubicBezTo>
                    <a:pt x="3211957" y="1597532"/>
                    <a:pt x="3220466" y="1588896"/>
                    <a:pt x="3230880" y="1588769"/>
                  </a:cubicBezTo>
                  <a:cubicBezTo>
                    <a:pt x="3241294" y="1588642"/>
                    <a:pt x="3250057" y="1597151"/>
                    <a:pt x="3250184" y="1607565"/>
                  </a:cubicBezTo>
                  <a:close/>
                  <a:moveTo>
                    <a:pt x="3244596" y="1761742"/>
                  </a:moveTo>
                  <a:cubicBezTo>
                    <a:pt x="3242437" y="1787523"/>
                    <a:pt x="3239770" y="1813051"/>
                    <a:pt x="3236341" y="1838451"/>
                  </a:cubicBezTo>
                  <a:cubicBezTo>
                    <a:pt x="3234944" y="1848864"/>
                    <a:pt x="3225419" y="1856230"/>
                    <a:pt x="3215005" y="1854833"/>
                  </a:cubicBezTo>
                  <a:cubicBezTo>
                    <a:pt x="3204591" y="1853436"/>
                    <a:pt x="3197225" y="1843911"/>
                    <a:pt x="3198622" y="1833498"/>
                  </a:cubicBezTo>
                  <a:cubicBezTo>
                    <a:pt x="3201924" y="1808733"/>
                    <a:pt x="3204591" y="1783714"/>
                    <a:pt x="3206623" y="1758695"/>
                  </a:cubicBezTo>
                  <a:cubicBezTo>
                    <a:pt x="3207512" y="1748153"/>
                    <a:pt x="3216656" y="1740406"/>
                    <a:pt x="3227197" y="1741295"/>
                  </a:cubicBezTo>
                  <a:cubicBezTo>
                    <a:pt x="3237738" y="1742184"/>
                    <a:pt x="3245485" y="1751328"/>
                    <a:pt x="3244596" y="1761870"/>
                  </a:cubicBezTo>
                  <a:close/>
                  <a:moveTo>
                    <a:pt x="3224530" y="1914650"/>
                  </a:moveTo>
                  <a:cubicBezTo>
                    <a:pt x="3219958" y="1940050"/>
                    <a:pt x="3214751" y="1965196"/>
                    <a:pt x="3209036" y="1990215"/>
                  </a:cubicBezTo>
                  <a:cubicBezTo>
                    <a:pt x="3206623" y="2000502"/>
                    <a:pt x="3196463" y="2006852"/>
                    <a:pt x="3186176" y="2004566"/>
                  </a:cubicBezTo>
                  <a:cubicBezTo>
                    <a:pt x="3175889" y="2002280"/>
                    <a:pt x="3169539" y="1991993"/>
                    <a:pt x="3171825" y="1981706"/>
                  </a:cubicBezTo>
                  <a:cubicBezTo>
                    <a:pt x="3177413" y="1957322"/>
                    <a:pt x="3182493" y="1932684"/>
                    <a:pt x="3186938" y="1907919"/>
                  </a:cubicBezTo>
                  <a:cubicBezTo>
                    <a:pt x="3188843" y="1897505"/>
                    <a:pt x="3198749" y="1890647"/>
                    <a:pt x="3209036" y="1892552"/>
                  </a:cubicBezTo>
                  <a:cubicBezTo>
                    <a:pt x="3219323" y="1894457"/>
                    <a:pt x="3226308" y="1904363"/>
                    <a:pt x="3224403" y="1914650"/>
                  </a:cubicBezTo>
                  <a:close/>
                  <a:moveTo>
                    <a:pt x="3189859" y="2064891"/>
                  </a:moveTo>
                  <a:cubicBezTo>
                    <a:pt x="3182874" y="2089656"/>
                    <a:pt x="3175381" y="2114294"/>
                    <a:pt x="3167253" y="2138551"/>
                  </a:cubicBezTo>
                  <a:cubicBezTo>
                    <a:pt x="3163951" y="2148584"/>
                    <a:pt x="3153156" y="2153918"/>
                    <a:pt x="3143123" y="2150616"/>
                  </a:cubicBezTo>
                  <a:cubicBezTo>
                    <a:pt x="3133090" y="2147314"/>
                    <a:pt x="3127756" y="2136519"/>
                    <a:pt x="3131058" y="2126486"/>
                  </a:cubicBezTo>
                  <a:cubicBezTo>
                    <a:pt x="3138932" y="2102737"/>
                    <a:pt x="3146298" y="2078734"/>
                    <a:pt x="3153156" y="2054477"/>
                  </a:cubicBezTo>
                  <a:cubicBezTo>
                    <a:pt x="3155950" y="2044317"/>
                    <a:pt x="3166491" y="2038475"/>
                    <a:pt x="3176651" y="2041269"/>
                  </a:cubicBezTo>
                  <a:cubicBezTo>
                    <a:pt x="3186811" y="2044063"/>
                    <a:pt x="3192653" y="2054604"/>
                    <a:pt x="3189859" y="2064764"/>
                  </a:cubicBezTo>
                  <a:close/>
                  <a:moveTo>
                    <a:pt x="3141218" y="2211068"/>
                  </a:moveTo>
                  <a:cubicBezTo>
                    <a:pt x="3131947" y="2235071"/>
                    <a:pt x="3122041" y="2258820"/>
                    <a:pt x="3111627" y="2282315"/>
                  </a:cubicBezTo>
                  <a:cubicBezTo>
                    <a:pt x="3107309" y="2291967"/>
                    <a:pt x="3096133" y="2296285"/>
                    <a:pt x="3086481" y="2291967"/>
                  </a:cubicBezTo>
                  <a:cubicBezTo>
                    <a:pt x="3076829" y="2287649"/>
                    <a:pt x="3072511" y="2276473"/>
                    <a:pt x="3076829" y="2266821"/>
                  </a:cubicBezTo>
                  <a:cubicBezTo>
                    <a:pt x="3086989" y="2243961"/>
                    <a:pt x="3096641" y="2220720"/>
                    <a:pt x="3105658" y="2197225"/>
                  </a:cubicBezTo>
                  <a:cubicBezTo>
                    <a:pt x="3109468" y="2187446"/>
                    <a:pt x="3120517" y="2182493"/>
                    <a:pt x="3130296" y="2186303"/>
                  </a:cubicBezTo>
                  <a:cubicBezTo>
                    <a:pt x="3140075" y="2190113"/>
                    <a:pt x="3145028" y="2201162"/>
                    <a:pt x="3141218" y="2210941"/>
                  </a:cubicBezTo>
                  <a:close/>
                  <a:moveTo>
                    <a:pt x="3078734" y="2351911"/>
                  </a:moveTo>
                  <a:cubicBezTo>
                    <a:pt x="3067177" y="2374898"/>
                    <a:pt x="3055112" y="2397631"/>
                    <a:pt x="3042539" y="2419983"/>
                  </a:cubicBezTo>
                  <a:cubicBezTo>
                    <a:pt x="3037332" y="2429127"/>
                    <a:pt x="3025775" y="2432429"/>
                    <a:pt x="3016631" y="2427222"/>
                  </a:cubicBezTo>
                  <a:cubicBezTo>
                    <a:pt x="3007487" y="2422015"/>
                    <a:pt x="3004185" y="2410458"/>
                    <a:pt x="3009392" y="2401314"/>
                  </a:cubicBezTo>
                  <a:cubicBezTo>
                    <a:pt x="3021711" y="2379470"/>
                    <a:pt x="3033395" y="2357372"/>
                    <a:pt x="3044698" y="2334893"/>
                  </a:cubicBezTo>
                  <a:cubicBezTo>
                    <a:pt x="3049397" y="2325495"/>
                    <a:pt x="3060827" y="2321685"/>
                    <a:pt x="3070225" y="2326384"/>
                  </a:cubicBezTo>
                  <a:cubicBezTo>
                    <a:pt x="3079623" y="2331083"/>
                    <a:pt x="3083433" y="2342513"/>
                    <a:pt x="3078734" y="2351911"/>
                  </a:cubicBezTo>
                  <a:close/>
                  <a:moveTo>
                    <a:pt x="3003169" y="2486277"/>
                  </a:moveTo>
                  <a:cubicBezTo>
                    <a:pt x="2989580" y="2508121"/>
                    <a:pt x="2975356" y="2529457"/>
                    <a:pt x="2960751" y="2550539"/>
                  </a:cubicBezTo>
                  <a:cubicBezTo>
                    <a:pt x="2954782" y="2559175"/>
                    <a:pt x="2942844" y="2561334"/>
                    <a:pt x="2934208" y="2555365"/>
                  </a:cubicBezTo>
                  <a:cubicBezTo>
                    <a:pt x="2925572" y="2549396"/>
                    <a:pt x="2923413" y="2537458"/>
                    <a:pt x="2929382" y="2528822"/>
                  </a:cubicBezTo>
                  <a:cubicBezTo>
                    <a:pt x="2943733" y="2508248"/>
                    <a:pt x="2957449" y="2487293"/>
                    <a:pt x="2970784" y="2466084"/>
                  </a:cubicBezTo>
                  <a:cubicBezTo>
                    <a:pt x="2976372" y="2457194"/>
                    <a:pt x="2988183" y="2454527"/>
                    <a:pt x="2997073" y="2459988"/>
                  </a:cubicBezTo>
                  <a:cubicBezTo>
                    <a:pt x="3005963" y="2465449"/>
                    <a:pt x="3008630" y="2477387"/>
                    <a:pt x="3003169" y="2486277"/>
                  </a:cubicBezTo>
                  <a:close/>
                  <a:moveTo>
                    <a:pt x="2915285" y="2612896"/>
                  </a:moveTo>
                  <a:cubicBezTo>
                    <a:pt x="2899664" y="2633343"/>
                    <a:pt x="2883535" y="2653282"/>
                    <a:pt x="2867025" y="2672967"/>
                  </a:cubicBezTo>
                  <a:cubicBezTo>
                    <a:pt x="2860294" y="2680968"/>
                    <a:pt x="2848229" y="2681984"/>
                    <a:pt x="2840228" y="2675253"/>
                  </a:cubicBezTo>
                  <a:cubicBezTo>
                    <a:pt x="2832227" y="2668522"/>
                    <a:pt x="2831211" y="2656457"/>
                    <a:pt x="2837942" y="2648456"/>
                  </a:cubicBezTo>
                  <a:cubicBezTo>
                    <a:pt x="2854071" y="2629279"/>
                    <a:pt x="2869819" y="2609721"/>
                    <a:pt x="2885186" y="2589782"/>
                  </a:cubicBezTo>
                  <a:cubicBezTo>
                    <a:pt x="2891536" y="2581400"/>
                    <a:pt x="2903601" y="2579876"/>
                    <a:pt x="2911856" y="2586226"/>
                  </a:cubicBezTo>
                  <a:cubicBezTo>
                    <a:pt x="2920111" y="2592576"/>
                    <a:pt x="2921762" y="2604641"/>
                    <a:pt x="2915412" y="2612896"/>
                  </a:cubicBezTo>
                  <a:close/>
                  <a:moveTo>
                    <a:pt x="2815971" y="2730625"/>
                  </a:moveTo>
                  <a:cubicBezTo>
                    <a:pt x="2798445" y="2749420"/>
                    <a:pt x="2780538" y="2767835"/>
                    <a:pt x="2762250" y="2785870"/>
                  </a:cubicBezTo>
                  <a:cubicBezTo>
                    <a:pt x="2754757" y="2793235"/>
                    <a:pt x="2742692" y="2793109"/>
                    <a:pt x="2735326" y="2785616"/>
                  </a:cubicBezTo>
                  <a:cubicBezTo>
                    <a:pt x="2727960" y="2778123"/>
                    <a:pt x="2728087" y="2766057"/>
                    <a:pt x="2735580" y="2758691"/>
                  </a:cubicBezTo>
                  <a:cubicBezTo>
                    <a:pt x="2753487" y="2741166"/>
                    <a:pt x="2771013" y="2723132"/>
                    <a:pt x="2788158" y="2704717"/>
                  </a:cubicBezTo>
                  <a:cubicBezTo>
                    <a:pt x="2795270" y="2696970"/>
                    <a:pt x="2807335" y="2696589"/>
                    <a:pt x="2815082" y="2703701"/>
                  </a:cubicBezTo>
                  <a:cubicBezTo>
                    <a:pt x="2822829" y="2710813"/>
                    <a:pt x="2823210" y="2722878"/>
                    <a:pt x="2816098" y="2730625"/>
                  </a:cubicBezTo>
                  <a:close/>
                  <a:moveTo>
                    <a:pt x="2705989" y="2838448"/>
                  </a:moveTo>
                  <a:cubicBezTo>
                    <a:pt x="2686812" y="2855592"/>
                    <a:pt x="2667254" y="2872229"/>
                    <a:pt x="2647188" y="2888359"/>
                  </a:cubicBezTo>
                  <a:cubicBezTo>
                    <a:pt x="2639060" y="2894963"/>
                    <a:pt x="2626995" y="2893692"/>
                    <a:pt x="2620391" y="2885564"/>
                  </a:cubicBezTo>
                  <a:cubicBezTo>
                    <a:pt x="2613787" y="2877437"/>
                    <a:pt x="2615057" y="2865372"/>
                    <a:pt x="2623185" y="2858767"/>
                  </a:cubicBezTo>
                  <a:cubicBezTo>
                    <a:pt x="2642743" y="2843020"/>
                    <a:pt x="2661793" y="2826763"/>
                    <a:pt x="2680589" y="2810000"/>
                  </a:cubicBezTo>
                  <a:cubicBezTo>
                    <a:pt x="2688463" y="2803014"/>
                    <a:pt x="2700528" y="2803650"/>
                    <a:pt x="2707513" y="2811523"/>
                  </a:cubicBezTo>
                  <a:cubicBezTo>
                    <a:pt x="2714498" y="2819398"/>
                    <a:pt x="2713863" y="2831463"/>
                    <a:pt x="2705989" y="2838448"/>
                  </a:cubicBezTo>
                  <a:close/>
                  <a:moveTo>
                    <a:pt x="2586228" y="2935475"/>
                  </a:moveTo>
                  <a:cubicBezTo>
                    <a:pt x="2565527" y="2950715"/>
                    <a:pt x="2544445" y="2965447"/>
                    <a:pt x="2522982" y="2979671"/>
                  </a:cubicBezTo>
                  <a:cubicBezTo>
                    <a:pt x="2514219" y="2985513"/>
                    <a:pt x="2502408" y="2983100"/>
                    <a:pt x="2496566" y="2974337"/>
                  </a:cubicBezTo>
                  <a:cubicBezTo>
                    <a:pt x="2490724" y="2965574"/>
                    <a:pt x="2493137" y="2953763"/>
                    <a:pt x="2501900" y="2947921"/>
                  </a:cubicBezTo>
                  <a:cubicBezTo>
                    <a:pt x="2522855" y="2934079"/>
                    <a:pt x="2543429" y="2919601"/>
                    <a:pt x="2563622" y="2904741"/>
                  </a:cubicBezTo>
                  <a:cubicBezTo>
                    <a:pt x="2572131" y="2898519"/>
                    <a:pt x="2584069" y="2900297"/>
                    <a:pt x="2590292" y="2908806"/>
                  </a:cubicBezTo>
                  <a:cubicBezTo>
                    <a:pt x="2596515" y="2917314"/>
                    <a:pt x="2594737" y="2929253"/>
                    <a:pt x="2586228" y="2935475"/>
                  </a:cubicBezTo>
                  <a:close/>
                  <a:moveTo>
                    <a:pt x="2457831" y="3020692"/>
                  </a:moveTo>
                  <a:cubicBezTo>
                    <a:pt x="2435733" y="3033900"/>
                    <a:pt x="2413381" y="3046600"/>
                    <a:pt x="2390648" y="3058665"/>
                  </a:cubicBezTo>
                  <a:cubicBezTo>
                    <a:pt x="2381377" y="3063618"/>
                    <a:pt x="2369820" y="3060189"/>
                    <a:pt x="2364867" y="3050918"/>
                  </a:cubicBezTo>
                  <a:cubicBezTo>
                    <a:pt x="2359914" y="3041647"/>
                    <a:pt x="2363343" y="3030090"/>
                    <a:pt x="2372614" y="3025137"/>
                  </a:cubicBezTo>
                  <a:cubicBezTo>
                    <a:pt x="2394839" y="3013326"/>
                    <a:pt x="2416683" y="3000880"/>
                    <a:pt x="2438146" y="2988053"/>
                  </a:cubicBezTo>
                  <a:cubicBezTo>
                    <a:pt x="2447163" y="2982592"/>
                    <a:pt x="2458847" y="2985640"/>
                    <a:pt x="2464308" y="2994657"/>
                  </a:cubicBezTo>
                  <a:cubicBezTo>
                    <a:pt x="2469769" y="3003674"/>
                    <a:pt x="2466721" y="3015358"/>
                    <a:pt x="2457704" y="3020819"/>
                  </a:cubicBezTo>
                  <a:close/>
                  <a:moveTo>
                    <a:pt x="2321814" y="3093463"/>
                  </a:moveTo>
                  <a:cubicBezTo>
                    <a:pt x="2298573" y="3104512"/>
                    <a:pt x="2275078" y="3115053"/>
                    <a:pt x="2251329" y="3124959"/>
                  </a:cubicBezTo>
                  <a:cubicBezTo>
                    <a:pt x="2241677" y="3129023"/>
                    <a:pt x="2230501" y="3124451"/>
                    <a:pt x="2226437" y="3114672"/>
                  </a:cubicBezTo>
                  <a:cubicBezTo>
                    <a:pt x="2222373" y="3104893"/>
                    <a:pt x="2226945" y="3093844"/>
                    <a:pt x="2236724" y="3089780"/>
                  </a:cubicBezTo>
                  <a:cubicBezTo>
                    <a:pt x="2259965" y="3080128"/>
                    <a:pt x="2282952" y="3069841"/>
                    <a:pt x="2305558" y="3059046"/>
                  </a:cubicBezTo>
                  <a:cubicBezTo>
                    <a:pt x="2315083" y="3054474"/>
                    <a:pt x="2326386" y="3058538"/>
                    <a:pt x="2330958" y="3068063"/>
                  </a:cubicBezTo>
                  <a:cubicBezTo>
                    <a:pt x="2335530" y="3077588"/>
                    <a:pt x="2331466" y="3088891"/>
                    <a:pt x="2321941" y="3093463"/>
                  </a:cubicBezTo>
                  <a:close/>
                  <a:moveTo>
                    <a:pt x="2179574" y="3153026"/>
                  </a:moveTo>
                  <a:cubicBezTo>
                    <a:pt x="2155444" y="3161789"/>
                    <a:pt x="2131060" y="3169917"/>
                    <a:pt x="2106422" y="3177537"/>
                  </a:cubicBezTo>
                  <a:cubicBezTo>
                    <a:pt x="2096389" y="3180712"/>
                    <a:pt x="2085721" y="3174997"/>
                    <a:pt x="2082546" y="3164964"/>
                  </a:cubicBezTo>
                  <a:cubicBezTo>
                    <a:pt x="2079371" y="3154931"/>
                    <a:pt x="2085086" y="3144263"/>
                    <a:pt x="2095119" y="3141088"/>
                  </a:cubicBezTo>
                  <a:cubicBezTo>
                    <a:pt x="2119122" y="3133595"/>
                    <a:pt x="2142998" y="3125594"/>
                    <a:pt x="2166493" y="3117085"/>
                  </a:cubicBezTo>
                  <a:cubicBezTo>
                    <a:pt x="2176399" y="3113529"/>
                    <a:pt x="2187321" y="3118609"/>
                    <a:pt x="2190877" y="3128515"/>
                  </a:cubicBezTo>
                  <a:cubicBezTo>
                    <a:pt x="2194433" y="3138421"/>
                    <a:pt x="2189353" y="3149343"/>
                    <a:pt x="2179447" y="3152899"/>
                  </a:cubicBezTo>
                  <a:close/>
                  <a:moveTo>
                    <a:pt x="2032127" y="3198492"/>
                  </a:moveTo>
                  <a:cubicBezTo>
                    <a:pt x="2007362" y="3204842"/>
                    <a:pt x="1982343" y="3210684"/>
                    <a:pt x="1957070" y="3216018"/>
                  </a:cubicBezTo>
                  <a:cubicBezTo>
                    <a:pt x="1946783" y="3218177"/>
                    <a:pt x="1936623" y="3211573"/>
                    <a:pt x="1934591" y="3201286"/>
                  </a:cubicBezTo>
                  <a:cubicBezTo>
                    <a:pt x="1932559" y="3190999"/>
                    <a:pt x="1939036" y="3180839"/>
                    <a:pt x="1949323" y="3178807"/>
                  </a:cubicBezTo>
                  <a:cubicBezTo>
                    <a:pt x="1973961" y="3173727"/>
                    <a:pt x="1998472" y="3168012"/>
                    <a:pt x="2022602" y="3161789"/>
                  </a:cubicBezTo>
                  <a:cubicBezTo>
                    <a:pt x="2032762" y="3159122"/>
                    <a:pt x="2043176" y="3165345"/>
                    <a:pt x="2045843" y="3175505"/>
                  </a:cubicBezTo>
                  <a:cubicBezTo>
                    <a:pt x="2048510" y="3185665"/>
                    <a:pt x="2042287" y="3196079"/>
                    <a:pt x="2032127" y="3198746"/>
                  </a:cubicBezTo>
                  <a:close/>
                  <a:moveTo>
                    <a:pt x="1881251" y="3230115"/>
                  </a:moveTo>
                  <a:cubicBezTo>
                    <a:pt x="1855978" y="3234179"/>
                    <a:pt x="1830451" y="3237481"/>
                    <a:pt x="1804797" y="3240402"/>
                  </a:cubicBezTo>
                  <a:cubicBezTo>
                    <a:pt x="1794383" y="3241545"/>
                    <a:pt x="1784985" y="3234052"/>
                    <a:pt x="1783715" y="3223511"/>
                  </a:cubicBezTo>
                  <a:cubicBezTo>
                    <a:pt x="1782445" y="3212970"/>
                    <a:pt x="1790065" y="3203699"/>
                    <a:pt x="1800606" y="3202429"/>
                  </a:cubicBezTo>
                  <a:cubicBezTo>
                    <a:pt x="1825625" y="3199635"/>
                    <a:pt x="1850517" y="3196333"/>
                    <a:pt x="1875155" y="3192396"/>
                  </a:cubicBezTo>
                  <a:cubicBezTo>
                    <a:pt x="1885569" y="3190745"/>
                    <a:pt x="1895348" y="3197857"/>
                    <a:pt x="1896999" y="3208271"/>
                  </a:cubicBezTo>
                  <a:cubicBezTo>
                    <a:pt x="1898650" y="3218685"/>
                    <a:pt x="1891538" y="3228464"/>
                    <a:pt x="1881124" y="3230115"/>
                  </a:cubicBezTo>
                  <a:close/>
                  <a:moveTo>
                    <a:pt x="1727962" y="3247006"/>
                  </a:moveTo>
                  <a:cubicBezTo>
                    <a:pt x="1702435" y="3248657"/>
                    <a:pt x="1676781" y="3249673"/>
                    <a:pt x="1651000" y="3250054"/>
                  </a:cubicBezTo>
                  <a:cubicBezTo>
                    <a:pt x="1640459" y="3250181"/>
                    <a:pt x="1631823" y="3241799"/>
                    <a:pt x="1631696" y="3231258"/>
                  </a:cubicBezTo>
                  <a:cubicBezTo>
                    <a:pt x="1631569" y="3220717"/>
                    <a:pt x="1639951" y="3212081"/>
                    <a:pt x="1650492" y="3211954"/>
                  </a:cubicBezTo>
                  <a:cubicBezTo>
                    <a:pt x="1675765" y="3211573"/>
                    <a:pt x="1700784" y="3210557"/>
                    <a:pt x="1725676" y="3209033"/>
                  </a:cubicBezTo>
                  <a:cubicBezTo>
                    <a:pt x="1736217" y="3208398"/>
                    <a:pt x="1745234" y="3216399"/>
                    <a:pt x="1745869" y="3226813"/>
                  </a:cubicBezTo>
                  <a:cubicBezTo>
                    <a:pt x="1746504" y="3237227"/>
                    <a:pt x="1738503" y="3246371"/>
                    <a:pt x="1728089" y="3247006"/>
                  </a:cubicBezTo>
                  <a:close/>
                  <a:moveTo>
                    <a:pt x="1573784" y="3249419"/>
                  </a:moveTo>
                  <a:cubicBezTo>
                    <a:pt x="1548003" y="3248657"/>
                    <a:pt x="1522349" y="3247260"/>
                    <a:pt x="1496822" y="3245228"/>
                  </a:cubicBezTo>
                  <a:cubicBezTo>
                    <a:pt x="1486281" y="3244466"/>
                    <a:pt x="1478534" y="3235195"/>
                    <a:pt x="1479296" y="3224781"/>
                  </a:cubicBezTo>
                  <a:cubicBezTo>
                    <a:pt x="1480058" y="3214367"/>
                    <a:pt x="1489329" y="3206493"/>
                    <a:pt x="1499743" y="3207255"/>
                  </a:cubicBezTo>
                  <a:cubicBezTo>
                    <a:pt x="1524635" y="3209160"/>
                    <a:pt x="1549654" y="3210557"/>
                    <a:pt x="1574927" y="3211319"/>
                  </a:cubicBezTo>
                  <a:cubicBezTo>
                    <a:pt x="1585468" y="3211700"/>
                    <a:pt x="1593723" y="3220463"/>
                    <a:pt x="1593342" y="3231004"/>
                  </a:cubicBezTo>
                  <a:cubicBezTo>
                    <a:pt x="1592961" y="3241545"/>
                    <a:pt x="1584198" y="3249800"/>
                    <a:pt x="1573657" y="3249419"/>
                  </a:cubicBezTo>
                  <a:close/>
                  <a:moveTo>
                    <a:pt x="1419987" y="3237481"/>
                  </a:moveTo>
                  <a:cubicBezTo>
                    <a:pt x="1394333" y="3234306"/>
                    <a:pt x="1368933" y="3230496"/>
                    <a:pt x="1343787" y="3226051"/>
                  </a:cubicBezTo>
                  <a:cubicBezTo>
                    <a:pt x="1333373" y="3224273"/>
                    <a:pt x="1326515" y="3214367"/>
                    <a:pt x="1328293" y="3203953"/>
                  </a:cubicBezTo>
                  <a:cubicBezTo>
                    <a:pt x="1330071" y="3193539"/>
                    <a:pt x="1339977" y="3186681"/>
                    <a:pt x="1350391" y="3188459"/>
                  </a:cubicBezTo>
                  <a:cubicBezTo>
                    <a:pt x="1375029" y="3192777"/>
                    <a:pt x="1399794" y="3196460"/>
                    <a:pt x="1424813" y="3199635"/>
                  </a:cubicBezTo>
                  <a:cubicBezTo>
                    <a:pt x="1435227" y="3200905"/>
                    <a:pt x="1442593" y="3210430"/>
                    <a:pt x="1441323" y="3220971"/>
                  </a:cubicBezTo>
                  <a:cubicBezTo>
                    <a:pt x="1440053" y="3231512"/>
                    <a:pt x="1430528" y="3238751"/>
                    <a:pt x="1419987" y="3237481"/>
                  </a:cubicBezTo>
                  <a:close/>
                  <a:moveTo>
                    <a:pt x="1268095" y="3211065"/>
                  </a:moveTo>
                  <a:cubicBezTo>
                    <a:pt x="1242949" y="3205477"/>
                    <a:pt x="1218057" y="3199254"/>
                    <a:pt x="1193292" y="3192396"/>
                  </a:cubicBezTo>
                  <a:cubicBezTo>
                    <a:pt x="1183132" y="3189602"/>
                    <a:pt x="1177163" y="3179188"/>
                    <a:pt x="1179957" y="3169028"/>
                  </a:cubicBezTo>
                  <a:cubicBezTo>
                    <a:pt x="1182751" y="3158868"/>
                    <a:pt x="1193165" y="3152899"/>
                    <a:pt x="1203325" y="3155693"/>
                  </a:cubicBezTo>
                  <a:cubicBezTo>
                    <a:pt x="1227455" y="3162297"/>
                    <a:pt x="1251839" y="3168393"/>
                    <a:pt x="1276350" y="3173854"/>
                  </a:cubicBezTo>
                  <a:cubicBezTo>
                    <a:pt x="1286637" y="3176140"/>
                    <a:pt x="1293114" y="3186300"/>
                    <a:pt x="1290828" y="3196587"/>
                  </a:cubicBezTo>
                  <a:cubicBezTo>
                    <a:pt x="1288542" y="3206874"/>
                    <a:pt x="1278382" y="3213351"/>
                    <a:pt x="1268095" y="3211065"/>
                  </a:cubicBezTo>
                  <a:close/>
                  <a:moveTo>
                    <a:pt x="1119505" y="3170298"/>
                  </a:moveTo>
                  <a:cubicBezTo>
                    <a:pt x="1094994" y="3162297"/>
                    <a:pt x="1070737" y="3153788"/>
                    <a:pt x="1046861" y="3144644"/>
                  </a:cubicBezTo>
                  <a:cubicBezTo>
                    <a:pt x="1037082" y="3140961"/>
                    <a:pt x="1032129" y="3129912"/>
                    <a:pt x="1035812" y="3120006"/>
                  </a:cubicBezTo>
                  <a:cubicBezTo>
                    <a:pt x="1039495" y="3110100"/>
                    <a:pt x="1050544" y="3105274"/>
                    <a:pt x="1060450" y="3108957"/>
                  </a:cubicBezTo>
                  <a:cubicBezTo>
                    <a:pt x="1083818" y="3117847"/>
                    <a:pt x="1107567" y="3126229"/>
                    <a:pt x="1131443" y="3134103"/>
                  </a:cubicBezTo>
                  <a:cubicBezTo>
                    <a:pt x="1141476" y="3137405"/>
                    <a:pt x="1146937" y="3148073"/>
                    <a:pt x="1143635" y="3158106"/>
                  </a:cubicBezTo>
                  <a:cubicBezTo>
                    <a:pt x="1140333" y="3168139"/>
                    <a:pt x="1129665" y="3173600"/>
                    <a:pt x="1119632" y="3170298"/>
                  </a:cubicBezTo>
                  <a:close/>
                  <a:moveTo>
                    <a:pt x="975741" y="3115180"/>
                  </a:moveTo>
                  <a:cubicBezTo>
                    <a:pt x="952119" y="3104893"/>
                    <a:pt x="928751" y="3093971"/>
                    <a:pt x="905764" y="3082668"/>
                  </a:cubicBezTo>
                  <a:cubicBezTo>
                    <a:pt x="896366" y="3077969"/>
                    <a:pt x="892429" y="3066539"/>
                    <a:pt x="897128" y="3057141"/>
                  </a:cubicBezTo>
                  <a:cubicBezTo>
                    <a:pt x="901827" y="3047743"/>
                    <a:pt x="913257" y="3043806"/>
                    <a:pt x="922655" y="3048505"/>
                  </a:cubicBezTo>
                  <a:cubicBezTo>
                    <a:pt x="945134" y="3059681"/>
                    <a:pt x="967867" y="3070222"/>
                    <a:pt x="990981" y="3080255"/>
                  </a:cubicBezTo>
                  <a:cubicBezTo>
                    <a:pt x="1000633" y="3084446"/>
                    <a:pt x="1005078" y="3095749"/>
                    <a:pt x="1000760" y="3105274"/>
                  </a:cubicBezTo>
                  <a:cubicBezTo>
                    <a:pt x="996442" y="3114799"/>
                    <a:pt x="985266" y="3119371"/>
                    <a:pt x="975741" y="3115053"/>
                  </a:cubicBezTo>
                  <a:close/>
                  <a:moveTo>
                    <a:pt x="837565" y="3046727"/>
                  </a:moveTo>
                  <a:cubicBezTo>
                    <a:pt x="815086" y="3034281"/>
                    <a:pt x="792861" y="3021200"/>
                    <a:pt x="771017" y="3007738"/>
                  </a:cubicBezTo>
                  <a:cubicBezTo>
                    <a:pt x="762127" y="3002150"/>
                    <a:pt x="759333" y="2990466"/>
                    <a:pt x="764794" y="2981576"/>
                  </a:cubicBezTo>
                  <a:cubicBezTo>
                    <a:pt x="770255" y="2972686"/>
                    <a:pt x="782066" y="2969892"/>
                    <a:pt x="790956" y="2975353"/>
                  </a:cubicBezTo>
                  <a:cubicBezTo>
                    <a:pt x="812292" y="2988561"/>
                    <a:pt x="834009" y="3001261"/>
                    <a:pt x="855980" y="3013453"/>
                  </a:cubicBezTo>
                  <a:cubicBezTo>
                    <a:pt x="865124" y="3018533"/>
                    <a:pt x="868553" y="3030217"/>
                    <a:pt x="863346" y="3039361"/>
                  </a:cubicBezTo>
                  <a:cubicBezTo>
                    <a:pt x="858139" y="3048505"/>
                    <a:pt x="846582" y="3051934"/>
                    <a:pt x="837438" y="3046727"/>
                  </a:cubicBezTo>
                  <a:close/>
                  <a:moveTo>
                    <a:pt x="706374" y="2965574"/>
                  </a:moveTo>
                  <a:cubicBezTo>
                    <a:pt x="685165" y="2950969"/>
                    <a:pt x="664337" y="2935984"/>
                    <a:pt x="643890" y="2920489"/>
                  </a:cubicBezTo>
                  <a:cubicBezTo>
                    <a:pt x="635508" y="2914139"/>
                    <a:pt x="633857" y="2902201"/>
                    <a:pt x="640207" y="2893820"/>
                  </a:cubicBezTo>
                  <a:cubicBezTo>
                    <a:pt x="646557" y="2885438"/>
                    <a:pt x="658495" y="2883787"/>
                    <a:pt x="666877" y="2890137"/>
                  </a:cubicBezTo>
                  <a:cubicBezTo>
                    <a:pt x="686816" y="2905250"/>
                    <a:pt x="707263" y="2919982"/>
                    <a:pt x="727964" y="2934205"/>
                  </a:cubicBezTo>
                  <a:cubicBezTo>
                    <a:pt x="736600" y="2940174"/>
                    <a:pt x="738886" y="2951985"/>
                    <a:pt x="732917" y="2960748"/>
                  </a:cubicBezTo>
                  <a:cubicBezTo>
                    <a:pt x="726948" y="2969511"/>
                    <a:pt x="715137" y="2971670"/>
                    <a:pt x="706374" y="2965701"/>
                  </a:cubicBezTo>
                  <a:close/>
                  <a:moveTo>
                    <a:pt x="583565" y="2872610"/>
                  </a:moveTo>
                  <a:cubicBezTo>
                    <a:pt x="563880" y="2856101"/>
                    <a:pt x="544449" y="2839210"/>
                    <a:pt x="525526" y="2821810"/>
                  </a:cubicBezTo>
                  <a:cubicBezTo>
                    <a:pt x="517779" y="2814698"/>
                    <a:pt x="517271" y="2802634"/>
                    <a:pt x="524383" y="2794887"/>
                  </a:cubicBezTo>
                  <a:cubicBezTo>
                    <a:pt x="531495" y="2787139"/>
                    <a:pt x="543560" y="2786632"/>
                    <a:pt x="551307" y="2793744"/>
                  </a:cubicBezTo>
                  <a:cubicBezTo>
                    <a:pt x="569849" y="2810762"/>
                    <a:pt x="588645" y="2827272"/>
                    <a:pt x="607949" y="2843401"/>
                  </a:cubicBezTo>
                  <a:cubicBezTo>
                    <a:pt x="616077" y="2850132"/>
                    <a:pt x="617093" y="2862197"/>
                    <a:pt x="610362" y="2870198"/>
                  </a:cubicBezTo>
                  <a:cubicBezTo>
                    <a:pt x="603631" y="2878198"/>
                    <a:pt x="591566" y="2879342"/>
                    <a:pt x="583565" y="2872610"/>
                  </a:cubicBezTo>
                  <a:close/>
                  <a:moveTo>
                    <a:pt x="470027" y="2768344"/>
                  </a:moveTo>
                  <a:cubicBezTo>
                    <a:pt x="451993" y="2750056"/>
                    <a:pt x="434340" y="2731387"/>
                    <a:pt x="417068" y="2712337"/>
                  </a:cubicBezTo>
                  <a:cubicBezTo>
                    <a:pt x="410083" y="2704463"/>
                    <a:pt x="410718" y="2692525"/>
                    <a:pt x="418465" y="2685413"/>
                  </a:cubicBezTo>
                  <a:cubicBezTo>
                    <a:pt x="426212" y="2678301"/>
                    <a:pt x="438277" y="2679063"/>
                    <a:pt x="445389" y="2686810"/>
                  </a:cubicBezTo>
                  <a:cubicBezTo>
                    <a:pt x="462153" y="2705479"/>
                    <a:pt x="479425" y="2723767"/>
                    <a:pt x="497078" y="2741547"/>
                  </a:cubicBezTo>
                  <a:cubicBezTo>
                    <a:pt x="504444" y="2749039"/>
                    <a:pt x="504444" y="2761104"/>
                    <a:pt x="496951" y="2768470"/>
                  </a:cubicBezTo>
                  <a:cubicBezTo>
                    <a:pt x="489458" y="2775837"/>
                    <a:pt x="477393" y="2775837"/>
                    <a:pt x="470027" y="2768344"/>
                  </a:cubicBezTo>
                  <a:close/>
                  <a:moveTo>
                    <a:pt x="366903" y="2653790"/>
                  </a:moveTo>
                  <a:cubicBezTo>
                    <a:pt x="350647" y="2633978"/>
                    <a:pt x="334899" y="2613658"/>
                    <a:pt x="319532" y="2593084"/>
                  </a:cubicBezTo>
                  <a:cubicBezTo>
                    <a:pt x="313309" y="2584575"/>
                    <a:pt x="314960" y="2572764"/>
                    <a:pt x="323469" y="2566414"/>
                  </a:cubicBezTo>
                  <a:cubicBezTo>
                    <a:pt x="331978" y="2560064"/>
                    <a:pt x="343789" y="2561842"/>
                    <a:pt x="350139" y="2570351"/>
                  </a:cubicBezTo>
                  <a:cubicBezTo>
                    <a:pt x="365125" y="2590544"/>
                    <a:pt x="380492" y="2610229"/>
                    <a:pt x="396367" y="2629660"/>
                  </a:cubicBezTo>
                  <a:cubicBezTo>
                    <a:pt x="402971" y="2637788"/>
                    <a:pt x="401828" y="2649853"/>
                    <a:pt x="393700" y="2656457"/>
                  </a:cubicBezTo>
                  <a:cubicBezTo>
                    <a:pt x="385572" y="2663061"/>
                    <a:pt x="373507" y="2661918"/>
                    <a:pt x="366903" y="2653790"/>
                  </a:cubicBezTo>
                  <a:close/>
                  <a:moveTo>
                    <a:pt x="274955" y="2530092"/>
                  </a:moveTo>
                  <a:cubicBezTo>
                    <a:pt x="260604" y="2508756"/>
                    <a:pt x="246888" y="2487166"/>
                    <a:pt x="233553" y="2465195"/>
                  </a:cubicBezTo>
                  <a:cubicBezTo>
                    <a:pt x="228092" y="2456178"/>
                    <a:pt x="231013" y="2444494"/>
                    <a:pt x="240030" y="2439033"/>
                  </a:cubicBezTo>
                  <a:cubicBezTo>
                    <a:pt x="249047" y="2433572"/>
                    <a:pt x="260731" y="2436493"/>
                    <a:pt x="266192" y="2445510"/>
                  </a:cubicBezTo>
                  <a:cubicBezTo>
                    <a:pt x="279146" y="2466973"/>
                    <a:pt x="292735" y="2488182"/>
                    <a:pt x="306705" y="2508883"/>
                  </a:cubicBezTo>
                  <a:cubicBezTo>
                    <a:pt x="312547" y="2517646"/>
                    <a:pt x="310261" y="2529457"/>
                    <a:pt x="301498" y="2535299"/>
                  </a:cubicBezTo>
                  <a:cubicBezTo>
                    <a:pt x="292735" y="2541141"/>
                    <a:pt x="280924" y="2538855"/>
                    <a:pt x="275082" y="2530092"/>
                  </a:cubicBezTo>
                  <a:close/>
                  <a:moveTo>
                    <a:pt x="195326" y="2398139"/>
                  </a:moveTo>
                  <a:cubicBezTo>
                    <a:pt x="183134" y="2375660"/>
                    <a:pt x="171450" y="2352800"/>
                    <a:pt x="160274" y="2329559"/>
                  </a:cubicBezTo>
                  <a:cubicBezTo>
                    <a:pt x="155702" y="2320034"/>
                    <a:pt x="159639" y="2308731"/>
                    <a:pt x="169164" y="2304159"/>
                  </a:cubicBezTo>
                  <a:cubicBezTo>
                    <a:pt x="178689" y="2299587"/>
                    <a:pt x="189992" y="2303524"/>
                    <a:pt x="194564" y="2313049"/>
                  </a:cubicBezTo>
                  <a:cubicBezTo>
                    <a:pt x="205486" y="2335655"/>
                    <a:pt x="216916" y="2358007"/>
                    <a:pt x="228854" y="2379978"/>
                  </a:cubicBezTo>
                  <a:cubicBezTo>
                    <a:pt x="233807" y="2389249"/>
                    <a:pt x="230378" y="2400806"/>
                    <a:pt x="221234" y="2405759"/>
                  </a:cubicBezTo>
                  <a:cubicBezTo>
                    <a:pt x="212090" y="2410712"/>
                    <a:pt x="200406" y="2407283"/>
                    <a:pt x="195453" y="2398139"/>
                  </a:cubicBezTo>
                  <a:close/>
                  <a:moveTo>
                    <a:pt x="128524" y="2259201"/>
                  </a:moveTo>
                  <a:cubicBezTo>
                    <a:pt x="118491" y="2235579"/>
                    <a:pt x="108966" y="2211703"/>
                    <a:pt x="100076" y="2187573"/>
                  </a:cubicBezTo>
                  <a:cubicBezTo>
                    <a:pt x="96393" y="2177667"/>
                    <a:pt x="101473" y="2166745"/>
                    <a:pt x="111379" y="2163062"/>
                  </a:cubicBezTo>
                  <a:cubicBezTo>
                    <a:pt x="121285" y="2159379"/>
                    <a:pt x="132207" y="2164459"/>
                    <a:pt x="135890" y="2174365"/>
                  </a:cubicBezTo>
                  <a:cubicBezTo>
                    <a:pt x="144653" y="2197987"/>
                    <a:pt x="153797" y="2221355"/>
                    <a:pt x="163576" y="2244342"/>
                  </a:cubicBezTo>
                  <a:cubicBezTo>
                    <a:pt x="167640" y="2253994"/>
                    <a:pt x="163195" y="2265170"/>
                    <a:pt x="153543" y="2269361"/>
                  </a:cubicBezTo>
                  <a:cubicBezTo>
                    <a:pt x="143891" y="2273552"/>
                    <a:pt x="132715" y="2268980"/>
                    <a:pt x="128524" y="2259328"/>
                  </a:cubicBezTo>
                  <a:close/>
                  <a:moveTo>
                    <a:pt x="75184" y="2114675"/>
                  </a:moveTo>
                  <a:cubicBezTo>
                    <a:pt x="67437" y="2090291"/>
                    <a:pt x="60325" y="2065526"/>
                    <a:pt x="53721" y="2040634"/>
                  </a:cubicBezTo>
                  <a:cubicBezTo>
                    <a:pt x="51054" y="2030474"/>
                    <a:pt x="57150" y="2020060"/>
                    <a:pt x="67310" y="2017393"/>
                  </a:cubicBezTo>
                  <a:cubicBezTo>
                    <a:pt x="77470" y="2014726"/>
                    <a:pt x="87884" y="2020822"/>
                    <a:pt x="90551" y="2030982"/>
                  </a:cubicBezTo>
                  <a:cubicBezTo>
                    <a:pt x="97028" y="2055366"/>
                    <a:pt x="104013" y="2079369"/>
                    <a:pt x="111506" y="2103245"/>
                  </a:cubicBezTo>
                  <a:cubicBezTo>
                    <a:pt x="114681" y="2113278"/>
                    <a:pt x="109093" y="2123946"/>
                    <a:pt x="99060" y="2127121"/>
                  </a:cubicBezTo>
                  <a:cubicBezTo>
                    <a:pt x="89027" y="2130296"/>
                    <a:pt x="78359" y="2124708"/>
                    <a:pt x="75184" y="2114675"/>
                  </a:cubicBezTo>
                  <a:close/>
                  <a:moveTo>
                    <a:pt x="35814" y="1965577"/>
                  </a:moveTo>
                  <a:cubicBezTo>
                    <a:pt x="30480" y="1940558"/>
                    <a:pt x="25654" y="1915285"/>
                    <a:pt x="21590" y="1889885"/>
                  </a:cubicBezTo>
                  <a:cubicBezTo>
                    <a:pt x="19939" y="1879471"/>
                    <a:pt x="26924" y="1869692"/>
                    <a:pt x="37338" y="1868041"/>
                  </a:cubicBezTo>
                  <a:cubicBezTo>
                    <a:pt x="47752" y="1866390"/>
                    <a:pt x="57531" y="1873375"/>
                    <a:pt x="59182" y="1883789"/>
                  </a:cubicBezTo>
                  <a:cubicBezTo>
                    <a:pt x="63246" y="1908681"/>
                    <a:pt x="67945" y="1933319"/>
                    <a:pt x="73152" y="1957703"/>
                  </a:cubicBezTo>
                  <a:cubicBezTo>
                    <a:pt x="75311" y="1967990"/>
                    <a:pt x="68834" y="1978150"/>
                    <a:pt x="58547" y="1980309"/>
                  </a:cubicBezTo>
                  <a:cubicBezTo>
                    <a:pt x="48260" y="1982468"/>
                    <a:pt x="38100" y="1975991"/>
                    <a:pt x="35941" y="1965704"/>
                  </a:cubicBezTo>
                  <a:close/>
                  <a:moveTo>
                    <a:pt x="10795" y="1813558"/>
                  </a:moveTo>
                  <a:cubicBezTo>
                    <a:pt x="7874" y="1788158"/>
                    <a:pt x="5461" y="1762504"/>
                    <a:pt x="3810" y="1736851"/>
                  </a:cubicBezTo>
                  <a:cubicBezTo>
                    <a:pt x="3048" y="1726309"/>
                    <a:pt x="11049" y="1717292"/>
                    <a:pt x="21463" y="1716530"/>
                  </a:cubicBezTo>
                  <a:cubicBezTo>
                    <a:pt x="31877" y="1715768"/>
                    <a:pt x="41021" y="1723770"/>
                    <a:pt x="41783" y="1734183"/>
                  </a:cubicBezTo>
                  <a:cubicBezTo>
                    <a:pt x="43434" y="1759329"/>
                    <a:pt x="45847" y="1784348"/>
                    <a:pt x="48641" y="1809113"/>
                  </a:cubicBezTo>
                  <a:cubicBezTo>
                    <a:pt x="49911" y="1819527"/>
                    <a:pt x="42418" y="1829052"/>
                    <a:pt x="31877" y="1830195"/>
                  </a:cubicBezTo>
                  <a:cubicBezTo>
                    <a:pt x="21336" y="1831338"/>
                    <a:pt x="11938" y="1823973"/>
                    <a:pt x="10795" y="1813431"/>
                  </a:cubicBezTo>
                  <a:close/>
                  <a:moveTo>
                    <a:pt x="381" y="1659889"/>
                  </a:moveTo>
                  <a:cubicBezTo>
                    <a:pt x="127" y="1648331"/>
                    <a:pt x="0" y="1636648"/>
                    <a:pt x="0" y="1625091"/>
                  </a:cubicBezTo>
                  <a:lnTo>
                    <a:pt x="19050" y="1625091"/>
                  </a:lnTo>
                  <a:lnTo>
                    <a:pt x="35179" y="1635378"/>
                  </a:lnTo>
                  <a:cubicBezTo>
                    <a:pt x="30607" y="1642490"/>
                    <a:pt x="21971" y="1645792"/>
                    <a:pt x="13843" y="1643378"/>
                  </a:cubicBezTo>
                  <a:cubicBezTo>
                    <a:pt x="5715" y="1640965"/>
                    <a:pt x="0" y="1633473"/>
                    <a:pt x="0" y="1624964"/>
                  </a:cubicBezTo>
                  <a:cubicBezTo>
                    <a:pt x="0" y="1599183"/>
                    <a:pt x="635" y="1573402"/>
                    <a:pt x="1778" y="1547875"/>
                  </a:cubicBezTo>
                  <a:cubicBezTo>
                    <a:pt x="2286" y="1537334"/>
                    <a:pt x="11176" y="1529206"/>
                    <a:pt x="21717" y="1529714"/>
                  </a:cubicBezTo>
                  <a:cubicBezTo>
                    <a:pt x="32258" y="1530222"/>
                    <a:pt x="40386" y="1539112"/>
                    <a:pt x="39878" y="1549653"/>
                  </a:cubicBezTo>
                  <a:cubicBezTo>
                    <a:pt x="38735" y="1574672"/>
                    <a:pt x="38100" y="1599818"/>
                    <a:pt x="38100" y="1624964"/>
                  </a:cubicBezTo>
                  <a:lnTo>
                    <a:pt x="19050" y="1624964"/>
                  </a:lnTo>
                  <a:lnTo>
                    <a:pt x="2921" y="1614677"/>
                  </a:lnTo>
                  <a:cubicBezTo>
                    <a:pt x="7493" y="1607565"/>
                    <a:pt x="16129" y="1604263"/>
                    <a:pt x="24257" y="1606676"/>
                  </a:cubicBezTo>
                  <a:cubicBezTo>
                    <a:pt x="32385" y="1609089"/>
                    <a:pt x="38100" y="1616582"/>
                    <a:pt x="38100" y="1624964"/>
                  </a:cubicBezTo>
                  <a:cubicBezTo>
                    <a:pt x="38100" y="1636393"/>
                    <a:pt x="38227" y="1647696"/>
                    <a:pt x="38481" y="1658999"/>
                  </a:cubicBezTo>
                  <a:cubicBezTo>
                    <a:pt x="38735" y="1669540"/>
                    <a:pt x="30353" y="1678176"/>
                    <a:pt x="19812" y="1678430"/>
                  </a:cubicBezTo>
                  <a:cubicBezTo>
                    <a:pt x="9271" y="1678684"/>
                    <a:pt x="635" y="1670302"/>
                    <a:pt x="381" y="1659761"/>
                  </a:cubicBezTo>
                  <a:close/>
                </a:path>
              </a:pathLst>
            </a:custGeom>
            <a:solidFill>
              <a:srgbClr val="EF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3250260" cy="3250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88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6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5015534" y="5743518"/>
            <a:ext cx="3005985" cy="1816684"/>
          </a:xfrm>
          <a:custGeom>
            <a:avLst/>
            <a:gdLst/>
            <a:ahLst/>
            <a:cxnLst/>
            <a:rect l="l" t="t" r="r" b="b"/>
            <a:pathLst>
              <a:path w="3005985" h="1816684">
                <a:moveTo>
                  <a:pt x="0" y="0"/>
                </a:moveTo>
                <a:lnTo>
                  <a:pt x="3005985" y="0"/>
                </a:lnTo>
                <a:lnTo>
                  <a:pt x="3005985" y="1816684"/>
                </a:lnTo>
                <a:lnTo>
                  <a:pt x="0" y="1816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9" name="Group 19"/>
          <p:cNvGrpSpPr/>
          <p:nvPr/>
        </p:nvGrpSpPr>
        <p:grpSpPr>
          <a:xfrm>
            <a:off x="5607072" y="5051336"/>
            <a:ext cx="2437695" cy="2437702"/>
            <a:chOff x="0" y="0"/>
            <a:chExt cx="3250260" cy="3250270"/>
          </a:xfrm>
        </p:grpSpPr>
        <p:sp>
          <p:nvSpPr>
            <p:cNvPr id="20" name="Freeform 20"/>
            <p:cNvSpPr/>
            <p:nvPr/>
          </p:nvSpPr>
          <p:spPr>
            <a:xfrm>
              <a:off x="19050" y="19050"/>
              <a:ext cx="3212211" cy="3212208"/>
            </a:xfrm>
            <a:custGeom>
              <a:avLst/>
              <a:gdLst/>
              <a:ahLst/>
              <a:cxnLst/>
              <a:rect l="l" t="t" r="r" b="b"/>
              <a:pathLst>
                <a:path w="3212211" h="3212208">
                  <a:moveTo>
                    <a:pt x="0" y="1606041"/>
                  </a:moveTo>
                  <a:cubicBezTo>
                    <a:pt x="0" y="719073"/>
                    <a:pt x="719074" y="0"/>
                    <a:pt x="1606042" y="0"/>
                  </a:cubicBezTo>
                  <a:cubicBezTo>
                    <a:pt x="2493010" y="0"/>
                    <a:pt x="3212211" y="719073"/>
                    <a:pt x="3212211" y="1606041"/>
                  </a:cubicBezTo>
                  <a:cubicBezTo>
                    <a:pt x="3212211" y="2493008"/>
                    <a:pt x="2493137" y="3212208"/>
                    <a:pt x="1606042" y="3212208"/>
                  </a:cubicBezTo>
                  <a:cubicBezTo>
                    <a:pt x="718947" y="3212208"/>
                    <a:pt x="0" y="2493135"/>
                    <a:pt x="0" y="1606041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127"/>
              <a:ext cx="3250311" cy="3250055"/>
            </a:xfrm>
            <a:custGeom>
              <a:avLst/>
              <a:gdLst/>
              <a:ahLst/>
              <a:cxnLst/>
              <a:rect l="l" t="t" r="r" b="b"/>
              <a:pathLst>
                <a:path w="3250311" h="3250055">
                  <a:moveTo>
                    <a:pt x="7239" y="1471040"/>
                  </a:moveTo>
                  <a:cubicBezTo>
                    <a:pt x="9652" y="1445386"/>
                    <a:pt x="12700" y="1419859"/>
                    <a:pt x="16256" y="1394459"/>
                  </a:cubicBezTo>
                  <a:cubicBezTo>
                    <a:pt x="17780" y="1384045"/>
                    <a:pt x="27432" y="1376806"/>
                    <a:pt x="37846" y="1378330"/>
                  </a:cubicBezTo>
                  <a:cubicBezTo>
                    <a:pt x="48260" y="1379854"/>
                    <a:pt x="55499" y="1389506"/>
                    <a:pt x="53975" y="1399920"/>
                  </a:cubicBezTo>
                  <a:cubicBezTo>
                    <a:pt x="50419" y="1424685"/>
                    <a:pt x="47498" y="1449577"/>
                    <a:pt x="45212" y="1474723"/>
                  </a:cubicBezTo>
                  <a:cubicBezTo>
                    <a:pt x="44196" y="1485137"/>
                    <a:pt x="34925" y="1492884"/>
                    <a:pt x="24511" y="1491868"/>
                  </a:cubicBezTo>
                  <a:cubicBezTo>
                    <a:pt x="14097" y="1490852"/>
                    <a:pt x="6350" y="1481581"/>
                    <a:pt x="7366" y="1471167"/>
                  </a:cubicBezTo>
                  <a:close/>
                  <a:moveTo>
                    <a:pt x="29083" y="1318513"/>
                  </a:moveTo>
                  <a:cubicBezTo>
                    <a:pt x="33909" y="1293240"/>
                    <a:pt x="39370" y="1268094"/>
                    <a:pt x="45339" y="1243202"/>
                  </a:cubicBezTo>
                  <a:cubicBezTo>
                    <a:pt x="47752" y="1232915"/>
                    <a:pt x="58039" y="1226692"/>
                    <a:pt x="68326" y="1229105"/>
                  </a:cubicBezTo>
                  <a:cubicBezTo>
                    <a:pt x="78613" y="1231518"/>
                    <a:pt x="84836" y="1241805"/>
                    <a:pt x="82423" y="1252092"/>
                  </a:cubicBezTo>
                  <a:cubicBezTo>
                    <a:pt x="76581" y="1276349"/>
                    <a:pt x="71247" y="1300987"/>
                    <a:pt x="66548" y="1325625"/>
                  </a:cubicBezTo>
                  <a:cubicBezTo>
                    <a:pt x="64516" y="1335912"/>
                    <a:pt x="54610" y="1342770"/>
                    <a:pt x="44323" y="1340738"/>
                  </a:cubicBezTo>
                  <a:cubicBezTo>
                    <a:pt x="34036" y="1338706"/>
                    <a:pt x="27178" y="1328800"/>
                    <a:pt x="29210" y="1318513"/>
                  </a:cubicBezTo>
                  <a:close/>
                  <a:moveTo>
                    <a:pt x="65278" y="1168653"/>
                  </a:moveTo>
                  <a:cubicBezTo>
                    <a:pt x="72517" y="1143888"/>
                    <a:pt x="80264" y="1119377"/>
                    <a:pt x="88646" y="1095247"/>
                  </a:cubicBezTo>
                  <a:cubicBezTo>
                    <a:pt x="92075" y="1085341"/>
                    <a:pt x="102870" y="1080007"/>
                    <a:pt x="112903" y="1083436"/>
                  </a:cubicBezTo>
                  <a:cubicBezTo>
                    <a:pt x="122936" y="1086865"/>
                    <a:pt x="128143" y="1097660"/>
                    <a:pt x="124714" y="1107693"/>
                  </a:cubicBezTo>
                  <a:cubicBezTo>
                    <a:pt x="116586" y="1131315"/>
                    <a:pt x="108966" y="1155318"/>
                    <a:pt x="101854" y="1179448"/>
                  </a:cubicBezTo>
                  <a:cubicBezTo>
                    <a:pt x="98933" y="1189608"/>
                    <a:pt x="88265" y="1195323"/>
                    <a:pt x="78232" y="1192402"/>
                  </a:cubicBezTo>
                  <a:cubicBezTo>
                    <a:pt x="68199" y="1189481"/>
                    <a:pt x="62357" y="1178813"/>
                    <a:pt x="65278" y="1168780"/>
                  </a:cubicBezTo>
                  <a:close/>
                  <a:moveTo>
                    <a:pt x="115189" y="1022730"/>
                  </a:moveTo>
                  <a:cubicBezTo>
                    <a:pt x="124714" y="998727"/>
                    <a:pt x="134874" y="975105"/>
                    <a:pt x="145542" y="951737"/>
                  </a:cubicBezTo>
                  <a:cubicBezTo>
                    <a:pt x="149860" y="942212"/>
                    <a:pt x="161163" y="937894"/>
                    <a:pt x="170815" y="942339"/>
                  </a:cubicBezTo>
                  <a:cubicBezTo>
                    <a:pt x="180467" y="946784"/>
                    <a:pt x="184658" y="957960"/>
                    <a:pt x="180213" y="967612"/>
                  </a:cubicBezTo>
                  <a:cubicBezTo>
                    <a:pt x="169799" y="990472"/>
                    <a:pt x="159893" y="1013586"/>
                    <a:pt x="150622" y="1036954"/>
                  </a:cubicBezTo>
                  <a:cubicBezTo>
                    <a:pt x="146685" y="1046733"/>
                    <a:pt x="135636" y="1051432"/>
                    <a:pt x="125857" y="1047622"/>
                  </a:cubicBezTo>
                  <a:cubicBezTo>
                    <a:pt x="116078" y="1043812"/>
                    <a:pt x="111379" y="1032636"/>
                    <a:pt x="115189" y="1022857"/>
                  </a:cubicBezTo>
                  <a:close/>
                  <a:moveTo>
                    <a:pt x="179070" y="882522"/>
                  </a:moveTo>
                  <a:cubicBezTo>
                    <a:pt x="190881" y="859662"/>
                    <a:pt x="203200" y="837056"/>
                    <a:pt x="215900" y="814831"/>
                  </a:cubicBezTo>
                  <a:cubicBezTo>
                    <a:pt x="221107" y="805687"/>
                    <a:pt x="232791" y="802639"/>
                    <a:pt x="241935" y="807846"/>
                  </a:cubicBezTo>
                  <a:cubicBezTo>
                    <a:pt x="251079" y="813053"/>
                    <a:pt x="254127" y="824737"/>
                    <a:pt x="248920" y="833881"/>
                  </a:cubicBezTo>
                  <a:cubicBezTo>
                    <a:pt x="236347" y="855598"/>
                    <a:pt x="224409" y="877569"/>
                    <a:pt x="212852" y="899921"/>
                  </a:cubicBezTo>
                  <a:cubicBezTo>
                    <a:pt x="208026" y="909319"/>
                    <a:pt x="196596" y="913002"/>
                    <a:pt x="187198" y="908176"/>
                  </a:cubicBezTo>
                  <a:cubicBezTo>
                    <a:pt x="177800" y="903350"/>
                    <a:pt x="174117" y="891920"/>
                    <a:pt x="178943" y="882522"/>
                  </a:cubicBezTo>
                  <a:close/>
                  <a:moveTo>
                    <a:pt x="255905" y="749045"/>
                  </a:moveTo>
                  <a:cubicBezTo>
                    <a:pt x="269748" y="727455"/>
                    <a:pt x="284226" y="706119"/>
                    <a:pt x="299085" y="685164"/>
                  </a:cubicBezTo>
                  <a:cubicBezTo>
                    <a:pt x="305181" y="676528"/>
                    <a:pt x="317119" y="674623"/>
                    <a:pt x="325628" y="680719"/>
                  </a:cubicBezTo>
                  <a:cubicBezTo>
                    <a:pt x="334137" y="686815"/>
                    <a:pt x="336169" y="698753"/>
                    <a:pt x="330073" y="707262"/>
                  </a:cubicBezTo>
                  <a:cubicBezTo>
                    <a:pt x="315595" y="727709"/>
                    <a:pt x="301498" y="748537"/>
                    <a:pt x="287909" y="769619"/>
                  </a:cubicBezTo>
                  <a:cubicBezTo>
                    <a:pt x="282194" y="778509"/>
                    <a:pt x="270383" y="781049"/>
                    <a:pt x="261620" y="775334"/>
                  </a:cubicBezTo>
                  <a:cubicBezTo>
                    <a:pt x="252857" y="769619"/>
                    <a:pt x="250190" y="757808"/>
                    <a:pt x="255905" y="749045"/>
                  </a:cubicBezTo>
                  <a:close/>
                  <a:moveTo>
                    <a:pt x="345186" y="623442"/>
                  </a:moveTo>
                  <a:cubicBezTo>
                    <a:pt x="361061" y="603249"/>
                    <a:pt x="377317" y="583310"/>
                    <a:pt x="394208" y="563880"/>
                  </a:cubicBezTo>
                  <a:cubicBezTo>
                    <a:pt x="401066" y="555879"/>
                    <a:pt x="413131" y="554990"/>
                    <a:pt x="421132" y="561848"/>
                  </a:cubicBezTo>
                  <a:cubicBezTo>
                    <a:pt x="429133" y="568706"/>
                    <a:pt x="430022" y="580770"/>
                    <a:pt x="423164" y="588771"/>
                  </a:cubicBezTo>
                  <a:cubicBezTo>
                    <a:pt x="406781" y="607821"/>
                    <a:pt x="390779" y="627125"/>
                    <a:pt x="375285" y="646937"/>
                  </a:cubicBezTo>
                  <a:cubicBezTo>
                    <a:pt x="368808" y="655192"/>
                    <a:pt x="356870" y="656716"/>
                    <a:pt x="348488" y="650239"/>
                  </a:cubicBezTo>
                  <a:cubicBezTo>
                    <a:pt x="340106" y="643762"/>
                    <a:pt x="338709" y="631824"/>
                    <a:pt x="345186" y="623442"/>
                  </a:cubicBezTo>
                  <a:close/>
                  <a:moveTo>
                    <a:pt x="445897" y="506730"/>
                  </a:moveTo>
                  <a:cubicBezTo>
                    <a:pt x="463550" y="488061"/>
                    <a:pt x="481711" y="469900"/>
                    <a:pt x="500253" y="452120"/>
                  </a:cubicBezTo>
                  <a:cubicBezTo>
                    <a:pt x="507873" y="444881"/>
                    <a:pt x="519938" y="445135"/>
                    <a:pt x="527177" y="452628"/>
                  </a:cubicBezTo>
                  <a:cubicBezTo>
                    <a:pt x="534416" y="460121"/>
                    <a:pt x="534162" y="472313"/>
                    <a:pt x="526669" y="479552"/>
                  </a:cubicBezTo>
                  <a:cubicBezTo>
                    <a:pt x="508508" y="496951"/>
                    <a:pt x="490855" y="514731"/>
                    <a:pt x="473583" y="532891"/>
                  </a:cubicBezTo>
                  <a:cubicBezTo>
                    <a:pt x="466344" y="540512"/>
                    <a:pt x="454279" y="540892"/>
                    <a:pt x="446659" y="533654"/>
                  </a:cubicBezTo>
                  <a:cubicBezTo>
                    <a:pt x="439039" y="526415"/>
                    <a:pt x="438658" y="514350"/>
                    <a:pt x="445897" y="506730"/>
                  </a:cubicBezTo>
                  <a:close/>
                  <a:moveTo>
                    <a:pt x="557149" y="400050"/>
                  </a:moveTo>
                  <a:cubicBezTo>
                    <a:pt x="576453" y="383159"/>
                    <a:pt x="596265" y="366776"/>
                    <a:pt x="616458" y="350774"/>
                  </a:cubicBezTo>
                  <a:cubicBezTo>
                    <a:pt x="624713" y="344297"/>
                    <a:pt x="636651" y="345567"/>
                    <a:pt x="643255" y="353822"/>
                  </a:cubicBezTo>
                  <a:cubicBezTo>
                    <a:pt x="649859" y="362077"/>
                    <a:pt x="648462" y="374015"/>
                    <a:pt x="640207" y="380619"/>
                  </a:cubicBezTo>
                  <a:cubicBezTo>
                    <a:pt x="620522" y="396240"/>
                    <a:pt x="601218" y="412242"/>
                    <a:pt x="582295" y="428752"/>
                  </a:cubicBezTo>
                  <a:cubicBezTo>
                    <a:pt x="574421" y="435610"/>
                    <a:pt x="562356" y="434848"/>
                    <a:pt x="555371" y="426974"/>
                  </a:cubicBezTo>
                  <a:cubicBezTo>
                    <a:pt x="548386" y="419100"/>
                    <a:pt x="549275" y="407035"/>
                    <a:pt x="557149" y="400050"/>
                  </a:cubicBezTo>
                  <a:close/>
                  <a:moveTo>
                    <a:pt x="677926" y="304292"/>
                  </a:moveTo>
                  <a:cubicBezTo>
                    <a:pt x="698754" y="289306"/>
                    <a:pt x="719963" y="274828"/>
                    <a:pt x="741553" y="260858"/>
                  </a:cubicBezTo>
                  <a:cubicBezTo>
                    <a:pt x="750316" y="255143"/>
                    <a:pt x="762127" y="257683"/>
                    <a:pt x="767842" y="266446"/>
                  </a:cubicBezTo>
                  <a:cubicBezTo>
                    <a:pt x="773557" y="275209"/>
                    <a:pt x="771017" y="287020"/>
                    <a:pt x="762254" y="292735"/>
                  </a:cubicBezTo>
                  <a:cubicBezTo>
                    <a:pt x="741172" y="306451"/>
                    <a:pt x="720471" y="320548"/>
                    <a:pt x="700151" y="335153"/>
                  </a:cubicBezTo>
                  <a:cubicBezTo>
                    <a:pt x="691642" y="341249"/>
                    <a:pt x="679704" y="339344"/>
                    <a:pt x="673608" y="330835"/>
                  </a:cubicBezTo>
                  <a:cubicBezTo>
                    <a:pt x="667512" y="322326"/>
                    <a:pt x="669417" y="310388"/>
                    <a:pt x="677926" y="304292"/>
                  </a:cubicBezTo>
                  <a:close/>
                  <a:moveTo>
                    <a:pt x="807212" y="220472"/>
                  </a:moveTo>
                  <a:cubicBezTo>
                    <a:pt x="829437" y="207518"/>
                    <a:pt x="851916" y="195072"/>
                    <a:pt x="874776" y="183261"/>
                  </a:cubicBezTo>
                  <a:cubicBezTo>
                    <a:pt x="884047" y="178435"/>
                    <a:pt x="895604" y="181991"/>
                    <a:pt x="900430" y="191389"/>
                  </a:cubicBezTo>
                  <a:cubicBezTo>
                    <a:pt x="905256" y="200787"/>
                    <a:pt x="901700" y="212217"/>
                    <a:pt x="892302" y="217043"/>
                  </a:cubicBezTo>
                  <a:cubicBezTo>
                    <a:pt x="870077" y="228600"/>
                    <a:pt x="847979" y="240792"/>
                    <a:pt x="826389" y="253365"/>
                  </a:cubicBezTo>
                  <a:cubicBezTo>
                    <a:pt x="817245" y="258699"/>
                    <a:pt x="805688" y="255651"/>
                    <a:pt x="800354" y="246507"/>
                  </a:cubicBezTo>
                  <a:cubicBezTo>
                    <a:pt x="795020" y="237363"/>
                    <a:pt x="798068" y="225806"/>
                    <a:pt x="807212" y="220472"/>
                  </a:cubicBezTo>
                  <a:close/>
                  <a:moveTo>
                    <a:pt x="943864" y="149225"/>
                  </a:moveTo>
                  <a:cubicBezTo>
                    <a:pt x="967232" y="138430"/>
                    <a:pt x="990727" y="128270"/>
                    <a:pt x="1014730" y="118491"/>
                  </a:cubicBezTo>
                  <a:cubicBezTo>
                    <a:pt x="1024509" y="114554"/>
                    <a:pt x="1035558" y="119253"/>
                    <a:pt x="1039495" y="129032"/>
                  </a:cubicBezTo>
                  <a:cubicBezTo>
                    <a:pt x="1043432" y="138811"/>
                    <a:pt x="1038733" y="149860"/>
                    <a:pt x="1028954" y="153797"/>
                  </a:cubicBezTo>
                  <a:cubicBezTo>
                    <a:pt x="1005586" y="163195"/>
                    <a:pt x="982599" y="173228"/>
                    <a:pt x="959866" y="183769"/>
                  </a:cubicBezTo>
                  <a:cubicBezTo>
                    <a:pt x="950341" y="188214"/>
                    <a:pt x="939038" y="184023"/>
                    <a:pt x="934593" y="174498"/>
                  </a:cubicBezTo>
                  <a:cubicBezTo>
                    <a:pt x="930148" y="164973"/>
                    <a:pt x="934339" y="153670"/>
                    <a:pt x="943864" y="149225"/>
                  </a:cubicBezTo>
                  <a:close/>
                  <a:moveTo>
                    <a:pt x="1086993" y="91059"/>
                  </a:moveTo>
                  <a:cubicBezTo>
                    <a:pt x="1111123" y="82550"/>
                    <a:pt x="1135634" y="74676"/>
                    <a:pt x="1160399" y="67310"/>
                  </a:cubicBezTo>
                  <a:cubicBezTo>
                    <a:pt x="1170432" y="64262"/>
                    <a:pt x="1181100" y="70104"/>
                    <a:pt x="1184148" y="80137"/>
                  </a:cubicBezTo>
                  <a:cubicBezTo>
                    <a:pt x="1187196" y="90170"/>
                    <a:pt x="1181354" y="100838"/>
                    <a:pt x="1171321" y="103886"/>
                  </a:cubicBezTo>
                  <a:cubicBezTo>
                    <a:pt x="1147191" y="111125"/>
                    <a:pt x="1123315" y="118872"/>
                    <a:pt x="1099693" y="127127"/>
                  </a:cubicBezTo>
                  <a:cubicBezTo>
                    <a:pt x="1089787" y="130556"/>
                    <a:pt x="1078865" y="125349"/>
                    <a:pt x="1075436" y="115443"/>
                  </a:cubicBezTo>
                  <a:cubicBezTo>
                    <a:pt x="1072007" y="105537"/>
                    <a:pt x="1077214" y="94615"/>
                    <a:pt x="1087120" y="91186"/>
                  </a:cubicBezTo>
                  <a:close/>
                  <a:moveTo>
                    <a:pt x="1234694" y="47117"/>
                  </a:moveTo>
                  <a:cubicBezTo>
                    <a:pt x="1259586" y="41021"/>
                    <a:pt x="1284605" y="35433"/>
                    <a:pt x="1310005" y="30480"/>
                  </a:cubicBezTo>
                  <a:cubicBezTo>
                    <a:pt x="1320292" y="28448"/>
                    <a:pt x="1330325" y="35179"/>
                    <a:pt x="1332357" y="45466"/>
                  </a:cubicBezTo>
                  <a:cubicBezTo>
                    <a:pt x="1334389" y="55753"/>
                    <a:pt x="1327658" y="65786"/>
                    <a:pt x="1317371" y="67818"/>
                  </a:cubicBezTo>
                  <a:cubicBezTo>
                    <a:pt x="1292606" y="72644"/>
                    <a:pt x="1268095" y="78105"/>
                    <a:pt x="1243838" y="84074"/>
                  </a:cubicBezTo>
                  <a:cubicBezTo>
                    <a:pt x="1233678" y="86614"/>
                    <a:pt x="1223264" y="80391"/>
                    <a:pt x="1220724" y="70104"/>
                  </a:cubicBezTo>
                  <a:cubicBezTo>
                    <a:pt x="1218184" y="59817"/>
                    <a:pt x="1224407" y="49530"/>
                    <a:pt x="1234694" y="46990"/>
                  </a:cubicBezTo>
                  <a:close/>
                  <a:moveTo>
                    <a:pt x="1385951" y="17272"/>
                  </a:moveTo>
                  <a:cubicBezTo>
                    <a:pt x="1411224" y="13589"/>
                    <a:pt x="1436751" y="10414"/>
                    <a:pt x="1462532" y="7874"/>
                  </a:cubicBezTo>
                  <a:cubicBezTo>
                    <a:pt x="1472946" y="6858"/>
                    <a:pt x="1482344" y="14478"/>
                    <a:pt x="1483360" y="24892"/>
                  </a:cubicBezTo>
                  <a:cubicBezTo>
                    <a:pt x="1484376" y="35306"/>
                    <a:pt x="1476756" y="44704"/>
                    <a:pt x="1466342" y="45720"/>
                  </a:cubicBezTo>
                  <a:cubicBezTo>
                    <a:pt x="1441196" y="48260"/>
                    <a:pt x="1416304" y="51308"/>
                    <a:pt x="1391539" y="54991"/>
                  </a:cubicBezTo>
                  <a:cubicBezTo>
                    <a:pt x="1381125" y="56515"/>
                    <a:pt x="1371473" y="49276"/>
                    <a:pt x="1369949" y="38862"/>
                  </a:cubicBezTo>
                  <a:cubicBezTo>
                    <a:pt x="1368425" y="28448"/>
                    <a:pt x="1375664" y="18796"/>
                    <a:pt x="1386078" y="17272"/>
                  </a:cubicBezTo>
                  <a:close/>
                  <a:moveTo>
                    <a:pt x="1539367" y="2159"/>
                  </a:moveTo>
                  <a:cubicBezTo>
                    <a:pt x="1564894" y="889"/>
                    <a:pt x="1590548" y="127"/>
                    <a:pt x="1616329" y="0"/>
                  </a:cubicBezTo>
                  <a:cubicBezTo>
                    <a:pt x="1626870" y="0"/>
                    <a:pt x="1635379" y="8382"/>
                    <a:pt x="1635506" y="18923"/>
                  </a:cubicBezTo>
                  <a:cubicBezTo>
                    <a:pt x="1635633" y="29464"/>
                    <a:pt x="1627124" y="37973"/>
                    <a:pt x="1616583" y="37973"/>
                  </a:cubicBezTo>
                  <a:cubicBezTo>
                    <a:pt x="1591310" y="38100"/>
                    <a:pt x="1566291" y="38862"/>
                    <a:pt x="1541399" y="40132"/>
                  </a:cubicBezTo>
                  <a:cubicBezTo>
                    <a:pt x="1530858" y="40640"/>
                    <a:pt x="1521968" y="32639"/>
                    <a:pt x="1521333" y="22098"/>
                  </a:cubicBezTo>
                  <a:cubicBezTo>
                    <a:pt x="1520698" y="11557"/>
                    <a:pt x="1528826" y="2667"/>
                    <a:pt x="1539367" y="2032"/>
                  </a:cubicBezTo>
                  <a:close/>
                  <a:moveTo>
                    <a:pt x="1693545" y="1270"/>
                  </a:moveTo>
                  <a:cubicBezTo>
                    <a:pt x="1719326" y="2286"/>
                    <a:pt x="1744980" y="4064"/>
                    <a:pt x="1770507" y="6223"/>
                  </a:cubicBezTo>
                  <a:cubicBezTo>
                    <a:pt x="1781048" y="7112"/>
                    <a:pt x="1788668" y="16383"/>
                    <a:pt x="1787779" y="26924"/>
                  </a:cubicBezTo>
                  <a:cubicBezTo>
                    <a:pt x="1786890" y="37465"/>
                    <a:pt x="1777619" y="45085"/>
                    <a:pt x="1767078" y="44196"/>
                  </a:cubicBezTo>
                  <a:cubicBezTo>
                    <a:pt x="1742186" y="42037"/>
                    <a:pt x="1717167" y="40386"/>
                    <a:pt x="1691894" y="39370"/>
                  </a:cubicBezTo>
                  <a:cubicBezTo>
                    <a:pt x="1681353" y="38989"/>
                    <a:pt x="1673225" y="30099"/>
                    <a:pt x="1673606" y="19558"/>
                  </a:cubicBezTo>
                  <a:cubicBezTo>
                    <a:pt x="1673987" y="9017"/>
                    <a:pt x="1682877" y="889"/>
                    <a:pt x="1693418" y="1270"/>
                  </a:cubicBezTo>
                  <a:close/>
                  <a:moveTo>
                    <a:pt x="1846961" y="14859"/>
                  </a:moveTo>
                  <a:cubicBezTo>
                    <a:pt x="1872488" y="18415"/>
                    <a:pt x="1897888" y="22479"/>
                    <a:pt x="1923034" y="27051"/>
                  </a:cubicBezTo>
                  <a:cubicBezTo>
                    <a:pt x="1933321" y="28956"/>
                    <a:pt x="1940179" y="38862"/>
                    <a:pt x="1938274" y="49276"/>
                  </a:cubicBezTo>
                  <a:cubicBezTo>
                    <a:pt x="1936369" y="59690"/>
                    <a:pt x="1926463" y="66421"/>
                    <a:pt x="1916049" y="64516"/>
                  </a:cubicBezTo>
                  <a:cubicBezTo>
                    <a:pt x="1891411" y="59944"/>
                    <a:pt x="1866646" y="56007"/>
                    <a:pt x="1841754" y="52578"/>
                  </a:cubicBezTo>
                  <a:cubicBezTo>
                    <a:pt x="1831340" y="51181"/>
                    <a:pt x="1823974" y="41529"/>
                    <a:pt x="1825498" y="31115"/>
                  </a:cubicBezTo>
                  <a:cubicBezTo>
                    <a:pt x="1827022" y="20701"/>
                    <a:pt x="1836547" y="13335"/>
                    <a:pt x="1846961" y="14859"/>
                  </a:cubicBezTo>
                  <a:close/>
                  <a:moveTo>
                    <a:pt x="1998726" y="43053"/>
                  </a:moveTo>
                  <a:cubicBezTo>
                    <a:pt x="2023872" y="48895"/>
                    <a:pt x="2048637" y="55499"/>
                    <a:pt x="2073275" y="62484"/>
                  </a:cubicBezTo>
                  <a:cubicBezTo>
                    <a:pt x="2083435" y="65405"/>
                    <a:pt x="2089277" y="75946"/>
                    <a:pt x="2086356" y="85979"/>
                  </a:cubicBezTo>
                  <a:cubicBezTo>
                    <a:pt x="2083435" y="96012"/>
                    <a:pt x="2072894" y="101981"/>
                    <a:pt x="2062861" y="99060"/>
                  </a:cubicBezTo>
                  <a:cubicBezTo>
                    <a:pt x="2038858" y="92202"/>
                    <a:pt x="2014474" y="85852"/>
                    <a:pt x="1989963" y="80137"/>
                  </a:cubicBezTo>
                  <a:cubicBezTo>
                    <a:pt x="1979676" y="77724"/>
                    <a:pt x="1973326" y="67437"/>
                    <a:pt x="1975739" y="57277"/>
                  </a:cubicBezTo>
                  <a:cubicBezTo>
                    <a:pt x="1978152" y="47117"/>
                    <a:pt x="1988439" y="40640"/>
                    <a:pt x="1998599" y="43053"/>
                  </a:cubicBezTo>
                  <a:close/>
                  <a:moveTo>
                    <a:pt x="2146808" y="85471"/>
                  </a:moveTo>
                  <a:cubicBezTo>
                    <a:pt x="2171192" y="93726"/>
                    <a:pt x="2195322" y="102616"/>
                    <a:pt x="2219198" y="111887"/>
                  </a:cubicBezTo>
                  <a:cubicBezTo>
                    <a:pt x="2228977" y="115697"/>
                    <a:pt x="2233803" y="126746"/>
                    <a:pt x="2229993" y="136525"/>
                  </a:cubicBezTo>
                  <a:cubicBezTo>
                    <a:pt x="2226183" y="146304"/>
                    <a:pt x="2215134" y="151130"/>
                    <a:pt x="2205355" y="147320"/>
                  </a:cubicBezTo>
                  <a:cubicBezTo>
                    <a:pt x="2182114" y="138176"/>
                    <a:pt x="2158492" y="129540"/>
                    <a:pt x="2134616" y="121412"/>
                  </a:cubicBezTo>
                  <a:cubicBezTo>
                    <a:pt x="2124710" y="117983"/>
                    <a:pt x="2119249" y="107188"/>
                    <a:pt x="2122678" y="97282"/>
                  </a:cubicBezTo>
                  <a:cubicBezTo>
                    <a:pt x="2126107" y="87376"/>
                    <a:pt x="2136902" y="81915"/>
                    <a:pt x="2146808" y="85344"/>
                  </a:cubicBezTo>
                  <a:close/>
                  <a:moveTo>
                    <a:pt x="2290318" y="141732"/>
                  </a:moveTo>
                  <a:cubicBezTo>
                    <a:pt x="2313813" y="152273"/>
                    <a:pt x="2337054" y="163322"/>
                    <a:pt x="2359914" y="175006"/>
                  </a:cubicBezTo>
                  <a:cubicBezTo>
                    <a:pt x="2369312" y="179832"/>
                    <a:pt x="2372995" y="191262"/>
                    <a:pt x="2368296" y="200660"/>
                  </a:cubicBezTo>
                  <a:cubicBezTo>
                    <a:pt x="2363597" y="210058"/>
                    <a:pt x="2352040" y="213741"/>
                    <a:pt x="2342642" y="209042"/>
                  </a:cubicBezTo>
                  <a:cubicBezTo>
                    <a:pt x="2320290" y="197739"/>
                    <a:pt x="2297684" y="186817"/>
                    <a:pt x="2274697" y="176530"/>
                  </a:cubicBezTo>
                  <a:cubicBezTo>
                    <a:pt x="2265045" y="172212"/>
                    <a:pt x="2260854" y="160909"/>
                    <a:pt x="2265172" y="151384"/>
                  </a:cubicBezTo>
                  <a:cubicBezTo>
                    <a:pt x="2269490" y="141859"/>
                    <a:pt x="2280793" y="137541"/>
                    <a:pt x="2290318" y="141859"/>
                  </a:cubicBezTo>
                  <a:close/>
                  <a:moveTo>
                    <a:pt x="2427732" y="211582"/>
                  </a:moveTo>
                  <a:cubicBezTo>
                    <a:pt x="2450084" y="224282"/>
                    <a:pt x="2472182" y="237617"/>
                    <a:pt x="2493772" y="251333"/>
                  </a:cubicBezTo>
                  <a:cubicBezTo>
                    <a:pt x="2502662" y="256921"/>
                    <a:pt x="2505329" y="268732"/>
                    <a:pt x="2499614" y="277622"/>
                  </a:cubicBezTo>
                  <a:cubicBezTo>
                    <a:pt x="2493899" y="286512"/>
                    <a:pt x="2482215" y="289179"/>
                    <a:pt x="2473325" y="283464"/>
                  </a:cubicBezTo>
                  <a:cubicBezTo>
                    <a:pt x="2452116" y="270002"/>
                    <a:pt x="2430653" y="257048"/>
                    <a:pt x="2408809" y="244729"/>
                  </a:cubicBezTo>
                  <a:cubicBezTo>
                    <a:pt x="2399665" y="239522"/>
                    <a:pt x="2396490" y="227838"/>
                    <a:pt x="2401697" y="218694"/>
                  </a:cubicBezTo>
                  <a:cubicBezTo>
                    <a:pt x="2406904" y="209550"/>
                    <a:pt x="2418588" y="206375"/>
                    <a:pt x="2427732" y="211582"/>
                  </a:cubicBezTo>
                  <a:close/>
                  <a:moveTo>
                    <a:pt x="2557907" y="294132"/>
                  </a:moveTo>
                  <a:cubicBezTo>
                    <a:pt x="2578989" y="308864"/>
                    <a:pt x="2599690" y="324231"/>
                    <a:pt x="2619883" y="339979"/>
                  </a:cubicBezTo>
                  <a:cubicBezTo>
                    <a:pt x="2628138" y="346456"/>
                    <a:pt x="2629662" y="358394"/>
                    <a:pt x="2623312" y="366649"/>
                  </a:cubicBezTo>
                  <a:cubicBezTo>
                    <a:pt x="2616962" y="374904"/>
                    <a:pt x="2604897" y="376428"/>
                    <a:pt x="2596642" y="370078"/>
                  </a:cubicBezTo>
                  <a:cubicBezTo>
                    <a:pt x="2576830" y="354711"/>
                    <a:pt x="2556637" y="339852"/>
                    <a:pt x="2536063" y="325374"/>
                  </a:cubicBezTo>
                  <a:cubicBezTo>
                    <a:pt x="2527427" y="319278"/>
                    <a:pt x="2525395" y="307467"/>
                    <a:pt x="2531364" y="298831"/>
                  </a:cubicBezTo>
                  <a:cubicBezTo>
                    <a:pt x="2537333" y="290195"/>
                    <a:pt x="2549271" y="288163"/>
                    <a:pt x="2557907" y="294132"/>
                  </a:cubicBezTo>
                  <a:close/>
                  <a:moveTo>
                    <a:pt x="2679700" y="388620"/>
                  </a:moveTo>
                  <a:cubicBezTo>
                    <a:pt x="2699258" y="405257"/>
                    <a:pt x="2718435" y="422402"/>
                    <a:pt x="2737104" y="440055"/>
                  </a:cubicBezTo>
                  <a:cubicBezTo>
                    <a:pt x="2744724" y="447294"/>
                    <a:pt x="2745105" y="459359"/>
                    <a:pt x="2737993" y="466979"/>
                  </a:cubicBezTo>
                  <a:cubicBezTo>
                    <a:pt x="2730881" y="474599"/>
                    <a:pt x="2718689" y="474980"/>
                    <a:pt x="2711069" y="467868"/>
                  </a:cubicBezTo>
                  <a:cubicBezTo>
                    <a:pt x="2692781" y="450723"/>
                    <a:pt x="2674112" y="433959"/>
                    <a:pt x="2654935" y="417703"/>
                  </a:cubicBezTo>
                  <a:cubicBezTo>
                    <a:pt x="2646934" y="410845"/>
                    <a:pt x="2646045" y="398907"/>
                    <a:pt x="2652776" y="390906"/>
                  </a:cubicBezTo>
                  <a:cubicBezTo>
                    <a:pt x="2659507" y="382905"/>
                    <a:pt x="2671572" y="382016"/>
                    <a:pt x="2679573" y="388747"/>
                  </a:cubicBezTo>
                  <a:close/>
                  <a:moveTo>
                    <a:pt x="2791968" y="494284"/>
                  </a:moveTo>
                  <a:cubicBezTo>
                    <a:pt x="2809875" y="512699"/>
                    <a:pt x="2827274" y="531622"/>
                    <a:pt x="2844292" y="550926"/>
                  </a:cubicBezTo>
                  <a:cubicBezTo>
                    <a:pt x="2851277" y="558800"/>
                    <a:pt x="2850515" y="570864"/>
                    <a:pt x="2842641" y="577849"/>
                  </a:cubicBezTo>
                  <a:cubicBezTo>
                    <a:pt x="2834767" y="584834"/>
                    <a:pt x="2822702" y="584072"/>
                    <a:pt x="2815717" y="576198"/>
                  </a:cubicBezTo>
                  <a:cubicBezTo>
                    <a:pt x="2799080" y="557403"/>
                    <a:pt x="2782062" y="538988"/>
                    <a:pt x="2764663" y="520954"/>
                  </a:cubicBezTo>
                  <a:cubicBezTo>
                    <a:pt x="2757297" y="513461"/>
                    <a:pt x="2757551" y="501396"/>
                    <a:pt x="2765044" y="494030"/>
                  </a:cubicBezTo>
                  <a:cubicBezTo>
                    <a:pt x="2772537" y="486664"/>
                    <a:pt x="2784602" y="486918"/>
                    <a:pt x="2791968" y="494411"/>
                  </a:cubicBezTo>
                  <a:close/>
                  <a:moveTo>
                    <a:pt x="2893949" y="609980"/>
                  </a:moveTo>
                  <a:cubicBezTo>
                    <a:pt x="2909951" y="630046"/>
                    <a:pt x="2925572" y="650493"/>
                    <a:pt x="2940685" y="671194"/>
                  </a:cubicBezTo>
                  <a:cubicBezTo>
                    <a:pt x="2946908" y="679703"/>
                    <a:pt x="2945003" y="691641"/>
                    <a:pt x="2936494" y="697864"/>
                  </a:cubicBezTo>
                  <a:cubicBezTo>
                    <a:pt x="2927985" y="704087"/>
                    <a:pt x="2916047" y="702182"/>
                    <a:pt x="2909824" y="693673"/>
                  </a:cubicBezTo>
                  <a:cubicBezTo>
                    <a:pt x="2895092" y="673353"/>
                    <a:pt x="2879852" y="653414"/>
                    <a:pt x="2864104" y="633856"/>
                  </a:cubicBezTo>
                  <a:cubicBezTo>
                    <a:pt x="2857500" y="625601"/>
                    <a:pt x="2858897" y="613663"/>
                    <a:pt x="2867025" y="607059"/>
                  </a:cubicBezTo>
                  <a:cubicBezTo>
                    <a:pt x="2875153" y="600455"/>
                    <a:pt x="2887218" y="601852"/>
                    <a:pt x="2893822" y="609980"/>
                  </a:cubicBezTo>
                  <a:close/>
                  <a:moveTo>
                    <a:pt x="2984373" y="734694"/>
                  </a:moveTo>
                  <a:cubicBezTo>
                    <a:pt x="2998470" y="756157"/>
                    <a:pt x="3012059" y="778001"/>
                    <a:pt x="3025140" y="800099"/>
                  </a:cubicBezTo>
                  <a:cubicBezTo>
                    <a:pt x="3030474" y="809116"/>
                    <a:pt x="3027426" y="820800"/>
                    <a:pt x="3018409" y="826134"/>
                  </a:cubicBezTo>
                  <a:cubicBezTo>
                    <a:pt x="3009392" y="831468"/>
                    <a:pt x="2997708" y="828420"/>
                    <a:pt x="2992374" y="819403"/>
                  </a:cubicBezTo>
                  <a:cubicBezTo>
                    <a:pt x="2979547" y="797813"/>
                    <a:pt x="2966339" y="776477"/>
                    <a:pt x="2952623" y="755522"/>
                  </a:cubicBezTo>
                  <a:cubicBezTo>
                    <a:pt x="2946908" y="746759"/>
                    <a:pt x="2949321" y="734948"/>
                    <a:pt x="2958084" y="729106"/>
                  </a:cubicBezTo>
                  <a:cubicBezTo>
                    <a:pt x="2966847" y="723264"/>
                    <a:pt x="2978658" y="725804"/>
                    <a:pt x="2984500" y="734567"/>
                  </a:cubicBezTo>
                  <a:close/>
                  <a:moveTo>
                    <a:pt x="3062859" y="867282"/>
                  </a:moveTo>
                  <a:cubicBezTo>
                    <a:pt x="3074797" y="889888"/>
                    <a:pt x="3086227" y="912875"/>
                    <a:pt x="3097149" y="936243"/>
                  </a:cubicBezTo>
                  <a:cubicBezTo>
                    <a:pt x="3101594" y="945768"/>
                    <a:pt x="3097530" y="957071"/>
                    <a:pt x="3088005" y="961516"/>
                  </a:cubicBezTo>
                  <a:cubicBezTo>
                    <a:pt x="3078480" y="965961"/>
                    <a:pt x="3067177" y="961897"/>
                    <a:pt x="3062732" y="952372"/>
                  </a:cubicBezTo>
                  <a:cubicBezTo>
                    <a:pt x="3052064" y="929639"/>
                    <a:pt x="3040888" y="907160"/>
                    <a:pt x="3029204" y="885062"/>
                  </a:cubicBezTo>
                  <a:cubicBezTo>
                    <a:pt x="3024251" y="875791"/>
                    <a:pt x="3027807" y="864234"/>
                    <a:pt x="3037205" y="859281"/>
                  </a:cubicBezTo>
                  <a:cubicBezTo>
                    <a:pt x="3046603" y="854328"/>
                    <a:pt x="3058033" y="857884"/>
                    <a:pt x="3062986" y="867282"/>
                  </a:cubicBezTo>
                  <a:close/>
                  <a:moveTo>
                    <a:pt x="3128391" y="1006855"/>
                  </a:moveTo>
                  <a:cubicBezTo>
                    <a:pt x="3138170" y="1030604"/>
                    <a:pt x="3147314" y="1054607"/>
                    <a:pt x="3156077" y="1078864"/>
                  </a:cubicBezTo>
                  <a:cubicBezTo>
                    <a:pt x="3159633" y="1088770"/>
                    <a:pt x="3154426" y="1099692"/>
                    <a:pt x="3144520" y="1103248"/>
                  </a:cubicBezTo>
                  <a:cubicBezTo>
                    <a:pt x="3134614" y="1106804"/>
                    <a:pt x="3123692" y="1101597"/>
                    <a:pt x="3120136" y="1091691"/>
                  </a:cubicBezTo>
                  <a:cubicBezTo>
                    <a:pt x="3111627" y="1067942"/>
                    <a:pt x="3102737" y="1044574"/>
                    <a:pt x="3093085" y="1021460"/>
                  </a:cubicBezTo>
                  <a:cubicBezTo>
                    <a:pt x="3089021" y="1011681"/>
                    <a:pt x="3093720" y="1000632"/>
                    <a:pt x="3103499" y="996568"/>
                  </a:cubicBezTo>
                  <a:cubicBezTo>
                    <a:pt x="3113278" y="992504"/>
                    <a:pt x="3124327" y="997203"/>
                    <a:pt x="3128391" y="1006982"/>
                  </a:cubicBezTo>
                  <a:close/>
                  <a:moveTo>
                    <a:pt x="3180207" y="1152143"/>
                  </a:moveTo>
                  <a:cubicBezTo>
                    <a:pt x="3187700" y="1176654"/>
                    <a:pt x="3194558" y="1201419"/>
                    <a:pt x="3200908" y="1226438"/>
                  </a:cubicBezTo>
                  <a:cubicBezTo>
                    <a:pt x="3203448" y="1236598"/>
                    <a:pt x="3197352" y="1247012"/>
                    <a:pt x="3187065" y="1249552"/>
                  </a:cubicBezTo>
                  <a:cubicBezTo>
                    <a:pt x="3176778" y="1252092"/>
                    <a:pt x="3166491" y="1245996"/>
                    <a:pt x="3163951" y="1235709"/>
                  </a:cubicBezTo>
                  <a:cubicBezTo>
                    <a:pt x="3157855" y="1211325"/>
                    <a:pt x="3151124" y="1187068"/>
                    <a:pt x="3143758" y="1163192"/>
                  </a:cubicBezTo>
                  <a:cubicBezTo>
                    <a:pt x="3140710" y="1153159"/>
                    <a:pt x="3146425" y="1142491"/>
                    <a:pt x="3156458" y="1139443"/>
                  </a:cubicBezTo>
                  <a:cubicBezTo>
                    <a:pt x="3166491" y="1136395"/>
                    <a:pt x="3177159" y="1142110"/>
                    <a:pt x="3180207" y="1152143"/>
                  </a:cubicBezTo>
                  <a:close/>
                  <a:moveTo>
                    <a:pt x="3217926" y="1301622"/>
                  </a:moveTo>
                  <a:cubicBezTo>
                    <a:pt x="3223006" y="1326768"/>
                    <a:pt x="3227451" y="1352041"/>
                    <a:pt x="3231388" y="1377568"/>
                  </a:cubicBezTo>
                  <a:cubicBezTo>
                    <a:pt x="3233039" y="1387982"/>
                    <a:pt x="3225800" y="1397634"/>
                    <a:pt x="3215386" y="1399285"/>
                  </a:cubicBezTo>
                  <a:cubicBezTo>
                    <a:pt x="3204972" y="1400936"/>
                    <a:pt x="3195320" y="1393697"/>
                    <a:pt x="3193669" y="1383283"/>
                  </a:cubicBezTo>
                  <a:cubicBezTo>
                    <a:pt x="3189859" y="1358391"/>
                    <a:pt x="3185414" y="1333626"/>
                    <a:pt x="3180461" y="1309115"/>
                  </a:cubicBezTo>
                  <a:cubicBezTo>
                    <a:pt x="3178429" y="1298828"/>
                    <a:pt x="3185033" y="1288795"/>
                    <a:pt x="3195320" y="1286636"/>
                  </a:cubicBezTo>
                  <a:cubicBezTo>
                    <a:pt x="3205607" y="1284477"/>
                    <a:pt x="3215640" y="1291208"/>
                    <a:pt x="3217799" y="1301495"/>
                  </a:cubicBezTo>
                  <a:close/>
                  <a:moveTo>
                    <a:pt x="3241167" y="1453895"/>
                  </a:moveTo>
                  <a:cubicBezTo>
                    <a:pt x="3243834" y="1479295"/>
                    <a:pt x="3245866" y="1504949"/>
                    <a:pt x="3247390" y="1530730"/>
                  </a:cubicBezTo>
                  <a:cubicBezTo>
                    <a:pt x="3248025" y="1541271"/>
                    <a:pt x="3240024" y="1550288"/>
                    <a:pt x="3229483" y="1550796"/>
                  </a:cubicBezTo>
                  <a:cubicBezTo>
                    <a:pt x="3218942" y="1551304"/>
                    <a:pt x="3209925" y="1543430"/>
                    <a:pt x="3209417" y="1532889"/>
                  </a:cubicBezTo>
                  <a:cubicBezTo>
                    <a:pt x="3208020" y="1507743"/>
                    <a:pt x="3205988" y="1482724"/>
                    <a:pt x="3203321" y="1457832"/>
                  </a:cubicBezTo>
                  <a:cubicBezTo>
                    <a:pt x="3202178" y="1447418"/>
                    <a:pt x="3209798" y="1438020"/>
                    <a:pt x="3220339" y="1436877"/>
                  </a:cubicBezTo>
                  <a:cubicBezTo>
                    <a:pt x="3230880" y="1435734"/>
                    <a:pt x="3240151" y="1443354"/>
                    <a:pt x="3241294" y="1453895"/>
                  </a:cubicBezTo>
                  <a:close/>
                  <a:moveTo>
                    <a:pt x="3250184" y="1607692"/>
                  </a:moveTo>
                  <a:cubicBezTo>
                    <a:pt x="3250184" y="1613534"/>
                    <a:pt x="3250311" y="1619376"/>
                    <a:pt x="3250311" y="1625091"/>
                  </a:cubicBezTo>
                  <a:lnTo>
                    <a:pt x="3231261" y="1625091"/>
                  </a:lnTo>
                  <a:lnTo>
                    <a:pt x="3250311" y="1625091"/>
                  </a:lnTo>
                  <a:cubicBezTo>
                    <a:pt x="3250311" y="1645156"/>
                    <a:pt x="3249930" y="1665095"/>
                    <a:pt x="3249168" y="1684908"/>
                  </a:cubicBezTo>
                  <a:cubicBezTo>
                    <a:pt x="3248787" y="1695448"/>
                    <a:pt x="3239897" y="1703576"/>
                    <a:pt x="3229483" y="1703195"/>
                  </a:cubicBezTo>
                  <a:cubicBezTo>
                    <a:pt x="3219069" y="1702814"/>
                    <a:pt x="3210814" y="1693924"/>
                    <a:pt x="3211195" y="1683511"/>
                  </a:cubicBezTo>
                  <a:cubicBezTo>
                    <a:pt x="3211957" y="1664080"/>
                    <a:pt x="3212211" y="1644648"/>
                    <a:pt x="3212211" y="1625091"/>
                  </a:cubicBezTo>
                  <a:cubicBezTo>
                    <a:pt x="3212211" y="1619376"/>
                    <a:pt x="3212211" y="1613661"/>
                    <a:pt x="3212084" y="1608073"/>
                  </a:cubicBezTo>
                  <a:cubicBezTo>
                    <a:pt x="3211957" y="1597532"/>
                    <a:pt x="3220466" y="1588896"/>
                    <a:pt x="3230880" y="1588769"/>
                  </a:cubicBezTo>
                  <a:cubicBezTo>
                    <a:pt x="3241294" y="1588642"/>
                    <a:pt x="3250057" y="1597151"/>
                    <a:pt x="3250184" y="1607565"/>
                  </a:cubicBezTo>
                  <a:close/>
                  <a:moveTo>
                    <a:pt x="3244596" y="1761742"/>
                  </a:moveTo>
                  <a:cubicBezTo>
                    <a:pt x="3242437" y="1787523"/>
                    <a:pt x="3239770" y="1813051"/>
                    <a:pt x="3236341" y="1838451"/>
                  </a:cubicBezTo>
                  <a:cubicBezTo>
                    <a:pt x="3234944" y="1848864"/>
                    <a:pt x="3225419" y="1856230"/>
                    <a:pt x="3215005" y="1854833"/>
                  </a:cubicBezTo>
                  <a:cubicBezTo>
                    <a:pt x="3204591" y="1853436"/>
                    <a:pt x="3197225" y="1843911"/>
                    <a:pt x="3198622" y="1833498"/>
                  </a:cubicBezTo>
                  <a:cubicBezTo>
                    <a:pt x="3201924" y="1808733"/>
                    <a:pt x="3204591" y="1783714"/>
                    <a:pt x="3206623" y="1758695"/>
                  </a:cubicBezTo>
                  <a:cubicBezTo>
                    <a:pt x="3207512" y="1748153"/>
                    <a:pt x="3216656" y="1740406"/>
                    <a:pt x="3227197" y="1741295"/>
                  </a:cubicBezTo>
                  <a:cubicBezTo>
                    <a:pt x="3237738" y="1742184"/>
                    <a:pt x="3245485" y="1751328"/>
                    <a:pt x="3244596" y="1761870"/>
                  </a:cubicBezTo>
                  <a:close/>
                  <a:moveTo>
                    <a:pt x="3224530" y="1914650"/>
                  </a:moveTo>
                  <a:cubicBezTo>
                    <a:pt x="3219958" y="1940050"/>
                    <a:pt x="3214751" y="1965196"/>
                    <a:pt x="3209036" y="1990215"/>
                  </a:cubicBezTo>
                  <a:cubicBezTo>
                    <a:pt x="3206623" y="2000502"/>
                    <a:pt x="3196463" y="2006852"/>
                    <a:pt x="3186176" y="2004566"/>
                  </a:cubicBezTo>
                  <a:cubicBezTo>
                    <a:pt x="3175889" y="2002280"/>
                    <a:pt x="3169539" y="1991993"/>
                    <a:pt x="3171825" y="1981706"/>
                  </a:cubicBezTo>
                  <a:cubicBezTo>
                    <a:pt x="3177413" y="1957322"/>
                    <a:pt x="3182493" y="1932684"/>
                    <a:pt x="3186938" y="1907919"/>
                  </a:cubicBezTo>
                  <a:cubicBezTo>
                    <a:pt x="3188843" y="1897505"/>
                    <a:pt x="3198749" y="1890647"/>
                    <a:pt x="3209036" y="1892552"/>
                  </a:cubicBezTo>
                  <a:cubicBezTo>
                    <a:pt x="3219323" y="1894457"/>
                    <a:pt x="3226308" y="1904363"/>
                    <a:pt x="3224403" y="1914650"/>
                  </a:cubicBezTo>
                  <a:close/>
                  <a:moveTo>
                    <a:pt x="3189859" y="2064891"/>
                  </a:moveTo>
                  <a:cubicBezTo>
                    <a:pt x="3182874" y="2089656"/>
                    <a:pt x="3175381" y="2114294"/>
                    <a:pt x="3167253" y="2138551"/>
                  </a:cubicBezTo>
                  <a:cubicBezTo>
                    <a:pt x="3163951" y="2148584"/>
                    <a:pt x="3153156" y="2153918"/>
                    <a:pt x="3143123" y="2150616"/>
                  </a:cubicBezTo>
                  <a:cubicBezTo>
                    <a:pt x="3133090" y="2147314"/>
                    <a:pt x="3127756" y="2136519"/>
                    <a:pt x="3131058" y="2126486"/>
                  </a:cubicBezTo>
                  <a:cubicBezTo>
                    <a:pt x="3138932" y="2102737"/>
                    <a:pt x="3146298" y="2078734"/>
                    <a:pt x="3153156" y="2054477"/>
                  </a:cubicBezTo>
                  <a:cubicBezTo>
                    <a:pt x="3155950" y="2044317"/>
                    <a:pt x="3166491" y="2038475"/>
                    <a:pt x="3176651" y="2041269"/>
                  </a:cubicBezTo>
                  <a:cubicBezTo>
                    <a:pt x="3186811" y="2044063"/>
                    <a:pt x="3192653" y="2054604"/>
                    <a:pt x="3189859" y="2064764"/>
                  </a:cubicBezTo>
                  <a:close/>
                  <a:moveTo>
                    <a:pt x="3141218" y="2211068"/>
                  </a:moveTo>
                  <a:cubicBezTo>
                    <a:pt x="3131947" y="2235071"/>
                    <a:pt x="3122041" y="2258820"/>
                    <a:pt x="3111627" y="2282315"/>
                  </a:cubicBezTo>
                  <a:cubicBezTo>
                    <a:pt x="3107309" y="2291967"/>
                    <a:pt x="3096133" y="2296285"/>
                    <a:pt x="3086481" y="2291967"/>
                  </a:cubicBezTo>
                  <a:cubicBezTo>
                    <a:pt x="3076829" y="2287649"/>
                    <a:pt x="3072511" y="2276473"/>
                    <a:pt x="3076829" y="2266821"/>
                  </a:cubicBezTo>
                  <a:cubicBezTo>
                    <a:pt x="3086989" y="2243961"/>
                    <a:pt x="3096641" y="2220720"/>
                    <a:pt x="3105658" y="2197225"/>
                  </a:cubicBezTo>
                  <a:cubicBezTo>
                    <a:pt x="3109468" y="2187446"/>
                    <a:pt x="3120517" y="2182493"/>
                    <a:pt x="3130296" y="2186303"/>
                  </a:cubicBezTo>
                  <a:cubicBezTo>
                    <a:pt x="3140075" y="2190113"/>
                    <a:pt x="3145028" y="2201162"/>
                    <a:pt x="3141218" y="2210941"/>
                  </a:cubicBezTo>
                  <a:close/>
                  <a:moveTo>
                    <a:pt x="3078734" y="2351911"/>
                  </a:moveTo>
                  <a:cubicBezTo>
                    <a:pt x="3067177" y="2374898"/>
                    <a:pt x="3055112" y="2397631"/>
                    <a:pt x="3042539" y="2419983"/>
                  </a:cubicBezTo>
                  <a:cubicBezTo>
                    <a:pt x="3037332" y="2429127"/>
                    <a:pt x="3025775" y="2432429"/>
                    <a:pt x="3016631" y="2427222"/>
                  </a:cubicBezTo>
                  <a:cubicBezTo>
                    <a:pt x="3007487" y="2422015"/>
                    <a:pt x="3004185" y="2410458"/>
                    <a:pt x="3009392" y="2401314"/>
                  </a:cubicBezTo>
                  <a:cubicBezTo>
                    <a:pt x="3021711" y="2379470"/>
                    <a:pt x="3033395" y="2357372"/>
                    <a:pt x="3044698" y="2334893"/>
                  </a:cubicBezTo>
                  <a:cubicBezTo>
                    <a:pt x="3049397" y="2325495"/>
                    <a:pt x="3060827" y="2321685"/>
                    <a:pt x="3070225" y="2326384"/>
                  </a:cubicBezTo>
                  <a:cubicBezTo>
                    <a:pt x="3079623" y="2331083"/>
                    <a:pt x="3083433" y="2342513"/>
                    <a:pt x="3078734" y="2351911"/>
                  </a:cubicBezTo>
                  <a:close/>
                  <a:moveTo>
                    <a:pt x="3003169" y="2486277"/>
                  </a:moveTo>
                  <a:cubicBezTo>
                    <a:pt x="2989580" y="2508121"/>
                    <a:pt x="2975356" y="2529457"/>
                    <a:pt x="2960751" y="2550539"/>
                  </a:cubicBezTo>
                  <a:cubicBezTo>
                    <a:pt x="2954782" y="2559175"/>
                    <a:pt x="2942844" y="2561334"/>
                    <a:pt x="2934208" y="2555365"/>
                  </a:cubicBezTo>
                  <a:cubicBezTo>
                    <a:pt x="2925572" y="2549396"/>
                    <a:pt x="2923413" y="2537458"/>
                    <a:pt x="2929382" y="2528822"/>
                  </a:cubicBezTo>
                  <a:cubicBezTo>
                    <a:pt x="2943733" y="2508248"/>
                    <a:pt x="2957449" y="2487293"/>
                    <a:pt x="2970784" y="2466084"/>
                  </a:cubicBezTo>
                  <a:cubicBezTo>
                    <a:pt x="2976372" y="2457194"/>
                    <a:pt x="2988183" y="2454527"/>
                    <a:pt x="2997073" y="2459988"/>
                  </a:cubicBezTo>
                  <a:cubicBezTo>
                    <a:pt x="3005963" y="2465449"/>
                    <a:pt x="3008630" y="2477387"/>
                    <a:pt x="3003169" y="2486277"/>
                  </a:cubicBezTo>
                  <a:close/>
                  <a:moveTo>
                    <a:pt x="2915285" y="2612896"/>
                  </a:moveTo>
                  <a:cubicBezTo>
                    <a:pt x="2899664" y="2633343"/>
                    <a:pt x="2883535" y="2653282"/>
                    <a:pt x="2867025" y="2672967"/>
                  </a:cubicBezTo>
                  <a:cubicBezTo>
                    <a:pt x="2860294" y="2680968"/>
                    <a:pt x="2848229" y="2681984"/>
                    <a:pt x="2840228" y="2675253"/>
                  </a:cubicBezTo>
                  <a:cubicBezTo>
                    <a:pt x="2832227" y="2668522"/>
                    <a:pt x="2831211" y="2656457"/>
                    <a:pt x="2837942" y="2648456"/>
                  </a:cubicBezTo>
                  <a:cubicBezTo>
                    <a:pt x="2854071" y="2629279"/>
                    <a:pt x="2869819" y="2609721"/>
                    <a:pt x="2885186" y="2589782"/>
                  </a:cubicBezTo>
                  <a:cubicBezTo>
                    <a:pt x="2891536" y="2581400"/>
                    <a:pt x="2903601" y="2579876"/>
                    <a:pt x="2911856" y="2586226"/>
                  </a:cubicBezTo>
                  <a:cubicBezTo>
                    <a:pt x="2920111" y="2592576"/>
                    <a:pt x="2921762" y="2604641"/>
                    <a:pt x="2915412" y="2612896"/>
                  </a:cubicBezTo>
                  <a:close/>
                  <a:moveTo>
                    <a:pt x="2815971" y="2730625"/>
                  </a:moveTo>
                  <a:cubicBezTo>
                    <a:pt x="2798445" y="2749420"/>
                    <a:pt x="2780538" y="2767835"/>
                    <a:pt x="2762250" y="2785870"/>
                  </a:cubicBezTo>
                  <a:cubicBezTo>
                    <a:pt x="2754757" y="2793235"/>
                    <a:pt x="2742692" y="2793109"/>
                    <a:pt x="2735326" y="2785616"/>
                  </a:cubicBezTo>
                  <a:cubicBezTo>
                    <a:pt x="2727960" y="2778123"/>
                    <a:pt x="2728087" y="2766057"/>
                    <a:pt x="2735580" y="2758691"/>
                  </a:cubicBezTo>
                  <a:cubicBezTo>
                    <a:pt x="2753487" y="2741166"/>
                    <a:pt x="2771013" y="2723132"/>
                    <a:pt x="2788158" y="2704717"/>
                  </a:cubicBezTo>
                  <a:cubicBezTo>
                    <a:pt x="2795270" y="2696970"/>
                    <a:pt x="2807335" y="2696589"/>
                    <a:pt x="2815082" y="2703701"/>
                  </a:cubicBezTo>
                  <a:cubicBezTo>
                    <a:pt x="2822829" y="2710813"/>
                    <a:pt x="2823210" y="2722878"/>
                    <a:pt x="2816098" y="2730625"/>
                  </a:cubicBezTo>
                  <a:close/>
                  <a:moveTo>
                    <a:pt x="2705989" y="2838448"/>
                  </a:moveTo>
                  <a:cubicBezTo>
                    <a:pt x="2686812" y="2855592"/>
                    <a:pt x="2667254" y="2872229"/>
                    <a:pt x="2647188" y="2888359"/>
                  </a:cubicBezTo>
                  <a:cubicBezTo>
                    <a:pt x="2639060" y="2894963"/>
                    <a:pt x="2626995" y="2893692"/>
                    <a:pt x="2620391" y="2885564"/>
                  </a:cubicBezTo>
                  <a:cubicBezTo>
                    <a:pt x="2613787" y="2877437"/>
                    <a:pt x="2615057" y="2865372"/>
                    <a:pt x="2623185" y="2858767"/>
                  </a:cubicBezTo>
                  <a:cubicBezTo>
                    <a:pt x="2642743" y="2843020"/>
                    <a:pt x="2661793" y="2826763"/>
                    <a:pt x="2680589" y="2810000"/>
                  </a:cubicBezTo>
                  <a:cubicBezTo>
                    <a:pt x="2688463" y="2803014"/>
                    <a:pt x="2700528" y="2803650"/>
                    <a:pt x="2707513" y="2811523"/>
                  </a:cubicBezTo>
                  <a:cubicBezTo>
                    <a:pt x="2714498" y="2819398"/>
                    <a:pt x="2713863" y="2831463"/>
                    <a:pt x="2705989" y="2838448"/>
                  </a:cubicBezTo>
                  <a:close/>
                  <a:moveTo>
                    <a:pt x="2586228" y="2935475"/>
                  </a:moveTo>
                  <a:cubicBezTo>
                    <a:pt x="2565527" y="2950715"/>
                    <a:pt x="2544445" y="2965447"/>
                    <a:pt x="2522982" y="2979671"/>
                  </a:cubicBezTo>
                  <a:cubicBezTo>
                    <a:pt x="2514219" y="2985513"/>
                    <a:pt x="2502408" y="2983100"/>
                    <a:pt x="2496566" y="2974337"/>
                  </a:cubicBezTo>
                  <a:cubicBezTo>
                    <a:pt x="2490724" y="2965574"/>
                    <a:pt x="2493137" y="2953763"/>
                    <a:pt x="2501900" y="2947921"/>
                  </a:cubicBezTo>
                  <a:cubicBezTo>
                    <a:pt x="2522855" y="2934079"/>
                    <a:pt x="2543429" y="2919601"/>
                    <a:pt x="2563622" y="2904741"/>
                  </a:cubicBezTo>
                  <a:cubicBezTo>
                    <a:pt x="2572131" y="2898519"/>
                    <a:pt x="2584069" y="2900297"/>
                    <a:pt x="2590292" y="2908806"/>
                  </a:cubicBezTo>
                  <a:cubicBezTo>
                    <a:pt x="2596515" y="2917314"/>
                    <a:pt x="2594737" y="2929253"/>
                    <a:pt x="2586228" y="2935475"/>
                  </a:cubicBezTo>
                  <a:close/>
                  <a:moveTo>
                    <a:pt x="2457831" y="3020692"/>
                  </a:moveTo>
                  <a:cubicBezTo>
                    <a:pt x="2435733" y="3033900"/>
                    <a:pt x="2413381" y="3046600"/>
                    <a:pt x="2390648" y="3058665"/>
                  </a:cubicBezTo>
                  <a:cubicBezTo>
                    <a:pt x="2381377" y="3063618"/>
                    <a:pt x="2369820" y="3060189"/>
                    <a:pt x="2364867" y="3050918"/>
                  </a:cubicBezTo>
                  <a:cubicBezTo>
                    <a:pt x="2359914" y="3041647"/>
                    <a:pt x="2363343" y="3030090"/>
                    <a:pt x="2372614" y="3025137"/>
                  </a:cubicBezTo>
                  <a:cubicBezTo>
                    <a:pt x="2394839" y="3013326"/>
                    <a:pt x="2416683" y="3000880"/>
                    <a:pt x="2438146" y="2988053"/>
                  </a:cubicBezTo>
                  <a:cubicBezTo>
                    <a:pt x="2447163" y="2982592"/>
                    <a:pt x="2458847" y="2985640"/>
                    <a:pt x="2464308" y="2994657"/>
                  </a:cubicBezTo>
                  <a:cubicBezTo>
                    <a:pt x="2469769" y="3003674"/>
                    <a:pt x="2466721" y="3015358"/>
                    <a:pt x="2457704" y="3020819"/>
                  </a:cubicBezTo>
                  <a:close/>
                  <a:moveTo>
                    <a:pt x="2321814" y="3093463"/>
                  </a:moveTo>
                  <a:cubicBezTo>
                    <a:pt x="2298573" y="3104512"/>
                    <a:pt x="2275078" y="3115053"/>
                    <a:pt x="2251329" y="3124959"/>
                  </a:cubicBezTo>
                  <a:cubicBezTo>
                    <a:pt x="2241677" y="3129023"/>
                    <a:pt x="2230501" y="3124451"/>
                    <a:pt x="2226437" y="3114672"/>
                  </a:cubicBezTo>
                  <a:cubicBezTo>
                    <a:pt x="2222373" y="3104893"/>
                    <a:pt x="2226945" y="3093844"/>
                    <a:pt x="2236724" y="3089780"/>
                  </a:cubicBezTo>
                  <a:cubicBezTo>
                    <a:pt x="2259965" y="3080128"/>
                    <a:pt x="2282952" y="3069841"/>
                    <a:pt x="2305558" y="3059046"/>
                  </a:cubicBezTo>
                  <a:cubicBezTo>
                    <a:pt x="2315083" y="3054474"/>
                    <a:pt x="2326386" y="3058538"/>
                    <a:pt x="2330958" y="3068063"/>
                  </a:cubicBezTo>
                  <a:cubicBezTo>
                    <a:pt x="2335530" y="3077588"/>
                    <a:pt x="2331466" y="3088891"/>
                    <a:pt x="2321941" y="3093463"/>
                  </a:cubicBezTo>
                  <a:close/>
                  <a:moveTo>
                    <a:pt x="2179574" y="3153026"/>
                  </a:moveTo>
                  <a:cubicBezTo>
                    <a:pt x="2155444" y="3161789"/>
                    <a:pt x="2131060" y="3169917"/>
                    <a:pt x="2106422" y="3177537"/>
                  </a:cubicBezTo>
                  <a:cubicBezTo>
                    <a:pt x="2096389" y="3180712"/>
                    <a:pt x="2085721" y="3174997"/>
                    <a:pt x="2082546" y="3164964"/>
                  </a:cubicBezTo>
                  <a:cubicBezTo>
                    <a:pt x="2079371" y="3154931"/>
                    <a:pt x="2085086" y="3144263"/>
                    <a:pt x="2095119" y="3141088"/>
                  </a:cubicBezTo>
                  <a:cubicBezTo>
                    <a:pt x="2119122" y="3133595"/>
                    <a:pt x="2142998" y="3125594"/>
                    <a:pt x="2166493" y="3117085"/>
                  </a:cubicBezTo>
                  <a:cubicBezTo>
                    <a:pt x="2176399" y="3113529"/>
                    <a:pt x="2187321" y="3118609"/>
                    <a:pt x="2190877" y="3128515"/>
                  </a:cubicBezTo>
                  <a:cubicBezTo>
                    <a:pt x="2194433" y="3138421"/>
                    <a:pt x="2189353" y="3149343"/>
                    <a:pt x="2179447" y="3152899"/>
                  </a:cubicBezTo>
                  <a:close/>
                  <a:moveTo>
                    <a:pt x="2032127" y="3198492"/>
                  </a:moveTo>
                  <a:cubicBezTo>
                    <a:pt x="2007362" y="3204842"/>
                    <a:pt x="1982343" y="3210684"/>
                    <a:pt x="1957070" y="3216018"/>
                  </a:cubicBezTo>
                  <a:cubicBezTo>
                    <a:pt x="1946783" y="3218177"/>
                    <a:pt x="1936623" y="3211573"/>
                    <a:pt x="1934591" y="3201286"/>
                  </a:cubicBezTo>
                  <a:cubicBezTo>
                    <a:pt x="1932559" y="3190999"/>
                    <a:pt x="1939036" y="3180839"/>
                    <a:pt x="1949323" y="3178807"/>
                  </a:cubicBezTo>
                  <a:cubicBezTo>
                    <a:pt x="1973961" y="3173727"/>
                    <a:pt x="1998472" y="3168012"/>
                    <a:pt x="2022602" y="3161789"/>
                  </a:cubicBezTo>
                  <a:cubicBezTo>
                    <a:pt x="2032762" y="3159122"/>
                    <a:pt x="2043176" y="3165345"/>
                    <a:pt x="2045843" y="3175505"/>
                  </a:cubicBezTo>
                  <a:cubicBezTo>
                    <a:pt x="2048510" y="3185665"/>
                    <a:pt x="2042287" y="3196079"/>
                    <a:pt x="2032127" y="3198746"/>
                  </a:cubicBezTo>
                  <a:close/>
                  <a:moveTo>
                    <a:pt x="1881251" y="3230115"/>
                  </a:moveTo>
                  <a:cubicBezTo>
                    <a:pt x="1855978" y="3234179"/>
                    <a:pt x="1830451" y="3237481"/>
                    <a:pt x="1804797" y="3240402"/>
                  </a:cubicBezTo>
                  <a:cubicBezTo>
                    <a:pt x="1794383" y="3241545"/>
                    <a:pt x="1784985" y="3234052"/>
                    <a:pt x="1783715" y="3223511"/>
                  </a:cubicBezTo>
                  <a:cubicBezTo>
                    <a:pt x="1782445" y="3212970"/>
                    <a:pt x="1790065" y="3203699"/>
                    <a:pt x="1800606" y="3202429"/>
                  </a:cubicBezTo>
                  <a:cubicBezTo>
                    <a:pt x="1825625" y="3199635"/>
                    <a:pt x="1850517" y="3196333"/>
                    <a:pt x="1875155" y="3192396"/>
                  </a:cubicBezTo>
                  <a:cubicBezTo>
                    <a:pt x="1885569" y="3190745"/>
                    <a:pt x="1895348" y="3197857"/>
                    <a:pt x="1896999" y="3208271"/>
                  </a:cubicBezTo>
                  <a:cubicBezTo>
                    <a:pt x="1898650" y="3218685"/>
                    <a:pt x="1891538" y="3228464"/>
                    <a:pt x="1881124" y="3230115"/>
                  </a:cubicBezTo>
                  <a:close/>
                  <a:moveTo>
                    <a:pt x="1727962" y="3247006"/>
                  </a:moveTo>
                  <a:cubicBezTo>
                    <a:pt x="1702435" y="3248657"/>
                    <a:pt x="1676781" y="3249673"/>
                    <a:pt x="1651000" y="3250054"/>
                  </a:cubicBezTo>
                  <a:cubicBezTo>
                    <a:pt x="1640459" y="3250181"/>
                    <a:pt x="1631823" y="3241799"/>
                    <a:pt x="1631696" y="3231258"/>
                  </a:cubicBezTo>
                  <a:cubicBezTo>
                    <a:pt x="1631569" y="3220717"/>
                    <a:pt x="1639951" y="3212081"/>
                    <a:pt x="1650492" y="3211954"/>
                  </a:cubicBezTo>
                  <a:cubicBezTo>
                    <a:pt x="1675765" y="3211573"/>
                    <a:pt x="1700784" y="3210557"/>
                    <a:pt x="1725676" y="3209033"/>
                  </a:cubicBezTo>
                  <a:cubicBezTo>
                    <a:pt x="1736217" y="3208398"/>
                    <a:pt x="1745234" y="3216399"/>
                    <a:pt x="1745869" y="3226813"/>
                  </a:cubicBezTo>
                  <a:cubicBezTo>
                    <a:pt x="1746504" y="3237227"/>
                    <a:pt x="1738503" y="3246371"/>
                    <a:pt x="1728089" y="3247006"/>
                  </a:cubicBezTo>
                  <a:close/>
                  <a:moveTo>
                    <a:pt x="1573784" y="3249419"/>
                  </a:moveTo>
                  <a:cubicBezTo>
                    <a:pt x="1548003" y="3248657"/>
                    <a:pt x="1522349" y="3247260"/>
                    <a:pt x="1496822" y="3245228"/>
                  </a:cubicBezTo>
                  <a:cubicBezTo>
                    <a:pt x="1486281" y="3244466"/>
                    <a:pt x="1478534" y="3235195"/>
                    <a:pt x="1479296" y="3224781"/>
                  </a:cubicBezTo>
                  <a:cubicBezTo>
                    <a:pt x="1480058" y="3214367"/>
                    <a:pt x="1489329" y="3206493"/>
                    <a:pt x="1499743" y="3207255"/>
                  </a:cubicBezTo>
                  <a:cubicBezTo>
                    <a:pt x="1524635" y="3209160"/>
                    <a:pt x="1549654" y="3210557"/>
                    <a:pt x="1574927" y="3211319"/>
                  </a:cubicBezTo>
                  <a:cubicBezTo>
                    <a:pt x="1585468" y="3211700"/>
                    <a:pt x="1593723" y="3220463"/>
                    <a:pt x="1593342" y="3231004"/>
                  </a:cubicBezTo>
                  <a:cubicBezTo>
                    <a:pt x="1592961" y="3241545"/>
                    <a:pt x="1584198" y="3249800"/>
                    <a:pt x="1573657" y="3249419"/>
                  </a:cubicBezTo>
                  <a:close/>
                  <a:moveTo>
                    <a:pt x="1419987" y="3237481"/>
                  </a:moveTo>
                  <a:cubicBezTo>
                    <a:pt x="1394333" y="3234306"/>
                    <a:pt x="1368933" y="3230496"/>
                    <a:pt x="1343787" y="3226051"/>
                  </a:cubicBezTo>
                  <a:cubicBezTo>
                    <a:pt x="1333373" y="3224273"/>
                    <a:pt x="1326515" y="3214367"/>
                    <a:pt x="1328293" y="3203953"/>
                  </a:cubicBezTo>
                  <a:cubicBezTo>
                    <a:pt x="1330071" y="3193539"/>
                    <a:pt x="1339977" y="3186681"/>
                    <a:pt x="1350391" y="3188459"/>
                  </a:cubicBezTo>
                  <a:cubicBezTo>
                    <a:pt x="1375029" y="3192777"/>
                    <a:pt x="1399794" y="3196460"/>
                    <a:pt x="1424813" y="3199635"/>
                  </a:cubicBezTo>
                  <a:cubicBezTo>
                    <a:pt x="1435227" y="3200905"/>
                    <a:pt x="1442593" y="3210430"/>
                    <a:pt x="1441323" y="3220971"/>
                  </a:cubicBezTo>
                  <a:cubicBezTo>
                    <a:pt x="1440053" y="3231512"/>
                    <a:pt x="1430528" y="3238751"/>
                    <a:pt x="1419987" y="3237481"/>
                  </a:cubicBezTo>
                  <a:close/>
                  <a:moveTo>
                    <a:pt x="1268095" y="3211065"/>
                  </a:moveTo>
                  <a:cubicBezTo>
                    <a:pt x="1242949" y="3205477"/>
                    <a:pt x="1218057" y="3199254"/>
                    <a:pt x="1193292" y="3192396"/>
                  </a:cubicBezTo>
                  <a:cubicBezTo>
                    <a:pt x="1183132" y="3189602"/>
                    <a:pt x="1177163" y="3179188"/>
                    <a:pt x="1179957" y="3169028"/>
                  </a:cubicBezTo>
                  <a:cubicBezTo>
                    <a:pt x="1182751" y="3158868"/>
                    <a:pt x="1193165" y="3152899"/>
                    <a:pt x="1203325" y="3155693"/>
                  </a:cubicBezTo>
                  <a:cubicBezTo>
                    <a:pt x="1227455" y="3162297"/>
                    <a:pt x="1251839" y="3168393"/>
                    <a:pt x="1276350" y="3173854"/>
                  </a:cubicBezTo>
                  <a:cubicBezTo>
                    <a:pt x="1286637" y="3176140"/>
                    <a:pt x="1293114" y="3186300"/>
                    <a:pt x="1290828" y="3196587"/>
                  </a:cubicBezTo>
                  <a:cubicBezTo>
                    <a:pt x="1288542" y="3206874"/>
                    <a:pt x="1278382" y="3213351"/>
                    <a:pt x="1268095" y="3211065"/>
                  </a:cubicBezTo>
                  <a:close/>
                  <a:moveTo>
                    <a:pt x="1119505" y="3170298"/>
                  </a:moveTo>
                  <a:cubicBezTo>
                    <a:pt x="1094994" y="3162297"/>
                    <a:pt x="1070737" y="3153788"/>
                    <a:pt x="1046861" y="3144644"/>
                  </a:cubicBezTo>
                  <a:cubicBezTo>
                    <a:pt x="1037082" y="3140961"/>
                    <a:pt x="1032129" y="3129912"/>
                    <a:pt x="1035812" y="3120006"/>
                  </a:cubicBezTo>
                  <a:cubicBezTo>
                    <a:pt x="1039495" y="3110100"/>
                    <a:pt x="1050544" y="3105274"/>
                    <a:pt x="1060450" y="3108957"/>
                  </a:cubicBezTo>
                  <a:cubicBezTo>
                    <a:pt x="1083818" y="3117847"/>
                    <a:pt x="1107567" y="3126229"/>
                    <a:pt x="1131443" y="3134103"/>
                  </a:cubicBezTo>
                  <a:cubicBezTo>
                    <a:pt x="1141476" y="3137405"/>
                    <a:pt x="1146937" y="3148073"/>
                    <a:pt x="1143635" y="3158106"/>
                  </a:cubicBezTo>
                  <a:cubicBezTo>
                    <a:pt x="1140333" y="3168139"/>
                    <a:pt x="1129665" y="3173600"/>
                    <a:pt x="1119632" y="3170298"/>
                  </a:cubicBezTo>
                  <a:close/>
                  <a:moveTo>
                    <a:pt x="975741" y="3115180"/>
                  </a:moveTo>
                  <a:cubicBezTo>
                    <a:pt x="952119" y="3104893"/>
                    <a:pt x="928751" y="3093971"/>
                    <a:pt x="905764" y="3082668"/>
                  </a:cubicBezTo>
                  <a:cubicBezTo>
                    <a:pt x="896366" y="3077969"/>
                    <a:pt x="892429" y="3066539"/>
                    <a:pt x="897128" y="3057141"/>
                  </a:cubicBezTo>
                  <a:cubicBezTo>
                    <a:pt x="901827" y="3047743"/>
                    <a:pt x="913257" y="3043806"/>
                    <a:pt x="922655" y="3048505"/>
                  </a:cubicBezTo>
                  <a:cubicBezTo>
                    <a:pt x="945134" y="3059681"/>
                    <a:pt x="967867" y="3070222"/>
                    <a:pt x="990981" y="3080255"/>
                  </a:cubicBezTo>
                  <a:cubicBezTo>
                    <a:pt x="1000633" y="3084446"/>
                    <a:pt x="1005078" y="3095749"/>
                    <a:pt x="1000760" y="3105274"/>
                  </a:cubicBezTo>
                  <a:cubicBezTo>
                    <a:pt x="996442" y="3114799"/>
                    <a:pt x="985266" y="3119371"/>
                    <a:pt x="975741" y="3115053"/>
                  </a:cubicBezTo>
                  <a:close/>
                  <a:moveTo>
                    <a:pt x="837565" y="3046727"/>
                  </a:moveTo>
                  <a:cubicBezTo>
                    <a:pt x="815086" y="3034281"/>
                    <a:pt x="792861" y="3021200"/>
                    <a:pt x="771017" y="3007738"/>
                  </a:cubicBezTo>
                  <a:cubicBezTo>
                    <a:pt x="762127" y="3002150"/>
                    <a:pt x="759333" y="2990466"/>
                    <a:pt x="764794" y="2981576"/>
                  </a:cubicBezTo>
                  <a:cubicBezTo>
                    <a:pt x="770255" y="2972686"/>
                    <a:pt x="782066" y="2969892"/>
                    <a:pt x="790956" y="2975353"/>
                  </a:cubicBezTo>
                  <a:cubicBezTo>
                    <a:pt x="812292" y="2988561"/>
                    <a:pt x="834009" y="3001261"/>
                    <a:pt x="855980" y="3013453"/>
                  </a:cubicBezTo>
                  <a:cubicBezTo>
                    <a:pt x="865124" y="3018533"/>
                    <a:pt x="868553" y="3030217"/>
                    <a:pt x="863346" y="3039361"/>
                  </a:cubicBezTo>
                  <a:cubicBezTo>
                    <a:pt x="858139" y="3048505"/>
                    <a:pt x="846582" y="3051934"/>
                    <a:pt x="837438" y="3046727"/>
                  </a:cubicBezTo>
                  <a:close/>
                  <a:moveTo>
                    <a:pt x="706374" y="2965574"/>
                  </a:moveTo>
                  <a:cubicBezTo>
                    <a:pt x="685165" y="2950969"/>
                    <a:pt x="664337" y="2935984"/>
                    <a:pt x="643890" y="2920489"/>
                  </a:cubicBezTo>
                  <a:cubicBezTo>
                    <a:pt x="635508" y="2914139"/>
                    <a:pt x="633857" y="2902201"/>
                    <a:pt x="640207" y="2893820"/>
                  </a:cubicBezTo>
                  <a:cubicBezTo>
                    <a:pt x="646557" y="2885438"/>
                    <a:pt x="658495" y="2883787"/>
                    <a:pt x="666877" y="2890137"/>
                  </a:cubicBezTo>
                  <a:cubicBezTo>
                    <a:pt x="686816" y="2905250"/>
                    <a:pt x="707263" y="2919982"/>
                    <a:pt x="727964" y="2934205"/>
                  </a:cubicBezTo>
                  <a:cubicBezTo>
                    <a:pt x="736600" y="2940174"/>
                    <a:pt x="738886" y="2951985"/>
                    <a:pt x="732917" y="2960748"/>
                  </a:cubicBezTo>
                  <a:cubicBezTo>
                    <a:pt x="726948" y="2969511"/>
                    <a:pt x="715137" y="2971670"/>
                    <a:pt x="706374" y="2965701"/>
                  </a:cubicBezTo>
                  <a:close/>
                  <a:moveTo>
                    <a:pt x="583565" y="2872610"/>
                  </a:moveTo>
                  <a:cubicBezTo>
                    <a:pt x="563880" y="2856101"/>
                    <a:pt x="544449" y="2839210"/>
                    <a:pt x="525526" y="2821810"/>
                  </a:cubicBezTo>
                  <a:cubicBezTo>
                    <a:pt x="517779" y="2814698"/>
                    <a:pt x="517271" y="2802634"/>
                    <a:pt x="524383" y="2794887"/>
                  </a:cubicBezTo>
                  <a:cubicBezTo>
                    <a:pt x="531495" y="2787139"/>
                    <a:pt x="543560" y="2786632"/>
                    <a:pt x="551307" y="2793744"/>
                  </a:cubicBezTo>
                  <a:cubicBezTo>
                    <a:pt x="569849" y="2810762"/>
                    <a:pt x="588645" y="2827272"/>
                    <a:pt x="607949" y="2843401"/>
                  </a:cubicBezTo>
                  <a:cubicBezTo>
                    <a:pt x="616077" y="2850132"/>
                    <a:pt x="617093" y="2862197"/>
                    <a:pt x="610362" y="2870198"/>
                  </a:cubicBezTo>
                  <a:cubicBezTo>
                    <a:pt x="603631" y="2878198"/>
                    <a:pt x="591566" y="2879342"/>
                    <a:pt x="583565" y="2872610"/>
                  </a:cubicBezTo>
                  <a:close/>
                  <a:moveTo>
                    <a:pt x="470027" y="2768344"/>
                  </a:moveTo>
                  <a:cubicBezTo>
                    <a:pt x="451993" y="2750056"/>
                    <a:pt x="434340" y="2731387"/>
                    <a:pt x="417068" y="2712337"/>
                  </a:cubicBezTo>
                  <a:cubicBezTo>
                    <a:pt x="410083" y="2704463"/>
                    <a:pt x="410718" y="2692525"/>
                    <a:pt x="418465" y="2685413"/>
                  </a:cubicBezTo>
                  <a:cubicBezTo>
                    <a:pt x="426212" y="2678301"/>
                    <a:pt x="438277" y="2679063"/>
                    <a:pt x="445389" y="2686810"/>
                  </a:cubicBezTo>
                  <a:cubicBezTo>
                    <a:pt x="462153" y="2705479"/>
                    <a:pt x="479425" y="2723767"/>
                    <a:pt x="497078" y="2741547"/>
                  </a:cubicBezTo>
                  <a:cubicBezTo>
                    <a:pt x="504444" y="2749039"/>
                    <a:pt x="504444" y="2761104"/>
                    <a:pt x="496951" y="2768470"/>
                  </a:cubicBezTo>
                  <a:cubicBezTo>
                    <a:pt x="489458" y="2775837"/>
                    <a:pt x="477393" y="2775837"/>
                    <a:pt x="470027" y="2768344"/>
                  </a:cubicBezTo>
                  <a:close/>
                  <a:moveTo>
                    <a:pt x="366903" y="2653790"/>
                  </a:moveTo>
                  <a:cubicBezTo>
                    <a:pt x="350647" y="2633978"/>
                    <a:pt x="334899" y="2613658"/>
                    <a:pt x="319532" y="2593084"/>
                  </a:cubicBezTo>
                  <a:cubicBezTo>
                    <a:pt x="313309" y="2584575"/>
                    <a:pt x="314960" y="2572764"/>
                    <a:pt x="323469" y="2566414"/>
                  </a:cubicBezTo>
                  <a:cubicBezTo>
                    <a:pt x="331978" y="2560064"/>
                    <a:pt x="343789" y="2561842"/>
                    <a:pt x="350139" y="2570351"/>
                  </a:cubicBezTo>
                  <a:cubicBezTo>
                    <a:pt x="365125" y="2590544"/>
                    <a:pt x="380492" y="2610229"/>
                    <a:pt x="396367" y="2629660"/>
                  </a:cubicBezTo>
                  <a:cubicBezTo>
                    <a:pt x="402971" y="2637788"/>
                    <a:pt x="401828" y="2649853"/>
                    <a:pt x="393700" y="2656457"/>
                  </a:cubicBezTo>
                  <a:cubicBezTo>
                    <a:pt x="385572" y="2663061"/>
                    <a:pt x="373507" y="2661918"/>
                    <a:pt x="366903" y="2653790"/>
                  </a:cubicBezTo>
                  <a:close/>
                  <a:moveTo>
                    <a:pt x="274955" y="2530092"/>
                  </a:moveTo>
                  <a:cubicBezTo>
                    <a:pt x="260604" y="2508756"/>
                    <a:pt x="246888" y="2487166"/>
                    <a:pt x="233553" y="2465195"/>
                  </a:cubicBezTo>
                  <a:cubicBezTo>
                    <a:pt x="228092" y="2456178"/>
                    <a:pt x="231013" y="2444494"/>
                    <a:pt x="240030" y="2439033"/>
                  </a:cubicBezTo>
                  <a:cubicBezTo>
                    <a:pt x="249047" y="2433572"/>
                    <a:pt x="260731" y="2436493"/>
                    <a:pt x="266192" y="2445510"/>
                  </a:cubicBezTo>
                  <a:cubicBezTo>
                    <a:pt x="279146" y="2466973"/>
                    <a:pt x="292735" y="2488182"/>
                    <a:pt x="306705" y="2508883"/>
                  </a:cubicBezTo>
                  <a:cubicBezTo>
                    <a:pt x="312547" y="2517646"/>
                    <a:pt x="310261" y="2529457"/>
                    <a:pt x="301498" y="2535299"/>
                  </a:cubicBezTo>
                  <a:cubicBezTo>
                    <a:pt x="292735" y="2541141"/>
                    <a:pt x="280924" y="2538855"/>
                    <a:pt x="275082" y="2530092"/>
                  </a:cubicBezTo>
                  <a:close/>
                  <a:moveTo>
                    <a:pt x="195326" y="2398139"/>
                  </a:moveTo>
                  <a:cubicBezTo>
                    <a:pt x="183134" y="2375660"/>
                    <a:pt x="171450" y="2352800"/>
                    <a:pt x="160274" y="2329559"/>
                  </a:cubicBezTo>
                  <a:cubicBezTo>
                    <a:pt x="155702" y="2320034"/>
                    <a:pt x="159639" y="2308731"/>
                    <a:pt x="169164" y="2304159"/>
                  </a:cubicBezTo>
                  <a:cubicBezTo>
                    <a:pt x="178689" y="2299587"/>
                    <a:pt x="189992" y="2303524"/>
                    <a:pt x="194564" y="2313049"/>
                  </a:cubicBezTo>
                  <a:cubicBezTo>
                    <a:pt x="205486" y="2335655"/>
                    <a:pt x="216916" y="2358007"/>
                    <a:pt x="228854" y="2379978"/>
                  </a:cubicBezTo>
                  <a:cubicBezTo>
                    <a:pt x="233807" y="2389249"/>
                    <a:pt x="230378" y="2400806"/>
                    <a:pt x="221234" y="2405759"/>
                  </a:cubicBezTo>
                  <a:cubicBezTo>
                    <a:pt x="212090" y="2410712"/>
                    <a:pt x="200406" y="2407283"/>
                    <a:pt x="195453" y="2398139"/>
                  </a:cubicBezTo>
                  <a:close/>
                  <a:moveTo>
                    <a:pt x="128524" y="2259201"/>
                  </a:moveTo>
                  <a:cubicBezTo>
                    <a:pt x="118491" y="2235579"/>
                    <a:pt x="108966" y="2211703"/>
                    <a:pt x="100076" y="2187573"/>
                  </a:cubicBezTo>
                  <a:cubicBezTo>
                    <a:pt x="96393" y="2177667"/>
                    <a:pt x="101473" y="2166745"/>
                    <a:pt x="111379" y="2163062"/>
                  </a:cubicBezTo>
                  <a:cubicBezTo>
                    <a:pt x="121285" y="2159379"/>
                    <a:pt x="132207" y="2164459"/>
                    <a:pt x="135890" y="2174365"/>
                  </a:cubicBezTo>
                  <a:cubicBezTo>
                    <a:pt x="144653" y="2197987"/>
                    <a:pt x="153797" y="2221355"/>
                    <a:pt x="163576" y="2244342"/>
                  </a:cubicBezTo>
                  <a:cubicBezTo>
                    <a:pt x="167640" y="2253994"/>
                    <a:pt x="163195" y="2265170"/>
                    <a:pt x="153543" y="2269361"/>
                  </a:cubicBezTo>
                  <a:cubicBezTo>
                    <a:pt x="143891" y="2273552"/>
                    <a:pt x="132715" y="2268980"/>
                    <a:pt x="128524" y="2259328"/>
                  </a:cubicBezTo>
                  <a:close/>
                  <a:moveTo>
                    <a:pt x="75184" y="2114675"/>
                  </a:moveTo>
                  <a:cubicBezTo>
                    <a:pt x="67437" y="2090291"/>
                    <a:pt x="60325" y="2065526"/>
                    <a:pt x="53721" y="2040634"/>
                  </a:cubicBezTo>
                  <a:cubicBezTo>
                    <a:pt x="51054" y="2030474"/>
                    <a:pt x="57150" y="2020060"/>
                    <a:pt x="67310" y="2017393"/>
                  </a:cubicBezTo>
                  <a:cubicBezTo>
                    <a:pt x="77470" y="2014726"/>
                    <a:pt x="87884" y="2020822"/>
                    <a:pt x="90551" y="2030982"/>
                  </a:cubicBezTo>
                  <a:cubicBezTo>
                    <a:pt x="97028" y="2055366"/>
                    <a:pt x="104013" y="2079369"/>
                    <a:pt x="111506" y="2103245"/>
                  </a:cubicBezTo>
                  <a:cubicBezTo>
                    <a:pt x="114681" y="2113278"/>
                    <a:pt x="109093" y="2123946"/>
                    <a:pt x="99060" y="2127121"/>
                  </a:cubicBezTo>
                  <a:cubicBezTo>
                    <a:pt x="89027" y="2130296"/>
                    <a:pt x="78359" y="2124708"/>
                    <a:pt x="75184" y="2114675"/>
                  </a:cubicBezTo>
                  <a:close/>
                  <a:moveTo>
                    <a:pt x="35814" y="1965577"/>
                  </a:moveTo>
                  <a:cubicBezTo>
                    <a:pt x="30480" y="1940558"/>
                    <a:pt x="25654" y="1915285"/>
                    <a:pt x="21590" y="1889885"/>
                  </a:cubicBezTo>
                  <a:cubicBezTo>
                    <a:pt x="19939" y="1879471"/>
                    <a:pt x="26924" y="1869692"/>
                    <a:pt x="37338" y="1868041"/>
                  </a:cubicBezTo>
                  <a:cubicBezTo>
                    <a:pt x="47752" y="1866390"/>
                    <a:pt x="57531" y="1873375"/>
                    <a:pt x="59182" y="1883789"/>
                  </a:cubicBezTo>
                  <a:cubicBezTo>
                    <a:pt x="63246" y="1908681"/>
                    <a:pt x="67945" y="1933319"/>
                    <a:pt x="73152" y="1957703"/>
                  </a:cubicBezTo>
                  <a:cubicBezTo>
                    <a:pt x="75311" y="1967990"/>
                    <a:pt x="68834" y="1978150"/>
                    <a:pt x="58547" y="1980309"/>
                  </a:cubicBezTo>
                  <a:cubicBezTo>
                    <a:pt x="48260" y="1982468"/>
                    <a:pt x="38100" y="1975991"/>
                    <a:pt x="35941" y="1965704"/>
                  </a:cubicBezTo>
                  <a:close/>
                  <a:moveTo>
                    <a:pt x="10795" y="1813558"/>
                  </a:moveTo>
                  <a:cubicBezTo>
                    <a:pt x="7874" y="1788158"/>
                    <a:pt x="5461" y="1762504"/>
                    <a:pt x="3810" y="1736851"/>
                  </a:cubicBezTo>
                  <a:cubicBezTo>
                    <a:pt x="3048" y="1726309"/>
                    <a:pt x="11049" y="1717292"/>
                    <a:pt x="21463" y="1716530"/>
                  </a:cubicBezTo>
                  <a:cubicBezTo>
                    <a:pt x="31877" y="1715768"/>
                    <a:pt x="41021" y="1723770"/>
                    <a:pt x="41783" y="1734183"/>
                  </a:cubicBezTo>
                  <a:cubicBezTo>
                    <a:pt x="43434" y="1759329"/>
                    <a:pt x="45847" y="1784348"/>
                    <a:pt x="48641" y="1809113"/>
                  </a:cubicBezTo>
                  <a:cubicBezTo>
                    <a:pt x="49911" y="1819527"/>
                    <a:pt x="42418" y="1829052"/>
                    <a:pt x="31877" y="1830195"/>
                  </a:cubicBezTo>
                  <a:cubicBezTo>
                    <a:pt x="21336" y="1831338"/>
                    <a:pt x="11938" y="1823973"/>
                    <a:pt x="10795" y="1813431"/>
                  </a:cubicBezTo>
                  <a:close/>
                  <a:moveTo>
                    <a:pt x="381" y="1659889"/>
                  </a:moveTo>
                  <a:cubicBezTo>
                    <a:pt x="127" y="1648331"/>
                    <a:pt x="0" y="1636648"/>
                    <a:pt x="0" y="1625091"/>
                  </a:cubicBezTo>
                  <a:lnTo>
                    <a:pt x="19050" y="1625091"/>
                  </a:lnTo>
                  <a:lnTo>
                    <a:pt x="35179" y="1635378"/>
                  </a:lnTo>
                  <a:cubicBezTo>
                    <a:pt x="30607" y="1642490"/>
                    <a:pt x="21971" y="1645792"/>
                    <a:pt x="13843" y="1643378"/>
                  </a:cubicBezTo>
                  <a:cubicBezTo>
                    <a:pt x="5715" y="1640965"/>
                    <a:pt x="0" y="1633473"/>
                    <a:pt x="0" y="1624964"/>
                  </a:cubicBezTo>
                  <a:cubicBezTo>
                    <a:pt x="0" y="1599183"/>
                    <a:pt x="635" y="1573402"/>
                    <a:pt x="1778" y="1547875"/>
                  </a:cubicBezTo>
                  <a:cubicBezTo>
                    <a:pt x="2286" y="1537334"/>
                    <a:pt x="11176" y="1529206"/>
                    <a:pt x="21717" y="1529714"/>
                  </a:cubicBezTo>
                  <a:cubicBezTo>
                    <a:pt x="32258" y="1530222"/>
                    <a:pt x="40386" y="1539112"/>
                    <a:pt x="39878" y="1549653"/>
                  </a:cubicBezTo>
                  <a:cubicBezTo>
                    <a:pt x="38735" y="1574672"/>
                    <a:pt x="38100" y="1599818"/>
                    <a:pt x="38100" y="1624964"/>
                  </a:cubicBezTo>
                  <a:lnTo>
                    <a:pt x="19050" y="1624964"/>
                  </a:lnTo>
                  <a:lnTo>
                    <a:pt x="2921" y="1614677"/>
                  </a:lnTo>
                  <a:cubicBezTo>
                    <a:pt x="7493" y="1607565"/>
                    <a:pt x="16129" y="1604263"/>
                    <a:pt x="24257" y="1606676"/>
                  </a:cubicBezTo>
                  <a:cubicBezTo>
                    <a:pt x="32385" y="1609089"/>
                    <a:pt x="38100" y="1616582"/>
                    <a:pt x="38100" y="1624964"/>
                  </a:cubicBezTo>
                  <a:cubicBezTo>
                    <a:pt x="38100" y="1636393"/>
                    <a:pt x="38227" y="1647696"/>
                    <a:pt x="38481" y="1658999"/>
                  </a:cubicBezTo>
                  <a:cubicBezTo>
                    <a:pt x="38735" y="1669540"/>
                    <a:pt x="30353" y="1678176"/>
                    <a:pt x="19812" y="1678430"/>
                  </a:cubicBezTo>
                  <a:cubicBezTo>
                    <a:pt x="9271" y="1678684"/>
                    <a:pt x="635" y="1670302"/>
                    <a:pt x="381" y="1659761"/>
                  </a:cubicBezTo>
                  <a:close/>
                </a:path>
              </a:pathLst>
            </a:custGeom>
            <a:solidFill>
              <a:srgbClr val="EF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8575"/>
              <a:ext cx="3250260" cy="3221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3"/>
                </a:lnSpc>
              </a:pPr>
              <a:r>
                <a:rPr lang="en-US" sz="2799">
                  <a:solidFill>
                    <a:srgbClr val="88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021345" y="5051336"/>
            <a:ext cx="2437695" cy="2437703"/>
            <a:chOff x="0" y="0"/>
            <a:chExt cx="3250260" cy="3250270"/>
          </a:xfrm>
        </p:grpSpPr>
        <p:sp>
          <p:nvSpPr>
            <p:cNvPr id="24" name="Freeform 24"/>
            <p:cNvSpPr/>
            <p:nvPr/>
          </p:nvSpPr>
          <p:spPr>
            <a:xfrm>
              <a:off x="19050" y="19050"/>
              <a:ext cx="3212211" cy="3212208"/>
            </a:xfrm>
            <a:custGeom>
              <a:avLst/>
              <a:gdLst/>
              <a:ahLst/>
              <a:cxnLst/>
              <a:rect l="l" t="t" r="r" b="b"/>
              <a:pathLst>
                <a:path w="3212211" h="3212208">
                  <a:moveTo>
                    <a:pt x="0" y="1606041"/>
                  </a:moveTo>
                  <a:cubicBezTo>
                    <a:pt x="0" y="719073"/>
                    <a:pt x="719074" y="0"/>
                    <a:pt x="1606042" y="0"/>
                  </a:cubicBezTo>
                  <a:cubicBezTo>
                    <a:pt x="2493010" y="0"/>
                    <a:pt x="3212211" y="719073"/>
                    <a:pt x="3212211" y="1606041"/>
                  </a:cubicBezTo>
                  <a:cubicBezTo>
                    <a:pt x="3212211" y="2493008"/>
                    <a:pt x="2493137" y="3212208"/>
                    <a:pt x="1606042" y="3212208"/>
                  </a:cubicBezTo>
                  <a:cubicBezTo>
                    <a:pt x="718947" y="3212208"/>
                    <a:pt x="0" y="2493135"/>
                    <a:pt x="0" y="1606041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127"/>
              <a:ext cx="3250311" cy="3250055"/>
            </a:xfrm>
            <a:custGeom>
              <a:avLst/>
              <a:gdLst/>
              <a:ahLst/>
              <a:cxnLst/>
              <a:rect l="l" t="t" r="r" b="b"/>
              <a:pathLst>
                <a:path w="3250311" h="3250055">
                  <a:moveTo>
                    <a:pt x="7239" y="1471040"/>
                  </a:moveTo>
                  <a:cubicBezTo>
                    <a:pt x="9652" y="1445386"/>
                    <a:pt x="12700" y="1419859"/>
                    <a:pt x="16256" y="1394459"/>
                  </a:cubicBezTo>
                  <a:cubicBezTo>
                    <a:pt x="17780" y="1384045"/>
                    <a:pt x="27432" y="1376806"/>
                    <a:pt x="37846" y="1378330"/>
                  </a:cubicBezTo>
                  <a:cubicBezTo>
                    <a:pt x="48260" y="1379854"/>
                    <a:pt x="55499" y="1389506"/>
                    <a:pt x="53975" y="1399920"/>
                  </a:cubicBezTo>
                  <a:cubicBezTo>
                    <a:pt x="50419" y="1424685"/>
                    <a:pt x="47498" y="1449577"/>
                    <a:pt x="45212" y="1474723"/>
                  </a:cubicBezTo>
                  <a:cubicBezTo>
                    <a:pt x="44196" y="1485137"/>
                    <a:pt x="34925" y="1492884"/>
                    <a:pt x="24511" y="1491868"/>
                  </a:cubicBezTo>
                  <a:cubicBezTo>
                    <a:pt x="14097" y="1490852"/>
                    <a:pt x="6350" y="1481581"/>
                    <a:pt x="7366" y="1471167"/>
                  </a:cubicBezTo>
                  <a:close/>
                  <a:moveTo>
                    <a:pt x="29083" y="1318513"/>
                  </a:moveTo>
                  <a:cubicBezTo>
                    <a:pt x="33909" y="1293240"/>
                    <a:pt x="39370" y="1268094"/>
                    <a:pt x="45339" y="1243202"/>
                  </a:cubicBezTo>
                  <a:cubicBezTo>
                    <a:pt x="47752" y="1232915"/>
                    <a:pt x="58039" y="1226692"/>
                    <a:pt x="68326" y="1229105"/>
                  </a:cubicBezTo>
                  <a:cubicBezTo>
                    <a:pt x="78613" y="1231518"/>
                    <a:pt x="84836" y="1241805"/>
                    <a:pt x="82423" y="1252092"/>
                  </a:cubicBezTo>
                  <a:cubicBezTo>
                    <a:pt x="76581" y="1276349"/>
                    <a:pt x="71247" y="1300987"/>
                    <a:pt x="66548" y="1325625"/>
                  </a:cubicBezTo>
                  <a:cubicBezTo>
                    <a:pt x="64516" y="1335912"/>
                    <a:pt x="54610" y="1342770"/>
                    <a:pt x="44323" y="1340738"/>
                  </a:cubicBezTo>
                  <a:cubicBezTo>
                    <a:pt x="34036" y="1338706"/>
                    <a:pt x="27178" y="1328800"/>
                    <a:pt x="29210" y="1318513"/>
                  </a:cubicBezTo>
                  <a:close/>
                  <a:moveTo>
                    <a:pt x="65278" y="1168653"/>
                  </a:moveTo>
                  <a:cubicBezTo>
                    <a:pt x="72517" y="1143888"/>
                    <a:pt x="80264" y="1119377"/>
                    <a:pt x="88646" y="1095247"/>
                  </a:cubicBezTo>
                  <a:cubicBezTo>
                    <a:pt x="92075" y="1085341"/>
                    <a:pt x="102870" y="1080007"/>
                    <a:pt x="112903" y="1083436"/>
                  </a:cubicBezTo>
                  <a:cubicBezTo>
                    <a:pt x="122936" y="1086865"/>
                    <a:pt x="128143" y="1097660"/>
                    <a:pt x="124714" y="1107693"/>
                  </a:cubicBezTo>
                  <a:cubicBezTo>
                    <a:pt x="116586" y="1131315"/>
                    <a:pt x="108966" y="1155318"/>
                    <a:pt x="101854" y="1179448"/>
                  </a:cubicBezTo>
                  <a:cubicBezTo>
                    <a:pt x="98933" y="1189608"/>
                    <a:pt x="88265" y="1195323"/>
                    <a:pt x="78232" y="1192402"/>
                  </a:cubicBezTo>
                  <a:cubicBezTo>
                    <a:pt x="68199" y="1189481"/>
                    <a:pt x="62357" y="1178813"/>
                    <a:pt x="65278" y="1168780"/>
                  </a:cubicBezTo>
                  <a:close/>
                  <a:moveTo>
                    <a:pt x="115189" y="1022730"/>
                  </a:moveTo>
                  <a:cubicBezTo>
                    <a:pt x="124714" y="998727"/>
                    <a:pt x="134874" y="975105"/>
                    <a:pt x="145542" y="951737"/>
                  </a:cubicBezTo>
                  <a:cubicBezTo>
                    <a:pt x="149860" y="942212"/>
                    <a:pt x="161163" y="937894"/>
                    <a:pt x="170815" y="942339"/>
                  </a:cubicBezTo>
                  <a:cubicBezTo>
                    <a:pt x="180467" y="946784"/>
                    <a:pt x="184658" y="957960"/>
                    <a:pt x="180213" y="967612"/>
                  </a:cubicBezTo>
                  <a:cubicBezTo>
                    <a:pt x="169799" y="990472"/>
                    <a:pt x="159893" y="1013586"/>
                    <a:pt x="150622" y="1036954"/>
                  </a:cubicBezTo>
                  <a:cubicBezTo>
                    <a:pt x="146685" y="1046733"/>
                    <a:pt x="135636" y="1051432"/>
                    <a:pt x="125857" y="1047622"/>
                  </a:cubicBezTo>
                  <a:cubicBezTo>
                    <a:pt x="116078" y="1043812"/>
                    <a:pt x="111379" y="1032636"/>
                    <a:pt x="115189" y="1022857"/>
                  </a:cubicBezTo>
                  <a:close/>
                  <a:moveTo>
                    <a:pt x="179070" y="882522"/>
                  </a:moveTo>
                  <a:cubicBezTo>
                    <a:pt x="190881" y="859662"/>
                    <a:pt x="203200" y="837056"/>
                    <a:pt x="215900" y="814831"/>
                  </a:cubicBezTo>
                  <a:cubicBezTo>
                    <a:pt x="221107" y="805687"/>
                    <a:pt x="232791" y="802639"/>
                    <a:pt x="241935" y="807846"/>
                  </a:cubicBezTo>
                  <a:cubicBezTo>
                    <a:pt x="251079" y="813053"/>
                    <a:pt x="254127" y="824737"/>
                    <a:pt x="248920" y="833881"/>
                  </a:cubicBezTo>
                  <a:cubicBezTo>
                    <a:pt x="236347" y="855598"/>
                    <a:pt x="224409" y="877569"/>
                    <a:pt x="212852" y="899921"/>
                  </a:cubicBezTo>
                  <a:cubicBezTo>
                    <a:pt x="208026" y="909319"/>
                    <a:pt x="196596" y="913002"/>
                    <a:pt x="187198" y="908176"/>
                  </a:cubicBezTo>
                  <a:cubicBezTo>
                    <a:pt x="177800" y="903350"/>
                    <a:pt x="174117" y="891920"/>
                    <a:pt x="178943" y="882522"/>
                  </a:cubicBezTo>
                  <a:close/>
                  <a:moveTo>
                    <a:pt x="255905" y="749045"/>
                  </a:moveTo>
                  <a:cubicBezTo>
                    <a:pt x="269748" y="727455"/>
                    <a:pt x="284226" y="706119"/>
                    <a:pt x="299085" y="685164"/>
                  </a:cubicBezTo>
                  <a:cubicBezTo>
                    <a:pt x="305181" y="676528"/>
                    <a:pt x="317119" y="674623"/>
                    <a:pt x="325628" y="680719"/>
                  </a:cubicBezTo>
                  <a:cubicBezTo>
                    <a:pt x="334137" y="686815"/>
                    <a:pt x="336169" y="698753"/>
                    <a:pt x="330073" y="707262"/>
                  </a:cubicBezTo>
                  <a:cubicBezTo>
                    <a:pt x="315595" y="727709"/>
                    <a:pt x="301498" y="748537"/>
                    <a:pt x="287909" y="769619"/>
                  </a:cubicBezTo>
                  <a:cubicBezTo>
                    <a:pt x="282194" y="778509"/>
                    <a:pt x="270383" y="781049"/>
                    <a:pt x="261620" y="775334"/>
                  </a:cubicBezTo>
                  <a:cubicBezTo>
                    <a:pt x="252857" y="769619"/>
                    <a:pt x="250190" y="757808"/>
                    <a:pt x="255905" y="749045"/>
                  </a:cubicBezTo>
                  <a:close/>
                  <a:moveTo>
                    <a:pt x="345186" y="623442"/>
                  </a:moveTo>
                  <a:cubicBezTo>
                    <a:pt x="361061" y="603249"/>
                    <a:pt x="377317" y="583310"/>
                    <a:pt x="394208" y="563880"/>
                  </a:cubicBezTo>
                  <a:cubicBezTo>
                    <a:pt x="401066" y="555879"/>
                    <a:pt x="413131" y="554990"/>
                    <a:pt x="421132" y="561848"/>
                  </a:cubicBezTo>
                  <a:cubicBezTo>
                    <a:pt x="429133" y="568706"/>
                    <a:pt x="430022" y="580770"/>
                    <a:pt x="423164" y="588771"/>
                  </a:cubicBezTo>
                  <a:cubicBezTo>
                    <a:pt x="406781" y="607821"/>
                    <a:pt x="390779" y="627125"/>
                    <a:pt x="375285" y="646937"/>
                  </a:cubicBezTo>
                  <a:cubicBezTo>
                    <a:pt x="368808" y="655192"/>
                    <a:pt x="356870" y="656716"/>
                    <a:pt x="348488" y="650239"/>
                  </a:cubicBezTo>
                  <a:cubicBezTo>
                    <a:pt x="340106" y="643762"/>
                    <a:pt x="338709" y="631824"/>
                    <a:pt x="345186" y="623442"/>
                  </a:cubicBezTo>
                  <a:close/>
                  <a:moveTo>
                    <a:pt x="445897" y="506730"/>
                  </a:moveTo>
                  <a:cubicBezTo>
                    <a:pt x="463550" y="488061"/>
                    <a:pt x="481711" y="469900"/>
                    <a:pt x="500253" y="452120"/>
                  </a:cubicBezTo>
                  <a:cubicBezTo>
                    <a:pt x="507873" y="444881"/>
                    <a:pt x="519938" y="445135"/>
                    <a:pt x="527177" y="452628"/>
                  </a:cubicBezTo>
                  <a:cubicBezTo>
                    <a:pt x="534416" y="460121"/>
                    <a:pt x="534162" y="472313"/>
                    <a:pt x="526669" y="479552"/>
                  </a:cubicBezTo>
                  <a:cubicBezTo>
                    <a:pt x="508508" y="496951"/>
                    <a:pt x="490855" y="514731"/>
                    <a:pt x="473583" y="532891"/>
                  </a:cubicBezTo>
                  <a:cubicBezTo>
                    <a:pt x="466344" y="540512"/>
                    <a:pt x="454279" y="540892"/>
                    <a:pt x="446659" y="533654"/>
                  </a:cubicBezTo>
                  <a:cubicBezTo>
                    <a:pt x="439039" y="526415"/>
                    <a:pt x="438658" y="514350"/>
                    <a:pt x="445897" y="506730"/>
                  </a:cubicBezTo>
                  <a:close/>
                  <a:moveTo>
                    <a:pt x="557149" y="400050"/>
                  </a:moveTo>
                  <a:cubicBezTo>
                    <a:pt x="576453" y="383159"/>
                    <a:pt x="596265" y="366776"/>
                    <a:pt x="616458" y="350774"/>
                  </a:cubicBezTo>
                  <a:cubicBezTo>
                    <a:pt x="624713" y="344297"/>
                    <a:pt x="636651" y="345567"/>
                    <a:pt x="643255" y="353822"/>
                  </a:cubicBezTo>
                  <a:cubicBezTo>
                    <a:pt x="649859" y="362077"/>
                    <a:pt x="648462" y="374015"/>
                    <a:pt x="640207" y="380619"/>
                  </a:cubicBezTo>
                  <a:cubicBezTo>
                    <a:pt x="620522" y="396240"/>
                    <a:pt x="601218" y="412242"/>
                    <a:pt x="582295" y="428752"/>
                  </a:cubicBezTo>
                  <a:cubicBezTo>
                    <a:pt x="574421" y="435610"/>
                    <a:pt x="562356" y="434848"/>
                    <a:pt x="555371" y="426974"/>
                  </a:cubicBezTo>
                  <a:cubicBezTo>
                    <a:pt x="548386" y="419100"/>
                    <a:pt x="549275" y="407035"/>
                    <a:pt x="557149" y="400050"/>
                  </a:cubicBezTo>
                  <a:close/>
                  <a:moveTo>
                    <a:pt x="677926" y="304292"/>
                  </a:moveTo>
                  <a:cubicBezTo>
                    <a:pt x="698754" y="289306"/>
                    <a:pt x="719963" y="274828"/>
                    <a:pt x="741553" y="260858"/>
                  </a:cubicBezTo>
                  <a:cubicBezTo>
                    <a:pt x="750316" y="255143"/>
                    <a:pt x="762127" y="257683"/>
                    <a:pt x="767842" y="266446"/>
                  </a:cubicBezTo>
                  <a:cubicBezTo>
                    <a:pt x="773557" y="275209"/>
                    <a:pt x="771017" y="287020"/>
                    <a:pt x="762254" y="292735"/>
                  </a:cubicBezTo>
                  <a:cubicBezTo>
                    <a:pt x="741172" y="306451"/>
                    <a:pt x="720471" y="320548"/>
                    <a:pt x="700151" y="335153"/>
                  </a:cubicBezTo>
                  <a:cubicBezTo>
                    <a:pt x="691642" y="341249"/>
                    <a:pt x="679704" y="339344"/>
                    <a:pt x="673608" y="330835"/>
                  </a:cubicBezTo>
                  <a:cubicBezTo>
                    <a:pt x="667512" y="322326"/>
                    <a:pt x="669417" y="310388"/>
                    <a:pt x="677926" y="304292"/>
                  </a:cubicBezTo>
                  <a:close/>
                  <a:moveTo>
                    <a:pt x="807212" y="220472"/>
                  </a:moveTo>
                  <a:cubicBezTo>
                    <a:pt x="829437" y="207518"/>
                    <a:pt x="851916" y="195072"/>
                    <a:pt x="874776" y="183261"/>
                  </a:cubicBezTo>
                  <a:cubicBezTo>
                    <a:pt x="884047" y="178435"/>
                    <a:pt x="895604" y="181991"/>
                    <a:pt x="900430" y="191389"/>
                  </a:cubicBezTo>
                  <a:cubicBezTo>
                    <a:pt x="905256" y="200787"/>
                    <a:pt x="901700" y="212217"/>
                    <a:pt x="892302" y="217043"/>
                  </a:cubicBezTo>
                  <a:cubicBezTo>
                    <a:pt x="870077" y="228600"/>
                    <a:pt x="847979" y="240792"/>
                    <a:pt x="826389" y="253365"/>
                  </a:cubicBezTo>
                  <a:cubicBezTo>
                    <a:pt x="817245" y="258699"/>
                    <a:pt x="805688" y="255651"/>
                    <a:pt x="800354" y="246507"/>
                  </a:cubicBezTo>
                  <a:cubicBezTo>
                    <a:pt x="795020" y="237363"/>
                    <a:pt x="798068" y="225806"/>
                    <a:pt x="807212" y="220472"/>
                  </a:cubicBezTo>
                  <a:close/>
                  <a:moveTo>
                    <a:pt x="943864" y="149225"/>
                  </a:moveTo>
                  <a:cubicBezTo>
                    <a:pt x="967232" y="138430"/>
                    <a:pt x="990727" y="128270"/>
                    <a:pt x="1014730" y="118491"/>
                  </a:cubicBezTo>
                  <a:cubicBezTo>
                    <a:pt x="1024509" y="114554"/>
                    <a:pt x="1035558" y="119253"/>
                    <a:pt x="1039495" y="129032"/>
                  </a:cubicBezTo>
                  <a:cubicBezTo>
                    <a:pt x="1043432" y="138811"/>
                    <a:pt x="1038733" y="149860"/>
                    <a:pt x="1028954" y="153797"/>
                  </a:cubicBezTo>
                  <a:cubicBezTo>
                    <a:pt x="1005586" y="163195"/>
                    <a:pt x="982599" y="173228"/>
                    <a:pt x="959866" y="183769"/>
                  </a:cubicBezTo>
                  <a:cubicBezTo>
                    <a:pt x="950341" y="188214"/>
                    <a:pt x="939038" y="184023"/>
                    <a:pt x="934593" y="174498"/>
                  </a:cubicBezTo>
                  <a:cubicBezTo>
                    <a:pt x="930148" y="164973"/>
                    <a:pt x="934339" y="153670"/>
                    <a:pt x="943864" y="149225"/>
                  </a:cubicBezTo>
                  <a:close/>
                  <a:moveTo>
                    <a:pt x="1086993" y="91059"/>
                  </a:moveTo>
                  <a:cubicBezTo>
                    <a:pt x="1111123" y="82550"/>
                    <a:pt x="1135634" y="74676"/>
                    <a:pt x="1160399" y="67310"/>
                  </a:cubicBezTo>
                  <a:cubicBezTo>
                    <a:pt x="1170432" y="64262"/>
                    <a:pt x="1181100" y="70104"/>
                    <a:pt x="1184148" y="80137"/>
                  </a:cubicBezTo>
                  <a:cubicBezTo>
                    <a:pt x="1187196" y="90170"/>
                    <a:pt x="1181354" y="100838"/>
                    <a:pt x="1171321" y="103886"/>
                  </a:cubicBezTo>
                  <a:cubicBezTo>
                    <a:pt x="1147191" y="111125"/>
                    <a:pt x="1123315" y="118872"/>
                    <a:pt x="1099693" y="127127"/>
                  </a:cubicBezTo>
                  <a:cubicBezTo>
                    <a:pt x="1089787" y="130556"/>
                    <a:pt x="1078865" y="125349"/>
                    <a:pt x="1075436" y="115443"/>
                  </a:cubicBezTo>
                  <a:cubicBezTo>
                    <a:pt x="1072007" y="105537"/>
                    <a:pt x="1077214" y="94615"/>
                    <a:pt x="1087120" y="91186"/>
                  </a:cubicBezTo>
                  <a:close/>
                  <a:moveTo>
                    <a:pt x="1234694" y="47117"/>
                  </a:moveTo>
                  <a:cubicBezTo>
                    <a:pt x="1259586" y="41021"/>
                    <a:pt x="1284605" y="35433"/>
                    <a:pt x="1310005" y="30480"/>
                  </a:cubicBezTo>
                  <a:cubicBezTo>
                    <a:pt x="1320292" y="28448"/>
                    <a:pt x="1330325" y="35179"/>
                    <a:pt x="1332357" y="45466"/>
                  </a:cubicBezTo>
                  <a:cubicBezTo>
                    <a:pt x="1334389" y="55753"/>
                    <a:pt x="1327658" y="65786"/>
                    <a:pt x="1317371" y="67818"/>
                  </a:cubicBezTo>
                  <a:cubicBezTo>
                    <a:pt x="1292606" y="72644"/>
                    <a:pt x="1268095" y="78105"/>
                    <a:pt x="1243838" y="84074"/>
                  </a:cubicBezTo>
                  <a:cubicBezTo>
                    <a:pt x="1233678" y="86614"/>
                    <a:pt x="1223264" y="80391"/>
                    <a:pt x="1220724" y="70104"/>
                  </a:cubicBezTo>
                  <a:cubicBezTo>
                    <a:pt x="1218184" y="59817"/>
                    <a:pt x="1224407" y="49530"/>
                    <a:pt x="1234694" y="46990"/>
                  </a:cubicBezTo>
                  <a:close/>
                  <a:moveTo>
                    <a:pt x="1385951" y="17272"/>
                  </a:moveTo>
                  <a:cubicBezTo>
                    <a:pt x="1411224" y="13589"/>
                    <a:pt x="1436751" y="10414"/>
                    <a:pt x="1462532" y="7874"/>
                  </a:cubicBezTo>
                  <a:cubicBezTo>
                    <a:pt x="1472946" y="6858"/>
                    <a:pt x="1482344" y="14478"/>
                    <a:pt x="1483360" y="24892"/>
                  </a:cubicBezTo>
                  <a:cubicBezTo>
                    <a:pt x="1484376" y="35306"/>
                    <a:pt x="1476756" y="44704"/>
                    <a:pt x="1466342" y="45720"/>
                  </a:cubicBezTo>
                  <a:cubicBezTo>
                    <a:pt x="1441196" y="48260"/>
                    <a:pt x="1416304" y="51308"/>
                    <a:pt x="1391539" y="54991"/>
                  </a:cubicBezTo>
                  <a:cubicBezTo>
                    <a:pt x="1381125" y="56515"/>
                    <a:pt x="1371473" y="49276"/>
                    <a:pt x="1369949" y="38862"/>
                  </a:cubicBezTo>
                  <a:cubicBezTo>
                    <a:pt x="1368425" y="28448"/>
                    <a:pt x="1375664" y="18796"/>
                    <a:pt x="1386078" y="17272"/>
                  </a:cubicBezTo>
                  <a:close/>
                  <a:moveTo>
                    <a:pt x="1539367" y="2159"/>
                  </a:moveTo>
                  <a:cubicBezTo>
                    <a:pt x="1564894" y="889"/>
                    <a:pt x="1590548" y="127"/>
                    <a:pt x="1616329" y="0"/>
                  </a:cubicBezTo>
                  <a:cubicBezTo>
                    <a:pt x="1626870" y="0"/>
                    <a:pt x="1635379" y="8382"/>
                    <a:pt x="1635506" y="18923"/>
                  </a:cubicBezTo>
                  <a:cubicBezTo>
                    <a:pt x="1635633" y="29464"/>
                    <a:pt x="1627124" y="37973"/>
                    <a:pt x="1616583" y="37973"/>
                  </a:cubicBezTo>
                  <a:cubicBezTo>
                    <a:pt x="1591310" y="38100"/>
                    <a:pt x="1566291" y="38862"/>
                    <a:pt x="1541399" y="40132"/>
                  </a:cubicBezTo>
                  <a:cubicBezTo>
                    <a:pt x="1530858" y="40640"/>
                    <a:pt x="1521968" y="32639"/>
                    <a:pt x="1521333" y="22098"/>
                  </a:cubicBezTo>
                  <a:cubicBezTo>
                    <a:pt x="1520698" y="11557"/>
                    <a:pt x="1528826" y="2667"/>
                    <a:pt x="1539367" y="2032"/>
                  </a:cubicBezTo>
                  <a:close/>
                  <a:moveTo>
                    <a:pt x="1693545" y="1270"/>
                  </a:moveTo>
                  <a:cubicBezTo>
                    <a:pt x="1719326" y="2286"/>
                    <a:pt x="1744980" y="4064"/>
                    <a:pt x="1770507" y="6223"/>
                  </a:cubicBezTo>
                  <a:cubicBezTo>
                    <a:pt x="1781048" y="7112"/>
                    <a:pt x="1788668" y="16383"/>
                    <a:pt x="1787779" y="26924"/>
                  </a:cubicBezTo>
                  <a:cubicBezTo>
                    <a:pt x="1786890" y="37465"/>
                    <a:pt x="1777619" y="45085"/>
                    <a:pt x="1767078" y="44196"/>
                  </a:cubicBezTo>
                  <a:cubicBezTo>
                    <a:pt x="1742186" y="42037"/>
                    <a:pt x="1717167" y="40386"/>
                    <a:pt x="1691894" y="39370"/>
                  </a:cubicBezTo>
                  <a:cubicBezTo>
                    <a:pt x="1681353" y="38989"/>
                    <a:pt x="1673225" y="30099"/>
                    <a:pt x="1673606" y="19558"/>
                  </a:cubicBezTo>
                  <a:cubicBezTo>
                    <a:pt x="1673987" y="9017"/>
                    <a:pt x="1682877" y="889"/>
                    <a:pt x="1693418" y="1270"/>
                  </a:cubicBezTo>
                  <a:close/>
                  <a:moveTo>
                    <a:pt x="1846961" y="14859"/>
                  </a:moveTo>
                  <a:cubicBezTo>
                    <a:pt x="1872488" y="18415"/>
                    <a:pt x="1897888" y="22479"/>
                    <a:pt x="1923034" y="27051"/>
                  </a:cubicBezTo>
                  <a:cubicBezTo>
                    <a:pt x="1933321" y="28956"/>
                    <a:pt x="1940179" y="38862"/>
                    <a:pt x="1938274" y="49276"/>
                  </a:cubicBezTo>
                  <a:cubicBezTo>
                    <a:pt x="1936369" y="59690"/>
                    <a:pt x="1926463" y="66421"/>
                    <a:pt x="1916049" y="64516"/>
                  </a:cubicBezTo>
                  <a:cubicBezTo>
                    <a:pt x="1891411" y="59944"/>
                    <a:pt x="1866646" y="56007"/>
                    <a:pt x="1841754" y="52578"/>
                  </a:cubicBezTo>
                  <a:cubicBezTo>
                    <a:pt x="1831340" y="51181"/>
                    <a:pt x="1823974" y="41529"/>
                    <a:pt x="1825498" y="31115"/>
                  </a:cubicBezTo>
                  <a:cubicBezTo>
                    <a:pt x="1827022" y="20701"/>
                    <a:pt x="1836547" y="13335"/>
                    <a:pt x="1846961" y="14859"/>
                  </a:cubicBezTo>
                  <a:close/>
                  <a:moveTo>
                    <a:pt x="1998726" y="43053"/>
                  </a:moveTo>
                  <a:cubicBezTo>
                    <a:pt x="2023872" y="48895"/>
                    <a:pt x="2048637" y="55499"/>
                    <a:pt x="2073275" y="62484"/>
                  </a:cubicBezTo>
                  <a:cubicBezTo>
                    <a:pt x="2083435" y="65405"/>
                    <a:pt x="2089277" y="75946"/>
                    <a:pt x="2086356" y="85979"/>
                  </a:cubicBezTo>
                  <a:cubicBezTo>
                    <a:pt x="2083435" y="96012"/>
                    <a:pt x="2072894" y="101981"/>
                    <a:pt x="2062861" y="99060"/>
                  </a:cubicBezTo>
                  <a:cubicBezTo>
                    <a:pt x="2038858" y="92202"/>
                    <a:pt x="2014474" y="85852"/>
                    <a:pt x="1989963" y="80137"/>
                  </a:cubicBezTo>
                  <a:cubicBezTo>
                    <a:pt x="1979676" y="77724"/>
                    <a:pt x="1973326" y="67437"/>
                    <a:pt x="1975739" y="57277"/>
                  </a:cubicBezTo>
                  <a:cubicBezTo>
                    <a:pt x="1978152" y="47117"/>
                    <a:pt x="1988439" y="40640"/>
                    <a:pt x="1998599" y="43053"/>
                  </a:cubicBezTo>
                  <a:close/>
                  <a:moveTo>
                    <a:pt x="2146808" y="85471"/>
                  </a:moveTo>
                  <a:cubicBezTo>
                    <a:pt x="2171192" y="93726"/>
                    <a:pt x="2195322" y="102616"/>
                    <a:pt x="2219198" y="111887"/>
                  </a:cubicBezTo>
                  <a:cubicBezTo>
                    <a:pt x="2228977" y="115697"/>
                    <a:pt x="2233803" y="126746"/>
                    <a:pt x="2229993" y="136525"/>
                  </a:cubicBezTo>
                  <a:cubicBezTo>
                    <a:pt x="2226183" y="146304"/>
                    <a:pt x="2215134" y="151130"/>
                    <a:pt x="2205355" y="147320"/>
                  </a:cubicBezTo>
                  <a:cubicBezTo>
                    <a:pt x="2182114" y="138176"/>
                    <a:pt x="2158492" y="129540"/>
                    <a:pt x="2134616" y="121412"/>
                  </a:cubicBezTo>
                  <a:cubicBezTo>
                    <a:pt x="2124710" y="117983"/>
                    <a:pt x="2119249" y="107188"/>
                    <a:pt x="2122678" y="97282"/>
                  </a:cubicBezTo>
                  <a:cubicBezTo>
                    <a:pt x="2126107" y="87376"/>
                    <a:pt x="2136902" y="81915"/>
                    <a:pt x="2146808" y="85344"/>
                  </a:cubicBezTo>
                  <a:close/>
                  <a:moveTo>
                    <a:pt x="2290318" y="141732"/>
                  </a:moveTo>
                  <a:cubicBezTo>
                    <a:pt x="2313813" y="152273"/>
                    <a:pt x="2337054" y="163322"/>
                    <a:pt x="2359914" y="175006"/>
                  </a:cubicBezTo>
                  <a:cubicBezTo>
                    <a:pt x="2369312" y="179832"/>
                    <a:pt x="2372995" y="191262"/>
                    <a:pt x="2368296" y="200660"/>
                  </a:cubicBezTo>
                  <a:cubicBezTo>
                    <a:pt x="2363597" y="210058"/>
                    <a:pt x="2352040" y="213741"/>
                    <a:pt x="2342642" y="209042"/>
                  </a:cubicBezTo>
                  <a:cubicBezTo>
                    <a:pt x="2320290" y="197739"/>
                    <a:pt x="2297684" y="186817"/>
                    <a:pt x="2274697" y="176530"/>
                  </a:cubicBezTo>
                  <a:cubicBezTo>
                    <a:pt x="2265045" y="172212"/>
                    <a:pt x="2260854" y="160909"/>
                    <a:pt x="2265172" y="151384"/>
                  </a:cubicBezTo>
                  <a:cubicBezTo>
                    <a:pt x="2269490" y="141859"/>
                    <a:pt x="2280793" y="137541"/>
                    <a:pt x="2290318" y="141859"/>
                  </a:cubicBezTo>
                  <a:close/>
                  <a:moveTo>
                    <a:pt x="2427732" y="211582"/>
                  </a:moveTo>
                  <a:cubicBezTo>
                    <a:pt x="2450084" y="224282"/>
                    <a:pt x="2472182" y="237617"/>
                    <a:pt x="2493772" y="251333"/>
                  </a:cubicBezTo>
                  <a:cubicBezTo>
                    <a:pt x="2502662" y="256921"/>
                    <a:pt x="2505329" y="268732"/>
                    <a:pt x="2499614" y="277622"/>
                  </a:cubicBezTo>
                  <a:cubicBezTo>
                    <a:pt x="2493899" y="286512"/>
                    <a:pt x="2482215" y="289179"/>
                    <a:pt x="2473325" y="283464"/>
                  </a:cubicBezTo>
                  <a:cubicBezTo>
                    <a:pt x="2452116" y="270002"/>
                    <a:pt x="2430653" y="257048"/>
                    <a:pt x="2408809" y="244729"/>
                  </a:cubicBezTo>
                  <a:cubicBezTo>
                    <a:pt x="2399665" y="239522"/>
                    <a:pt x="2396490" y="227838"/>
                    <a:pt x="2401697" y="218694"/>
                  </a:cubicBezTo>
                  <a:cubicBezTo>
                    <a:pt x="2406904" y="209550"/>
                    <a:pt x="2418588" y="206375"/>
                    <a:pt x="2427732" y="211582"/>
                  </a:cubicBezTo>
                  <a:close/>
                  <a:moveTo>
                    <a:pt x="2557907" y="294132"/>
                  </a:moveTo>
                  <a:cubicBezTo>
                    <a:pt x="2578989" y="308864"/>
                    <a:pt x="2599690" y="324231"/>
                    <a:pt x="2619883" y="339979"/>
                  </a:cubicBezTo>
                  <a:cubicBezTo>
                    <a:pt x="2628138" y="346456"/>
                    <a:pt x="2629662" y="358394"/>
                    <a:pt x="2623312" y="366649"/>
                  </a:cubicBezTo>
                  <a:cubicBezTo>
                    <a:pt x="2616962" y="374904"/>
                    <a:pt x="2604897" y="376428"/>
                    <a:pt x="2596642" y="370078"/>
                  </a:cubicBezTo>
                  <a:cubicBezTo>
                    <a:pt x="2576830" y="354711"/>
                    <a:pt x="2556637" y="339852"/>
                    <a:pt x="2536063" y="325374"/>
                  </a:cubicBezTo>
                  <a:cubicBezTo>
                    <a:pt x="2527427" y="319278"/>
                    <a:pt x="2525395" y="307467"/>
                    <a:pt x="2531364" y="298831"/>
                  </a:cubicBezTo>
                  <a:cubicBezTo>
                    <a:pt x="2537333" y="290195"/>
                    <a:pt x="2549271" y="288163"/>
                    <a:pt x="2557907" y="294132"/>
                  </a:cubicBezTo>
                  <a:close/>
                  <a:moveTo>
                    <a:pt x="2679700" y="388620"/>
                  </a:moveTo>
                  <a:cubicBezTo>
                    <a:pt x="2699258" y="405257"/>
                    <a:pt x="2718435" y="422402"/>
                    <a:pt x="2737104" y="440055"/>
                  </a:cubicBezTo>
                  <a:cubicBezTo>
                    <a:pt x="2744724" y="447294"/>
                    <a:pt x="2745105" y="459359"/>
                    <a:pt x="2737993" y="466979"/>
                  </a:cubicBezTo>
                  <a:cubicBezTo>
                    <a:pt x="2730881" y="474599"/>
                    <a:pt x="2718689" y="474980"/>
                    <a:pt x="2711069" y="467868"/>
                  </a:cubicBezTo>
                  <a:cubicBezTo>
                    <a:pt x="2692781" y="450723"/>
                    <a:pt x="2674112" y="433959"/>
                    <a:pt x="2654935" y="417703"/>
                  </a:cubicBezTo>
                  <a:cubicBezTo>
                    <a:pt x="2646934" y="410845"/>
                    <a:pt x="2646045" y="398907"/>
                    <a:pt x="2652776" y="390906"/>
                  </a:cubicBezTo>
                  <a:cubicBezTo>
                    <a:pt x="2659507" y="382905"/>
                    <a:pt x="2671572" y="382016"/>
                    <a:pt x="2679573" y="388747"/>
                  </a:cubicBezTo>
                  <a:close/>
                  <a:moveTo>
                    <a:pt x="2791968" y="494284"/>
                  </a:moveTo>
                  <a:cubicBezTo>
                    <a:pt x="2809875" y="512699"/>
                    <a:pt x="2827274" y="531622"/>
                    <a:pt x="2844292" y="550926"/>
                  </a:cubicBezTo>
                  <a:cubicBezTo>
                    <a:pt x="2851277" y="558800"/>
                    <a:pt x="2850515" y="570864"/>
                    <a:pt x="2842641" y="577849"/>
                  </a:cubicBezTo>
                  <a:cubicBezTo>
                    <a:pt x="2834767" y="584834"/>
                    <a:pt x="2822702" y="584072"/>
                    <a:pt x="2815717" y="576198"/>
                  </a:cubicBezTo>
                  <a:cubicBezTo>
                    <a:pt x="2799080" y="557403"/>
                    <a:pt x="2782062" y="538988"/>
                    <a:pt x="2764663" y="520954"/>
                  </a:cubicBezTo>
                  <a:cubicBezTo>
                    <a:pt x="2757297" y="513461"/>
                    <a:pt x="2757551" y="501396"/>
                    <a:pt x="2765044" y="494030"/>
                  </a:cubicBezTo>
                  <a:cubicBezTo>
                    <a:pt x="2772537" y="486664"/>
                    <a:pt x="2784602" y="486918"/>
                    <a:pt x="2791968" y="494411"/>
                  </a:cubicBezTo>
                  <a:close/>
                  <a:moveTo>
                    <a:pt x="2893949" y="609980"/>
                  </a:moveTo>
                  <a:cubicBezTo>
                    <a:pt x="2909951" y="630046"/>
                    <a:pt x="2925572" y="650493"/>
                    <a:pt x="2940685" y="671194"/>
                  </a:cubicBezTo>
                  <a:cubicBezTo>
                    <a:pt x="2946908" y="679703"/>
                    <a:pt x="2945003" y="691641"/>
                    <a:pt x="2936494" y="697864"/>
                  </a:cubicBezTo>
                  <a:cubicBezTo>
                    <a:pt x="2927985" y="704087"/>
                    <a:pt x="2916047" y="702182"/>
                    <a:pt x="2909824" y="693673"/>
                  </a:cubicBezTo>
                  <a:cubicBezTo>
                    <a:pt x="2895092" y="673353"/>
                    <a:pt x="2879852" y="653414"/>
                    <a:pt x="2864104" y="633856"/>
                  </a:cubicBezTo>
                  <a:cubicBezTo>
                    <a:pt x="2857500" y="625601"/>
                    <a:pt x="2858897" y="613663"/>
                    <a:pt x="2867025" y="607059"/>
                  </a:cubicBezTo>
                  <a:cubicBezTo>
                    <a:pt x="2875153" y="600455"/>
                    <a:pt x="2887218" y="601852"/>
                    <a:pt x="2893822" y="609980"/>
                  </a:cubicBezTo>
                  <a:close/>
                  <a:moveTo>
                    <a:pt x="2984373" y="734694"/>
                  </a:moveTo>
                  <a:cubicBezTo>
                    <a:pt x="2998470" y="756157"/>
                    <a:pt x="3012059" y="778001"/>
                    <a:pt x="3025140" y="800099"/>
                  </a:cubicBezTo>
                  <a:cubicBezTo>
                    <a:pt x="3030474" y="809116"/>
                    <a:pt x="3027426" y="820800"/>
                    <a:pt x="3018409" y="826134"/>
                  </a:cubicBezTo>
                  <a:cubicBezTo>
                    <a:pt x="3009392" y="831468"/>
                    <a:pt x="2997708" y="828420"/>
                    <a:pt x="2992374" y="819403"/>
                  </a:cubicBezTo>
                  <a:cubicBezTo>
                    <a:pt x="2979547" y="797813"/>
                    <a:pt x="2966339" y="776477"/>
                    <a:pt x="2952623" y="755522"/>
                  </a:cubicBezTo>
                  <a:cubicBezTo>
                    <a:pt x="2946908" y="746759"/>
                    <a:pt x="2949321" y="734948"/>
                    <a:pt x="2958084" y="729106"/>
                  </a:cubicBezTo>
                  <a:cubicBezTo>
                    <a:pt x="2966847" y="723264"/>
                    <a:pt x="2978658" y="725804"/>
                    <a:pt x="2984500" y="734567"/>
                  </a:cubicBezTo>
                  <a:close/>
                  <a:moveTo>
                    <a:pt x="3062859" y="867282"/>
                  </a:moveTo>
                  <a:cubicBezTo>
                    <a:pt x="3074797" y="889888"/>
                    <a:pt x="3086227" y="912875"/>
                    <a:pt x="3097149" y="936243"/>
                  </a:cubicBezTo>
                  <a:cubicBezTo>
                    <a:pt x="3101594" y="945768"/>
                    <a:pt x="3097530" y="957071"/>
                    <a:pt x="3088005" y="961516"/>
                  </a:cubicBezTo>
                  <a:cubicBezTo>
                    <a:pt x="3078480" y="965961"/>
                    <a:pt x="3067177" y="961897"/>
                    <a:pt x="3062732" y="952372"/>
                  </a:cubicBezTo>
                  <a:cubicBezTo>
                    <a:pt x="3052064" y="929639"/>
                    <a:pt x="3040888" y="907160"/>
                    <a:pt x="3029204" y="885062"/>
                  </a:cubicBezTo>
                  <a:cubicBezTo>
                    <a:pt x="3024251" y="875791"/>
                    <a:pt x="3027807" y="864234"/>
                    <a:pt x="3037205" y="859281"/>
                  </a:cubicBezTo>
                  <a:cubicBezTo>
                    <a:pt x="3046603" y="854328"/>
                    <a:pt x="3058033" y="857884"/>
                    <a:pt x="3062986" y="867282"/>
                  </a:cubicBezTo>
                  <a:close/>
                  <a:moveTo>
                    <a:pt x="3128391" y="1006855"/>
                  </a:moveTo>
                  <a:cubicBezTo>
                    <a:pt x="3138170" y="1030604"/>
                    <a:pt x="3147314" y="1054607"/>
                    <a:pt x="3156077" y="1078864"/>
                  </a:cubicBezTo>
                  <a:cubicBezTo>
                    <a:pt x="3159633" y="1088770"/>
                    <a:pt x="3154426" y="1099692"/>
                    <a:pt x="3144520" y="1103248"/>
                  </a:cubicBezTo>
                  <a:cubicBezTo>
                    <a:pt x="3134614" y="1106804"/>
                    <a:pt x="3123692" y="1101597"/>
                    <a:pt x="3120136" y="1091691"/>
                  </a:cubicBezTo>
                  <a:cubicBezTo>
                    <a:pt x="3111627" y="1067942"/>
                    <a:pt x="3102737" y="1044574"/>
                    <a:pt x="3093085" y="1021460"/>
                  </a:cubicBezTo>
                  <a:cubicBezTo>
                    <a:pt x="3089021" y="1011681"/>
                    <a:pt x="3093720" y="1000632"/>
                    <a:pt x="3103499" y="996568"/>
                  </a:cubicBezTo>
                  <a:cubicBezTo>
                    <a:pt x="3113278" y="992504"/>
                    <a:pt x="3124327" y="997203"/>
                    <a:pt x="3128391" y="1006982"/>
                  </a:cubicBezTo>
                  <a:close/>
                  <a:moveTo>
                    <a:pt x="3180207" y="1152143"/>
                  </a:moveTo>
                  <a:cubicBezTo>
                    <a:pt x="3187700" y="1176654"/>
                    <a:pt x="3194558" y="1201419"/>
                    <a:pt x="3200908" y="1226438"/>
                  </a:cubicBezTo>
                  <a:cubicBezTo>
                    <a:pt x="3203448" y="1236598"/>
                    <a:pt x="3197352" y="1247012"/>
                    <a:pt x="3187065" y="1249552"/>
                  </a:cubicBezTo>
                  <a:cubicBezTo>
                    <a:pt x="3176778" y="1252092"/>
                    <a:pt x="3166491" y="1245996"/>
                    <a:pt x="3163951" y="1235709"/>
                  </a:cubicBezTo>
                  <a:cubicBezTo>
                    <a:pt x="3157855" y="1211325"/>
                    <a:pt x="3151124" y="1187068"/>
                    <a:pt x="3143758" y="1163192"/>
                  </a:cubicBezTo>
                  <a:cubicBezTo>
                    <a:pt x="3140710" y="1153159"/>
                    <a:pt x="3146425" y="1142491"/>
                    <a:pt x="3156458" y="1139443"/>
                  </a:cubicBezTo>
                  <a:cubicBezTo>
                    <a:pt x="3166491" y="1136395"/>
                    <a:pt x="3177159" y="1142110"/>
                    <a:pt x="3180207" y="1152143"/>
                  </a:cubicBezTo>
                  <a:close/>
                  <a:moveTo>
                    <a:pt x="3217926" y="1301622"/>
                  </a:moveTo>
                  <a:cubicBezTo>
                    <a:pt x="3223006" y="1326768"/>
                    <a:pt x="3227451" y="1352041"/>
                    <a:pt x="3231388" y="1377568"/>
                  </a:cubicBezTo>
                  <a:cubicBezTo>
                    <a:pt x="3233039" y="1387982"/>
                    <a:pt x="3225800" y="1397634"/>
                    <a:pt x="3215386" y="1399285"/>
                  </a:cubicBezTo>
                  <a:cubicBezTo>
                    <a:pt x="3204972" y="1400936"/>
                    <a:pt x="3195320" y="1393697"/>
                    <a:pt x="3193669" y="1383283"/>
                  </a:cubicBezTo>
                  <a:cubicBezTo>
                    <a:pt x="3189859" y="1358391"/>
                    <a:pt x="3185414" y="1333626"/>
                    <a:pt x="3180461" y="1309115"/>
                  </a:cubicBezTo>
                  <a:cubicBezTo>
                    <a:pt x="3178429" y="1298828"/>
                    <a:pt x="3185033" y="1288795"/>
                    <a:pt x="3195320" y="1286636"/>
                  </a:cubicBezTo>
                  <a:cubicBezTo>
                    <a:pt x="3205607" y="1284477"/>
                    <a:pt x="3215640" y="1291208"/>
                    <a:pt x="3217799" y="1301495"/>
                  </a:cubicBezTo>
                  <a:close/>
                  <a:moveTo>
                    <a:pt x="3241167" y="1453895"/>
                  </a:moveTo>
                  <a:cubicBezTo>
                    <a:pt x="3243834" y="1479295"/>
                    <a:pt x="3245866" y="1504949"/>
                    <a:pt x="3247390" y="1530730"/>
                  </a:cubicBezTo>
                  <a:cubicBezTo>
                    <a:pt x="3248025" y="1541271"/>
                    <a:pt x="3240024" y="1550288"/>
                    <a:pt x="3229483" y="1550796"/>
                  </a:cubicBezTo>
                  <a:cubicBezTo>
                    <a:pt x="3218942" y="1551304"/>
                    <a:pt x="3209925" y="1543430"/>
                    <a:pt x="3209417" y="1532889"/>
                  </a:cubicBezTo>
                  <a:cubicBezTo>
                    <a:pt x="3208020" y="1507743"/>
                    <a:pt x="3205988" y="1482724"/>
                    <a:pt x="3203321" y="1457832"/>
                  </a:cubicBezTo>
                  <a:cubicBezTo>
                    <a:pt x="3202178" y="1447418"/>
                    <a:pt x="3209798" y="1438020"/>
                    <a:pt x="3220339" y="1436877"/>
                  </a:cubicBezTo>
                  <a:cubicBezTo>
                    <a:pt x="3230880" y="1435734"/>
                    <a:pt x="3240151" y="1443354"/>
                    <a:pt x="3241294" y="1453895"/>
                  </a:cubicBezTo>
                  <a:close/>
                  <a:moveTo>
                    <a:pt x="3250184" y="1607692"/>
                  </a:moveTo>
                  <a:cubicBezTo>
                    <a:pt x="3250184" y="1613534"/>
                    <a:pt x="3250311" y="1619376"/>
                    <a:pt x="3250311" y="1625091"/>
                  </a:cubicBezTo>
                  <a:lnTo>
                    <a:pt x="3231261" y="1625091"/>
                  </a:lnTo>
                  <a:lnTo>
                    <a:pt x="3250311" y="1625091"/>
                  </a:lnTo>
                  <a:cubicBezTo>
                    <a:pt x="3250311" y="1645156"/>
                    <a:pt x="3249930" y="1665095"/>
                    <a:pt x="3249168" y="1684908"/>
                  </a:cubicBezTo>
                  <a:cubicBezTo>
                    <a:pt x="3248787" y="1695448"/>
                    <a:pt x="3239897" y="1703576"/>
                    <a:pt x="3229483" y="1703195"/>
                  </a:cubicBezTo>
                  <a:cubicBezTo>
                    <a:pt x="3219069" y="1702814"/>
                    <a:pt x="3210814" y="1693924"/>
                    <a:pt x="3211195" y="1683511"/>
                  </a:cubicBezTo>
                  <a:cubicBezTo>
                    <a:pt x="3211957" y="1664080"/>
                    <a:pt x="3212211" y="1644648"/>
                    <a:pt x="3212211" y="1625091"/>
                  </a:cubicBezTo>
                  <a:cubicBezTo>
                    <a:pt x="3212211" y="1619376"/>
                    <a:pt x="3212211" y="1613661"/>
                    <a:pt x="3212084" y="1608073"/>
                  </a:cubicBezTo>
                  <a:cubicBezTo>
                    <a:pt x="3211957" y="1597532"/>
                    <a:pt x="3220466" y="1588896"/>
                    <a:pt x="3230880" y="1588769"/>
                  </a:cubicBezTo>
                  <a:cubicBezTo>
                    <a:pt x="3241294" y="1588642"/>
                    <a:pt x="3250057" y="1597151"/>
                    <a:pt x="3250184" y="1607565"/>
                  </a:cubicBezTo>
                  <a:close/>
                  <a:moveTo>
                    <a:pt x="3244596" y="1761742"/>
                  </a:moveTo>
                  <a:cubicBezTo>
                    <a:pt x="3242437" y="1787523"/>
                    <a:pt x="3239770" y="1813051"/>
                    <a:pt x="3236341" y="1838451"/>
                  </a:cubicBezTo>
                  <a:cubicBezTo>
                    <a:pt x="3234944" y="1848864"/>
                    <a:pt x="3225419" y="1856230"/>
                    <a:pt x="3215005" y="1854833"/>
                  </a:cubicBezTo>
                  <a:cubicBezTo>
                    <a:pt x="3204591" y="1853436"/>
                    <a:pt x="3197225" y="1843911"/>
                    <a:pt x="3198622" y="1833498"/>
                  </a:cubicBezTo>
                  <a:cubicBezTo>
                    <a:pt x="3201924" y="1808733"/>
                    <a:pt x="3204591" y="1783714"/>
                    <a:pt x="3206623" y="1758695"/>
                  </a:cubicBezTo>
                  <a:cubicBezTo>
                    <a:pt x="3207512" y="1748153"/>
                    <a:pt x="3216656" y="1740406"/>
                    <a:pt x="3227197" y="1741295"/>
                  </a:cubicBezTo>
                  <a:cubicBezTo>
                    <a:pt x="3237738" y="1742184"/>
                    <a:pt x="3245485" y="1751328"/>
                    <a:pt x="3244596" y="1761870"/>
                  </a:cubicBezTo>
                  <a:close/>
                  <a:moveTo>
                    <a:pt x="3224530" y="1914650"/>
                  </a:moveTo>
                  <a:cubicBezTo>
                    <a:pt x="3219958" y="1940050"/>
                    <a:pt x="3214751" y="1965196"/>
                    <a:pt x="3209036" y="1990215"/>
                  </a:cubicBezTo>
                  <a:cubicBezTo>
                    <a:pt x="3206623" y="2000502"/>
                    <a:pt x="3196463" y="2006852"/>
                    <a:pt x="3186176" y="2004566"/>
                  </a:cubicBezTo>
                  <a:cubicBezTo>
                    <a:pt x="3175889" y="2002280"/>
                    <a:pt x="3169539" y="1991993"/>
                    <a:pt x="3171825" y="1981706"/>
                  </a:cubicBezTo>
                  <a:cubicBezTo>
                    <a:pt x="3177413" y="1957322"/>
                    <a:pt x="3182493" y="1932684"/>
                    <a:pt x="3186938" y="1907919"/>
                  </a:cubicBezTo>
                  <a:cubicBezTo>
                    <a:pt x="3188843" y="1897505"/>
                    <a:pt x="3198749" y="1890647"/>
                    <a:pt x="3209036" y="1892552"/>
                  </a:cubicBezTo>
                  <a:cubicBezTo>
                    <a:pt x="3219323" y="1894457"/>
                    <a:pt x="3226308" y="1904363"/>
                    <a:pt x="3224403" y="1914650"/>
                  </a:cubicBezTo>
                  <a:close/>
                  <a:moveTo>
                    <a:pt x="3189859" y="2064891"/>
                  </a:moveTo>
                  <a:cubicBezTo>
                    <a:pt x="3182874" y="2089656"/>
                    <a:pt x="3175381" y="2114294"/>
                    <a:pt x="3167253" y="2138551"/>
                  </a:cubicBezTo>
                  <a:cubicBezTo>
                    <a:pt x="3163951" y="2148584"/>
                    <a:pt x="3153156" y="2153918"/>
                    <a:pt x="3143123" y="2150616"/>
                  </a:cubicBezTo>
                  <a:cubicBezTo>
                    <a:pt x="3133090" y="2147314"/>
                    <a:pt x="3127756" y="2136519"/>
                    <a:pt x="3131058" y="2126486"/>
                  </a:cubicBezTo>
                  <a:cubicBezTo>
                    <a:pt x="3138932" y="2102737"/>
                    <a:pt x="3146298" y="2078734"/>
                    <a:pt x="3153156" y="2054477"/>
                  </a:cubicBezTo>
                  <a:cubicBezTo>
                    <a:pt x="3155950" y="2044317"/>
                    <a:pt x="3166491" y="2038475"/>
                    <a:pt x="3176651" y="2041269"/>
                  </a:cubicBezTo>
                  <a:cubicBezTo>
                    <a:pt x="3186811" y="2044063"/>
                    <a:pt x="3192653" y="2054604"/>
                    <a:pt x="3189859" y="2064764"/>
                  </a:cubicBezTo>
                  <a:close/>
                  <a:moveTo>
                    <a:pt x="3141218" y="2211068"/>
                  </a:moveTo>
                  <a:cubicBezTo>
                    <a:pt x="3131947" y="2235071"/>
                    <a:pt x="3122041" y="2258820"/>
                    <a:pt x="3111627" y="2282315"/>
                  </a:cubicBezTo>
                  <a:cubicBezTo>
                    <a:pt x="3107309" y="2291967"/>
                    <a:pt x="3096133" y="2296285"/>
                    <a:pt x="3086481" y="2291967"/>
                  </a:cubicBezTo>
                  <a:cubicBezTo>
                    <a:pt x="3076829" y="2287649"/>
                    <a:pt x="3072511" y="2276473"/>
                    <a:pt x="3076829" y="2266821"/>
                  </a:cubicBezTo>
                  <a:cubicBezTo>
                    <a:pt x="3086989" y="2243961"/>
                    <a:pt x="3096641" y="2220720"/>
                    <a:pt x="3105658" y="2197225"/>
                  </a:cubicBezTo>
                  <a:cubicBezTo>
                    <a:pt x="3109468" y="2187446"/>
                    <a:pt x="3120517" y="2182493"/>
                    <a:pt x="3130296" y="2186303"/>
                  </a:cubicBezTo>
                  <a:cubicBezTo>
                    <a:pt x="3140075" y="2190113"/>
                    <a:pt x="3145028" y="2201162"/>
                    <a:pt x="3141218" y="2210941"/>
                  </a:cubicBezTo>
                  <a:close/>
                  <a:moveTo>
                    <a:pt x="3078734" y="2351911"/>
                  </a:moveTo>
                  <a:cubicBezTo>
                    <a:pt x="3067177" y="2374898"/>
                    <a:pt x="3055112" y="2397631"/>
                    <a:pt x="3042539" y="2419983"/>
                  </a:cubicBezTo>
                  <a:cubicBezTo>
                    <a:pt x="3037332" y="2429127"/>
                    <a:pt x="3025775" y="2432429"/>
                    <a:pt x="3016631" y="2427222"/>
                  </a:cubicBezTo>
                  <a:cubicBezTo>
                    <a:pt x="3007487" y="2422015"/>
                    <a:pt x="3004185" y="2410458"/>
                    <a:pt x="3009392" y="2401314"/>
                  </a:cubicBezTo>
                  <a:cubicBezTo>
                    <a:pt x="3021711" y="2379470"/>
                    <a:pt x="3033395" y="2357372"/>
                    <a:pt x="3044698" y="2334893"/>
                  </a:cubicBezTo>
                  <a:cubicBezTo>
                    <a:pt x="3049397" y="2325495"/>
                    <a:pt x="3060827" y="2321685"/>
                    <a:pt x="3070225" y="2326384"/>
                  </a:cubicBezTo>
                  <a:cubicBezTo>
                    <a:pt x="3079623" y="2331083"/>
                    <a:pt x="3083433" y="2342513"/>
                    <a:pt x="3078734" y="2351911"/>
                  </a:cubicBezTo>
                  <a:close/>
                  <a:moveTo>
                    <a:pt x="3003169" y="2486277"/>
                  </a:moveTo>
                  <a:cubicBezTo>
                    <a:pt x="2989580" y="2508121"/>
                    <a:pt x="2975356" y="2529457"/>
                    <a:pt x="2960751" y="2550539"/>
                  </a:cubicBezTo>
                  <a:cubicBezTo>
                    <a:pt x="2954782" y="2559175"/>
                    <a:pt x="2942844" y="2561334"/>
                    <a:pt x="2934208" y="2555365"/>
                  </a:cubicBezTo>
                  <a:cubicBezTo>
                    <a:pt x="2925572" y="2549396"/>
                    <a:pt x="2923413" y="2537458"/>
                    <a:pt x="2929382" y="2528822"/>
                  </a:cubicBezTo>
                  <a:cubicBezTo>
                    <a:pt x="2943733" y="2508248"/>
                    <a:pt x="2957449" y="2487293"/>
                    <a:pt x="2970784" y="2466084"/>
                  </a:cubicBezTo>
                  <a:cubicBezTo>
                    <a:pt x="2976372" y="2457194"/>
                    <a:pt x="2988183" y="2454527"/>
                    <a:pt x="2997073" y="2459988"/>
                  </a:cubicBezTo>
                  <a:cubicBezTo>
                    <a:pt x="3005963" y="2465449"/>
                    <a:pt x="3008630" y="2477387"/>
                    <a:pt x="3003169" y="2486277"/>
                  </a:cubicBezTo>
                  <a:close/>
                  <a:moveTo>
                    <a:pt x="2915285" y="2612896"/>
                  </a:moveTo>
                  <a:cubicBezTo>
                    <a:pt x="2899664" y="2633343"/>
                    <a:pt x="2883535" y="2653282"/>
                    <a:pt x="2867025" y="2672967"/>
                  </a:cubicBezTo>
                  <a:cubicBezTo>
                    <a:pt x="2860294" y="2680968"/>
                    <a:pt x="2848229" y="2681984"/>
                    <a:pt x="2840228" y="2675253"/>
                  </a:cubicBezTo>
                  <a:cubicBezTo>
                    <a:pt x="2832227" y="2668522"/>
                    <a:pt x="2831211" y="2656457"/>
                    <a:pt x="2837942" y="2648456"/>
                  </a:cubicBezTo>
                  <a:cubicBezTo>
                    <a:pt x="2854071" y="2629279"/>
                    <a:pt x="2869819" y="2609721"/>
                    <a:pt x="2885186" y="2589782"/>
                  </a:cubicBezTo>
                  <a:cubicBezTo>
                    <a:pt x="2891536" y="2581400"/>
                    <a:pt x="2903601" y="2579876"/>
                    <a:pt x="2911856" y="2586226"/>
                  </a:cubicBezTo>
                  <a:cubicBezTo>
                    <a:pt x="2920111" y="2592576"/>
                    <a:pt x="2921762" y="2604641"/>
                    <a:pt x="2915412" y="2612896"/>
                  </a:cubicBezTo>
                  <a:close/>
                  <a:moveTo>
                    <a:pt x="2815971" y="2730625"/>
                  </a:moveTo>
                  <a:cubicBezTo>
                    <a:pt x="2798445" y="2749420"/>
                    <a:pt x="2780538" y="2767835"/>
                    <a:pt x="2762250" y="2785870"/>
                  </a:cubicBezTo>
                  <a:cubicBezTo>
                    <a:pt x="2754757" y="2793235"/>
                    <a:pt x="2742692" y="2793109"/>
                    <a:pt x="2735326" y="2785616"/>
                  </a:cubicBezTo>
                  <a:cubicBezTo>
                    <a:pt x="2727960" y="2778123"/>
                    <a:pt x="2728087" y="2766057"/>
                    <a:pt x="2735580" y="2758691"/>
                  </a:cubicBezTo>
                  <a:cubicBezTo>
                    <a:pt x="2753487" y="2741166"/>
                    <a:pt x="2771013" y="2723132"/>
                    <a:pt x="2788158" y="2704717"/>
                  </a:cubicBezTo>
                  <a:cubicBezTo>
                    <a:pt x="2795270" y="2696970"/>
                    <a:pt x="2807335" y="2696589"/>
                    <a:pt x="2815082" y="2703701"/>
                  </a:cubicBezTo>
                  <a:cubicBezTo>
                    <a:pt x="2822829" y="2710813"/>
                    <a:pt x="2823210" y="2722878"/>
                    <a:pt x="2816098" y="2730625"/>
                  </a:cubicBezTo>
                  <a:close/>
                  <a:moveTo>
                    <a:pt x="2705989" y="2838448"/>
                  </a:moveTo>
                  <a:cubicBezTo>
                    <a:pt x="2686812" y="2855592"/>
                    <a:pt x="2667254" y="2872229"/>
                    <a:pt x="2647188" y="2888359"/>
                  </a:cubicBezTo>
                  <a:cubicBezTo>
                    <a:pt x="2639060" y="2894963"/>
                    <a:pt x="2626995" y="2893692"/>
                    <a:pt x="2620391" y="2885564"/>
                  </a:cubicBezTo>
                  <a:cubicBezTo>
                    <a:pt x="2613787" y="2877437"/>
                    <a:pt x="2615057" y="2865372"/>
                    <a:pt x="2623185" y="2858767"/>
                  </a:cubicBezTo>
                  <a:cubicBezTo>
                    <a:pt x="2642743" y="2843020"/>
                    <a:pt x="2661793" y="2826763"/>
                    <a:pt x="2680589" y="2810000"/>
                  </a:cubicBezTo>
                  <a:cubicBezTo>
                    <a:pt x="2688463" y="2803014"/>
                    <a:pt x="2700528" y="2803650"/>
                    <a:pt x="2707513" y="2811523"/>
                  </a:cubicBezTo>
                  <a:cubicBezTo>
                    <a:pt x="2714498" y="2819398"/>
                    <a:pt x="2713863" y="2831463"/>
                    <a:pt x="2705989" y="2838448"/>
                  </a:cubicBezTo>
                  <a:close/>
                  <a:moveTo>
                    <a:pt x="2586228" y="2935475"/>
                  </a:moveTo>
                  <a:cubicBezTo>
                    <a:pt x="2565527" y="2950715"/>
                    <a:pt x="2544445" y="2965447"/>
                    <a:pt x="2522982" y="2979671"/>
                  </a:cubicBezTo>
                  <a:cubicBezTo>
                    <a:pt x="2514219" y="2985513"/>
                    <a:pt x="2502408" y="2983100"/>
                    <a:pt x="2496566" y="2974337"/>
                  </a:cubicBezTo>
                  <a:cubicBezTo>
                    <a:pt x="2490724" y="2965574"/>
                    <a:pt x="2493137" y="2953763"/>
                    <a:pt x="2501900" y="2947921"/>
                  </a:cubicBezTo>
                  <a:cubicBezTo>
                    <a:pt x="2522855" y="2934079"/>
                    <a:pt x="2543429" y="2919601"/>
                    <a:pt x="2563622" y="2904741"/>
                  </a:cubicBezTo>
                  <a:cubicBezTo>
                    <a:pt x="2572131" y="2898519"/>
                    <a:pt x="2584069" y="2900297"/>
                    <a:pt x="2590292" y="2908806"/>
                  </a:cubicBezTo>
                  <a:cubicBezTo>
                    <a:pt x="2596515" y="2917314"/>
                    <a:pt x="2594737" y="2929253"/>
                    <a:pt x="2586228" y="2935475"/>
                  </a:cubicBezTo>
                  <a:close/>
                  <a:moveTo>
                    <a:pt x="2457831" y="3020692"/>
                  </a:moveTo>
                  <a:cubicBezTo>
                    <a:pt x="2435733" y="3033900"/>
                    <a:pt x="2413381" y="3046600"/>
                    <a:pt x="2390648" y="3058665"/>
                  </a:cubicBezTo>
                  <a:cubicBezTo>
                    <a:pt x="2381377" y="3063618"/>
                    <a:pt x="2369820" y="3060189"/>
                    <a:pt x="2364867" y="3050918"/>
                  </a:cubicBezTo>
                  <a:cubicBezTo>
                    <a:pt x="2359914" y="3041647"/>
                    <a:pt x="2363343" y="3030090"/>
                    <a:pt x="2372614" y="3025137"/>
                  </a:cubicBezTo>
                  <a:cubicBezTo>
                    <a:pt x="2394839" y="3013326"/>
                    <a:pt x="2416683" y="3000880"/>
                    <a:pt x="2438146" y="2988053"/>
                  </a:cubicBezTo>
                  <a:cubicBezTo>
                    <a:pt x="2447163" y="2982592"/>
                    <a:pt x="2458847" y="2985640"/>
                    <a:pt x="2464308" y="2994657"/>
                  </a:cubicBezTo>
                  <a:cubicBezTo>
                    <a:pt x="2469769" y="3003674"/>
                    <a:pt x="2466721" y="3015358"/>
                    <a:pt x="2457704" y="3020819"/>
                  </a:cubicBezTo>
                  <a:close/>
                  <a:moveTo>
                    <a:pt x="2321814" y="3093463"/>
                  </a:moveTo>
                  <a:cubicBezTo>
                    <a:pt x="2298573" y="3104512"/>
                    <a:pt x="2275078" y="3115053"/>
                    <a:pt x="2251329" y="3124959"/>
                  </a:cubicBezTo>
                  <a:cubicBezTo>
                    <a:pt x="2241677" y="3129023"/>
                    <a:pt x="2230501" y="3124451"/>
                    <a:pt x="2226437" y="3114672"/>
                  </a:cubicBezTo>
                  <a:cubicBezTo>
                    <a:pt x="2222373" y="3104893"/>
                    <a:pt x="2226945" y="3093844"/>
                    <a:pt x="2236724" y="3089780"/>
                  </a:cubicBezTo>
                  <a:cubicBezTo>
                    <a:pt x="2259965" y="3080128"/>
                    <a:pt x="2282952" y="3069841"/>
                    <a:pt x="2305558" y="3059046"/>
                  </a:cubicBezTo>
                  <a:cubicBezTo>
                    <a:pt x="2315083" y="3054474"/>
                    <a:pt x="2326386" y="3058538"/>
                    <a:pt x="2330958" y="3068063"/>
                  </a:cubicBezTo>
                  <a:cubicBezTo>
                    <a:pt x="2335530" y="3077588"/>
                    <a:pt x="2331466" y="3088891"/>
                    <a:pt x="2321941" y="3093463"/>
                  </a:cubicBezTo>
                  <a:close/>
                  <a:moveTo>
                    <a:pt x="2179574" y="3153026"/>
                  </a:moveTo>
                  <a:cubicBezTo>
                    <a:pt x="2155444" y="3161789"/>
                    <a:pt x="2131060" y="3169917"/>
                    <a:pt x="2106422" y="3177537"/>
                  </a:cubicBezTo>
                  <a:cubicBezTo>
                    <a:pt x="2096389" y="3180712"/>
                    <a:pt x="2085721" y="3174997"/>
                    <a:pt x="2082546" y="3164964"/>
                  </a:cubicBezTo>
                  <a:cubicBezTo>
                    <a:pt x="2079371" y="3154931"/>
                    <a:pt x="2085086" y="3144263"/>
                    <a:pt x="2095119" y="3141088"/>
                  </a:cubicBezTo>
                  <a:cubicBezTo>
                    <a:pt x="2119122" y="3133595"/>
                    <a:pt x="2142998" y="3125594"/>
                    <a:pt x="2166493" y="3117085"/>
                  </a:cubicBezTo>
                  <a:cubicBezTo>
                    <a:pt x="2176399" y="3113529"/>
                    <a:pt x="2187321" y="3118609"/>
                    <a:pt x="2190877" y="3128515"/>
                  </a:cubicBezTo>
                  <a:cubicBezTo>
                    <a:pt x="2194433" y="3138421"/>
                    <a:pt x="2189353" y="3149343"/>
                    <a:pt x="2179447" y="3152899"/>
                  </a:cubicBezTo>
                  <a:close/>
                  <a:moveTo>
                    <a:pt x="2032127" y="3198492"/>
                  </a:moveTo>
                  <a:cubicBezTo>
                    <a:pt x="2007362" y="3204842"/>
                    <a:pt x="1982343" y="3210684"/>
                    <a:pt x="1957070" y="3216018"/>
                  </a:cubicBezTo>
                  <a:cubicBezTo>
                    <a:pt x="1946783" y="3218177"/>
                    <a:pt x="1936623" y="3211573"/>
                    <a:pt x="1934591" y="3201286"/>
                  </a:cubicBezTo>
                  <a:cubicBezTo>
                    <a:pt x="1932559" y="3190999"/>
                    <a:pt x="1939036" y="3180839"/>
                    <a:pt x="1949323" y="3178807"/>
                  </a:cubicBezTo>
                  <a:cubicBezTo>
                    <a:pt x="1973961" y="3173727"/>
                    <a:pt x="1998472" y="3168012"/>
                    <a:pt x="2022602" y="3161789"/>
                  </a:cubicBezTo>
                  <a:cubicBezTo>
                    <a:pt x="2032762" y="3159122"/>
                    <a:pt x="2043176" y="3165345"/>
                    <a:pt x="2045843" y="3175505"/>
                  </a:cubicBezTo>
                  <a:cubicBezTo>
                    <a:pt x="2048510" y="3185665"/>
                    <a:pt x="2042287" y="3196079"/>
                    <a:pt x="2032127" y="3198746"/>
                  </a:cubicBezTo>
                  <a:close/>
                  <a:moveTo>
                    <a:pt x="1881251" y="3230115"/>
                  </a:moveTo>
                  <a:cubicBezTo>
                    <a:pt x="1855978" y="3234179"/>
                    <a:pt x="1830451" y="3237481"/>
                    <a:pt x="1804797" y="3240402"/>
                  </a:cubicBezTo>
                  <a:cubicBezTo>
                    <a:pt x="1794383" y="3241545"/>
                    <a:pt x="1784985" y="3234052"/>
                    <a:pt x="1783715" y="3223511"/>
                  </a:cubicBezTo>
                  <a:cubicBezTo>
                    <a:pt x="1782445" y="3212970"/>
                    <a:pt x="1790065" y="3203699"/>
                    <a:pt x="1800606" y="3202429"/>
                  </a:cubicBezTo>
                  <a:cubicBezTo>
                    <a:pt x="1825625" y="3199635"/>
                    <a:pt x="1850517" y="3196333"/>
                    <a:pt x="1875155" y="3192396"/>
                  </a:cubicBezTo>
                  <a:cubicBezTo>
                    <a:pt x="1885569" y="3190745"/>
                    <a:pt x="1895348" y="3197857"/>
                    <a:pt x="1896999" y="3208271"/>
                  </a:cubicBezTo>
                  <a:cubicBezTo>
                    <a:pt x="1898650" y="3218685"/>
                    <a:pt x="1891538" y="3228464"/>
                    <a:pt x="1881124" y="3230115"/>
                  </a:cubicBezTo>
                  <a:close/>
                  <a:moveTo>
                    <a:pt x="1727962" y="3247006"/>
                  </a:moveTo>
                  <a:cubicBezTo>
                    <a:pt x="1702435" y="3248657"/>
                    <a:pt x="1676781" y="3249673"/>
                    <a:pt x="1651000" y="3250054"/>
                  </a:cubicBezTo>
                  <a:cubicBezTo>
                    <a:pt x="1640459" y="3250181"/>
                    <a:pt x="1631823" y="3241799"/>
                    <a:pt x="1631696" y="3231258"/>
                  </a:cubicBezTo>
                  <a:cubicBezTo>
                    <a:pt x="1631569" y="3220717"/>
                    <a:pt x="1639951" y="3212081"/>
                    <a:pt x="1650492" y="3211954"/>
                  </a:cubicBezTo>
                  <a:cubicBezTo>
                    <a:pt x="1675765" y="3211573"/>
                    <a:pt x="1700784" y="3210557"/>
                    <a:pt x="1725676" y="3209033"/>
                  </a:cubicBezTo>
                  <a:cubicBezTo>
                    <a:pt x="1736217" y="3208398"/>
                    <a:pt x="1745234" y="3216399"/>
                    <a:pt x="1745869" y="3226813"/>
                  </a:cubicBezTo>
                  <a:cubicBezTo>
                    <a:pt x="1746504" y="3237227"/>
                    <a:pt x="1738503" y="3246371"/>
                    <a:pt x="1728089" y="3247006"/>
                  </a:cubicBezTo>
                  <a:close/>
                  <a:moveTo>
                    <a:pt x="1573784" y="3249419"/>
                  </a:moveTo>
                  <a:cubicBezTo>
                    <a:pt x="1548003" y="3248657"/>
                    <a:pt x="1522349" y="3247260"/>
                    <a:pt x="1496822" y="3245228"/>
                  </a:cubicBezTo>
                  <a:cubicBezTo>
                    <a:pt x="1486281" y="3244466"/>
                    <a:pt x="1478534" y="3235195"/>
                    <a:pt x="1479296" y="3224781"/>
                  </a:cubicBezTo>
                  <a:cubicBezTo>
                    <a:pt x="1480058" y="3214367"/>
                    <a:pt x="1489329" y="3206493"/>
                    <a:pt x="1499743" y="3207255"/>
                  </a:cubicBezTo>
                  <a:cubicBezTo>
                    <a:pt x="1524635" y="3209160"/>
                    <a:pt x="1549654" y="3210557"/>
                    <a:pt x="1574927" y="3211319"/>
                  </a:cubicBezTo>
                  <a:cubicBezTo>
                    <a:pt x="1585468" y="3211700"/>
                    <a:pt x="1593723" y="3220463"/>
                    <a:pt x="1593342" y="3231004"/>
                  </a:cubicBezTo>
                  <a:cubicBezTo>
                    <a:pt x="1592961" y="3241545"/>
                    <a:pt x="1584198" y="3249800"/>
                    <a:pt x="1573657" y="3249419"/>
                  </a:cubicBezTo>
                  <a:close/>
                  <a:moveTo>
                    <a:pt x="1419987" y="3237481"/>
                  </a:moveTo>
                  <a:cubicBezTo>
                    <a:pt x="1394333" y="3234306"/>
                    <a:pt x="1368933" y="3230496"/>
                    <a:pt x="1343787" y="3226051"/>
                  </a:cubicBezTo>
                  <a:cubicBezTo>
                    <a:pt x="1333373" y="3224273"/>
                    <a:pt x="1326515" y="3214367"/>
                    <a:pt x="1328293" y="3203953"/>
                  </a:cubicBezTo>
                  <a:cubicBezTo>
                    <a:pt x="1330071" y="3193539"/>
                    <a:pt x="1339977" y="3186681"/>
                    <a:pt x="1350391" y="3188459"/>
                  </a:cubicBezTo>
                  <a:cubicBezTo>
                    <a:pt x="1375029" y="3192777"/>
                    <a:pt x="1399794" y="3196460"/>
                    <a:pt x="1424813" y="3199635"/>
                  </a:cubicBezTo>
                  <a:cubicBezTo>
                    <a:pt x="1435227" y="3200905"/>
                    <a:pt x="1442593" y="3210430"/>
                    <a:pt x="1441323" y="3220971"/>
                  </a:cubicBezTo>
                  <a:cubicBezTo>
                    <a:pt x="1440053" y="3231512"/>
                    <a:pt x="1430528" y="3238751"/>
                    <a:pt x="1419987" y="3237481"/>
                  </a:cubicBezTo>
                  <a:close/>
                  <a:moveTo>
                    <a:pt x="1268095" y="3211065"/>
                  </a:moveTo>
                  <a:cubicBezTo>
                    <a:pt x="1242949" y="3205477"/>
                    <a:pt x="1218057" y="3199254"/>
                    <a:pt x="1193292" y="3192396"/>
                  </a:cubicBezTo>
                  <a:cubicBezTo>
                    <a:pt x="1183132" y="3189602"/>
                    <a:pt x="1177163" y="3179188"/>
                    <a:pt x="1179957" y="3169028"/>
                  </a:cubicBezTo>
                  <a:cubicBezTo>
                    <a:pt x="1182751" y="3158868"/>
                    <a:pt x="1193165" y="3152899"/>
                    <a:pt x="1203325" y="3155693"/>
                  </a:cubicBezTo>
                  <a:cubicBezTo>
                    <a:pt x="1227455" y="3162297"/>
                    <a:pt x="1251839" y="3168393"/>
                    <a:pt x="1276350" y="3173854"/>
                  </a:cubicBezTo>
                  <a:cubicBezTo>
                    <a:pt x="1286637" y="3176140"/>
                    <a:pt x="1293114" y="3186300"/>
                    <a:pt x="1290828" y="3196587"/>
                  </a:cubicBezTo>
                  <a:cubicBezTo>
                    <a:pt x="1288542" y="3206874"/>
                    <a:pt x="1278382" y="3213351"/>
                    <a:pt x="1268095" y="3211065"/>
                  </a:cubicBezTo>
                  <a:close/>
                  <a:moveTo>
                    <a:pt x="1119505" y="3170298"/>
                  </a:moveTo>
                  <a:cubicBezTo>
                    <a:pt x="1094994" y="3162297"/>
                    <a:pt x="1070737" y="3153788"/>
                    <a:pt x="1046861" y="3144644"/>
                  </a:cubicBezTo>
                  <a:cubicBezTo>
                    <a:pt x="1037082" y="3140961"/>
                    <a:pt x="1032129" y="3129912"/>
                    <a:pt x="1035812" y="3120006"/>
                  </a:cubicBezTo>
                  <a:cubicBezTo>
                    <a:pt x="1039495" y="3110100"/>
                    <a:pt x="1050544" y="3105274"/>
                    <a:pt x="1060450" y="3108957"/>
                  </a:cubicBezTo>
                  <a:cubicBezTo>
                    <a:pt x="1083818" y="3117847"/>
                    <a:pt x="1107567" y="3126229"/>
                    <a:pt x="1131443" y="3134103"/>
                  </a:cubicBezTo>
                  <a:cubicBezTo>
                    <a:pt x="1141476" y="3137405"/>
                    <a:pt x="1146937" y="3148073"/>
                    <a:pt x="1143635" y="3158106"/>
                  </a:cubicBezTo>
                  <a:cubicBezTo>
                    <a:pt x="1140333" y="3168139"/>
                    <a:pt x="1129665" y="3173600"/>
                    <a:pt x="1119632" y="3170298"/>
                  </a:cubicBezTo>
                  <a:close/>
                  <a:moveTo>
                    <a:pt x="975741" y="3115180"/>
                  </a:moveTo>
                  <a:cubicBezTo>
                    <a:pt x="952119" y="3104893"/>
                    <a:pt x="928751" y="3093971"/>
                    <a:pt x="905764" y="3082668"/>
                  </a:cubicBezTo>
                  <a:cubicBezTo>
                    <a:pt x="896366" y="3077969"/>
                    <a:pt x="892429" y="3066539"/>
                    <a:pt x="897128" y="3057141"/>
                  </a:cubicBezTo>
                  <a:cubicBezTo>
                    <a:pt x="901827" y="3047743"/>
                    <a:pt x="913257" y="3043806"/>
                    <a:pt x="922655" y="3048505"/>
                  </a:cubicBezTo>
                  <a:cubicBezTo>
                    <a:pt x="945134" y="3059681"/>
                    <a:pt x="967867" y="3070222"/>
                    <a:pt x="990981" y="3080255"/>
                  </a:cubicBezTo>
                  <a:cubicBezTo>
                    <a:pt x="1000633" y="3084446"/>
                    <a:pt x="1005078" y="3095749"/>
                    <a:pt x="1000760" y="3105274"/>
                  </a:cubicBezTo>
                  <a:cubicBezTo>
                    <a:pt x="996442" y="3114799"/>
                    <a:pt x="985266" y="3119371"/>
                    <a:pt x="975741" y="3115053"/>
                  </a:cubicBezTo>
                  <a:close/>
                  <a:moveTo>
                    <a:pt x="837565" y="3046727"/>
                  </a:moveTo>
                  <a:cubicBezTo>
                    <a:pt x="815086" y="3034281"/>
                    <a:pt x="792861" y="3021200"/>
                    <a:pt x="771017" y="3007738"/>
                  </a:cubicBezTo>
                  <a:cubicBezTo>
                    <a:pt x="762127" y="3002150"/>
                    <a:pt x="759333" y="2990466"/>
                    <a:pt x="764794" y="2981576"/>
                  </a:cubicBezTo>
                  <a:cubicBezTo>
                    <a:pt x="770255" y="2972686"/>
                    <a:pt x="782066" y="2969892"/>
                    <a:pt x="790956" y="2975353"/>
                  </a:cubicBezTo>
                  <a:cubicBezTo>
                    <a:pt x="812292" y="2988561"/>
                    <a:pt x="834009" y="3001261"/>
                    <a:pt x="855980" y="3013453"/>
                  </a:cubicBezTo>
                  <a:cubicBezTo>
                    <a:pt x="865124" y="3018533"/>
                    <a:pt x="868553" y="3030217"/>
                    <a:pt x="863346" y="3039361"/>
                  </a:cubicBezTo>
                  <a:cubicBezTo>
                    <a:pt x="858139" y="3048505"/>
                    <a:pt x="846582" y="3051934"/>
                    <a:pt x="837438" y="3046727"/>
                  </a:cubicBezTo>
                  <a:close/>
                  <a:moveTo>
                    <a:pt x="706374" y="2965574"/>
                  </a:moveTo>
                  <a:cubicBezTo>
                    <a:pt x="685165" y="2950969"/>
                    <a:pt x="664337" y="2935984"/>
                    <a:pt x="643890" y="2920489"/>
                  </a:cubicBezTo>
                  <a:cubicBezTo>
                    <a:pt x="635508" y="2914139"/>
                    <a:pt x="633857" y="2902201"/>
                    <a:pt x="640207" y="2893820"/>
                  </a:cubicBezTo>
                  <a:cubicBezTo>
                    <a:pt x="646557" y="2885438"/>
                    <a:pt x="658495" y="2883787"/>
                    <a:pt x="666877" y="2890137"/>
                  </a:cubicBezTo>
                  <a:cubicBezTo>
                    <a:pt x="686816" y="2905250"/>
                    <a:pt x="707263" y="2919982"/>
                    <a:pt x="727964" y="2934205"/>
                  </a:cubicBezTo>
                  <a:cubicBezTo>
                    <a:pt x="736600" y="2940174"/>
                    <a:pt x="738886" y="2951985"/>
                    <a:pt x="732917" y="2960748"/>
                  </a:cubicBezTo>
                  <a:cubicBezTo>
                    <a:pt x="726948" y="2969511"/>
                    <a:pt x="715137" y="2971670"/>
                    <a:pt x="706374" y="2965701"/>
                  </a:cubicBezTo>
                  <a:close/>
                  <a:moveTo>
                    <a:pt x="583565" y="2872610"/>
                  </a:moveTo>
                  <a:cubicBezTo>
                    <a:pt x="563880" y="2856101"/>
                    <a:pt x="544449" y="2839210"/>
                    <a:pt x="525526" y="2821810"/>
                  </a:cubicBezTo>
                  <a:cubicBezTo>
                    <a:pt x="517779" y="2814698"/>
                    <a:pt x="517271" y="2802634"/>
                    <a:pt x="524383" y="2794887"/>
                  </a:cubicBezTo>
                  <a:cubicBezTo>
                    <a:pt x="531495" y="2787139"/>
                    <a:pt x="543560" y="2786632"/>
                    <a:pt x="551307" y="2793744"/>
                  </a:cubicBezTo>
                  <a:cubicBezTo>
                    <a:pt x="569849" y="2810762"/>
                    <a:pt x="588645" y="2827272"/>
                    <a:pt x="607949" y="2843401"/>
                  </a:cubicBezTo>
                  <a:cubicBezTo>
                    <a:pt x="616077" y="2850132"/>
                    <a:pt x="617093" y="2862197"/>
                    <a:pt x="610362" y="2870198"/>
                  </a:cubicBezTo>
                  <a:cubicBezTo>
                    <a:pt x="603631" y="2878198"/>
                    <a:pt x="591566" y="2879342"/>
                    <a:pt x="583565" y="2872610"/>
                  </a:cubicBezTo>
                  <a:close/>
                  <a:moveTo>
                    <a:pt x="470027" y="2768344"/>
                  </a:moveTo>
                  <a:cubicBezTo>
                    <a:pt x="451993" y="2750056"/>
                    <a:pt x="434340" y="2731387"/>
                    <a:pt x="417068" y="2712337"/>
                  </a:cubicBezTo>
                  <a:cubicBezTo>
                    <a:pt x="410083" y="2704463"/>
                    <a:pt x="410718" y="2692525"/>
                    <a:pt x="418465" y="2685413"/>
                  </a:cubicBezTo>
                  <a:cubicBezTo>
                    <a:pt x="426212" y="2678301"/>
                    <a:pt x="438277" y="2679063"/>
                    <a:pt x="445389" y="2686810"/>
                  </a:cubicBezTo>
                  <a:cubicBezTo>
                    <a:pt x="462153" y="2705479"/>
                    <a:pt x="479425" y="2723767"/>
                    <a:pt x="497078" y="2741547"/>
                  </a:cubicBezTo>
                  <a:cubicBezTo>
                    <a:pt x="504444" y="2749039"/>
                    <a:pt x="504444" y="2761104"/>
                    <a:pt x="496951" y="2768470"/>
                  </a:cubicBezTo>
                  <a:cubicBezTo>
                    <a:pt x="489458" y="2775837"/>
                    <a:pt x="477393" y="2775837"/>
                    <a:pt x="470027" y="2768344"/>
                  </a:cubicBezTo>
                  <a:close/>
                  <a:moveTo>
                    <a:pt x="366903" y="2653790"/>
                  </a:moveTo>
                  <a:cubicBezTo>
                    <a:pt x="350647" y="2633978"/>
                    <a:pt x="334899" y="2613658"/>
                    <a:pt x="319532" y="2593084"/>
                  </a:cubicBezTo>
                  <a:cubicBezTo>
                    <a:pt x="313309" y="2584575"/>
                    <a:pt x="314960" y="2572764"/>
                    <a:pt x="323469" y="2566414"/>
                  </a:cubicBezTo>
                  <a:cubicBezTo>
                    <a:pt x="331978" y="2560064"/>
                    <a:pt x="343789" y="2561842"/>
                    <a:pt x="350139" y="2570351"/>
                  </a:cubicBezTo>
                  <a:cubicBezTo>
                    <a:pt x="365125" y="2590544"/>
                    <a:pt x="380492" y="2610229"/>
                    <a:pt x="396367" y="2629660"/>
                  </a:cubicBezTo>
                  <a:cubicBezTo>
                    <a:pt x="402971" y="2637788"/>
                    <a:pt x="401828" y="2649853"/>
                    <a:pt x="393700" y="2656457"/>
                  </a:cubicBezTo>
                  <a:cubicBezTo>
                    <a:pt x="385572" y="2663061"/>
                    <a:pt x="373507" y="2661918"/>
                    <a:pt x="366903" y="2653790"/>
                  </a:cubicBezTo>
                  <a:close/>
                  <a:moveTo>
                    <a:pt x="274955" y="2530092"/>
                  </a:moveTo>
                  <a:cubicBezTo>
                    <a:pt x="260604" y="2508756"/>
                    <a:pt x="246888" y="2487166"/>
                    <a:pt x="233553" y="2465195"/>
                  </a:cubicBezTo>
                  <a:cubicBezTo>
                    <a:pt x="228092" y="2456178"/>
                    <a:pt x="231013" y="2444494"/>
                    <a:pt x="240030" y="2439033"/>
                  </a:cubicBezTo>
                  <a:cubicBezTo>
                    <a:pt x="249047" y="2433572"/>
                    <a:pt x="260731" y="2436493"/>
                    <a:pt x="266192" y="2445510"/>
                  </a:cubicBezTo>
                  <a:cubicBezTo>
                    <a:pt x="279146" y="2466973"/>
                    <a:pt x="292735" y="2488182"/>
                    <a:pt x="306705" y="2508883"/>
                  </a:cubicBezTo>
                  <a:cubicBezTo>
                    <a:pt x="312547" y="2517646"/>
                    <a:pt x="310261" y="2529457"/>
                    <a:pt x="301498" y="2535299"/>
                  </a:cubicBezTo>
                  <a:cubicBezTo>
                    <a:pt x="292735" y="2541141"/>
                    <a:pt x="280924" y="2538855"/>
                    <a:pt x="275082" y="2530092"/>
                  </a:cubicBezTo>
                  <a:close/>
                  <a:moveTo>
                    <a:pt x="195326" y="2398139"/>
                  </a:moveTo>
                  <a:cubicBezTo>
                    <a:pt x="183134" y="2375660"/>
                    <a:pt x="171450" y="2352800"/>
                    <a:pt x="160274" y="2329559"/>
                  </a:cubicBezTo>
                  <a:cubicBezTo>
                    <a:pt x="155702" y="2320034"/>
                    <a:pt x="159639" y="2308731"/>
                    <a:pt x="169164" y="2304159"/>
                  </a:cubicBezTo>
                  <a:cubicBezTo>
                    <a:pt x="178689" y="2299587"/>
                    <a:pt x="189992" y="2303524"/>
                    <a:pt x="194564" y="2313049"/>
                  </a:cubicBezTo>
                  <a:cubicBezTo>
                    <a:pt x="205486" y="2335655"/>
                    <a:pt x="216916" y="2358007"/>
                    <a:pt x="228854" y="2379978"/>
                  </a:cubicBezTo>
                  <a:cubicBezTo>
                    <a:pt x="233807" y="2389249"/>
                    <a:pt x="230378" y="2400806"/>
                    <a:pt x="221234" y="2405759"/>
                  </a:cubicBezTo>
                  <a:cubicBezTo>
                    <a:pt x="212090" y="2410712"/>
                    <a:pt x="200406" y="2407283"/>
                    <a:pt x="195453" y="2398139"/>
                  </a:cubicBezTo>
                  <a:close/>
                  <a:moveTo>
                    <a:pt x="128524" y="2259201"/>
                  </a:moveTo>
                  <a:cubicBezTo>
                    <a:pt x="118491" y="2235579"/>
                    <a:pt x="108966" y="2211703"/>
                    <a:pt x="100076" y="2187573"/>
                  </a:cubicBezTo>
                  <a:cubicBezTo>
                    <a:pt x="96393" y="2177667"/>
                    <a:pt x="101473" y="2166745"/>
                    <a:pt x="111379" y="2163062"/>
                  </a:cubicBezTo>
                  <a:cubicBezTo>
                    <a:pt x="121285" y="2159379"/>
                    <a:pt x="132207" y="2164459"/>
                    <a:pt x="135890" y="2174365"/>
                  </a:cubicBezTo>
                  <a:cubicBezTo>
                    <a:pt x="144653" y="2197987"/>
                    <a:pt x="153797" y="2221355"/>
                    <a:pt x="163576" y="2244342"/>
                  </a:cubicBezTo>
                  <a:cubicBezTo>
                    <a:pt x="167640" y="2253994"/>
                    <a:pt x="163195" y="2265170"/>
                    <a:pt x="153543" y="2269361"/>
                  </a:cubicBezTo>
                  <a:cubicBezTo>
                    <a:pt x="143891" y="2273552"/>
                    <a:pt x="132715" y="2268980"/>
                    <a:pt x="128524" y="2259328"/>
                  </a:cubicBezTo>
                  <a:close/>
                  <a:moveTo>
                    <a:pt x="75184" y="2114675"/>
                  </a:moveTo>
                  <a:cubicBezTo>
                    <a:pt x="67437" y="2090291"/>
                    <a:pt x="60325" y="2065526"/>
                    <a:pt x="53721" y="2040634"/>
                  </a:cubicBezTo>
                  <a:cubicBezTo>
                    <a:pt x="51054" y="2030474"/>
                    <a:pt x="57150" y="2020060"/>
                    <a:pt x="67310" y="2017393"/>
                  </a:cubicBezTo>
                  <a:cubicBezTo>
                    <a:pt x="77470" y="2014726"/>
                    <a:pt x="87884" y="2020822"/>
                    <a:pt x="90551" y="2030982"/>
                  </a:cubicBezTo>
                  <a:cubicBezTo>
                    <a:pt x="97028" y="2055366"/>
                    <a:pt x="104013" y="2079369"/>
                    <a:pt x="111506" y="2103245"/>
                  </a:cubicBezTo>
                  <a:cubicBezTo>
                    <a:pt x="114681" y="2113278"/>
                    <a:pt x="109093" y="2123946"/>
                    <a:pt x="99060" y="2127121"/>
                  </a:cubicBezTo>
                  <a:cubicBezTo>
                    <a:pt x="89027" y="2130296"/>
                    <a:pt x="78359" y="2124708"/>
                    <a:pt x="75184" y="2114675"/>
                  </a:cubicBezTo>
                  <a:close/>
                  <a:moveTo>
                    <a:pt x="35814" y="1965577"/>
                  </a:moveTo>
                  <a:cubicBezTo>
                    <a:pt x="30480" y="1940558"/>
                    <a:pt x="25654" y="1915285"/>
                    <a:pt x="21590" y="1889885"/>
                  </a:cubicBezTo>
                  <a:cubicBezTo>
                    <a:pt x="19939" y="1879471"/>
                    <a:pt x="26924" y="1869692"/>
                    <a:pt x="37338" y="1868041"/>
                  </a:cubicBezTo>
                  <a:cubicBezTo>
                    <a:pt x="47752" y="1866390"/>
                    <a:pt x="57531" y="1873375"/>
                    <a:pt x="59182" y="1883789"/>
                  </a:cubicBezTo>
                  <a:cubicBezTo>
                    <a:pt x="63246" y="1908681"/>
                    <a:pt x="67945" y="1933319"/>
                    <a:pt x="73152" y="1957703"/>
                  </a:cubicBezTo>
                  <a:cubicBezTo>
                    <a:pt x="75311" y="1967990"/>
                    <a:pt x="68834" y="1978150"/>
                    <a:pt x="58547" y="1980309"/>
                  </a:cubicBezTo>
                  <a:cubicBezTo>
                    <a:pt x="48260" y="1982468"/>
                    <a:pt x="38100" y="1975991"/>
                    <a:pt x="35941" y="1965704"/>
                  </a:cubicBezTo>
                  <a:close/>
                  <a:moveTo>
                    <a:pt x="10795" y="1813558"/>
                  </a:moveTo>
                  <a:cubicBezTo>
                    <a:pt x="7874" y="1788158"/>
                    <a:pt x="5461" y="1762504"/>
                    <a:pt x="3810" y="1736851"/>
                  </a:cubicBezTo>
                  <a:cubicBezTo>
                    <a:pt x="3048" y="1726309"/>
                    <a:pt x="11049" y="1717292"/>
                    <a:pt x="21463" y="1716530"/>
                  </a:cubicBezTo>
                  <a:cubicBezTo>
                    <a:pt x="31877" y="1715768"/>
                    <a:pt x="41021" y="1723770"/>
                    <a:pt x="41783" y="1734183"/>
                  </a:cubicBezTo>
                  <a:cubicBezTo>
                    <a:pt x="43434" y="1759329"/>
                    <a:pt x="45847" y="1784348"/>
                    <a:pt x="48641" y="1809113"/>
                  </a:cubicBezTo>
                  <a:cubicBezTo>
                    <a:pt x="49911" y="1819527"/>
                    <a:pt x="42418" y="1829052"/>
                    <a:pt x="31877" y="1830195"/>
                  </a:cubicBezTo>
                  <a:cubicBezTo>
                    <a:pt x="21336" y="1831338"/>
                    <a:pt x="11938" y="1823973"/>
                    <a:pt x="10795" y="1813431"/>
                  </a:cubicBezTo>
                  <a:close/>
                  <a:moveTo>
                    <a:pt x="381" y="1659889"/>
                  </a:moveTo>
                  <a:cubicBezTo>
                    <a:pt x="127" y="1648331"/>
                    <a:pt x="0" y="1636648"/>
                    <a:pt x="0" y="1625091"/>
                  </a:cubicBezTo>
                  <a:lnTo>
                    <a:pt x="19050" y="1625091"/>
                  </a:lnTo>
                  <a:lnTo>
                    <a:pt x="35179" y="1635378"/>
                  </a:lnTo>
                  <a:cubicBezTo>
                    <a:pt x="30607" y="1642490"/>
                    <a:pt x="21971" y="1645792"/>
                    <a:pt x="13843" y="1643378"/>
                  </a:cubicBezTo>
                  <a:cubicBezTo>
                    <a:pt x="5715" y="1640965"/>
                    <a:pt x="0" y="1633473"/>
                    <a:pt x="0" y="1624964"/>
                  </a:cubicBezTo>
                  <a:cubicBezTo>
                    <a:pt x="0" y="1599183"/>
                    <a:pt x="635" y="1573402"/>
                    <a:pt x="1778" y="1547875"/>
                  </a:cubicBezTo>
                  <a:cubicBezTo>
                    <a:pt x="2286" y="1537334"/>
                    <a:pt x="11176" y="1529206"/>
                    <a:pt x="21717" y="1529714"/>
                  </a:cubicBezTo>
                  <a:cubicBezTo>
                    <a:pt x="32258" y="1530222"/>
                    <a:pt x="40386" y="1539112"/>
                    <a:pt x="39878" y="1549653"/>
                  </a:cubicBezTo>
                  <a:cubicBezTo>
                    <a:pt x="38735" y="1574672"/>
                    <a:pt x="38100" y="1599818"/>
                    <a:pt x="38100" y="1624964"/>
                  </a:cubicBezTo>
                  <a:lnTo>
                    <a:pt x="19050" y="1624964"/>
                  </a:lnTo>
                  <a:lnTo>
                    <a:pt x="2921" y="1614677"/>
                  </a:lnTo>
                  <a:cubicBezTo>
                    <a:pt x="7493" y="1607565"/>
                    <a:pt x="16129" y="1604263"/>
                    <a:pt x="24257" y="1606676"/>
                  </a:cubicBezTo>
                  <a:cubicBezTo>
                    <a:pt x="32385" y="1609089"/>
                    <a:pt x="38100" y="1616582"/>
                    <a:pt x="38100" y="1624964"/>
                  </a:cubicBezTo>
                  <a:cubicBezTo>
                    <a:pt x="38100" y="1636393"/>
                    <a:pt x="38227" y="1647696"/>
                    <a:pt x="38481" y="1658999"/>
                  </a:cubicBezTo>
                  <a:cubicBezTo>
                    <a:pt x="38735" y="1669540"/>
                    <a:pt x="30353" y="1678176"/>
                    <a:pt x="19812" y="1678430"/>
                  </a:cubicBezTo>
                  <a:cubicBezTo>
                    <a:pt x="9271" y="1678684"/>
                    <a:pt x="635" y="1670302"/>
                    <a:pt x="381" y="1659761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8575"/>
              <a:ext cx="3250260" cy="32216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23"/>
                </a:lnSpc>
              </a:pPr>
              <a:r>
                <a:rPr lang="en-US" sz="2799">
                  <a:solidFill>
                    <a:srgbClr val="88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3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435619" y="5051336"/>
            <a:ext cx="2437695" cy="2437702"/>
            <a:chOff x="0" y="0"/>
            <a:chExt cx="3250260" cy="3250270"/>
          </a:xfrm>
        </p:grpSpPr>
        <p:sp>
          <p:nvSpPr>
            <p:cNvPr id="28" name="Freeform 28"/>
            <p:cNvSpPr/>
            <p:nvPr/>
          </p:nvSpPr>
          <p:spPr>
            <a:xfrm>
              <a:off x="19050" y="19050"/>
              <a:ext cx="3212211" cy="3212208"/>
            </a:xfrm>
            <a:custGeom>
              <a:avLst/>
              <a:gdLst/>
              <a:ahLst/>
              <a:cxnLst/>
              <a:rect l="l" t="t" r="r" b="b"/>
              <a:pathLst>
                <a:path w="3212211" h="3212208">
                  <a:moveTo>
                    <a:pt x="0" y="1606041"/>
                  </a:moveTo>
                  <a:cubicBezTo>
                    <a:pt x="0" y="719073"/>
                    <a:pt x="719074" y="0"/>
                    <a:pt x="1606042" y="0"/>
                  </a:cubicBezTo>
                  <a:cubicBezTo>
                    <a:pt x="2493010" y="0"/>
                    <a:pt x="3212211" y="719073"/>
                    <a:pt x="3212211" y="1606041"/>
                  </a:cubicBezTo>
                  <a:cubicBezTo>
                    <a:pt x="3212211" y="2493008"/>
                    <a:pt x="2493137" y="3212208"/>
                    <a:pt x="1606042" y="3212208"/>
                  </a:cubicBezTo>
                  <a:cubicBezTo>
                    <a:pt x="718947" y="3212208"/>
                    <a:pt x="0" y="2493135"/>
                    <a:pt x="0" y="1606041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127"/>
              <a:ext cx="3250311" cy="3250055"/>
            </a:xfrm>
            <a:custGeom>
              <a:avLst/>
              <a:gdLst/>
              <a:ahLst/>
              <a:cxnLst/>
              <a:rect l="l" t="t" r="r" b="b"/>
              <a:pathLst>
                <a:path w="3250311" h="3250055">
                  <a:moveTo>
                    <a:pt x="7239" y="1471040"/>
                  </a:moveTo>
                  <a:cubicBezTo>
                    <a:pt x="9652" y="1445386"/>
                    <a:pt x="12700" y="1419859"/>
                    <a:pt x="16256" y="1394459"/>
                  </a:cubicBezTo>
                  <a:cubicBezTo>
                    <a:pt x="17780" y="1384045"/>
                    <a:pt x="27432" y="1376806"/>
                    <a:pt x="37846" y="1378330"/>
                  </a:cubicBezTo>
                  <a:cubicBezTo>
                    <a:pt x="48260" y="1379854"/>
                    <a:pt x="55499" y="1389506"/>
                    <a:pt x="53975" y="1399920"/>
                  </a:cubicBezTo>
                  <a:cubicBezTo>
                    <a:pt x="50419" y="1424685"/>
                    <a:pt x="47498" y="1449577"/>
                    <a:pt x="45212" y="1474723"/>
                  </a:cubicBezTo>
                  <a:cubicBezTo>
                    <a:pt x="44196" y="1485137"/>
                    <a:pt x="34925" y="1492884"/>
                    <a:pt x="24511" y="1491868"/>
                  </a:cubicBezTo>
                  <a:cubicBezTo>
                    <a:pt x="14097" y="1490852"/>
                    <a:pt x="6350" y="1481581"/>
                    <a:pt x="7366" y="1471167"/>
                  </a:cubicBezTo>
                  <a:close/>
                  <a:moveTo>
                    <a:pt x="29083" y="1318513"/>
                  </a:moveTo>
                  <a:cubicBezTo>
                    <a:pt x="33909" y="1293240"/>
                    <a:pt x="39370" y="1268094"/>
                    <a:pt x="45339" y="1243202"/>
                  </a:cubicBezTo>
                  <a:cubicBezTo>
                    <a:pt x="47752" y="1232915"/>
                    <a:pt x="58039" y="1226692"/>
                    <a:pt x="68326" y="1229105"/>
                  </a:cubicBezTo>
                  <a:cubicBezTo>
                    <a:pt x="78613" y="1231518"/>
                    <a:pt x="84836" y="1241805"/>
                    <a:pt x="82423" y="1252092"/>
                  </a:cubicBezTo>
                  <a:cubicBezTo>
                    <a:pt x="76581" y="1276349"/>
                    <a:pt x="71247" y="1300987"/>
                    <a:pt x="66548" y="1325625"/>
                  </a:cubicBezTo>
                  <a:cubicBezTo>
                    <a:pt x="64516" y="1335912"/>
                    <a:pt x="54610" y="1342770"/>
                    <a:pt x="44323" y="1340738"/>
                  </a:cubicBezTo>
                  <a:cubicBezTo>
                    <a:pt x="34036" y="1338706"/>
                    <a:pt x="27178" y="1328800"/>
                    <a:pt x="29210" y="1318513"/>
                  </a:cubicBezTo>
                  <a:close/>
                  <a:moveTo>
                    <a:pt x="65278" y="1168653"/>
                  </a:moveTo>
                  <a:cubicBezTo>
                    <a:pt x="72517" y="1143888"/>
                    <a:pt x="80264" y="1119377"/>
                    <a:pt x="88646" y="1095247"/>
                  </a:cubicBezTo>
                  <a:cubicBezTo>
                    <a:pt x="92075" y="1085341"/>
                    <a:pt x="102870" y="1080007"/>
                    <a:pt x="112903" y="1083436"/>
                  </a:cubicBezTo>
                  <a:cubicBezTo>
                    <a:pt x="122936" y="1086865"/>
                    <a:pt x="128143" y="1097660"/>
                    <a:pt x="124714" y="1107693"/>
                  </a:cubicBezTo>
                  <a:cubicBezTo>
                    <a:pt x="116586" y="1131315"/>
                    <a:pt x="108966" y="1155318"/>
                    <a:pt x="101854" y="1179448"/>
                  </a:cubicBezTo>
                  <a:cubicBezTo>
                    <a:pt x="98933" y="1189608"/>
                    <a:pt x="88265" y="1195323"/>
                    <a:pt x="78232" y="1192402"/>
                  </a:cubicBezTo>
                  <a:cubicBezTo>
                    <a:pt x="68199" y="1189481"/>
                    <a:pt x="62357" y="1178813"/>
                    <a:pt x="65278" y="1168780"/>
                  </a:cubicBezTo>
                  <a:close/>
                  <a:moveTo>
                    <a:pt x="115189" y="1022730"/>
                  </a:moveTo>
                  <a:cubicBezTo>
                    <a:pt x="124714" y="998727"/>
                    <a:pt x="134874" y="975105"/>
                    <a:pt x="145542" y="951737"/>
                  </a:cubicBezTo>
                  <a:cubicBezTo>
                    <a:pt x="149860" y="942212"/>
                    <a:pt x="161163" y="937894"/>
                    <a:pt x="170815" y="942339"/>
                  </a:cubicBezTo>
                  <a:cubicBezTo>
                    <a:pt x="180467" y="946784"/>
                    <a:pt x="184658" y="957960"/>
                    <a:pt x="180213" y="967612"/>
                  </a:cubicBezTo>
                  <a:cubicBezTo>
                    <a:pt x="169799" y="990472"/>
                    <a:pt x="159893" y="1013586"/>
                    <a:pt x="150622" y="1036954"/>
                  </a:cubicBezTo>
                  <a:cubicBezTo>
                    <a:pt x="146685" y="1046733"/>
                    <a:pt x="135636" y="1051432"/>
                    <a:pt x="125857" y="1047622"/>
                  </a:cubicBezTo>
                  <a:cubicBezTo>
                    <a:pt x="116078" y="1043812"/>
                    <a:pt x="111379" y="1032636"/>
                    <a:pt x="115189" y="1022857"/>
                  </a:cubicBezTo>
                  <a:close/>
                  <a:moveTo>
                    <a:pt x="179070" y="882522"/>
                  </a:moveTo>
                  <a:cubicBezTo>
                    <a:pt x="190881" y="859662"/>
                    <a:pt x="203200" y="837056"/>
                    <a:pt x="215900" y="814831"/>
                  </a:cubicBezTo>
                  <a:cubicBezTo>
                    <a:pt x="221107" y="805687"/>
                    <a:pt x="232791" y="802639"/>
                    <a:pt x="241935" y="807846"/>
                  </a:cubicBezTo>
                  <a:cubicBezTo>
                    <a:pt x="251079" y="813053"/>
                    <a:pt x="254127" y="824737"/>
                    <a:pt x="248920" y="833881"/>
                  </a:cubicBezTo>
                  <a:cubicBezTo>
                    <a:pt x="236347" y="855598"/>
                    <a:pt x="224409" y="877569"/>
                    <a:pt x="212852" y="899921"/>
                  </a:cubicBezTo>
                  <a:cubicBezTo>
                    <a:pt x="208026" y="909319"/>
                    <a:pt x="196596" y="913002"/>
                    <a:pt x="187198" y="908176"/>
                  </a:cubicBezTo>
                  <a:cubicBezTo>
                    <a:pt x="177800" y="903350"/>
                    <a:pt x="174117" y="891920"/>
                    <a:pt x="178943" y="882522"/>
                  </a:cubicBezTo>
                  <a:close/>
                  <a:moveTo>
                    <a:pt x="255905" y="749045"/>
                  </a:moveTo>
                  <a:cubicBezTo>
                    <a:pt x="269748" y="727455"/>
                    <a:pt x="284226" y="706119"/>
                    <a:pt x="299085" y="685164"/>
                  </a:cubicBezTo>
                  <a:cubicBezTo>
                    <a:pt x="305181" y="676528"/>
                    <a:pt x="317119" y="674623"/>
                    <a:pt x="325628" y="680719"/>
                  </a:cubicBezTo>
                  <a:cubicBezTo>
                    <a:pt x="334137" y="686815"/>
                    <a:pt x="336169" y="698753"/>
                    <a:pt x="330073" y="707262"/>
                  </a:cubicBezTo>
                  <a:cubicBezTo>
                    <a:pt x="315595" y="727709"/>
                    <a:pt x="301498" y="748537"/>
                    <a:pt x="287909" y="769619"/>
                  </a:cubicBezTo>
                  <a:cubicBezTo>
                    <a:pt x="282194" y="778509"/>
                    <a:pt x="270383" y="781049"/>
                    <a:pt x="261620" y="775334"/>
                  </a:cubicBezTo>
                  <a:cubicBezTo>
                    <a:pt x="252857" y="769619"/>
                    <a:pt x="250190" y="757808"/>
                    <a:pt x="255905" y="749045"/>
                  </a:cubicBezTo>
                  <a:close/>
                  <a:moveTo>
                    <a:pt x="345186" y="623442"/>
                  </a:moveTo>
                  <a:cubicBezTo>
                    <a:pt x="361061" y="603249"/>
                    <a:pt x="377317" y="583310"/>
                    <a:pt x="394208" y="563880"/>
                  </a:cubicBezTo>
                  <a:cubicBezTo>
                    <a:pt x="401066" y="555879"/>
                    <a:pt x="413131" y="554990"/>
                    <a:pt x="421132" y="561848"/>
                  </a:cubicBezTo>
                  <a:cubicBezTo>
                    <a:pt x="429133" y="568706"/>
                    <a:pt x="430022" y="580770"/>
                    <a:pt x="423164" y="588771"/>
                  </a:cubicBezTo>
                  <a:cubicBezTo>
                    <a:pt x="406781" y="607821"/>
                    <a:pt x="390779" y="627125"/>
                    <a:pt x="375285" y="646937"/>
                  </a:cubicBezTo>
                  <a:cubicBezTo>
                    <a:pt x="368808" y="655192"/>
                    <a:pt x="356870" y="656716"/>
                    <a:pt x="348488" y="650239"/>
                  </a:cubicBezTo>
                  <a:cubicBezTo>
                    <a:pt x="340106" y="643762"/>
                    <a:pt x="338709" y="631824"/>
                    <a:pt x="345186" y="623442"/>
                  </a:cubicBezTo>
                  <a:close/>
                  <a:moveTo>
                    <a:pt x="445897" y="506730"/>
                  </a:moveTo>
                  <a:cubicBezTo>
                    <a:pt x="463550" y="488061"/>
                    <a:pt x="481711" y="469900"/>
                    <a:pt x="500253" y="452120"/>
                  </a:cubicBezTo>
                  <a:cubicBezTo>
                    <a:pt x="507873" y="444881"/>
                    <a:pt x="519938" y="445135"/>
                    <a:pt x="527177" y="452628"/>
                  </a:cubicBezTo>
                  <a:cubicBezTo>
                    <a:pt x="534416" y="460121"/>
                    <a:pt x="534162" y="472313"/>
                    <a:pt x="526669" y="479552"/>
                  </a:cubicBezTo>
                  <a:cubicBezTo>
                    <a:pt x="508508" y="496951"/>
                    <a:pt x="490855" y="514731"/>
                    <a:pt x="473583" y="532891"/>
                  </a:cubicBezTo>
                  <a:cubicBezTo>
                    <a:pt x="466344" y="540512"/>
                    <a:pt x="454279" y="540892"/>
                    <a:pt x="446659" y="533654"/>
                  </a:cubicBezTo>
                  <a:cubicBezTo>
                    <a:pt x="439039" y="526415"/>
                    <a:pt x="438658" y="514350"/>
                    <a:pt x="445897" y="506730"/>
                  </a:cubicBezTo>
                  <a:close/>
                  <a:moveTo>
                    <a:pt x="557149" y="400050"/>
                  </a:moveTo>
                  <a:cubicBezTo>
                    <a:pt x="576453" y="383159"/>
                    <a:pt x="596265" y="366776"/>
                    <a:pt x="616458" y="350774"/>
                  </a:cubicBezTo>
                  <a:cubicBezTo>
                    <a:pt x="624713" y="344297"/>
                    <a:pt x="636651" y="345567"/>
                    <a:pt x="643255" y="353822"/>
                  </a:cubicBezTo>
                  <a:cubicBezTo>
                    <a:pt x="649859" y="362077"/>
                    <a:pt x="648462" y="374015"/>
                    <a:pt x="640207" y="380619"/>
                  </a:cubicBezTo>
                  <a:cubicBezTo>
                    <a:pt x="620522" y="396240"/>
                    <a:pt x="601218" y="412242"/>
                    <a:pt x="582295" y="428752"/>
                  </a:cubicBezTo>
                  <a:cubicBezTo>
                    <a:pt x="574421" y="435610"/>
                    <a:pt x="562356" y="434848"/>
                    <a:pt x="555371" y="426974"/>
                  </a:cubicBezTo>
                  <a:cubicBezTo>
                    <a:pt x="548386" y="419100"/>
                    <a:pt x="549275" y="407035"/>
                    <a:pt x="557149" y="400050"/>
                  </a:cubicBezTo>
                  <a:close/>
                  <a:moveTo>
                    <a:pt x="677926" y="304292"/>
                  </a:moveTo>
                  <a:cubicBezTo>
                    <a:pt x="698754" y="289306"/>
                    <a:pt x="719963" y="274828"/>
                    <a:pt x="741553" y="260858"/>
                  </a:cubicBezTo>
                  <a:cubicBezTo>
                    <a:pt x="750316" y="255143"/>
                    <a:pt x="762127" y="257683"/>
                    <a:pt x="767842" y="266446"/>
                  </a:cubicBezTo>
                  <a:cubicBezTo>
                    <a:pt x="773557" y="275209"/>
                    <a:pt x="771017" y="287020"/>
                    <a:pt x="762254" y="292735"/>
                  </a:cubicBezTo>
                  <a:cubicBezTo>
                    <a:pt x="741172" y="306451"/>
                    <a:pt x="720471" y="320548"/>
                    <a:pt x="700151" y="335153"/>
                  </a:cubicBezTo>
                  <a:cubicBezTo>
                    <a:pt x="691642" y="341249"/>
                    <a:pt x="679704" y="339344"/>
                    <a:pt x="673608" y="330835"/>
                  </a:cubicBezTo>
                  <a:cubicBezTo>
                    <a:pt x="667512" y="322326"/>
                    <a:pt x="669417" y="310388"/>
                    <a:pt x="677926" y="304292"/>
                  </a:cubicBezTo>
                  <a:close/>
                  <a:moveTo>
                    <a:pt x="807212" y="220472"/>
                  </a:moveTo>
                  <a:cubicBezTo>
                    <a:pt x="829437" y="207518"/>
                    <a:pt x="851916" y="195072"/>
                    <a:pt x="874776" y="183261"/>
                  </a:cubicBezTo>
                  <a:cubicBezTo>
                    <a:pt x="884047" y="178435"/>
                    <a:pt x="895604" y="181991"/>
                    <a:pt x="900430" y="191389"/>
                  </a:cubicBezTo>
                  <a:cubicBezTo>
                    <a:pt x="905256" y="200787"/>
                    <a:pt x="901700" y="212217"/>
                    <a:pt x="892302" y="217043"/>
                  </a:cubicBezTo>
                  <a:cubicBezTo>
                    <a:pt x="870077" y="228600"/>
                    <a:pt x="847979" y="240792"/>
                    <a:pt x="826389" y="253365"/>
                  </a:cubicBezTo>
                  <a:cubicBezTo>
                    <a:pt x="817245" y="258699"/>
                    <a:pt x="805688" y="255651"/>
                    <a:pt x="800354" y="246507"/>
                  </a:cubicBezTo>
                  <a:cubicBezTo>
                    <a:pt x="795020" y="237363"/>
                    <a:pt x="798068" y="225806"/>
                    <a:pt x="807212" y="220472"/>
                  </a:cubicBezTo>
                  <a:close/>
                  <a:moveTo>
                    <a:pt x="943864" y="149225"/>
                  </a:moveTo>
                  <a:cubicBezTo>
                    <a:pt x="967232" y="138430"/>
                    <a:pt x="990727" y="128270"/>
                    <a:pt x="1014730" y="118491"/>
                  </a:cubicBezTo>
                  <a:cubicBezTo>
                    <a:pt x="1024509" y="114554"/>
                    <a:pt x="1035558" y="119253"/>
                    <a:pt x="1039495" y="129032"/>
                  </a:cubicBezTo>
                  <a:cubicBezTo>
                    <a:pt x="1043432" y="138811"/>
                    <a:pt x="1038733" y="149860"/>
                    <a:pt x="1028954" y="153797"/>
                  </a:cubicBezTo>
                  <a:cubicBezTo>
                    <a:pt x="1005586" y="163195"/>
                    <a:pt x="982599" y="173228"/>
                    <a:pt x="959866" y="183769"/>
                  </a:cubicBezTo>
                  <a:cubicBezTo>
                    <a:pt x="950341" y="188214"/>
                    <a:pt x="939038" y="184023"/>
                    <a:pt x="934593" y="174498"/>
                  </a:cubicBezTo>
                  <a:cubicBezTo>
                    <a:pt x="930148" y="164973"/>
                    <a:pt x="934339" y="153670"/>
                    <a:pt x="943864" y="149225"/>
                  </a:cubicBezTo>
                  <a:close/>
                  <a:moveTo>
                    <a:pt x="1086993" y="91059"/>
                  </a:moveTo>
                  <a:cubicBezTo>
                    <a:pt x="1111123" y="82550"/>
                    <a:pt x="1135634" y="74676"/>
                    <a:pt x="1160399" y="67310"/>
                  </a:cubicBezTo>
                  <a:cubicBezTo>
                    <a:pt x="1170432" y="64262"/>
                    <a:pt x="1181100" y="70104"/>
                    <a:pt x="1184148" y="80137"/>
                  </a:cubicBezTo>
                  <a:cubicBezTo>
                    <a:pt x="1187196" y="90170"/>
                    <a:pt x="1181354" y="100838"/>
                    <a:pt x="1171321" y="103886"/>
                  </a:cubicBezTo>
                  <a:cubicBezTo>
                    <a:pt x="1147191" y="111125"/>
                    <a:pt x="1123315" y="118872"/>
                    <a:pt x="1099693" y="127127"/>
                  </a:cubicBezTo>
                  <a:cubicBezTo>
                    <a:pt x="1089787" y="130556"/>
                    <a:pt x="1078865" y="125349"/>
                    <a:pt x="1075436" y="115443"/>
                  </a:cubicBezTo>
                  <a:cubicBezTo>
                    <a:pt x="1072007" y="105537"/>
                    <a:pt x="1077214" y="94615"/>
                    <a:pt x="1087120" y="91186"/>
                  </a:cubicBezTo>
                  <a:close/>
                  <a:moveTo>
                    <a:pt x="1234694" y="47117"/>
                  </a:moveTo>
                  <a:cubicBezTo>
                    <a:pt x="1259586" y="41021"/>
                    <a:pt x="1284605" y="35433"/>
                    <a:pt x="1310005" y="30480"/>
                  </a:cubicBezTo>
                  <a:cubicBezTo>
                    <a:pt x="1320292" y="28448"/>
                    <a:pt x="1330325" y="35179"/>
                    <a:pt x="1332357" y="45466"/>
                  </a:cubicBezTo>
                  <a:cubicBezTo>
                    <a:pt x="1334389" y="55753"/>
                    <a:pt x="1327658" y="65786"/>
                    <a:pt x="1317371" y="67818"/>
                  </a:cubicBezTo>
                  <a:cubicBezTo>
                    <a:pt x="1292606" y="72644"/>
                    <a:pt x="1268095" y="78105"/>
                    <a:pt x="1243838" y="84074"/>
                  </a:cubicBezTo>
                  <a:cubicBezTo>
                    <a:pt x="1233678" y="86614"/>
                    <a:pt x="1223264" y="80391"/>
                    <a:pt x="1220724" y="70104"/>
                  </a:cubicBezTo>
                  <a:cubicBezTo>
                    <a:pt x="1218184" y="59817"/>
                    <a:pt x="1224407" y="49530"/>
                    <a:pt x="1234694" y="46990"/>
                  </a:cubicBezTo>
                  <a:close/>
                  <a:moveTo>
                    <a:pt x="1385951" y="17272"/>
                  </a:moveTo>
                  <a:cubicBezTo>
                    <a:pt x="1411224" y="13589"/>
                    <a:pt x="1436751" y="10414"/>
                    <a:pt x="1462532" y="7874"/>
                  </a:cubicBezTo>
                  <a:cubicBezTo>
                    <a:pt x="1472946" y="6858"/>
                    <a:pt x="1482344" y="14478"/>
                    <a:pt x="1483360" y="24892"/>
                  </a:cubicBezTo>
                  <a:cubicBezTo>
                    <a:pt x="1484376" y="35306"/>
                    <a:pt x="1476756" y="44704"/>
                    <a:pt x="1466342" y="45720"/>
                  </a:cubicBezTo>
                  <a:cubicBezTo>
                    <a:pt x="1441196" y="48260"/>
                    <a:pt x="1416304" y="51308"/>
                    <a:pt x="1391539" y="54991"/>
                  </a:cubicBezTo>
                  <a:cubicBezTo>
                    <a:pt x="1381125" y="56515"/>
                    <a:pt x="1371473" y="49276"/>
                    <a:pt x="1369949" y="38862"/>
                  </a:cubicBezTo>
                  <a:cubicBezTo>
                    <a:pt x="1368425" y="28448"/>
                    <a:pt x="1375664" y="18796"/>
                    <a:pt x="1386078" y="17272"/>
                  </a:cubicBezTo>
                  <a:close/>
                  <a:moveTo>
                    <a:pt x="1539367" y="2159"/>
                  </a:moveTo>
                  <a:cubicBezTo>
                    <a:pt x="1564894" y="889"/>
                    <a:pt x="1590548" y="127"/>
                    <a:pt x="1616329" y="0"/>
                  </a:cubicBezTo>
                  <a:cubicBezTo>
                    <a:pt x="1626870" y="0"/>
                    <a:pt x="1635379" y="8382"/>
                    <a:pt x="1635506" y="18923"/>
                  </a:cubicBezTo>
                  <a:cubicBezTo>
                    <a:pt x="1635633" y="29464"/>
                    <a:pt x="1627124" y="37973"/>
                    <a:pt x="1616583" y="37973"/>
                  </a:cubicBezTo>
                  <a:cubicBezTo>
                    <a:pt x="1591310" y="38100"/>
                    <a:pt x="1566291" y="38862"/>
                    <a:pt x="1541399" y="40132"/>
                  </a:cubicBezTo>
                  <a:cubicBezTo>
                    <a:pt x="1530858" y="40640"/>
                    <a:pt x="1521968" y="32639"/>
                    <a:pt x="1521333" y="22098"/>
                  </a:cubicBezTo>
                  <a:cubicBezTo>
                    <a:pt x="1520698" y="11557"/>
                    <a:pt x="1528826" y="2667"/>
                    <a:pt x="1539367" y="2032"/>
                  </a:cubicBezTo>
                  <a:close/>
                  <a:moveTo>
                    <a:pt x="1693545" y="1270"/>
                  </a:moveTo>
                  <a:cubicBezTo>
                    <a:pt x="1719326" y="2286"/>
                    <a:pt x="1744980" y="4064"/>
                    <a:pt x="1770507" y="6223"/>
                  </a:cubicBezTo>
                  <a:cubicBezTo>
                    <a:pt x="1781048" y="7112"/>
                    <a:pt x="1788668" y="16383"/>
                    <a:pt x="1787779" y="26924"/>
                  </a:cubicBezTo>
                  <a:cubicBezTo>
                    <a:pt x="1786890" y="37465"/>
                    <a:pt x="1777619" y="45085"/>
                    <a:pt x="1767078" y="44196"/>
                  </a:cubicBezTo>
                  <a:cubicBezTo>
                    <a:pt x="1742186" y="42037"/>
                    <a:pt x="1717167" y="40386"/>
                    <a:pt x="1691894" y="39370"/>
                  </a:cubicBezTo>
                  <a:cubicBezTo>
                    <a:pt x="1681353" y="38989"/>
                    <a:pt x="1673225" y="30099"/>
                    <a:pt x="1673606" y="19558"/>
                  </a:cubicBezTo>
                  <a:cubicBezTo>
                    <a:pt x="1673987" y="9017"/>
                    <a:pt x="1682877" y="889"/>
                    <a:pt x="1693418" y="1270"/>
                  </a:cubicBezTo>
                  <a:close/>
                  <a:moveTo>
                    <a:pt x="1846961" y="14859"/>
                  </a:moveTo>
                  <a:cubicBezTo>
                    <a:pt x="1872488" y="18415"/>
                    <a:pt x="1897888" y="22479"/>
                    <a:pt x="1923034" y="27051"/>
                  </a:cubicBezTo>
                  <a:cubicBezTo>
                    <a:pt x="1933321" y="28956"/>
                    <a:pt x="1940179" y="38862"/>
                    <a:pt x="1938274" y="49276"/>
                  </a:cubicBezTo>
                  <a:cubicBezTo>
                    <a:pt x="1936369" y="59690"/>
                    <a:pt x="1926463" y="66421"/>
                    <a:pt x="1916049" y="64516"/>
                  </a:cubicBezTo>
                  <a:cubicBezTo>
                    <a:pt x="1891411" y="59944"/>
                    <a:pt x="1866646" y="56007"/>
                    <a:pt x="1841754" y="52578"/>
                  </a:cubicBezTo>
                  <a:cubicBezTo>
                    <a:pt x="1831340" y="51181"/>
                    <a:pt x="1823974" y="41529"/>
                    <a:pt x="1825498" y="31115"/>
                  </a:cubicBezTo>
                  <a:cubicBezTo>
                    <a:pt x="1827022" y="20701"/>
                    <a:pt x="1836547" y="13335"/>
                    <a:pt x="1846961" y="14859"/>
                  </a:cubicBezTo>
                  <a:close/>
                  <a:moveTo>
                    <a:pt x="1998726" y="43053"/>
                  </a:moveTo>
                  <a:cubicBezTo>
                    <a:pt x="2023872" y="48895"/>
                    <a:pt x="2048637" y="55499"/>
                    <a:pt x="2073275" y="62484"/>
                  </a:cubicBezTo>
                  <a:cubicBezTo>
                    <a:pt x="2083435" y="65405"/>
                    <a:pt x="2089277" y="75946"/>
                    <a:pt x="2086356" y="85979"/>
                  </a:cubicBezTo>
                  <a:cubicBezTo>
                    <a:pt x="2083435" y="96012"/>
                    <a:pt x="2072894" y="101981"/>
                    <a:pt x="2062861" y="99060"/>
                  </a:cubicBezTo>
                  <a:cubicBezTo>
                    <a:pt x="2038858" y="92202"/>
                    <a:pt x="2014474" y="85852"/>
                    <a:pt x="1989963" y="80137"/>
                  </a:cubicBezTo>
                  <a:cubicBezTo>
                    <a:pt x="1979676" y="77724"/>
                    <a:pt x="1973326" y="67437"/>
                    <a:pt x="1975739" y="57277"/>
                  </a:cubicBezTo>
                  <a:cubicBezTo>
                    <a:pt x="1978152" y="47117"/>
                    <a:pt x="1988439" y="40640"/>
                    <a:pt x="1998599" y="43053"/>
                  </a:cubicBezTo>
                  <a:close/>
                  <a:moveTo>
                    <a:pt x="2146808" y="85471"/>
                  </a:moveTo>
                  <a:cubicBezTo>
                    <a:pt x="2171192" y="93726"/>
                    <a:pt x="2195322" y="102616"/>
                    <a:pt x="2219198" y="111887"/>
                  </a:cubicBezTo>
                  <a:cubicBezTo>
                    <a:pt x="2228977" y="115697"/>
                    <a:pt x="2233803" y="126746"/>
                    <a:pt x="2229993" y="136525"/>
                  </a:cubicBezTo>
                  <a:cubicBezTo>
                    <a:pt x="2226183" y="146304"/>
                    <a:pt x="2215134" y="151130"/>
                    <a:pt x="2205355" y="147320"/>
                  </a:cubicBezTo>
                  <a:cubicBezTo>
                    <a:pt x="2182114" y="138176"/>
                    <a:pt x="2158492" y="129540"/>
                    <a:pt x="2134616" y="121412"/>
                  </a:cubicBezTo>
                  <a:cubicBezTo>
                    <a:pt x="2124710" y="117983"/>
                    <a:pt x="2119249" y="107188"/>
                    <a:pt x="2122678" y="97282"/>
                  </a:cubicBezTo>
                  <a:cubicBezTo>
                    <a:pt x="2126107" y="87376"/>
                    <a:pt x="2136902" y="81915"/>
                    <a:pt x="2146808" y="85344"/>
                  </a:cubicBezTo>
                  <a:close/>
                  <a:moveTo>
                    <a:pt x="2290318" y="141732"/>
                  </a:moveTo>
                  <a:cubicBezTo>
                    <a:pt x="2313813" y="152273"/>
                    <a:pt x="2337054" y="163322"/>
                    <a:pt x="2359914" y="175006"/>
                  </a:cubicBezTo>
                  <a:cubicBezTo>
                    <a:pt x="2369312" y="179832"/>
                    <a:pt x="2372995" y="191262"/>
                    <a:pt x="2368296" y="200660"/>
                  </a:cubicBezTo>
                  <a:cubicBezTo>
                    <a:pt x="2363597" y="210058"/>
                    <a:pt x="2352040" y="213741"/>
                    <a:pt x="2342642" y="209042"/>
                  </a:cubicBezTo>
                  <a:cubicBezTo>
                    <a:pt x="2320290" y="197739"/>
                    <a:pt x="2297684" y="186817"/>
                    <a:pt x="2274697" y="176530"/>
                  </a:cubicBezTo>
                  <a:cubicBezTo>
                    <a:pt x="2265045" y="172212"/>
                    <a:pt x="2260854" y="160909"/>
                    <a:pt x="2265172" y="151384"/>
                  </a:cubicBezTo>
                  <a:cubicBezTo>
                    <a:pt x="2269490" y="141859"/>
                    <a:pt x="2280793" y="137541"/>
                    <a:pt x="2290318" y="141859"/>
                  </a:cubicBezTo>
                  <a:close/>
                  <a:moveTo>
                    <a:pt x="2427732" y="211582"/>
                  </a:moveTo>
                  <a:cubicBezTo>
                    <a:pt x="2450084" y="224282"/>
                    <a:pt x="2472182" y="237617"/>
                    <a:pt x="2493772" y="251333"/>
                  </a:cubicBezTo>
                  <a:cubicBezTo>
                    <a:pt x="2502662" y="256921"/>
                    <a:pt x="2505329" y="268732"/>
                    <a:pt x="2499614" y="277622"/>
                  </a:cubicBezTo>
                  <a:cubicBezTo>
                    <a:pt x="2493899" y="286512"/>
                    <a:pt x="2482215" y="289179"/>
                    <a:pt x="2473325" y="283464"/>
                  </a:cubicBezTo>
                  <a:cubicBezTo>
                    <a:pt x="2452116" y="270002"/>
                    <a:pt x="2430653" y="257048"/>
                    <a:pt x="2408809" y="244729"/>
                  </a:cubicBezTo>
                  <a:cubicBezTo>
                    <a:pt x="2399665" y="239522"/>
                    <a:pt x="2396490" y="227838"/>
                    <a:pt x="2401697" y="218694"/>
                  </a:cubicBezTo>
                  <a:cubicBezTo>
                    <a:pt x="2406904" y="209550"/>
                    <a:pt x="2418588" y="206375"/>
                    <a:pt x="2427732" y="211582"/>
                  </a:cubicBezTo>
                  <a:close/>
                  <a:moveTo>
                    <a:pt x="2557907" y="294132"/>
                  </a:moveTo>
                  <a:cubicBezTo>
                    <a:pt x="2578989" y="308864"/>
                    <a:pt x="2599690" y="324231"/>
                    <a:pt x="2619883" y="339979"/>
                  </a:cubicBezTo>
                  <a:cubicBezTo>
                    <a:pt x="2628138" y="346456"/>
                    <a:pt x="2629662" y="358394"/>
                    <a:pt x="2623312" y="366649"/>
                  </a:cubicBezTo>
                  <a:cubicBezTo>
                    <a:pt x="2616962" y="374904"/>
                    <a:pt x="2604897" y="376428"/>
                    <a:pt x="2596642" y="370078"/>
                  </a:cubicBezTo>
                  <a:cubicBezTo>
                    <a:pt x="2576830" y="354711"/>
                    <a:pt x="2556637" y="339852"/>
                    <a:pt x="2536063" y="325374"/>
                  </a:cubicBezTo>
                  <a:cubicBezTo>
                    <a:pt x="2527427" y="319278"/>
                    <a:pt x="2525395" y="307467"/>
                    <a:pt x="2531364" y="298831"/>
                  </a:cubicBezTo>
                  <a:cubicBezTo>
                    <a:pt x="2537333" y="290195"/>
                    <a:pt x="2549271" y="288163"/>
                    <a:pt x="2557907" y="294132"/>
                  </a:cubicBezTo>
                  <a:close/>
                  <a:moveTo>
                    <a:pt x="2679700" y="388620"/>
                  </a:moveTo>
                  <a:cubicBezTo>
                    <a:pt x="2699258" y="405257"/>
                    <a:pt x="2718435" y="422402"/>
                    <a:pt x="2737104" y="440055"/>
                  </a:cubicBezTo>
                  <a:cubicBezTo>
                    <a:pt x="2744724" y="447294"/>
                    <a:pt x="2745105" y="459359"/>
                    <a:pt x="2737993" y="466979"/>
                  </a:cubicBezTo>
                  <a:cubicBezTo>
                    <a:pt x="2730881" y="474599"/>
                    <a:pt x="2718689" y="474980"/>
                    <a:pt x="2711069" y="467868"/>
                  </a:cubicBezTo>
                  <a:cubicBezTo>
                    <a:pt x="2692781" y="450723"/>
                    <a:pt x="2674112" y="433959"/>
                    <a:pt x="2654935" y="417703"/>
                  </a:cubicBezTo>
                  <a:cubicBezTo>
                    <a:pt x="2646934" y="410845"/>
                    <a:pt x="2646045" y="398907"/>
                    <a:pt x="2652776" y="390906"/>
                  </a:cubicBezTo>
                  <a:cubicBezTo>
                    <a:pt x="2659507" y="382905"/>
                    <a:pt x="2671572" y="382016"/>
                    <a:pt x="2679573" y="388747"/>
                  </a:cubicBezTo>
                  <a:close/>
                  <a:moveTo>
                    <a:pt x="2791968" y="494284"/>
                  </a:moveTo>
                  <a:cubicBezTo>
                    <a:pt x="2809875" y="512699"/>
                    <a:pt x="2827274" y="531622"/>
                    <a:pt x="2844292" y="550926"/>
                  </a:cubicBezTo>
                  <a:cubicBezTo>
                    <a:pt x="2851277" y="558800"/>
                    <a:pt x="2850515" y="570864"/>
                    <a:pt x="2842641" y="577849"/>
                  </a:cubicBezTo>
                  <a:cubicBezTo>
                    <a:pt x="2834767" y="584834"/>
                    <a:pt x="2822702" y="584072"/>
                    <a:pt x="2815717" y="576198"/>
                  </a:cubicBezTo>
                  <a:cubicBezTo>
                    <a:pt x="2799080" y="557403"/>
                    <a:pt x="2782062" y="538988"/>
                    <a:pt x="2764663" y="520954"/>
                  </a:cubicBezTo>
                  <a:cubicBezTo>
                    <a:pt x="2757297" y="513461"/>
                    <a:pt x="2757551" y="501396"/>
                    <a:pt x="2765044" y="494030"/>
                  </a:cubicBezTo>
                  <a:cubicBezTo>
                    <a:pt x="2772537" y="486664"/>
                    <a:pt x="2784602" y="486918"/>
                    <a:pt x="2791968" y="494411"/>
                  </a:cubicBezTo>
                  <a:close/>
                  <a:moveTo>
                    <a:pt x="2893949" y="609980"/>
                  </a:moveTo>
                  <a:cubicBezTo>
                    <a:pt x="2909951" y="630046"/>
                    <a:pt x="2925572" y="650493"/>
                    <a:pt x="2940685" y="671194"/>
                  </a:cubicBezTo>
                  <a:cubicBezTo>
                    <a:pt x="2946908" y="679703"/>
                    <a:pt x="2945003" y="691641"/>
                    <a:pt x="2936494" y="697864"/>
                  </a:cubicBezTo>
                  <a:cubicBezTo>
                    <a:pt x="2927985" y="704087"/>
                    <a:pt x="2916047" y="702182"/>
                    <a:pt x="2909824" y="693673"/>
                  </a:cubicBezTo>
                  <a:cubicBezTo>
                    <a:pt x="2895092" y="673353"/>
                    <a:pt x="2879852" y="653414"/>
                    <a:pt x="2864104" y="633856"/>
                  </a:cubicBezTo>
                  <a:cubicBezTo>
                    <a:pt x="2857500" y="625601"/>
                    <a:pt x="2858897" y="613663"/>
                    <a:pt x="2867025" y="607059"/>
                  </a:cubicBezTo>
                  <a:cubicBezTo>
                    <a:pt x="2875153" y="600455"/>
                    <a:pt x="2887218" y="601852"/>
                    <a:pt x="2893822" y="609980"/>
                  </a:cubicBezTo>
                  <a:close/>
                  <a:moveTo>
                    <a:pt x="2984373" y="734694"/>
                  </a:moveTo>
                  <a:cubicBezTo>
                    <a:pt x="2998470" y="756157"/>
                    <a:pt x="3012059" y="778001"/>
                    <a:pt x="3025140" y="800099"/>
                  </a:cubicBezTo>
                  <a:cubicBezTo>
                    <a:pt x="3030474" y="809116"/>
                    <a:pt x="3027426" y="820800"/>
                    <a:pt x="3018409" y="826134"/>
                  </a:cubicBezTo>
                  <a:cubicBezTo>
                    <a:pt x="3009392" y="831468"/>
                    <a:pt x="2997708" y="828420"/>
                    <a:pt x="2992374" y="819403"/>
                  </a:cubicBezTo>
                  <a:cubicBezTo>
                    <a:pt x="2979547" y="797813"/>
                    <a:pt x="2966339" y="776477"/>
                    <a:pt x="2952623" y="755522"/>
                  </a:cubicBezTo>
                  <a:cubicBezTo>
                    <a:pt x="2946908" y="746759"/>
                    <a:pt x="2949321" y="734948"/>
                    <a:pt x="2958084" y="729106"/>
                  </a:cubicBezTo>
                  <a:cubicBezTo>
                    <a:pt x="2966847" y="723264"/>
                    <a:pt x="2978658" y="725804"/>
                    <a:pt x="2984500" y="734567"/>
                  </a:cubicBezTo>
                  <a:close/>
                  <a:moveTo>
                    <a:pt x="3062859" y="867282"/>
                  </a:moveTo>
                  <a:cubicBezTo>
                    <a:pt x="3074797" y="889888"/>
                    <a:pt x="3086227" y="912875"/>
                    <a:pt x="3097149" y="936243"/>
                  </a:cubicBezTo>
                  <a:cubicBezTo>
                    <a:pt x="3101594" y="945768"/>
                    <a:pt x="3097530" y="957071"/>
                    <a:pt x="3088005" y="961516"/>
                  </a:cubicBezTo>
                  <a:cubicBezTo>
                    <a:pt x="3078480" y="965961"/>
                    <a:pt x="3067177" y="961897"/>
                    <a:pt x="3062732" y="952372"/>
                  </a:cubicBezTo>
                  <a:cubicBezTo>
                    <a:pt x="3052064" y="929639"/>
                    <a:pt x="3040888" y="907160"/>
                    <a:pt x="3029204" y="885062"/>
                  </a:cubicBezTo>
                  <a:cubicBezTo>
                    <a:pt x="3024251" y="875791"/>
                    <a:pt x="3027807" y="864234"/>
                    <a:pt x="3037205" y="859281"/>
                  </a:cubicBezTo>
                  <a:cubicBezTo>
                    <a:pt x="3046603" y="854328"/>
                    <a:pt x="3058033" y="857884"/>
                    <a:pt x="3062986" y="867282"/>
                  </a:cubicBezTo>
                  <a:close/>
                  <a:moveTo>
                    <a:pt x="3128391" y="1006855"/>
                  </a:moveTo>
                  <a:cubicBezTo>
                    <a:pt x="3138170" y="1030604"/>
                    <a:pt x="3147314" y="1054607"/>
                    <a:pt x="3156077" y="1078864"/>
                  </a:cubicBezTo>
                  <a:cubicBezTo>
                    <a:pt x="3159633" y="1088770"/>
                    <a:pt x="3154426" y="1099692"/>
                    <a:pt x="3144520" y="1103248"/>
                  </a:cubicBezTo>
                  <a:cubicBezTo>
                    <a:pt x="3134614" y="1106804"/>
                    <a:pt x="3123692" y="1101597"/>
                    <a:pt x="3120136" y="1091691"/>
                  </a:cubicBezTo>
                  <a:cubicBezTo>
                    <a:pt x="3111627" y="1067942"/>
                    <a:pt x="3102737" y="1044574"/>
                    <a:pt x="3093085" y="1021460"/>
                  </a:cubicBezTo>
                  <a:cubicBezTo>
                    <a:pt x="3089021" y="1011681"/>
                    <a:pt x="3093720" y="1000632"/>
                    <a:pt x="3103499" y="996568"/>
                  </a:cubicBezTo>
                  <a:cubicBezTo>
                    <a:pt x="3113278" y="992504"/>
                    <a:pt x="3124327" y="997203"/>
                    <a:pt x="3128391" y="1006982"/>
                  </a:cubicBezTo>
                  <a:close/>
                  <a:moveTo>
                    <a:pt x="3180207" y="1152143"/>
                  </a:moveTo>
                  <a:cubicBezTo>
                    <a:pt x="3187700" y="1176654"/>
                    <a:pt x="3194558" y="1201419"/>
                    <a:pt x="3200908" y="1226438"/>
                  </a:cubicBezTo>
                  <a:cubicBezTo>
                    <a:pt x="3203448" y="1236598"/>
                    <a:pt x="3197352" y="1247012"/>
                    <a:pt x="3187065" y="1249552"/>
                  </a:cubicBezTo>
                  <a:cubicBezTo>
                    <a:pt x="3176778" y="1252092"/>
                    <a:pt x="3166491" y="1245996"/>
                    <a:pt x="3163951" y="1235709"/>
                  </a:cubicBezTo>
                  <a:cubicBezTo>
                    <a:pt x="3157855" y="1211325"/>
                    <a:pt x="3151124" y="1187068"/>
                    <a:pt x="3143758" y="1163192"/>
                  </a:cubicBezTo>
                  <a:cubicBezTo>
                    <a:pt x="3140710" y="1153159"/>
                    <a:pt x="3146425" y="1142491"/>
                    <a:pt x="3156458" y="1139443"/>
                  </a:cubicBezTo>
                  <a:cubicBezTo>
                    <a:pt x="3166491" y="1136395"/>
                    <a:pt x="3177159" y="1142110"/>
                    <a:pt x="3180207" y="1152143"/>
                  </a:cubicBezTo>
                  <a:close/>
                  <a:moveTo>
                    <a:pt x="3217926" y="1301622"/>
                  </a:moveTo>
                  <a:cubicBezTo>
                    <a:pt x="3223006" y="1326768"/>
                    <a:pt x="3227451" y="1352041"/>
                    <a:pt x="3231388" y="1377568"/>
                  </a:cubicBezTo>
                  <a:cubicBezTo>
                    <a:pt x="3233039" y="1387982"/>
                    <a:pt x="3225800" y="1397634"/>
                    <a:pt x="3215386" y="1399285"/>
                  </a:cubicBezTo>
                  <a:cubicBezTo>
                    <a:pt x="3204972" y="1400936"/>
                    <a:pt x="3195320" y="1393697"/>
                    <a:pt x="3193669" y="1383283"/>
                  </a:cubicBezTo>
                  <a:cubicBezTo>
                    <a:pt x="3189859" y="1358391"/>
                    <a:pt x="3185414" y="1333626"/>
                    <a:pt x="3180461" y="1309115"/>
                  </a:cubicBezTo>
                  <a:cubicBezTo>
                    <a:pt x="3178429" y="1298828"/>
                    <a:pt x="3185033" y="1288795"/>
                    <a:pt x="3195320" y="1286636"/>
                  </a:cubicBezTo>
                  <a:cubicBezTo>
                    <a:pt x="3205607" y="1284477"/>
                    <a:pt x="3215640" y="1291208"/>
                    <a:pt x="3217799" y="1301495"/>
                  </a:cubicBezTo>
                  <a:close/>
                  <a:moveTo>
                    <a:pt x="3241167" y="1453895"/>
                  </a:moveTo>
                  <a:cubicBezTo>
                    <a:pt x="3243834" y="1479295"/>
                    <a:pt x="3245866" y="1504949"/>
                    <a:pt x="3247390" y="1530730"/>
                  </a:cubicBezTo>
                  <a:cubicBezTo>
                    <a:pt x="3248025" y="1541271"/>
                    <a:pt x="3240024" y="1550288"/>
                    <a:pt x="3229483" y="1550796"/>
                  </a:cubicBezTo>
                  <a:cubicBezTo>
                    <a:pt x="3218942" y="1551304"/>
                    <a:pt x="3209925" y="1543430"/>
                    <a:pt x="3209417" y="1532889"/>
                  </a:cubicBezTo>
                  <a:cubicBezTo>
                    <a:pt x="3208020" y="1507743"/>
                    <a:pt x="3205988" y="1482724"/>
                    <a:pt x="3203321" y="1457832"/>
                  </a:cubicBezTo>
                  <a:cubicBezTo>
                    <a:pt x="3202178" y="1447418"/>
                    <a:pt x="3209798" y="1438020"/>
                    <a:pt x="3220339" y="1436877"/>
                  </a:cubicBezTo>
                  <a:cubicBezTo>
                    <a:pt x="3230880" y="1435734"/>
                    <a:pt x="3240151" y="1443354"/>
                    <a:pt x="3241294" y="1453895"/>
                  </a:cubicBezTo>
                  <a:close/>
                  <a:moveTo>
                    <a:pt x="3250184" y="1607692"/>
                  </a:moveTo>
                  <a:cubicBezTo>
                    <a:pt x="3250184" y="1613534"/>
                    <a:pt x="3250311" y="1619376"/>
                    <a:pt x="3250311" y="1625091"/>
                  </a:cubicBezTo>
                  <a:lnTo>
                    <a:pt x="3231261" y="1625091"/>
                  </a:lnTo>
                  <a:lnTo>
                    <a:pt x="3250311" y="1625091"/>
                  </a:lnTo>
                  <a:cubicBezTo>
                    <a:pt x="3250311" y="1645156"/>
                    <a:pt x="3249930" y="1665095"/>
                    <a:pt x="3249168" y="1684908"/>
                  </a:cubicBezTo>
                  <a:cubicBezTo>
                    <a:pt x="3248787" y="1695448"/>
                    <a:pt x="3239897" y="1703576"/>
                    <a:pt x="3229483" y="1703195"/>
                  </a:cubicBezTo>
                  <a:cubicBezTo>
                    <a:pt x="3219069" y="1702814"/>
                    <a:pt x="3210814" y="1693924"/>
                    <a:pt x="3211195" y="1683511"/>
                  </a:cubicBezTo>
                  <a:cubicBezTo>
                    <a:pt x="3211957" y="1664080"/>
                    <a:pt x="3212211" y="1644648"/>
                    <a:pt x="3212211" y="1625091"/>
                  </a:cubicBezTo>
                  <a:cubicBezTo>
                    <a:pt x="3212211" y="1619376"/>
                    <a:pt x="3212211" y="1613661"/>
                    <a:pt x="3212084" y="1608073"/>
                  </a:cubicBezTo>
                  <a:cubicBezTo>
                    <a:pt x="3211957" y="1597532"/>
                    <a:pt x="3220466" y="1588896"/>
                    <a:pt x="3230880" y="1588769"/>
                  </a:cubicBezTo>
                  <a:cubicBezTo>
                    <a:pt x="3241294" y="1588642"/>
                    <a:pt x="3250057" y="1597151"/>
                    <a:pt x="3250184" y="1607565"/>
                  </a:cubicBezTo>
                  <a:close/>
                  <a:moveTo>
                    <a:pt x="3244596" y="1761742"/>
                  </a:moveTo>
                  <a:cubicBezTo>
                    <a:pt x="3242437" y="1787523"/>
                    <a:pt x="3239770" y="1813051"/>
                    <a:pt x="3236341" y="1838451"/>
                  </a:cubicBezTo>
                  <a:cubicBezTo>
                    <a:pt x="3234944" y="1848864"/>
                    <a:pt x="3225419" y="1856230"/>
                    <a:pt x="3215005" y="1854833"/>
                  </a:cubicBezTo>
                  <a:cubicBezTo>
                    <a:pt x="3204591" y="1853436"/>
                    <a:pt x="3197225" y="1843911"/>
                    <a:pt x="3198622" y="1833498"/>
                  </a:cubicBezTo>
                  <a:cubicBezTo>
                    <a:pt x="3201924" y="1808733"/>
                    <a:pt x="3204591" y="1783714"/>
                    <a:pt x="3206623" y="1758695"/>
                  </a:cubicBezTo>
                  <a:cubicBezTo>
                    <a:pt x="3207512" y="1748153"/>
                    <a:pt x="3216656" y="1740406"/>
                    <a:pt x="3227197" y="1741295"/>
                  </a:cubicBezTo>
                  <a:cubicBezTo>
                    <a:pt x="3237738" y="1742184"/>
                    <a:pt x="3245485" y="1751328"/>
                    <a:pt x="3244596" y="1761870"/>
                  </a:cubicBezTo>
                  <a:close/>
                  <a:moveTo>
                    <a:pt x="3224530" y="1914650"/>
                  </a:moveTo>
                  <a:cubicBezTo>
                    <a:pt x="3219958" y="1940050"/>
                    <a:pt x="3214751" y="1965196"/>
                    <a:pt x="3209036" y="1990215"/>
                  </a:cubicBezTo>
                  <a:cubicBezTo>
                    <a:pt x="3206623" y="2000502"/>
                    <a:pt x="3196463" y="2006852"/>
                    <a:pt x="3186176" y="2004566"/>
                  </a:cubicBezTo>
                  <a:cubicBezTo>
                    <a:pt x="3175889" y="2002280"/>
                    <a:pt x="3169539" y="1991993"/>
                    <a:pt x="3171825" y="1981706"/>
                  </a:cubicBezTo>
                  <a:cubicBezTo>
                    <a:pt x="3177413" y="1957322"/>
                    <a:pt x="3182493" y="1932684"/>
                    <a:pt x="3186938" y="1907919"/>
                  </a:cubicBezTo>
                  <a:cubicBezTo>
                    <a:pt x="3188843" y="1897505"/>
                    <a:pt x="3198749" y="1890647"/>
                    <a:pt x="3209036" y="1892552"/>
                  </a:cubicBezTo>
                  <a:cubicBezTo>
                    <a:pt x="3219323" y="1894457"/>
                    <a:pt x="3226308" y="1904363"/>
                    <a:pt x="3224403" y="1914650"/>
                  </a:cubicBezTo>
                  <a:close/>
                  <a:moveTo>
                    <a:pt x="3189859" y="2064891"/>
                  </a:moveTo>
                  <a:cubicBezTo>
                    <a:pt x="3182874" y="2089656"/>
                    <a:pt x="3175381" y="2114294"/>
                    <a:pt x="3167253" y="2138551"/>
                  </a:cubicBezTo>
                  <a:cubicBezTo>
                    <a:pt x="3163951" y="2148584"/>
                    <a:pt x="3153156" y="2153918"/>
                    <a:pt x="3143123" y="2150616"/>
                  </a:cubicBezTo>
                  <a:cubicBezTo>
                    <a:pt x="3133090" y="2147314"/>
                    <a:pt x="3127756" y="2136519"/>
                    <a:pt x="3131058" y="2126486"/>
                  </a:cubicBezTo>
                  <a:cubicBezTo>
                    <a:pt x="3138932" y="2102737"/>
                    <a:pt x="3146298" y="2078734"/>
                    <a:pt x="3153156" y="2054477"/>
                  </a:cubicBezTo>
                  <a:cubicBezTo>
                    <a:pt x="3155950" y="2044317"/>
                    <a:pt x="3166491" y="2038475"/>
                    <a:pt x="3176651" y="2041269"/>
                  </a:cubicBezTo>
                  <a:cubicBezTo>
                    <a:pt x="3186811" y="2044063"/>
                    <a:pt x="3192653" y="2054604"/>
                    <a:pt x="3189859" y="2064764"/>
                  </a:cubicBezTo>
                  <a:close/>
                  <a:moveTo>
                    <a:pt x="3141218" y="2211068"/>
                  </a:moveTo>
                  <a:cubicBezTo>
                    <a:pt x="3131947" y="2235071"/>
                    <a:pt x="3122041" y="2258820"/>
                    <a:pt x="3111627" y="2282315"/>
                  </a:cubicBezTo>
                  <a:cubicBezTo>
                    <a:pt x="3107309" y="2291967"/>
                    <a:pt x="3096133" y="2296285"/>
                    <a:pt x="3086481" y="2291967"/>
                  </a:cubicBezTo>
                  <a:cubicBezTo>
                    <a:pt x="3076829" y="2287649"/>
                    <a:pt x="3072511" y="2276473"/>
                    <a:pt x="3076829" y="2266821"/>
                  </a:cubicBezTo>
                  <a:cubicBezTo>
                    <a:pt x="3086989" y="2243961"/>
                    <a:pt x="3096641" y="2220720"/>
                    <a:pt x="3105658" y="2197225"/>
                  </a:cubicBezTo>
                  <a:cubicBezTo>
                    <a:pt x="3109468" y="2187446"/>
                    <a:pt x="3120517" y="2182493"/>
                    <a:pt x="3130296" y="2186303"/>
                  </a:cubicBezTo>
                  <a:cubicBezTo>
                    <a:pt x="3140075" y="2190113"/>
                    <a:pt x="3145028" y="2201162"/>
                    <a:pt x="3141218" y="2210941"/>
                  </a:cubicBezTo>
                  <a:close/>
                  <a:moveTo>
                    <a:pt x="3078734" y="2351911"/>
                  </a:moveTo>
                  <a:cubicBezTo>
                    <a:pt x="3067177" y="2374898"/>
                    <a:pt x="3055112" y="2397631"/>
                    <a:pt x="3042539" y="2419983"/>
                  </a:cubicBezTo>
                  <a:cubicBezTo>
                    <a:pt x="3037332" y="2429127"/>
                    <a:pt x="3025775" y="2432429"/>
                    <a:pt x="3016631" y="2427222"/>
                  </a:cubicBezTo>
                  <a:cubicBezTo>
                    <a:pt x="3007487" y="2422015"/>
                    <a:pt x="3004185" y="2410458"/>
                    <a:pt x="3009392" y="2401314"/>
                  </a:cubicBezTo>
                  <a:cubicBezTo>
                    <a:pt x="3021711" y="2379470"/>
                    <a:pt x="3033395" y="2357372"/>
                    <a:pt x="3044698" y="2334893"/>
                  </a:cubicBezTo>
                  <a:cubicBezTo>
                    <a:pt x="3049397" y="2325495"/>
                    <a:pt x="3060827" y="2321685"/>
                    <a:pt x="3070225" y="2326384"/>
                  </a:cubicBezTo>
                  <a:cubicBezTo>
                    <a:pt x="3079623" y="2331083"/>
                    <a:pt x="3083433" y="2342513"/>
                    <a:pt x="3078734" y="2351911"/>
                  </a:cubicBezTo>
                  <a:close/>
                  <a:moveTo>
                    <a:pt x="3003169" y="2486277"/>
                  </a:moveTo>
                  <a:cubicBezTo>
                    <a:pt x="2989580" y="2508121"/>
                    <a:pt x="2975356" y="2529457"/>
                    <a:pt x="2960751" y="2550539"/>
                  </a:cubicBezTo>
                  <a:cubicBezTo>
                    <a:pt x="2954782" y="2559175"/>
                    <a:pt x="2942844" y="2561334"/>
                    <a:pt x="2934208" y="2555365"/>
                  </a:cubicBezTo>
                  <a:cubicBezTo>
                    <a:pt x="2925572" y="2549396"/>
                    <a:pt x="2923413" y="2537458"/>
                    <a:pt x="2929382" y="2528822"/>
                  </a:cubicBezTo>
                  <a:cubicBezTo>
                    <a:pt x="2943733" y="2508248"/>
                    <a:pt x="2957449" y="2487293"/>
                    <a:pt x="2970784" y="2466084"/>
                  </a:cubicBezTo>
                  <a:cubicBezTo>
                    <a:pt x="2976372" y="2457194"/>
                    <a:pt x="2988183" y="2454527"/>
                    <a:pt x="2997073" y="2459988"/>
                  </a:cubicBezTo>
                  <a:cubicBezTo>
                    <a:pt x="3005963" y="2465449"/>
                    <a:pt x="3008630" y="2477387"/>
                    <a:pt x="3003169" y="2486277"/>
                  </a:cubicBezTo>
                  <a:close/>
                  <a:moveTo>
                    <a:pt x="2915285" y="2612896"/>
                  </a:moveTo>
                  <a:cubicBezTo>
                    <a:pt x="2899664" y="2633343"/>
                    <a:pt x="2883535" y="2653282"/>
                    <a:pt x="2867025" y="2672967"/>
                  </a:cubicBezTo>
                  <a:cubicBezTo>
                    <a:pt x="2860294" y="2680968"/>
                    <a:pt x="2848229" y="2681984"/>
                    <a:pt x="2840228" y="2675253"/>
                  </a:cubicBezTo>
                  <a:cubicBezTo>
                    <a:pt x="2832227" y="2668522"/>
                    <a:pt x="2831211" y="2656457"/>
                    <a:pt x="2837942" y="2648456"/>
                  </a:cubicBezTo>
                  <a:cubicBezTo>
                    <a:pt x="2854071" y="2629279"/>
                    <a:pt x="2869819" y="2609721"/>
                    <a:pt x="2885186" y="2589782"/>
                  </a:cubicBezTo>
                  <a:cubicBezTo>
                    <a:pt x="2891536" y="2581400"/>
                    <a:pt x="2903601" y="2579876"/>
                    <a:pt x="2911856" y="2586226"/>
                  </a:cubicBezTo>
                  <a:cubicBezTo>
                    <a:pt x="2920111" y="2592576"/>
                    <a:pt x="2921762" y="2604641"/>
                    <a:pt x="2915412" y="2612896"/>
                  </a:cubicBezTo>
                  <a:close/>
                  <a:moveTo>
                    <a:pt x="2815971" y="2730625"/>
                  </a:moveTo>
                  <a:cubicBezTo>
                    <a:pt x="2798445" y="2749420"/>
                    <a:pt x="2780538" y="2767835"/>
                    <a:pt x="2762250" y="2785870"/>
                  </a:cubicBezTo>
                  <a:cubicBezTo>
                    <a:pt x="2754757" y="2793235"/>
                    <a:pt x="2742692" y="2793109"/>
                    <a:pt x="2735326" y="2785616"/>
                  </a:cubicBezTo>
                  <a:cubicBezTo>
                    <a:pt x="2727960" y="2778123"/>
                    <a:pt x="2728087" y="2766057"/>
                    <a:pt x="2735580" y="2758691"/>
                  </a:cubicBezTo>
                  <a:cubicBezTo>
                    <a:pt x="2753487" y="2741166"/>
                    <a:pt x="2771013" y="2723132"/>
                    <a:pt x="2788158" y="2704717"/>
                  </a:cubicBezTo>
                  <a:cubicBezTo>
                    <a:pt x="2795270" y="2696970"/>
                    <a:pt x="2807335" y="2696589"/>
                    <a:pt x="2815082" y="2703701"/>
                  </a:cubicBezTo>
                  <a:cubicBezTo>
                    <a:pt x="2822829" y="2710813"/>
                    <a:pt x="2823210" y="2722878"/>
                    <a:pt x="2816098" y="2730625"/>
                  </a:cubicBezTo>
                  <a:close/>
                  <a:moveTo>
                    <a:pt x="2705989" y="2838448"/>
                  </a:moveTo>
                  <a:cubicBezTo>
                    <a:pt x="2686812" y="2855592"/>
                    <a:pt x="2667254" y="2872229"/>
                    <a:pt x="2647188" y="2888359"/>
                  </a:cubicBezTo>
                  <a:cubicBezTo>
                    <a:pt x="2639060" y="2894963"/>
                    <a:pt x="2626995" y="2893692"/>
                    <a:pt x="2620391" y="2885564"/>
                  </a:cubicBezTo>
                  <a:cubicBezTo>
                    <a:pt x="2613787" y="2877437"/>
                    <a:pt x="2615057" y="2865372"/>
                    <a:pt x="2623185" y="2858767"/>
                  </a:cubicBezTo>
                  <a:cubicBezTo>
                    <a:pt x="2642743" y="2843020"/>
                    <a:pt x="2661793" y="2826763"/>
                    <a:pt x="2680589" y="2810000"/>
                  </a:cubicBezTo>
                  <a:cubicBezTo>
                    <a:pt x="2688463" y="2803014"/>
                    <a:pt x="2700528" y="2803650"/>
                    <a:pt x="2707513" y="2811523"/>
                  </a:cubicBezTo>
                  <a:cubicBezTo>
                    <a:pt x="2714498" y="2819398"/>
                    <a:pt x="2713863" y="2831463"/>
                    <a:pt x="2705989" y="2838448"/>
                  </a:cubicBezTo>
                  <a:close/>
                  <a:moveTo>
                    <a:pt x="2586228" y="2935475"/>
                  </a:moveTo>
                  <a:cubicBezTo>
                    <a:pt x="2565527" y="2950715"/>
                    <a:pt x="2544445" y="2965447"/>
                    <a:pt x="2522982" y="2979671"/>
                  </a:cubicBezTo>
                  <a:cubicBezTo>
                    <a:pt x="2514219" y="2985513"/>
                    <a:pt x="2502408" y="2983100"/>
                    <a:pt x="2496566" y="2974337"/>
                  </a:cubicBezTo>
                  <a:cubicBezTo>
                    <a:pt x="2490724" y="2965574"/>
                    <a:pt x="2493137" y="2953763"/>
                    <a:pt x="2501900" y="2947921"/>
                  </a:cubicBezTo>
                  <a:cubicBezTo>
                    <a:pt x="2522855" y="2934079"/>
                    <a:pt x="2543429" y="2919601"/>
                    <a:pt x="2563622" y="2904741"/>
                  </a:cubicBezTo>
                  <a:cubicBezTo>
                    <a:pt x="2572131" y="2898519"/>
                    <a:pt x="2584069" y="2900297"/>
                    <a:pt x="2590292" y="2908806"/>
                  </a:cubicBezTo>
                  <a:cubicBezTo>
                    <a:pt x="2596515" y="2917314"/>
                    <a:pt x="2594737" y="2929253"/>
                    <a:pt x="2586228" y="2935475"/>
                  </a:cubicBezTo>
                  <a:close/>
                  <a:moveTo>
                    <a:pt x="2457831" y="3020692"/>
                  </a:moveTo>
                  <a:cubicBezTo>
                    <a:pt x="2435733" y="3033900"/>
                    <a:pt x="2413381" y="3046600"/>
                    <a:pt x="2390648" y="3058665"/>
                  </a:cubicBezTo>
                  <a:cubicBezTo>
                    <a:pt x="2381377" y="3063618"/>
                    <a:pt x="2369820" y="3060189"/>
                    <a:pt x="2364867" y="3050918"/>
                  </a:cubicBezTo>
                  <a:cubicBezTo>
                    <a:pt x="2359914" y="3041647"/>
                    <a:pt x="2363343" y="3030090"/>
                    <a:pt x="2372614" y="3025137"/>
                  </a:cubicBezTo>
                  <a:cubicBezTo>
                    <a:pt x="2394839" y="3013326"/>
                    <a:pt x="2416683" y="3000880"/>
                    <a:pt x="2438146" y="2988053"/>
                  </a:cubicBezTo>
                  <a:cubicBezTo>
                    <a:pt x="2447163" y="2982592"/>
                    <a:pt x="2458847" y="2985640"/>
                    <a:pt x="2464308" y="2994657"/>
                  </a:cubicBezTo>
                  <a:cubicBezTo>
                    <a:pt x="2469769" y="3003674"/>
                    <a:pt x="2466721" y="3015358"/>
                    <a:pt x="2457704" y="3020819"/>
                  </a:cubicBezTo>
                  <a:close/>
                  <a:moveTo>
                    <a:pt x="2321814" y="3093463"/>
                  </a:moveTo>
                  <a:cubicBezTo>
                    <a:pt x="2298573" y="3104512"/>
                    <a:pt x="2275078" y="3115053"/>
                    <a:pt x="2251329" y="3124959"/>
                  </a:cubicBezTo>
                  <a:cubicBezTo>
                    <a:pt x="2241677" y="3129023"/>
                    <a:pt x="2230501" y="3124451"/>
                    <a:pt x="2226437" y="3114672"/>
                  </a:cubicBezTo>
                  <a:cubicBezTo>
                    <a:pt x="2222373" y="3104893"/>
                    <a:pt x="2226945" y="3093844"/>
                    <a:pt x="2236724" y="3089780"/>
                  </a:cubicBezTo>
                  <a:cubicBezTo>
                    <a:pt x="2259965" y="3080128"/>
                    <a:pt x="2282952" y="3069841"/>
                    <a:pt x="2305558" y="3059046"/>
                  </a:cubicBezTo>
                  <a:cubicBezTo>
                    <a:pt x="2315083" y="3054474"/>
                    <a:pt x="2326386" y="3058538"/>
                    <a:pt x="2330958" y="3068063"/>
                  </a:cubicBezTo>
                  <a:cubicBezTo>
                    <a:pt x="2335530" y="3077588"/>
                    <a:pt x="2331466" y="3088891"/>
                    <a:pt x="2321941" y="3093463"/>
                  </a:cubicBezTo>
                  <a:close/>
                  <a:moveTo>
                    <a:pt x="2179574" y="3153026"/>
                  </a:moveTo>
                  <a:cubicBezTo>
                    <a:pt x="2155444" y="3161789"/>
                    <a:pt x="2131060" y="3169917"/>
                    <a:pt x="2106422" y="3177537"/>
                  </a:cubicBezTo>
                  <a:cubicBezTo>
                    <a:pt x="2096389" y="3180712"/>
                    <a:pt x="2085721" y="3174997"/>
                    <a:pt x="2082546" y="3164964"/>
                  </a:cubicBezTo>
                  <a:cubicBezTo>
                    <a:pt x="2079371" y="3154931"/>
                    <a:pt x="2085086" y="3144263"/>
                    <a:pt x="2095119" y="3141088"/>
                  </a:cubicBezTo>
                  <a:cubicBezTo>
                    <a:pt x="2119122" y="3133595"/>
                    <a:pt x="2142998" y="3125594"/>
                    <a:pt x="2166493" y="3117085"/>
                  </a:cubicBezTo>
                  <a:cubicBezTo>
                    <a:pt x="2176399" y="3113529"/>
                    <a:pt x="2187321" y="3118609"/>
                    <a:pt x="2190877" y="3128515"/>
                  </a:cubicBezTo>
                  <a:cubicBezTo>
                    <a:pt x="2194433" y="3138421"/>
                    <a:pt x="2189353" y="3149343"/>
                    <a:pt x="2179447" y="3152899"/>
                  </a:cubicBezTo>
                  <a:close/>
                  <a:moveTo>
                    <a:pt x="2032127" y="3198492"/>
                  </a:moveTo>
                  <a:cubicBezTo>
                    <a:pt x="2007362" y="3204842"/>
                    <a:pt x="1982343" y="3210684"/>
                    <a:pt x="1957070" y="3216018"/>
                  </a:cubicBezTo>
                  <a:cubicBezTo>
                    <a:pt x="1946783" y="3218177"/>
                    <a:pt x="1936623" y="3211573"/>
                    <a:pt x="1934591" y="3201286"/>
                  </a:cubicBezTo>
                  <a:cubicBezTo>
                    <a:pt x="1932559" y="3190999"/>
                    <a:pt x="1939036" y="3180839"/>
                    <a:pt x="1949323" y="3178807"/>
                  </a:cubicBezTo>
                  <a:cubicBezTo>
                    <a:pt x="1973961" y="3173727"/>
                    <a:pt x="1998472" y="3168012"/>
                    <a:pt x="2022602" y="3161789"/>
                  </a:cubicBezTo>
                  <a:cubicBezTo>
                    <a:pt x="2032762" y="3159122"/>
                    <a:pt x="2043176" y="3165345"/>
                    <a:pt x="2045843" y="3175505"/>
                  </a:cubicBezTo>
                  <a:cubicBezTo>
                    <a:pt x="2048510" y="3185665"/>
                    <a:pt x="2042287" y="3196079"/>
                    <a:pt x="2032127" y="3198746"/>
                  </a:cubicBezTo>
                  <a:close/>
                  <a:moveTo>
                    <a:pt x="1881251" y="3230115"/>
                  </a:moveTo>
                  <a:cubicBezTo>
                    <a:pt x="1855978" y="3234179"/>
                    <a:pt x="1830451" y="3237481"/>
                    <a:pt x="1804797" y="3240402"/>
                  </a:cubicBezTo>
                  <a:cubicBezTo>
                    <a:pt x="1794383" y="3241545"/>
                    <a:pt x="1784985" y="3234052"/>
                    <a:pt x="1783715" y="3223511"/>
                  </a:cubicBezTo>
                  <a:cubicBezTo>
                    <a:pt x="1782445" y="3212970"/>
                    <a:pt x="1790065" y="3203699"/>
                    <a:pt x="1800606" y="3202429"/>
                  </a:cubicBezTo>
                  <a:cubicBezTo>
                    <a:pt x="1825625" y="3199635"/>
                    <a:pt x="1850517" y="3196333"/>
                    <a:pt x="1875155" y="3192396"/>
                  </a:cubicBezTo>
                  <a:cubicBezTo>
                    <a:pt x="1885569" y="3190745"/>
                    <a:pt x="1895348" y="3197857"/>
                    <a:pt x="1896999" y="3208271"/>
                  </a:cubicBezTo>
                  <a:cubicBezTo>
                    <a:pt x="1898650" y="3218685"/>
                    <a:pt x="1891538" y="3228464"/>
                    <a:pt x="1881124" y="3230115"/>
                  </a:cubicBezTo>
                  <a:close/>
                  <a:moveTo>
                    <a:pt x="1727962" y="3247006"/>
                  </a:moveTo>
                  <a:cubicBezTo>
                    <a:pt x="1702435" y="3248657"/>
                    <a:pt x="1676781" y="3249673"/>
                    <a:pt x="1651000" y="3250054"/>
                  </a:cubicBezTo>
                  <a:cubicBezTo>
                    <a:pt x="1640459" y="3250181"/>
                    <a:pt x="1631823" y="3241799"/>
                    <a:pt x="1631696" y="3231258"/>
                  </a:cubicBezTo>
                  <a:cubicBezTo>
                    <a:pt x="1631569" y="3220717"/>
                    <a:pt x="1639951" y="3212081"/>
                    <a:pt x="1650492" y="3211954"/>
                  </a:cubicBezTo>
                  <a:cubicBezTo>
                    <a:pt x="1675765" y="3211573"/>
                    <a:pt x="1700784" y="3210557"/>
                    <a:pt x="1725676" y="3209033"/>
                  </a:cubicBezTo>
                  <a:cubicBezTo>
                    <a:pt x="1736217" y="3208398"/>
                    <a:pt x="1745234" y="3216399"/>
                    <a:pt x="1745869" y="3226813"/>
                  </a:cubicBezTo>
                  <a:cubicBezTo>
                    <a:pt x="1746504" y="3237227"/>
                    <a:pt x="1738503" y="3246371"/>
                    <a:pt x="1728089" y="3247006"/>
                  </a:cubicBezTo>
                  <a:close/>
                  <a:moveTo>
                    <a:pt x="1573784" y="3249419"/>
                  </a:moveTo>
                  <a:cubicBezTo>
                    <a:pt x="1548003" y="3248657"/>
                    <a:pt x="1522349" y="3247260"/>
                    <a:pt x="1496822" y="3245228"/>
                  </a:cubicBezTo>
                  <a:cubicBezTo>
                    <a:pt x="1486281" y="3244466"/>
                    <a:pt x="1478534" y="3235195"/>
                    <a:pt x="1479296" y="3224781"/>
                  </a:cubicBezTo>
                  <a:cubicBezTo>
                    <a:pt x="1480058" y="3214367"/>
                    <a:pt x="1489329" y="3206493"/>
                    <a:pt x="1499743" y="3207255"/>
                  </a:cubicBezTo>
                  <a:cubicBezTo>
                    <a:pt x="1524635" y="3209160"/>
                    <a:pt x="1549654" y="3210557"/>
                    <a:pt x="1574927" y="3211319"/>
                  </a:cubicBezTo>
                  <a:cubicBezTo>
                    <a:pt x="1585468" y="3211700"/>
                    <a:pt x="1593723" y="3220463"/>
                    <a:pt x="1593342" y="3231004"/>
                  </a:cubicBezTo>
                  <a:cubicBezTo>
                    <a:pt x="1592961" y="3241545"/>
                    <a:pt x="1584198" y="3249800"/>
                    <a:pt x="1573657" y="3249419"/>
                  </a:cubicBezTo>
                  <a:close/>
                  <a:moveTo>
                    <a:pt x="1419987" y="3237481"/>
                  </a:moveTo>
                  <a:cubicBezTo>
                    <a:pt x="1394333" y="3234306"/>
                    <a:pt x="1368933" y="3230496"/>
                    <a:pt x="1343787" y="3226051"/>
                  </a:cubicBezTo>
                  <a:cubicBezTo>
                    <a:pt x="1333373" y="3224273"/>
                    <a:pt x="1326515" y="3214367"/>
                    <a:pt x="1328293" y="3203953"/>
                  </a:cubicBezTo>
                  <a:cubicBezTo>
                    <a:pt x="1330071" y="3193539"/>
                    <a:pt x="1339977" y="3186681"/>
                    <a:pt x="1350391" y="3188459"/>
                  </a:cubicBezTo>
                  <a:cubicBezTo>
                    <a:pt x="1375029" y="3192777"/>
                    <a:pt x="1399794" y="3196460"/>
                    <a:pt x="1424813" y="3199635"/>
                  </a:cubicBezTo>
                  <a:cubicBezTo>
                    <a:pt x="1435227" y="3200905"/>
                    <a:pt x="1442593" y="3210430"/>
                    <a:pt x="1441323" y="3220971"/>
                  </a:cubicBezTo>
                  <a:cubicBezTo>
                    <a:pt x="1440053" y="3231512"/>
                    <a:pt x="1430528" y="3238751"/>
                    <a:pt x="1419987" y="3237481"/>
                  </a:cubicBezTo>
                  <a:close/>
                  <a:moveTo>
                    <a:pt x="1268095" y="3211065"/>
                  </a:moveTo>
                  <a:cubicBezTo>
                    <a:pt x="1242949" y="3205477"/>
                    <a:pt x="1218057" y="3199254"/>
                    <a:pt x="1193292" y="3192396"/>
                  </a:cubicBezTo>
                  <a:cubicBezTo>
                    <a:pt x="1183132" y="3189602"/>
                    <a:pt x="1177163" y="3179188"/>
                    <a:pt x="1179957" y="3169028"/>
                  </a:cubicBezTo>
                  <a:cubicBezTo>
                    <a:pt x="1182751" y="3158868"/>
                    <a:pt x="1193165" y="3152899"/>
                    <a:pt x="1203325" y="3155693"/>
                  </a:cubicBezTo>
                  <a:cubicBezTo>
                    <a:pt x="1227455" y="3162297"/>
                    <a:pt x="1251839" y="3168393"/>
                    <a:pt x="1276350" y="3173854"/>
                  </a:cubicBezTo>
                  <a:cubicBezTo>
                    <a:pt x="1286637" y="3176140"/>
                    <a:pt x="1293114" y="3186300"/>
                    <a:pt x="1290828" y="3196587"/>
                  </a:cubicBezTo>
                  <a:cubicBezTo>
                    <a:pt x="1288542" y="3206874"/>
                    <a:pt x="1278382" y="3213351"/>
                    <a:pt x="1268095" y="3211065"/>
                  </a:cubicBezTo>
                  <a:close/>
                  <a:moveTo>
                    <a:pt x="1119505" y="3170298"/>
                  </a:moveTo>
                  <a:cubicBezTo>
                    <a:pt x="1094994" y="3162297"/>
                    <a:pt x="1070737" y="3153788"/>
                    <a:pt x="1046861" y="3144644"/>
                  </a:cubicBezTo>
                  <a:cubicBezTo>
                    <a:pt x="1037082" y="3140961"/>
                    <a:pt x="1032129" y="3129912"/>
                    <a:pt x="1035812" y="3120006"/>
                  </a:cubicBezTo>
                  <a:cubicBezTo>
                    <a:pt x="1039495" y="3110100"/>
                    <a:pt x="1050544" y="3105274"/>
                    <a:pt x="1060450" y="3108957"/>
                  </a:cubicBezTo>
                  <a:cubicBezTo>
                    <a:pt x="1083818" y="3117847"/>
                    <a:pt x="1107567" y="3126229"/>
                    <a:pt x="1131443" y="3134103"/>
                  </a:cubicBezTo>
                  <a:cubicBezTo>
                    <a:pt x="1141476" y="3137405"/>
                    <a:pt x="1146937" y="3148073"/>
                    <a:pt x="1143635" y="3158106"/>
                  </a:cubicBezTo>
                  <a:cubicBezTo>
                    <a:pt x="1140333" y="3168139"/>
                    <a:pt x="1129665" y="3173600"/>
                    <a:pt x="1119632" y="3170298"/>
                  </a:cubicBezTo>
                  <a:close/>
                  <a:moveTo>
                    <a:pt x="975741" y="3115180"/>
                  </a:moveTo>
                  <a:cubicBezTo>
                    <a:pt x="952119" y="3104893"/>
                    <a:pt x="928751" y="3093971"/>
                    <a:pt x="905764" y="3082668"/>
                  </a:cubicBezTo>
                  <a:cubicBezTo>
                    <a:pt x="896366" y="3077969"/>
                    <a:pt x="892429" y="3066539"/>
                    <a:pt x="897128" y="3057141"/>
                  </a:cubicBezTo>
                  <a:cubicBezTo>
                    <a:pt x="901827" y="3047743"/>
                    <a:pt x="913257" y="3043806"/>
                    <a:pt x="922655" y="3048505"/>
                  </a:cubicBezTo>
                  <a:cubicBezTo>
                    <a:pt x="945134" y="3059681"/>
                    <a:pt x="967867" y="3070222"/>
                    <a:pt x="990981" y="3080255"/>
                  </a:cubicBezTo>
                  <a:cubicBezTo>
                    <a:pt x="1000633" y="3084446"/>
                    <a:pt x="1005078" y="3095749"/>
                    <a:pt x="1000760" y="3105274"/>
                  </a:cubicBezTo>
                  <a:cubicBezTo>
                    <a:pt x="996442" y="3114799"/>
                    <a:pt x="985266" y="3119371"/>
                    <a:pt x="975741" y="3115053"/>
                  </a:cubicBezTo>
                  <a:close/>
                  <a:moveTo>
                    <a:pt x="837565" y="3046727"/>
                  </a:moveTo>
                  <a:cubicBezTo>
                    <a:pt x="815086" y="3034281"/>
                    <a:pt x="792861" y="3021200"/>
                    <a:pt x="771017" y="3007738"/>
                  </a:cubicBezTo>
                  <a:cubicBezTo>
                    <a:pt x="762127" y="3002150"/>
                    <a:pt x="759333" y="2990466"/>
                    <a:pt x="764794" y="2981576"/>
                  </a:cubicBezTo>
                  <a:cubicBezTo>
                    <a:pt x="770255" y="2972686"/>
                    <a:pt x="782066" y="2969892"/>
                    <a:pt x="790956" y="2975353"/>
                  </a:cubicBezTo>
                  <a:cubicBezTo>
                    <a:pt x="812292" y="2988561"/>
                    <a:pt x="834009" y="3001261"/>
                    <a:pt x="855980" y="3013453"/>
                  </a:cubicBezTo>
                  <a:cubicBezTo>
                    <a:pt x="865124" y="3018533"/>
                    <a:pt x="868553" y="3030217"/>
                    <a:pt x="863346" y="3039361"/>
                  </a:cubicBezTo>
                  <a:cubicBezTo>
                    <a:pt x="858139" y="3048505"/>
                    <a:pt x="846582" y="3051934"/>
                    <a:pt x="837438" y="3046727"/>
                  </a:cubicBezTo>
                  <a:close/>
                  <a:moveTo>
                    <a:pt x="706374" y="2965574"/>
                  </a:moveTo>
                  <a:cubicBezTo>
                    <a:pt x="685165" y="2950969"/>
                    <a:pt x="664337" y="2935984"/>
                    <a:pt x="643890" y="2920489"/>
                  </a:cubicBezTo>
                  <a:cubicBezTo>
                    <a:pt x="635508" y="2914139"/>
                    <a:pt x="633857" y="2902201"/>
                    <a:pt x="640207" y="2893820"/>
                  </a:cubicBezTo>
                  <a:cubicBezTo>
                    <a:pt x="646557" y="2885438"/>
                    <a:pt x="658495" y="2883787"/>
                    <a:pt x="666877" y="2890137"/>
                  </a:cubicBezTo>
                  <a:cubicBezTo>
                    <a:pt x="686816" y="2905250"/>
                    <a:pt x="707263" y="2919982"/>
                    <a:pt x="727964" y="2934205"/>
                  </a:cubicBezTo>
                  <a:cubicBezTo>
                    <a:pt x="736600" y="2940174"/>
                    <a:pt x="738886" y="2951985"/>
                    <a:pt x="732917" y="2960748"/>
                  </a:cubicBezTo>
                  <a:cubicBezTo>
                    <a:pt x="726948" y="2969511"/>
                    <a:pt x="715137" y="2971670"/>
                    <a:pt x="706374" y="2965701"/>
                  </a:cubicBezTo>
                  <a:close/>
                  <a:moveTo>
                    <a:pt x="583565" y="2872610"/>
                  </a:moveTo>
                  <a:cubicBezTo>
                    <a:pt x="563880" y="2856101"/>
                    <a:pt x="544449" y="2839210"/>
                    <a:pt x="525526" y="2821810"/>
                  </a:cubicBezTo>
                  <a:cubicBezTo>
                    <a:pt x="517779" y="2814698"/>
                    <a:pt x="517271" y="2802634"/>
                    <a:pt x="524383" y="2794887"/>
                  </a:cubicBezTo>
                  <a:cubicBezTo>
                    <a:pt x="531495" y="2787139"/>
                    <a:pt x="543560" y="2786632"/>
                    <a:pt x="551307" y="2793744"/>
                  </a:cubicBezTo>
                  <a:cubicBezTo>
                    <a:pt x="569849" y="2810762"/>
                    <a:pt x="588645" y="2827272"/>
                    <a:pt x="607949" y="2843401"/>
                  </a:cubicBezTo>
                  <a:cubicBezTo>
                    <a:pt x="616077" y="2850132"/>
                    <a:pt x="617093" y="2862197"/>
                    <a:pt x="610362" y="2870198"/>
                  </a:cubicBezTo>
                  <a:cubicBezTo>
                    <a:pt x="603631" y="2878198"/>
                    <a:pt x="591566" y="2879342"/>
                    <a:pt x="583565" y="2872610"/>
                  </a:cubicBezTo>
                  <a:close/>
                  <a:moveTo>
                    <a:pt x="470027" y="2768344"/>
                  </a:moveTo>
                  <a:cubicBezTo>
                    <a:pt x="451993" y="2750056"/>
                    <a:pt x="434340" y="2731387"/>
                    <a:pt x="417068" y="2712337"/>
                  </a:cubicBezTo>
                  <a:cubicBezTo>
                    <a:pt x="410083" y="2704463"/>
                    <a:pt x="410718" y="2692525"/>
                    <a:pt x="418465" y="2685413"/>
                  </a:cubicBezTo>
                  <a:cubicBezTo>
                    <a:pt x="426212" y="2678301"/>
                    <a:pt x="438277" y="2679063"/>
                    <a:pt x="445389" y="2686810"/>
                  </a:cubicBezTo>
                  <a:cubicBezTo>
                    <a:pt x="462153" y="2705479"/>
                    <a:pt x="479425" y="2723767"/>
                    <a:pt x="497078" y="2741547"/>
                  </a:cubicBezTo>
                  <a:cubicBezTo>
                    <a:pt x="504444" y="2749039"/>
                    <a:pt x="504444" y="2761104"/>
                    <a:pt x="496951" y="2768470"/>
                  </a:cubicBezTo>
                  <a:cubicBezTo>
                    <a:pt x="489458" y="2775837"/>
                    <a:pt x="477393" y="2775837"/>
                    <a:pt x="470027" y="2768344"/>
                  </a:cubicBezTo>
                  <a:close/>
                  <a:moveTo>
                    <a:pt x="366903" y="2653790"/>
                  </a:moveTo>
                  <a:cubicBezTo>
                    <a:pt x="350647" y="2633978"/>
                    <a:pt x="334899" y="2613658"/>
                    <a:pt x="319532" y="2593084"/>
                  </a:cubicBezTo>
                  <a:cubicBezTo>
                    <a:pt x="313309" y="2584575"/>
                    <a:pt x="314960" y="2572764"/>
                    <a:pt x="323469" y="2566414"/>
                  </a:cubicBezTo>
                  <a:cubicBezTo>
                    <a:pt x="331978" y="2560064"/>
                    <a:pt x="343789" y="2561842"/>
                    <a:pt x="350139" y="2570351"/>
                  </a:cubicBezTo>
                  <a:cubicBezTo>
                    <a:pt x="365125" y="2590544"/>
                    <a:pt x="380492" y="2610229"/>
                    <a:pt x="396367" y="2629660"/>
                  </a:cubicBezTo>
                  <a:cubicBezTo>
                    <a:pt x="402971" y="2637788"/>
                    <a:pt x="401828" y="2649853"/>
                    <a:pt x="393700" y="2656457"/>
                  </a:cubicBezTo>
                  <a:cubicBezTo>
                    <a:pt x="385572" y="2663061"/>
                    <a:pt x="373507" y="2661918"/>
                    <a:pt x="366903" y="2653790"/>
                  </a:cubicBezTo>
                  <a:close/>
                  <a:moveTo>
                    <a:pt x="274955" y="2530092"/>
                  </a:moveTo>
                  <a:cubicBezTo>
                    <a:pt x="260604" y="2508756"/>
                    <a:pt x="246888" y="2487166"/>
                    <a:pt x="233553" y="2465195"/>
                  </a:cubicBezTo>
                  <a:cubicBezTo>
                    <a:pt x="228092" y="2456178"/>
                    <a:pt x="231013" y="2444494"/>
                    <a:pt x="240030" y="2439033"/>
                  </a:cubicBezTo>
                  <a:cubicBezTo>
                    <a:pt x="249047" y="2433572"/>
                    <a:pt x="260731" y="2436493"/>
                    <a:pt x="266192" y="2445510"/>
                  </a:cubicBezTo>
                  <a:cubicBezTo>
                    <a:pt x="279146" y="2466973"/>
                    <a:pt x="292735" y="2488182"/>
                    <a:pt x="306705" y="2508883"/>
                  </a:cubicBezTo>
                  <a:cubicBezTo>
                    <a:pt x="312547" y="2517646"/>
                    <a:pt x="310261" y="2529457"/>
                    <a:pt x="301498" y="2535299"/>
                  </a:cubicBezTo>
                  <a:cubicBezTo>
                    <a:pt x="292735" y="2541141"/>
                    <a:pt x="280924" y="2538855"/>
                    <a:pt x="275082" y="2530092"/>
                  </a:cubicBezTo>
                  <a:close/>
                  <a:moveTo>
                    <a:pt x="195326" y="2398139"/>
                  </a:moveTo>
                  <a:cubicBezTo>
                    <a:pt x="183134" y="2375660"/>
                    <a:pt x="171450" y="2352800"/>
                    <a:pt x="160274" y="2329559"/>
                  </a:cubicBezTo>
                  <a:cubicBezTo>
                    <a:pt x="155702" y="2320034"/>
                    <a:pt x="159639" y="2308731"/>
                    <a:pt x="169164" y="2304159"/>
                  </a:cubicBezTo>
                  <a:cubicBezTo>
                    <a:pt x="178689" y="2299587"/>
                    <a:pt x="189992" y="2303524"/>
                    <a:pt x="194564" y="2313049"/>
                  </a:cubicBezTo>
                  <a:cubicBezTo>
                    <a:pt x="205486" y="2335655"/>
                    <a:pt x="216916" y="2358007"/>
                    <a:pt x="228854" y="2379978"/>
                  </a:cubicBezTo>
                  <a:cubicBezTo>
                    <a:pt x="233807" y="2389249"/>
                    <a:pt x="230378" y="2400806"/>
                    <a:pt x="221234" y="2405759"/>
                  </a:cubicBezTo>
                  <a:cubicBezTo>
                    <a:pt x="212090" y="2410712"/>
                    <a:pt x="200406" y="2407283"/>
                    <a:pt x="195453" y="2398139"/>
                  </a:cubicBezTo>
                  <a:close/>
                  <a:moveTo>
                    <a:pt x="128524" y="2259201"/>
                  </a:moveTo>
                  <a:cubicBezTo>
                    <a:pt x="118491" y="2235579"/>
                    <a:pt x="108966" y="2211703"/>
                    <a:pt x="100076" y="2187573"/>
                  </a:cubicBezTo>
                  <a:cubicBezTo>
                    <a:pt x="96393" y="2177667"/>
                    <a:pt x="101473" y="2166745"/>
                    <a:pt x="111379" y="2163062"/>
                  </a:cubicBezTo>
                  <a:cubicBezTo>
                    <a:pt x="121285" y="2159379"/>
                    <a:pt x="132207" y="2164459"/>
                    <a:pt x="135890" y="2174365"/>
                  </a:cubicBezTo>
                  <a:cubicBezTo>
                    <a:pt x="144653" y="2197987"/>
                    <a:pt x="153797" y="2221355"/>
                    <a:pt x="163576" y="2244342"/>
                  </a:cubicBezTo>
                  <a:cubicBezTo>
                    <a:pt x="167640" y="2253994"/>
                    <a:pt x="163195" y="2265170"/>
                    <a:pt x="153543" y="2269361"/>
                  </a:cubicBezTo>
                  <a:cubicBezTo>
                    <a:pt x="143891" y="2273552"/>
                    <a:pt x="132715" y="2268980"/>
                    <a:pt x="128524" y="2259328"/>
                  </a:cubicBezTo>
                  <a:close/>
                  <a:moveTo>
                    <a:pt x="75184" y="2114675"/>
                  </a:moveTo>
                  <a:cubicBezTo>
                    <a:pt x="67437" y="2090291"/>
                    <a:pt x="60325" y="2065526"/>
                    <a:pt x="53721" y="2040634"/>
                  </a:cubicBezTo>
                  <a:cubicBezTo>
                    <a:pt x="51054" y="2030474"/>
                    <a:pt x="57150" y="2020060"/>
                    <a:pt x="67310" y="2017393"/>
                  </a:cubicBezTo>
                  <a:cubicBezTo>
                    <a:pt x="77470" y="2014726"/>
                    <a:pt x="87884" y="2020822"/>
                    <a:pt x="90551" y="2030982"/>
                  </a:cubicBezTo>
                  <a:cubicBezTo>
                    <a:pt x="97028" y="2055366"/>
                    <a:pt x="104013" y="2079369"/>
                    <a:pt x="111506" y="2103245"/>
                  </a:cubicBezTo>
                  <a:cubicBezTo>
                    <a:pt x="114681" y="2113278"/>
                    <a:pt x="109093" y="2123946"/>
                    <a:pt x="99060" y="2127121"/>
                  </a:cubicBezTo>
                  <a:cubicBezTo>
                    <a:pt x="89027" y="2130296"/>
                    <a:pt x="78359" y="2124708"/>
                    <a:pt x="75184" y="2114675"/>
                  </a:cubicBezTo>
                  <a:close/>
                  <a:moveTo>
                    <a:pt x="35814" y="1965577"/>
                  </a:moveTo>
                  <a:cubicBezTo>
                    <a:pt x="30480" y="1940558"/>
                    <a:pt x="25654" y="1915285"/>
                    <a:pt x="21590" y="1889885"/>
                  </a:cubicBezTo>
                  <a:cubicBezTo>
                    <a:pt x="19939" y="1879471"/>
                    <a:pt x="26924" y="1869692"/>
                    <a:pt x="37338" y="1868041"/>
                  </a:cubicBezTo>
                  <a:cubicBezTo>
                    <a:pt x="47752" y="1866390"/>
                    <a:pt x="57531" y="1873375"/>
                    <a:pt x="59182" y="1883789"/>
                  </a:cubicBezTo>
                  <a:cubicBezTo>
                    <a:pt x="63246" y="1908681"/>
                    <a:pt x="67945" y="1933319"/>
                    <a:pt x="73152" y="1957703"/>
                  </a:cubicBezTo>
                  <a:cubicBezTo>
                    <a:pt x="75311" y="1967990"/>
                    <a:pt x="68834" y="1978150"/>
                    <a:pt x="58547" y="1980309"/>
                  </a:cubicBezTo>
                  <a:cubicBezTo>
                    <a:pt x="48260" y="1982468"/>
                    <a:pt x="38100" y="1975991"/>
                    <a:pt x="35941" y="1965704"/>
                  </a:cubicBezTo>
                  <a:close/>
                  <a:moveTo>
                    <a:pt x="10795" y="1813558"/>
                  </a:moveTo>
                  <a:cubicBezTo>
                    <a:pt x="7874" y="1788158"/>
                    <a:pt x="5461" y="1762504"/>
                    <a:pt x="3810" y="1736851"/>
                  </a:cubicBezTo>
                  <a:cubicBezTo>
                    <a:pt x="3048" y="1726309"/>
                    <a:pt x="11049" y="1717292"/>
                    <a:pt x="21463" y="1716530"/>
                  </a:cubicBezTo>
                  <a:cubicBezTo>
                    <a:pt x="31877" y="1715768"/>
                    <a:pt x="41021" y="1723770"/>
                    <a:pt x="41783" y="1734183"/>
                  </a:cubicBezTo>
                  <a:cubicBezTo>
                    <a:pt x="43434" y="1759329"/>
                    <a:pt x="45847" y="1784348"/>
                    <a:pt x="48641" y="1809113"/>
                  </a:cubicBezTo>
                  <a:cubicBezTo>
                    <a:pt x="49911" y="1819527"/>
                    <a:pt x="42418" y="1829052"/>
                    <a:pt x="31877" y="1830195"/>
                  </a:cubicBezTo>
                  <a:cubicBezTo>
                    <a:pt x="21336" y="1831338"/>
                    <a:pt x="11938" y="1823973"/>
                    <a:pt x="10795" y="1813431"/>
                  </a:cubicBezTo>
                  <a:close/>
                  <a:moveTo>
                    <a:pt x="381" y="1659889"/>
                  </a:moveTo>
                  <a:cubicBezTo>
                    <a:pt x="127" y="1648331"/>
                    <a:pt x="0" y="1636648"/>
                    <a:pt x="0" y="1625091"/>
                  </a:cubicBezTo>
                  <a:lnTo>
                    <a:pt x="19050" y="1625091"/>
                  </a:lnTo>
                  <a:lnTo>
                    <a:pt x="35179" y="1635378"/>
                  </a:lnTo>
                  <a:cubicBezTo>
                    <a:pt x="30607" y="1642490"/>
                    <a:pt x="21971" y="1645792"/>
                    <a:pt x="13843" y="1643378"/>
                  </a:cubicBezTo>
                  <a:cubicBezTo>
                    <a:pt x="5715" y="1640965"/>
                    <a:pt x="0" y="1633473"/>
                    <a:pt x="0" y="1624964"/>
                  </a:cubicBezTo>
                  <a:cubicBezTo>
                    <a:pt x="0" y="1599183"/>
                    <a:pt x="635" y="1573402"/>
                    <a:pt x="1778" y="1547875"/>
                  </a:cubicBezTo>
                  <a:cubicBezTo>
                    <a:pt x="2286" y="1537334"/>
                    <a:pt x="11176" y="1529206"/>
                    <a:pt x="21717" y="1529714"/>
                  </a:cubicBezTo>
                  <a:cubicBezTo>
                    <a:pt x="32258" y="1530222"/>
                    <a:pt x="40386" y="1539112"/>
                    <a:pt x="39878" y="1549653"/>
                  </a:cubicBezTo>
                  <a:cubicBezTo>
                    <a:pt x="38735" y="1574672"/>
                    <a:pt x="38100" y="1599818"/>
                    <a:pt x="38100" y="1624964"/>
                  </a:cubicBezTo>
                  <a:lnTo>
                    <a:pt x="19050" y="1624964"/>
                  </a:lnTo>
                  <a:lnTo>
                    <a:pt x="2921" y="1614677"/>
                  </a:lnTo>
                  <a:cubicBezTo>
                    <a:pt x="7493" y="1607565"/>
                    <a:pt x="16129" y="1604263"/>
                    <a:pt x="24257" y="1606676"/>
                  </a:cubicBezTo>
                  <a:cubicBezTo>
                    <a:pt x="32385" y="1609089"/>
                    <a:pt x="38100" y="1616582"/>
                    <a:pt x="38100" y="1624964"/>
                  </a:cubicBezTo>
                  <a:cubicBezTo>
                    <a:pt x="38100" y="1636393"/>
                    <a:pt x="38227" y="1647696"/>
                    <a:pt x="38481" y="1658999"/>
                  </a:cubicBezTo>
                  <a:cubicBezTo>
                    <a:pt x="38735" y="1669540"/>
                    <a:pt x="30353" y="1678176"/>
                    <a:pt x="19812" y="1678430"/>
                  </a:cubicBezTo>
                  <a:cubicBezTo>
                    <a:pt x="9271" y="1678684"/>
                    <a:pt x="635" y="1670302"/>
                    <a:pt x="381" y="1659761"/>
                  </a:cubicBezTo>
                  <a:close/>
                </a:path>
              </a:pathLst>
            </a:custGeom>
            <a:solidFill>
              <a:srgbClr val="EF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3250260" cy="3250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88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4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849892" y="5051336"/>
            <a:ext cx="2437695" cy="2437702"/>
            <a:chOff x="0" y="0"/>
            <a:chExt cx="3250260" cy="3250270"/>
          </a:xfrm>
        </p:grpSpPr>
        <p:sp>
          <p:nvSpPr>
            <p:cNvPr id="32" name="Freeform 32"/>
            <p:cNvSpPr/>
            <p:nvPr/>
          </p:nvSpPr>
          <p:spPr>
            <a:xfrm>
              <a:off x="19050" y="19050"/>
              <a:ext cx="3212211" cy="3212208"/>
            </a:xfrm>
            <a:custGeom>
              <a:avLst/>
              <a:gdLst/>
              <a:ahLst/>
              <a:cxnLst/>
              <a:rect l="l" t="t" r="r" b="b"/>
              <a:pathLst>
                <a:path w="3212211" h="3212208">
                  <a:moveTo>
                    <a:pt x="0" y="1606041"/>
                  </a:moveTo>
                  <a:cubicBezTo>
                    <a:pt x="0" y="719073"/>
                    <a:pt x="719074" y="0"/>
                    <a:pt x="1606042" y="0"/>
                  </a:cubicBezTo>
                  <a:cubicBezTo>
                    <a:pt x="2493010" y="0"/>
                    <a:pt x="3212211" y="719073"/>
                    <a:pt x="3212211" y="1606041"/>
                  </a:cubicBezTo>
                  <a:cubicBezTo>
                    <a:pt x="3212211" y="2493008"/>
                    <a:pt x="2493137" y="3212208"/>
                    <a:pt x="1606042" y="3212208"/>
                  </a:cubicBezTo>
                  <a:cubicBezTo>
                    <a:pt x="718947" y="3212208"/>
                    <a:pt x="0" y="2493135"/>
                    <a:pt x="0" y="1606041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127"/>
              <a:ext cx="3250311" cy="3250055"/>
            </a:xfrm>
            <a:custGeom>
              <a:avLst/>
              <a:gdLst/>
              <a:ahLst/>
              <a:cxnLst/>
              <a:rect l="l" t="t" r="r" b="b"/>
              <a:pathLst>
                <a:path w="3250311" h="3250055">
                  <a:moveTo>
                    <a:pt x="7239" y="1471040"/>
                  </a:moveTo>
                  <a:cubicBezTo>
                    <a:pt x="9652" y="1445386"/>
                    <a:pt x="12700" y="1419859"/>
                    <a:pt x="16256" y="1394459"/>
                  </a:cubicBezTo>
                  <a:cubicBezTo>
                    <a:pt x="17780" y="1384045"/>
                    <a:pt x="27432" y="1376806"/>
                    <a:pt x="37846" y="1378330"/>
                  </a:cubicBezTo>
                  <a:cubicBezTo>
                    <a:pt x="48260" y="1379854"/>
                    <a:pt x="55499" y="1389506"/>
                    <a:pt x="53975" y="1399920"/>
                  </a:cubicBezTo>
                  <a:cubicBezTo>
                    <a:pt x="50419" y="1424685"/>
                    <a:pt x="47498" y="1449577"/>
                    <a:pt x="45212" y="1474723"/>
                  </a:cubicBezTo>
                  <a:cubicBezTo>
                    <a:pt x="44196" y="1485137"/>
                    <a:pt x="34925" y="1492884"/>
                    <a:pt x="24511" y="1491868"/>
                  </a:cubicBezTo>
                  <a:cubicBezTo>
                    <a:pt x="14097" y="1490852"/>
                    <a:pt x="6350" y="1481581"/>
                    <a:pt x="7366" y="1471167"/>
                  </a:cubicBezTo>
                  <a:close/>
                  <a:moveTo>
                    <a:pt x="29083" y="1318513"/>
                  </a:moveTo>
                  <a:cubicBezTo>
                    <a:pt x="33909" y="1293240"/>
                    <a:pt x="39370" y="1268094"/>
                    <a:pt x="45339" y="1243202"/>
                  </a:cubicBezTo>
                  <a:cubicBezTo>
                    <a:pt x="47752" y="1232915"/>
                    <a:pt x="58039" y="1226692"/>
                    <a:pt x="68326" y="1229105"/>
                  </a:cubicBezTo>
                  <a:cubicBezTo>
                    <a:pt x="78613" y="1231518"/>
                    <a:pt x="84836" y="1241805"/>
                    <a:pt x="82423" y="1252092"/>
                  </a:cubicBezTo>
                  <a:cubicBezTo>
                    <a:pt x="76581" y="1276349"/>
                    <a:pt x="71247" y="1300987"/>
                    <a:pt x="66548" y="1325625"/>
                  </a:cubicBezTo>
                  <a:cubicBezTo>
                    <a:pt x="64516" y="1335912"/>
                    <a:pt x="54610" y="1342770"/>
                    <a:pt x="44323" y="1340738"/>
                  </a:cubicBezTo>
                  <a:cubicBezTo>
                    <a:pt x="34036" y="1338706"/>
                    <a:pt x="27178" y="1328800"/>
                    <a:pt x="29210" y="1318513"/>
                  </a:cubicBezTo>
                  <a:close/>
                  <a:moveTo>
                    <a:pt x="65278" y="1168653"/>
                  </a:moveTo>
                  <a:cubicBezTo>
                    <a:pt x="72517" y="1143888"/>
                    <a:pt x="80264" y="1119377"/>
                    <a:pt x="88646" y="1095247"/>
                  </a:cubicBezTo>
                  <a:cubicBezTo>
                    <a:pt x="92075" y="1085341"/>
                    <a:pt x="102870" y="1080007"/>
                    <a:pt x="112903" y="1083436"/>
                  </a:cubicBezTo>
                  <a:cubicBezTo>
                    <a:pt x="122936" y="1086865"/>
                    <a:pt x="128143" y="1097660"/>
                    <a:pt x="124714" y="1107693"/>
                  </a:cubicBezTo>
                  <a:cubicBezTo>
                    <a:pt x="116586" y="1131315"/>
                    <a:pt x="108966" y="1155318"/>
                    <a:pt x="101854" y="1179448"/>
                  </a:cubicBezTo>
                  <a:cubicBezTo>
                    <a:pt x="98933" y="1189608"/>
                    <a:pt x="88265" y="1195323"/>
                    <a:pt x="78232" y="1192402"/>
                  </a:cubicBezTo>
                  <a:cubicBezTo>
                    <a:pt x="68199" y="1189481"/>
                    <a:pt x="62357" y="1178813"/>
                    <a:pt x="65278" y="1168780"/>
                  </a:cubicBezTo>
                  <a:close/>
                  <a:moveTo>
                    <a:pt x="115189" y="1022730"/>
                  </a:moveTo>
                  <a:cubicBezTo>
                    <a:pt x="124714" y="998727"/>
                    <a:pt x="134874" y="975105"/>
                    <a:pt x="145542" y="951737"/>
                  </a:cubicBezTo>
                  <a:cubicBezTo>
                    <a:pt x="149860" y="942212"/>
                    <a:pt x="161163" y="937894"/>
                    <a:pt x="170815" y="942339"/>
                  </a:cubicBezTo>
                  <a:cubicBezTo>
                    <a:pt x="180467" y="946784"/>
                    <a:pt x="184658" y="957960"/>
                    <a:pt x="180213" y="967612"/>
                  </a:cubicBezTo>
                  <a:cubicBezTo>
                    <a:pt x="169799" y="990472"/>
                    <a:pt x="159893" y="1013586"/>
                    <a:pt x="150622" y="1036954"/>
                  </a:cubicBezTo>
                  <a:cubicBezTo>
                    <a:pt x="146685" y="1046733"/>
                    <a:pt x="135636" y="1051432"/>
                    <a:pt x="125857" y="1047622"/>
                  </a:cubicBezTo>
                  <a:cubicBezTo>
                    <a:pt x="116078" y="1043812"/>
                    <a:pt x="111379" y="1032636"/>
                    <a:pt x="115189" y="1022857"/>
                  </a:cubicBezTo>
                  <a:close/>
                  <a:moveTo>
                    <a:pt x="179070" y="882522"/>
                  </a:moveTo>
                  <a:cubicBezTo>
                    <a:pt x="190881" y="859662"/>
                    <a:pt x="203200" y="837056"/>
                    <a:pt x="215900" y="814831"/>
                  </a:cubicBezTo>
                  <a:cubicBezTo>
                    <a:pt x="221107" y="805687"/>
                    <a:pt x="232791" y="802639"/>
                    <a:pt x="241935" y="807846"/>
                  </a:cubicBezTo>
                  <a:cubicBezTo>
                    <a:pt x="251079" y="813053"/>
                    <a:pt x="254127" y="824737"/>
                    <a:pt x="248920" y="833881"/>
                  </a:cubicBezTo>
                  <a:cubicBezTo>
                    <a:pt x="236347" y="855598"/>
                    <a:pt x="224409" y="877569"/>
                    <a:pt x="212852" y="899921"/>
                  </a:cubicBezTo>
                  <a:cubicBezTo>
                    <a:pt x="208026" y="909319"/>
                    <a:pt x="196596" y="913002"/>
                    <a:pt x="187198" y="908176"/>
                  </a:cubicBezTo>
                  <a:cubicBezTo>
                    <a:pt x="177800" y="903350"/>
                    <a:pt x="174117" y="891920"/>
                    <a:pt x="178943" y="882522"/>
                  </a:cubicBezTo>
                  <a:close/>
                  <a:moveTo>
                    <a:pt x="255905" y="749045"/>
                  </a:moveTo>
                  <a:cubicBezTo>
                    <a:pt x="269748" y="727455"/>
                    <a:pt x="284226" y="706119"/>
                    <a:pt x="299085" y="685164"/>
                  </a:cubicBezTo>
                  <a:cubicBezTo>
                    <a:pt x="305181" y="676528"/>
                    <a:pt x="317119" y="674623"/>
                    <a:pt x="325628" y="680719"/>
                  </a:cubicBezTo>
                  <a:cubicBezTo>
                    <a:pt x="334137" y="686815"/>
                    <a:pt x="336169" y="698753"/>
                    <a:pt x="330073" y="707262"/>
                  </a:cubicBezTo>
                  <a:cubicBezTo>
                    <a:pt x="315595" y="727709"/>
                    <a:pt x="301498" y="748537"/>
                    <a:pt x="287909" y="769619"/>
                  </a:cubicBezTo>
                  <a:cubicBezTo>
                    <a:pt x="282194" y="778509"/>
                    <a:pt x="270383" y="781049"/>
                    <a:pt x="261620" y="775334"/>
                  </a:cubicBezTo>
                  <a:cubicBezTo>
                    <a:pt x="252857" y="769619"/>
                    <a:pt x="250190" y="757808"/>
                    <a:pt x="255905" y="749045"/>
                  </a:cubicBezTo>
                  <a:close/>
                  <a:moveTo>
                    <a:pt x="345186" y="623442"/>
                  </a:moveTo>
                  <a:cubicBezTo>
                    <a:pt x="361061" y="603249"/>
                    <a:pt x="377317" y="583310"/>
                    <a:pt x="394208" y="563880"/>
                  </a:cubicBezTo>
                  <a:cubicBezTo>
                    <a:pt x="401066" y="555879"/>
                    <a:pt x="413131" y="554990"/>
                    <a:pt x="421132" y="561848"/>
                  </a:cubicBezTo>
                  <a:cubicBezTo>
                    <a:pt x="429133" y="568706"/>
                    <a:pt x="430022" y="580770"/>
                    <a:pt x="423164" y="588771"/>
                  </a:cubicBezTo>
                  <a:cubicBezTo>
                    <a:pt x="406781" y="607821"/>
                    <a:pt x="390779" y="627125"/>
                    <a:pt x="375285" y="646937"/>
                  </a:cubicBezTo>
                  <a:cubicBezTo>
                    <a:pt x="368808" y="655192"/>
                    <a:pt x="356870" y="656716"/>
                    <a:pt x="348488" y="650239"/>
                  </a:cubicBezTo>
                  <a:cubicBezTo>
                    <a:pt x="340106" y="643762"/>
                    <a:pt x="338709" y="631824"/>
                    <a:pt x="345186" y="623442"/>
                  </a:cubicBezTo>
                  <a:close/>
                  <a:moveTo>
                    <a:pt x="445897" y="506730"/>
                  </a:moveTo>
                  <a:cubicBezTo>
                    <a:pt x="463550" y="488061"/>
                    <a:pt x="481711" y="469900"/>
                    <a:pt x="500253" y="452120"/>
                  </a:cubicBezTo>
                  <a:cubicBezTo>
                    <a:pt x="507873" y="444881"/>
                    <a:pt x="519938" y="445135"/>
                    <a:pt x="527177" y="452628"/>
                  </a:cubicBezTo>
                  <a:cubicBezTo>
                    <a:pt x="534416" y="460121"/>
                    <a:pt x="534162" y="472313"/>
                    <a:pt x="526669" y="479552"/>
                  </a:cubicBezTo>
                  <a:cubicBezTo>
                    <a:pt x="508508" y="496951"/>
                    <a:pt x="490855" y="514731"/>
                    <a:pt x="473583" y="532891"/>
                  </a:cubicBezTo>
                  <a:cubicBezTo>
                    <a:pt x="466344" y="540512"/>
                    <a:pt x="454279" y="540892"/>
                    <a:pt x="446659" y="533654"/>
                  </a:cubicBezTo>
                  <a:cubicBezTo>
                    <a:pt x="439039" y="526415"/>
                    <a:pt x="438658" y="514350"/>
                    <a:pt x="445897" y="506730"/>
                  </a:cubicBezTo>
                  <a:close/>
                  <a:moveTo>
                    <a:pt x="557149" y="400050"/>
                  </a:moveTo>
                  <a:cubicBezTo>
                    <a:pt x="576453" y="383159"/>
                    <a:pt x="596265" y="366776"/>
                    <a:pt x="616458" y="350774"/>
                  </a:cubicBezTo>
                  <a:cubicBezTo>
                    <a:pt x="624713" y="344297"/>
                    <a:pt x="636651" y="345567"/>
                    <a:pt x="643255" y="353822"/>
                  </a:cubicBezTo>
                  <a:cubicBezTo>
                    <a:pt x="649859" y="362077"/>
                    <a:pt x="648462" y="374015"/>
                    <a:pt x="640207" y="380619"/>
                  </a:cubicBezTo>
                  <a:cubicBezTo>
                    <a:pt x="620522" y="396240"/>
                    <a:pt x="601218" y="412242"/>
                    <a:pt x="582295" y="428752"/>
                  </a:cubicBezTo>
                  <a:cubicBezTo>
                    <a:pt x="574421" y="435610"/>
                    <a:pt x="562356" y="434848"/>
                    <a:pt x="555371" y="426974"/>
                  </a:cubicBezTo>
                  <a:cubicBezTo>
                    <a:pt x="548386" y="419100"/>
                    <a:pt x="549275" y="407035"/>
                    <a:pt x="557149" y="400050"/>
                  </a:cubicBezTo>
                  <a:close/>
                  <a:moveTo>
                    <a:pt x="677926" y="304292"/>
                  </a:moveTo>
                  <a:cubicBezTo>
                    <a:pt x="698754" y="289306"/>
                    <a:pt x="719963" y="274828"/>
                    <a:pt x="741553" y="260858"/>
                  </a:cubicBezTo>
                  <a:cubicBezTo>
                    <a:pt x="750316" y="255143"/>
                    <a:pt x="762127" y="257683"/>
                    <a:pt x="767842" y="266446"/>
                  </a:cubicBezTo>
                  <a:cubicBezTo>
                    <a:pt x="773557" y="275209"/>
                    <a:pt x="771017" y="287020"/>
                    <a:pt x="762254" y="292735"/>
                  </a:cubicBezTo>
                  <a:cubicBezTo>
                    <a:pt x="741172" y="306451"/>
                    <a:pt x="720471" y="320548"/>
                    <a:pt x="700151" y="335153"/>
                  </a:cubicBezTo>
                  <a:cubicBezTo>
                    <a:pt x="691642" y="341249"/>
                    <a:pt x="679704" y="339344"/>
                    <a:pt x="673608" y="330835"/>
                  </a:cubicBezTo>
                  <a:cubicBezTo>
                    <a:pt x="667512" y="322326"/>
                    <a:pt x="669417" y="310388"/>
                    <a:pt x="677926" y="304292"/>
                  </a:cubicBezTo>
                  <a:close/>
                  <a:moveTo>
                    <a:pt x="807212" y="220472"/>
                  </a:moveTo>
                  <a:cubicBezTo>
                    <a:pt x="829437" y="207518"/>
                    <a:pt x="851916" y="195072"/>
                    <a:pt x="874776" y="183261"/>
                  </a:cubicBezTo>
                  <a:cubicBezTo>
                    <a:pt x="884047" y="178435"/>
                    <a:pt x="895604" y="181991"/>
                    <a:pt x="900430" y="191389"/>
                  </a:cubicBezTo>
                  <a:cubicBezTo>
                    <a:pt x="905256" y="200787"/>
                    <a:pt x="901700" y="212217"/>
                    <a:pt x="892302" y="217043"/>
                  </a:cubicBezTo>
                  <a:cubicBezTo>
                    <a:pt x="870077" y="228600"/>
                    <a:pt x="847979" y="240792"/>
                    <a:pt x="826389" y="253365"/>
                  </a:cubicBezTo>
                  <a:cubicBezTo>
                    <a:pt x="817245" y="258699"/>
                    <a:pt x="805688" y="255651"/>
                    <a:pt x="800354" y="246507"/>
                  </a:cubicBezTo>
                  <a:cubicBezTo>
                    <a:pt x="795020" y="237363"/>
                    <a:pt x="798068" y="225806"/>
                    <a:pt x="807212" y="220472"/>
                  </a:cubicBezTo>
                  <a:close/>
                  <a:moveTo>
                    <a:pt x="943864" y="149225"/>
                  </a:moveTo>
                  <a:cubicBezTo>
                    <a:pt x="967232" y="138430"/>
                    <a:pt x="990727" y="128270"/>
                    <a:pt x="1014730" y="118491"/>
                  </a:cubicBezTo>
                  <a:cubicBezTo>
                    <a:pt x="1024509" y="114554"/>
                    <a:pt x="1035558" y="119253"/>
                    <a:pt x="1039495" y="129032"/>
                  </a:cubicBezTo>
                  <a:cubicBezTo>
                    <a:pt x="1043432" y="138811"/>
                    <a:pt x="1038733" y="149860"/>
                    <a:pt x="1028954" y="153797"/>
                  </a:cubicBezTo>
                  <a:cubicBezTo>
                    <a:pt x="1005586" y="163195"/>
                    <a:pt x="982599" y="173228"/>
                    <a:pt x="959866" y="183769"/>
                  </a:cubicBezTo>
                  <a:cubicBezTo>
                    <a:pt x="950341" y="188214"/>
                    <a:pt x="939038" y="184023"/>
                    <a:pt x="934593" y="174498"/>
                  </a:cubicBezTo>
                  <a:cubicBezTo>
                    <a:pt x="930148" y="164973"/>
                    <a:pt x="934339" y="153670"/>
                    <a:pt x="943864" y="149225"/>
                  </a:cubicBezTo>
                  <a:close/>
                  <a:moveTo>
                    <a:pt x="1086993" y="91059"/>
                  </a:moveTo>
                  <a:cubicBezTo>
                    <a:pt x="1111123" y="82550"/>
                    <a:pt x="1135634" y="74676"/>
                    <a:pt x="1160399" y="67310"/>
                  </a:cubicBezTo>
                  <a:cubicBezTo>
                    <a:pt x="1170432" y="64262"/>
                    <a:pt x="1181100" y="70104"/>
                    <a:pt x="1184148" y="80137"/>
                  </a:cubicBezTo>
                  <a:cubicBezTo>
                    <a:pt x="1187196" y="90170"/>
                    <a:pt x="1181354" y="100838"/>
                    <a:pt x="1171321" y="103886"/>
                  </a:cubicBezTo>
                  <a:cubicBezTo>
                    <a:pt x="1147191" y="111125"/>
                    <a:pt x="1123315" y="118872"/>
                    <a:pt x="1099693" y="127127"/>
                  </a:cubicBezTo>
                  <a:cubicBezTo>
                    <a:pt x="1089787" y="130556"/>
                    <a:pt x="1078865" y="125349"/>
                    <a:pt x="1075436" y="115443"/>
                  </a:cubicBezTo>
                  <a:cubicBezTo>
                    <a:pt x="1072007" y="105537"/>
                    <a:pt x="1077214" y="94615"/>
                    <a:pt x="1087120" y="91186"/>
                  </a:cubicBezTo>
                  <a:close/>
                  <a:moveTo>
                    <a:pt x="1234694" y="47117"/>
                  </a:moveTo>
                  <a:cubicBezTo>
                    <a:pt x="1259586" y="41021"/>
                    <a:pt x="1284605" y="35433"/>
                    <a:pt x="1310005" y="30480"/>
                  </a:cubicBezTo>
                  <a:cubicBezTo>
                    <a:pt x="1320292" y="28448"/>
                    <a:pt x="1330325" y="35179"/>
                    <a:pt x="1332357" y="45466"/>
                  </a:cubicBezTo>
                  <a:cubicBezTo>
                    <a:pt x="1334389" y="55753"/>
                    <a:pt x="1327658" y="65786"/>
                    <a:pt x="1317371" y="67818"/>
                  </a:cubicBezTo>
                  <a:cubicBezTo>
                    <a:pt x="1292606" y="72644"/>
                    <a:pt x="1268095" y="78105"/>
                    <a:pt x="1243838" y="84074"/>
                  </a:cubicBezTo>
                  <a:cubicBezTo>
                    <a:pt x="1233678" y="86614"/>
                    <a:pt x="1223264" y="80391"/>
                    <a:pt x="1220724" y="70104"/>
                  </a:cubicBezTo>
                  <a:cubicBezTo>
                    <a:pt x="1218184" y="59817"/>
                    <a:pt x="1224407" y="49530"/>
                    <a:pt x="1234694" y="46990"/>
                  </a:cubicBezTo>
                  <a:close/>
                  <a:moveTo>
                    <a:pt x="1385951" y="17272"/>
                  </a:moveTo>
                  <a:cubicBezTo>
                    <a:pt x="1411224" y="13589"/>
                    <a:pt x="1436751" y="10414"/>
                    <a:pt x="1462532" y="7874"/>
                  </a:cubicBezTo>
                  <a:cubicBezTo>
                    <a:pt x="1472946" y="6858"/>
                    <a:pt x="1482344" y="14478"/>
                    <a:pt x="1483360" y="24892"/>
                  </a:cubicBezTo>
                  <a:cubicBezTo>
                    <a:pt x="1484376" y="35306"/>
                    <a:pt x="1476756" y="44704"/>
                    <a:pt x="1466342" y="45720"/>
                  </a:cubicBezTo>
                  <a:cubicBezTo>
                    <a:pt x="1441196" y="48260"/>
                    <a:pt x="1416304" y="51308"/>
                    <a:pt x="1391539" y="54991"/>
                  </a:cubicBezTo>
                  <a:cubicBezTo>
                    <a:pt x="1381125" y="56515"/>
                    <a:pt x="1371473" y="49276"/>
                    <a:pt x="1369949" y="38862"/>
                  </a:cubicBezTo>
                  <a:cubicBezTo>
                    <a:pt x="1368425" y="28448"/>
                    <a:pt x="1375664" y="18796"/>
                    <a:pt x="1386078" y="17272"/>
                  </a:cubicBezTo>
                  <a:close/>
                  <a:moveTo>
                    <a:pt x="1539367" y="2159"/>
                  </a:moveTo>
                  <a:cubicBezTo>
                    <a:pt x="1564894" y="889"/>
                    <a:pt x="1590548" y="127"/>
                    <a:pt x="1616329" y="0"/>
                  </a:cubicBezTo>
                  <a:cubicBezTo>
                    <a:pt x="1626870" y="0"/>
                    <a:pt x="1635379" y="8382"/>
                    <a:pt x="1635506" y="18923"/>
                  </a:cubicBezTo>
                  <a:cubicBezTo>
                    <a:pt x="1635633" y="29464"/>
                    <a:pt x="1627124" y="37973"/>
                    <a:pt x="1616583" y="37973"/>
                  </a:cubicBezTo>
                  <a:cubicBezTo>
                    <a:pt x="1591310" y="38100"/>
                    <a:pt x="1566291" y="38862"/>
                    <a:pt x="1541399" y="40132"/>
                  </a:cubicBezTo>
                  <a:cubicBezTo>
                    <a:pt x="1530858" y="40640"/>
                    <a:pt x="1521968" y="32639"/>
                    <a:pt x="1521333" y="22098"/>
                  </a:cubicBezTo>
                  <a:cubicBezTo>
                    <a:pt x="1520698" y="11557"/>
                    <a:pt x="1528826" y="2667"/>
                    <a:pt x="1539367" y="2032"/>
                  </a:cubicBezTo>
                  <a:close/>
                  <a:moveTo>
                    <a:pt x="1693545" y="1270"/>
                  </a:moveTo>
                  <a:cubicBezTo>
                    <a:pt x="1719326" y="2286"/>
                    <a:pt x="1744980" y="4064"/>
                    <a:pt x="1770507" y="6223"/>
                  </a:cubicBezTo>
                  <a:cubicBezTo>
                    <a:pt x="1781048" y="7112"/>
                    <a:pt x="1788668" y="16383"/>
                    <a:pt x="1787779" y="26924"/>
                  </a:cubicBezTo>
                  <a:cubicBezTo>
                    <a:pt x="1786890" y="37465"/>
                    <a:pt x="1777619" y="45085"/>
                    <a:pt x="1767078" y="44196"/>
                  </a:cubicBezTo>
                  <a:cubicBezTo>
                    <a:pt x="1742186" y="42037"/>
                    <a:pt x="1717167" y="40386"/>
                    <a:pt x="1691894" y="39370"/>
                  </a:cubicBezTo>
                  <a:cubicBezTo>
                    <a:pt x="1681353" y="38989"/>
                    <a:pt x="1673225" y="30099"/>
                    <a:pt x="1673606" y="19558"/>
                  </a:cubicBezTo>
                  <a:cubicBezTo>
                    <a:pt x="1673987" y="9017"/>
                    <a:pt x="1682877" y="889"/>
                    <a:pt x="1693418" y="1270"/>
                  </a:cubicBezTo>
                  <a:close/>
                  <a:moveTo>
                    <a:pt x="1846961" y="14859"/>
                  </a:moveTo>
                  <a:cubicBezTo>
                    <a:pt x="1872488" y="18415"/>
                    <a:pt x="1897888" y="22479"/>
                    <a:pt x="1923034" y="27051"/>
                  </a:cubicBezTo>
                  <a:cubicBezTo>
                    <a:pt x="1933321" y="28956"/>
                    <a:pt x="1940179" y="38862"/>
                    <a:pt x="1938274" y="49276"/>
                  </a:cubicBezTo>
                  <a:cubicBezTo>
                    <a:pt x="1936369" y="59690"/>
                    <a:pt x="1926463" y="66421"/>
                    <a:pt x="1916049" y="64516"/>
                  </a:cubicBezTo>
                  <a:cubicBezTo>
                    <a:pt x="1891411" y="59944"/>
                    <a:pt x="1866646" y="56007"/>
                    <a:pt x="1841754" y="52578"/>
                  </a:cubicBezTo>
                  <a:cubicBezTo>
                    <a:pt x="1831340" y="51181"/>
                    <a:pt x="1823974" y="41529"/>
                    <a:pt x="1825498" y="31115"/>
                  </a:cubicBezTo>
                  <a:cubicBezTo>
                    <a:pt x="1827022" y="20701"/>
                    <a:pt x="1836547" y="13335"/>
                    <a:pt x="1846961" y="14859"/>
                  </a:cubicBezTo>
                  <a:close/>
                  <a:moveTo>
                    <a:pt x="1998726" y="43053"/>
                  </a:moveTo>
                  <a:cubicBezTo>
                    <a:pt x="2023872" y="48895"/>
                    <a:pt x="2048637" y="55499"/>
                    <a:pt x="2073275" y="62484"/>
                  </a:cubicBezTo>
                  <a:cubicBezTo>
                    <a:pt x="2083435" y="65405"/>
                    <a:pt x="2089277" y="75946"/>
                    <a:pt x="2086356" y="85979"/>
                  </a:cubicBezTo>
                  <a:cubicBezTo>
                    <a:pt x="2083435" y="96012"/>
                    <a:pt x="2072894" y="101981"/>
                    <a:pt x="2062861" y="99060"/>
                  </a:cubicBezTo>
                  <a:cubicBezTo>
                    <a:pt x="2038858" y="92202"/>
                    <a:pt x="2014474" y="85852"/>
                    <a:pt x="1989963" y="80137"/>
                  </a:cubicBezTo>
                  <a:cubicBezTo>
                    <a:pt x="1979676" y="77724"/>
                    <a:pt x="1973326" y="67437"/>
                    <a:pt x="1975739" y="57277"/>
                  </a:cubicBezTo>
                  <a:cubicBezTo>
                    <a:pt x="1978152" y="47117"/>
                    <a:pt x="1988439" y="40640"/>
                    <a:pt x="1998599" y="43053"/>
                  </a:cubicBezTo>
                  <a:close/>
                  <a:moveTo>
                    <a:pt x="2146808" y="85471"/>
                  </a:moveTo>
                  <a:cubicBezTo>
                    <a:pt x="2171192" y="93726"/>
                    <a:pt x="2195322" y="102616"/>
                    <a:pt x="2219198" y="111887"/>
                  </a:cubicBezTo>
                  <a:cubicBezTo>
                    <a:pt x="2228977" y="115697"/>
                    <a:pt x="2233803" y="126746"/>
                    <a:pt x="2229993" y="136525"/>
                  </a:cubicBezTo>
                  <a:cubicBezTo>
                    <a:pt x="2226183" y="146304"/>
                    <a:pt x="2215134" y="151130"/>
                    <a:pt x="2205355" y="147320"/>
                  </a:cubicBezTo>
                  <a:cubicBezTo>
                    <a:pt x="2182114" y="138176"/>
                    <a:pt x="2158492" y="129540"/>
                    <a:pt x="2134616" y="121412"/>
                  </a:cubicBezTo>
                  <a:cubicBezTo>
                    <a:pt x="2124710" y="117983"/>
                    <a:pt x="2119249" y="107188"/>
                    <a:pt x="2122678" y="97282"/>
                  </a:cubicBezTo>
                  <a:cubicBezTo>
                    <a:pt x="2126107" y="87376"/>
                    <a:pt x="2136902" y="81915"/>
                    <a:pt x="2146808" y="85344"/>
                  </a:cubicBezTo>
                  <a:close/>
                  <a:moveTo>
                    <a:pt x="2290318" y="141732"/>
                  </a:moveTo>
                  <a:cubicBezTo>
                    <a:pt x="2313813" y="152273"/>
                    <a:pt x="2337054" y="163322"/>
                    <a:pt x="2359914" y="175006"/>
                  </a:cubicBezTo>
                  <a:cubicBezTo>
                    <a:pt x="2369312" y="179832"/>
                    <a:pt x="2372995" y="191262"/>
                    <a:pt x="2368296" y="200660"/>
                  </a:cubicBezTo>
                  <a:cubicBezTo>
                    <a:pt x="2363597" y="210058"/>
                    <a:pt x="2352040" y="213741"/>
                    <a:pt x="2342642" y="209042"/>
                  </a:cubicBezTo>
                  <a:cubicBezTo>
                    <a:pt x="2320290" y="197739"/>
                    <a:pt x="2297684" y="186817"/>
                    <a:pt x="2274697" y="176530"/>
                  </a:cubicBezTo>
                  <a:cubicBezTo>
                    <a:pt x="2265045" y="172212"/>
                    <a:pt x="2260854" y="160909"/>
                    <a:pt x="2265172" y="151384"/>
                  </a:cubicBezTo>
                  <a:cubicBezTo>
                    <a:pt x="2269490" y="141859"/>
                    <a:pt x="2280793" y="137541"/>
                    <a:pt x="2290318" y="141859"/>
                  </a:cubicBezTo>
                  <a:close/>
                  <a:moveTo>
                    <a:pt x="2427732" y="211582"/>
                  </a:moveTo>
                  <a:cubicBezTo>
                    <a:pt x="2450084" y="224282"/>
                    <a:pt x="2472182" y="237617"/>
                    <a:pt x="2493772" y="251333"/>
                  </a:cubicBezTo>
                  <a:cubicBezTo>
                    <a:pt x="2502662" y="256921"/>
                    <a:pt x="2505329" y="268732"/>
                    <a:pt x="2499614" y="277622"/>
                  </a:cubicBezTo>
                  <a:cubicBezTo>
                    <a:pt x="2493899" y="286512"/>
                    <a:pt x="2482215" y="289179"/>
                    <a:pt x="2473325" y="283464"/>
                  </a:cubicBezTo>
                  <a:cubicBezTo>
                    <a:pt x="2452116" y="270002"/>
                    <a:pt x="2430653" y="257048"/>
                    <a:pt x="2408809" y="244729"/>
                  </a:cubicBezTo>
                  <a:cubicBezTo>
                    <a:pt x="2399665" y="239522"/>
                    <a:pt x="2396490" y="227838"/>
                    <a:pt x="2401697" y="218694"/>
                  </a:cubicBezTo>
                  <a:cubicBezTo>
                    <a:pt x="2406904" y="209550"/>
                    <a:pt x="2418588" y="206375"/>
                    <a:pt x="2427732" y="211582"/>
                  </a:cubicBezTo>
                  <a:close/>
                  <a:moveTo>
                    <a:pt x="2557907" y="294132"/>
                  </a:moveTo>
                  <a:cubicBezTo>
                    <a:pt x="2578989" y="308864"/>
                    <a:pt x="2599690" y="324231"/>
                    <a:pt x="2619883" y="339979"/>
                  </a:cubicBezTo>
                  <a:cubicBezTo>
                    <a:pt x="2628138" y="346456"/>
                    <a:pt x="2629662" y="358394"/>
                    <a:pt x="2623312" y="366649"/>
                  </a:cubicBezTo>
                  <a:cubicBezTo>
                    <a:pt x="2616962" y="374904"/>
                    <a:pt x="2604897" y="376428"/>
                    <a:pt x="2596642" y="370078"/>
                  </a:cubicBezTo>
                  <a:cubicBezTo>
                    <a:pt x="2576830" y="354711"/>
                    <a:pt x="2556637" y="339852"/>
                    <a:pt x="2536063" y="325374"/>
                  </a:cubicBezTo>
                  <a:cubicBezTo>
                    <a:pt x="2527427" y="319278"/>
                    <a:pt x="2525395" y="307467"/>
                    <a:pt x="2531364" y="298831"/>
                  </a:cubicBezTo>
                  <a:cubicBezTo>
                    <a:pt x="2537333" y="290195"/>
                    <a:pt x="2549271" y="288163"/>
                    <a:pt x="2557907" y="294132"/>
                  </a:cubicBezTo>
                  <a:close/>
                  <a:moveTo>
                    <a:pt x="2679700" y="388620"/>
                  </a:moveTo>
                  <a:cubicBezTo>
                    <a:pt x="2699258" y="405257"/>
                    <a:pt x="2718435" y="422402"/>
                    <a:pt x="2737104" y="440055"/>
                  </a:cubicBezTo>
                  <a:cubicBezTo>
                    <a:pt x="2744724" y="447294"/>
                    <a:pt x="2745105" y="459359"/>
                    <a:pt x="2737993" y="466979"/>
                  </a:cubicBezTo>
                  <a:cubicBezTo>
                    <a:pt x="2730881" y="474599"/>
                    <a:pt x="2718689" y="474980"/>
                    <a:pt x="2711069" y="467868"/>
                  </a:cubicBezTo>
                  <a:cubicBezTo>
                    <a:pt x="2692781" y="450723"/>
                    <a:pt x="2674112" y="433959"/>
                    <a:pt x="2654935" y="417703"/>
                  </a:cubicBezTo>
                  <a:cubicBezTo>
                    <a:pt x="2646934" y="410845"/>
                    <a:pt x="2646045" y="398907"/>
                    <a:pt x="2652776" y="390906"/>
                  </a:cubicBezTo>
                  <a:cubicBezTo>
                    <a:pt x="2659507" y="382905"/>
                    <a:pt x="2671572" y="382016"/>
                    <a:pt x="2679573" y="388747"/>
                  </a:cubicBezTo>
                  <a:close/>
                  <a:moveTo>
                    <a:pt x="2791968" y="494284"/>
                  </a:moveTo>
                  <a:cubicBezTo>
                    <a:pt x="2809875" y="512699"/>
                    <a:pt x="2827274" y="531622"/>
                    <a:pt x="2844292" y="550926"/>
                  </a:cubicBezTo>
                  <a:cubicBezTo>
                    <a:pt x="2851277" y="558800"/>
                    <a:pt x="2850515" y="570864"/>
                    <a:pt x="2842641" y="577849"/>
                  </a:cubicBezTo>
                  <a:cubicBezTo>
                    <a:pt x="2834767" y="584834"/>
                    <a:pt x="2822702" y="584072"/>
                    <a:pt x="2815717" y="576198"/>
                  </a:cubicBezTo>
                  <a:cubicBezTo>
                    <a:pt x="2799080" y="557403"/>
                    <a:pt x="2782062" y="538988"/>
                    <a:pt x="2764663" y="520954"/>
                  </a:cubicBezTo>
                  <a:cubicBezTo>
                    <a:pt x="2757297" y="513461"/>
                    <a:pt x="2757551" y="501396"/>
                    <a:pt x="2765044" y="494030"/>
                  </a:cubicBezTo>
                  <a:cubicBezTo>
                    <a:pt x="2772537" y="486664"/>
                    <a:pt x="2784602" y="486918"/>
                    <a:pt x="2791968" y="494411"/>
                  </a:cubicBezTo>
                  <a:close/>
                  <a:moveTo>
                    <a:pt x="2893949" y="609980"/>
                  </a:moveTo>
                  <a:cubicBezTo>
                    <a:pt x="2909951" y="630046"/>
                    <a:pt x="2925572" y="650493"/>
                    <a:pt x="2940685" y="671194"/>
                  </a:cubicBezTo>
                  <a:cubicBezTo>
                    <a:pt x="2946908" y="679703"/>
                    <a:pt x="2945003" y="691641"/>
                    <a:pt x="2936494" y="697864"/>
                  </a:cubicBezTo>
                  <a:cubicBezTo>
                    <a:pt x="2927985" y="704087"/>
                    <a:pt x="2916047" y="702182"/>
                    <a:pt x="2909824" y="693673"/>
                  </a:cubicBezTo>
                  <a:cubicBezTo>
                    <a:pt x="2895092" y="673353"/>
                    <a:pt x="2879852" y="653414"/>
                    <a:pt x="2864104" y="633856"/>
                  </a:cubicBezTo>
                  <a:cubicBezTo>
                    <a:pt x="2857500" y="625601"/>
                    <a:pt x="2858897" y="613663"/>
                    <a:pt x="2867025" y="607059"/>
                  </a:cubicBezTo>
                  <a:cubicBezTo>
                    <a:pt x="2875153" y="600455"/>
                    <a:pt x="2887218" y="601852"/>
                    <a:pt x="2893822" y="609980"/>
                  </a:cubicBezTo>
                  <a:close/>
                  <a:moveTo>
                    <a:pt x="2984373" y="734694"/>
                  </a:moveTo>
                  <a:cubicBezTo>
                    <a:pt x="2998470" y="756157"/>
                    <a:pt x="3012059" y="778001"/>
                    <a:pt x="3025140" y="800099"/>
                  </a:cubicBezTo>
                  <a:cubicBezTo>
                    <a:pt x="3030474" y="809116"/>
                    <a:pt x="3027426" y="820800"/>
                    <a:pt x="3018409" y="826134"/>
                  </a:cubicBezTo>
                  <a:cubicBezTo>
                    <a:pt x="3009392" y="831468"/>
                    <a:pt x="2997708" y="828420"/>
                    <a:pt x="2992374" y="819403"/>
                  </a:cubicBezTo>
                  <a:cubicBezTo>
                    <a:pt x="2979547" y="797813"/>
                    <a:pt x="2966339" y="776477"/>
                    <a:pt x="2952623" y="755522"/>
                  </a:cubicBezTo>
                  <a:cubicBezTo>
                    <a:pt x="2946908" y="746759"/>
                    <a:pt x="2949321" y="734948"/>
                    <a:pt x="2958084" y="729106"/>
                  </a:cubicBezTo>
                  <a:cubicBezTo>
                    <a:pt x="2966847" y="723264"/>
                    <a:pt x="2978658" y="725804"/>
                    <a:pt x="2984500" y="734567"/>
                  </a:cubicBezTo>
                  <a:close/>
                  <a:moveTo>
                    <a:pt x="3062859" y="867282"/>
                  </a:moveTo>
                  <a:cubicBezTo>
                    <a:pt x="3074797" y="889888"/>
                    <a:pt x="3086227" y="912875"/>
                    <a:pt x="3097149" y="936243"/>
                  </a:cubicBezTo>
                  <a:cubicBezTo>
                    <a:pt x="3101594" y="945768"/>
                    <a:pt x="3097530" y="957071"/>
                    <a:pt x="3088005" y="961516"/>
                  </a:cubicBezTo>
                  <a:cubicBezTo>
                    <a:pt x="3078480" y="965961"/>
                    <a:pt x="3067177" y="961897"/>
                    <a:pt x="3062732" y="952372"/>
                  </a:cubicBezTo>
                  <a:cubicBezTo>
                    <a:pt x="3052064" y="929639"/>
                    <a:pt x="3040888" y="907160"/>
                    <a:pt x="3029204" y="885062"/>
                  </a:cubicBezTo>
                  <a:cubicBezTo>
                    <a:pt x="3024251" y="875791"/>
                    <a:pt x="3027807" y="864234"/>
                    <a:pt x="3037205" y="859281"/>
                  </a:cubicBezTo>
                  <a:cubicBezTo>
                    <a:pt x="3046603" y="854328"/>
                    <a:pt x="3058033" y="857884"/>
                    <a:pt x="3062986" y="867282"/>
                  </a:cubicBezTo>
                  <a:close/>
                  <a:moveTo>
                    <a:pt x="3128391" y="1006855"/>
                  </a:moveTo>
                  <a:cubicBezTo>
                    <a:pt x="3138170" y="1030604"/>
                    <a:pt x="3147314" y="1054607"/>
                    <a:pt x="3156077" y="1078864"/>
                  </a:cubicBezTo>
                  <a:cubicBezTo>
                    <a:pt x="3159633" y="1088770"/>
                    <a:pt x="3154426" y="1099692"/>
                    <a:pt x="3144520" y="1103248"/>
                  </a:cubicBezTo>
                  <a:cubicBezTo>
                    <a:pt x="3134614" y="1106804"/>
                    <a:pt x="3123692" y="1101597"/>
                    <a:pt x="3120136" y="1091691"/>
                  </a:cubicBezTo>
                  <a:cubicBezTo>
                    <a:pt x="3111627" y="1067942"/>
                    <a:pt x="3102737" y="1044574"/>
                    <a:pt x="3093085" y="1021460"/>
                  </a:cubicBezTo>
                  <a:cubicBezTo>
                    <a:pt x="3089021" y="1011681"/>
                    <a:pt x="3093720" y="1000632"/>
                    <a:pt x="3103499" y="996568"/>
                  </a:cubicBezTo>
                  <a:cubicBezTo>
                    <a:pt x="3113278" y="992504"/>
                    <a:pt x="3124327" y="997203"/>
                    <a:pt x="3128391" y="1006982"/>
                  </a:cubicBezTo>
                  <a:close/>
                  <a:moveTo>
                    <a:pt x="3180207" y="1152143"/>
                  </a:moveTo>
                  <a:cubicBezTo>
                    <a:pt x="3187700" y="1176654"/>
                    <a:pt x="3194558" y="1201419"/>
                    <a:pt x="3200908" y="1226438"/>
                  </a:cubicBezTo>
                  <a:cubicBezTo>
                    <a:pt x="3203448" y="1236598"/>
                    <a:pt x="3197352" y="1247012"/>
                    <a:pt x="3187065" y="1249552"/>
                  </a:cubicBezTo>
                  <a:cubicBezTo>
                    <a:pt x="3176778" y="1252092"/>
                    <a:pt x="3166491" y="1245996"/>
                    <a:pt x="3163951" y="1235709"/>
                  </a:cubicBezTo>
                  <a:cubicBezTo>
                    <a:pt x="3157855" y="1211325"/>
                    <a:pt x="3151124" y="1187068"/>
                    <a:pt x="3143758" y="1163192"/>
                  </a:cubicBezTo>
                  <a:cubicBezTo>
                    <a:pt x="3140710" y="1153159"/>
                    <a:pt x="3146425" y="1142491"/>
                    <a:pt x="3156458" y="1139443"/>
                  </a:cubicBezTo>
                  <a:cubicBezTo>
                    <a:pt x="3166491" y="1136395"/>
                    <a:pt x="3177159" y="1142110"/>
                    <a:pt x="3180207" y="1152143"/>
                  </a:cubicBezTo>
                  <a:close/>
                  <a:moveTo>
                    <a:pt x="3217926" y="1301622"/>
                  </a:moveTo>
                  <a:cubicBezTo>
                    <a:pt x="3223006" y="1326768"/>
                    <a:pt x="3227451" y="1352041"/>
                    <a:pt x="3231388" y="1377568"/>
                  </a:cubicBezTo>
                  <a:cubicBezTo>
                    <a:pt x="3233039" y="1387982"/>
                    <a:pt x="3225800" y="1397634"/>
                    <a:pt x="3215386" y="1399285"/>
                  </a:cubicBezTo>
                  <a:cubicBezTo>
                    <a:pt x="3204972" y="1400936"/>
                    <a:pt x="3195320" y="1393697"/>
                    <a:pt x="3193669" y="1383283"/>
                  </a:cubicBezTo>
                  <a:cubicBezTo>
                    <a:pt x="3189859" y="1358391"/>
                    <a:pt x="3185414" y="1333626"/>
                    <a:pt x="3180461" y="1309115"/>
                  </a:cubicBezTo>
                  <a:cubicBezTo>
                    <a:pt x="3178429" y="1298828"/>
                    <a:pt x="3185033" y="1288795"/>
                    <a:pt x="3195320" y="1286636"/>
                  </a:cubicBezTo>
                  <a:cubicBezTo>
                    <a:pt x="3205607" y="1284477"/>
                    <a:pt x="3215640" y="1291208"/>
                    <a:pt x="3217799" y="1301495"/>
                  </a:cubicBezTo>
                  <a:close/>
                  <a:moveTo>
                    <a:pt x="3241167" y="1453895"/>
                  </a:moveTo>
                  <a:cubicBezTo>
                    <a:pt x="3243834" y="1479295"/>
                    <a:pt x="3245866" y="1504949"/>
                    <a:pt x="3247390" y="1530730"/>
                  </a:cubicBezTo>
                  <a:cubicBezTo>
                    <a:pt x="3248025" y="1541271"/>
                    <a:pt x="3240024" y="1550288"/>
                    <a:pt x="3229483" y="1550796"/>
                  </a:cubicBezTo>
                  <a:cubicBezTo>
                    <a:pt x="3218942" y="1551304"/>
                    <a:pt x="3209925" y="1543430"/>
                    <a:pt x="3209417" y="1532889"/>
                  </a:cubicBezTo>
                  <a:cubicBezTo>
                    <a:pt x="3208020" y="1507743"/>
                    <a:pt x="3205988" y="1482724"/>
                    <a:pt x="3203321" y="1457832"/>
                  </a:cubicBezTo>
                  <a:cubicBezTo>
                    <a:pt x="3202178" y="1447418"/>
                    <a:pt x="3209798" y="1438020"/>
                    <a:pt x="3220339" y="1436877"/>
                  </a:cubicBezTo>
                  <a:cubicBezTo>
                    <a:pt x="3230880" y="1435734"/>
                    <a:pt x="3240151" y="1443354"/>
                    <a:pt x="3241294" y="1453895"/>
                  </a:cubicBezTo>
                  <a:close/>
                  <a:moveTo>
                    <a:pt x="3250184" y="1607692"/>
                  </a:moveTo>
                  <a:cubicBezTo>
                    <a:pt x="3250184" y="1613534"/>
                    <a:pt x="3250311" y="1619376"/>
                    <a:pt x="3250311" y="1625091"/>
                  </a:cubicBezTo>
                  <a:lnTo>
                    <a:pt x="3231261" y="1625091"/>
                  </a:lnTo>
                  <a:lnTo>
                    <a:pt x="3250311" y="1625091"/>
                  </a:lnTo>
                  <a:cubicBezTo>
                    <a:pt x="3250311" y="1645156"/>
                    <a:pt x="3249930" y="1665095"/>
                    <a:pt x="3249168" y="1684908"/>
                  </a:cubicBezTo>
                  <a:cubicBezTo>
                    <a:pt x="3248787" y="1695448"/>
                    <a:pt x="3239897" y="1703576"/>
                    <a:pt x="3229483" y="1703195"/>
                  </a:cubicBezTo>
                  <a:cubicBezTo>
                    <a:pt x="3219069" y="1702814"/>
                    <a:pt x="3210814" y="1693924"/>
                    <a:pt x="3211195" y="1683511"/>
                  </a:cubicBezTo>
                  <a:cubicBezTo>
                    <a:pt x="3211957" y="1664080"/>
                    <a:pt x="3212211" y="1644648"/>
                    <a:pt x="3212211" y="1625091"/>
                  </a:cubicBezTo>
                  <a:cubicBezTo>
                    <a:pt x="3212211" y="1619376"/>
                    <a:pt x="3212211" y="1613661"/>
                    <a:pt x="3212084" y="1608073"/>
                  </a:cubicBezTo>
                  <a:cubicBezTo>
                    <a:pt x="3211957" y="1597532"/>
                    <a:pt x="3220466" y="1588896"/>
                    <a:pt x="3230880" y="1588769"/>
                  </a:cubicBezTo>
                  <a:cubicBezTo>
                    <a:pt x="3241294" y="1588642"/>
                    <a:pt x="3250057" y="1597151"/>
                    <a:pt x="3250184" y="1607565"/>
                  </a:cubicBezTo>
                  <a:close/>
                  <a:moveTo>
                    <a:pt x="3244596" y="1761742"/>
                  </a:moveTo>
                  <a:cubicBezTo>
                    <a:pt x="3242437" y="1787523"/>
                    <a:pt x="3239770" y="1813051"/>
                    <a:pt x="3236341" y="1838451"/>
                  </a:cubicBezTo>
                  <a:cubicBezTo>
                    <a:pt x="3234944" y="1848864"/>
                    <a:pt x="3225419" y="1856230"/>
                    <a:pt x="3215005" y="1854833"/>
                  </a:cubicBezTo>
                  <a:cubicBezTo>
                    <a:pt x="3204591" y="1853436"/>
                    <a:pt x="3197225" y="1843911"/>
                    <a:pt x="3198622" y="1833498"/>
                  </a:cubicBezTo>
                  <a:cubicBezTo>
                    <a:pt x="3201924" y="1808733"/>
                    <a:pt x="3204591" y="1783714"/>
                    <a:pt x="3206623" y="1758695"/>
                  </a:cubicBezTo>
                  <a:cubicBezTo>
                    <a:pt x="3207512" y="1748153"/>
                    <a:pt x="3216656" y="1740406"/>
                    <a:pt x="3227197" y="1741295"/>
                  </a:cubicBezTo>
                  <a:cubicBezTo>
                    <a:pt x="3237738" y="1742184"/>
                    <a:pt x="3245485" y="1751328"/>
                    <a:pt x="3244596" y="1761870"/>
                  </a:cubicBezTo>
                  <a:close/>
                  <a:moveTo>
                    <a:pt x="3224530" y="1914650"/>
                  </a:moveTo>
                  <a:cubicBezTo>
                    <a:pt x="3219958" y="1940050"/>
                    <a:pt x="3214751" y="1965196"/>
                    <a:pt x="3209036" y="1990215"/>
                  </a:cubicBezTo>
                  <a:cubicBezTo>
                    <a:pt x="3206623" y="2000502"/>
                    <a:pt x="3196463" y="2006852"/>
                    <a:pt x="3186176" y="2004566"/>
                  </a:cubicBezTo>
                  <a:cubicBezTo>
                    <a:pt x="3175889" y="2002280"/>
                    <a:pt x="3169539" y="1991993"/>
                    <a:pt x="3171825" y="1981706"/>
                  </a:cubicBezTo>
                  <a:cubicBezTo>
                    <a:pt x="3177413" y="1957322"/>
                    <a:pt x="3182493" y="1932684"/>
                    <a:pt x="3186938" y="1907919"/>
                  </a:cubicBezTo>
                  <a:cubicBezTo>
                    <a:pt x="3188843" y="1897505"/>
                    <a:pt x="3198749" y="1890647"/>
                    <a:pt x="3209036" y="1892552"/>
                  </a:cubicBezTo>
                  <a:cubicBezTo>
                    <a:pt x="3219323" y="1894457"/>
                    <a:pt x="3226308" y="1904363"/>
                    <a:pt x="3224403" y="1914650"/>
                  </a:cubicBezTo>
                  <a:close/>
                  <a:moveTo>
                    <a:pt x="3189859" y="2064891"/>
                  </a:moveTo>
                  <a:cubicBezTo>
                    <a:pt x="3182874" y="2089656"/>
                    <a:pt x="3175381" y="2114294"/>
                    <a:pt x="3167253" y="2138551"/>
                  </a:cubicBezTo>
                  <a:cubicBezTo>
                    <a:pt x="3163951" y="2148584"/>
                    <a:pt x="3153156" y="2153918"/>
                    <a:pt x="3143123" y="2150616"/>
                  </a:cubicBezTo>
                  <a:cubicBezTo>
                    <a:pt x="3133090" y="2147314"/>
                    <a:pt x="3127756" y="2136519"/>
                    <a:pt x="3131058" y="2126486"/>
                  </a:cubicBezTo>
                  <a:cubicBezTo>
                    <a:pt x="3138932" y="2102737"/>
                    <a:pt x="3146298" y="2078734"/>
                    <a:pt x="3153156" y="2054477"/>
                  </a:cubicBezTo>
                  <a:cubicBezTo>
                    <a:pt x="3155950" y="2044317"/>
                    <a:pt x="3166491" y="2038475"/>
                    <a:pt x="3176651" y="2041269"/>
                  </a:cubicBezTo>
                  <a:cubicBezTo>
                    <a:pt x="3186811" y="2044063"/>
                    <a:pt x="3192653" y="2054604"/>
                    <a:pt x="3189859" y="2064764"/>
                  </a:cubicBezTo>
                  <a:close/>
                  <a:moveTo>
                    <a:pt x="3141218" y="2211068"/>
                  </a:moveTo>
                  <a:cubicBezTo>
                    <a:pt x="3131947" y="2235071"/>
                    <a:pt x="3122041" y="2258820"/>
                    <a:pt x="3111627" y="2282315"/>
                  </a:cubicBezTo>
                  <a:cubicBezTo>
                    <a:pt x="3107309" y="2291967"/>
                    <a:pt x="3096133" y="2296285"/>
                    <a:pt x="3086481" y="2291967"/>
                  </a:cubicBezTo>
                  <a:cubicBezTo>
                    <a:pt x="3076829" y="2287649"/>
                    <a:pt x="3072511" y="2276473"/>
                    <a:pt x="3076829" y="2266821"/>
                  </a:cubicBezTo>
                  <a:cubicBezTo>
                    <a:pt x="3086989" y="2243961"/>
                    <a:pt x="3096641" y="2220720"/>
                    <a:pt x="3105658" y="2197225"/>
                  </a:cubicBezTo>
                  <a:cubicBezTo>
                    <a:pt x="3109468" y="2187446"/>
                    <a:pt x="3120517" y="2182493"/>
                    <a:pt x="3130296" y="2186303"/>
                  </a:cubicBezTo>
                  <a:cubicBezTo>
                    <a:pt x="3140075" y="2190113"/>
                    <a:pt x="3145028" y="2201162"/>
                    <a:pt x="3141218" y="2210941"/>
                  </a:cubicBezTo>
                  <a:close/>
                  <a:moveTo>
                    <a:pt x="3078734" y="2351911"/>
                  </a:moveTo>
                  <a:cubicBezTo>
                    <a:pt x="3067177" y="2374898"/>
                    <a:pt x="3055112" y="2397631"/>
                    <a:pt x="3042539" y="2419983"/>
                  </a:cubicBezTo>
                  <a:cubicBezTo>
                    <a:pt x="3037332" y="2429127"/>
                    <a:pt x="3025775" y="2432429"/>
                    <a:pt x="3016631" y="2427222"/>
                  </a:cubicBezTo>
                  <a:cubicBezTo>
                    <a:pt x="3007487" y="2422015"/>
                    <a:pt x="3004185" y="2410458"/>
                    <a:pt x="3009392" y="2401314"/>
                  </a:cubicBezTo>
                  <a:cubicBezTo>
                    <a:pt x="3021711" y="2379470"/>
                    <a:pt x="3033395" y="2357372"/>
                    <a:pt x="3044698" y="2334893"/>
                  </a:cubicBezTo>
                  <a:cubicBezTo>
                    <a:pt x="3049397" y="2325495"/>
                    <a:pt x="3060827" y="2321685"/>
                    <a:pt x="3070225" y="2326384"/>
                  </a:cubicBezTo>
                  <a:cubicBezTo>
                    <a:pt x="3079623" y="2331083"/>
                    <a:pt x="3083433" y="2342513"/>
                    <a:pt x="3078734" y="2351911"/>
                  </a:cubicBezTo>
                  <a:close/>
                  <a:moveTo>
                    <a:pt x="3003169" y="2486277"/>
                  </a:moveTo>
                  <a:cubicBezTo>
                    <a:pt x="2989580" y="2508121"/>
                    <a:pt x="2975356" y="2529457"/>
                    <a:pt x="2960751" y="2550539"/>
                  </a:cubicBezTo>
                  <a:cubicBezTo>
                    <a:pt x="2954782" y="2559175"/>
                    <a:pt x="2942844" y="2561334"/>
                    <a:pt x="2934208" y="2555365"/>
                  </a:cubicBezTo>
                  <a:cubicBezTo>
                    <a:pt x="2925572" y="2549396"/>
                    <a:pt x="2923413" y="2537458"/>
                    <a:pt x="2929382" y="2528822"/>
                  </a:cubicBezTo>
                  <a:cubicBezTo>
                    <a:pt x="2943733" y="2508248"/>
                    <a:pt x="2957449" y="2487293"/>
                    <a:pt x="2970784" y="2466084"/>
                  </a:cubicBezTo>
                  <a:cubicBezTo>
                    <a:pt x="2976372" y="2457194"/>
                    <a:pt x="2988183" y="2454527"/>
                    <a:pt x="2997073" y="2459988"/>
                  </a:cubicBezTo>
                  <a:cubicBezTo>
                    <a:pt x="3005963" y="2465449"/>
                    <a:pt x="3008630" y="2477387"/>
                    <a:pt x="3003169" y="2486277"/>
                  </a:cubicBezTo>
                  <a:close/>
                  <a:moveTo>
                    <a:pt x="2915285" y="2612896"/>
                  </a:moveTo>
                  <a:cubicBezTo>
                    <a:pt x="2899664" y="2633343"/>
                    <a:pt x="2883535" y="2653282"/>
                    <a:pt x="2867025" y="2672967"/>
                  </a:cubicBezTo>
                  <a:cubicBezTo>
                    <a:pt x="2860294" y="2680968"/>
                    <a:pt x="2848229" y="2681984"/>
                    <a:pt x="2840228" y="2675253"/>
                  </a:cubicBezTo>
                  <a:cubicBezTo>
                    <a:pt x="2832227" y="2668522"/>
                    <a:pt x="2831211" y="2656457"/>
                    <a:pt x="2837942" y="2648456"/>
                  </a:cubicBezTo>
                  <a:cubicBezTo>
                    <a:pt x="2854071" y="2629279"/>
                    <a:pt x="2869819" y="2609721"/>
                    <a:pt x="2885186" y="2589782"/>
                  </a:cubicBezTo>
                  <a:cubicBezTo>
                    <a:pt x="2891536" y="2581400"/>
                    <a:pt x="2903601" y="2579876"/>
                    <a:pt x="2911856" y="2586226"/>
                  </a:cubicBezTo>
                  <a:cubicBezTo>
                    <a:pt x="2920111" y="2592576"/>
                    <a:pt x="2921762" y="2604641"/>
                    <a:pt x="2915412" y="2612896"/>
                  </a:cubicBezTo>
                  <a:close/>
                  <a:moveTo>
                    <a:pt x="2815971" y="2730625"/>
                  </a:moveTo>
                  <a:cubicBezTo>
                    <a:pt x="2798445" y="2749420"/>
                    <a:pt x="2780538" y="2767835"/>
                    <a:pt x="2762250" y="2785870"/>
                  </a:cubicBezTo>
                  <a:cubicBezTo>
                    <a:pt x="2754757" y="2793235"/>
                    <a:pt x="2742692" y="2793109"/>
                    <a:pt x="2735326" y="2785616"/>
                  </a:cubicBezTo>
                  <a:cubicBezTo>
                    <a:pt x="2727960" y="2778123"/>
                    <a:pt x="2728087" y="2766057"/>
                    <a:pt x="2735580" y="2758691"/>
                  </a:cubicBezTo>
                  <a:cubicBezTo>
                    <a:pt x="2753487" y="2741166"/>
                    <a:pt x="2771013" y="2723132"/>
                    <a:pt x="2788158" y="2704717"/>
                  </a:cubicBezTo>
                  <a:cubicBezTo>
                    <a:pt x="2795270" y="2696970"/>
                    <a:pt x="2807335" y="2696589"/>
                    <a:pt x="2815082" y="2703701"/>
                  </a:cubicBezTo>
                  <a:cubicBezTo>
                    <a:pt x="2822829" y="2710813"/>
                    <a:pt x="2823210" y="2722878"/>
                    <a:pt x="2816098" y="2730625"/>
                  </a:cubicBezTo>
                  <a:close/>
                  <a:moveTo>
                    <a:pt x="2705989" y="2838448"/>
                  </a:moveTo>
                  <a:cubicBezTo>
                    <a:pt x="2686812" y="2855592"/>
                    <a:pt x="2667254" y="2872229"/>
                    <a:pt x="2647188" y="2888359"/>
                  </a:cubicBezTo>
                  <a:cubicBezTo>
                    <a:pt x="2639060" y="2894963"/>
                    <a:pt x="2626995" y="2893692"/>
                    <a:pt x="2620391" y="2885564"/>
                  </a:cubicBezTo>
                  <a:cubicBezTo>
                    <a:pt x="2613787" y="2877437"/>
                    <a:pt x="2615057" y="2865372"/>
                    <a:pt x="2623185" y="2858767"/>
                  </a:cubicBezTo>
                  <a:cubicBezTo>
                    <a:pt x="2642743" y="2843020"/>
                    <a:pt x="2661793" y="2826763"/>
                    <a:pt x="2680589" y="2810000"/>
                  </a:cubicBezTo>
                  <a:cubicBezTo>
                    <a:pt x="2688463" y="2803014"/>
                    <a:pt x="2700528" y="2803650"/>
                    <a:pt x="2707513" y="2811523"/>
                  </a:cubicBezTo>
                  <a:cubicBezTo>
                    <a:pt x="2714498" y="2819398"/>
                    <a:pt x="2713863" y="2831463"/>
                    <a:pt x="2705989" y="2838448"/>
                  </a:cubicBezTo>
                  <a:close/>
                  <a:moveTo>
                    <a:pt x="2586228" y="2935475"/>
                  </a:moveTo>
                  <a:cubicBezTo>
                    <a:pt x="2565527" y="2950715"/>
                    <a:pt x="2544445" y="2965447"/>
                    <a:pt x="2522982" y="2979671"/>
                  </a:cubicBezTo>
                  <a:cubicBezTo>
                    <a:pt x="2514219" y="2985513"/>
                    <a:pt x="2502408" y="2983100"/>
                    <a:pt x="2496566" y="2974337"/>
                  </a:cubicBezTo>
                  <a:cubicBezTo>
                    <a:pt x="2490724" y="2965574"/>
                    <a:pt x="2493137" y="2953763"/>
                    <a:pt x="2501900" y="2947921"/>
                  </a:cubicBezTo>
                  <a:cubicBezTo>
                    <a:pt x="2522855" y="2934079"/>
                    <a:pt x="2543429" y="2919601"/>
                    <a:pt x="2563622" y="2904741"/>
                  </a:cubicBezTo>
                  <a:cubicBezTo>
                    <a:pt x="2572131" y="2898519"/>
                    <a:pt x="2584069" y="2900297"/>
                    <a:pt x="2590292" y="2908806"/>
                  </a:cubicBezTo>
                  <a:cubicBezTo>
                    <a:pt x="2596515" y="2917314"/>
                    <a:pt x="2594737" y="2929253"/>
                    <a:pt x="2586228" y="2935475"/>
                  </a:cubicBezTo>
                  <a:close/>
                  <a:moveTo>
                    <a:pt x="2457831" y="3020692"/>
                  </a:moveTo>
                  <a:cubicBezTo>
                    <a:pt x="2435733" y="3033900"/>
                    <a:pt x="2413381" y="3046600"/>
                    <a:pt x="2390648" y="3058665"/>
                  </a:cubicBezTo>
                  <a:cubicBezTo>
                    <a:pt x="2381377" y="3063618"/>
                    <a:pt x="2369820" y="3060189"/>
                    <a:pt x="2364867" y="3050918"/>
                  </a:cubicBezTo>
                  <a:cubicBezTo>
                    <a:pt x="2359914" y="3041647"/>
                    <a:pt x="2363343" y="3030090"/>
                    <a:pt x="2372614" y="3025137"/>
                  </a:cubicBezTo>
                  <a:cubicBezTo>
                    <a:pt x="2394839" y="3013326"/>
                    <a:pt x="2416683" y="3000880"/>
                    <a:pt x="2438146" y="2988053"/>
                  </a:cubicBezTo>
                  <a:cubicBezTo>
                    <a:pt x="2447163" y="2982592"/>
                    <a:pt x="2458847" y="2985640"/>
                    <a:pt x="2464308" y="2994657"/>
                  </a:cubicBezTo>
                  <a:cubicBezTo>
                    <a:pt x="2469769" y="3003674"/>
                    <a:pt x="2466721" y="3015358"/>
                    <a:pt x="2457704" y="3020819"/>
                  </a:cubicBezTo>
                  <a:close/>
                  <a:moveTo>
                    <a:pt x="2321814" y="3093463"/>
                  </a:moveTo>
                  <a:cubicBezTo>
                    <a:pt x="2298573" y="3104512"/>
                    <a:pt x="2275078" y="3115053"/>
                    <a:pt x="2251329" y="3124959"/>
                  </a:cubicBezTo>
                  <a:cubicBezTo>
                    <a:pt x="2241677" y="3129023"/>
                    <a:pt x="2230501" y="3124451"/>
                    <a:pt x="2226437" y="3114672"/>
                  </a:cubicBezTo>
                  <a:cubicBezTo>
                    <a:pt x="2222373" y="3104893"/>
                    <a:pt x="2226945" y="3093844"/>
                    <a:pt x="2236724" y="3089780"/>
                  </a:cubicBezTo>
                  <a:cubicBezTo>
                    <a:pt x="2259965" y="3080128"/>
                    <a:pt x="2282952" y="3069841"/>
                    <a:pt x="2305558" y="3059046"/>
                  </a:cubicBezTo>
                  <a:cubicBezTo>
                    <a:pt x="2315083" y="3054474"/>
                    <a:pt x="2326386" y="3058538"/>
                    <a:pt x="2330958" y="3068063"/>
                  </a:cubicBezTo>
                  <a:cubicBezTo>
                    <a:pt x="2335530" y="3077588"/>
                    <a:pt x="2331466" y="3088891"/>
                    <a:pt x="2321941" y="3093463"/>
                  </a:cubicBezTo>
                  <a:close/>
                  <a:moveTo>
                    <a:pt x="2179574" y="3153026"/>
                  </a:moveTo>
                  <a:cubicBezTo>
                    <a:pt x="2155444" y="3161789"/>
                    <a:pt x="2131060" y="3169917"/>
                    <a:pt x="2106422" y="3177537"/>
                  </a:cubicBezTo>
                  <a:cubicBezTo>
                    <a:pt x="2096389" y="3180712"/>
                    <a:pt x="2085721" y="3174997"/>
                    <a:pt x="2082546" y="3164964"/>
                  </a:cubicBezTo>
                  <a:cubicBezTo>
                    <a:pt x="2079371" y="3154931"/>
                    <a:pt x="2085086" y="3144263"/>
                    <a:pt x="2095119" y="3141088"/>
                  </a:cubicBezTo>
                  <a:cubicBezTo>
                    <a:pt x="2119122" y="3133595"/>
                    <a:pt x="2142998" y="3125594"/>
                    <a:pt x="2166493" y="3117085"/>
                  </a:cubicBezTo>
                  <a:cubicBezTo>
                    <a:pt x="2176399" y="3113529"/>
                    <a:pt x="2187321" y="3118609"/>
                    <a:pt x="2190877" y="3128515"/>
                  </a:cubicBezTo>
                  <a:cubicBezTo>
                    <a:pt x="2194433" y="3138421"/>
                    <a:pt x="2189353" y="3149343"/>
                    <a:pt x="2179447" y="3152899"/>
                  </a:cubicBezTo>
                  <a:close/>
                  <a:moveTo>
                    <a:pt x="2032127" y="3198492"/>
                  </a:moveTo>
                  <a:cubicBezTo>
                    <a:pt x="2007362" y="3204842"/>
                    <a:pt x="1982343" y="3210684"/>
                    <a:pt x="1957070" y="3216018"/>
                  </a:cubicBezTo>
                  <a:cubicBezTo>
                    <a:pt x="1946783" y="3218177"/>
                    <a:pt x="1936623" y="3211573"/>
                    <a:pt x="1934591" y="3201286"/>
                  </a:cubicBezTo>
                  <a:cubicBezTo>
                    <a:pt x="1932559" y="3190999"/>
                    <a:pt x="1939036" y="3180839"/>
                    <a:pt x="1949323" y="3178807"/>
                  </a:cubicBezTo>
                  <a:cubicBezTo>
                    <a:pt x="1973961" y="3173727"/>
                    <a:pt x="1998472" y="3168012"/>
                    <a:pt x="2022602" y="3161789"/>
                  </a:cubicBezTo>
                  <a:cubicBezTo>
                    <a:pt x="2032762" y="3159122"/>
                    <a:pt x="2043176" y="3165345"/>
                    <a:pt x="2045843" y="3175505"/>
                  </a:cubicBezTo>
                  <a:cubicBezTo>
                    <a:pt x="2048510" y="3185665"/>
                    <a:pt x="2042287" y="3196079"/>
                    <a:pt x="2032127" y="3198746"/>
                  </a:cubicBezTo>
                  <a:close/>
                  <a:moveTo>
                    <a:pt x="1881251" y="3230115"/>
                  </a:moveTo>
                  <a:cubicBezTo>
                    <a:pt x="1855978" y="3234179"/>
                    <a:pt x="1830451" y="3237481"/>
                    <a:pt x="1804797" y="3240402"/>
                  </a:cubicBezTo>
                  <a:cubicBezTo>
                    <a:pt x="1794383" y="3241545"/>
                    <a:pt x="1784985" y="3234052"/>
                    <a:pt x="1783715" y="3223511"/>
                  </a:cubicBezTo>
                  <a:cubicBezTo>
                    <a:pt x="1782445" y="3212970"/>
                    <a:pt x="1790065" y="3203699"/>
                    <a:pt x="1800606" y="3202429"/>
                  </a:cubicBezTo>
                  <a:cubicBezTo>
                    <a:pt x="1825625" y="3199635"/>
                    <a:pt x="1850517" y="3196333"/>
                    <a:pt x="1875155" y="3192396"/>
                  </a:cubicBezTo>
                  <a:cubicBezTo>
                    <a:pt x="1885569" y="3190745"/>
                    <a:pt x="1895348" y="3197857"/>
                    <a:pt x="1896999" y="3208271"/>
                  </a:cubicBezTo>
                  <a:cubicBezTo>
                    <a:pt x="1898650" y="3218685"/>
                    <a:pt x="1891538" y="3228464"/>
                    <a:pt x="1881124" y="3230115"/>
                  </a:cubicBezTo>
                  <a:close/>
                  <a:moveTo>
                    <a:pt x="1727962" y="3247006"/>
                  </a:moveTo>
                  <a:cubicBezTo>
                    <a:pt x="1702435" y="3248657"/>
                    <a:pt x="1676781" y="3249673"/>
                    <a:pt x="1651000" y="3250054"/>
                  </a:cubicBezTo>
                  <a:cubicBezTo>
                    <a:pt x="1640459" y="3250181"/>
                    <a:pt x="1631823" y="3241799"/>
                    <a:pt x="1631696" y="3231258"/>
                  </a:cubicBezTo>
                  <a:cubicBezTo>
                    <a:pt x="1631569" y="3220717"/>
                    <a:pt x="1639951" y="3212081"/>
                    <a:pt x="1650492" y="3211954"/>
                  </a:cubicBezTo>
                  <a:cubicBezTo>
                    <a:pt x="1675765" y="3211573"/>
                    <a:pt x="1700784" y="3210557"/>
                    <a:pt x="1725676" y="3209033"/>
                  </a:cubicBezTo>
                  <a:cubicBezTo>
                    <a:pt x="1736217" y="3208398"/>
                    <a:pt x="1745234" y="3216399"/>
                    <a:pt x="1745869" y="3226813"/>
                  </a:cubicBezTo>
                  <a:cubicBezTo>
                    <a:pt x="1746504" y="3237227"/>
                    <a:pt x="1738503" y="3246371"/>
                    <a:pt x="1728089" y="3247006"/>
                  </a:cubicBezTo>
                  <a:close/>
                  <a:moveTo>
                    <a:pt x="1573784" y="3249419"/>
                  </a:moveTo>
                  <a:cubicBezTo>
                    <a:pt x="1548003" y="3248657"/>
                    <a:pt x="1522349" y="3247260"/>
                    <a:pt x="1496822" y="3245228"/>
                  </a:cubicBezTo>
                  <a:cubicBezTo>
                    <a:pt x="1486281" y="3244466"/>
                    <a:pt x="1478534" y="3235195"/>
                    <a:pt x="1479296" y="3224781"/>
                  </a:cubicBezTo>
                  <a:cubicBezTo>
                    <a:pt x="1480058" y="3214367"/>
                    <a:pt x="1489329" y="3206493"/>
                    <a:pt x="1499743" y="3207255"/>
                  </a:cubicBezTo>
                  <a:cubicBezTo>
                    <a:pt x="1524635" y="3209160"/>
                    <a:pt x="1549654" y="3210557"/>
                    <a:pt x="1574927" y="3211319"/>
                  </a:cubicBezTo>
                  <a:cubicBezTo>
                    <a:pt x="1585468" y="3211700"/>
                    <a:pt x="1593723" y="3220463"/>
                    <a:pt x="1593342" y="3231004"/>
                  </a:cubicBezTo>
                  <a:cubicBezTo>
                    <a:pt x="1592961" y="3241545"/>
                    <a:pt x="1584198" y="3249800"/>
                    <a:pt x="1573657" y="3249419"/>
                  </a:cubicBezTo>
                  <a:close/>
                  <a:moveTo>
                    <a:pt x="1419987" y="3237481"/>
                  </a:moveTo>
                  <a:cubicBezTo>
                    <a:pt x="1394333" y="3234306"/>
                    <a:pt x="1368933" y="3230496"/>
                    <a:pt x="1343787" y="3226051"/>
                  </a:cubicBezTo>
                  <a:cubicBezTo>
                    <a:pt x="1333373" y="3224273"/>
                    <a:pt x="1326515" y="3214367"/>
                    <a:pt x="1328293" y="3203953"/>
                  </a:cubicBezTo>
                  <a:cubicBezTo>
                    <a:pt x="1330071" y="3193539"/>
                    <a:pt x="1339977" y="3186681"/>
                    <a:pt x="1350391" y="3188459"/>
                  </a:cubicBezTo>
                  <a:cubicBezTo>
                    <a:pt x="1375029" y="3192777"/>
                    <a:pt x="1399794" y="3196460"/>
                    <a:pt x="1424813" y="3199635"/>
                  </a:cubicBezTo>
                  <a:cubicBezTo>
                    <a:pt x="1435227" y="3200905"/>
                    <a:pt x="1442593" y="3210430"/>
                    <a:pt x="1441323" y="3220971"/>
                  </a:cubicBezTo>
                  <a:cubicBezTo>
                    <a:pt x="1440053" y="3231512"/>
                    <a:pt x="1430528" y="3238751"/>
                    <a:pt x="1419987" y="3237481"/>
                  </a:cubicBezTo>
                  <a:close/>
                  <a:moveTo>
                    <a:pt x="1268095" y="3211065"/>
                  </a:moveTo>
                  <a:cubicBezTo>
                    <a:pt x="1242949" y="3205477"/>
                    <a:pt x="1218057" y="3199254"/>
                    <a:pt x="1193292" y="3192396"/>
                  </a:cubicBezTo>
                  <a:cubicBezTo>
                    <a:pt x="1183132" y="3189602"/>
                    <a:pt x="1177163" y="3179188"/>
                    <a:pt x="1179957" y="3169028"/>
                  </a:cubicBezTo>
                  <a:cubicBezTo>
                    <a:pt x="1182751" y="3158868"/>
                    <a:pt x="1193165" y="3152899"/>
                    <a:pt x="1203325" y="3155693"/>
                  </a:cubicBezTo>
                  <a:cubicBezTo>
                    <a:pt x="1227455" y="3162297"/>
                    <a:pt x="1251839" y="3168393"/>
                    <a:pt x="1276350" y="3173854"/>
                  </a:cubicBezTo>
                  <a:cubicBezTo>
                    <a:pt x="1286637" y="3176140"/>
                    <a:pt x="1293114" y="3186300"/>
                    <a:pt x="1290828" y="3196587"/>
                  </a:cubicBezTo>
                  <a:cubicBezTo>
                    <a:pt x="1288542" y="3206874"/>
                    <a:pt x="1278382" y="3213351"/>
                    <a:pt x="1268095" y="3211065"/>
                  </a:cubicBezTo>
                  <a:close/>
                  <a:moveTo>
                    <a:pt x="1119505" y="3170298"/>
                  </a:moveTo>
                  <a:cubicBezTo>
                    <a:pt x="1094994" y="3162297"/>
                    <a:pt x="1070737" y="3153788"/>
                    <a:pt x="1046861" y="3144644"/>
                  </a:cubicBezTo>
                  <a:cubicBezTo>
                    <a:pt x="1037082" y="3140961"/>
                    <a:pt x="1032129" y="3129912"/>
                    <a:pt x="1035812" y="3120006"/>
                  </a:cubicBezTo>
                  <a:cubicBezTo>
                    <a:pt x="1039495" y="3110100"/>
                    <a:pt x="1050544" y="3105274"/>
                    <a:pt x="1060450" y="3108957"/>
                  </a:cubicBezTo>
                  <a:cubicBezTo>
                    <a:pt x="1083818" y="3117847"/>
                    <a:pt x="1107567" y="3126229"/>
                    <a:pt x="1131443" y="3134103"/>
                  </a:cubicBezTo>
                  <a:cubicBezTo>
                    <a:pt x="1141476" y="3137405"/>
                    <a:pt x="1146937" y="3148073"/>
                    <a:pt x="1143635" y="3158106"/>
                  </a:cubicBezTo>
                  <a:cubicBezTo>
                    <a:pt x="1140333" y="3168139"/>
                    <a:pt x="1129665" y="3173600"/>
                    <a:pt x="1119632" y="3170298"/>
                  </a:cubicBezTo>
                  <a:close/>
                  <a:moveTo>
                    <a:pt x="975741" y="3115180"/>
                  </a:moveTo>
                  <a:cubicBezTo>
                    <a:pt x="952119" y="3104893"/>
                    <a:pt x="928751" y="3093971"/>
                    <a:pt x="905764" y="3082668"/>
                  </a:cubicBezTo>
                  <a:cubicBezTo>
                    <a:pt x="896366" y="3077969"/>
                    <a:pt x="892429" y="3066539"/>
                    <a:pt x="897128" y="3057141"/>
                  </a:cubicBezTo>
                  <a:cubicBezTo>
                    <a:pt x="901827" y="3047743"/>
                    <a:pt x="913257" y="3043806"/>
                    <a:pt x="922655" y="3048505"/>
                  </a:cubicBezTo>
                  <a:cubicBezTo>
                    <a:pt x="945134" y="3059681"/>
                    <a:pt x="967867" y="3070222"/>
                    <a:pt x="990981" y="3080255"/>
                  </a:cubicBezTo>
                  <a:cubicBezTo>
                    <a:pt x="1000633" y="3084446"/>
                    <a:pt x="1005078" y="3095749"/>
                    <a:pt x="1000760" y="3105274"/>
                  </a:cubicBezTo>
                  <a:cubicBezTo>
                    <a:pt x="996442" y="3114799"/>
                    <a:pt x="985266" y="3119371"/>
                    <a:pt x="975741" y="3115053"/>
                  </a:cubicBezTo>
                  <a:close/>
                  <a:moveTo>
                    <a:pt x="837565" y="3046727"/>
                  </a:moveTo>
                  <a:cubicBezTo>
                    <a:pt x="815086" y="3034281"/>
                    <a:pt x="792861" y="3021200"/>
                    <a:pt x="771017" y="3007738"/>
                  </a:cubicBezTo>
                  <a:cubicBezTo>
                    <a:pt x="762127" y="3002150"/>
                    <a:pt x="759333" y="2990466"/>
                    <a:pt x="764794" y="2981576"/>
                  </a:cubicBezTo>
                  <a:cubicBezTo>
                    <a:pt x="770255" y="2972686"/>
                    <a:pt x="782066" y="2969892"/>
                    <a:pt x="790956" y="2975353"/>
                  </a:cubicBezTo>
                  <a:cubicBezTo>
                    <a:pt x="812292" y="2988561"/>
                    <a:pt x="834009" y="3001261"/>
                    <a:pt x="855980" y="3013453"/>
                  </a:cubicBezTo>
                  <a:cubicBezTo>
                    <a:pt x="865124" y="3018533"/>
                    <a:pt x="868553" y="3030217"/>
                    <a:pt x="863346" y="3039361"/>
                  </a:cubicBezTo>
                  <a:cubicBezTo>
                    <a:pt x="858139" y="3048505"/>
                    <a:pt x="846582" y="3051934"/>
                    <a:pt x="837438" y="3046727"/>
                  </a:cubicBezTo>
                  <a:close/>
                  <a:moveTo>
                    <a:pt x="706374" y="2965574"/>
                  </a:moveTo>
                  <a:cubicBezTo>
                    <a:pt x="685165" y="2950969"/>
                    <a:pt x="664337" y="2935984"/>
                    <a:pt x="643890" y="2920489"/>
                  </a:cubicBezTo>
                  <a:cubicBezTo>
                    <a:pt x="635508" y="2914139"/>
                    <a:pt x="633857" y="2902201"/>
                    <a:pt x="640207" y="2893820"/>
                  </a:cubicBezTo>
                  <a:cubicBezTo>
                    <a:pt x="646557" y="2885438"/>
                    <a:pt x="658495" y="2883787"/>
                    <a:pt x="666877" y="2890137"/>
                  </a:cubicBezTo>
                  <a:cubicBezTo>
                    <a:pt x="686816" y="2905250"/>
                    <a:pt x="707263" y="2919982"/>
                    <a:pt x="727964" y="2934205"/>
                  </a:cubicBezTo>
                  <a:cubicBezTo>
                    <a:pt x="736600" y="2940174"/>
                    <a:pt x="738886" y="2951985"/>
                    <a:pt x="732917" y="2960748"/>
                  </a:cubicBezTo>
                  <a:cubicBezTo>
                    <a:pt x="726948" y="2969511"/>
                    <a:pt x="715137" y="2971670"/>
                    <a:pt x="706374" y="2965701"/>
                  </a:cubicBezTo>
                  <a:close/>
                  <a:moveTo>
                    <a:pt x="583565" y="2872610"/>
                  </a:moveTo>
                  <a:cubicBezTo>
                    <a:pt x="563880" y="2856101"/>
                    <a:pt x="544449" y="2839210"/>
                    <a:pt x="525526" y="2821810"/>
                  </a:cubicBezTo>
                  <a:cubicBezTo>
                    <a:pt x="517779" y="2814698"/>
                    <a:pt x="517271" y="2802634"/>
                    <a:pt x="524383" y="2794887"/>
                  </a:cubicBezTo>
                  <a:cubicBezTo>
                    <a:pt x="531495" y="2787139"/>
                    <a:pt x="543560" y="2786632"/>
                    <a:pt x="551307" y="2793744"/>
                  </a:cubicBezTo>
                  <a:cubicBezTo>
                    <a:pt x="569849" y="2810762"/>
                    <a:pt x="588645" y="2827272"/>
                    <a:pt x="607949" y="2843401"/>
                  </a:cubicBezTo>
                  <a:cubicBezTo>
                    <a:pt x="616077" y="2850132"/>
                    <a:pt x="617093" y="2862197"/>
                    <a:pt x="610362" y="2870198"/>
                  </a:cubicBezTo>
                  <a:cubicBezTo>
                    <a:pt x="603631" y="2878198"/>
                    <a:pt x="591566" y="2879342"/>
                    <a:pt x="583565" y="2872610"/>
                  </a:cubicBezTo>
                  <a:close/>
                  <a:moveTo>
                    <a:pt x="470027" y="2768344"/>
                  </a:moveTo>
                  <a:cubicBezTo>
                    <a:pt x="451993" y="2750056"/>
                    <a:pt x="434340" y="2731387"/>
                    <a:pt x="417068" y="2712337"/>
                  </a:cubicBezTo>
                  <a:cubicBezTo>
                    <a:pt x="410083" y="2704463"/>
                    <a:pt x="410718" y="2692525"/>
                    <a:pt x="418465" y="2685413"/>
                  </a:cubicBezTo>
                  <a:cubicBezTo>
                    <a:pt x="426212" y="2678301"/>
                    <a:pt x="438277" y="2679063"/>
                    <a:pt x="445389" y="2686810"/>
                  </a:cubicBezTo>
                  <a:cubicBezTo>
                    <a:pt x="462153" y="2705479"/>
                    <a:pt x="479425" y="2723767"/>
                    <a:pt x="497078" y="2741547"/>
                  </a:cubicBezTo>
                  <a:cubicBezTo>
                    <a:pt x="504444" y="2749039"/>
                    <a:pt x="504444" y="2761104"/>
                    <a:pt x="496951" y="2768470"/>
                  </a:cubicBezTo>
                  <a:cubicBezTo>
                    <a:pt x="489458" y="2775837"/>
                    <a:pt x="477393" y="2775837"/>
                    <a:pt x="470027" y="2768344"/>
                  </a:cubicBezTo>
                  <a:close/>
                  <a:moveTo>
                    <a:pt x="366903" y="2653790"/>
                  </a:moveTo>
                  <a:cubicBezTo>
                    <a:pt x="350647" y="2633978"/>
                    <a:pt x="334899" y="2613658"/>
                    <a:pt x="319532" y="2593084"/>
                  </a:cubicBezTo>
                  <a:cubicBezTo>
                    <a:pt x="313309" y="2584575"/>
                    <a:pt x="314960" y="2572764"/>
                    <a:pt x="323469" y="2566414"/>
                  </a:cubicBezTo>
                  <a:cubicBezTo>
                    <a:pt x="331978" y="2560064"/>
                    <a:pt x="343789" y="2561842"/>
                    <a:pt x="350139" y="2570351"/>
                  </a:cubicBezTo>
                  <a:cubicBezTo>
                    <a:pt x="365125" y="2590544"/>
                    <a:pt x="380492" y="2610229"/>
                    <a:pt x="396367" y="2629660"/>
                  </a:cubicBezTo>
                  <a:cubicBezTo>
                    <a:pt x="402971" y="2637788"/>
                    <a:pt x="401828" y="2649853"/>
                    <a:pt x="393700" y="2656457"/>
                  </a:cubicBezTo>
                  <a:cubicBezTo>
                    <a:pt x="385572" y="2663061"/>
                    <a:pt x="373507" y="2661918"/>
                    <a:pt x="366903" y="2653790"/>
                  </a:cubicBezTo>
                  <a:close/>
                  <a:moveTo>
                    <a:pt x="274955" y="2530092"/>
                  </a:moveTo>
                  <a:cubicBezTo>
                    <a:pt x="260604" y="2508756"/>
                    <a:pt x="246888" y="2487166"/>
                    <a:pt x="233553" y="2465195"/>
                  </a:cubicBezTo>
                  <a:cubicBezTo>
                    <a:pt x="228092" y="2456178"/>
                    <a:pt x="231013" y="2444494"/>
                    <a:pt x="240030" y="2439033"/>
                  </a:cubicBezTo>
                  <a:cubicBezTo>
                    <a:pt x="249047" y="2433572"/>
                    <a:pt x="260731" y="2436493"/>
                    <a:pt x="266192" y="2445510"/>
                  </a:cubicBezTo>
                  <a:cubicBezTo>
                    <a:pt x="279146" y="2466973"/>
                    <a:pt x="292735" y="2488182"/>
                    <a:pt x="306705" y="2508883"/>
                  </a:cubicBezTo>
                  <a:cubicBezTo>
                    <a:pt x="312547" y="2517646"/>
                    <a:pt x="310261" y="2529457"/>
                    <a:pt x="301498" y="2535299"/>
                  </a:cubicBezTo>
                  <a:cubicBezTo>
                    <a:pt x="292735" y="2541141"/>
                    <a:pt x="280924" y="2538855"/>
                    <a:pt x="275082" y="2530092"/>
                  </a:cubicBezTo>
                  <a:close/>
                  <a:moveTo>
                    <a:pt x="195326" y="2398139"/>
                  </a:moveTo>
                  <a:cubicBezTo>
                    <a:pt x="183134" y="2375660"/>
                    <a:pt x="171450" y="2352800"/>
                    <a:pt x="160274" y="2329559"/>
                  </a:cubicBezTo>
                  <a:cubicBezTo>
                    <a:pt x="155702" y="2320034"/>
                    <a:pt x="159639" y="2308731"/>
                    <a:pt x="169164" y="2304159"/>
                  </a:cubicBezTo>
                  <a:cubicBezTo>
                    <a:pt x="178689" y="2299587"/>
                    <a:pt x="189992" y="2303524"/>
                    <a:pt x="194564" y="2313049"/>
                  </a:cubicBezTo>
                  <a:cubicBezTo>
                    <a:pt x="205486" y="2335655"/>
                    <a:pt x="216916" y="2358007"/>
                    <a:pt x="228854" y="2379978"/>
                  </a:cubicBezTo>
                  <a:cubicBezTo>
                    <a:pt x="233807" y="2389249"/>
                    <a:pt x="230378" y="2400806"/>
                    <a:pt x="221234" y="2405759"/>
                  </a:cubicBezTo>
                  <a:cubicBezTo>
                    <a:pt x="212090" y="2410712"/>
                    <a:pt x="200406" y="2407283"/>
                    <a:pt x="195453" y="2398139"/>
                  </a:cubicBezTo>
                  <a:close/>
                  <a:moveTo>
                    <a:pt x="128524" y="2259201"/>
                  </a:moveTo>
                  <a:cubicBezTo>
                    <a:pt x="118491" y="2235579"/>
                    <a:pt x="108966" y="2211703"/>
                    <a:pt x="100076" y="2187573"/>
                  </a:cubicBezTo>
                  <a:cubicBezTo>
                    <a:pt x="96393" y="2177667"/>
                    <a:pt x="101473" y="2166745"/>
                    <a:pt x="111379" y="2163062"/>
                  </a:cubicBezTo>
                  <a:cubicBezTo>
                    <a:pt x="121285" y="2159379"/>
                    <a:pt x="132207" y="2164459"/>
                    <a:pt x="135890" y="2174365"/>
                  </a:cubicBezTo>
                  <a:cubicBezTo>
                    <a:pt x="144653" y="2197987"/>
                    <a:pt x="153797" y="2221355"/>
                    <a:pt x="163576" y="2244342"/>
                  </a:cubicBezTo>
                  <a:cubicBezTo>
                    <a:pt x="167640" y="2253994"/>
                    <a:pt x="163195" y="2265170"/>
                    <a:pt x="153543" y="2269361"/>
                  </a:cubicBezTo>
                  <a:cubicBezTo>
                    <a:pt x="143891" y="2273552"/>
                    <a:pt x="132715" y="2268980"/>
                    <a:pt x="128524" y="2259328"/>
                  </a:cubicBezTo>
                  <a:close/>
                  <a:moveTo>
                    <a:pt x="75184" y="2114675"/>
                  </a:moveTo>
                  <a:cubicBezTo>
                    <a:pt x="67437" y="2090291"/>
                    <a:pt x="60325" y="2065526"/>
                    <a:pt x="53721" y="2040634"/>
                  </a:cubicBezTo>
                  <a:cubicBezTo>
                    <a:pt x="51054" y="2030474"/>
                    <a:pt x="57150" y="2020060"/>
                    <a:pt x="67310" y="2017393"/>
                  </a:cubicBezTo>
                  <a:cubicBezTo>
                    <a:pt x="77470" y="2014726"/>
                    <a:pt x="87884" y="2020822"/>
                    <a:pt x="90551" y="2030982"/>
                  </a:cubicBezTo>
                  <a:cubicBezTo>
                    <a:pt x="97028" y="2055366"/>
                    <a:pt x="104013" y="2079369"/>
                    <a:pt x="111506" y="2103245"/>
                  </a:cubicBezTo>
                  <a:cubicBezTo>
                    <a:pt x="114681" y="2113278"/>
                    <a:pt x="109093" y="2123946"/>
                    <a:pt x="99060" y="2127121"/>
                  </a:cubicBezTo>
                  <a:cubicBezTo>
                    <a:pt x="89027" y="2130296"/>
                    <a:pt x="78359" y="2124708"/>
                    <a:pt x="75184" y="2114675"/>
                  </a:cubicBezTo>
                  <a:close/>
                  <a:moveTo>
                    <a:pt x="35814" y="1965577"/>
                  </a:moveTo>
                  <a:cubicBezTo>
                    <a:pt x="30480" y="1940558"/>
                    <a:pt x="25654" y="1915285"/>
                    <a:pt x="21590" y="1889885"/>
                  </a:cubicBezTo>
                  <a:cubicBezTo>
                    <a:pt x="19939" y="1879471"/>
                    <a:pt x="26924" y="1869692"/>
                    <a:pt x="37338" y="1868041"/>
                  </a:cubicBezTo>
                  <a:cubicBezTo>
                    <a:pt x="47752" y="1866390"/>
                    <a:pt x="57531" y="1873375"/>
                    <a:pt x="59182" y="1883789"/>
                  </a:cubicBezTo>
                  <a:cubicBezTo>
                    <a:pt x="63246" y="1908681"/>
                    <a:pt x="67945" y="1933319"/>
                    <a:pt x="73152" y="1957703"/>
                  </a:cubicBezTo>
                  <a:cubicBezTo>
                    <a:pt x="75311" y="1967990"/>
                    <a:pt x="68834" y="1978150"/>
                    <a:pt x="58547" y="1980309"/>
                  </a:cubicBezTo>
                  <a:cubicBezTo>
                    <a:pt x="48260" y="1982468"/>
                    <a:pt x="38100" y="1975991"/>
                    <a:pt x="35941" y="1965704"/>
                  </a:cubicBezTo>
                  <a:close/>
                  <a:moveTo>
                    <a:pt x="10795" y="1813558"/>
                  </a:moveTo>
                  <a:cubicBezTo>
                    <a:pt x="7874" y="1788158"/>
                    <a:pt x="5461" y="1762504"/>
                    <a:pt x="3810" y="1736851"/>
                  </a:cubicBezTo>
                  <a:cubicBezTo>
                    <a:pt x="3048" y="1726309"/>
                    <a:pt x="11049" y="1717292"/>
                    <a:pt x="21463" y="1716530"/>
                  </a:cubicBezTo>
                  <a:cubicBezTo>
                    <a:pt x="31877" y="1715768"/>
                    <a:pt x="41021" y="1723770"/>
                    <a:pt x="41783" y="1734183"/>
                  </a:cubicBezTo>
                  <a:cubicBezTo>
                    <a:pt x="43434" y="1759329"/>
                    <a:pt x="45847" y="1784348"/>
                    <a:pt x="48641" y="1809113"/>
                  </a:cubicBezTo>
                  <a:cubicBezTo>
                    <a:pt x="49911" y="1819527"/>
                    <a:pt x="42418" y="1829052"/>
                    <a:pt x="31877" y="1830195"/>
                  </a:cubicBezTo>
                  <a:cubicBezTo>
                    <a:pt x="21336" y="1831338"/>
                    <a:pt x="11938" y="1823973"/>
                    <a:pt x="10795" y="1813431"/>
                  </a:cubicBezTo>
                  <a:close/>
                  <a:moveTo>
                    <a:pt x="381" y="1659889"/>
                  </a:moveTo>
                  <a:cubicBezTo>
                    <a:pt x="127" y="1648331"/>
                    <a:pt x="0" y="1636648"/>
                    <a:pt x="0" y="1625091"/>
                  </a:cubicBezTo>
                  <a:lnTo>
                    <a:pt x="19050" y="1625091"/>
                  </a:lnTo>
                  <a:lnTo>
                    <a:pt x="35179" y="1635378"/>
                  </a:lnTo>
                  <a:cubicBezTo>
                    <a:pt x="30607" y="1642490"/>
                    <a:pt x="21971" y="1645792"/>
                    <a:pt x="13843" y="1643378"/>
                  </a:cubicBezTo>
                  <a:cubicBezTo>
                    <a:pt x="5715" y="1640965"/>
                    <a:pt x="0" y="1633473"/>
                    <a:pt x="0" y="1624964"/>
                  </a:cubicBezTo>
                  <a:cubicBezTo>
                    <a:pt x="0" y="1599183"/>
                    <a:pt x="635" y="1573402"/>
                    <a:pt x="1778" y="1547875"/>
                  </a:cubicBezTo>
                  <a:cubicBezTo>
                    <a:pt x="2286" y="1537334"/>
                    <a:pt x="11176" y="1529206"/>
                    <a:pt x="21717" y="1529714"/>
                  </a:cubicBezTo>
                  <a:cubicBezTo>
                    <a:pt x="32258" y="1530222"/>
                    <a:pt x="40386" y="1539112"/>
                    <a:pt x="39878" y="1549653"/>
                  </a:cubicBezTo>
                  <a:cubicBezTo>
                    <a:pt x="38735" y="1574672"/>
                    <a:pt x="38100" y="1599818"/>
                    <a:pt x="38100" y="1624964"/>
                  </a:cubicBezTo>
                  <a:lnTo>
                    <a:pt x="19050" y="1624964"/>
                  </a:lnTo>
                  <a:lnTo>
                    <a:pt x="2921" y="1614677"/>
                  </a:lnTo>
                  <a:cubicBezTo>
                    <a:pt x="7493" y="1607565"/>
                    <a:pt x="16129" y="1604263"/>
                    <a:pt x="24257" y="1606676"/>
                  </a:cubicBezTo>
                  <a:cubicBezTo>
                    <a:pt x="32385" y="1609089"/>
                    <a:pt x="38100" y="1616582"/>
                    <a:pt x="38100" y="1624964"/>
                  </a:cubicBezTo>
                  <a:cubicBezTo>
                    <a:pt x="38100" y="1636393"/>
                    <a:pt x="38227" y="1647696"/>
                    <a:pt x="38481" y="1658999"/>
                  </a:cubicBezTo>
                  <a:cubicBezTo>
                    <a:pt x="38735" y="1669540"/>
                    <a:pt x="30353" y="1678176"/>
                    <a:pt x="19812" y="1678430"/>
                  </a:cubicBezTo>
                  <a:cubicBezTo>
                    <a:pt x="9271" y="1678684"/>
                    <a:pt x="635" y="1670302"/>
                    <a:pt x="381" y="1659761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0"/>
              <a:ext cx="3250260" cy="3250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799">
                  <a:solidFill>
                    <a:srgbClr val="88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5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251025" y="5051336"/>
            <a:ext cx="2437695" cy="2437702"/>
            <a:chOff x="0" y="0"/>
            <a:chExt cx="3250260" cy="3250270"/>
          </a:xfrm>
        </p:grpSpPr>
        <p:sp>
          <p:nvSpPr>
            <p:cNvPr id="36" name="Freeform 36"/>
            <p:cNvSpPr/>
            <p:nvPr/>
          </p:nvSpPr>
          <p:spPr>
            <a:xfrm>
              <a:off x="19050" y="19050"/>
              <a:ext cx="3212211" cy="3212208"/>
            </a:xfrm>
            <a:custGeom>
              <a:avLst/>
              <a:gdLst/>
              <a:ahLst/>
              <a:cxnLst/>
              <a:rect l="l" t="t" r="r" b="b"/>
              <a:pathLst>
                <a:path w="3212211" h="3212208">
                  <a:moveTo>
                    <a:pt x="0" y="1606041"/>
                  </a:moveTo>
                  <a:cubicBezTo>
                    <a:pt x="0" y="719073"/>
                    <a:pt x="719074" y="0"/>
                    <a:pt x="1606042" y="0"/>
                  </a:cubicBezTo>
                  <a:cubicBezTo>
                    <a:pt x="2493010" y="0"/>
                    <a:pt x="3212211" y="719073"/>
                    <a:pt x="3212211" y="1606041"/>
                  </a:cubicBezTo>
                  <a:cubicBezTo>
                    <a:pt x="3212211" y="2493008"/>
                    <a:pt x="2493137" y="3212208"/>
                    <a:pt x="1606042" y="3212208"/>
                  </a:cubicBezTo>
                  <a:cubicBezTo>
                    <a:pt x="718947" y="3212208"/>
                    <a:pt x="0" y="2493135"/>
                    <a:pt x="0" y="1606041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127"/>
              <a:ext cx="3250311" cy="3250055"/>
            </a:xfrm>
            <a:custGeom>
              <a:avLst/>
              <a:gdLst/>
              <a:ahLst/>
              <a:cxnLst/>
              <a:rect l="l" t="t" r="r" b="b"/>
              <a:pathLst>
                <a:path w="3250311" h="3250055">
                  <a:moveTo>
                    <a:pt x="7239" y="1471040"/>
                  </a:moveTo>
                  <a:cubicBezTo>
                    <a:pt x="9652" y="1445386"/>
                    <a:pt x="12700" y="1419859"/>
                    <a:pt x="16256" y="1394459"/>
                  </a:cubicBezTo>
                  <a:cubicBezTo>
                    <a:pt x="17780" y="1384045"/>
                    <a:pt x="27432" y="1376806"/>
                    <a:pt x="37846" y="1378330"/>
                  </a:cubicBezTo>
                  <a:cubicBezTo>
                    <a:pt x="48260" y="1379854"/>
                    <a:pt x="55499" y="1389506"/>
                    <a:pt x="53975" y="1399920"/>
                  </a:cubicBezTo>
                  <a:cubicBezTo>
                    <a:pt x="50419" y="1424685"/>
                    <a:pt x="47498" y="1449577"/>
                    <a:pt x="45212" y="1474723"/>
                  </a:cubicBezTo>
                  <a:cubicBezTo>
                    <a:pt x="44196" y="1485137"/>
                    <a:pt x="34925" y="1492884"/>
                    <a:pt x="24511" y="1491868"/>
                  </a:cubicBezTo>
                  <a:cubicBezTo>
                    <a:pt x="14097" y="1490852"/>
                    <a:pt x="6350" y="1481581"/>
                    <a:pt x="7366" y="1471167"/>
                  </a:cubicBezTo>
                  <a:close/>
                  <a:moveTo>
                    <a:pt x="29083" y="1318513"/>
                  </a:moveTo>
                  <a:cubicBezTo>
                    <a:pt x="33909" y="1293240"/>
                    <a:pt x="39370" y="1268094"/>
                    <a:pt x="45339" y="1243202"/>
                  </a:cubicBezTo>
                  <a:cubicBezTo>
                    <a:pt x="47752" y="1232915"/>
                    <a:pt x="58039" y="1226692"/>
                    <a:pt x="68326" y="1229105"/>
                  </a:cubicBezTo>
                  <a:cubicBezTo>
                    <a:pt x="78613" y="1231518"/>
                    <a:pt x="84836" y="1241805"/>
                    <a:pt x="82423" y="1252092"/>
                  </a:cubicBezTo>
                  <a:cubicBezTo>
                    <a:pt x="76581" y="1276349"/>
                    <a:pt x="71247" y="1300987"/>
                    <a:pt x="66548" y="1325625"/>
                  </a:cubicBezTo>
                  <a:cubicBezTo>
                    <a:pt x="64516" y="1335912"/>
                    <a:pt x="54610" y="1342770"/>
                    <a:pt x="44323" y="1340738"/>
                  </a:cubicBezTo>
                  <a:cubicBezTo>
                    <a:pt x="34036" y="1338706"/>
                    <a:pt x="27178" y="1328800"/>
                    <a:pt x="29210" y="1318513"/>
                  </a:cubicBezTo>
                  <a:close/>
                  <a:moveTo>
                    <a:pt x="65278" y="1168653"/>
                  </a:moveTo>
                  <a:cubicBezTo>
                    <a:pt x="72517" y="1143888"/>
                    <a:pt x="80264" y="1119377"/>
                    <a:pt x="88646" y="1095247"/>
                  </a:cubicBezTo>
                  <a:cubicBezTo>
                    <a:pt x="92075" y="1085341"/>
                    <a:pt x="102870" y="1080007"/>
                    <a:pt x="112903" y="1083436"/>
                  </a:cubicBezTo>
                  <a:cubicBezTo>
                    <a:pt x="122936" y="1086865"/>
                    <a:pt x="128143" y="1097660"/>
                    <a:pt x="124714" y="1107693"/>
                  </a:cubicBezTo>
                  <a:cubicBezTo>
                    <a:pt x="116586" y="1131315"/>
                    <a:pt x="108966" y="1155318"/>
                    <a:pt x="101854" y="1179448"/>
                  </a:cubicBezTo>
                  <a:cubicBezTo>
                    <a:pt x="98933" y="1189608"/>
                    <a:pt x="88265" y="1195323"/>
                    <a:pt x="78232" y="1192402"/>
                  </a:cubicBezTo>
                  <a:cubicBezTo>
                    <a:pt x="68199" y="1189481"/>
                    <a:pt x="62357" y="1178813"/>
                    <a:pt x="65278" y="1168780"/>
                  </a:cubicBezTo>
                  <a:close/>
                  <a:moveTo>
                    <a:pt x="115189" y="1022730"/>
                  </a:moveTo>
                  <a:cubicBezTo>
                    <a:pt x="124714" y="998727"/>
                    <a:pt x="134874" y="975105"/>
                    <a:pt x="145542" y="951737"/>
                  </a:cubicBezTo>
                  <a:cubicBezTo>
                    <a:pt x="149860" y="942212"/>
                    <a:pt x="161163" y="937894"/>
                    <a:pt x="170815" y="942339"/>
                  </a:cubicBezTo>
                  <a:cubicBezTo>
                    <a:pt x="180467" y="946784"/>
                    <a:pt x="184658" y="957960"/>
                    <a:pt x="180213" y="967612"/>
                  </a:cubicBezTo>
                  <a:cubicBezTo>
                    <a:pt x="169799" y="990472"/>
                    <a:pt x="159893" y="1013586"/>
                    <a:pt x="150622" y="1036954"/>
                  </a:cubicBezTo>
                  <a:cubicBezTo>
                    <a:pt x="146685" y="1046733"/>
                    <a:pt x="135636" y="1051432"/>
                    <a:pt x="125857" y="1047622"/>
                  </a:cubicBezTo>
                  <a:cubicBezTo>
                    <a:pt x="116078" y="1043812"/>
                    <a:pt x="111379" y="1032636"/>
                    <a:pt x="115189" y="1022857"/>
                  </a:cubicBezTo>
                  <a:close/>
                  <a:moveTo>
                    <a:pt x="179070" y="882522"/>
                  </a:moveTo>
                  <a:cubicBezTo>
                    <a:pt x="190881" y="859662"/>
                    <a:pt x="203200" y="837056"/>
                    <a:pt x="215900" y="814831"/>
                  </a:cubicBezTo>
                  <a:cubicBezTo>
                    <a:pt x="221107" y="805687"/>
                    <a:pt x="232791" y="802639"/>
                    <a:pt x="241935" y="807846"/>
                  </a:cubicBezTo>
                  <a:cubicBezTo>
                    <a:pt x="251079" y="813053"/>
                    <a:pt x="254127" y="824737"/>
                    <a:pt x="248920" y="833881"/>
                  </a:cubicBezTo>
                  <a:cubicBezTo>
                    <a:pt x="236347" y="855598"/>
                    <a:pt x="224409" y="877569"/>
                    <a:pt x="212852" y="899921"/>
                  </a:cubicBezTo>
                  <a:cubicBezTo>
                    <a:pt x="208026" y="909319"/>
                    <a:pt x="196596" y="913002"/>
                    <a:pt x="187198" y="908176"/>
                  </a:cubicBezTo>
                  <a:cubicBezTo>
                    <a:pt x="177800" y="903350"/>
                    <a:pt x="174117" y="891920"/>
                    <a:pt x="178943" y="882522"/>
                  </a:cubicBezTo>
                  <a:close/>
                  <a:moveTo>
                    <a:pt x="255905" y="749045"/>
                  </a:moveTo>
                  <a:cubicBezTo>
                    <a:pt x="269748" y="727455"/>
                    <a:pt x="284226" y="706119"/>
                    <a:pt x="299085" y="685164"/>
                  </a:cubicBezTo>
                  <a:cubicBezTo>
                    <a:pt x="305181" y="676528"/>
                    <a:pt x="317119" y="674623"/>
                    <a:pt x="325628" y="680719"/>
                  </a:cubicBezTo>
                  <a:cubicBezTo>
                    <a:pt x="334137" y="686815"/>
                    <a:pt x="336169" y="698753"/>
                    <a:pt x="330073" y="707262"/>
                  </a:cubicBezTo>
                  <a:cubicBezTo>
                    <a:pt x="315595" y="727709"/>
                    <a:pt x="301498" y="748537"/>
                    <a:pt x="287909" y="769619"/>
                  </a:cubicBezTo>
                  <a:cubicBezTo>
                    <a:pt x="282194" y="778509"/>
                    <a:pt x="270383" y="781049"/>
                    <a:pt x="261620" y="775334"/>
                  </a:cubicBezTo>
                  <a:cubicBezTo>
                    <a:pt x="252857" y="769619"/>
                    <a:pt x="250190" y="757808"/>
                    <a:pt x="255905" y="749045"/>
                  </a:cubicBezTo>
                  <a:close/>
                  <a:moveTo>
                    <a:pt x="345186" y="623442"/>
                  </a:moveTo>
                  <a:cubicBezTo>
                    <a:pt x="361061" y="603249"/>
                    <a:pt x="377317" y="583310"/>
                    <a:pt x="394208" y="563880"/>
                  </a:cubicBezTo>
                  <a:cubicBezTo>
                    <a:pt x="401066" y="555879"/>
                    <a:pt x="413131" y="554990"/>
                    <a:pt x="421132" y="561848"/>
                  </a:cubicBezTo>
                  <a:cubicBezTo>
                    <a:pt x="429133" y="568706"/>
                    <a:pt x="430022" y="580770"/>
                    <a:pt x="423164" y="588771"/>
                  </a:cubicBezTo>
                  <a:cubicBezTo>
                    <a:pt x="406781" y="607821"/>
                    <a:pt x="390779" y="627125"/>
                    <a:pt x="375285" y="646937"/>
                  </a:cubicBezTo>
                  <a:cubicBezTo>
                    <a:pt x="368808" y="655192"/>
                    <a:pt x="356870" y="656716"/>
                    <a:pt x="348488" y="650239"/>
                  </a:cubicBezTo>
                  <a:cubicBezTo>
                    <a:pt x="340106" y="643762"/>
                    <a:pt x="338709" y="631824"/>
                    <a:pt x="345186" y="623442"/>
                  </a:cubicBezTo>
                  <a:close/>
                  <a:moveTo>
                    <a:pt x="445897" y="506730"/>
                  </a:moveTo>
                  <a:cubicBezTo>
                    <a:pt x="463550" y="488061"/>
                    <a:pt x="481711" y="469900"/>
                    <a:pt x="500253" y="452120"/>
                  </a:cubicBezTo>
                  <a:cubicBezTo>
                    <a:pt x="507873" y="444881"/>
                    <a:pt x="519938" y="445135"/>
                    <a:pt x="527177" y="452628"/>
                  </a:cubicBezTo>
                  <a:cubicBezTo>
                    <a:pt x="534416" y="460121"/>
                    <a:pt x="534162" y="472313"/>
                    <a:pt x="526669" y="479552"/>
                  </a:cubicBezTo>
                  <a:cubicBezTo>
                    <a:pt x="508508" y="496951"/>
                    <a:pt x="490855" y="514731"/>
                    <a:pt x="473583" y="532891"/>
                  </a:cubicBezTo>
                  <a:cubicBezTo>
                    <a:pt x="466344" y="540512"/>
                    <a:pt x="454279" y="540892"/>
                    <a:pt x="446659" y="533654"/>
                  </a:cubicBezTo>
                  <a:cubicBezTo>
                    <a:pt x="439039" y="526415"/>
                    <a:pt x="438658" y="514350"/>
                    <a:pt x="445897" y="506730"/>
                  </a:cubicBezTo>
                  <a:close/>
                  <a:moveTo>
                    <a:pt x="557149" y="400050"/>
                  </a:moveTo>
                  <a:cubicBezTo>
                    <a:pt x="576453" y="383159"/>
                    <a:pt x="596265" y="366776"/>
                    <a:pt x="616458" y="350774"/>
                  </a:cubicBezTo>
                  <a:cubicBezTo>
                    <a:pt x="624713" y="344297"/>
                    <a:pt x="636651" y="345567"/>
                    <a:pt x="643255" y="353822"/>
                  </a:cubicBezTo>
                  <a:cubicBezTo>
                    <a:pt x="649859" y="362077"/>
                    <a:pt x="648462" y="374015"/>
                    <a:pt x="640207" y="380619"/>
                  </a:cubicBezTo>
                  <a:cubicBezTo>
                    <a:pt x="620522" y="396240"/>
                    <a:pt x="601218" y="412242"/>
                    <a:pt x="582295" y="428752"/>
                  </a:cubicBezTo>
                  <a:cubicBezTo>
                    <a:pt x="574421" y="435610"/>
                    <a:pt x="562356" y="434848"/>
                    <a:pt x="555371" y="426974"/>
                  </a:cubicBezTo>
                  <a:cubicBezTo>
                    <a:pt x="548386" y="419100"/>
                    <a:pt x="549275" y="407035"/>
                    <a:pt x="557149" y="400050"/>
                  </a:cubicBezTo>
                  <a:close/>
                  <a:moveTo>
                    <a:pt x="677926" y="304292"/>
                  </a:moveTo>
                  <a:cubicBezTo>
                    <a:pt x="698754" y="289306"/>
                    <a:pt x="719963" y="274828"/>
                    <a:pt x="741553" y="260858"/>
                  </a:cubicBezTo>
                  <a:cubicBezTo>
                    <a:pt x="750316" y="255143"/>
                    <a:pt x="762127" y="257683"/>
                    <a:pt x="767842" y="266446"/>
                  </a:cubicBezTo>
                  <a:cubicBezTo>
                    <a:pt x="773557" y="275209"/>
                    <a:pt x="771017" y="287020"/>
                    <a:pt x="762254" y="292735"/>
                  </a:cubicBezTo>
                  <a:cubicBezTo>
                    <a:pt x="741172" y="306451"/>
                    <a:pt x="720471" y="320548"/>
                    <a:pt x="700151" y="335153"/>
                  </a:cubicBezTo>
                  <a:cubicBezTo>
                    <a:pt x="691642" y="341249"/>
                    <a:pt x="679704" y="339344"/>
                    <a:pt x="673608" y="330835"/>
                  </a:cubicBezTo>
                  <a:cubicBezTo>
                    <a:pt x="667512" y="322326"/>
                    <a:pt x="669417" y="310388"/>
                    <a:pt x="677926" y="304292"/>
                  </a:cubicBezTo>
                  <a:close/>
                  <a:moveTo>
                    <a:pt x="807212" y="220472"/>
                  </a:moveTo>
                  <a:cubicBezTo>
                    <a:pt x="829437" y="207518"/>
                    <a:pt x="851916" y="195072"/>
                    <a:pt x="874776" y="183261"/>
                  </a:cubicBezTo>
                  <a:cubicBezTo>
                    <a:pt x="884047" y="178435"/>
                    <a:pt x="895604" y="181991"/>
                    <a:pt x="900430" y="191389"/>
                  </a:cubicBezTo>
                  <a:cubicBezTo>
                    <a:pt x="905256" y="200787"/>
                    <a:pt x="901700" y="212217"/>
                    <a:pt x="892302" y="217043"/>
                  </a:cubicBezTo>
                  <a:cubicBezTo>
                    <a:pt x="870077" y="228600"/>
                    <a:pt x="847979" y="240792"/>
                    <a:pt x="826389" y="253365"/>
                  </a:cubicBezTo>
                  <a:cubicBezTo>
                    <a:pt x="817245" y="258699"/>
                    <a:pt x="805688" y="255651"/>
                    <a:pt x="800354" y="246507"/>
                  </a:cubicBezTo>
                  <a:cubicBezTo>
                    <a:pt x="795020" y="237363"/>
                    <a:pt x="798068" y="225806"/>
                    <a:pt x="807212" y="220472"/>
                  </a:cubicBezTo>
                  <a:close/>
                  <a:moveTo>
                    <a:pt x="943864" y="149225"/>
                  </a:moveTo>
                  <a:cubicBezTo>
                    <a:pt x="967232" y="138430"/>
                    <a:pt x="990727" y="128270"/>
                    <a:pt x="1014730" y="118491"/>
                  </a:cubicBezTo>
                  <a:cubicBezTo>
                    <a:pt x="1024509" y="114554"/>
                    <a:pt x="1035558" y="119253"/>
                    <a:pt x="1039495" y="129032"/>
                  </a:cubicBezTo>
                  <a:cubicBezTo>
                    <a:pt x="1043432" y="138811"/>
                    <a:pt x="1038733" y="149860"/>
                    <a:pt x="1028954" y="153797"/>
                  </a:cubicBezTo>
                  <a:cubicBezTo>
                    <a:pt x="1005586" y="163195"/>
                    <a:pt x="982599" y="173228"/>
                    <a:pt x="959866" y="183769"/>
                  </a:cubicBezTo>
                  <a:cubicBezTo>
                    <a:pt x="950341" y="188214"/>
                    <a:pt x="939038" y="184023"/>
                    <a:pt x="934593" y="174498"/>
                  </a:cubicBezTo>
                  <a:cubicBezTo>
                    <a:pt x="930148" y="164973"/>
                    <a:pt x="934339" y="153670"/>
                    <a:pt x="943864" y="149225"/>
                  </a:cubicBezTo>
                  <a:close/>
                  <a:moveTo>
                    <a:pt x="1086993" y="91059"/>
                  </a:moveTo>
                  <a:cubicBezTo>
                    <a:pt x="1111123" y="82550"/>
                    <a:pt x="1135634" y="74676"/>
                    <a:pt x="1160399" y="67310"/>
                  </a:cubicBezTo>
                  <a:cubicBezTo>
                    <a:pt x="1170432" y="64262"/>
                    <a:pt x="1181100" y="70104"/>
                    <a:pt x="1184148" y="80137"/>
                  </a:cubicBezTo>
                  <a:cubicBezTo>
                    <a:pt x="1187196" y="90170"/>
                    <a:pt x="1181354" y="100838"/>
                    <a:pt x="1171321" y="103886"/>
                  </a:cubicBezTo>
                  <a:cubicBezTo>
                    <a:pt x="1147191" y="111125"/>
                    <a:pt x="1123315" y="118872"/>
                    <a:pt x="1099693" y="127127"/>
                  </a:cubicBezTo>
                  <a:cubicBezTo>
                    <a:pt x="1089787" y="130556"/>
                    <a:pt x="1078865" y="125349"/>
                    <a:pt x="1075436" y="115443"/>
                  </a:cubicBezTo>
                  <a:cubicBezTo>
                    <a:pt x="1072007" y="105537"/>
                    <a:pt x="1077214" y="94615"/>
                    <a:pt x="1087120" y="91186"/>
                  </a:cubicBezTo>
                  <a:close/>
                  <a:moveTo>
                    <a:pt x="1234694" y="47117"/>
                  </a:moveTo>
                  <a:cubicBezTo>
                    <a:pt x="1259586" y="41021"/>
                    <a:pt x="1284605" y="35433"/>
                    <a:pt x="1310005" y="30480"/>
                  </a:cubicBezTo>
                  <a:cubicBezTo>
                    <a:pt x="1320292" y="28448"/>
                    <a:pt x="1330325" y="35179"/>
                    <a:pt x="1332357" y="45466"/>
                  </a:cubicBezTo>
                  <a:cubicBezTo>
                    <a:pt x="1334389" y="55753"/>
                    <a:pt x="1327658" y="65786"/>
                    <a:pt x="1317371" y="67818"/>
                  </a:cubicBezTo>
                  <a:cubicBezTo>
                    <a:pt x="1292606" y="72644"/>
                    <a:pt x="1268095" y="78105"/>
                    <a:pt x="1243838" y="84074"/>
                  </a:cubicBezTo>
                  <a:cubicBezTo>
                    <a:pt x="1233678" y="86614"/>
                    <a:pt x="1223264" y="80391"/>
                    <a:pt x="1220724" y="70104"/>
                  </a:cubicBezTo>
                  <a:cubicBezTo>
                    <a:pt x="1218184" y="59817"/>
                    <a:pt x="1224407" y="49530"/>
                    <a:pt x="1234694" y="46990"/>
                  </a:cubicBezTo>
                  <a:close/>
                  <a:moveTo>
                    <a:pt x="1385951" y="17272"/>
                  </a:moveTo>
                  <a:cubicBezTo>
                    <a:pt x="1411224" y="13589"/>
                    <a:pt x="1436751" y="10414"/>
                    <a:pt x="1462532" y="7874"/>
                  </a:cubicBezTo>
                  <a:cubicBezTo>
                    <a:pt x="1472946" y="6858"/>
                    <a:pt x="1482344" y="14478"/>
                    <a:pt x="1483360" y="24892"/>
                  </a:cubicBezTo>
                  <a:cubicBezTo>
                    <a:pt x="1484376" y="35306"/>
                    <a:pt x="1476756" y="44704"/>
                    <a:pt x="1466342" y="45720"/>
                  </a:cubicBezTo>
                  <a:cubicBezTo>
                    <a:pt x="1441196" y="48260"/>
                    <a:pt x="1416304" y="51308"/>
                    <a:pt x="1391539" y="54991"/>
                  </a:cubicBezTo>
                  <a:cubicBezTo>
                    <a:pt x="1381125" y="56515"/>
                    <a:pt x="1371473" y="49276"/>
                    <a:pt x="1369949" y="38862"/>
                  </a:cubicBezTo>
                  <a:cubicBezTo>
                    <a:pt x="1368425" y="28448"/>
                    <a:pt x="1375664" y="18796"/>
                    <a:pt x="1386078" y="17272"/>
                  </a:cubicBezTo>
                  <a:close/>
                  <a:moveTo>
                    <a:pt x="1539367" y="2159"/>
                  </a:moveTo>
                  <a:cubicBezTo>
                    <a:pt x="1564894" y="889"/>
                    <a:pt x="1590548" y="127"/>
                    <a:pt x="1616329" y="0"/>
                  </a:cubicBezTo>
                  <a:cubicBezTo>
                    <a:pt x="1626870" y="0"/>
                    <a:pt x="1635379" y="8382"/>
                    <a:pt x="1635506" y="18923"/>
                  </a:cubicBezTo>
                  <a:cubicBezTo>
                    <a:pt x="1635633" y="29464"/>
                    <a:pt x="1627124" y="37973"/>
                    <a:pt x="1616583" y="37973"/>
                  </a:cubicBezTo>
                  <a:cubicBezTo>
                    <a:pt x="1591310" y="38100"/>
                    <a:pt x="1566291" y="38862"/>
                    <a:pt x="1541399" y="40132"/>
                  </a:cubicBezTo>
                  <a:cubicBezTo>
                    <a:pt x="1530858" y="40640"/>
                    <a:pt x="1521968" y="32639"/>
                    <a:pt x="1521333" y="22098"/>
                  </a:cubicBezTo>
                  <a:cubicBezTo>
                    <a:pt x="1520698" y="11557"/>
                    <a:pt x="1528826" y="2667"/>
                    <a:pt x="1539367" y="2032"/>
                  </a:cubicBezTo>
                  <a:close/>
                  <a:moveTo>
                    <a:pt x="1693545" y="1270"/>
                  </a:moveTo>
                  <a:cubicBezTo>
                    <a:pt x="1719326" y="2286"/>
                    <a:pt x="1744980" y="4064"/>
                    <a:pt x="1770507" y="6223"/>
                  </a:cubicBezTo>
                  <a:cubicBezTo>
                    <a:pt x="1781048" y="7112"/>
                    <a:pt x="1788668" y="16383"/>
                    <a:pt x="1787779" y="26924"/>
                  </a:cubicBezTo>
                  <a:cubicBezTo>
                    <a:pt x="1786890" y="37465"/>
                    <a:pt x="1777619" y="45085"/>
                    <a:pt x="1767078" y="44196"/>
                  </a:cubicBezTo>
                  <a:cubicBezTo>
                    <a:pt x="1742186" y="42037"/>
                    <a:pt x="1717167" y="40386"/>
                    <a:pt x="1691894" y="39370"/>
                  </a:cubicBezTo>
                  <a:cubicBezTo>
                    <a:pt x="1681353" y="38989"/>
                    <a:pt x="1673225" y="30099"/>
                    <a:pt x="1673606" y="19558"/>
                  </a:cubicBezTo>
                  <a:cubicBezTo>
                    <a:pt x="1673987" y="9017"/>
                    <a:pt x="1682877" y="889"/>
                    <a:pt x="1693418" y="1270"/>
                  </a:cubicBezTo>
                  <a:close/>
                  <a:moveTo>
                    <a:pt x="1846961" y="14859"/>
                  </a:moveTo>
                  <a:cubicBezTo>
                    <a:pt x="1872488" y="18415"/>
                    <a:pt x="1897888" y="22479"/>
                    <a:pt x="1923034" y="27051"/>
                  </a:cubicBezTo>
                  <a:cubicBezTo>
                    <a:pt x="1933321" y="28956"/>
                    <a:pt x="1940179" y="38862"/>
                    <a:pt x="1938274" y="49276"/>
                  </a:cubicBezTo>
                  <a:cubicBezTo>
                    <a:pt x="1936369" y="59690"/>
                    <a:pt x="1926463" y="66421"/>
                    <a:pt x="1916049" y="64516"/>
                  </a:cubicBezTo>
                  <a:cubicBezTo>
                    <a:pt x="1891411" y="59944"/>
                    <a:pt x="1866646" y="56007"/>
                    <a:pt x="1841754" y="52578"/>
                  </a:cubicBezTo>
                  <a:cubicBezTo>
                    <a:pt x="1831340" y="51181"/>
                    <a:pt x="1823974" y="41529"/>
                    <a:pt x="1825498" y="31115"/>
                  </a:cubicBezTo>
                  <a:cubicBezTo>
                    <a:pt x="1827022" y="20701"/>
                    <a:pt x="1836547" y="13335"/>
                    <a:pt x="1846961" y="14859"/>
                  </a:cubicBezTo>
                  <a:close/>
                  <a:moveTo>
                    <a:pt x="1998726" y="43053"/>
                  </a:moveTo>
                  <a:cubicBezTo>
                    <a:pt x="2023872" y="48895"/>
                    <a:pt x="2048637" y="55499"/>
                    <a:pt x="2073275" y="62484"/>
                  </a:cubicBezTo>
                  <a:cubicBezTo>
                    <a:pt x="2083435" y="65405"/>
                    <a:pt x="2089277" y="75946"/>
                    <a:pt x="2086356" y="85979"/>
                  </a:cubicBezTo>
                  <a:cubicBezTo>
                    <a:pt x="2083435" y="96012"/>
                    <a:pt x="2072894" y="101981"/>
                    <a:pt x="2062861" y="99060"/>
                  </a:cubicBezTo>
                  <a:cubicBezTo>
                    <a:pt x="2038858" y="92202"/>
                    <a:pt x="2014474" y="85852"/>
                    <a:pt x="1989963" y="80137"/>
                  </a:cubicBezTo>
                  <a:cubicBezTo>
                    <a:pt x="1979676" y="77724"/>
                    <a:pt x="1973326" y="67437"/>
                    <a:pt x="1975739" y="57277"/>
                  </a:cubicBezTo>
                  <a:cubicBezTo>
                    <a:pt x="1978152" y="47117"/>
                    <a:pt x="1988439" y="40640"/>
                    <a:pt x="1998599" y="43053"/>
                  </a:cubicBezTo>
                  <a:close/>
                  <a:moveTo>
                    <a:pt x="2146808" y="85471"/>
                  </a:moveTo>
                  <a:cubicBezTo>
                    <a:pt x="2171192" y="93726"/>
                    <a:pt x="2195322" y="102616"/>
                    <a:pt x="2219198" y="111887"/>
                  </a:cubicBezTo>
                  <a:cubicBezTo>
                    <a:pt x="2228977" y="115697"/>
                    <a:pt x="2233803" y="126746"/>
                    <a:pt x="2229993" y="136525"/>
                  </a:cubicBezTo>
                  <a:cubicBezTo>
                    <a:pt x="2226183" y="146304"/>
                    <a:pt x="2215134" y="151130"/>
                    <a:pt x="2205355" y="147320"/>
                  </a:cubicBezTo>
                  <a:cubicBezTo>
                    <a:pt x="2182114" y="138176"/>
                    <a:pt x="2158492" y="129540"/>
                    <a:pt x="2134616" y="121412"/>
                  </a:cubicBezTo>
                  <a:cubicBezTo>
                    <a:pt x="2124710" y="117983"/>
                    <a:pt x="2119249" y="107188"/>
                    <a:pt x="2122678" y="97282"/>
                  </a:cubicBezTo>
                  <a:cubicBezTo>
                    <a:pt x="2126107" y="87376"/>
                    <a:pt x="2136902" y="81915"/>
                    <a:pt x="2146808" y="85344"/>
                  </a:cubicBezTo>
                  <a:close/>
                  <a:moveTo>
                    <a:pt x="2290318" y="141732"/>
                  </a:moveTo>
                  <a:cubicBezTo>
                    <a:pt x="2313813" y="152273"/>
                    <a:pt x="2337054" y="163322"/>
                    <a:pt x="2359914" y="175006"/>
                  </a:cubicBezTo>
                  <a:cubicBezTo>
                    <a:pt x="2369312" y="179832"/>
                    <a:pt x="2372995" y="191262"/>
                    <a:pt x="2368296" y="200660"/>
                  </a:cubicBezTo>
                  <a:cubicBezTo>
                    <a:pt x="2363597" y="210058"/>
                    <a:pt x="2352040" y="213741"/>
                    <a:pt x="2342642" y="209042"/>
                  </a:cubicBezTo>
                  <a:cubicBezTo>
                    <a:pt x="2320290" y="197739"/>
                    <a:pt x="2297684" y="186817"/>
                    <a:pt x="2274697" y="176530"/>
                  </a:cubicBezTo>
                  <a:cubicBezTo>
                    <a:pt x="2265045" y="172212"/>
                    <a:pt x="2260854" y="160909"/>
                    <a:pt x="2265172" y="151384"/>
                  </a:cubicBezTo>
                  <a:cubicBezTo>
                    <a:pt x="2269490" y="141859"/>
                    <a:pt x="2280793" y="137541"/>
                    <a:pt x="2290318" y="141859"/>
                  </a:cubicBezTo>
                  <a:close/>
                  <a:moveTo>
                    <a:pt x="2427732" y="211582"/>
                  </a:moveTo>
                  <a:cubicBezTo>
                    <a:pt x="2450084" y="224282"/>
                    <a:pt x="2472182" y="237617"/>
                    <a:pt x="2493772" y="251333"/>
                  </a:cubicBezTo>
                  <a:cubicBezTo>
                    <a:pt x="2502662" y="256921"/>
                    <a:pt x="2505329" y="268732"/>
                    <a:pt x="2499614" y="277622"/>
                  </a:cubicBezTo>
                  <a:cubicBezTo>
                    <a:pt x="2493899" y="286512"/>
                    <a:pt x="2482215" y="289179"/>
                    <a:pt x="2473325" y="283464"/>
                  </a:cubicBezTo>
                  <a:cubicBezTo>
                    <a:pt x="2452116" y="270002"/>
                    <a:pt x="2430653" y="257048"/>
                    <a:pt x="2408809" y="244729"/>
                  </a:cubicBezTo>
                  <a:cubicBezTo>
                    <a:pt x="2399665" y="239522"/>
                    <a:pt x="2396490" y="227838"/>
                    <a:pt x="2401697" y="218694"/>
                  </a:cubicBezTo>
                  <a:cubicBezTo>
                    <a:pt x="2406904" y="209550"/>
                    <a:pt x="2418588" y="206375"/>
                    <a:pt x="2427732" y="211582"/>
                  </a:cubicBezTo>
                  <a:close/>
                  <a:moveTo>
                    <a:pt x="2557907" y="294132"/>
                  </a:moveTo>
                  <a:cubicBezTo>
                    <a:pt x="2578989" y="308864"/>
                    <a:pt x="2599690" y="324231"/>
                    <a:pt x="2619883" y="339979"/>
                  </a:cubicBezTo>
                  <a:cubicBezTo>
                    <a:pt x="2628138" y="346456"/>
                    <a:pt x="2629662" y="358394"/>
                    <a:pt x="2623312" y="366649"/>
                  </a:cubicBezTo>
                  <a:cubicBezTo>
                    <a:pt x="2616962" y="374904"/>
                    <a:pt x="2604897" y="376428"/>
                    <a:pt x="2596642" y="370078"/>
                  </a:cubicBezTo>
                  <a:cubicBezTo>
                    <a:pt x="2576830" y="354711"/>
                    <a:pt x="2556637" y="339852"/>
                    <a:pt x="2536063" y="325374"/>
                  </a:cubicBezTo>
                  <a:cubicBezTo>
                    <a:pt x="2527427" y="319278"/>
                    <a:pt x="2525395" y="307467"/>
                    <a:pt x="2531364" y="298831"/>
                  </a:cubicBezTo>
                  <a:cubicBezTo>
                    <a:pt x="2537333" y="290195"/>
                    <a:pt x="2549271" y="288163"/>
                    <a:pt x="2557907" y="294132"/>
                  </a:cubicBezTo>
                  <a:close/>
                  <a:moveTo>
                    <a:pt x="2679700" y="388620"/>
                  </a:moveTo>
                  <a:cubicBezTo>
                    <a:pt x="2699258" y="405257"/>
                    <a:pt x="2718435" y="422402"/>
                    <a:pt x="2737104" y="440055"/>
                  </a:cubicBezTo>
                  <a:cubicBezTo>
                    <a:pt x="2744724" y="447294"/>
                    <a:pt x="2745105" y="459359"/>
                    <a:pt x="2737993" y="466979"/>
                  </a:cubicBezTo>
                  <a:cubicBezTo>
                    <a:pt x="2730881" y="474599"/>
                    <a:pt x="2718689" y="474980"/>
                    <a:pt x="2711069" y="467868"/>
                  </a:cubicBezTo>
                  <a:cubicBezTo>
                    <a:pt x="2692781" y="450723"/>
                    <a:pt x="2674112" y="433959"/>
                    <a:pt x="2654935" y="417703"/>
                  </a:cubicBezTo>
                  <a:cubicBezTo>
                    <a:pt x="2646934" y="410845"/>
                    <a:pt x="2646045" y="398907"/>
                    <a:pt x="2652776" y="390906"/>
                  </a:cubicBezTo>
                  <a:cubicBezTo>
                    <a:pt x="2659507" y="382905"/>
                    <a:pt x="2671572" y="382016"/>
                    <a:pt x="2679573" y="388747"/>
                  </a:cubicBezTo>
                  <a:close/>
                  <a:moveTo>
                    <a:pt x="2791968" y="494284"/>
                  </a:moveTo>
                  <a:cubicBezTo>
                    <a:pt x="2809875" y="512699"/>
                    <a:pt x="2827274" y="531622"/>
                    <a:pt x="2844292" y="550926"/>
                  </a:cubicBezTo>
                  <a:cubicBezTo>
                    <a:pt x="2851277" y="558800"/>
                    <a:pt x="2850515" y="570864"/>
                    <a:pt x="2842641" y="577849"/>
                  </a:cubicBezTo>
                  <a:cubicBezTo>
                    <a:pt x="2834767" y="584834"/>
                    <a:pt x="2822702" y="584072"/>
                    <a:pt x="2815717" y="576198"/>
                  </a:cubicBezTo>
                  <a:cubicBezTo>
                    <a:pt x="2799080" y="557403"/>
                    <a:pt x="2782062" y="538988"/>
                    <a:pt x="2764663" y="520954"/>
                  </a:cubicBezTo>
                  <a:cubicBezTo>
                    <a:pt x="2757297" y="513461"/>
                    <a:pt x="2757551" y="501396"/>
                    <a:pt x="2765044" y="494030"/>
                  </a:cubicBezTo>
                  <a:cubicBezTo>
                    <a:pt x="2772537" y="486664"/>
                    <a:pt x="2784602" y="486918"/>
                    <a:pt x="2791968" y="494411"/>
                  </a:cubicBezTo>
                  <a:close/>
                  <a:moveTo>
                    <a:pt x="2893949" y="609980"/>
                  </a:moveTo>
                  <a:cubicBezTo>
                    <a:pt x="2909951" y="630046"/>
                    <a:pt x="2925572" y="650493"/>
                    <a:pt x="2940685" y="671194"/>
                  </a:cubicBezTo>
                  <a:cubicBezTo>
                    <a:pt x="2946908" y="679703"/>
                    <a:pt x="2945003" y="691641"/>
                    <a:pt x="2936494" y="697864"/>
                  </a:cubicBezTo>
                  <a:cubicBezTo>
                    <a:pt x="2927985" y="704087"/>
                    <a:pt x="2916047" y="702182"/>
                    <a:pt x="2909824" y="693673"/>
                  </a:cubicBezTo>
                  <a:cubicBezTo>
                    <a:pt x="2895092" y="673353"/>
                    <a:pt x="2879852" y="653414"/>
                    <a:pt x="2864104" y="633856"/>
                  </a:cubicBezTo>
                  <a:cubicBezTo>
                    <a:pt x="2857500" y="625601"/>
                    <a:pt x="2858897" y="613663"/>
                    <a:pt x="2867025" y="607059"/>
                  </a:cubicBezTo>
                  <a:cubicBezTo>
                    <a:pt x="2875153" y="600455"/>
                    <a:pt x="2887218" y="601852"/>
                    <a:pt x="2893822" y="609980"/>
                  </a:cubicBezTo>
                  <a:close/>
                  <a:moveTo>
                    <a:pt x="2984373" y="734694"/>
                  </a:moveTo>
                  <a:cubicBezTo>
                    <a:pt x="2998470" y="756157"/>
                    <a:pt x="3012059" y="778001"/>
                    <a:pt x="3025140" y="800099"/>
                  </a:cubicBezTo>
                  <a:cubicBezTo>
                    <a:pt x="3030474" y="809116"/>
                    <a:pt x="3027426" y="820800"/>
                    <a:pt x="3018409" y="826134"/>
                  </a:cubicBezTo>
                  <a:cubicBezTo>
                    <a:pt x="3009392" y="831468"/>
                    <a:pt x="2997708" y="828420"/>
                    <a:pt x="2992374" y="819403"/>
                  </a:cubicBezTo>
                  <a:cubicBezTo>
                    <a:pt x="2979547" y="797813"/>
                    <a:pt x="2966339" y="776477"/>
                    <a:pt x="2952623" y="755522"/>
                  </a:cubicBezTo>
                  <a:cubicBezTo>
                    <a:pt x="2946908" y="746759"/>
                    <a:pt x="2949321" y="734948"/>
                    <a:pt x="2958084" y="729106"/>
                  </a:cubicBezTo>
                  <a:cubicBezTo>
                    <a:pt x="2966847" y="723264"/>
                    <a:pt x="2978658" y="725804"/>
                    <a:pt x="2984500" y="734567"/>
                  </a:cubicBezTo>
                  <a:close/>
                  <a:moveTo>
                    <a:pt x="3062859" y="867282"/>
                  </a:moveTo>
                  <a:cubicBezTo>
                    <a:pt x="3074797" y="889888"/>
                    <a:pt x="3086227" y="912875"/>
                    <a:pt x="3097149" y="936243"/>
                  </a:cubicBezTo>
                  <a:cubicBezTo>
                    <a:pt x="3101594" y="945768"/>
                    <a:pt x="3097530" y="957071"/>
                    <a:pt x="3088005" y="961516"/>
                  </a:cubicBezTo>
                  <a:cubicBezTo>
                    <a:pt x="3078480" y="965961"/>
                    <a:pt x="3067177" y="961897"/>
                    <a:pt x="3062732" y="952372"/>
                  </a:cubicBezTo>
                  <a:cubicBezTo>
                    <a:pt x="3052064" y="929639"/>
                    <a:pt x="3040888" y="907160"/>
                    <a:pt x="3029204" y="885062"/>
                  </a:cubicBezTo>
                  <a:cubicBezTo>
                    <a:pt x="3024251" y="875791"/>
                    <a:pt x="3027807" y="864234"/>
                    <a:pt x="3037205" y="859281"/>
                  </a:cubicBezTo>
                  <a:cubicBezTo>
                    <a:pt x="3046603" y="854328"/>
                    <a:pt x="3058033" y="857884"/>
                    <a:pt x="3062986" y="867282"/>
                  </a:cubicBezTo>
                  <a:close/>
                  <a:moveTo>
                    <a:pt x="3128391" y="1006855"/>
                  </a:moveTo>
                  <a:cubicBezTo>
                    <a:pt x="3138170" y="1030604"/>
                    <a:pt x="3147314" y="1054607"/>
                    <a:pt x="3156077" y="1078864"/>
                  </a:cubicBezTo>
                  <a:cubicBezTo>
                    <a:pt x="3159633" y="1088770"/>
                    <a:pt x="3154426" y="1099692"/>
                    <a:pt x="3144520" y="1103248"/>
                  </a:cubicBezTo>
                  <a:cubicBezTo>
                    <a:pt x="3134614" y="1106804"/>
                    <a:pt x="3123692" y="1101597"/>
                    <a:pt x="3120136" y="1091691"/>
                  </a:cubicBezTo>
                  <a:cubicBezTo>
                    <a:pt x="3111627" y="1067942"/>
                    <a:pt x="3102737" y="1044574"/>
                    <a:pt x="3093085" y="1021460"/>
                  </a:cubicBezTo>
                  <a:cubicBezTo>
                    <a:pt x="3089021" y="1011681"/>
                    <a:pt x="3093720" y="1000632"/>
                    <a:pt x="3103499" y="996568"/>
                  </a:cubicBezTo>
                  <a:cubicBezTo>
                    <a:pt x="3113278" y="992504"/>
                    <a:pt x="3124327" y="997203"/>
                    <a:pt x="3128391" y="1006982"/>
                  </a:cubicBezTo>
                  <a:close/>
                  <a:moveTo>
                    <a:pt x="3180207" y="1152143"/>
                  </a:moveTo>
                  <a:cubicBezTo>
                    <a:pt x="3187700" y="1176654"/>
                    <a:pt x="3194558" y="1201419"/>
                    <a:pt x="3200908" y="1226438"/>
                  </a:cubicBezTo>
                  <a:cubicBezTo>
                    <a:pt x="3203448" y="1236598"/>
                    <a:pt x="3197352" y="1247012"/>
                    <a:pt x="3187065" y="1249552"/>
                  </a:cubicBezTo>
                  <a:cubicBezTo>
                    <a:pt x="3176778" y="1252092"/>
                    <a:pt x="3166491" y="1245996"/>
                    <a:pt x="3163951" y="1235709"/>
                  </a:cubicBezTo>
                  <a:cubicBezTo>
                    <a:pt x="3157855" y="1211325"/>
                    <a:pt x="3151124" y="1187068"/>
                    <a:pt x="3143758" y="1163192"/>
                  </a:cubicBezTo>
                  <a:cubicBezTo>
                    <a:pt x="3140710" y="1153159"/>
                    <a:pt x="3146425" y="1142491"/>
                    <a:pt x="3156458" y="1139443"/>
                  </a:cubicBezTo>
                  <a:cubicBezTo>
                    <a:pt x="3166491" y="1136395"/>
                    <a:pt x="3177159" y="1142110"/>
                    <a:pt x="3180207" y="1152143"/>
                  </a:cubicBezTo>
                  <a:close/>
                  <a:moveTo>
                    <a:pt x="3217926" y="1301622"/>
                  </a:moveTo>
                  <a:cubicBezTo>
                    <a:pt x="3223006" y="1326768"/>
                    <a:pt x="3227451" y="1352041"/>
                    <a:pt x="3231388" y="1377568"/>
                  </a:cubicBezTo>
                  <a:cubicBezTo>
                    <a:pt x="3233039" y="1387982"/>
                    <a:pt x="3225800" y="1397634"/>
                    <a:pt x="3215386" y="1399285"/>
                  </a:cubicBezTo>
                  <a:cubicBezTo>
                    <a:pt x="3204972" y="1400936"/>
                    <a:pt x="3195320" y="1393697"/>
                    <a:pt x="3193669" y="1383283"/>
                  </a:cubicBezTo>
                  <a:cubicBezTo>
                    <a:pt x="3189859" y="1358391"/>
                    <a:pt x="3185414" y="1333626"/>
                    <a:pt x="3180461" y="1309115"/>
                  </a:cubicBezTo>
                  <a:cubicBezTo>
                    <a:pt x="3178429" y="1298828"/>
                    <a:pt x="3185033" y="1288795"/>
                    <a:pt x="3195320" y="1286636"/>
                  </a:cubicBezTo>
                  <a:cubicBezTo>
                    <a:pt x="3205607" y="1284477"/>
                    <a:pt x="3215640" y="1291208"/>
                    <a:pt x="3217799" y="1301495"/>
                  </a:cubicBezTo>
                  <a:close/>
                  <a:moveTo>
                    <a:pt x="3241167" y="1453895"/>
                  </a:moveTo>
                  <a:cubicBezTo>
                    <a:pt x="3243834" y="1479295"/>
                    <a:pt x="3245866" y="1504949"/>
                    <a:pt x="3247390" y="1530730"/>
                  </a:cubicBezTo>
                  <a:cubicBezTo>
                    <a:pt x="3248025" y="1541271"/>
                    <a:pt x="3240024" y="1550288"/>
                    <a:pt x="3229483" y="1550796"/>
                  </a:cubicBezTo>
                  <a:cubicBezTo>
                    <a:pt x="3218942" y="1551304"/>
                    <a:pt x="3209925" y="1543430"/>
                    <a:pt x="3209417" y="1532889"/>
                  </a:cubicBezTo>
                  <a:cubicBezTo>
                    <a:pt x="3208020" y="1507743"/>
                    <a:pt x="3205988" y="1482724"/>
                    <a:pt x="3203321" y="1457832"/>
                  </a:cubicBezTo>
                  <a:cubicBezTo>
                    <a:pt x="3202178" y="1447418"/>
                    <a:pt x="3209798" y="1438020"/>
                    <a:pt x="3220339" y="1436877"/>
                  </a:cubicBezTo>
                  <a:cubicBezTo>
                    <a:pt x="3230880" y="1435734"/>
                    <a:pt x="3240151" y="1443354"/>
                    <a:pt x="3241294" y="1453895"/>
                  </a:cubicBezTo>
                  <a:close/>
                  <a:moveTo>
                    <a:pt x="3250184" y="1607692"/>
                  </a:moveTo>
                  <a:cubicBezTo>
                    <a:pt x="3250184" y="1613534"/>
                    <a:pt x="3250311" y="1619376"/>
                    <a:pt x="3250311" y="1625091"/>
                  </a:cubicBezTo>
                  <a:lnTo>
                    <a:pt x="3231261" y="1625091"/>
                  </a:lnTo>
                  <a:lnTo>
                    <a:pt x="3250311" y="1625091"/>
                  </a:lnTo>
                  <a:cubicBezTo>
                    <a:pt x="3250311" y="1645156"/>
                    <a:pt x="3249930" y="1665095"/>
                    <a:pt x="3249168" y="1684908"/>
                  </a:cubicBezTo>
                  <a:cubicBezTo>
                    <a:pt x="3248787" y="1695448"/>
                    <a:pt x="3239897" y="1703576"/>
                    <a:pt x="3229483" y="1703195"/>
                  </a:cubicBezTo>
                  <a:cubicBezTo>
                    <a:pt x="3219069" y="1702814"/>
                    <a:pt x="3210814" y="1693924"/>
                    <a:pt x="3211195" y="1683511"/>
                  </a:cubicBezTo>
                  <a:cubicBezTo>
                    <a:pt x="3211957" y="1664080"/>
                    <a:pt x="3212211" y="1644648"/>
                    <a:pt x="3212211" y="1625091"/>
                  </a:cubicBezTo>
                  <a:cubicBezTo>
                    <a:pt x="3212211" y="1619376"/>
                    <a:pt x="3212211" y="1613661"/>
                    <a:pt x="3212084" y="1608073"/>
                  </a:cubicBezTo>
                  <a:cubicBezTo>
                    <a:pt x="3211957" y="1597532"/>
                    <a:pt x="3220466" y="1588896"/>
                    <a:pt x="3230880" y="1588769"/>
                  </a:cubicBezTo>
                  <a:cubicBezTo>
                    <a:pt x="3241294" y="1588642"/>
                    <a:pt x="3250057" y="1597151"/>
                    <a:pt x="3250184" y="1607565"/>
                  </a:cubicBezTo>
                  <a:close/>
                  <a:moveTo>
                    <a:pt x="3244596" y="1761742"/>
                  </a:moveTo>
                  <a:cubicBezTo>
                    <a:pt x="3242437" y="1787523"/>
                    <a:pt x="3239770" y="1813051"/>
                    <a:pt x="3236341" y="1838451"/>
                  </a:cubicBezTo>
                  <a:cubicBezTo>
                    <a:pt x="3234944" y="1848864"/>
                    <a:pt x="3225419" y="1856230"/>
                    <a:pt x="3215005" y="1854833"/>
                  </a:cubicBezTo>
                  <a:cubicBezTo>
                    <a:pt x="3204591" y="1853436"/>
                    <a:pt x="3197225" y="1843911"/>
                    <a:pt x="3198622" y="1833498"/>
                  </a:cubicBezTo>
                  <a:cubicBezTo>
                    <a:pt x="3201924" y="1808733"/>
                    <a:pt x="3204591" y="1783714"/>
                    <a:pt x="3206623" y="1758695"/>
                  </a:cubicBezTo>
                  <a:cubicBezTo>
                    <a:pt x="3207512" y="1748153"/>
                    <a:pt x="3216656" y="1740406"/>
                    <a:pt x="3227197" y="1741295"/>
                  </a:cubicBezTo>
                  <a:cubicBezTo>
                    <a:pt x="3237738" y="1742184"/>
                    <a:pt x="3245485" y="1751328"/>
                    <a:pt x="3244596" y="1761870"/>
                  </a:cubicBezTo>
                  <a:close/>
                  <a:moveTo>
                    <a:pt x="3224530" y="1914650"/>
                  </a:moveTo>
                  <a:cubicBezTo>
                    <a:pt x="3219958" y="1940050"/>
                    <a:pt x="3214751" y="1965196"/>
                    <a:pt x="3209036" y="1990215"/>
                  </a:cubicBezTo>
                  <a:cubicBezTo>
                    <a:pt x="3206623" y="2000502"/>
                    <a:pt x="3196463" y="2006852"/>
                    <a:pt x="3186176" y="2004566"/>
                  </a:cubicBezTo>
                  <a:cubicBezTo>
                    <a:pt x="3175889" y="2002280"/>
                    <a:pt x="3169539" y="1991993"/>
                    <a:pt x="3171825" y="1981706"/>
                  </a:cubicBezTo>
                  <a:cubicBezTo>
                    <a:pt x="3177413" y="1957322"/>
                    <a:pt x="3182493" y="1932684"/>
                    <a:pt x="3186938" y="1907919"/>
                  </a:cubicBezTo>
                  <a:cubicBezTo>
                    <a:pt x="3188843" y="1897505"/>
                    <a:pt x="3198749" y="1890647"/>
                    <a:pt x="3209036" y="1892552"/>
                  </a:cubicBezTo>
                  <a:cubicBezTo>
                    <a:pt x="3219323" y="1894457"/>
                    <a:pt x="3226308" y="1904363"/>
                    <a:pt x="3224403" y="1914650"/>
                  </a:cubicBezTo>
                  <a:close/>
                  <a:moveTo>
                    <a:pt x="3189859" y="2064891"/>
                  </a:moveTo>
                  <a:cubicBezTo>
                    <a:pt x="3182874" y="2089656"/>
                    <a:pt x="3175381" y="2114294"/>
                    <a:pt x="3167253" y="2138551"/>
                  </a:cubicBezTo>
                  <a:cubicBezTo>
                    <a:pt x="3163951" y="2148584"/>
                    <a:pt x="3153156" y="2153918"/>
                    <a:pt x="3143123" y="2150616"/>
                  </a:cubicBezTo>
                  <a:cubicBezTo>
                    <a:pt x="3133090" y="2147314"/>
                    <a:pt x="3127756" y="2136519"/>
                    <a:pt x="3131058" y="2126486"/>
                  </a:cubicBezTo>
                  <a:cubicBezTo>
                    <a:pt x="3138932" y="2102737"/>
                    <a:pt x="3146298" y="2078734"/>
                    <a:pt x="3153156" y="2054477"/>
                  </a:cubicBezTo>
                  <a:cubicBezTo>
                    <a:pt x="3155950" y="2044317"/>
                    <a:pt x="3166491" y="2038475"/>
                    <a:pt x="3176651" y="2041269"/>
                  </a:cubicBezTo>
                  <a:cubicBezTo>
                    <a:pt x="3186811" y="2044063"/>
                    <a:pt x="3192653" y="2054604"/>
                    <a:pt x="3189859" y="2064764"/>
                  </a:cubicBezTo>
                  <a:close/>
                  <a:moveTo>
                    <a:pt x="3141218" y="2211068"/>
                  </a:moveTo>
                  <a:cubicBezTo>
                    <a:pt x="3131947" y="2235071"/>
                    <a:pt x="3122041" y="2258820"/>
                    <a:pt x="3111627" y="2282315"/>
                  </a:cubicBezTo>
                  <a:cubicBezTo>
                    <a:pt x="3107309" y="2291967"/>
                    <a:pt x="3096133" y="2296285"/>
                    <a:pt x="3086481" y="2291967"/>
                  </a:cubicBezTo>
                  <a:cubicBezTo>
                    <a:pt x="3076829" y="2287649"/>
                    <a:pt x="3072511" y="2276473"/>
                    <a:pt x="3076829" y="2266821"/>
                  </a:cubicBezTo>
                  <a:cubicBezTo>
                    <a:pt x="3086989" y="2243961"/>
                    <a:pt x="3096641" y="2220720"/>
                    <a:pt x="3105658" y="2197225"/>
                  </a:cubicBezTo>
                  <a:cubicBezTo>
                    <a:pt x="3109468" y="2187446"/>
                    <a:pt x="3120517" y="2182493"/>
                    <a:pt x="3130296" y="2186303"/>
                  </a:cubicBezTo>
                  <a:cubicBezTo>
                    <a:pt x="3140075" y="2190113"/>
                    <a:pt x="3145028" y="2201162"/>
                    <a:pt x="3141218" y="2210941"/>
                  </a:cubicBezTo>
                  <a:close/>
                  <a:moveTo>
                    <a:pt x="3078734" y="2351911"/>
                  </a:moveTo>
                  <a:cubicBezTo>
                    <a:pt x="3067177" y="2374898"/>
                    <a:pt x="3055112" y="2397631"/>
                    <a:pt x="3042539" y="2419983"/>
                  </a:cubicBezTo>
                  <a:cubicBezTo>
                    <a:pt x="3037332" y="2429127"/>
                    <a:pt x="3025775" y="2432429"/>
                    <a:pt x="3016631" y="2427222"/>
                  </a:cubicBezTo>
                  <a:cubicBezTo>
                    <a:pt x="3007487" y="2422015"/>
                    <a:pt x="3004185" y="2410458"/>
                    <a:pt x="3009392" y="2401314"/>
                  </a:cubicBezTo>
                  <a:cubicBezTo>
                    <a:pt x="3021711" y="2379470"/>
                    <a:pt x="3033395" y="2357372"/>
                    <a:pt x="3044698" y="2334893"/>
                  </a:cubicBezTo>
                  <a:cubicBezTo>
                    <a:pt x="3049397" y="2325495"/>
                    <a:pt x="3060827" y="2321685"/>
                    <a:pt x="3070225" y="2326384"/>
                  </a:cubicBezTo>
                  <a:cubicBezTo>
                    <a:pt x="3079623" y="2331083"/>
                    <a:pt x="3083433" y="2342513"/>
                    <a:pt x="3078734" y="2351911"/>
                  </a:cubicBezTo>
                  <a:close/>
                  <a:moveTo>
                    <a:pt x="3003169" y="2486277"/>
                  </a:moveTo>
                  <a:cubicBezTo>
                    <a:pt x="2989580" y="2508121"/>
                    <a:pt x="2975356" y="2529457"/>
                    <a:pt x="2960751" y="2550539"/>
                  </a:cubicBezTo>
                  <a:cubicBezTo>
                    <a:pt x="2954782" y="2559175"/>
                    <a:pt x="2942844" y="2561334"/>
                    <a:pt x="2934208" y="2555365"/>
                  </a:cubicBezTo>
                  <a:cubicBezTo>
                    <a:pt x="2925572" y="2549396"/>
                    <a:pt x="2923413" y="2537458"/>
                    <a:pt x="2929382" y="2528822"/>
                  </a:cubicBezTo>
                  <a:cubicBezTo>
                    <a:pt x="2943733" y="2508248"/>
                    <a:pt x="2957449" y="2487293"/>
                    <a:pt x="2970784" y="2466084"/>
                  </a:cubicBezTo>
                  <a:cubicBezTo>
                    <a:pt x="2976372" y="2457194"/>
                    <a:pt x="2988183" y="2454527"/>
                    <a:pt x="2997073" y="2459988"/>
                  </a:cubicBezTo>
                  <a:cubicBezTo>
                    <a:pt x="3005963" y="2465449"/>
                    <a:pt x="3008630" y="2477387"/>
                    <a:pt x="3003169" y="2486277"/>
                  </a:cubicBezTo>
                  <a:close/>
                  <a:moveTo>
                    <a:pt x="2915285" y="2612896"/>
                  </a:moveTo>
                  <a:cubicBezTo>
                    <a:pt x="2899664" y="2633343"/>
                    <a:pt x="2883535" y="2653282"/>
                    <a:pt x="2867025" y="2672967"/>
                  </a:cubicBezTo>
                  <a:cubicBezTo>
                    <a:pt x="2860294" y="2680968"/>
                    <a:pt x="2848229" y="2681984"/>
                    <a:pt x="2840228" y="2675253"/>
                  </a:cubicBezTo>
                  <a:cubicBezTo>
                    <a:pt x="2832227" y="2668522"/>
                    <a:pt x="2831211" y="2656457"/>
                    <a:pt x="2837942" y="2648456"/>
                  </a:cubicBezTo>
                  <a:cubicBezTo>
                    <a:pt x="2854071" y="2629279"/>
                    <a:pt x="2869819" y="2609721"/>
                    <a:pt x="2885186" y="2589782"/>
                  </a:cubicBezTo>
                  <a:cubicBezTo>
                    <a:pt x="2891536" y="2581400"/>
                    <a:pt x="2903601" y="2579876"/>
                    <a:pt x="2911856" y="2586226"/>
                  </a:cubicBezTo>
                  <a:cubicBezTo>
                    <a:pt x="2920111" y="2592576"/>
                    <a:pt x="2921762" y="2604641"/>
                    <a:pt x="2915412" y="2612896"/>
                  </a:cubicBezTo>
                  <a:close/>
                  <a:moveTo>
                    <a:pt x="2815971" y="2730625"/>
                  </a:moveTo>
                  <a:cubicBezTo>
                    <a:pt x="2798445" y="2749420"/>
                    <a:pt x="2780538" y="2767835"/>
                    <a:pt x="2762250" y="2785870"/>
                  </a:cubicBezTo>
                  <a:cubicBezTo>
                    <a:pt x="2754757" y="2793235"/>
                    <a:pt x="2742692" y="2793109"/>
                    <a:pt x="2735326" y="2785616"/>
                  </a:cubicBezTo>
                  <a:cubicBezTo>
                    <a:pt x="2727960" y="2778123"/>
                    <a:pt x="2728087" y="2766057"/>
                    <a:pt x="2735580" y="2758691"/>
                  </a:cubicBezTo>
                  <a:cubicBezTo>
                    <a:pt x="2753487" y="2741166"/>
                    <a:pt x="2771013" y="2723132"/>
                    <a:pt x="2788158" y="2704717"/>
                  </a:cubicBezTo>
                  <a:cubicBezTo>
                    <a:pt x="2795270" y="2696970"/>
                    <a:pt x="2807335" y="2696589"/>
                    <a:pt x="2815082" y="2703701"/>
                  </a:cubicBezTo>
                  <a:cubicBezTo>
                    <a:pt x="2822829" y="2710813"/>
                    <a:pt x="2823210" y="2722878"/>
                    <a:pt x="2816098" y="2730625"/>
                  </a:cubicBezTo>
                  <a:close/>
                  <a:moveTo>
                    <a:pt x="2705989" y="2838448"/>
                  </a:moveTo>
                  <a:cubicBezTo>
                    <a:pt x="2686812" y="2855592"/>
                    <a:pt x="2667254" y="2872229"/>
                    <a:pt x="2647188" y="2888359"/>
                  </a:cubicBezTo>
                  <a:cubicBezTo>
                    <a:pt x="2639060" y="2894963"/>
                    <a:pt x="2626995" y="2893692"/>
                    <a:pt x="2620391" y="2885564"/>
                  </a:cubicBezTo>
                  <a:cubicBezTo>
                    <a:pt x="2613787" y="2877437"/>
                    <a:pt x="2615057" y="2865372"/>
                    <a:pt x="2623185" y="2858767"/>
                  </a:cubicBezTo>
                  <a:cubicBezTo>
                    <a:pt x="2642743" y="2843020"/>
                    <a:pt x="2661793" y="2826763"/>
                    <a:pt x="2680589" y="2810000"/>
                  </a:cubicBezTo>
                  <a:cubicBezTo>
                    <a:pt x="2688463" y="2803014"/>
                    <a:pt x="2700528" y="2803650"/>
                    <a:pt x="2707513" y="2811523"/>
                  </a:cubicBezTo>
                  <a:cubicBezTo>
                    <a:pt x="2714498" y="2819398"/>
                    <a:pt x="2713863" y="2831463"/>
                    <a:pt x="2705989" y="2838448"/>
                  </a:cubicBezTo>
                  <a:close/>
                  <a:moveTo>
                    <a:pt x="2586228" y="2935475"/>
                  </a:moveTo>
                  <a:cubicBezTo>
                    <a:pt x="2565527" y="2950715"/>
                    <a:pt x="2544445" y="2965447"/>
                    <a:pt x="2522982" y="2979671"/>
                  </a:cubicBezTo>
                  <a:cubicBezTo>
                    <a:pt x="2514219" y="2985513"/>
                    <a:pt x="2502408" y="2983100"/>
                    <a:pt x="2496566" y="2974337"/>
                  </a:cubicBezTo>
                  <a:cubicBezTo>
                    <a:pt x="2490724" y="2965574"/>
                    <a:pt x="2493137" y="2953763"/>
                    <a:pt x="2501900" y="2947921"/>
                  </a:cubicBezTo>
                  <a:cubicBezTo>
                    <a:pt x="2522855" y="2934079"/>
                    <a:pt x="2543429" y="2919601"/>
                    <a:pt x="2563622" y="2904741"/>
                  </a:cubicBezTo>
                  <a:cubicBezTo>
                    <a:pt x="2572131" y="2898519"/>
                    <a:pt x="2584069" y="2900297"/>
                    <a:pt x="2590292" y="2908806"/>
                  </a:cubicBezTo>
                  <a:cubicBezTo>
                    <a:pt x="2596515" y="2917314"/>
                    <a:pt x="2594737" y="2929253"/>
                    <a:pt x="2586228" y="2935475"/>
                  </a:cubicBezTo>
                  <a:close/>
                  <a:moveTo>
                    <a:pt x="2457831" y="3020692"/>
                  </a:moveTo>
                  <a:cubicBezTo>
                    <a:pt x="2435733" y="3033900"/>
                    <a:pt x="2413381" y="3046600"/>
                    <a:pt x="2390648" y="3058665"/>
                  </a:cubicBezTo>
                  <a:cubicBezTo>
                    <a:pt x="2381377" y="3063618"/>
                    <a:pt x="2369820" y="3060189"/>
                    <a:pt x="2364867" y="3050918"/>
                  </a:cubicBezTo>
                  <a:cubicBezTo>
                    <a:pt x="2359914" y="3041647"/>
                    <a:pt x="2363343" y="3030090"/>
                    <a:pt x="2372614" y="3025137"/>
                  </a:cubicBezTo>
                  <a:cubicBezTo>
                    <a:pt x="2394839" y="3013326"/>
                    <a:pt x="2416683" y="3000880"/>
                    <a:pt x="2438146" y="2988053"/>
                  </a:cubicBezTo>
                  <a:cubicBezTo>
                    <a:pt x="2447163" y="2982592"/>
                    <a:pt x="2458847" y="2985640"/>
                    <a:pt x="2464308" y="2994657"/>
                  </a:cubicBezTo>
                  <a:cubicBezTo>
                    <a:pt x="2469769" y="3003674"/>
                    <a:pt x="2466721" y="3015358"/>
                    <a:pt x="2457704" y="3020819"/>
                  </a:cubicBezTo>
                  <a:close/>
                  <a:moveTo>
                    <a:pt x="2321814" y="3093463"/>
                  </a:moveTo>
                  <a:cubicBezTo>
                    <a:pt x="2298573" y="3104512"/>
                    <a:pt x="2275078" y="3115053"/>
                    <a:pt x="2251329" y="3124959"/>
                  </a:cubicBezTo>
                  <a:cubicBezTo>
                    <a:pt x="2241677" y="3129023"/>
                    <a:pt x="2230501" y="3124451"/>
                    <a:pt x="2226437" y="3114672"/>
                  </a:cubicBezTo>
                  <a:cubicBezTo>
                    <a:pt x="2222373" y="3104893"/>
                    <a:pt x="2226945" y="3093844"/>
                    <a:pt x="2236724" y="3089780"/>
                  </a:cubicBezTo>
                  <a:cubicBezTo>
                    <a:pt x="2259965" y="3080128"/>
                    <a:pt x="2282952" y="3069841"/>
                    <a:pt x="2305558" y="3059046"/>
                  </a:cubicBezTo>
                  <a:cubicBezTo>
                    <a:pt x="2315083" y="3054474"/>
                    <a:pt x="2326386" y="3058538"/>
                    <a:pt x="2330958" y="3068063"/>
                  </a:cubicBezTo>
                  <a:cubicBezTo>
                    <a:pt x="2335530" y="3077588"/>
                    <a:pt x="2331466" y="3088891"/>
                    <a:pt x="2321941" y="3093463"/>
                  </a:cubicBezTo>
                  <a:close/>
                  <a:moveTo>
                    <a:pt x="2179574" y="3153026"/>
                  </a:moveTo>
                  <a:cubicBezTo>
                    <a:pt x="2155444" y="3161789"/>
                    <a:pt x="2131060" y="3169917"/>
                    <a:pt x="2106422" y="3177537"/>
                  </a:cubicBezTo>
                  <a:cubicBezTo>
                    <a:pt x="2096389" y="3180712"/>
                    <a:pt x="2085721" y="3174997"/>
                    <a:pt x="2082546" y="3164964"/>
                  </a:cubicBezTo>
                  <a:cubicBezTo>
                    <a:pt x="2079371" y="3154931"/>
                    <a:pt x="2085086" y="3144263"/>
                    <a:pt x="2095119" y="3141088"/>
                  </a:cubicBezTo>
                  <a:cubicBezTo>
                    <a:pt x="2119122" y="3133595"/>
                    <a:pt x="2142998" y="3125594"/>
                    <a:pt x="2166493" y="3117085"/>
                  </a:cubicBezTo>
                  <a:cubicBezTo>
                    <a:pt x="2176399" y="3113529"/>
                    <a:pt x="2187321" y="3118609"/>
                    <a:pt x="2190877" y="3128515"/>
                  </a:cubicBezTo>
                  <a:cubicBezTo>
                    <a:pt x="2194433" y="3138421"/>
                    <a:pt x="2189353" y="3149343"/>
                    <a:pt x="2179447" y="3152899"/>
                  </a:cubicBezTo>
                  <a:close/>
                  <a:moveTo>
                    <a:pt x="2032127" y="3198492"/>
                  </a:moveTo>
                  <a:cubicBezTo>
                    <a:pt x="2007362" y="3204842"/>
                    <a:pt x="1982343" y="3210684"/>
                    <a:pt x="1957070" y="3216018"/>
                  </a:cubicBezTo>
                  <a:cubicBezTo>
                    <a:pt x="1946783" y="3218177"/>
                    <a:pt x="1936623" y="3211573"/>
                    <a:pt x="1934591" y="3201286"/>
                  </a:cubicBezTo>
                  <a:cubicBezTo>
                    <a:pt x="1932559" y="3190999"/>
                    <a:pt x="1939036" y="3180839"/>
                    <a:pt x="1949323" y="3178807"/>
                  </a:cubicBezTo>
                  <a:cubicBezTo>
                    <a:pt x="1973961" y="3173727"/>
                    <a:pt x="1998472" y="3168012"/>
                    <a:pt x="2022602" y="3161789"/>
                  </a:cubicBezTo>
                  <a:cubicBezTo>
                    <a:pt x="2032762" y="3159122"/>
                    <a:pt x="2043176" y="3165345"/>
                    <a:pt x="2045843" y="3175505"/>
                  </a:cubicBezTo>
                  <a:cubicBezTo>
                    <a:pt x="2048510" y="3185665"/>
                    <a:pt x="2042287" y="3196079"/>
                    <a:pt x="2032127" y="3198746"/>
                  </a:cubicBezTo>
                  <a:close/>
                  <a:moveTo>
                    <a:pt x="1881251" y="3230115"/>
                  </a:moveTo>
                  <a:cubicBezTo>
                    <a:pt x="1855978" y="3234179"/>
                    <a:pt x="1830451" y="3237481"/>
                    <a:pt x="1804797" y="3240402"/>
                  </a:cubicBezTo>
                  <a:cubicBezTo>
                    <a:pt x="1794383" y="3241545"/>
                    <a:pt x="1784985" y="3234052"/>
                    <a:pt x="1783715" y="3223511"/>
                  </a:cubicBezTo>
                  <a:cubicBezTo>
                    <a:pt x="1782445" y="3212970"/>
                    <a:pt x="1790065" y="3203699"/>
                    <a:pt x="1800606" y="3202429"/>
                  </a:cubicBezTo>
                  <a:cubicBezTo>
                    <a:pt x="1825625" y="3199635"/>
                    <a:pt x="1850517" y="3196333"/>
                    <a:pt x="1875155" y="3192396"/>
                  </a:cubicBezTo>
                  <a:cubicBezTo>
                    <a:pt x="1885569" y="3190745"/>
                    <a:pt x="1895348" y="3197857"/>
                    <a:pt x="1896999" y="3208271"/>
                  </a:cubicBezTo>
                  <a:cubicBezTo>
                    <a:pt x="1898650" y="3218685"/>
                    <a:pt x="1891538" y="3228464"/>
                    <a:pt x="1881124" y="3230115"/>
                  </a:cubicBezTo>
                  <a:close/>
                  <a:moveTo>
                    <a:pt x="1727962" y="3247006"/>
                  </a:moveTo>
                  <a:cubicBezTo>
                    <a:pt x="1702435" y="3248657"/>
                    <a:pt x="1676781" y="3249673"/>
                    <a:pt x="1651000" y="3250054"/>
                  </a:cubicBezTo>
                  <a:cubicBezTo>
                    <a:pt x="1640459" y="3250181"/>
                    <a:pt x="1631823" y="3241799"/>
                    <a:pt x="1631696" y="3231258"/>
                  </a:cubicBezTo>
                  <a:cubicBezTo>
                    <a:pt x="1631569" y="3220717"/>
                    <a:pt x="1639951" y="3212081"/>
                    <a:pt x="1650492" y="3211954"/>
                  </a:cubicBezTo>
                  <a:cubicBezTo>
                    <a:pt x="1675765" y="3211573"/>
                    <a:pt x="1700784" y="3210557"/>
                    <a:pt x="1725676" y="3209033"/>
                  </a:cubicBezTo>
                  <a:cubicBezTo>
                    <a:pt x="1736217" y="3208398"/>
                    <a:pt x="1745234" y="3216399"/>
                    <a:pt x="1745869" y="3226813"/>
                  </a:cubicBezTo>
                  <a:cubicBezTo>
                    <a:pt x="1746504" y="3237227"/>
                    <a:pt x="1738503" y="3246371"/>
                    <a:pt x="1728089" y="3247006"/>
                  </a:cubicBezTo>
                  <a:close/>
                  <a:moveTo>
                    <a:pt x="1573784" y="3249419"/>
                  </a:moveTo>
                  <a:cubicBezTo>
                    <a:pt x="1548003" y="3248657"/>
                    <a:pt x="1522349" y="3247260"/>
                    <a:pt x="1496822" y="3245228"/>
                  </a:cubicBezTo>
                  <a:cubicBezTo>
                    <a:pt x="1486281" y="3244466"/>
                    <a:pt x="1478534" y="3235195"/>
                    <a:pt x="1479296" y="3224781"/>
                  </a:cubicBezTo>
                  <a:cubicBezTo>
                    <a:pt x="1480058" y="3214367"/>
                    <a:pt x="1489329" y="3206493"/>
                    <a:pt x="1499743" y="3207255"/>
                  </a:cubicBezTo>
                  <a:cubicBezTo>
                    <a:pt x="1524635" y="3209160"/>
                    <a:pt x="1549654" y="3210557"/>
                    <a:pt x="1574927" y="3211319"/>
                  </a:cubicBezTo>
                  <a:cubicBezTo>
                    <a:pt x="1585468" y="3211700"/>
                    <a:pt x="1593723" y="3220463"/>
                    <a:pt x="1593342" y="3231004"/>
                  </a:cubicBezTo>
                  <a:cubicBezTo>
                    <a:pt x="1592961" y="3241545"/>
                    <a:pt x="1584198" y="3249800"/>
                    <a:pt x="1573657" y="3249419"/>
                  </a:cubicBezTo>
                  <a:close/>
                  <a:moveTo>
                    <a:pt x="1419987" y="3237481"/>
                  </a:moveTo>
                  <a:cubicBezTo>
                    <a:pt x="1394333" y="3234306"/>
                    <a:pt x="1368933" y="3230496"/>
                    <a:pt x="1343787" y="3226051"/>
                  </a:cubicBezTo>
                  <a:cubicBezTo>
                    <a:pt x="1333373" y="3224273"/>
                    <a:pt x="1326515" y="3214367"/>
                    <a:pt x="1328293" y="3203953"/>
                  </a:cubicBezTo>
                  <a:cubicBezTo>
                    <a:pt x="1330071" y="3193539"/>
                    <a:pt x="1339977" y="3186681"/>
                    <a:pt x="1350391" y="3188459"/>
                  </a:cubicBezTo>
                  <a:cubicBezTo>
                    <a:pt x="1375029" y="3192777"/>
                    <a:pt x="1399794" y="3196460"/>
                    <a:pt x="1424813" y="3199635"/>
                  </a:cubicBezTo>
                  <a:cubicBezTo>
                    <a:pt x="1435227" y="3200905"/>
                    <a:pt x="1442593" y="3210430"/>
                    <a:pt x="1441323" y="3220971"/>
                  </a:cubicBezTo>
                  <a:cubicBezTo>
                    <a:pt x="1440053" y="3231512"/>
                    <a:pt x="1430528" y="3238751"/>
                    <a:pt x="1419987" y="3237481"/>
                  </a:cubicBezTo>
                  <a:close/>
                  <a:moveTo>
                    <a:pt x="1268095" y="3211065"/>
                  </a:moveTo>
                  <a:cubicBezTo>
                    <a:pt x="1242949" y="3205477"/>
                    <a:pt x="1218057" y="3199254"/>
                    <a:pt x="1193292" y="3192396"/>
                  </a:cubicBezTo>
                  <a:cubicBezTo>
                    <a:pt x="1183132" y="3189602"/>
                    <a:pt x="1177163" y="3179188"/>
                    <a:pt x="1179957" y="3169028"/>
                  </a:cubicBezTo>
                  <a:cubicBezTo>
                    <a:pt x="1182751" y="3158868"/>
                    <a:pt x="1193165" y="3152899"/>
                    <a:pt x="1203325" y="3155693"/>
                  </a:cubicBezTo>
                  <a:cubicBezTo>
                    <a:pt x="1227455" y="3162297"/>
                    <a:pt x="1251839" y="3168393"/>
                    <a:pt x="1276350" y="3173854"/>
                  </a:cubicBezTo>
                  <a:cubicBezTo>
                    <a:pt x="1286637" y="3176140"/>
                    <a:pt x="1293114" y="3186300"/>
                    <a:pt x="1290828" y="3196587"/>
                  </a:cubicBezTo>
                  <a:cubicBezTo>
                    <a:pt x="1288542" y="3206874"/>
                    <a:pt x="1278382" y="3213351"/>
                    <a:pt x="1268095" y="3211065"/>
                  </a:cubicBezTo>
                  <a:close/>
                  <a:moveTo>
                    <a:pt x="1119505" y="3170298"/>
                  </a:moveTo>
                  <a:cubicBezTo>
                    <a:pt x="1094994" y="3162297"/>
                    <a:pt x="1070737" y="3153788"/>
                    <a:pt x="1046861" y="3144644"/>
                  </a:cubicBezTo>
                  <a:cubicBezTo>
                    <a:pt x="1037082" y="3140961"/>
                    <a:pt x="1032129" y="3129912"/>
                    <a:pt x="1035812" y="3120006"/>
                  </a:cubicBezTo>
                  <a:cubicBezTo>
                    <a:pt x="1039495" y="3110100"/>
                    <a:pt x="1050544" y="3105274"/>
                    <a:pt x="1060450" y="3108957"/>
                  </a:cubicBezTo>
                  <a:cubicBezTo>
                    <a:pt x="1083818" y="3117847"/>
                    <a:pt x="1107567" y="3126229"/>
                    <a:pt x="1131443" y="3134103"/>
                  </a:cubicBezTo>
                  <a:cubicBezTo>
                    <a:pt x="1141476" y="3137405"/>
                    <a:pt x="1146937" y="3148073"/>
                    <a:pt x="1143635" y="3158106"/>
                  </a:cubicBezTo>
                  <a:cubicBezTo>
                    <a:pt x="1140333" y="3168139"/>
                    <a:pt x="1129665" y="3173600"/>
                    <a:pt x="1119632" y="3170298"/>
                  </a:cubicBezTo>
                  <a:close/>
                  <a:moveTo>
                    <a:pt x="975741" y="3115180"/>
                  </a:moveTo>
                  <a:cubicBezTo>
                    <a:pt x="952119" y="3104893"/>
                    <a:pt x="928751" y="3093971"/>
                    <a:pt x="905764" y="3082668"/>
                  </a:cubicBezTo>
                  <a:cubicBezTo>
                    <a:pt x="896366" y="3077969"/>
                    <a:pt x="892429" y="3066539"/>
                    <a:pt x="897128" y="3057141"/>
                  </a:cubicBezTo>
                  <a:cubicBezTo>
                    <a:pt x="901827" y="3047743"/>
                    <a:pt x="913257" y="3043806"/>
                    <a:pt x="922655" y="3048505"/>
                  </a:cubicBezTo>
                  <a:cubicBezTo>
                    <a:pt x="945134" y="3059681"/>
                    <a:pt x="967867" y="3070222"/>
                    <a:pt x="990981" y="3080255"/>
                  </a:cubicBezTo>
                  <a:cubicBezTo>
                    <a:pt x="1000633" y="3084446"/>
                    <a:pt x="1005078" y="3095749"/>
                    <a:pt x="1000760" y="3105274"/>
                  </a:cubicBezTo>
                  <a:cubicBezTo>
                    <a:pt x="996442" y="3114799"/>
                    <a:pt x="985266" y="3119371"/>
                    <a:pt x="975741" y="3115053"/>
                  </a:cubicBezTo>
                  <a:close/>
                  <a:moveTo>
                    <a:pt x="837565" y="3046727"/>
                  </a:moveTo>
                  <a:cubicBezTo>
                    <a:pt x="815086" y="3034281"/>
                    <a:pt x="792861" y="3021200"/>
                    <a:pt x="771017" y="3007738"/>
                  </a:cubicBezTo>
                  <a:cubicBezTo>
                    <a:pt x="762127" y="3002150"/>
                    <a:pt x="759333" y="2990466"/>
                    <a:pt x="764794" y="2981576"/>
                  </a:cubicBezTo>
                  <a:cubicBezTo>
                    <a:pt x="770255" y="2972686"/>
                    <a:pt x="782066" y="2969892"/>
                    <a:pt x="790956" y="2975353"/>
                  </a:cubicBezTo>
                  <a:cubicBezTo>
                    <a:pt x="812292" y="2988561"/>
                    <a:pt x="834009" y="3001261"/>
                    <a:pt x="855980" y="3013453"/>
                  </a:cubicBezTo>
                  <a:cubicBezTo>
                    <a:pt x="865124" y="3018533"/>
                    <a:pt x="868553" y="3030217"/>
                    <a:pt x="863346" y="3039361"/>
                  </a:cubicBezTo>
                  <a:cubicBezTo>
                    <a:pt x="858139" y="3048505"/>
                    <a:pt x="846582" y="3051934"/>
                    <a:pt x="837438" y="3046727"/>
                  </a:cubicBezTo>
                  <a:close/>
                  <a:moveTo>
                    <a:pt x="706374" y="2965574"/>
                  </a:moveTo>
                  <a:cubicBezTo>
                    <a:pt x="685165" y="2950969"/>
                    <a:pt x="664337" y="2935984"/>
                    <a:pt x="643890" y="2920489"/>
                  </a:cubicBezTo>
                  <a:cubicBezTo>
                    <a:pt x="635508" y="2914139"/>
                    <a:pt x="633857" y="2902201"/>
                    <a:pt x="640207" y="2893820"/>
                  </a:cubicBezTo>
                  <a:cubicBezTo>
                    <a:pt x="646557" y="2885438"/>
                    <a:pt x="658495" y="2883787"/>
                    <a:pt x="666877" y="2890137"/>
                  </a:cubicBezTo>
                  <a:cubicBezTo>
                    <a:pt x="686816" y="2905250"/>
                    <a:pt x="707263" y="2919982"/>
                    <a:pt x="727964" y="2934205"/>
                  </a:cubicBezTo>
                  <a:cubicBezTo>
                    <a:pt x="736600" y="2940174"/>
                    <a:pt x="738886" y="2951985"/>
                    <a:pt x="732917" y="2960748"/>
                  </a:cubicBezTo>
                  <a:cubicBezTo>
                    <a:pt x="726948" y="2969511"/>
                    <a:pt x="715137" y="2971670"/>
                    <a:pt x="706374" y="2965701"/>
                  </a:cubicBezTo>
                  <a:close/>
                  <a:moveTo>
                    <a:pt x="583565" y="2872610"/>
                  </a:moveTo>
                  <a:cubicBezTo>
                    <a:pt x="563880" y="2856101"/>
                    <a:pt x="544449" y="2839210"/>
                    <a:pt x="525526" y="2821810"/>
                  </a:cubicBezTo>
                  <a:cubicBezTo>
                    <a:pt x="517779" y="2814698"/>
                    <a:pt x="517271" y="2802634"/>
                    <a:pt x="524383" y="2794887"/>
                  </a:cubicBezTo>
                  <a:cubicBezTo>
                    <a:pt x="531495" y="2787139"/>
                    <a:pt x="543560" y="2786632"/>
                    <a:pt x="551307" y="2793744"/>
                  </a:cubicBezTo>
                  <a:cubicBezTo>
                    <a:pt x="569849" y="2810762"/>
                    <a:pt x="588645" y="2827272"/>
                    <a:pt x="607949" y="2843401"/>
                  </a:cubicBezTo>
                  <a:cubicBezTo>
                    <a:pt x="616077" y="2850132"/>
                    <a:pt x="617093" y="2862197"/>
                    <a:pt x="610362" y="2870198"/>
                  </a:cubicBezTo>
                  <a:cubicBezTo>
                    <a:pt x="603631" y="2878198"/>
                    <a:pt x="591566" y="2879342"/>
                    <a:pt x="583565" y="2872610"/>
                  </a:cubicBezTo>
                  <a:close/>
                  <a:moveTo>
                    <a:pt x="470027" y="2768344"/>
                  </a:moveTo>
                  <a:cubicBezTo>
                    <a:pt x="451993" y="2750056"/>
                    <a:pt x="434340" y="2731387"/>
                    <a:pt x="417068" y="2712337"/>
                  </a:cubicBezTo>
                  <a:cubicBezTo>
                    <a:pt x="410083" y="2704463"/>
                    <a:pt x="410718" y="2692525"/>
                    <a:pt x="418465" y="2685413"/>
                  </a:cubicBezTo>
                  <a:cubicBezTo>
                    <a:pt x="426212" y="2678301"/>
                    <a:pt x="438277" y="2679063"/>
                    <a:pt x="445389" y="2686810"/>
                  </a:cubicBezTo>
                  <a:cubicBezTo>
                    <a:pt x="462153" y="2705479"/>
                    <a:pt x="479425" y="2723767"/>
                    <a:pt x="497078" y="2741547"/>
                  </a:cubicBezTo>
                  <a:cubicBezTo>
                    <a:pt x="504444" y="2749039"/>
                    <a:pt x="504444" y="2761104"/>
                    <a:pt x="496951" y="2768470"/>
                  </a:cubicBezTo>
                  <a:cubicBezTo>
                    <a:pt x="489458" y="2775837"/>
                    <a:pt x="477393" y="2775837"/>
                    <a:pt x="470027" y="2768344"/>
                  </a:cubicBezTo>
                  <a:close/>
                  <a:moveTo>
                    <a:pt x="366903" y="2653790"/>
                  </a:moveTo>
                  <a:cubicBezTo>
                    <a:pt x="350647" y="2633978"/>
                    <a:pt x="334899" y="2613658"/>
                    <a:pt x="319532" y="2593084"/>
                  </a:cubicBezTo>
                  <a:cubicBezTo>
                    <a:pt x="313309" y="2584575"/>
                    <a:pt x="314960" y="2572764"/>
                    <a:pt x="323469" y="2566414"/>
                  </a:cubicBezTo>
                  <a:cubicBezTo>
                    <a:pt x="331978" y="2560064"/>
                    <a:pt x="343789" y="2561842"/>
                    <a:pt x="350139" y="2570351"/>
                  </a:cubicBezTo>
                  <a:cubicBezTo>
                    <a:pt x="365125" y="2590544"/>
                    <a:pt x="380492" y="2610229"/>
                    <a:pt x="396367" y="2629660"/>
                  </a:cubicBezTo>
                  <a:cubicBezTo>
                    <a:pt x="402971" y="2637788"/>
                    <a:pt x="401828" y="2649853"/>
                    <a:pt x="393700" y="2656457"/>
                  </a:cubicBezTo>
                  <a:cubicBezTo>
                    <a:pt x="385572" y="2663061"/>
                    <a:pt x="373507" y="2661918"/>
                    <a:pt x="366903" y="2653790"/>
                  </a:cubicBezTo>
                  <a:close/>
                  <a:moveTo>
                    <a:pt x="274955" y="2530092"/>
                  </a:moveTo>
                  <a:cubicBezTo>
                    <a:pt x="260604" y="2508756"/>
                    <a:pt x="246888" y="2487166"/>
                    <a:pt x="233553" y="2465195"/>
                  </a:cubicBezTo>
                  <a:cubicBezTo>
                    <a:pt x="228092" y="2456178"/>
                    <a:pt x="231013" y="2444494"/>
                    <a:pt x="240030" y="2439033"/>
                  </a:cubicBezTo>
                  <a:cubicBezTo>
                    <a:pt x="249047" y="2433572"/>
                    <a:pt x="260731" y="2436493"/>
                    <a:pt x="266192" y="2445510"/>
                  </a:cubicBezTo>
                  <a:cubicBezTo>
                    <a:pt x="279146" y="2466973"/>
                    <a:pt x="292735" y="2488182"/>
                    <a:pt x="306705" y="2508883"/>
                  </a:cubicBezTo>
                  <a:cubicBezTo>
                    <a:pt x="312547" y="2517646"/>
                    <a:pt x="310261" y="2529457"/>
                    <a:pt x="301498" y="2535299"/>
                  </a:cubicBezTo>
                  <a:cubicBezTo>
                    <a:pt x="292735" y="2541141"/>
                    <a:pt x="280924" y="2538855"/>
                    <a:pt x="275082" y="2530092"/>
                  </a:cubicBezTo>
                  <a:close/>
                  <a:moveTo>
                    <a:pt x="195326" y="2398139"/>
                  </a:moveTo>
                  <a:cubicBezTo>
                    <a:pt x="183134" y="2375660"/>
                    <a:pt x="171450" y="2352800"/>
                    <a:pt x="160274" y="2329559"/>
                  </a:cubicBezTo>
                  <a:cubicBezTo>
                    <a:pt x="155702" y="2320034"/>
                    <a:pt x="159639" y="2308731"/>
                    <a:pt x="169164" y="2304159"/>
                  </a:cubicBezTo>
                  <a:cubicBezTo>
                    <a:pt x="178689" y="2299587"/>
                    <a:pt x="189992" y="2303524"/>
                    <a:pt x="194564" y="2313049"/>
                  </a:cubicBezTo>
                  <a:cubicBezTo>
                    <a:pt x="205486" y="2335655"/>
                    <a:pt x="216916" y="2358007"/>
                    <a:pt x="228854" y="2379978"/>
                  </a:cubicBezTo>
                  <a:cubicBezTo>
                    <a:pt x="233807" y="2389249"/>
                    <a:pt x="230378" y="2400806"/>
                    <a:pt x="221234" y="2405759"/>
                  </a:cubicBezTo>
                  <a:cubicBezTo>
                    <a:pt x="212090" y="2410712"/>
                    <a:pt x="200406" y="2407283"/>
                    <a:pt x="195453" y="2398139"/>
                  </a:cubicBezTo>
                  <a:close/>
                  <a:moveTo>
                    <a:pt x="128524" y="2259201"/>
                  </a:moveTo>
                  <a:cubicBezTo>
                    <a:pt x="118491" y="2235579"/>
                    <a:pt x="108966" y="2211703"/>
                    <a:pt x="100076" y="2187573"/>
                  </a:cubicBezTo>
                  <a:cubicBezTo>
                    <a:pt x="96393" y="2177667"/>
                    <a:pt x="101473" y="2166745"/>
                    <a:pt x="111379" y="2163062"/>
                  </a:cubicBezTo>
                  <a:cubicBezTo>
                    <a:pt x="121285" y="2159379"/>
                    <a:pt x="132207" y="2164459"/>
                    <a:pt x="135890" y="2174365"/>
                  </a:cubicBezTo>
                  <a:cubicBezTo>
                    <a:pt x="144653" y="2197987"/>
                    <a:pt x="153797" y="2221355"/>
                    <a:pt x="163576" y="2244342"/>
                  </a:cubicBezTo>
                  <a:cubicBezTo>
                    <a:pt x="167640" y="2253994"/>
                    <a:pt x="163195" y="2265170"/>
                    <a:pt x="153543" y="2269361"/>
                  </a:cubicBezTo>
                  <a:cubicBezTo>
                    <a:pt x="143891" y="2273552"/>
                    <a:pt x="132715" y="2268980"/>
                    <a:pt x="128524" y="2259328"/>
                  </a:cubicBezTo>
                  <a:close/>
                  <a:moveTo>
                    <a:pt x="75184" y="2114675"/>
                  </a:moveTo>
                  <a:cubicBezTo>
                    <a:pt x="67437" y="2090291"/>
                    <a:pt x="60325" y="2065526"/>
                    <a:pt x="53721" y="2040634"/>
                  </a:cubicBezTo>
                  <a:cubicBezTo>
                    <a:pt x="51054" y="2030474"/>
                    <a:pt x="57150" y="2020060"/>
                    <a:pt x="67310" y="2017393"/>
                  </a:cubicBezTo>
                  <a:cubicBezTo>
                    <a:pt x="77470" y="2014726"/>
                    <a:pt x="87884" y="2020822"/>
                    <a:pt x="90551" y="2030982"/>
                  </a:cubicBezTo>
                  <a:cubicBezTo>
                    <a:pt x="97028" y="2055366"/>
                    <a:pt x="104013" y="2079369"/>
                    <a:pt x="111506" y="2103245"/>
                  </a:cubicBezTo>
                  <a:cubicBezTo>
                    <a:pt x="114681" y="2113278"/>
                    <a:pt x="109093" y="2123946"/>
                    <a:pt x="99060" y="2127121"/>
                  </a:cubicBezTo>
                  <a:cubicBezTo>
                    <a:pt x="89027" y="2130296"/>
                    <a:pt x="78359" y="2124708"/>
                    <a:pt x="75184" y="2114675"/>
                  </a:cubicBezTo>
                  <a:close/>
                  <a:moveTo>
                    <a:pt x="35814" y="1965577"/>
                  </a:moveTo>
                  <a:cubicBezTo>
                    <a:pt x="30480" y="1940558"/>
                    <a:pt x="25654" y="1915285"/>
                    <a:pt x="21590" y="1889885"/>
                  </a:cubicBezTo>
                  <a:cubicBezTo>
                    <a:pt x="19939" y="1879471"/>
                    <a:pt x="26924" y="1869692"/>
                    <a:pt x="37338" y="1868041"/>
                  </a:cubicBezTo>
                  <a:cubicBezTo>
                    <a:pt x="47752" y="1866390"/>
                    <a:pt x="57531" y="1873375"/>
                    <a:pt x="59182" y="1883789"/>
                  </a:cubicBezTo>
                  <a:cubicBezTo>
                    <a:pt x="63246" y="1908681"/>
                    <a:pt x="67945" y="1933319"/>
                    <a:pt x="73152" y="1957703"/>
                  </a:cubicBezTo>
                  <a:cubicBezTo>
                    <a:pt x="75311" y="1967990"/>
                    <a:pt x="68834" y="1978150"/>
                    <a:pt x="58547" y="1980309"/>
                  </a:cubicBezTo>
                  <a:cubicBezTo>
                    <a:pt x="48260" y="1982468"/>
                    <a:pt x="38100" y="1975991"/>
                    <a:pt x="35941" y="1965704"/>
                  </a:cubicBezTo>
                  <a:close/>
                  <a:moveTo>
                    <a:pt x="10795" y="1813558"/>
                  </a:moveTo>
                  <a:cubicBezTo>
                    <a:pt x="7874" y="1788158"/>
                    <a:pt x="5461" y="1762504"/>
                    <a:pt x="3810" y="1736851"/>
                  </a:cubicBezTo>
                  <a:cubicBezTo>
                    <a:pt x="3048" y="1726309"/>
                    <a:pt x="11049" y="1717292"/>
                    <a:pt x="21463" y="1716530"/>
                  </a:cubicBezTo>
                  <a:cubicBezTo>
                    <a:pt x="31877" y="1715768"/>
                    <a:pt x="41021" y="1723770"/>
                    <a:pt x="41783" y="1734183"/>
                  </a:cubicBezTo>
                  <a:cubicBezTo>
                    <a:pt x="43434" y="1759329"/>
                    <a:pt x="45847" y="1784348"/>
                    <a:pt x="48641" y="1809113"/>
                  </a:cubicBezTo>
                  <a:cubicBezTo>
                    <a:pt x="49911" y="1819527"/>
                    <a:pt x="42418" y="1829052"/>
                    <a:pt x="31877" y="1830195"/>
                  </a:cubicBezTo>
                  <a:cubicBezTo>
                    <a:pt x="21336" y="1831338"/>
                    <a:pt x="11938" y="1823973"/>
                    <a:pt x="10795" y="1813431"/>
                  </a:cubicBezTo>
                  <a:close/>
                  <a:moveTo>
                    <a:pt x="381" y="1659889"/>
                  </a:moveTo>
                  <a:cubicBezTo>
                    <a:pt x="127" y="1648331"/>
                    <a:pt x="0" y="1636648"/>
                    <a:pt x="0" y="1625091"/>
                  </a:cubicBezTo>
                  <a:lnTo>
                    <a:pt x="19050" y="1625091"/>
                  </a:lnTo>
                  <a:lnTo>
                    <a:pt x="35179" y="1635378"/>
                  </a:lnTo>
                  <a:cubicBezTo>
                    <a:pt x="30607" y="1642490"/>
                    <a:pt x="21971" y="1645792"/>
                    <a:pt x="13843" y="1643378"/>
                  </a:cubicBezTo>
                  <a:cubicBezTo>
                    <a:pt x="5715" y="1640965"/>
                    <a:pt x="0" y="1633473"/>
                    <a:pt x="0" y="1624964"/>
                  </a:cubicBezTo>
                  <a:cubicBezTo>
                    <a:pt x="0" y="1599183"/>
                    <a:pt x="635" y="1573402"/>
                    <a:pt x="1778" y="1547875"/>
                  </a:cubicBezTo>
                  <a:cubicBezTo>
                    <a:pt x="2286" y="1537334"/>
                    <a:pt x="11176" y="1529206"/>
                    <a:pt x="21717" y="1529714"/>
                  </a:cubicBezTo>
                  <a:cubicBezTo>
                    <a:pt x="32258" y="1530222"/>
                    <a:pt x="40386" y="1539112"/>
                    <a:pt x="39878" y="1549653"/>
                  </a:cubicBezTo>
                  <a:cubicBezTo>
                    <a:pt x="38735" y="1574672"/>
                    <a:pt x="38100" y="1599818"/>
                    <a:pt x="38100" y="1624964"/>
                  </a:cubicBezTo>
                  <a:lnTo>
                    <a:pt x="19050" y="1624964"/>
                  </a:lnTo>
                  <a:lnTo>
                    <a:pt x="2921" y="1614677"/>
                  </a:lnTo>
                  <a:cubicBezTo>
                    <a:pt x="7493" y="1607565"/>
                    <a:pt x="16129" y="1604263"/>
                    <a:pt x="24257" y="1606676"/>
                  </a:cubicBezTo>
                  <a:cubicBezTo>
                    <a:pt x="32385" y="1609089"/>
                    <a:pt x="38100" y="1616582"/>
                    <a:pt x="38100" y="1624964"/>
                  </a:cubicBezTo>
                  <a:cubicBezTo>
                    <a:pt x="38100" y="1636393"/>
                    <a:pt x="38227" y="1647696"/>
                    <a:pt x="38481" y="1658999"/>
                  </a:cubicBezTo>
                  <a:cubicBezTo>
                    <a:pt x="38735" y="1669540"/>
                    <a:pt x="30353" y="1678176"/>
                    <a:pt x="19812" y="1678430"/>
                  </a:cubicBezTo>
                  <a:cubicBezTo>
                    <a:pt x="9271" y="1678684"/>
                    <a:pt x="635" y="1670302"/>
                    <a:pt x="381" y="1659761"/>
                  </a:cubicBezTo>
                  <a:close/>
                </a:path>
              </a:pathLst>
            </a:custGeom>
            <a:solidFill>
              <a:srgbClr val="C0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76200"/>
              <a:ext cx="3250260" cy="31740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87"/>
                </a:lnSpc>
              </a:pPr>
              <a:r>
                <a:rPr lang="en-US" sz="6099" b="1">
                  <a:solidFill>
                    <a:srgbClr val="880000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1</a:t>
              </a:r>
            </a:p>
          </p:txBody>
        </p:sp>
      </p:grpSp>
      <p:sp>
        <p:nvSpPr>
          <p:cNvPr id="39" name="Freeform 39"/>
          <p:cNvSpPr/>
          <p:nvPr/>
        </p:nvSpPr>
        <p:spPr>
          <a:xfrm>
            <a:off x="12629969" y="4828908"/>
            <a:ext cx="3005985" cy="1816675"/>
          </a:xfrm>
          <a:custGeom>
            <a:avLst/>
            <a:gdLst/>
            <a:ahLst/>
            <a:cxnLst/>
            <a:rect l="l" t="t" r="r" b="b"/>
            <a:pathLst>
              <a:path w="3005985" h="1816675">
                <a:moveTo>
                  <a:pt x="0" y="0"/>
                </a:moveTo>
                <a:lnTo>
                  <a:pt x="3005985" y="0"/>
                </a:lnTo>
                <a:lnTo>
                  <a:pt x="3005985" y="1816675"/>
                </a:lnTo>
                <a:lnTo>
                  <a:pt x="0" y="18166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0" name="Freeform 40"/>
          <p:cNvSpPr/>
          <p:nvPr/>
        </p:nvSpPr>
        <p:spPr>
          <a:xfrm>
            <a:off x="10225021" y="5894794"/>
            <a:ext cx="3005985" cy="1816684"/>
          </a:xfrm>
          <a:custGeom>
            <a:avLst/>
            <a:gdLst/>
            <a:ahLst/>
            <a:cxnLst/>
            <a:rect l="l" t="t" r="r" b="b"/>
            <a:pathLst>
              <a:path w="3005985" h="1816684">
                <a:moveTo>
                  <a:pt x="0" y="0"/>
                </a:moveTo>
                <a:lnTo>
                  <a:pt x="3005985" y="0"/>
                </a:lnTo>
                <a:lnTo>
                  <a:pt x="3005985" y="1816684"/>
                </a:lnTo>
                <a:lnTo>
                  <a:pt x="0" y="1816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1" name="Freeform 41"/>
          <p:cNvSpPr/>
          <p:nvPr/>
        </p:nvSpPr>
        <p:spPr>
          <a:xfrm>
            <a:off x="7804823" y="4828908"/>
            <a:ext cx="3005985" cy="1816675"/>
          </a:xfrm>
          <a:custGeom>
            <a:avLst/>
            <a:gdLst/>
            <a:ahLst/>
            <a:cxnLst/>
            <a:rect l="l" t="t" r="r" b="b"/>
            <a:pathLst>
              <a:path w="3005985" h="1816675">
                <a:moveTo>
                  <a:pt x="0" y="0"/>
                </a:moveTo>
                <a:lnTo>
                  <a:pt x="3005985" y="0"/>
                </a:lnTo>
                <a:lnTo>
                  <a:pt x="3005985" y="1816675"/>
                </a:lnTo>
                <a:lnTo>
                  <a:pt x="0" y="18166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2" name="Freeform 42"/>
          <p:cNvSpPr/>
          <p:nvPr/>
        </p:nvSpPr>
        <p:spPr>
          <a:xfrm>
            <a:off x="5399875" y="5894794"/>
            <a:ext cx="3005985" cy="1816684"/>
          </a:xfrm>
          <a:custGeom>
            <a:avLst/>
            <a:gdLst/>
            <a:ahLst/>
            <a:cxnLst/>
            <a:rect l="l" t="t" r="r" b="b"/>
            <a:pathLst>
              <a:path w="3005985" h="1816684">
                <a:moveTo>
                  <a:pt x="0" y="0"/>
                </a:moveTo>
                <a:lnTo>
                  <a:pt x="3005985" y="0"/>
                </a:lnTo>
                <a:lnTo>
                  <a:pt x="3005985" y="1816684"/>
                </a:lnTo>
                <a:lnTo>
                  <a:pt x="0" y="181668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3" name="Freeform 43"/>
          <p:cNvSpPr/>
          <p:nvPr/>
        </p:nvSpPr>
        <p:spPr>
          <a:xfrm>
            <a:off x="3037913" y="4828908"/>
            <a:ext cx="3005985" cy="1816675"/>
          </a:xfrm>
          <a:custGeom>
            <a:avLst/>
            <a:gdLst/>
            <a:ahLst/>
            <a:cxnLst/>
            <a:rect l="l" t="t" r="r" b="b"/>
            <a:pathLst>
              <a:path w="3005985" h="1816675">
                <a:moveTo>
                  <a:pt x="0" y="0"/>
                </a:moveTo>
                <a:lnTo>
                  <a:pt x="3005985" y="0"/>
                </a:lnTo>
                <a:lnTo>
                  <a:pt x="3005985" y="1816675"/>
                </a:lnTo>
                <a:lnTo>
                  <a:pt x="0" y="181667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4" name="TextBox 44"/>
          <p:cNvSpPr txBox="1"/>
          <p:nvPr/>
        </p:nvSpPr>
        <p:spPr>
          <a:xfrm>
            <a:off x="443060" y="3123341"/>
            <a:ext cx="7465611" cy="99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799">
                <a:solidFill>
                  <a:srgbClr val="8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Diagnóstico DM</a:t>
            </a:r>
          </a:p>
          <a:p>
            <a:pPr algn="ctr">
              <a:lnSpc>
                <a:spcPts val="4031"/>
              </a:lnSpc>
            </a:pPr>
            <a:r>
              <a:rPr lang="en-US" sz="2799">
                <a:solidFill>
                  <a:srgbClr val="8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GNs; Analistas:Coords:Gerentes:Planejamento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540906" y="8128540"/>
            <a:ext cx="4766910" cy="99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799">
                <a:solidFill>
                  <a:srgbClr val="8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Construção e Validação</a:t>
            </a:r>
          </a:p>
          <a:p>
            <a:pPr algn="ctr">
              <a:lnSpc>
                <a:spcPts val="4031"/>
              </a:lnSpc>
            </a:pPr>
            <a:r>
              <a:rPr lang="en-US" sz="2799">
                <a:solidFill>
                  <a:srgbClr val="8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Material/Cases/Comunicação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170935" y="3276122"/>
            <a:ext cx="4278297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8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Repasse Analistas de Treinamento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614144" y="8495290"/>
            <a:ext cx="4432011" cy="990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799" dirty="0" err="1">
                <a:solidFill>
                  <a:srgbClr val="8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Turmas</a:t>
            </a:r>
            <a:r>
              <a:rPr lang="en-US" sz="2799" dirty="0">
                <a:solidFill>
                  <a:srgbClr val="8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algn="ctr">
              <a:lnSpc>
                <a:spcPts val="4031"/>
              </a:lnSpc>
            </a:pPr>
            <a:r>
              <a:rPr lang="en-US" sz="2799" dirty="0" err="1">
                <a:solidFill>
                  <a:srgbClr val="8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Lançamento</a:t>
            </a:r>
            <a:r>
              <a:rPr lang="en-US" sz="2799" dirty="0">
                <a:solidFill>
                  <a:srgbClr val="8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Piloto</a:t>
            </a:r>
          </a:p>
        </p:txBody>
      </p:sp>
      <p:sp>
        <p:nvSpPr>
          <p:cNvPr id="48" name="AutoShape 48"/>
          <p:cNvSpPr/>
          <p:nvPr/>
        </p:nvSpPr>
        <p:spPr>
          <a:xfrm flipV="1">
            <a:off x="4402366" y="4306938"/>
            <a:ext cx="38106" cy="777736"/>
          </a:xfrm>
          <a:prstGeom prst="line">
            <a:avLst/>
          </a:prstGeom>
          <a:ln w="19050" cap="rnd">
            <a:solidFill>
              <a:srgbClr val="88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49" name="AutoShape 49"/>
          <p:cNvSpPr/>
          <p:nvPr/>
        </p:nvSpPr>
        <p:spPr>
          <a:xfrm flipV="1">
            <a:off x="9232770" y="4306938"/>
            <a:ext cx="38106" cy="777736"/>
          </a:xfrm>
          <a:prstGeom prst="line">
            <a:avLst/>
          </a:prstGeom>
          <a:ln w="19050" cap="rnd">
            <a:solidFill>
              <a:srgbClr val="88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50" name="AutoShape 50"/>
          <p:cNvSpPr/>
          <p:nvPr/>
        </p:nvSpPr>
        <p:spPr>
          <a:xfrm flipV="1">
            <a:off x="14186904" y="4306938"/>
            <a:ext cx="38106" cy="777736"/>
          </a:xfrm>
          <a:prstGeom prst="line">
            <a:avLst/>
          </a:prstGeom>
          <a:ln w="19050" cap="rnd">
            <a:solidFill>
              <a:srgbClr val="880000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51" name="AutoShape 51"/>
          <p:cNvSpPr/>
          <p:nvPr/>
        </p:nvSpPr>
        <p:spPr>
          <a:xfrm flipV="1">
            <a:off x="6813020" y="7383237"/>
            <a:ext cx="38106" cy="777736"/>
          </a:xfrm>
          <a:prstGeom prst="line">
            <a:avLst/>
          </a:prstGeom>
          <a:ln w="19050" cap="rnd">
            <a:solidFill>
              <a:srgbClr val="525252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52" name="AutoShape 52"/>
          <p:cNvSpPr/>
          <p:nvPr/>
        </p:nvSpPr>
        <p:spPr>
          <a:xfrm flipV="1">
            <a:off x="11673075" y="7417479"/>
            <a:ext cx="38106" cy="777736"/>
          </a:xfrm>
          <a:prstGeom prst="line">
            <a:avLst/>
          </a:prstGeom>
          <a:ln w="19050" cap="rnd">
            <a:solidFill>
              <a:srgbClr val="525252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/>
          </a:p>
        </p:txBody>
      </p:sp>
      <p:grpSp>
        <p:nvGrpSpPr>
          <p:cNvPr id="53" name="Group 53"/>
          <p:cNvGrpSpPr/>
          <p:nvPr/>
        </p:nvGrpSpPr>
        <p:grpSpPr>
          <a:xfrm>
            <a:off x="3743454" y="803629"/>
            <a:ext cx="8122739" cy="1017594"/>
            <a:chOff x="0" y="0"/>
            <a:chExt cx="10830319" cy="1356792"/>
          </a:xfrm>
        </p:grpSpPr>
        <p:sp>
          <p:nvSpPr>
            <p:cNvPr id="54" name="Freeform 54"/>
            <p:cNvSpPr/>
            <p:nvPr/>
          </p:nvSpPr>
          <p:spPr>
            <a:xfrm>
              <a:off x="6350" y="6350"/>
              <a:ext cx="10819638" cy="1347470"/>
            </a:xfrm>
            <a:custGeom>
              <a:avLst/>
              <a:gdLst/>
              <a:ahLst/>
              <a:cxnLst/>
              <a:rect l="l" t="t" r="r" b="b"/>
              <a:pathLst>
                <a:path w="10819638" h="1347470">
                  <a:moveTo>
                    <a:pt x="0" y="673735"/>
                  </a:moveTo>
                  <a:cubicBezTo>
                    <a:pt x="0" y="301625"/>
                    <a:pt x="303403" y="0"/>
                    <a:pt x="677672" y="0"/>
                  </a:cubicBezTo>
                  <a:lnTo>
                    <a:pt x="10141966" y="0"/>
                  </a:lnTo>
                  <a:cubicBezTo>
                    <a:pt x="10516235" y="0"/>
                    <a:pt x="10819638" y="301625"/>
                    <a:pt x="10819638" y="673735"/>
                  </a:cubicBezTo>
                  <a:cubicBezTo>
                    <a:pt x="10819638" y="1045845"/>
                    <a:pt x="10516236" y="1347470"/>
                    <a:pt x="10141966" y="1347470"/>
                  </a:cubicBezTo>
                  <a:lnTo>
                    <a:pt x="677672" y="1347470"/>
                  </a:lnTo>
                  <a:cubicBezTo>
                    <a:pt x="303403" y="1347470"/>
                    <a:pt x="0" y="1045845"/>
                    <a:pt x="0" y="673735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3086092" y="818511"/>
            <a:ext cx="910723" cy="874557"/>
            <a:chOff x="0" y="0"/>
            <a:chExt cx="1214298" cy="1166076"/>
          </a:xfrm>
        </p:grpSpPr>
        <p:sp>
          <p:nvSpPr>
            <p:cNvPr id="56" name="Freeform 56"/>
            <p:cNvSpPr/>
            <p:nvPr/>
          </p:nvSpPr>
          <p:spPr>
            <a:xfrm>
              <a:off x="6350" y="6350"/>
              <a:ext cx="1203706" cy="1156716"/>
            </a:xfrm>
            <a:custGeom>
              <a:avLst/>
              <a:gdLst/>
              <a:ahLst/>
              <a:cxnLst/>
              <a:rect l="l" t="t" r="r" b="b"/>
              <a:pathLst>
                <a:path w="1203706" h="1156716">
                  <a:moveTo>
                    <a:pt x="0" y="578358"/>
                  </a:moveTo>
                  <a:cubicBezTo>
                    <a:pt x="0" y="258953"/>
                    <a:pt x="269494" y="0"/>
                    <a:pt x="601853" y="0"/>
                  </a:cubicBezTo>
                  <a:cubicBezTo>
                    <a:pt x="934212" y="0"/>
                    <a:pt x="1203706" y="258953"/>
                    <a:pt x="1203706" y="578358"/>
                  </a:cubicBezTo>
                  <a:cubicBezTo>
                    <a:pt x="1203706" y="897763"/>
                    <a:pt x="934212" y="1156716"/>
                    <a:pt x="601853" y="1156716"/>
                  </a:cubicBezTo>
                  <a:cubicBezTo>
                    <a:pt x="269494" y="1156716"/>
                    <a:pt x="0" y="897763"/>
                    <a:pt x="0" y="578358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4175864" y="676865"/>
            <a:ext cx="8780773" cy="1299361"/>
            <a:chOff x="0" y="0"/>
            <a:chExt cx="9454109" cy="1732482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9454110" cy="1732477"/>
            </a:xfrm>
            <a:custGeom>
              <a:avLst/>
              <a:gdLst/>
              <a:ahLst/>
              <a:cxnLst/>
              <a:rect l="l" t="t" r="r" b="b"/>
              <a:pathLst>
                <a:path w="9454110" h="1732477">
                  <a:moveTo>
                    <a:pt x="0" y="0"/>
                  </a:moveTo>
                  <a:lnTo>
                    <a:pt x="9454110" y="0"/>
                  </a:lnTo>
                  <a:lnTo>
                    <a:pt x="9454110" y="1732477"/>
                  </a:lnTo>
                  <a:lnTo>
                    <a:pt x="0" y="1732477"/>
                  </a:lnTo>
                  <a:close/>
                </a:path>
              </a:pathLst>
            </a:custGeom>
            <a:blipFill>
              <a:blip r:embed="rId12">
                <a:alphaModFix amt="0"/>
              </a:blip>
              <a:stretch>
                <a:fillRect t="-58363" b="-5429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0"/>
              <a:ext cx="9454109" cy="17324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59"/>
                </a:lnSpc>
              </a:pPr>
              <a:r>
                <a:rPr lang="en-US" sz="2800" b="1" dirty="0" err="1">
                  <a:solidFill>
                    <a:srgbClr val="880000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Construção</a:t>
              </a:r>
              <a:r>
                <a:rPr lang="en-US" sz="2800" b="1" dirty="0">
                  <a:solidFill>
                    <a:srgbClr val="880000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 do </a:t>
              </a:r>
              <a:r>
                <a:rPr lang="en-US" sz="2800" b="1" dirty="0" err="1">
                  <a:solidFill>
                    <a:srgbClr val="880000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Programa</a:t>
              </a:r>
              <a:r>
                <a:rPr lang="en-US" sz="2800" b="1" dirty="0">
                  <a:solidFill>
                    <a:srgbClr val="880000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 de </a:t>
              </a:r>
              <a:r>
                <a:rPr lang="en-US" sz="2800" b="1" dirty="0" err="1">
                  <a:solidFill>
                    <a:srgbClr val="880000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Sustentação</a:t>
              </a:r>
              <a:endParaRPr lang="en-US" sz="2800" b="1" dirty="0">
                <a:solidFill>
                  <a:srgbClr val="88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endParaRPr>
            </a:p>
            <a:p>
              <a:pPr algn="l">
                <a:lnSpc>
                  <a:spcPts val="4559"/>
                </a:lnSpc>
              </a:pPr>
              <a:r>
                <a:rPr lang="en-US" sz="3799" b="1" dirty="0">
                  <a:solidFill>
                    <a:srgbClr val="880000"/>
                  </a:solidFill>
                  <a:latin typeface="Source Sans Pro Bold"/>
                  <a:ea typeface="Source Sans Pro Bold"/>
                  <a:cs typeface="Source Sans Pro Bold"/>
                  <a:sym typeface="Source Sans Pro Bold"/>
                </a:rPr>
                <a:t>GESTÃO 360°: DM</a:t>
              </a:r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12128747" y="3616785"/>
            <a:ext cx="4432011" cy="48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799">
                <a:solidFill>
                  <a:srgbClr val="8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Roullout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4625409" y="8279187"/>
            <a:ext cx="3564360" cy="48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799" dirty="0" err="1">
                <a:solidFill>
                  <a:srgbClr val="88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Resultados</a:t>
            </a:r>
            <a:endParaRPr lang="en-US" sz="2799" dirty="0">
              <a:solidFill>
                <a:srgbClr val="88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" name="AutoShape 62"/>
          <p:cNvSpPr/>
          <p:nvPr/>
        </p:nvSpPr>
        <p:spPr>
          <a:xfrm flipV="1">
            <a:off x="16522653" y="7319505"/>
            <a:ext cx="38106" cy="777736"/>
          </a:xfrm>
          <a:prstGeom prst="line">
            <a:avLst/>
          </a:prstGeom>
          <a:ln w="19050" cap="rnd">
            <a:solidFill>
              <a:srgbClr val="525252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pt-BR"/>
          </a:p>
        </p:txBody>
      </p:sp>
      <p:grpSp>
        <p:nvGrpSpPr>
          <p:cNvPr id="63" name="Group 63"/>
          <p:cNvGrpSpPr/>
          <p:nvPr/>
        </p:nvGrpSpPr>
        <p:grpSpPr>
          <a:xfrm>
            <a:off x="10027934" y="-3510534"/>
            <a:ext cx="10598096" cy="10156117"/>
            <a:chOff x="0" y="0"/>
            <a:chExt cx="14130795" cy="13541489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4130782" cy="13541502"/>
            </a:xfrm>
            <a:custGeom>
              <a:avLst/>
              <a:gdLst/>
              <a:ahLst/>
              <a:cxnLst/>
              <a:rect l="l" t="t" r="r" b="b"/>
              <a:pathLst>
                <a:path w="14130782" h="13541502">
                  <a:moveTo>
                    <a:pt x="0" y="0"/>
                  </a:moveTo>
                  <a:lnTo>
                    <a:pt x="14130782" y="0"/>
                  </a:lnTo>
                  <a:lnTo>
                    <a:pt x="14130782" y="13541502"/>
                  </a:lnTo>
                  <a:lnTo>
                    <a:pt x="0" y="13541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 rot="3540">
            <a:off x="1293152" y="2749515"/>
            <a:ext cx="921088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234440" y="3015024"/>
            <a:ext cx="1065276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riorizar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otencializar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rosperar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PDVs-e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8678" y="1485586"/>
            <a:ext cx="661799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Método 3P do GN: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6714" y="4014873"/>
            <a:ext cx="16096707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endParaRPr/>
          </a:p>
          <a:p>
            <a:pPr algn="l">
              <a:lnSpc>
                <a:spcPts val="3240"/>
              </a:lnSpc>
            </a:pPr>
            <a:r>
              <a:rPr lang="en-US" sz="2700" b="1" spc="226">
                <a:solidFill>
                  <a:srgbClr val="40404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Prosperar </a:t>
            </a:r>
          </a:p>
          <a:p>
            <a:pPr algn="l">
              <a:lnSpc>
                <a:spcPts val="3240"/>
              </a:lnSpc>
            </a:pPr>
            <a:r>
              <a:rPr lang="en-US" sz="2700" spc="226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Gerar crescimento sustentável da carteira. O resultado das duas etapas anteriores é a construção de um ecossistema comercial mais forte. Prosperar significa transformar </a:t>
            </a:r>
            <a:r>
              <a:rPr lang="en-US" sz="2700" b="1" spc="226">
                <a:solidFill>
                  <a:srgbClr val="40404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dados, relacionamento e estratégia em crescimento consistente de vendas</a:t>
            </a:r>
            <a:r>
              <a:rPr lang="en-US" sz="2700" spc="226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46714" y="6603253"/>
            <a:ext cx="7239594" cy="260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i="1" spc="209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Guardião da experiência do cliente</a:t>
            </a:r>
          </a:p>
          <a:p>
            <a:pPr algn="ctr">
              <a:lnSpc>
                <a:spcPts val="2999"/>
              </a:lnSpc>
              <a:spcBef>
                <a:spcPct val="0"/>
              </a:spcBef>
            </a:pPr>
            <a:endParaRPr lang="en-US" sz="2499" b="1" i="1" spc="209">
              <a:solidFill>
                <a:srgbClr val="880000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i="1" spc="209">
                <a:solidFill>
                  <a:srgbClr val="00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Ao orientar processos e corrigir rotas, o GN assegura que a jornada do cliente seja rápida, clara e sem fricções — o que aumenta conversão e fideliza.</a:t>
            </a:r>
          </a:p>
          <a:p>
            <a:pPr algn="ctr">
              <a:lnSpc>
                <a:spcPts val="2999"/>
              </a:lnSpc>
              <a:spcBef>
                <a:spcPct val="0"/>
              </a:spcBef>
            </a:pPr>
            <a:endParaRPr lang="en-US" sz="2499" i="1" spc="209">
              <a:solidFill>
                <a:srgbClr val="000000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495068" y="6603253"/>
            <a:ext cx="7594132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i="1" spc="209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Embaixador da mudança</a:t>
            </a:r>
          </a:p>
          <a:p>
            <a:pPr algn="ctr">
              <a:lnSpc>
                <a:spcPts val="2999"/>
              </a:lnSpc>
              <a:spcBef>
                <a:spcPct val="0"/>
              </a:spcBef>
            </a:pPr>
            <a:endParaRPr lang="en-US" sz="2499" b="1" i="1" spc="209">
              <a:solidFill>
                <a:srgbClr val="880000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i="1" spc="209">
                <a:solidFill>
                  <a:srgbClr val="000000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É quem inspira o time, reforça a cultura de inovação, rompe resistências e cria um ambiente de aprendizado contínuo.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281247" y="4073069"/>
            <a:ext cx="9198868" cy="898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en-US" sz="6499" b="1" spc="857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O Método 3P do GN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6692734" y="-2"/>
            <a:ext cx="11595266" cy="10287002"/>
          </a:xfrm>
          <a:custGeom>
            <a:avLst/>
            <a:gdLst/>
            <a:ahLst/>
            <a:cxnLst/>
            <a:rect l="l" t="t" r="r" b="b"/>
            <a:pathLst>
              <a:path w="11595266" h="10287002">
                <a:moveTo>
                  <a:pt x="11595266" y="0"/>
                </a:moveTo>
                <a:lnTo>
                  <a:pt x="0" y="0"/>
                </a:lnTo>
                <a:lnTo>
                  <a:pt x="0" y="10287002"/>
                </a:lnTo>
                <a:lnTo>
                  <a:pt x="11595266" y="10287002"/>
                </a:lnTo>
                <a:lnTo>
                  <a:pt x="11595266" y="0"/>
                </a:lnTo>
                <a:close/>
              </a:path>
            </a:pathLst>
          </a:custGeom>
          <a:blipFill>
            <a:blip r:embed="rId6"/>
            <a:stretch>
              <a:fillRect r="-5771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338150" y="5786493"/>
            <a:ext cx="9069116" cy="2274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05"/>
              </a:lnSpc>
            </a:pPr>
            <a:r>
              <a:rPr lang="en-US" sz="5847" b="1" i="1" u="none" strike="noStrike" spc="666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Priorizar, Potencializar e Prosperar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326707"/>
            <a:ext cx="8868421" cy="125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7"/>
              </a:lnSpc>
            </a:pPr>
            <a:r>
              <a:rPr lang="en-US" sz="5847" b="1" i="1" spc="385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DESAFIO DA CAIXA DE VERDADES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26FBB-AE4E-C1B2-759D-0CB7514A1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D7D929C-5963-7F3F-AD89-DD3B923DC5BB}"/>
              </a:ext>
            </a:extLst>
          </p:cNvPr>
          <p:cNvGrpSpPr/>
          <p:nvPr/>
        </p:nvGrpSpPr>
        <p:grpSpPr>
          <a:xfrm>
            <a:off x="35250" y="-22784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5E04D65B-27C9-D97F-0786-893007626052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75BAC148-8A03-2A2C-F8E9-1FA7FE336DFD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D8614A5C-F5F2-7462-E1C3-4BFD77D1340A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4A38BCBD-3A0A-52ED-6F88-A243214DB4BD}"/>
              </a:ext>
            </a:extLst>
          </p:cNvPr>
          <p:cNvSpPr txBox="1"/>
          <p:nvPr/>
        </p:nvSpPr>
        <p:spPr>
          <a:xfrm>
            <a:off x="-19050" y="9652635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2D324CF7-4B58-3E34-933D-3B198EB1BFF6}"/>
              </a:ext>
            </a:extLst>
          </p:cNvPr>
          <p:cNvSpPr/>
          <p:nvPr/>
        </p:nvSpPr>
        <p:spPr>
          <a:xfrm rot="2520">
            <a:off x="4265314" y="8843230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7848664-88AE-3B42-E59F-0B81389E7591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51BC7D6-6B20-7E1F-C931-5B56A3E44937}"/>
              </a:ext>
            </a:extLst>
          </p:cNvPr>
          <p:cNvSpPr/>
          <p:nvPr/>
        </p:nvSpPr>
        <p:spPr>
          <a:xfrm>
            <a:off x="15224312" y="285750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8" r="-3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3CAE2015-1F56-3949-B6A9-D53238A3D499}"/>
              </a:ext>
            </a:extLst>
          </p:cNvPr>
          <p:cNvSpPr/>
          <p:nvPr/>
        </p:nvSpPr>
        <p:spPr>
          <a:xfrm rot="3540">
            <a:off x="1293152" y="2243338"/>
            <a:ext cx="921088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84B16B1-788E-24BF-E234-EE782A58A5BE}"/>
              </a:ext>
            </a:extLst>
          </p:cNvPr>
          <p:cNvSpPr txBox="1"/>
          <p:nvPr/>
        </p:nvSpPr>
        <p:spPr>
          <a:xfrm>
            <a:off x="614253" y="2389482"/>
            <a:ext cx="102136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riorizar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otencializar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rosperar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PDVs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F89E4F7-3CCE-0040-0A43-449F0B8CC37F}"/>
              </a:ext>
            </a:extLst>
          </p:cNvPr>
          <p:cNvSpPr txBox="1"/>
          <p:nvPr/>
        </p:nvSpPr>
        <p:spPr>
          <a:xfrm>
            <a:off x="1120854" y="1292552"/>
            <a:ext cx="677039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Método 3P do GN: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130846A-E10E-0D98-76B9-9EE184BFDD12}"/>
              </a:ext>
            </a:extLst>
          </p:cNvPr>
          <p:cNvSpPr txBox="1"/>
          <p:nvPr/>
        </p:nvSpPr>
        <p:spPr>
          <a:xfrm>
            <a:off x="12702584" y="4158384"/>
            <a:ext cx="4758855" cy="3657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1)Analise de dados da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Carteira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para as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prioridades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ações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2)PDVs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geram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maior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volume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tem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oportunidades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crescimento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3)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Regiões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possuam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maior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potencial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conversão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4)Performance do PDV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5)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Incentivar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com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ênfase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participação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programas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incentivo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6)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Potencial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mercado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região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PDV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analisando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disponibilidade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infraestrutura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(ex.: HPs livre para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ações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venda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BL)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C0FF9C9-14D9-21E3-E888-C9B0C22F6DBB}"/>
              </a:ext>
            </a:extLst>
          </p:cNvPr>
          <p:cNvSpPr txBox="1"/>
          <p:nvPr/>
        </p:nvSpPr>
        <p:spPr>
          <a:xfrm>
            <a:off x="8202473" y="1269843"/>
            <a:ext cx="9503866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  <a:spcBef>
                <a:spcPct val="0"/>
              </a:spcBef>
            </a:pPr>
            <a:r>
              <a:rPr lang="en-US" sz="3699" b="1" i="1" spc="924" dirty="0" err="1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Desafio</a:t>
            </a:r>
            <a:r>
              <a:rPr lang="en-US" sz="3699" b="1" i="1" spc="924" dirty="0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da Caixa das </a:t>
            </a:r>
            <a:r>
              <a:rPr lang="en-US" sz="3699" b="1" i="1" spc="924" dirty="0" err="1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Verdades</a:t>
            </a:r>
            <a:r>
              <a:rPr lang="en-US" sz="3699" b="1" i="1" spc="924" dirty="0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- CHAT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7B78D5A7-367F-7270-2B8A-2CDE13A9724D}"/>
              </a:ext>
            </a:extLst>
          </p:cNvPr>
          <p:cNvGrpSpPr/>
          <p:nvPr/>
        </p:nvGrpSpPr>
        <p:grpSpPr>
          <a:xfrm>
            <a:off x="12127429" y="3690984"/>
            <a:ext cx="5578910" cy="5628131"/>
            <a:chOff x="6493309" y="4055363"/>
            <a:chExt cx="5578910" cy="5628131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B57AC395-4901-F4C0-B4F3-BBA3D7CD81D2}"/>
                </a:ext>
              </a:extLst>
            </p:cNvPr>
            <p:cNvSpPr/>
            <p:nvPr/>
          </p:nvSpPr>
          <p:spPr>
            <a:xfrm>
              <a:off x="6493309" y="4055363"/>
              <a:ext cx="5578910" cy="562813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1F646BC6-1140-130A-CAA9-546DEC6D4FEC}"/>
                </a:ext>
              </a:extLst>
            </p:cNvPr>
            <p:cNvSpPr txBox="1"/>
            <p:nvPr/>
          </p:nvSpPr>
          <p:spPr>
            <a:xfrm>
              <a:off x="7391400" y="4686300"/>
              <a:ext cx="4114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chemeClr val="bg1"/>
                  </a:solidFill>
                  <a:latin typeface="AmX" panose="020B0604020202020204" charset="0"/>
                  <a:ea typeface="Source Sans Pro Bold"/>
                  <a:sym typeface="Source Sans Pro Bold"/>
                </a:rPr>
                <a:t>Priorizar</a:t>
              </a:r>
              <a:endParaRPr lang="pt-BR" sz="4800" b="1" dirty="0">
                <a:solidFill>
                  <a:schemeClr val="bg1"/>
                </a:solidFill>
                <a:latin typeface="AmX" panose="020B0604020202020204" charset="0"/>
              </a:endParaRPr>
            </a:p>
          </p:txBody>
        </p:sp>
        <p:pic>
          <p:nvPicPr>
            <p:cNvPr id="30" name="Gráfico 29" descr="Foguete estrutura de tópicos">
              <a:extLst>
                <a:ext uri="{FF2B5EF4-FFF2-40B4-BE49-F238E27FC236}">
                  <a16:creationId xmlns:a16="http://schemas.microsoft.com/office/drawing/2014/main" id="{F674B4E8-A469-1EE1-7B0E-956AA004F4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050" y="5759041"/>
              <a:ext cx="3009900" cy="300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445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748D3-615E-150F-B0A2-9C942DB71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490709C-EC42-6C16-B70E-0B3BC523F9ED}"/>
              </a:ext>
            </a:extLst>
          </p:cNvPr>
          <p:cNvGrpSpPr/>
          <p:nvPr/>
        </p:nvGrpSpPr>
        <p:grpSpPr>
          <a:xfrm>
            <a:off x="35250" y="-22784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551A7A6B-9B4A-A5F7-5CCB-C65A37ACDB0C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C49FA643-5A89-E864-F52F-8622D0AD6ABF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A3FE6CA9-CE36-DEB1-9768-EB2AA0631F2B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75A87D8C-3EBA-1EAE-F37B-84BFA742DAAB}"/>
              </a:ext>
            </a:extLst>
          </p:cNvPr>
          <p:cNvSpPr txBox="1"/>
          <p:nvPr/>
        </p:nvSpPr>
        <p:spPr>
          <a:xfrm>
            <a:off x="318602" y="8680504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0791F13-AEE9-25EC-9987-75AA8335E3D3}"/>
              </a:ext>
            </a:extLst>
          </p:cNvPr>
          <p:cNvSpPr/>
          <p:nvPr/>
        </p:nvSpPr>
        <p:spPr>
          <a:xfrm rot="2520">
            <a:off x="4265314" y="8843230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47C1C19-EEF7-CCA3-4C4F-BA122FE06B8E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0C33495-BD8C-4E91-B530-1F2FD15868DF}"/>
              </a:ext>
            </a:extLst>
          </p:cNvPr>
          <p:cNvSpPr/>
          <p:nvPr/>
        </p:nvSpPr>
        <p:spPr>
          <a:xfrm>
            <a:off x="15224312" y="285750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8" r="-3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6E1F42C5-727D-D990-0BDB-0322FE1E37CF}"/>
              </a:ext>
            </a:extLst>
          </p:cNvPr>
          <p:cNvSpPr/>
          <p:nvPr/>
        </p:nvSpPr>
        <p:spPr>
          <a:xfrm rot="3540">
            <a:off x="1293152" y="2243338"/>
            <a:ext cx="921088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0512AC0-7C53-784F-CEA8-8F1B53CC89F4}"/>
              </a:ext>
            </a:extLst>
          </p:cNvPr>
          <p:cNvSpPr txBox="1"/>
          <p:nvPr/>
        </p:nvSpPr>
        <p:spPr>
          <a:xfrm>
            <a:off x="614253" y="2389482"/>
            <a:ext cx="102136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riorizar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otencializar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rosperar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PDVs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56E2110-00CE-E305-F396-91A9A2D587A6}"/>
              </a:ext>
            </a:extLst>
          </p:cNvPr>
          <p:cNvSpPr txBox="1"/>
          <p:nvPr/>
        </p:nvSpPr>
        <p:spPr>
          <a:xfrm>
            <a:off x="1120854" y="1292552"/>
            <a:ext cx="677039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Método 3P do GN: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0E9A2C3-71D1-80B2-DDD5-A3F0A5479658}"/>
              </a:ext>
            </a:extLst>
          </p:cNvPr>
          <p:cNvSpPr txBox="1"/>
          <p:nvPr/>
        </p:nvSpPr>
        <p:spPr>
          <a:xfrm>
            <a:off x="12702584" y="4158384"/>
            <a:ext cx="4758855" cy="3657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1)Analise de dados da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Carteira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para as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prioridades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ações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2)PDVs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geram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maior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volume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tem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oportunidades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crescimento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3)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Regiões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possuam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maior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potencial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conversão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4)Performance do PDV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5)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Incentivar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com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ênfase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participação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programas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incentivo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6)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Potencial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mercado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região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PDV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analisando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disponibilidade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infraestrutura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(ex.: HPs livre para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ações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venda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BL)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DBF4A17-0C84-90AE-D141-610A6781E681}"/>
              </a:ext>
            </a:extLst>
          </p:cNvPr>
          <p:cNvSpPr txBox="1"/>
          <p:nvPr/>
        </p:nvSpPr>
        <p:spPr>
          <a:xfrm>
            <a:off x="6579875" y="4042439"/>
            <a:ext cx="5492344" cy="29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endParaRPr dirty="0"/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1)Gerar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crescimento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sustentável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carteira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2)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Contruir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um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ecossistema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forte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compartilhamento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boas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praticas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3)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melhores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PDVs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continuamente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desenvolvidos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e benchmark. 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4)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Novos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pontos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demonstrem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gerar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resultado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com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novas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ações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5)A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presença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marca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se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fortalece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no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território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6)O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aperfeiçoamento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constante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GN com as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tendências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mercado para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inspirar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61F8B42-3293-45C5-A8D4-4D93592EC2BD}"/>
              </a:ext>
            </a:extLst>
          </p:cNvPr>
          <p:cNvSpPr txBox="1"/>
          <p:nvPr/>
        </p:nvSpPr>
        <p:spPr>
          <a:xfrm>
            <a:off x="8202473" y="1269843"/>
            <a:ext cx="9503866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  <a:spcBef>
                <a:spcPct val="0"/>
              </a:spcBef>
            </a:pPr>
            <a:r>
              <a:rPr lang="en-US" sz="3699" b="1" i="1" spc="924" dirty="0" err="1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Desafio</a:t>
            </a:r>
            <a:r>
              <a:rPr lang="en-US" sz="3699" b="1" i="1" spc="924" dirty="0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da Caixa das </a:t>
            </a:r>
            <a:r>
              <a:rPr lang="en-US" sz="3699" b="1" i="1" spc="924" dirty="0" err="1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Verdades</a:t>
            </a:r>
            <a:r>
              <a:rPr lang="en-US" sz="3699" b="1" i="1" spc="924" dirty="0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- CHAT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6D7968E7-8EDC-B4A1-A47B-9ED9EE013EA9}"/>
              </a:ext>
            </a:extLst>
          </p:cNvPr>
          <p:cNvGrpSpPr/>
          <p:nvPr/>
        </p:nvGrpSpPr>
        <p:grpSpPr>
          <a:xfrm>
            <a:off x="6467593" y="3710034"/>
            <a:ext cx="5578910" cy="5628131"/>
            <a:chOff x="6493309" y="4055363"/>
            <a:chExt cx="5578910" cy="5628131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3D539F29-5E7D-3A33-F637-35538B931F36}"/>
                </a:ext>
              </a:extLst>
            </p:cNvPr>
            <p:cNvSpPr/>
            <p:nvPr/>
          </p:nvSpPr>
          <p:spPr>
            <a:xfrm>
              <a:off x="6493309" y="4055363"/>
              <a:ext cx="5578910" cy="562813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A465ADDC-414B-7AA5-8DF4-E939AC2F5A61}"/>
                </a:ext>
              </a:extLst>
            </p:cNvPr>
            <p:cNvSpPr txBox="1"/>
            <p:nvPr/>
          </p:nvSpPr>
          <p:spPr>
            <a:xfrm>
              <a:off x="7391400" y="4686300"/>
              <a:ext cx="4114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chemeClr val="bg1"/>
                  </a:solidFill>
                  <a:latin typeface="AmX" panose="020B0604020202020204" charset="0"/>
                  <a:ea typeface="Source Sans Pro Bold"/>
                  <a:cs typeface="Source Sans Pro Bold"/>
                  <a:sym typeface="Source Sans Pro Bold"/>
                </a:rPr>
                <a:t>P</a:t>
              </a:r>
              <a:r>
                <a:rPr lang="en-US" sz="4800" b="1" dirty="0" err="1">
                  <a:solidFill>
                    <a:schemeClr val="bg1"/>
                  </a:solidFill>
                  <a:latin typeface="AmX" panose="020B0604020202020204" charset="0"/>
                  <a:ea typeface="Source Sans Pro"/>
                  <a:cs typeface="Source Sans Pro"/>
                  <a:sym typeface="Source Sans Pro"/>
                </a:rPr>
                <a:t>rosperar</a:t>
              </a:r>
              <a:endParaRPr lang="pt-BR" sz="4800" b="1" dirty="0">
                <a:solidFill>
                  <a:schemeClr val="bg1"/>
                </a:solidFill>
                <a:latin typeface="AmX" panose="020B0604020202020204" charset="0"/>
              </a:endParaRPr>
            </a:p>
          </p:txBody>
        </p:sp>
        <p:pic>
          <p:nvPicPr>
            <p:cNvPr id="21" name="Gráfico 20" descr="Foguete estrutura de tópicos">
              <a:extLst>
                <a:ext uri="{FF2B5EF4-FFF2-40B4-BE49-F238E27FC236}">
                  <a16:creationId xmlns:a16="http://schemas.microsoft.com/office/drawing/2014/main" id="{7EA174A7-0ABD-21B3-94CD-EE0C22B6BB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050" y="5759041"/>
              <a:ext cx="3009900" cy="3009900"/>
            </a:xfrm>
            <a:prstGeom prst="rect">
              <a:avLst/>
            </a:prstGeom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571B6D2E-8C07-D067-09AA-D2450D9F896B}"/>
              </a:ext>
            </a:extLst>
          </p:cNvPr>
          <p:cNvGrpSpPr/>
          <p:nvPr/>
        </p:nvGrpSpPr>
        <p:grpSpPr>
          <a:xfrm>
            <a:off x="12379867" y="3710034"/>
            <a:ext cx="5578910" cy="5628131"/>
            <a:chOff x="6493309" y="4055363"/>
            <a:chExt cx="5578910" cy="5628131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3999021D-D335-BA40-0531-0363DF3C4C56}"/>
                </a:ext>
              </a:extLst>
            </p:cNvPr>
            <p:cNvSpPr/>
            <p:nvPr/>
          </p:nvSpPr>
          <p:spPr>
            <a:xfrm>
              <a:off x="6493309" y="4055363"/>
              <a:ext cx="5578910" cy="562813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B59AC82E-725E-7837-F2E5-63385AFC576D}"/>
                </a:ext>
              </a:extLst>
            </p:cNvPr>
            <p:cNvSpPr txBox="1"/>
            <p:nvPr/>
          </p:nvSpPr>
          <p:spPr>
            <a:xfrm>
              <a:off x="7391400" y="4686300"/>
              <a:ext cx="4114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chemeClr val="bg1"/>
                  </a:solidFill>
                  <a:latin typeface="AmX" panose="020B0604020202020204" charset="0"/>
                  <a:ea typeface="Source Sans Pro Bold"/>
                  <a:sym typeface="Source Sans Pro Bold"/>
                </a:rPr>
                <a:t>Priorizar</a:t>
              </a:r>
              <a:endParaRPr lang="pt-BR" sz="4800" b="1" dirty="0">
                <a:solidFill>
                  <a:schemeClr val="bg1"/>
                </a:solidFill>
                <a:latin typeface="AmX" panose="020B0604020202020204" charset="0"/>
              </a:endParaRPr>
            </a:p>
          </p:txBody>
        </p:sp>
        <p:pic>
          <p:nvPicPr>
            <p:cNvPr id="30" name="Gráfico 29" descr="Foguete estrutura de tópicos">
              <a:extLst>
                <a:ext uri="{FF2B5EF4-FFF2-40B4-BE49-F238E27FC236}">
                  <a16:creationId xmlns:a16="http://schemas.microsoft.com/office/drawing/2014/main" id="{C2FF117B-263E-9E16-5275-F03DDD7195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050" y="5759041"/>
              <a:ext cx="3009900" cy="300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5442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6FBAE-67A8-0752-9B8B-82F434AD2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A538FB1-5DF7-1E21-527A-57AFC1FC0862}"/>
              </a:ext>
            </a:extLst>
          </p:cNvPr>
          <p:cNvGrpSpPr/>
          <p:nvPr/>
        </p:nvGrpSpPr>
        <p:grpSpPr>
          <a:xfrm>
            <a:off x="35250" y="-22784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6714C8D8-99E9-61A9-E3EB-BDCA3AAEA43D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2F62499B-3C4F-6407-7CBF-6F5D94D31A95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A0978639-5A1B-1650-01BB-BC86BD6EACD9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08C7A7DB-56AD-D2BD-4216-4E97ECFE70BC}"/>
              </a:ext>
            </a:extLst>
          </p:cNvPr>
          <p:cNvSpPr txBox="1"/>
          <p:nvPr/>
        </p:nvSpPr>
        <p:spPr>
          <a:xfrm>
            <a:off x="376905" y="9731506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CF089923-61CD-ED23-DFAB-58D6504039E3}"/>
              </a:ext>
            </a:extLst>
          </p:cNvPr>
          <p:cNvSpPr/>
          <p:nvPr/>
        </p:nvSpPr>
        <p:spPr>
          <a:xfrm rot="2520">
            <a:off x="4265314" y="8843230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3CEC816-2332-5F0E-CF37-BCAB85D4EEC7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1FE6BF0-3D3A-577D-40AF-28DB1143B9A9}"/>
              </a:ext>
            </a:extLst>
          </p:cNvPr>
          <p:cNvSpPr/>
          <p:nvPr/>
        </p:nvSpPr>
        <p:spPr>
          <a:xfrm>
            <a:off x="15224312" y="285750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8" r="-3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867413EF-C050-6DD2-E97A-7CD3462BF165}"/>
              </a:ext>
            </a:extLst>
          </p:cNvPr>
          <p:cNvSpPr/>
          <p:nvPr/>
        </p:nvSpPr>
        <p:spPr>
          <a:xfrm rot="3540">
            <a:off x="1293152" y="2243338"/>
            <a:ext cx="921088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67B40F5-D796-14DE-4E6E-B2DB282DEF9D}"/>
              </a:ext>
            </a:extLst>
          </p:cNvPr>
          <p:cNvSpPr txBox="1"/>
          <p:nvPr/>
        </p:nvSpPr>
        <p:spPr>
          <a:xfrm>
            <a:off x="614253" y="2389482"/>
            <a:ext cx="10213674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riorizar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otencializar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rosperar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PDVs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1F8B1BE-62BE-6277-9075-3AE98C6F8BC6}"/>
              </a:ext>
            </a:extLst>
          </p:cNvPr>
          <p:cNvSpPr txBox="1"/>
          <p:nvPr/>
        </p:nvSpPr>
        <p:spPr>
          <a:xfrm>
            <a:off x="1120854" y="1292552"/>
            <a:ext cx="677039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Método 3P do GN: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FA183D3-3F1B-8349-AD57-E6F09A7DFC98}"/>
              </a:ext>
            </a:extLst>
          </p:cNvPr>
          <p:cNvSpPr txBox="1"/>
          <p:nvPr/>
        </p:nvSpPr>
        <p:spPr>
          <a:xfrm>
            <a:off x="12702584" y="4158384"/>
            <a:ext cx="4758855" cy="36572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1)Analise de dados da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Carteira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para as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prioridades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ações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2)PDVs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geram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maior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volume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tem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oportunidades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crescimento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3)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Regiões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possuam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maior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potencial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conversão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4)Performance do PDV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5)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Incentivar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com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ênfase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participação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programas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incentivo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6)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Potencial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mercado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região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PDV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analisando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disponibilidade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infraestrutura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(ex.: HPs livre para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ações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venda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BL)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18DF3DB-41B5-3C2C-6800-B2EB93526D9C}"/>
              </a:ext>
            </a:extLst>
          </p:cNvPr>
          <p:cNvSpPr txBox="1"/>
          <p:nvPr/>
        </p:nvSpPr>
        <p:spPr>
          <a:xfrm>
            <a:off x="1120854" y="3955981"/>
            <a:ext cx="4319117" cy="347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endParaRPr dirty="0"/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Desenvolver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PDVs com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maior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capacidade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crescimento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2)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Ampliar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o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acompanhamento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desempenho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parceiros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intermediários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3)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Orientação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sobre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portfólio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produtos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potenciais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região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4)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Incentivo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à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participação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programas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como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o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Gigaclube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5)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Apoio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argumentação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vendas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6)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Estímulo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aumento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mix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produtos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D0EF8F4-3C09-A56B-5240-1E83FE91AEEE}"/>
              </a:ext>
            </a:extLst>
          </p:cNvPr>
          <p:cNvSpPr txBox="1"/>
          <p:nvPr/>
        </p:nvSpPr>
        <p:spPr>
          <a:xfrm>
            <a:off x="6579875" y="4042439"/>
            <a:ext cx="5492344" cy="29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endParaRPr dirty="0"/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1)Gerar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crescimento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sustentável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carteira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2)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Contruir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um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ecossistema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forte de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compartilhamento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boas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praticas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3)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melhores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PDVs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são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continuamente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desenvolvidos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e benchmark. 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4)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Novos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pontos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demonstrem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gerar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resultado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com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novas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ações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5)A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presença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marca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se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fortalece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no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território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algn="l">
              <a:lnSpc>
                <a:spcPts val="2160"/>
              </a:lnSpc>
            </a:pP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6)O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aperfeiçoamento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constante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GN com as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tendências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mercado para </a:t>
            </a:r>
            <a:r>
              <a:rPr lang="en-US" sz="1800" i="1" spc="135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inspirar</a:t>
            </a:r>
            <a:r>
              <a:rPr lang="en-US" sz="1800" i="1" spc="135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16EE7E3-1EE5-0946-EC4F-15586283FE29}"/>
              </a:ext>
            </a:extLst>
          </p:cNvPr>
          <p:cNvSpPr txBox="1"/>
          <p:nvPr/>
        </p:nvSpPr>
        <p:spPr>
          <a:xfrm>
            <a:off x="8202473" y="1269843"/>
            <a:ext cx="9503866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  <a:spcBef>
                <a:spcPct val="0"/>
              </a:spcBef>
            </a:pPr>
            <a:r>
              <a:rPr lang="en-US" sz="3699" b="1" i="1" spc="924" dirty="0" err="1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Desafio</a:t>
            </a:r>
            <a:r>
              <a:rPr lang="en-US" sz="3699" b="1" i="1" spc="924" dirty="0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da Caixa das </a:t>
            </a:r>
            <a:r>
              <a:rPr lang="en-US" sz="3699" b="1" i="1" spc="924" dirty="0" err="1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Verdades</a:t>
            </a:r>
            <a:r>
              <a:rPr lang="en-US" sz="3699" b="1" i="1" spc="924" dirty="0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- CHAT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ABCCC5B-47CE-7802-F871-F7414243B3B6}"/>
              </a:ext>
            </a:extLst>
          </p:cNvPr>
          <p:cNvGrpSpPr/>
          <p:nvPr/>
        </p:nvGrpSpPr>
        <p:grpSpPr>
          <a:xfrm>
            <a:off x="6380381" y="3843174"/>
            <a:ext cx="5578910" cy="5628131"/>
            <a:chOff x="6493309" y="4055363"/>
            <a:chExt cx="5578910" cy="5628131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A8D41016-880E-6B97-0BA3-86BA14B73859}"/>
                </a:ext>
              </a:extLst>
            </p:cNvPr>
            <p:cNvSpPr/>
            <p:nvPr/>
          </p:nvSpPr>
          <p:spPr>
            <a:xfrm>
              <a:off x="6493309" y="4055363"/>
              <a:ext cx="5578910" cy="562813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CF6F2F4E-D3A1-90DA-2661-8FE2D19395A2}"/>
                </a:ext>
              </a:extLst>
            </p:cNvPr>
            <p:cNvSpPr txBox="1"/>
            <p:nvPr/>
          </p:nvSpPr>
          <p:spPr>
            <a:xfrm>
              <a:off x="7391400" y="4686300"/>
              <a:ext cx="4114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chemeClr val="bg1"/>
                  </a:solidFill>
                  <a:latin typeface="AmX" panose="020B0604020202020204" charset="0"/>
                  <a:ea typeface="Source Sans Pro Bold"/>
                  <a:cs typeface="Source Sans Pro Bold"/>
                  <a:sym typeface="Source Sans Pro Bold"/>
                </a:rPr>
                <a:t>P</a:t>
              </a:r>
              <a:r>
                <a:rPr lang="en-US" sz="4800" b="1" dirty="0" err="1">
                  <a:solidFill>
                    <a:schemeClr val="bg1"/>
                  </a:solidFill>
                  <a:latin typeface="AmX" panose="020B0604020202020204" charset="0"/>
                  <a:ea typeface="Source Sans Pro"/>
                  <a:cs typeface="Source Sans Pro"/>
                  <a:sym typeface="Source Sans Pro"/>
                </a:rPr>
                <a:t>rosperar</a:t>
              </a:r>
              <a:endParaRPr lang="pt-BR" sz="4800" b="1" dirty="0">
                <a:solidFill>
                  <a:schemeClr val="bg1"/>
                </a:solidFill>
                <a:latin typeface="AmX" panose="020B0604020202020204" charset="0"/>
              </a:endParaRPr>
            </a:p>
          </p:txBody>
        </p:sp>
        <p:pic>
          <p:nvPicPr>
            <p:cNvPr id="21" name="Gráfico 20" descr="Foguete estrutura de tópicos">
              <a:extLst>
                <a:ext uri="{FF2B5EF4-FFF2-40B4-BE49-F238E27FC236}">
                  <a16:creationId xmlns:a16="http://schemas.microsoft.com/office/drawing/2014/main" id="{ADEDF746-92CD-13C2-19FE-BF03E6E8812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050" y="5759041"/>
              <a:ext cx="3009900" cy="3009900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5F58978-70FA-4916-4911-FA9EC521B4C2}"/>
              </a:ext>
            </a:extLst>
          </p:cNvPr>
          <p:cNvGrpSpPr/>
          <p:nvPr/>
        </p:nvGrpSpPr>
        <p:grpSpPr>
          <a:xfrm>
            <a:off x="490957" y="3843175"/>
            <a:ext cx="5578910" cy="5628131"/>
            <a:chOff x="6493309" y="4055363"/>
            <a:chExt cx="5578910" cy="5628131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986D08CD-EBA5-BA24-58F8-3B5E3932D21D}"/>
                </a:ext>
              </a:extLst>
            </p:cNvPr>
            <p:cNvSpPr/>
            <p:nvPr/>
          </p:nvSpPr>
          <p:spPr>
            <a:xfrm>
              <a:off x="6493309" y="4055363"/>
              <a:ext cx="5578910" cy="562813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8D9DE3F2-F988-3F8C-F50E-DE8D1FDCB487}"/>
                </a:ext>
              </a:extLst>
            </p:cNvPr>
            <p:cNvSpPr txBox="1"/>
            <p:nvPr/>
          </p:nvSpPr>
          <p:spPr>
            <a:xfrm>
              <a:off x="7391400" y="4686300"/>
              <a:ext cx="4114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chemeClr val="bg1"/>
                  </a:solidFill>
                  <a:latin typeface="AmX" panose="020B0604020202020204" charset="0"/>
                  <a:ea typeface="Source Sans Pro Bold"/>
                  <a:sym typeface="Source Sans Pro Bold"/>
                </a:rPr>
                <a:t>Potencializar</a:t>
              </a:r>
              <a:endParaRPr lang="pt-BR" sz="4800" b="1" dirty="0">
                <a:solidFill>
                  <a:schemeClr val="bg1"/>
                </a:solidFill>
                <a:latin typeface="AmX" panose="020B0604020202020204" charset="0"/>
              </a:endParaRPr>
            </a:p>
          </p:txBody>
        </p:sp>
        <p:pic>
          <p:nvPicPr>
            <p:cNvPr id="26" name="Gráfico 25" descr="Foguete estrutura de tópicos">
              <a:extLst>
                <a:ext uri="{FF2B5EF4-FFF2-40B4-BE49-F238E27FC236}">
                  <a16:creationId xmlns:a16="http://schemas.microsoft.com/office/drawing/2014/main" id="{6DD97C1B-3CFB-F5E3-59D5-F88D7024839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050" y="5759041"/>
              <a:ext cx="3009900" cy="3009900"/>
            </a:xfrm>
            <a:prstGeom prst="rect">
              <a:avLst/>
            </a:prstGeom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0F78AF5E-5877-6E69-260B-9BB860B08298}"/>
              </a:ext>
            </a:extLst>
          </p:cNvPr>
          <p:cNvGrpSpPr/>
          <p:nvPr/>
        </p:nvGrpSpPr>
        <p:grpSpPr>
          <a:xfrm>
            <a:off x="12269805" y="3690984"/>
            <a:ext cx="5578910" cy="5628131"/>
            <a:chOff x="6493309" y="4055363"/>
            <a:chExt cx="5578910" cy="5628131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739431B9-2F94-1D64-5823-C703C976F5F0}"/>
                </a:ext>
              </a:extLst>
            </p:cNvPr>
            <p:cNvSpPr/>
            <p:nvPr/>
          </p:nvSpPr>
          <p:spPr>
            <a:xfrm>
              <a:off x="6493309" y="4055363"/>
              <a:ext cx="5578910" cy="562813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F8F2CF9C-9355-A445-72EC-36ED40077422}"/>
                </a:ext>
              </a:extLst>
            </p:cNvPr>
            <p:cNvSpPr txBox="1"/>
            <p:nvPr/>
          </p:nvSpPr>
          <p:spPr>
            <a:xfrm>
              <a:off x="7391400" y="4686300"/>
              <a:ext cx="4114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solidFill>
                    <a:schemeClr val="bg1"/>
                  </a:solidFill>
                  <a:latin typeface="AmX" panose="020B0604020202020204" charset="0"/>
                  <a:ea typeface="Source Sans Pro Bold"/>
                  <a:sym typeface="Source Sans Pro Bold"/>
                </a:rPr>
                <a:t>Priorizar</a:t>
              </a:r>
              <a:endParaRPr lang="pt-BR" sz="4800" b="1" dirty="0">
                <a:solidFill>
                  <a:schemeClr val="bg1"/>
                </a:solidFill>
                <a:latin typeface="AmX" panose="020B0604020202020204" charset="0"/>
              </a:endParaRPr>
            </a:p>
          </p:txBody>
        </p:sp>
        <p:pic>
          <p:nvPicPr>
            <p:cNvPr id="30" name="Gráfico 29" descr="Foguete estrutura de tópicos">
              <a:extLst>
                <a:ext uri="{FF2B5EF4-FFF2-40B4-BE49-F238E27FC236}">
                  <a16:creationId xmlns:a16="http://schemas.microsoft.com/office/drawing/2014/main" id="{71BCA9AE-B034-DD45-B09A-99FD596F694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9050" y="5759041"/>
              <a:ext cx="3009900" cy="300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585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224312" y="3763108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38" r="-3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 rot="3540">
            <a:off x="1293152" y="2243338"/>
            <a:ext cx="921088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Box 11"/>
          <p:cNvSpPr txBox="1"/>
          <p:nvPr/>
        </p:nvSpPr>
        <p:spPr>
          <a:xfrm>
            <a:off x="1234440" y="2293820"/>
            <a:ext cx="902285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riorizar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otencializar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42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rosperar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PDVs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0854" y="1292552"/>
            <a:ext cx="6770390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O </a:t>
            </a:r>
            <a:r>
              <a:rPr lang="en-US" sz="60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Método</a:t>
            </a:r>
            <a:r>
              <a:rPr lang="en-US" sz="60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3P do GN: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8897" y="3560602"/>
            <a:ext cx="4988747" cy="410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i="1" spc="209" dirty="0" err="1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Priorizar</a:t>
            </a:r>
            <a:endParaRPr lang="en-US" sz="2499" b="1" i="1" spc="209" dirty="0">
              <a:solidFill>
                <a:srgbClr val="880000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algn="ctr">
              <a:lnSpc>
                <a:spcPts val="2160"/>
              </a:lnSpc>
              <a:spcBef>
                <a:spcPct val="0"/>
              </a:spcBef>
            </a:pPr>
            <a:endParaRPr lang="en-US" sz="2499" b="1" i="1" spc="209" dirty="0">
              <a:solidFill>
                <a:srgbClr val="880000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marL="388620" lvl="1" indent="-194310" algn="l">
              <a:lnSpc>
                <a:spcPts val="2160"/>
              </a:lnSpc>
              <a:buAutoNum type="arabicPeriod"/>
            </a:pP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Analise de dados da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Carteira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para as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prioridades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ações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marL="388620" lvl="1" indent="-194310" algn="l">
              <a:lnSpc>
                <a:spcPts val="2160"/>
              </a:lnSpc>
              <a:buAutoNum type="arabicPeriod"/>
            </a:pP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PDVs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que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geram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maior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volume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tem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oportunidades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crescimento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marL="388620" lvl="1" indent="-194310" algn="l">
              <a:lnSpc>
                <a:spcPts val="2160"/>
              </a:lnSpc>
              <a:buAutoNum type="arabicPeriod"/>
            </a:pP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Regiões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que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possuam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maior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potencial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conversão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marL="388620" lvl="1" indent="-194310" algn="l">
              <a:lnSpc>
                <a:spcPts val="2160"/>
              </a:lnSpc>
              <a:buAutoNum type="arabicPeriod"/>
            </a:pP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performance do PDV</a:t>
            </a:r>
          </a:p>
          <a:p>
            <a:pPr marL="388620" lvl="1" indent="-194310" algn="l">
              <a:lnSpc>
                <a:spcPts val="2160"/>
              </a:lnSpc>
              <a:buAutoNum type="arabicPeriod"/>
            </a:pP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Incentivar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com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ênfase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a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participação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em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programas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incentivo</a:t>
            </a:r>
            <a:endParaRPr lang="en-US" sz="1800" i="1" spc="151" dirty="0">
              <a:solidFill>
                <a:srgbClr val="171717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marL="388620" lvl="1" indent="-194310" algn="l">
              <a:lnSpc>
                <a:spcPts val="2160"/>
              </a:lnSpc>
              <a:buAutoNum type="arabicPeriod"/>
            </a:pP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potencial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mercado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na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região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PDV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analisando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a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disponibilidade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infraestrutura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(ex.: HPs livres) para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ações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venda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BL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25858" y="3560652"/>
            <a:ext cx="4988747" cy="4144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i="1" spc="209" dirty="0" err="1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Potencializar</a:t>
            </a:r>
            <a:endParaRPr lang="en-US" sz="2499" b="1" i="1" spc="209" dirty="0">
              <a:solidFill>
                <a:srgbClr val="880000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algn="ctr">
              <a:lnSpc>
                <a:spcPts val="2999"/>
              </a:lnSpc>
              <a:spcBef>
                <a:spcPct val="0"/>
              </a:spcBef>
            </a:pPr>
            <a:endParaRPr lang="en-US" sz="2499" b="1" i="1" spc="209" dirty="0">
              <a:solidFill>
                <a:srgbClr val="880000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marL="388620" lvl="1" indent="-194310" algn="l">
              <a:lnSpc>
                <a:spcPts val="2160"/>
              </a:lnSpc>
              <a:buAutoNum type="arabicPeriod"/>
            </a:pP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Desenvolver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PDVs com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maior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capacidade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crescimento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marL="388620" lvl="1" indent="-194310" algn="l">
              <a:lnSpc>
                <a:spcPts val="2160"/>
              </a:lnSpc>
              <a:buAutoNum type="arabicPeriod"/>
            </a:pP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Ampliar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o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acompanhamento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desempenho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dos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parceiros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intermediários</a:t>
            </a:r>
            <a:endParaRPr lang="en-US" sz="1800" i="1" spc="151" dirty="0">
              <a:solidFill>
                <a:srgbClr val="171717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marL="388620" lvl="1" indent="-194310" algn="l">
              <a:lnSpc>
                <a:spcPts val="2160"/>
              </a:lnSpc>
              <a:buAutoNum type="arabicPeriod"/>
            </a:pP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orientação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sobre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portfólio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produtos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potenciais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da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região</a:t>
            </a:r>
            <a:endParaRPr lang="en-US" sz="1800" i="1" spc="151" dirty="0">
              <a:solidFill>
                <a:srgbClr val="171717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marL="388620" lvl="1" indent="-194310" algn="l">
              <a:lnSpc>
                <a:spcPts val="2160"/>
              </a:lnSpc>
              <a:buAutoNum type="arabicPeriod"/>
            </a:pP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incentivo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à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participação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em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programas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como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o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Gigaclube</a:t>
            </a:r>
            <a:endParaRPr lang="en-US" sz="1800" i="1" spc="151" dirty="0">
              <a:solidFill>
                <a:srgbClr val="171717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marL="388620" lvl="1" indent="-194310" algn="l">
              <a:lnSpc>
                <a:spcPts val="2160"/>
              </a:lnSpc>
              <a:buAutoNum type="arabicPeriod"/>
            </a:pP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apoio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na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argumentação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vendas</a:t>
            </a:r>
            <a:endParaRPr lang="en-US" sz="1800" i="1" spc="151" dirty="0">
              <a:solidFill>
                <a:srgbClr val="171717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marL="388620" lvl="1" indent="-194310" algn="l">
              <a:lnSpc>
                <a:spcPts val="2160"/>
              </a:lnSpc>
              <a:buAutoNum type="arabicPeriod"/>
            </a:pP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estímulo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aumento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mix de </a:t>
            </a:r>
            <a:r>
              <a:rPr lang="en-US" sz="1800" i="1" spc="15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produtos</a:t>
            </a:r>
            <a:r>
              <a:rPr lang="en-US" sz="1800" i="1" spc="15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66312" y="3501250"/>
            <a:ext cx="5249236" cy="4925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  <a:spcBef>
                <a:spcPct val="0"/>
              </a:spcBef>
            </a:pPr>
            <a:r>
              <a:rPr lang="en-US" sz="2499" b="1" i="1" spc="209" dirty="0" err="1">
                <a:solidFill>
                  <a:srgbClr val="880000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Prosperar</a:t>
            </a:r>
            <a:endParaRPr lang="en-US" sz="2499" b="1" i="1" spc="209" dirty="0">
              <a:solidFill>
                <a:srgbClr val="880000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algn="ctr">
              <a:lnSpc>
                <a:spcPts val="2999"/>
              </a:lnSpc>
              <a:spcBef>
                <a:spcPct val="0"/>
              </a:spcBef>
            </a:pPr>
            <a:endParaRPr lang="en-US" sz="2499" b="1" i="1" spc="209" dirty="0">
              <a:solidFill>
                <a:srgbClr val="880000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  <a:p>
            <a:pPr marL="444138" lvl="1" indent="-222069" algn="l">
              <a:lnSpc>
                <a:spcPts val="2468"/>
              </a:lnSpc>
              <a:buAutoNum type="arabicPeriod"/>
            </a:pP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Gerar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crescimento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sustentável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da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carteira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marL="444138" lvl="1" indent="-222069" algn="l">
              <a:lnSpc>
                <a:spcPts val="2468"/>
              </a:lnSpc>
              <a:buAutoNum type="arabicPeriod"/>
            </a:pP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Contruir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um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ecossistema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forte de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compartilhamento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boas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praticas</a:t>
            </a:r>
            <a:endParaRPr lang="en-US" sz="2057" i="1" spc="172" dirty="0">
              <a:solidFill>
                <a:srgbClr val="171717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marL="444138" lvl="1" indent="-222069" algn="l">
              <a:lnSpc>
                <a:spcPts val="2468"/>
              </a:lnSpc>
              <a:buAutoNum type="arabicPeriod"/>
            </a:pP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os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melhores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PDVs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são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continuamente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desenvolvidos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e benchmark </a:t>
            </a:r>
          </a:p>
          <a:p>
            <a:pPr marL="444138" lvl="1" indent="-222069" algn="l">
              <a:lnSpc>
                <a:spcPts val="2468"/>
              </a:lnSpc>
              <a:buAutoNum type="arabicPeriod"/>
            </a:pP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Novos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pontos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que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demonstrem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gerar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resultado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com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novas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ações</a:t>
            </a:r>
            <a:endParaRPr lang="en-US" sz="2057" i="1" spc="172" dirty="0">
              <a:solidFill>
                <a:srgbClr val="171717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marL="444138" lvl="1" indent="-222069" algn="l">
              <a:lnSpc>
                <a:spcPts val="2468"/>
              </a:lnSpc>
              <a:buAutoNum type="arabicPeriod"/>
            </a:pP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presença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da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marca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se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fortalece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no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território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.</a:t>
            </a:r>
          </a:p>
          <a:p>
            <a:pPr marL="444138" lvl="1" indent="-222069" algn="l">
              <a:lnSpc>
                <a:spcPts val="2468"/>
              </a:lnSpc>
              <a:buAutoNum type="arabicPeriod"/>
            </a:pP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aperfeiçoamento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constante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GN com as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tendências</a:t>
            </a:r>
            <a:r>
              <a:rPr lang="en-US" sz="2057" i="1" spc="172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mercado para </a:t>
            </a:r>
            <a:r>
              <a:rPr lang="en-US" sz="2057" i="1" spc="172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inspirar</a:t>
            </a:r>
            <a:endParaRPr lang="en-US" sz="2057" i="1" spc="172" dirty="0">
              <a:solidFill>
                <a:srgbClr val="171717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2350244" y="4486513"/>
            <a:ext cx="6555780" cy="898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4"/>
              </a:lnSpc>
            </a:pPr>
            <a:r>
              <a:rPr lang="en-US" sz="6499" b="1" spc="857">
                <a:solidFill>
                  <a:srgbClr val="FF92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PDV EM AÇÃO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6692734" y="-2"/>
            <a:ext cx="11595266" cy="10287002"/>
          </a:xfrm>
          <a:custGeom>
            <a:avLst/>
            <a:gdLst/>
            <a:ahLst/>
            <a:cxnLst/>
            <a:rect l="l" t="t" r="r" b="b"/>
            <a:pathLst>
              <a:path w="11595266" h="10287002">
                <a:moveTo>
                  <a:pt x="11595266" y="0"/>
                </a:moveTo>
                <a:lnTo>
                  <a:pt x="0" y="0"/>
                </a:lnTo>
                <a:lnTo>
                  <a:pt x="0" y="10287002"/>
                </a:lnTo>
                <a:lnTo>
                  <a:pt x="11595266" y="10287002"/>
                </a:lnTo>
                <a:lnTo>
                  <a:pt x="11595266" y="0"/>
                </a:lnTo>
                <a:close/>
              </a:path>
            </a:pathLst>
          </a:custGeom>
          <a:blipFill>
            <a:blip r:embed="rId5"/>
            <a:stretch>
              <a:fillRect r="-5771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338150" y="5786493"/>
            <a:ext cx="9069116" cy="2274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05"/>
              </a:lnSpc>
            </a:pPr>
            <a:r>
              <a:rPr lang="en-US" sz="5847" b="1" i="1" spc="666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Método 3P do GN + Mural FCA</a:t>
            </a:r>
          </a:p>
          <a:p>
            <a:pPr marL="0" lvl="0" indent="0" algn="ctr">
              <a:lnSpc>
                <a:spcPts val="5905"/>
              </a:lnSpc>
            </a:pPr>
            <a:endParaRPr lang="en-US" sz="5847" b="1" i="1" spc="666">
              <a:solidFill>
                <a:srgbClr val="FFFFFF"/>
              </a:solidFill>
              <a:latin typeface="Source Sans Pro Bold Italics"/>
              <a:ea typeface="Source Sans Pro Bold Italics"/>
              <a:cs typeface="Source Sans Pro Bold Italics"/>
              <a:sym typeface="Source Sans Pro Bold Itali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2326707"/>
            <a:ext cx="8868421" cy="66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7"/>
              </a:lnSpc>
            </a:pPr>
            <a:r>
              <a:rPr lang="en-US" sz="5847" b="1" i="1" spc="385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ESTUDO DE CASO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405023" y="2911888"/>
            <a:ext cx="14596977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PDV </a:t>
            </a:r>
            <a:r>
              <a:rPr lang="en-US" sz="36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iniciará</a:t>
            </a:r>
            <a:r>
              <a:rPr lang="en-US" sz="36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as </a:t>
            </a:r>
            <a:r>
              <a:rPr lang="en-US" sz="36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vendas</a:t>
            </a:r>
            <a:r>
              <a:rPr lang="en-US" sz="36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Banda Larga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uma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área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alto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fluxo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Apesar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potencial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o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ponto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venda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alcançado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desempenho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esperado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apresentando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dificuldades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compreender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produto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ofertá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-lo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corretamente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aos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0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clientes</a:t>
            </a:r>
            <a:r>
              <a:rPr lang="en-US" sz="30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AutoShape 11"/>
          <p:cNvSpPr/>
          <p:nvPr/>
        </p:nvSpPr>
        <p:spPr>
          <a:xfrm>
            <a:off x="1293145" y="2749490"/>
            <a:ext cx="8312814" cy="9576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2654550" y="4435888"/>
            <a:ext cx="13728449" cy="4910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167"/>
              </a:lnSpc>
              <a:spcBef>
                <a:spcPct val="0"/>
              </a:spcBef>
            </a:pP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lang="en-US" sz="4000" u="none" strike="noStrike" dirty="0">
              <a:solidFill>
                <a:srgbClr val="17171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>
              <a:lnSpc>
                <a:spcPts val="3167"/>
              </a:lnSpc>
              <a:spcBef>
                <a:spcPct val="0"/>
              </a:spcBef>
            </a:pPr>
            <a:r>
              <a:rPr lang="en-US" sz="4000" b="1" u="none" strike="noStrike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Pontos </a:t>
            </a:r>
            <a:r>
              <a:rPr lang="en-US" sz="4000" b="1" u="none" strike="noStrike" dirty="0" err="1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Críticos</a:t>
            </a:r>
            <a:r>
              <a:rPr lang="en-US" sz="4000" b="1" u="none" strike="noStrike" dirty="0">
                <a:solidFill>
                  <a:srgbClr val="C00000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:</a:t>
            </a:r>
          </a:p>
          <a:p>
            <a:pPr marL="799318" lvl="1" indent="-514350" algn="l">
              <a:lnSpc>
                <a:spcPts val="3167"/>
              </a:lnSpc>
              <a:buClr>
                <a:srgbClr val="C00000"/>
              </a:buClr>
              <a:buFont typeface="+mj-lt"/>
              <a:buAutoNum type="arabicParenR"/>
            </a:pP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deste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produto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é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recente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e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vendedores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distribuidor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ainda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não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possuem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experiência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suficiente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gestão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Banda Larga.</a:t>
            </a:r>
          </a:p>
          <a:p>
            <a:pPr marL="799318" lvl="1" indent="-514350" algn="l">
              <a:lnSpc>
                <a:spcPts val="3167"/>
              </a:lnSpc>
              <a:buClr>
                <a:srgbClr val="C00000"/>
              </a:buClr>
              <a:buFont typeface="+mj-lt"/>
              <a:buAutoNum type="arabicParenR"/>
            </a:pP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comunicação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com o PDV é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feita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exclusivamente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pelo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distribuidor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o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faz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com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as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informações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nem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sempre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cheguem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forma.</a:t>
            </a:r>
          </a:p>
          <a:p>
            <a:pPr marL="799318" lvl="1" indent="-514350" algn="l">
              <a:lnSpc>
                <a:spcPts val="3167"/>
              </a:lnSpc>
              <a:buClr>
                <a:srgbClr val="C00000"/>
              </a:buClr>
              <a:buFont typeface="+mj-lt"/>
              <a:buAutoNum type="arabicParenR"/>
            </a:pP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PDV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apresenta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recorrentes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rupturas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chip e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ausência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material de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positivação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  <a:p>
            <a:pPr marL="799318" lvl="1" indent="-514350" algn="l">
              <a:lnSpc>
                <a:spcPts val="3167"/>
              </a:lnSpc>
              <a:buClr>
                <a:srgbClr val="C00000"/>
              </a:buClr>
              <a:buFont typeface="+mj-lt"/>
              <a:buAutoNum type="arabicParenR"/>
            </a:pP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Apesar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ter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bom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desempenho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comercial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perfil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aderente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ao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produto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Banda Larga, o PDV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demonstra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dificuldades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argumentação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abordagem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  <a:p>
            <a:pPr marL="799318" lvl="1" indent="-514350" algn="l">
              <a:lnSpc>
                <a:spcPts val="3167"/>
              </a:lnSpc>
              <a:buClr>
                <a:srgbClr val="C00000"/>
              </a:buClr>
              <a:buFont typeface="+mj-lt"/>
              <a:buAutoNum type="arabicParenR"/>
            </a:pP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Está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localizado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área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cabeada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mas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ainda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assim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enfrenta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obstáculos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realizar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vendas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</a:t>
            </a:r>
            <a:r>
              <a:rPr lang="en-US" sz="2800" u="none" strike="noStrike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produto</a:t>
            </a:r>
            <a:r>
              <a:rPr lang="en-US" sz="2800" u="none" strike="noStrike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  <a:p>
            <a:pPr marL="0" lvl="0" indent="0" algn="l">
              <a:lnSpc>
                <a:spcPts val="3167"/>
              </a:lnSpc>
              <a:spcBef>
                <a:spcPct val="0"/>
              </a:spcBef>
            </a:pPr>
            <a:endParaRPr lang="en-US" sz="2800" u="none" strike="noStrike" dirty="0">
              <a:solidFill>
                <a:srgbClr val="17171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93145" y="1578104"/>
            <a:ext cx="1009808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Estudo de Caso PDV em Ação:  </a:t>
            </a:r>
          </a:p>
        </p:txBody>
      </p:sp>
      <p:sp>
        <p:nvSpPr>
          <p:cNvPr id="14" name="Freeform 14"/>
          <p:cNvSpPr/>
          <p:nvPr/>
        </p:nvSpPr>
        <p:spPr>
          <a:xfrm rot="-10800000">
            <a:off x="809625" y="6740938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905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5670549" y="318811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293145" y="2749490"/>
            <a:ext cx="8312814" cy="9576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10800000">
            <a:off x="809625" y="6740938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1405023" y="1978438"/>
            <a:ext cx="16171664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20"/>
              </a:lnSpc>
            </a:pPr>
            <a:r>
              <a:rPr lang="en-US" sz="51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Estudo</a:t>
            </a:r>
            <a:r>
              <a:rPr lang="en-US" sz="51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de Caso PDV </a:t>
            </a:r>
            <a:r>
              <a:rPr lang="en-US" sz="51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em</a:t>
            </a:r>
            <a:r>
              <a:rPr lang="en-US" sz="51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  <a:r>
              <a:rPr lang="en-US" sz="5100" b="1" dirty="0" err="1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Ação</a:t>
            </a:r>
            <a:r>
              <a:rPr lang="en-US" sz="51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: </a:t>
            </a:r>
          </a:p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 o FCA 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apoia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 do </a:t>
            </a:r>
            <a:r>
              <a:rPr lang="en-US" sz="4200" dirty="0" err="1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Método</a:t>
            </a:r>
            <a:r>
              <a:rPr lang="en-US" sz="4200" dirty="0">
                <a:solidFill>
                  <a:srgbClr val="17171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3P</a:t>
            </a:r>
          </a:p>
          <a:p>
            <a:pPr algn="l">
              <a:lnSpc>
                <a:spcPts val="6120"/>
              </a:lnSpc>
            </a:pPr>
            <a:r>
              <a:rPr lang="en-US" sz="5100" b="1" dirty="0">
                <a:solidFill>
                  <a:srgbClr val="171717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 </a:t>
            </a:r>
          </a:p>
        </p:txBody>
      </p:sp>
      <p:graphicFrame>
        <p:nvGraphicFramePr>
          <p:cNvPr id="13" name="Table 13"/>
          <p:cNvGraphicFramePr>
            <a:graphicFrameLocks noGrp="1"/>
          </p:cNvGraphicFramePr>
          <p:nvPr/>
        </p:nvGraphicFramePr>
        <p:xfrm>
          <a:off x="2360762" y="4033629"/>
          <a:ext cx="14348012" cy="5202860"/>
        </p:xfrm>
        <a:graphic>
          <a:graphicData uri="http://schemas.openxmlformats.org/drawingml/2006/table">
            <a:tbl>
              <a:tblPr/>
              <a:tblGrid>
                <a:gridCol w="3107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9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0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00715">
                <a:tc>
                  <a:txBody>
                    <a:bodyPr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 b="1">
                          <a:solidFill>
                            <a:srgbClr val="FFFFFF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Método 3P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 b="1">
                          <a:solidFill>
                            <a:srgbClr val="FFFFFF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Pergunta-chave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619"/>
                        </a:lnSpc>
                        <a:defRPr/>
                      </a:pPr>
                      <a:r>
                        <a:rPr lang="en-US" sz="3299" b="1">
                          <a:solidFill>
                            <a:srgbClr val="FFFFFF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FCA aplicado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0715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880000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Priorizar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 dirty="0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Por </a:t>
                      </a:r>
                      <a:r>
                        <a:rPr lang="en-US" sz="2899" dirty="0" err="1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que</a:t>
                      </a:r>
                      <a:r>
                        <a:rPr lang="en-US" sz="2899" dirty="0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899" dirty="0" err="1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este</a:t>
                      </a:r>
                      <a:r>
                        <a:rPr lang="en-US" sz="2899" dirty="0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PDV </a:t>
                      </a:r>
                      <a:r>
                        <a:rPr lang="en-US" sz="2899" dirty="0" err="1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merece</a:t>
                      </a:r>
                      <a:r>
                        <a:rPr lang="en-US" sz="2899" dirty="0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899" dirty="0" err="1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foco</a:t>
                      </a:r>
                      <a:r>
                        <a:rPr lang="en-US" sz="2899" dirty="0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?</a:t>
                      </a:r>
                      <a:endParaRPr lang="en-US" sz="1100" dirty="0"/>
                    </a:p>
                    <a:p>
                      <a:pPr algn="ctr">
                        <a:lnSpc>
                          <a:spcPts val="4059"/>
                        </a:lnSpc>
                      </a:pPr>
                      <a:r>
                        <a:rPr lang="en-US" sz="2899" dirty="0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Onde </a:t>
                      </a:r>
                      <a:r>
                        <a:rPr lang="en-US" sz="2899" dirty="0" err="1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investir</a:t>
                      </a:r>
                      <a:r>
                        <a:rPr lang="en-US" sz="2899" dirty="0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899" dirty="0" err="1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energia</a:t>
                      </a:r>
                      <a:r>
                        <a:rPr lang="en-US" sz="2899" dirty="0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 </a:t>
                      </a:r>
                      <a:r>
                        <a:rPr lang="en-US" sz="2899" dirty="0" err="1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comercial</a:t>
                      </a:r>
                      <a:r>
                        <a:rPr lang="en-US" sz="2899" dirty="0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?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 b="1">
                          <a:solidFill>
                            <a:srgbClr val="000000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FATO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0715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880000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Potencializar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Quais causas precisam ser atacadas?</a:t>
                      </a:r>
                      <a:endParaRPr lang="en-US" sz="1100"/>
                    </a:p>
                    <a:p>
                      <a:pPr algn="ctr">
                        <a:lnSpc>
                          <a:spcPts val="4059"/>
                        </a:lnSpc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Como destravar o desempenho? 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 b="1">
                          <a:solidFill>
                            <a:srgbClr val="000000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CAUSA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0715">
                <a:tc>
                  <a:txBody>
                    <a:bodyPr/>
                    <a:lstStyle/>
                    <a:p>
                      <a:pPr algn="l">
                        <a:lnSpc>
                          <a:spcPts val="4199"/>
                        </a:lnSpc>
                        <a:defRPr/>
                      </a:pPr>
                      <a:r>
                        <a:rPr lang="en-US" sz="2999" b="1">
                          <a:solidFill>
                            <a:srgbClr val="880000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Prosperar</a:t>
                      </a:r>
                      <a:endParaRPr lang="en-US" sz="110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Quais ações garantem resultado sustentável?</a:t>
                      </a:r>
                      <a:endParaRPr lang="en-US" sz="1100"/>
                    </a:p>
                    <a:p>
                      <a:pPr algn="ctr">
                        <a:lnSpc>
                          <a:spcPts val="4059"/>
                        </a:lnSpc>
                      </a:pPr>
                      <a:r>
                        <a:rPr lang="en-US" sz="2899">
                          <a:solidFill>
                            <a:srgbClr val="000000"/>
                          </a:solidFill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Como sustentar resultados? 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59"/>
                        </a:lnSpc>
                        <a:defRPr/>
                      </a:pPr>
                      <a:r>
                        <a:rPr lang="en-US" sz="2899" b="1" dirty="0">
                          <a:solidFill>
                            <a:srgbClr val="000000"/>
                          </a:solidFill>
                          <a:latin typeface="Source Sans Pro Bold"/>
                          <a:ea typeface="Source Sans Pro Bold"/>
                          <a:cs typeface="Source Sans Pro Bold"/>
                          <a:sym typeface="Source Sans Pro Bold"/>
                        </a:rPr>
                        <a:t>AÇÃO</a:t>
                      </a:r>
                      <a:endParaRPr lang="en-US" sz="1100" dirty="0"/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Box 14"/>
          <p:cNvSpPr txBox="1"/>
          <p:nvPr/>
        </p:nvSpPr>
        <p:spPr>
          <a:xfrm>
            <a:off x="3092169" y="9792357"/>
            <a:ext cx="15176781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599" b="1" i="1" spc="649" dirty="0" err="1">
                <a:solidFill>
                  <a:srgbClr val="171717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Utilizem</a:t>
            </a:r>
            <a:r>
              <a:rPr lang="en-US" sz="2599" b="1" i="1" spc="649" dirty="0">
                <a:solidFill>
                  <a:srgbClr val="171717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o Mural FCA_3Ps </a:t>
            </a:r>
            <a:r>
              <a:rPr lang="en-US" sz="2599" b="1" i="1" spc="649" dirty="0" err="1">
                <a:solidFill>
                  <a:srgbClr val="171717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em</a:t>
            </a:r>
            <a:r>
              <a:rPr lang="en-US" sz="2599" b="1" i="1" spc="649" dirty="0">
                <a:solidFill>
                  <a:srgbClr val="171717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excel para </a:t>
            </a:r>
            <a:r>
              <a:rPr lang="en-US" sz="2599" b="1" i="1" spc="649" dirty="0" err="1">
                <a:solidFill>
                  <a:srgbClr val="171717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estruturar</a:t>
            </a:r>
            <a:r>
              <a:rPr lang="en-US" sz="2599" b="1" i="1" spc="649" dirty="0">
                <a:solidFill>
                  <a:srgbClr val="171717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 a </a:t>
            </a:r>
            <a:r>
              <a:rPr lang="en-US" sz="2599" b="1" i="1" spc="649" dirty="0" err="1">
                <a:solidFill>
                  <a:srgbClr val="171717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resposta</a:t>
            </a:r>
            <a:r>
              <a:rPr lang="en-US" sz="2599" b="1" i="1" spc="649" dirty="0">
                <a:solidFill>
                  <a:srgbClr val="171717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.</a:t>
            </a:r>
          </a:p>
        </p:txBody>
      </p:sp>
      <p:pic>
        <p:nvPicPr>
          <p:cNvPr id="16" name="Gráfico 15" descr="Área de transferência Mista estrutura de tópicos">
            <a:extLst>
              <a:ext uri="{FF2B5EF4-FFF2-40B4-BE49-F238E27FC236}">
                <a16:creationId xmlns:a16="http://schemas.microsoft.com/office/drawing/2014/main" id="{5F7EB82D-7AB9-DEB3-580D-E73AC3EEF5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68200" y="1546220"/>
            <a:ext cx="2209800" cy="2209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"/>
            <a:ext cx="18287997" cy="10287002"/>
          </a:xfrm>
          <a:custGeom>
            <a:avLst/>
            <a:gdLst/>
            <a:ahLst/>
            <a:cxnLst/>
            <a:rect l="l" t="t" r="r" b="b"/>
            <a:pathLst>
              <a:path w="18287997" h="10287002">
                <a:moveTo>
                  <a:pt x="0" y="0"/>
                </a:moveTo>
                <a:lnTo>
                  <a:pt x="18287997" y="0"/>
                </a:lnTo>
                <a:lnTo>
                  <a:pt x="18287997" y="10287002"/>
                </a:lnTo>
                <a:lnTo>
                  <a:pt x="0" y="10287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17721" y="63453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5524550" y="2043732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10800000">
            <a:off x="599913" y="699550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AutoShape 9"/>
          <p:cNvSpPr/>
          <p:nvPr/>
        </p:nvSpPr>
        <p:spPr>
          <a:xfrm rot="-5345460">
            <a:off x="5541026" y="5917101"/>
            <a:ext cx="7205958" cy="0"/>
          </a:xfrm>
          <a:prstGeom prst="line">
            <a:avLst/>
          </a:prstGeom>
          <a:ln w="571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5400000">
            <a:off x="809463" y="1819275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5400000">
            <a:off x="15441044" y="7205053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TextBox 12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47688" y="876467"/>
            <a:ext cx="14154312" cy="177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899" b="1" i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Mural de boas  práticas </a:t>
            </a:r>
          </a:p>
          <a:p>
            <a:pPr algn="ctr">
              <a:lnSpc>
                <a:spcPts val="4718"/>
              </a:lnSpc>
            </a:pPr>
            <a:r>
              <a:rPr lang="en-US" sz="3899" b="1" i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Pensamento Analitico : Distribuição Massivo</a:t>
            </a:r>
          </a:p>
          <a:p>
            <a:pPr algn="ctr">
              <a:lnSpc>
                <a:spcPts val="4718"/>
              </a:lnSpc>
            </a:pPr>
            <a:r>
              <a:rPr lang="en-US" sz="3899" b="1" i="1">
                <a:solidFill>
                  <a:srgbClr val="FFFFFF"/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(chat, menti baloes, etc)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343" y="-186828"/>
            <a:ext cx="18620018" cy="10477571"/>
            <a:chOff x="0" y="0"/>
            <a:chExt cx="24384000" cy="13720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4265316" y="9728987"/>
            <a:ext cx="9270024" cy="19857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884396" y="65358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9" name="Freeform 9"/>
          <p:cNvSpPr/>
          <p:nvPr/>
        </p:nvSpPr>
        <p:spPr>
          <a:xfrm>
            <a:off x="15567279" y="5905500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10"/>
          <p:cNvSpPr/>
          <p:nvPr/>
        </p:nvSpPr>
        <p:spPr>
          <a:xfrm rot="-10800000">
            <a:off x="684538" y="1860961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8898198" y="-3517306"/>
            <a:ext cx="10598096" cy="10156117"/>
            <a:chOff x="0" y="0"/>
            <a:chExt cx="14130795" cy="135414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130782" cy="13541502"/>
            </a:xfrm>
            <a:custGeom>
              <a:avLst/>
              <a:gdLst/>
              <a:ahLst/>
              <a:cxnLst/>
              <a:rect l="l" t="t" r="r" b="b"/>
              <a:pathLst>
                <a:path w="14130782" h="13541502">
                  <a:moveTo>
                    <a:pt x="0" y="0"/>
                  </a:moveTo>
                  <a:lnTo>
                    <a:pt x="14130782" y="0"/>
                  </a:lnTo>
                  <a:lnTo>
                    <a:pt x="14130782" y="13541502"/>
                  </a:lnTo>
                  <a:lnTo>
                    <a:pt x="0" y="13541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986247" y="4337461"/>
            <a:ext cx="14271993" cy="3488407"/>
          </a:xfrm>
          <a:custGeom>
            <a:avLst/>
            <a:gdLst/>
            <a:ahLst/>
            <a:cxnLst/>
            <a:rect l="l" t="t" r="r" b="b"/>
            <a:pathLst>
              <a:path w="14271993" h="3488407">
                <a:moveTo>
                  <a:pt x="0" y="0"/>
                </a:moveTo>
                <a:lnTo>
                  <a:pt x="14271993" y="0"/>
                </a:lnTo>
                <a:lnTo>
                  <a:pt x="14271993" y="3488408"/>
                </a:lnTo>
                <a:lnTo>
                  <a:pt x="0" y="34884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4"/>
          <p:cNvSpPr txBox="1"/>
          <p:nvPr/>
        </p:nvSpPr>
        <p:spPr>
          <a:xfrm>
            <a:off x="1526938" y="2801769"/>
            <a:ext cx="5683863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5526" lvl="1" indent="-162763" algn="l">
              <a:lnSpc>
                <a:spcPts val="2160"/>
              </a:lnSpc>
              <a:buFont typeface="Arial"/>
              <a:buChar char="•"/>
            </a:pPr>
            <a:r>
              <a:rPr lang="en-US" sz="1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Lançamento</a:t>
            </a:r>
            <a:r>
              <a:rPr lang="en-US" sz="1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- Maio/26 (expectative)</a:t>
            </a:r>
          </a:p>
          <a:p>
            <a:pPr marL="325755" lvl="1" indent="-162878" algn="l">
              <a:lnSpc>
                <a:spcPts val="2160"/>
              </a:lnSpc>
            </a:pPr>
            <a:endParaRPr lang="en-US" sz="1800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244584" y="3723999"/>
            <a:ext cx="842401" cy="843944"/>
            <a:chOff x="0" y="0"/>
            <a:chExt cx="1123201" cy="11252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123201" cy="119193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010109" y="5510079"/>
            <a:ext cx="3865474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1698" lvl="1" indent="-180849" algn="l">
              <a:lnSpc>
                <a:spcPts val="24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</a:t>
            </a:r>
            <a:r>
              <a:rPr lang="en-US" sz="20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Comercial</a:t>
            </a:r>
            <a:endParaRPr lang="en-US" sz="2000" b="1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123702" lvl="2" indent="-374567" algn="l">
              <a:lnSpc>
                <a:spcPts val="2400"/>
              </a:lnSpc>
              <a:buFont typeface="Arial"/>
              <a:buChar char="⚬"/>
            </a:pP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Rotina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 </a:t>
            </a: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Carteira</a:t>
            </a:r>
            <a:endParaRPr lang="en-US" sz="20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123702" lvl="2" indent="-374567" algn="l">
              <a:lnSpc>
                <a:spcPts val="2400"/>
              </a:lnSpc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Analise de dados e boas </a:t>
            </a: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práticas</a:t>
            </a:r>
            <a:endParaRPr lang="en-US" sz="20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123956" lvl="2" indent="-374652" algn="l">
              <a:lnSpc>
                <a:spcPts val="2400"/>
              </a:lnSpc>
              <a:buFont typeface="Arial"/>
              <a:buChar char="⚬"/>
            </a:pP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Estudo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Caso Luis Fernando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011188" y="6604206"/>
            <a:ext cx="842401" cy="843944"/>
            <a:chOff x="0" y="0"/>
            <a:chExt cx="1123201" cy="112525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1123201" cy="119193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429783" y="4893695"/>
            <a:ext cx="4702802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1952" lvl="1" indent="-180976" algn="l">
              <a:lnSpc>
                <a:spcPts val="2400"/>
              </a:lnSpc>
              <a:buFont typeface="Arial"/>
              <a:buChar char="•"/>
            </a:pPr>
            <a:r>
              <a:rPr lang="en-US" sz="20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Pensamento</a:t>
            </a:r>
            <a:r>
              <a:rPr lang="en-US" sz="20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Analítico</a:t>
            </a:r>
            <a:r>
              <a:rPr lang="en-US" sz="20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com </a:t>
            </a:r>
            <a:r>
              <a:rPr lang="en-US" sz="20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Influência</a:t>
            </a:r>
            <a:endParaRPr lang="en-US" sz="2000" b="1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123702" lvl="2" indent="-374567" algn="l">
              <a:lnSpc>
                <a:spcPts val="2400"/>
              </a:lnSpc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 </a:t>
            </a: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analise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 </a:t>
            </a: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ação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do PDV -</a:t>
            </a:r>
          </a:p>
          <a:p>
            <a:pPr marL="1123702" lvl="2" indent="-374567" algn="l">
              <a:lnSpc>
                <a:spcPts val="2400"/>
              </a:lnSpc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GN  a </a:t>
            </a: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vida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ela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é </a:t>
            </a:r>
          </a:p>
          <a:p>
            <a:pPr marL="1123702" lvl="2" indent="-374567" algn="l">
              <a:lnSpc>
                <a:spcPts val="2400"/>
              </a:lnSpc>
              <a:buFont typeface="Arial"/>
              <a:buChar char="⚬"/>
            </a:pP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Método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3p</a:t>
            </a:r>
          </a:p>
          <a:p>
            <a:pPr marL="1123702" lvl="2" indent="-374567" algn="l">
              <a:lnSpc>
                <a:spcPts val="2400"/>
              </a:lnSpc>
              <a:buFont typeface="Arial"/>
              <a:buChar char="⚬"/>
            </a:pP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Estudos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Caso e FCA</a:t>
            </a:r>
          </a:p>
          <a:p>
            <a:pPr algn="l">
              <a:lnSpc>
                <a:spcPts val="2400"/>
              </a:lnSpc>
            </a:pPr>
            <a:endParaRPr lang="en-US" sz="20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2400"/>
              </a:lnSpc>
            </a:pPr>
            <a:endParaRPr lang="en-US" sz="20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4562010" y="3784578"/>
            <a:ext cx="842401" cy="843944"/>
            <a:chOff x="0" y="0"/>
            <a:chExt cx="1123201" cy="112525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1123201" cy="119193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4782267" y="4787307"/>
            <a:ext cx="3565703" cy="140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5526" lvl="1" indent="-162763" algn="l">
              <a:lnSpc>
                <a:spcPts val="2160"/>
              </a:lnSpc>
              <a:buFont typeface="Arial"/>
              <a:buChar char="•"/>
            </a:pPr>
            <a:r>
              <a:rPr lang="en-US" sz="1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Certificados</a:t>
            </a:r>
            <a:r>
              <a:rPr lang="en-US" sz="1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1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participação</a:t>
            </a:r>
            <a:endParaRPr lang="en-US" sz="1800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25755" lvl="1" indent="-162878" algn="l">
              <a:lnSpc>
                <a:spcPts val="2160"/>
              </a:lnSpc>
              <a:buFont typeface="Arial"/>
              <a:buChar char="•"/>
            </a:pPr>
            <a:r>
              <a:rPr lang="en-US" sz="1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Selo </a:t>
            </a:r>
            <a:r>
              <a:rPr lang="en-US" sz="1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Linkedin</a:t>
            </a:r>
            <a:r>
              <a:rPr lang="en-US" sz="1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Programa</a:t>
            </a:r>
            <a:r>
              <a:rPr lang="en-US" sz="1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Gestão</a:t>
            </a:r>
            <a:r>
              <a:rPr lang="en-US" sz="1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de </a:t>
            </a:r>
            <a:r>
              <a:rPr lang="en-US" sz="1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Negócios</a:t>
            </a:r>
            <a:r>
              <a:rPr lang="en-US" sz="1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- </a:t>
            </a:r>
            <a:r>
              <a:rPr lang="en-US" sz="1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Gestão</a:t>
            </a:r>
            <a:r>
              <a:rPr lang="en-US" sz="1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360° - </a:t>
            </a:r>
          </a:p>
          <a:p>
            <a:pPr marL="162877" lvl="1" algn="l">
              <a:lnSpc>
                <a:spcPts val="2160"/>
              </a:lnSpc>
            </a:pPr>
            <a:r>
              <a:rPr lang="en-US" sz="1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100% </a:t>
            </a:r>
            <a:r>
              <a:rPr lang="en-US" sz="1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adesão</a:t>
            </a:r>
            <a:r>
              <a:rPr lang="en-US" sz="1800" dirty="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Síncrono</a:t>
            </a:r>
            <a:endParaRPr lang="en-US" sz="1800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325755" lvl="1" indent="-162878" algn="l">
              <a:lnSpc>
                <a:spcPts val="2160"/>
              </a:lnSpc>
            </a:pPr>
            <a:endParaRPr lang="en-US" sz="1800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12200363" y="5670394"/>
            <a:ext cx="1334976" cy="822541"/>
            <a:chOff x="0" y="0"/>
            <a:chExt cx="1779968" cy="109672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80032" cy="1096772"/>
            </a:xfrm>
            <a:custGeom>
              <a:avLst/>
              <a:gdLst/>
              <a:ahLst/>
              <a:cxnLst/>
              <a:rect l="l" t="t" r="r" b="b"/>
              <a:pathLst>
                <a:path w="1780032" h="1096772">
                  <a:moveTo>
                    <a:pt x="0" y="548386"/>
                  </a:moveTo>
                  <a:cubicBezTo>
                    <a:pt x="0" y="245491"/>
                    <a:pt x="398399" y="0"/>
                    <a:pt x="890016" y="0"/>
                  </a:cubicBezTo>
                  <a:cubicBezTo>
                    <a:pt x="1381633" y="0"/>
                    <a:pt x="1780032" y="245491"/>
                    <a:pt x="1780032" y="548386"/>
                  </a:cubicBezTo>
                  <a:cubicBezTo>
                    <a:pt x="1780032" y="851281"/>
                    <a:pt x="1381633" y="1096772"/>
                    <a:pt x="890016" y="1096772"/>
                  </a:cubicBezTo>
                  <a:cubicBezTo>
                    <a:pt x="398399" y="1096772"/>
                    <a:pt x="0" y="851154"/>
                    <a:pt x="0" y="54838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1779968" cy="1163396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EAD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2607033" y="6641173"/>
            <a:ext cx="478469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1698" lvl="1" indent="-180849" algn="l">
              <a:lnSpc>
                <a:spcPts val="2400"/>
              </a:lnSpc>
              <a:buFont typeface="Arial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Trilha de </a:t>
            </a:r>
            <a:r>
              <a:rPr lang="en-US" sz="20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técnicas</a:t>
            </a:r>
            <a:r>
              <a:rPr lang="en-US" sz="20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</a:t>
            </a:r>
            <a:r>
              <a:rPr lang="en-US" sz="20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Vendas</a:t>
            </a:r>
            <a:r>
              <a:rPr lang="en-US" sz="20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:</a:t>
            </a:r>
          </a:p>
          <a:p>
            <a:pPr marL="180976" lvl="1" algn="l">
              <a:lnSpc>
                <a:spcPts val="2400"/>
              </a:lnSpc>
            </a:pP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 </a:t>
            </a: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Microlearnings</a:t>
            </a:r>
            <a:endParaRPr lang="en-US" sz="20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123956" lvl="2" indent="-374652" algn="l">
              <a:lnSpc>
                <a:spcPts val="2400"/>
              </a:lnSpc>
              <a:buFont typeface="Arial"/>
              <a:buChar char="⚬"/>
            </a:pP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Rota dos </a:t>
            </a: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Campeões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- Sprint de Alta Performance – Giovane Gávio (</a:t>
            </a:r>
            <a:r>
              <a:rPr lang="en-US" sz="20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conecte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-se)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4748758" y="3737896"/>
            <a:ext cx="3244615" cy="973779"/>
            <a:chOff x="0" y="0"/>
            <a:chExt cx="4326153" cy="129837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326128" cy="1298448"/>
            </a:xfrm>
            <a:custGeom>
              <a:avLst/>
              <a:gdLst/>
              <a:ahLst/>
              <a:cxnLst/>
              <a:rect l="l" t="t" r="r" b="b"/>
              <a:pathLst>
                <a:path w="4326128" h="1298448">
                  <a:moveTo>
                    <a:pt x="0" y="649224"/>
                  </a:moveTo>
                  <a:cubicBezTo>
                    <a:pt x="0" y="290703"/>
                    <a:pt x="290703" y="0"/>
                    <a:pt x="649224" y="0"/>
                  </a:cubicBezTo>
                  <a:lnTo>
                    <a:pt x="3676904" y="0"/>
                  </a:lnTo>
                  <a:cubicBezTo>
                    <a:pt x="4035425" y="0"/>
                    <a:pt x="4326128" y="290703"/>
                    <a:pt x="4326128" y="649224"/>
                  </a:cubicBezTo>
                  <a:cubicBezTo>
                    <a:pt x="4326128" y="1007745"/>
                    <a:pt x="4035425" y="1298448"/>
                    <a:pt x="3676904" y="1298448"/>
                  </a:cubicBezTo>
                  <a:lnTo>
                    <a:pt x="649224" y="1298448"/>
                  </a:lnTo>
                  <a:cubicBezTo>
                    <a:pt x="290703" y="1298321"/>
                    <a:pt x="0" y="1007745"/>
                    <a:pt x="0" y="649224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66675"/>
              <a:ext cx="4326153" cy="1365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Pós Jornada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197241" y="9385945"/>
            <a:ext cx="1451800" cy="585035"/>
            <a:chOff x="0" y="0"/>
            <a:chExt cx="1935734" cy="780047"/>
          </a:xfrm>
        </p:grpSpPr>
        <p:sp>
          <p:nvSpPr>
            <p:cNvPr id="35" name="Freeform 35" descr="Uma imagem contendo desenho  Descrição gerada automaticamente"/>
            <p:cNvSpPr/>
            <p:nvPr/>
          </p:nvSpPr>
          <p:spPr>
            <a:xfrm>
              <a:off x="0" y="0"/>
              <a:ext cx="1935734" cy="780034"/>
            </a:xfrm>
            <a:custGeom>
              <a:avLst/>
              <a:gdLst/>
              <a:ahLst/>
              <a:cxnLst/>
              <a:rect l="l" t="t" r="r" b="b"/>
              <a:pathLst>
                <a:path w="1935734" h="780034">
                  <a:moveTo>
                    <a:pt x="0" y="0"/>
                  </a:moveTo>
                  <a:lnTo>
                    <a:pt x="1935734" y="0"/>
                  </a:lnTo>
                  <a:lnTo>
                    <a:pt x="1935734" y="780034"/>
                  </a:lnTo>
                  <a:lnTo>
                    <a:pt x="0" y="780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7906" t="-29868" r="-18950" b="-3315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6" name="AutoShape 36"/>
          <p:cNvSpPr/>
          <p:nvPr/>
        </p:nvSpPr>
        <p:spPr>
          <a:xfrm rot="5311740">
            <a:off x="15740120" y="9673704"/>
            <a:ext cx="424529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7" name="Group 37"/>
          <p:cNvGrpSpPr/>
          <p:nvPr/>
        </p:nvGrpSpPr>
        <p:grpSpPr>
          <a:xfrm>
            <a:off x="16255717" y="9438704"/>
            <a:ext cx="393983" cy="477793"/>
            <a:chOff x="0" y="0"/>
            <a:chExt cx="525310" cy="637057"/>
          </a:xfrm>
        </p:grpSpPr>
        <p:sp>
          <p:nvSpPr>
            <p:cNvPr id="38" name="Freeform 38" descr="Interface gráfica do usuário  Descrição gerada automaticamente com confiança baixa"/>
            <p:cNvSpPr/>
            <p:nvPr/>
          </p:nvSpPr>
          <p:spPr>
            <a:xfrm>
              <a:off x="0" y="0"/>
              <a:ext cx="525272" cy="637032"/>
            </a:xfrm>
            <a:custGeom>
              <a:avLst/>
              <a:gdLst/>
              <a:ahLst/>
              <a:cxnLst/>
              <a:rect l="l" t="t" r="r" b="b"/>
              <a:pathLst>
                <a:path w="525272" h="637032">
                  <a:moveTo>
                    <a:pt x="0" y="0"/>
                  </a:moveTo>
                  <a:lnTo>
                    <a:pt x="525272" y="0"/>
                  </a:lnTo>
                  <a:lnTo>
                    <a:pt x="525272" y="637032"/>
                  </a:lnTo>
                  <a:lnTo>
                    <a:pt x="0" y="63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240882" b="-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6605504" y="9351635"/>
            <a:ext cx="1296733" cy="635327"/>
            <a:chOff x="0" y="0"/>
            <a:chExt cx="1728978" cy="847103"/>
          </a:xfrm>
        </p:grpSpPr>
        <p:sp>
          <p:nvSpPr>
            <p:cNvPr id="40" name="Freeform 40" descr="Interface gráfica do usuário  Descrição gerada automaticamente com confiança baixa"/>
            <p:cNvSpPr/>
            <p:nvPr/>
          </p:nvSpPr>
          <p:spPr>
            <a:xfrm>
              <a:off x="0" y="0"/>
              <a:ext cx="1728978" cy="847090"/>
            </a:xfrm>
            <a:custGeom>
              <a:avLst/>
              <a:gdLst/>
              <a:ahLst/>
              <a:cxnLst/>
              <a:rect l="l" t="t" r="r" b="b"/>
              <a:pathLst>
                <a:path w="1728978" h="847090">
                  <a:moveTo>
                    <a:pt x="0" y="0"/>
                  </a:moveTo>
                  <a:lnTo>
                    <a:pt x="1728978" y="0"/>
                  </a:lnTo>
                  <a:lnTo>
                    <a:pt x="1728978" y="847090"/>
                  </a:lnTo>
                  <a:lnTo>
                    <a:pt x="0" y="847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37706" b="-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3792027" y="7543800"/>
            <a:ext cx="4436164" cy="178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6243" lvl="1" indent="-208121" algn="l">
              <a:lnSpc>
                <a:spcPts val="2760"/>
              </a:lnSpc>
              <a:buFont typeface="Arial"/>
              <a:buChar char="•"/>
            </a:pPr>
            <a:r>
              <a:rPr lang="en-US" sz="2300" b="1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Comunicação</a:t>
            </a:r>
            <a:r>
              <a:rPr lang="en-US" sz="23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Estrtégica</a:t>
            </a:r>
          </a:p>
          <a:p>
            <a:pPr marL="1292252" lvl="2" indent="-430751" algn="l">
              <a:lnSpc>
                <a:spcPts val="2760"/>
              </a:lnSpc>
              <a:buFont typeface="Arial"/>
              <a:buChar char="⚬"/>
            </a:pPr>
            <a:r>
              <a:rPr lang="en-US" sz="23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CNV </a:t>
            </a:r>
            <a:r>
              <a:rPr lang="en-US" sz="23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</a:t>
            </a:r>
            <a:r>
              <a:rPr lang="en-US" sz="23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pratica</a:t>
            </a:r>
            <a:endParaRPr lang="en-US" sz="23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292252" lvl="2" indent="-430751" algn="l">
              <a:lnSpc>
                <a:spcPts val="2760"/>
              </a:lnSpc>
              <a:buFont typeface="Arial"/>
              <a:buChar char="⚬"/>
            </a:pPr>
            <a:r>
              <a:rPr lang="en-US" sz="23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e-mails </a:t>
            </a:r>
            <a:r>
              <a:rPr lang="en-US" sz="23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assertivos</a:t>
            </a:r>
            <a:endParaRPr lang="en-US" sz="23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292252" lvl="2" indent="-430751" algn="l">
              <a:lnSpc>
                <a:spcPts val="2760"/>
              </a:lnSpc>
              <a:buFont typeface="Arial"/>
              <a:buChar char="⚬"/>
            </a:pPr>
            <a:r>
              <a:rPr lang="en-US" sz="23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Infuência</a:t>
            </a:r>
            <a:r>
              <a:rPr lang="en-US" sz="23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Assertiva</a:t>
            </a:r>
            <a:endParaRPr lang="en-US" sz="23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2760"/>
              </a:lnSpc>
            </a:pPr>
            <a:endParaRPr lang="en-US" sz="230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42" name="Group 42"/>
          <p:cNvGrpSpPr/>
          <p:nvPr/>
        </p:nvGrpSpPr>
        <p:grpSpPr>
          <a:xfrm rot="-1022700">
            <a:off x="903270" y="3975801"/>
            <a:ext cx="1525029" cy="940908"/>
            <a:chOff x="0" y="0"/>
            <a:chExt cx="2033372" cy="1254544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033397" cy="1254506"/>
            </a:xfrm>
            <a:custGeom>
              <a:avLst/>
              <a:gdLst/>
              <a:ahLst/>
              <a:cxnLst/>
              <a:rect l="l" t="t" r="r" b="b"/>
              <a:pathLst>
                <a:path w="2033397" h="1254506">
                  <a:moveTo>
                    <a:pt x="0" y="0"/>
                  </a:moveTo>
                  <a:lnTo>
                    <a:pt x="2033397" y="0"/>
                  </a:lnTo>
                  <a:lnTo>
                    <a:pt x="2033397" y="1254506"/>
                  </a:lnTo>
                  <a:lnTo>
                    <a:pt x="0" y="1254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1" b="-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039063" y="9133913"/>
            <a:ext cx="11736972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 turma terá 2 encontros de 2,5h (dois temas cada)– Foco em Solução de problemas​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684538" y="1561228"/>
            <a:ext cx="842401" cy="843944"/>
            <a:chOff x="0" y="0"/>
            <a:chExt cx="1123201" cy="112525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66675"/>
              <a:ext cx="1123201" cy="119193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63460" y="1496311"/>
            <a:ext cx="4214403" cy="973779"/>
            <a:chOff x="0" y="0"/>
            <a:chExt cx="5619204" cy="1298372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5619242" cy="1298448"/>
            </a:xfrm>
            <a:custGeom>
              <a:avLst/>
              <a:gdLst/>
              <a:ahLst/>
              <a:cxnLst/>
              <a:rect l="l" t="t" r="r" b="b"/>
              <a:pathLst>
                <a:path w="5619242" h="1298448">
                  <a:moveTo>
                    <a:pt x="0" y="649224"/>
                  </a:moveTo>
                  <a:cubicBezTo>
                    <a:pt x="0" y="290703"/>
                    <a:pt x="290703" y="0"/>
                    <a:pt x="649224" y="0"/>
                  </a:cubicBezTo>
                  <a:lnTo>
                    <a:pt x="4970018" y="0"/>
                  </a:lnTo>
                  <a:cubicBezTo>
                    <a:pt x="5328539" y="0"/>
                    <a:pt x="5619242" y="290703"/>
                    <a:pt x="5619242" y="649224"/>
                  </a:cubicBezTo>
                  <a:cubicBezTo>
                    <a:pt x="5619242" y="1007745"/>
                    <a:pt x="5328539" y="1298448"/>
                    <a:pt x="4970018" y="1298448"/>
                  </a:cubicBezTo>
                  <a:lnTo>
                    <a:pt x="649224" y="1298448"/>
                  </a:lnTo>
                  <a:cubicBezTo>
                    <a:pt x="290703" y="1298321"/>
                    <a:pt x="0" y="1007745"/>
                    <a:pt x="0" y="649224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66675"/>
              <a:ext cx="5619204" cy="1365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Início da Jornada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10" name="Freeform 10" descr="Padrão do plano de fundo  O conteúdo gerado por IA pode estar incorreto."/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7812" y="-20469"/>
            <a:ext cx="2857500" cy="2400300"/>
            <a:chOff x="0" y="0"/>
            <a:chExt cx="3810000" cy="3200400"/>
          </a:xfrm>
        </p:grpSpPr>
        <p:sp>
          <p:nvSpPr>
            <p:cNvPr id="12" name="Freeform 12" descr="Gráfico  O conteúdo gerado por IA pode estar incorreto."/>
            <p:cNvSpPr/>
            <p:nvPr/>
          </p:nvSpPr>
          <p:spPr>
            <a:xfrm>
              <a:off x="0" y="0"/>
              <a:ext cx="3810000" cy="3200400"/>
            </a:xfrm>
            <a:custGeom>
              <a:avLst/>
              <a:gdLst/>
              <a:ahLst/>
              <a:cxnLst/>
              <a:rect l="l" t="t" r="r" b="b"/>
              <a:pathLst>
                <a:path w="3810000" h="3200400">
                  <a:moveTo>
                    <a:pt x="0" y="0"/>
                  </a:moveTo>
                  <a:lnTo>
                    <a:pt x="3810000" y="0"/>
                  </a:lnTo>
                  <a:lnTo>
                    <a:pt x="3810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1" r="-11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41606" y="-600342"/>
            <a:ext cx="11066926" cy="10887342"/>
            <a:chOff x="0" y="0"/>
            <a:chExt cx="14755901" cy="14516456"/>
          </a:xfrm>
        </p:grpSpPr>
        <p:sp>
          <p:nvSpPr>
            <p:cNvPr id="14" name="Freeform 14" descr="Uma imagem com lua  Descrição gerada automaticamente"/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88064" t="-3765" b="-376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252888" y="2924242"/>
            <a:ext cx="2676155" cy="1049655"/>
            <a:chOff x="0" y="0"/>
            <a:chExt cx="6491999" cy="2546325"/>
          </a:xfrm>
        </p:grpSpPr>
        <p:sp>
          <p:nvSpPr>
            <p:cNvPr id="16" name="Freeform 16" descr="Logotipo, nome da empresa  O conteúdo gerado por IA pode estar incorreto."/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2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18" name="Freeform 18" descr="Uma imagem contendo Texto  O conteúdo gerado por IA pode estar incorreto."/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9"/>
          <p:cNvSpPr/>
          <p:nvPr/>
        </p:nvSpPr>
        <p:spPr>
          <a:xfrm>
            <a:off x="6252888" y="7911092"/>
            <a:ext cx="2067832" cy="1680583"/>
          </a:xfrm>
          <a:custGeom>
            <a:avLst/>
            <a:gdLst/>
            <a:ahLst/>
            <a:cxnLst/>
            <a:rect l="l" t="t" r="r" b="b"/>
            <a:pathLst>
              <a:path w="2067832" h="1680583">
                <a:moveTo>
                  <a:pt x="0" y="0"/>
                </a:moveTo>
                <a:lnTo>
                  <a:pt x="2067832" y="0"/>
                </a:lnTo>
                <a:lnTo>
                  <a:pt x="2067832" y="1680583"/>
                </a:lnTo>
                <a:lnTo>
                  <a:pt x="0" y="16805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3313396" y="1806844"/>
            <a:ext cx="8089399" cy="1117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2"/>
              </a:lnSpc>
            </a:pPr>
            <a:r>
              <a:rPr lang="en-US" sz="7196" b="1" spc="35">
                <a:solidFill>
                  <a:srgbClr val="EEDEE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GESTÃO 360º: DM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47800" y="4326323"/>
            <a:ext cx="10567049" cy="3179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3699" spc="488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</a:t>
            </a:r>
            <a:r>
              <a:rPr lang="en-US" sz="3699" spc="488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Método</a:t>
            </a:r>
            <a:r>
              <a:rPr lang="en-US" sz="3699" spc="488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3P define o </a:t>
            </a:r>
            <a:r>
              <a:rPr lang="en-US" sz="3699" spc="488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foco</a:t>
            </a:r>
            <a:r>
              <a:rPr lang="en-US" sz="3699" spc="488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  <a:p>
            <a:pPr algn="ctr">
              <a:lnSpc>
                <a:spcPts val="6400"/>
              </a:lnSpc>
            </a:pPr>
            <a:r>
              <a:rPr lang="en-US" sz="3699" spc="488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FCA </a:t>
            </a:r>
            <a:r>
              <a:rPr lang="en-US" sz="3699" spc="488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organiza</a:t>
            </a:r>
            <a:r>
              <a:rPr lang="en-US" sz="3699" spc="488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</a:t>
            </a:r>
            <a:r>
              <a:rPr lang="en-US" sz="3699" spc="488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pensamento</a:t>
            </a:r>
            <a:r>
              <a:rPr lang="en-US" sz="3699" spc="488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  <a:p>
            <a:pPr algn="ctr">
              <a:lnSpc>
                <a:spcPts val="6400"/>
              </a:lnSpc>
            </a:pPr>
            <a:r>
              <a:rPr lang="en-US" sz="3699" spc="488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GN </a:t>
            </a:r>
            <a:r>
              <a:rPr lang="en-US" sz="3699" spc="488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transforma</a:t>
            </a:r>
            <a:r>
              <a:rPr lang="en-US" sz="3699" spc="488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99" spc="488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estratégia</a:t>
            </a:r>
            <a:r>
              <a:rPr lang="en-US" sz="3699" spc="488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99" spc="488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em</a:t>
            </a:r>
            <a:r>
              <a:rPr lang="en-US" sz="3699" spc="488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3699" spc="488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</a:t>
            </a:r>
            <a:r>
              <a:rPr lang="en-US" sz="3699" spc="488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17499" y="8553450"/>
            <a:ext cx="2961294" cy="741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00"/>
              </a:lnSpc>
              <a:spcBef>
                <a:spcPct val="0"/>
              </a:spcBef>
            </a:pPr>
            <a:r>
              <a:rPr lang="en-US" sz="3699" u="none" strike="noStrike" spc="488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Até amanhã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2110F-3C2F-2236-A55A-5B21097EB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C7DF8D4-4282-2BEB-6510-CC8E2051DF6D}"/>
              </a:ext>
            </a:extLst>
          </p:cNvPr>
          <p:cNvGrpSpPr/>
          <p:nvPr/>
        </p:nvGrpSpPr>
        <p:grpSpPr>
          <a:xfrm>
            <a:off x="-265343" y="-186828"/>
            <a:ext cx="18620018" cy="10477571"/>
            <a:chOff x="0" y="0"/>
            <a:chExt cx="24384000" cy="1372099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6A005F0-2AF0-918D-AB5F-10E715D59791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96B2944-FAD1-9653-CD32-6020CB39559C}"/>
              </a:ext>
            </a:extLst>
          </p:cNvPr>
          <p:cNvSpPr/>
          <p:nvPr/>
        </p:nvSpPr>
        <p:spPr>
          <a:xfrm>
            <a:off x="884396" y="653586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9"/>
                </a:lnTo>
                <a:lnTo>
                  <a:pt x="0" y="6900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8F98F77-388C-5107-AFFD-D292D27E59C9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2DADB34-2C67-311A-AA20-489D38E2190D}"/>
              </a:ext>
            </a:extLst>
          </p:cNvPr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3723AFA-9C76-1B5C-E391-0880A9FC732B}"/>
              </a:ext>
            </a:extLst>
          </p:cNvPr>
          <p:cNvSpPr/>
          <p:nvPr/>
        </p:nvSpPr>
        <p:spPr>
          <a:xfrm rot="-10800000">
            <a:off x="684538" y="1860961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960F294E-465A-EA75-7064-3F036BD37513}"/>
              </a:ext>
            </a:extLst>
          </p:cNvPr>
          <p:cNvGrpSpPr/>
          <p:nvPr/>
        </p:nvGrpSpPr>
        <p:grpSpPr>
          <a:xfrm>
            <a:off x="8898198" y="-3517306"/>
            <a:ext cx="10598096" cy="10156117"/>
            <a:chOff x="0" y="0"/>
            <a:chExt cx="14130795" cy="13541489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6CC2235-3BB6-3BF6-E952-049B9393EF0E}"/>
                </a:ext>
              </a:extLst>
            </p:cNvPr>
            <p:cNvSpPr/>
            <p:nvPr/>
          </p:nvSpPr>
          <p:spPr>
            <a:xfrm>
              <a:off x="0" y="0"/>
              <a:ext cx="14130782" cy="13541502"/>
            </a:xfrm>
            <a:custGeom>
              <a:avLst/>
              <a:gdLst/>
              <a:ahLst/>
              <a:cxnLst/>
              <a:rect l="l" t="t" r="r" b="b"/>
              <a:pathLst>
                <a:path w="14130782" h="13541502">
                  <a:moveTo>
                    <a:pt x="0" y="0"/>
                  </a:moveTo>
                  <a:lnTo>
                    <a:pt x="14130782" y="0"/>
                  </a:lnTo>
                  <a:lnTo>
                    <a:pt x="14130782" y="13541502"/>
                  </a:lnTo>
                  <a:lnTo>
                    <a:pt x="0" y="13541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D1C14095-A017-C3CF-3F82-A18D85E68662}"/>
              </a:ext>
            </a:extLst>
          </p:cNvPr>
          <p:cNvGrpSpPr/>
          <p:nvPr/>
        </p:nvGrpSpPr>
        <p:grpSpPr>
          <a:xfrm>
            <a:off x="684538" y="1561228"/>
            <a:ext cx="842401" cy="843944"/>
            <a:chOff x="0" y="0"/>
            <a:chExt cx="1123201" cy="1125258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770698BF-76DD-42C7-1360-62BD90062A2F}"/>
                </a:ext>
              </a:extLst>
            </p:cNvPr>
            <p:cNvSpPr/>
            <p:nvPr/>
          </p:nvSpPr>
          <p:spPr>
            <a:xfrm>
              <a:off x="0" y="0"/>
              <a:ext cx="1123188" cy="1125220"/>
            </a:xfrm>
            <a:custGeom>
              <a:avLst/>
              <a:gdLst/>
              <a:ahLst/>
              <a:cxnLst/>
              <a:rect l="l" t="t" r="r" b="b"/>
              <a:pathLst>
                <a:path w="1123188" h="1125220">
                  <a:moveTo>
                    <a:pt x="0" y="562610"/>
                  </a:moveTo>
                  <a:cubicBezTo>
                    <a:pt x="0" y="251841"/>
                    <a:pt x="251460" y="0"/>
                    <a:pt x="561594" y="0"/>
                  </a:cubicBezTo>
                  <a:cubicBezTo>
                    <a:pt x="871728" y="0"/>
                    <a:pt x="1123188" y="251841"/>
                    <a:pt x="1123188" y="562610"/>
                  </a:cubicBezTo>
                  <a:cubicBezTo>
                    <a:pt x="1123188" y="873379"/>
                    <a:pt x="871728" y="1125220"/>
                    <a:pt x="561594" y="1125220"/>
                  </a:cubicBezTo>
                  <a:cubicBezTo>
                    <a:pt x="251460" y="1125220"/>
                    <a:pt x="0" y="873379"/>
                    <a:pt x="0" y="5626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CAB82695-190F-B54A-6E18-626A2BE6813B}"/>
                </a:ext>
              </a:extLst>
            </p:cNvPr>
            <p:cNvSpPr txBox="1"/>
            <p:nvPr/>
          </p:nvSpPr>
          <p:spPr>
            <a:xfrm>
              <a:off x="0" y="-66675"/>
              <a:ext cx="1123201" cy="1191933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D9131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</a:t>
              </a:r>
            </a:p>
          </p:txBody>
        </p:sp>
      </p:grpSp>
      <p:grpSp>
        <p:nvGrpSpPr>
          <p:cNvPr id="48" name="Group 48">
            <a:extLst>
              <a:ext uri="{FF2B5EF4-FFF2-40B4-BE49-F238E27FC236}">
                <a16:creationId xmlns:a16="http://schemas.microsoft.com/office/drawing/2014/main" id="{CEABC86D-805E-5DF5-FB44-AE5581D17844}"/>
              </a:ext>
            </a:extLst>
          </p:cNvPr>
          <p:cNvGrpSpPr/>
          <p:nvPr/>
        </p:nvGrpSpPr>
        <p:grpSpPr>
          <a:xfrm>
            <a:off x="863460" y="1496311"/>
            <a:ext cx="4214403" cy="973779"/>
            <a:chOff x="0" y="0"/>
            <a:chExt cx="5619204" cy="1298372"/>
          </a:xfrm>
        </p:grpSpPr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49E5DD27-4A0A-DBC9-9E29-B1831886CE13}"/>
                </a:ext>
              </a:extLst>
            </p:cNvPr>
            <p:cNvSpPr/>
            <p:nvPr/>
          </p:nvSpPr>
          <p:spPr>
            <a:xfrm>
              <a:off x="0" y="0"/>
              <a:ext cx="5619242" cy="1298448"/>
            </a:xfrm>
            <a:custGeom>
              <a:avLst/>
              <a:gdLst/>
              <a:ahLst/>
              <a:cxnLst/>
              <a:rect l="l" t="t" r="r" b="b"/>
              <a:pathLst>
                <a:path w="5619242" h="1298448">
                  <a:moveTo>
                    <a:pt x="0" y="649224"/>
                  </a:moveTo>
                  <a:cubicBezTo>
                    <a:pt x="0" y="290703"/>
                    <a:pt x="290703" y="0"/>
                    <a:pt x="649224" y="0"/>
                  </a:cubicBezTo>
                  <a:lnTo>
                    <a:pt x="4970018" y="0"/>
                  </a:lnTo>
                  <a:cubicBezTo>
                    <a:pt x="5328539" y="0"/>
                    <a:pt x="5619242" y="290703"/>
                    <a:pt x="5619242" y="649224"/>
                  </a:cubicBezTo>
                  <a:cubicBezTo>
                    <a:pt x="5619242" y="1007745"/>
                    <a:pt x="5328539" y="1298448"/>
                    <a:pt x="4970018" y="1298448"/>
                  </a:cubicBezTo>
                  <a:lnTo>
                    <a:pt x="649224" y="1298448"/>
                  </a:lnTo>
                  <a:cubicBezTo>
                    <a:pt x="290703" y="1298321"/>
                    <a:pt x="0" y="1007745"/>
                    <a:pt x="0" y="649224"/>
                  </a:cubicBezTo>
                  <a:close/>
                </a:path>
              </a:pathLst>
            </a:custGeom>
            <a:solidFill>
              <a:srgbClr val="8800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TextBox 50">
              <a:extLst>
                <a:ext uri="{FF2B5EF4-FFF2-40B4-BE49-F238E27FC236}">
                  <a16:creationId xmlns:a16="http://schemas.microsoft.com/office/drawing/2014/main" id="{0C313A37-5D71-B5EF-F40F-56BBD5F31844}"/>
                </a:ext>
              </a:extLst>
            </p:cNvPr>
            <p:cNvSpPr txBox="1"/>
            <p:nvPr/>
          </p:nvSpPr>
          <p:spPr>
            <a:xfrm>
              <a:off x="0" y="-66675"/>
              <a:ext cx="5619204" cy="1365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VÍDEO </a:t>
              </a:r>
              <a:r>
                <a:rPr lang="en-US" sz="36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Líder</a:t>
              </a:r>
              <a:r>
                <a:rPr lang="en-US" sz="36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177902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9849" y="0"/>
            <a:ext cx="18307707" cy="10287000"/>
            <a:chOff x="0" y="0"/>
            <a:chExt cx="24410276" cy="13716000"/>
          </a:xfrm>
        </p:grpSpPr>
        <p:sp>
          <p:nvSpPr>
            <p:cNvPr id="5" name="Freeform 5" descr="Padrão do plano de fundo  O conteúdo gerado por IA pode estar incorreto."/>
            <p:cNvSpPr/>
            <p:nvPr/>
          </p:nvSpPr>
          <p:spPr>
            <a:xfrm>
              <a:off x="0" y="0"/>
              <a:ext cx="24410288" cy="13716000"/>
            </a:xfrm>
            <a:custGeom>
              <a:avLst/>
              <a:gdLst/>
              <a:ahLst/>
              <a:cxnLst/>
              <a:rect l="l" t="t" r="r" b="b"/>
              <a:pathLst>
                <a:path w="24410288" h="13716000">
                  <a:moveTo>
                    <a:pt x="0" y="0"/>
                  </a:moveTo>
                  <a:lnTo>
                    <a:pt x="24410288" y="0"/>
                  </a:lnTo>
                  <a:lnTo>
                    <a:pt x="24410288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1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AutoShape 6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8" name="Freeform 8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1" name="Group 11"/>
          <p:cNvGrpSpPr/>
          <p:nvPr/>
        </p:nvGrpSpPr>
        <p:grpSpPr>
          <a:xfrm>
            <a:off x="-6795945" y="159689"/>
            <a:ext cx="24767201" cy="12514684"/>
            <a:chOff x="-212092" y="-304800"/>
            <a:chExt cx="33022934" cy="1668624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 t="5085" b="5085"/>
            <a:stretch>
              <a:fillRect/>
            </a:stretch>
          </p:blipFill>
          <p:spPr>
            <a:xfrm>
              <a:off x="-212092" y="-304800"/>
              <a:ext cx="33022934" cy="16686245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-496738" y="-176435"/>
            <a:ext cx="2857500" cy="2400300"/>
            <a:chOff x="0" y="0"/>
            <a:chExt cx="3810000" cy="3200400"/>
          </a:xfrm>
        </p:grpSpPr>
        <p:sp>
          <p:nvSpPr>
            <p:cNvPr id="14" name="Freeform 14" descr="Gráfico  O conteúdo gerado por IA pode estar incorreto."/>
            <p:cNvSpPr/>
            <p:nvPr/>
          </p:nvSpPr>
          <p:spPr>
            <a:xfrm>
              <a:off x="0" y="0"/>
              <a:ext cx="3810000" cy="3200400"/>
            </a:xfrm>
            <a:custGeom>
              <a:avLst/>
              <a:gdLst/>
              <a:ahLst/>
              <a:cxnLst/>
              <a:rect l="l" t="t" r="r" b="b"/>
              <a:pathLst>
                <a:path w="3810000" h="3200400">
                  <a:moveTo>
                    <a:pt x="0" y="0"/>
                  </a:moveTo>
                  <a:lnTo>
                    <a:pt x="3810000" y="0"/>
                  </a:lnTo>
                  <a:lnTo>
                    <a:pt x="3810000" y="3200400"/>
                  </a:lnTo>
                  <a:lnTo>
                    <a:pt x="0" y="3200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1" r="-11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175311" y="-600342"/>
            <a:ext cx="11066926" cy="10887342"/>
            <a:chOff x="0" y="0"/>
            <a:chExt cx="14755901" cy="14516456"/>
          </a:xfrm>
        </p:grpSpPr>
        <p:sp>
          <p:nvSpPr>
            <p:cNvPr id="16" name="Freeform 16" descr="Logotipo, nome da empresa  O conteúdo gerado por IA pode estar incorreto."/>
            <p:cNvSpPr/>
            <p:nvPr/>
          </p:nvSpPr>
          <p:spPr>
            <a:xfrm>
              <a:off x="0" y="0"/>
              <a:ext cx="14755876" cy="14516481"/>
            </a:xfrm>
            <a:custGeom>
              <a:avLst/>
              <a:gdLst/>
              <a:ahLst/>
              <a:cxnLst/>
              <a:rect l="l" t="t" r="r" b="b"/>
              <a:pathLst>
                <a:path w="14755876" h="14516481">
                  <a:moveTo>
                    <a:pt x="0" y="0"/>
                  </a:moveTo>
                  <a:lnTo>
                    <a:pt x="14755876" y="0"/>
                  </a:lnTo>
                  <a:lnTo>
                    <a:pt x="14755876" y="14516481"/>
                  </a:lnTo>
                  <a:lnTo>
                    <a:pt x="0" y="145164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40934" r="-48146" b="-261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10938" y="3964362"/>
            <a:ext cx="4868999" cy="1909743"/>
            <a:chOff x="0" y="0"/>
            <a:chExt cx="6491999" cy="2546325"/>
          </a:xfrm>
        </p:grpSpPr>
        <p:sp>
          <p:nvSpPr>
            <p:cNvPr id="18" name="Freeform 18" descr="Logotipo, nome da empresa  O conteúdo gerado por IA pode estar incorreto."/>
            <p:cNvSpPr/>
            <p:nvPr/>
          </p:nvSpPr>
          <p:spPr>
            <a:xfrm>
              <a:off x="0" y="0"/>
              <a:ext cx="6491986" cy="2546350"/>
            </a:xfrm>
            <a:custGeom>
              <a:avLst/>
              <a:gdLst/>
              <a:ahLst/>
              <a:cxnLst/>
              <a:rect l="l" t="t" r="r" b="b"/>
              <a:pathLst>
                <a:path w="6491986" h="2546350">
                  <a:moveTo>
                    <a:pt x="0" y="0"/>
                  </a:moveTo>
                  <a:lnTo>
                    <a:pt x="6491986" y="0"/>
                  </a:lnTo>
                  <a:lnTo>
                    <a:pt x="6491986" y="2546350"/>
                  </a:lnTo>
                  <a:lnTo>
                    <a:pt x="0" y="25463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32" b="-3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8896350"/>
            <a:ext cx="2438400" cy="1390650"/>
            <a:chOff x="0" y="0"/>
            <a:chExt cx="3251200" cy="1854200"/>
          </a:xfrm>
        </p:grpSpPr>
        <p:sp>
          <p:nvSpPr>
            <p:cNvPr id="20" name="Freeform 20" descr="Uma imagem contendo Texto  O conteúdo gerado por IA pode estar incorreto."/>
            <p:cNvSpPr/>
            <p:nvPr/>
          </p:nvSpPr>
          <p:spPr>
            <a:xfrm>
              <a:off x="0" y="0"/>
              <a:ext cx="3251200" cy="1854200"/>
            </a:xfrm>
            <a:custGeom>
              <a:avLst/>
              <a:gdLst/>
              <a:ahLst/>
              <a:cxnLst/>
              <a:rect l="l" t="t" r="r" b="b"/>
              <a:pathLst>
                <a:path w="3251200" h="1854200">
                  <a:moveTo>
                    <a:pt x="0" y="0"/>
                  </a:moveTo>
                  <a:lnTo>
                    <a:pt x="3251200" y="0"/>
                  </a:lnTo>
                  <a:lnTo>
                    <a:pt x="3251200" y="1854200"/>
                  </a:lnTo>
                  <a:lnTo>
                    <a:pt x="0" y="1854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30" r="-13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32668" y="2351256"/>
            <a:ext cx="7946026" cy="1117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2"/>
              </a:lnSpc>
            </a:pPr>
            <a:r>
              <a:rPr lang="en-US" sz="7196" b="1" spc="35">
                <a:solidFill>
                  <a:srgbClr val="EEDEE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GESTÃO 360º: DM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8602" y="6417031"/>
            <a:ext cx="7092976" cy="790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</a:pPr>
            <a:r>
              <a:rPr lang="en-US" sz="3599" b="1" i="1" spc="316" dirty="0" err="1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Pensamento</a:t>
            </a:r>
            <a:r>
              <a:rPr lang="en-US" sz="3599" b="1" i="1" spc="316" dirty="0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 </a:t>
            </a:r>
            <a:r>
              <a:rPr lang="en-US" sz="3599" b="1" i="1" spc="316" dirty="0" err="1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Analitico</a:t>
            </a:r>
            <a:r>
              <a:rPr lang="en-US" sz="3599" b="1" i="1" spc="316" dirty="0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 </a:t>
            </a:r>
          </a:p>
          <a:p>
            <a:pPr algn="ctr">
              <a:lnSpc>
                <a:spcPts val="3023"/>
              </a:lnSpc>
            </a:pPr>
            <a:r>
              <a:rPr lang="en-US" sz="3599" b="1" i="1" spc="316" dirty="0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&amp; </a:t>
            </a:r>
            <a:r>
              <a:rPr lang="en-US" sz="3599" b="1" i="1" spc="316" dirty="0" err="1">
                <a:solidFill>
                  <a:srgbClr val="FFFFFF"/>
                </a:solidFill>
                <a:latin typeface="ITC Franklin Gothic LT Semi-Bold Italics"/>
                <a:ea typeface="ITC Franklin Gothic LT Semi-Bold Italics"/>
                <a:cs typeface="ITC Franklin Gothic LT Semi-Bold Italics"/>
                <a:sym typeface="ITC Franklin Gothic LT Semi-Bold Italics"/>
              </a:rPr>
              <a:t>Influência</a:t>
            </a:r>
            <a:endParaRPr lang="en-US" sz="3599" b="1" i="1" spc="316" dirty="0">
              <a:solidFill>
                <a:srgbClr val="FFFFFF"/>
              </a:solidFill>
              <a:latin typeface="ITC Franklin Gothic LT Semi-Bold Italics"/>
              <a:ea typeface="ITC Franklin Gothic LT Semi-Bold Italics"/>
              <a:cs typeface="ITC Franklin Gothic LT Semi-Bold Italics"/>
              <a:sym typeface="ITC Franklin Gothic LT Semi-Bold Italics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/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/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9144000" y="-959114"/>
            <a:ext cx="12028683" cy="14338827"/>
            <a:chOff x="0" y="0"/>
            <a:chExt cx="11506200" cy="13716000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11506200" cy="13716000"/>
            </a:xfrm>
            <a:custGeom>
              <a:avLst/>
              <a:gdLst/>
              <a:ahLst/>
              <a:cxnLst/>
              <a:rect l="l" t="t" r="r" b="b"/>
              <a:pathLst>
                <a:path w="11506200" h="13716000">
                  <a:moveTo>
                    <a:pt x="11506200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1506200" y="13716000"/>
                  </a:lnTo>
                  <a:lnTo>
                    <a:pt x="11506200" y="0"/>
                  </a:lnTo>
                  <a:close/>
                </a:path>
              </a:pathLst>
            </a:custGeom>
            <a:blipFill>
              <a:blip r:embed="rId6"/>
              <a:stretch>
                <a:fillRect l="-28591" r="-7694" b="-607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-1995697" y="4902860"/>
            <a:ext cx="3266770" cy="4219575"/>
            <a:chOff x="0" y="0"/>
            <a:chExt cx="4355694" cy="5626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55719" cy="5626100"/>
            </a:xfrm>
            <a:custGeom>
              <a:avLst/>
              <a:gdLst/>
              <a:ahLst/>
              <a:cxnLst/>
              <a:rect l="l" t="t" r="r" b="b"/>
              <a:pathLst>
                <a:path w="4355719" h="5626100">
                  <a:moveTo>
                    <a:pt x="0" y="0"/>
                  </a:moveTo>
                  <a:lnTo>
                    <a:pt x="4355719" y="0"/>
                  </a:lnTo>
                  <a:lnTo>
                    <a:pt x="4355719" y="5626100"/>
                  </a:lnTo>
                  <a:lnTo>
                    <a:pt x="0" y="562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/>
          <p:cNvSpPr/>
          <p:nvPr/>
        </p:nvSpPr>
        <p:spPr>
          <a:xfrm>
            <a:off x="8486775" y="1480709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/>
          <p:cNvSpPr/>
          <p:nvPr/>
        </p:nvSpPr>
        <p:spPr>
          <a:xfrm>
            <a:off x="16525332" y="1908315"/>
            <a:ext cx="2438400" cy="2133600"/>
          </a:xfrm>
          <a:custGeom>
            <a:avLst/>
            <a:gdLst/>
            <a:ahLst/>
            <a:cxnLst/>
            <a:rect l="l" t="t" r="r" b="b"/>
            <a:pathLst>
              <a:path w="2438400" h="2133600">
                <a:moveTo>
                  <a:pt x="0" y="0"/>
                </a:moveTo>
                <a:lnTo>
                  <a:pt x="2438400" y="0"/>
                </a:lnTo>
                <a:lnTo>
                  <a:pt x="2438400" y="2133600"/>
                </a:lnTo>
                <a:lnTo>
                  <a:pt x="0" y="21336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23" b="-22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1271073" y="3211620"/>
            <a:ext cx="8948039" cy="612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4"/>
              </a:lnSpc>
            </a:pPr>
            <a:r>
              <a:rPr lang="en-US" sz="4200" b="1" spc="260" dirty="0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Se </a:t>
            </a:r>
            <a:r>
              <a:rPr lang="en-US" sz="4200" b="1" spc="260" dirty="0" err="1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Reconhecendo</a:t>
            </a:r>
            <a:r>
              <a:rPr lang="en-US" sz="4200" b="1" spc="260" dirty="0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4200" b="1" spc="260" dirty="0" err="1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na</a:t>
            </a:r>
            <a:r>
              <a:rPr lang="en-US" sz="4200" b="1" spc="260" dirty="0">
                <a:solidFill>
                  <a:srgbClr val="880000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fila dos PDV’s do Brasil:</a:t>
            </a:r>
          </a:p>
          <a:p>
            <a:pPr algn="ctr">
              <a:lnSpc>
                <a:spcPts val="4410"/>
              </a:lnSpc>
            </a:pPr>
            <a:endParaRPr lang="en-US" sz="4200" b="1" spc="260" dirty="0">
              <a:solidFill>
                <a:srgbClr val="880000"/>
              </a:solidFill>
              <a:latin typeface="ITC Franklin Gothic LT Semi-Bold"/>
              <a:ea typeface="ITC Franklin Gothic LT Semi-Bold"/>
              <a:cs typeface="ITC Franklin Gothic LT Semi-Bold"/>
              <a:sym typeface="ITC Franklin Gothic LT Semi-Bold"/>
            </a:endParaRPr>
          </a:p>
          <a:p>
            <a:pPr algn="l">
              <a:lnSpc>
                <a:spcPts val="3733"/>
              </a:lnSpc>
            </a:pP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“Diga qual é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seu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nome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e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sua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cidade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ou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DDD de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atuação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”</a:t>
            </a:r>
          </a:p>
          <a:p>
            <a:pPr algn="l">
              <a:lnSpc>
                <a:spcPts val="3733"/>
              </a:lnSpc>
            </a:pPr>
            <a:endParaRPr lang="en-US" sz="3930" i="1" spc="121" dirty="0">
              <a:solidFill>
                <a:srgbClr val="171717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l">
              <a:lnSpc>
                <a:spcPts val="3733"/>
              </a:lnSpc>
            </a:pP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“Qual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personagem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do cinema, TV,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Streamimg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, Internet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ou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teatro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,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você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mais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</a:t>
            </a:r>
            <a:r>
              <a:rPr lang="en-US" sz="3930" i="1" spc="121" dirty="0" err="1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gosta</a:t>
            </a:r>
            <a:r>
              <a:rPr lang="en-US" sz="3930" i="1" spc="121" dirty="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, conte ai?”​</a:t>
            </a:r>
          </a:p>
          <a:p>
            <a:pPr algn="ctr">
              <a:lnSpc>
                <a:spcPts val="6135"/>
              </a:lnSpc>
              <a:spcBef>
                <a:spcPct val="0"/>
              </a:spcBef>
            </a:pPr>
            <a:endParaRPr lang="en-US" sz="5113" i="1" spc="1278" dirty="0">
              <a:solidFill>
                <a:srgbClr val="3A3A3A"/>
              </a:solidFill>
              <a:latin typeface="Source Sans Pro Italics"/>
              <a:ea typeface="Source Sans Pro Italics"/>
              <a:cs typeface="Source Sans Pro Italics"/>
              <a:sym typeface="Source Sans Pro Italics"/>
            </a:endParaRPr>
          </a:p>
          <a:p>
            <a:pPr algn="ctr">
              <a:lnSpc>
                <a:spcPts val="6135"/>
              </a:lnSpc>
              <a:spcBef>
                <a:spcPct val="0"/>
              </a:spcBef>
            </a:pPr>
            <a:r>
              <a:rPr lang="en-US" sz="3600" b="1" i="1" spc="1278" dirty="0" err="1">
                <a:solidFill>
                  <a:srgbClr val="3A3A3A"/>
                </a:solidFill>
                <a:highlight>
                  <a:srgbClr val="FFFF00"/>
                </a:highlight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Desafio</a:t>
            </a:r>
            <a:r>
              <a:rPr lang="en-US" sz="3600" b="1" i="1" spc="1278" dirty="0">
                <a:solidFill>
                  <a:srgbClr val="3A3A3A"/>
                </a:solidFill>
                <a:highlight>
                  <a:srgbClr val="FFFF00"/>
                </a:highlight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 de 1 </a:t>
            </a:r>
            <a:r>
              <a:rPr lang="en-US" sz="3600" b="1" i="1" spc="1278" dirty="0" err="1">
                <a:solidFill>
                  <a:srgbClr val="3A3A3A"/>
                </a:solidFill>
                <a:highlight>
                  <a:srgbClr val="FFFF00"/>
                </a:highlight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minuto</a:t>
            </a:r>
            <a:r>
              <a:rPr lang="en-US" sz="5113" i="1" spc="1278" dirty="0">
                <a:solidFill>
                  <a:srgbClr val="3A3A3A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​</a:t>
            </a: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A731E-52EC-B69B-28A8-C22597D2E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EE89B4C-49F3-9FA2-2BAD-3F77DC5C7316}"/>
              </a:ext>
            </a:extLst>
          </p:cNvPr>
          <p:cNvGrpSpPr/>
          <p:nvPr/>
        </p:nvGrpSpPr>
        <p:grpSpPr>
          <a:xfrm>
            <a:off x="0" y="0"/>
            <a:ext cx="18288000" cy="10290734"/>
            <a:chOff x="0" y="0"/>
            <a:chExt cx="24384000" cy="13720978"/>
          </a:xfrm>
        </p:grpSpPr>
        <p:sp>
          <p:nvSpPr>
            <p:cNvPr id="3" name="Freeform 3" descr="Uma imagem contendo Padrão do plano de fundo  O conteúdo gerado por IA pode estar incorreto.">
              <a:extLst>
                <a:ext uri="{FF2B5EF4-FFF2-40B4-BE49-F238E27FC236}">
                  <a16:creationId xmlns:a16="http://schemas.microsoft.com/office/drawing/2014/main" id="{F2B56DBF-349E-173F-A160-3400D20EDB07}"/>
                </a:ext>
              </a:extLst>
            </p:cNvPr>
            <p:cNvSpPr/>
            <p:nvPr/>
          </p:nvSpPr>
          <p:spPr>
            <a:xfrm>
              <a:off x="0" y="0"/>
              <a:ext cx="24384000" cy="13720953"/>
            </a:xfrm>
            <a:custGeom>
              <a:avLst/>
              <a:gdLst/>
              <a:ahLst/>
              <a:cxnLst/>
              <a:rect l="l" t="t" r="r" b="b"/>
              <a:pathLst>
                <a:path w="24384000" h="13720953">
                  <a:moveTo>
                    <a:pt x="0" y="0"/>
                  </a:moveTo>
                  <a:lnTo>
                    <a:pt x="24384000" y="0"/>
                  </a:lnTo>
                  <a:lnTo>
                    <a:pt x="24384000" y="13720953"/>
                  </a:lnTo>
                  <a:lnTo>
                    <a:pt x="0" y="1372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" r="-1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7DE0E12-A370-5C03-A510-7A729D65A97A}"/>
              </a:ext>
            </a:extLst>
          </p:cNvPr>
          <p:cNvGrpSpPr/>
          <p:nvPr/>
        </p:nvGrpSpPr>
        <p:grpSpPr>
          <a:xfrm>
            <a:off x="809625" y="634365"/>
            <a:ext cx="1844926" cy="691515"/>
            <a:chOff x="0" y="0"/>
            <a:chExt cx="2459901" cy="922020"/>
          </a:xfrm>
        </p:grpSpPr>
        <p:sp>
          <p:nvSpPr>
            <p:cNvPr id="5" name="Freeform 5" descr="Imagem em preto e branco  O conteúdo gerado por IA pode estar incorreto.">
              <a:extLst>
                <a:ext uri="{FF2B5EF4-FFF2-40B4-BE49-F238E27FC236}">
                  <a16:creationId xmlns:a16="http://schemas.microsoft.com/office/drawing/2014/main" id="{F825BC78-6074-2A0F-80FE-1A79E1B47D3A}"/>
                </a:ext>
              </a:extLst>
            </p:cNvPr>
            <p:cNvSpPr/>
            <p:nvPr/>
          </p:nvSpPr>
          <p:spPr>
            <a:xfrm>
              <a:off x="0" y="0"/>
              <a:ext cx="2459863" cy="922020"/>
            </a:xfrm>
            <a:custGeom>
              <a:avLst/>
              <a:gdLst/>
              <a:ahLst/>
              <a:cxnLst/>
              <a:rect l="l" t="t" r="r" b="b"/>
              <a:pathLst>
                <a:path w="2459863" h="922020">
                  <a:moveTo>
                    <a:pt x="0" y="0"/>
                  </a:moveTo>
                  <a:lnTo>
                    <a:pt x="2459863" y="0"/>
                  </a:lnTo>
                  <a:lnTo>
                    <a:pt x="2459863" y="922020"/>
                  </a:lnTo>
                  <a:lnTo>
                    <a:pt x="0" y="922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28" r="-1" b="-12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67E0AB44-1169-6BE1-F3AF-66AF09256487}"/>
              </a:ext>
            </a:extLst>
          </p:cNvPr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171717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F02FC2DC-D493-8D00-AF5A-325FE48E1E79}"/>
              </a:ext>
            </a:extLst>
          </p:cNvPr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E8E8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1BC027E-BEA9-521F-4CED-EB43B833124F}"/>
              </a:ext>
            </a:extLst>
          </p:cNvPr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F71F239-BB91-AB09-9171-8960FB9DA6B0}"/>
              </a:ext>
            </a:extLst>
          </p:cNvPr>
          <p:cNvSpPr txBox="1"/>
          <p:nvPr/>
        </p:nvSpPr>
        <p:spPr>
          <a:xfrm>
            <a:off x="1590046" y="2359952"/>
            <a:ext cx="5431631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1">
                <a:solidFill>
                  <a:srgbClr val="171717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GESTÃO  360°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B7FB5B9B-0CB4-E246-198A-4C4D6FD05B08}"/>
              </a:ext>
            </a:extLst>
          </p:cNvPr>
          <p:cNvGrpSpPr/>
          <p:nvPr/>
        </p:nvGrpSpPr>
        <p:grpSpPr>
          <a:xfrm>
            <a:off x="10051199" y="-4207891"/>
            <a:ext cx="15881065" cy="13402386"/>
            <a:chOff x="0" y="0"/>
            <a:chExt cx="15544800" cy="1311860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B2D3CD0-9ED7-999F-048B-C181F5B9AF7B}"/>
                </a:ext>
              </a:extLst>
            </p:cNvPr>
            <p:cNvSpPr/>
            <p:nvPr/>
          </p:nvSpPr>
          <p:spPr>
            <a:xfrm>
              <a:off x="0" y="0"/>
              <a:ext cx="15544800" cy="13118592"/>
            </a:xfrm>
            <a:custGeom>
              <a:avLst/>
              <a:gdLst/>
              <a:ahLst/>
              <a:cxnLst/>
              <a:rect l="l" t="t" r="r" b="b"/>
              <a:pathLst>
                <a:path w="15544800" h="13118592">
                  <a:moveTo>
                    <a:pt x="0" y="0"/>
                  </a:moveTo>
                  <a:lnTo>
                    <a:pt x="15544800" y="0"/>
                  </a:lnTo>
                  <a:lnTo>
                    <a:pt x="15544800" y="13118592"/>
                  </a:lnTo>
                  <a:lnTo>
                    <a:pt x="0" y="1311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FEB85179-D707-5718-C0F4-1A2C469CBDFD}"/>
              </a:ext>
            </a:extLst>
          </p:cNvPr>
          <p:cNvSpPr/>
          <p:nvPr/>
        </p:nvSpPr>
        <p:spPr>
          <a:xfrm>
            <a:off x="262542" y="8767183"/>
            <a:ext cx="2266950" cy="742950"/>
          </a:xfrm>
          <a:custGeom>
            <a:avLst/>
            <a:gdLst/>
            <a:ahLst/>
            <a:cxnLst/>
            <a:rect l="l" t="t" r="r" b="b"/>
            <a:pathLst>
              <a:path w="2266950" h="742950">
                <a:moveTo>
                  <a:pt x="0" y="0"/>
                </a:moveTo>
                <a:lnTo>
                  <a:pt x="2266950" y="0"/>
                </a:lnTo>
                <a:lnTo>
                  <a:pt x="2266950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20" r="-42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3C89D0E-34E6-E0C4-4307-0CA0823B5EF0}"/>
              </a:ext>
            </a:extLst>
          </p:cNvPr>
          <p:cNvSpPr/>
          <p:nvPr/>
        </p:nvSpPr>
        <p:spPr>
          <a:xfrm>
            <a:off x="15224312" y="4269296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EE95278-DA22-14DB-0002-D3A6FE1E3A28}"/>
              </a:ext>
            </a:extLst>
          </p:cNvPr>
          <p:cNvSpPr/>
          <p:nvPr/>
        </p:nvSpPr>
        <p:spPr>
          <a:xfrm>
            <a:off x="15218731" y="4199639"/>
            <a:ext cx="2076450" cy="1329185"/>
          </a:xfrm>
          <a:custGeom>
            <a:avLst/>
            <a:gdLst/>
            <a:ahLst/>
            <a:cxnLst/>
            <a:rect l="l" t="t" r="r" b="b"/>
            <a:pathLst>
              <a:path w="2076450" h="1329185">
                <a:moveTo>
                  <a:pt x="0" y="0"/>
                </a:moveTo>
                <a:lnTo>
                  <a:pt x="2076450" y="0"/>
                </a:lnTo>
                <a:lnTo>
                  <a:pt x="2076450" y="1329185"/>
                </a:lnTo>
                <a:lnTo>
                  <a:pt x="0" y="13291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3861" b="-9161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AutoShape 16">
            <a:extLst>
              <a:ext uri="{FF2B5EF4-FFF2-40B4-BE49-F238E27FC236}">
                <a16:creationId xmlns:a16="http://schemas.microsoft.com/office/drawing/2014/main" id="{190B3E34-8BA3-599A-F35A-B9F153F96F35}"/>
              </a:ext>
            </a:extLst>
          </p:cNvPr>
          <p:cNvSpPr/>
          <p:nvPr/>
        </p:nvSpPr>
        <p:spPr>
          <a:xfrm rot="6060">
            <a:off x="1396013" y="3936130"/>
            <a:ext cx="539020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8" name="Freeform 18" descr="Uma imagem com lua  Descrição gerada automaticamente">
            <a:extLst>
              <a:ext uri="{FF2B5EF4-FFF2-40B4-BE49-F238E27FC236}">
                <a16:creationId xmlns:a16="http://schemas.microsoft.com/office/drawing/2014/main" id="{44C3FDDD-79B3-4EE2-F030-4947D627E6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86215" y="867312"/>
            <a:ext cx="11501785" cy="9371110"/>
          </a:xfrm>
          <a:custGeom>
            <a:avLst/>
            <a:gdLst/>
            <a:ahLst/>
            <a:cxnLst/>
            <a:rect l="l" t="t" r="r" b="b"/>
            <a:pathLst>
              <a:path w="11501785" h="9371110">
                <a:moveTo>
                  <a:pt x="0" y="0"/>
                </a:moveTo>
                <a:lnTo>
                  <a:pt x="11501785" y="0"/>
                </a:lnTo>
                <a:lnTo>
                  <a:pt x="11501785" y="9371110"/>
                </a:lnTo>
                <a:lnTo>
                  <a:pt x="0" y="93711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88937" t="-30441"/>
            </a:stretch>
          </a:blipFill>
        </p:spPr>
        <p:txBody>
          <a:bodyPr/>
          <a:lstStyle/>
          <a:p>
            <a:endParaRPr lang="pt-BR" sz="2400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4381B66-1E11-1671-9548-E5E3DBDC13DC}"/>
              </a:ext>
            </a:extLst>
          </p:cNvPr>
          <p:cNvSpPr txBox="1"/>
          <p:nvPr/>
        </p:nvSpPr>
        <p:spPr>
          <a:xfrm>
            <a:off x="758100" y="4808193"/>
            <a:ext cx="113538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endParaRPr lang="en-US" sz="30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600"/>
              </a:lnSpc>
            </a:pPr>
            <a:r>
              <a:rPr lang="en-US" sz="5400" b="1" dirty="0">
                <a:solidFill>
                  <a:srgbClr val="3A3A3A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CASE MIKE MOO</a:t>
            </a:r>
            <a:endParaRPr lang="en-US" sz="54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algn="l">
              <a:lnSpc>
                <a:spcPts val="3600"/>
              </a:lnSpc>
            </a:pPr>
            <a:endParaRPr lang="en-US" sz="3000" dirty="0">
              <a:solidFill>
                <a:srgbClr val="3A3A3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47AA25E-1F90-F997-55D3-6BE59B17077A}"/>
              </a:ext>
            </a:extLst>
          </p:cNvPr>
          <p:cNvSpPr txBox="1"/>
          <p:nvPr/>
        </p:nvSpPr>
        <p:spPr>
          <a:xfrm>
            <a:off x="990600" y="6100108"/>
            <a:ext cx="98399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96000F"/>
                </a:solidFill>
                <a:latin typeface="AMX" panose="020B0604020202020204" charset="0"/>
                <a:cs typeface="AMX" panose="020B0604020202020204" charset="0"/>
              </a:rPr>
              <a:t>“Pensar analiticamente é olhar além do óbvio. Influenciar é transformar realidades.”</a:t>
            </a:r>
            <a:endParaRPr lang="pt-BR" sz="3600" dirty="0">
              <a:solidFill>
                <a:srgbClr val="9600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32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" y="0"/>
            <a:ext cx="18287994" cy="10287000"/>
          </a:xfrm>
          <a:custGeom>
            <a:avLst/>
            <a:gdLst/>
            <a:ahLst/>
            <a:cxnLst/>
            <a:rect l="l" t="t" r="r" b="b"/>
            <a:pathLst>
              <a:path w="18287994" h="10287000">
                <a:moveTo>
                  <a:pt x="0" y="0"/>
                </a:moveTo>
                <a:lnTo>
                  <a:pt x="18287994" y="0"/>
                </a:lnTo>
                <a:lnTo>
                  <a:pt x="182879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extBox 3"/>
          <p:cNvSpPr txBox="1"/>
          <p:nvPr/>
        </p:nvSpPr>
        <p:spPr>
          <a:xfrm>
            <a:off x="318602" y="9586112"/>
            <a:ext cx="4084320" cy="27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 i="1" spc="450">
                <a:solidFill>
                  <a:srgbClr val="FFFFFF"/>
                </a:solidFill>
                <a:latin typeface="Source Sans Pro Italics"/>
                <a:ea typeface="Source Sans Pro Italics"/>
                <a:cs typeface="Source Sans Pro Italics"/>
                <a:sym typeface="Source Sans Pro Italics"/>
              </a:rPr>
              <a:t>GESTÃO 360º - DM</a:t>
            </a:r>
          </a:p>
        </p:txBody>
      </p:sp>
      <p:sp>
        <p:nvSpPr>
          <p:cNvPr id="4" name="AutoShape 4"/>
          <p:cNvSpPr/>
          <p:nvPr/>
        </p:nvSpPr>
        <p:spPr>
          <a:xfrm rot="2520">
            <a:off x="4265314" y="9748838"/>
            <a:ext cx="1297503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028700" y="979561"/>
            <a:ext cx="1840135" cy="690048"/>
          </a:xfrm>
          <a:custGeom>
            <a:avLst/>
            <a:gdLst/>
            <a:ahLst/>
            <a:cxnLst/>
            <a:rect l="l" t="t" r="r" b="b"/>
            <a:pathLst>
              <a:path w="1840135" h="690048">
                <a:moveTo>
                  <a:pt x="0" y="0"/>
                </a:moveTo>
                <a:lnTo>
                  <a:pt x="1840135" y="0"/>
                </a:lnTo>
                <a:lnTo>
                  <a:pt x="1840135" y="690048"/>
                </a:lnTo>
                <a:lnTo>
                  <a:pt x="0" y="6900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71" b="-1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6002000" y="628983"/>
            <a:ext cx="1413548" cy="514017"/>
          </a:xfrm>
          <a:custGeom>
            <a:avLst/>
            <a:gdLst/>
            <a:ahLst/>
            <a:cxnLst/>
            <a:rect l="l" t="t" r="r" b="b"/>
            <a:pathLst>
              <a:path w="1413548" h="514017">
                <a:moveTo>
                  <a:pt x="0" y="0"/>
                </a:moveTo>
                <a:lnTo>
                  <a:pt x="1413548" y="0"/>
                </a:lnTo>
                <a:lnTo>
                  <a:pt x="1413548" y="514017"/>
                </a:lnTo>
                <a:lnTo>
                  <a:pt x="0" y="5140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41" r="-84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28700" y="690229"/>
            <a:ext cx="16525060" cy="9068126"/>
          </a:xfrm>
          <a:custGeom>
            <a:avLst/>
            <a:gdLst/>
            <a:ahLst/>
            <a:cxnLst/>
            <a:rect l="l" t="t" r="r" b="b"/>
            <a:pathLst>
              <a:path w="16525060" h="9068126">
                <a:moveTo>
                  <a:pt x="0" y="0"/>
                </a:moveTo>
                <a:lnTo>
                  <a:pt x="16525060" y="0"/>
                </a:lnTo>
                <a:lnTo>
                  <a:pt x="16525060" y="9068127"/>
                </a:lnTo>
                <a:lnTo>
                  <a:pt x="0" y="90681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 rot="-10800000">
            <a:off x="318602" y="1669609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9"/>
          <p:cNvSpPr/>
          <p:nvPr/>
        </p:nvSpPr>
        <p:spPr>
          <a:xfrm>
            <a:off x="11403529" y="5166342"/>
            <a:ext cx="2567729" cy="1811416"/>
          </a:xfrm>
          <a:custGeom>
            <a:avLst/>
            <a:gdLst/>
            <a:ahLst/>
            <a:cxnLst/>
            <a:rect l="l" t="t" r="r" b="b"/>
            <a:pathLst>
              <a:path w="2567729" h="1811416">
                <a:moveTo>
                  <a:pt x="0" y="0"/>
                </a:moveTo>
                <a:lnTo>
                  <a:pt x="2567729" y="0"/>
                </a:lnTo>
                <a:lnTo>
                  <a:pt x="2567729" y="1811416"/>
                </a:lnTo>
                <a:lnTo>
                  <a:pt x="0" y="18114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7196433" y="11404263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666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“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00166" y="10323195"/>
            <a:ext cx="3342184" cy="786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19"/>
              </a:lnSpc>
            </a:pPr>
            <a:r>
              <a:rPr lang="en-US" sz="51600" b="1" i="1">
                <a:solidFill>
                  <a:srgbClr val="FFFFFF">
                    <a:alpha val="12157"/>
                  </a:srgbClr>
                </a:solidFill>
                <a:latin typeface="Source Sans Pro Bold Italics"/>
                <a:ea typeface="Source Sans Pro Bold Italics"/>
                <a:cs typeface="Source Sans Pro Bold Italics"/>
                <a:sym typeface="Source Sans Pro Bold Italics"/>
              </a:rPr>
              <a:t>”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202119" y="7100087"/>
            <a:ext cx="2076450" cy="2495550"/>
          </a:xfrm>
          <a:custGeom>
            <a:avLst/>
            <a:gdLst/>
            <a:ahLst/>
            <a:cxnLst/>
            <a:rect l="l" t="t" r="r" b="b"/>
            <a:pathLst>
              <a:path w="2076450" h="2495550">
                <a:moveTo>
                  <a:pt x="0" y="0"/>
                </a:moveTo>
                <a:lnTo>
                  <a:pt x="2076450" y="0"/>
                </a:lnTo>
                <a:lnTo>
                  <a:pt x="2076450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9" r="-2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3"/>
          <p:cNvSpPr txBox="1"/>
          <p:nvPr/>
        </p:nvSpPr>
        <p:spPr>
          <a:xfrm>
            <a:off x="7769028" y="3352381"/>
            <a:ext cx="9646520" cy="1085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1"/>
              </a:lnSpc>
            </a:pPr>
            <a:r>
              <a:rPr lang="en-US" sz="4400" b="1" dirty="0">
                <a:solidFill>
                  <a:srgbClr val="3A3A3A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E </a:t>
            </a:r>
            <a:r>
              <a:rPr lang="en-US" sz="4400" b="1" dirty="0" err="1">
                <a:solidFill>
                  <a:srgbClr val="3A3A3A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você</a:t>
            </a:r>
            <a:r>
              <a:rPr lang="en-US" sz="4400" b="1" dirty="0">
                <a:solidFill>
                  <a:srgbClr val="3A3A3A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4400" b="1" dirty="0" err="1">
                <a:solidFill>
                  <a:srgbClr val="3A3A3A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já</a:t>
            </a:r>
            <a:r>
              <a:rPr lang="en-US" sz="4400" b="1" dirty="0">
                <a:solidFill>
                  <a:srgbClr val="3A3A3A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</a:t>
            </a:r>
            <a:r>
              <a:rPr lang="en-US" sz="4400" b="1" dirty="0" err="1">
                <a:solidFill>
                  <a:srgbClr val="3A3A3A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ouviu</a:t>
            </a:r>
            <a:r>
              <a:rPr lang="en-US" sz="4400" b="1" dirty="0">
                <a:solidFill>
                  <a:srgbClr val="3A3A3A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 Falar da Milke Moo?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956aee-e8ca-461a-9b13-e75029c7b2bd">
      <Terms xmlns="http://schemas.microsoft.com/office/infopath/2007/PartnerControls"/>
    </lcf76f155ced4ddcb4097134ff3c332f>
    <TaxCatchAll xmlns="4b17914a-5caf-4d21-bdcb-a65a2c96de9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E3A6D3297EEC34EAE13B367A5D92269" ma:contentTypeVersion="15" ma:contentTypeDescription="Crie um novo documento." ma:contentTypeScope="" ma:versionID="06cc1161b72fba2ab004a5ca296ef13c">
  <xsd:schema xmlns:xsd="http://www.w3.org/2001/XMLSchema" xmlns:xs="http://www.w3.org/2001/XMLSchema" xmlns:p="http://schemas.microsoft.com/office/2006/metadata/properties" xmlns:ns2="b1956aee-e8ca-461a-9b13-e75029c7b2bd" xmlns:ns3="4b17914a-5caf-4d21-bdcb-a65a2c96de97" targetNamespace="http://schemas.microsoft.com/office/2006/metadata/properties" ma:root="true" ma:fieldsID="1185054d60edf517f62f263f3bc2073a" ns2:_="" ns3:_="">
    <xsd:import namespace="b1956aee-e8ca-461a-9b13-e75029c7b2bd"/>
    <xsd:import namespace="4b17914a-5caf-4d21-bdcb-a65a2c96de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956aee-e8ca-461a-9b13-e75029c7b2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7914a-5caf-4d21-bdcb-a65a2c96de9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769e83-15c3-4f4e-87ce-3aa1788147dd}" ma:internalName="TaxCatchAll" ma:showField="CatchAllData" ma:web="4b17914a-5caf-4d21-bdcb-a65a2c96de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9EF61E-00DB-43B5-A9BB-3145B35375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37183C-B624-4C73-AC02-C9F979CCBBCD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4b17914a-5caf-4d21-bdcb-a65a2c96de97"/>
    <ds:schemaRef ds:uri="http://schemas.microsoft.com/office/infopath/2007/PartnerControls"/>
    <ds:schemaRef ds:uri="b1956aee-e8ca-461a-9b13-e75029c7b2bd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9FDBBC6-5D75-4D02-A728-32296D8B21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956aee-e8ca-461a-9b13-e75029c7b2bd"/>
    <ds:schemaRef ds:uri="4b17914a-5caf-4d21-bdcb-a65a2c96de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8576</TotalTime>
  <Words>6754</Words>
  <Application>Microsoft Office PowerPoint</Application>
  <PresentationFormat>Personalizar</PresentationFormat>
  <Paragraphs>604</Paragraphs>
  <Slides>40</Slides>
  <Notes>34</Notes>
  <HiddenSlides>0</HiddenSlides>
  <MMClips>1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55" baseType="lpstr">
      <vt:lpstr>Source Sans Pro Italics</vt:lpstr>
      <vt:lpstr>Source Sans Pro</vt:lpstr>
      <vt:lpstr>Calibri</vt:lpstr>
      <vt:lpstr>Source Sans Pro Bold</vt:lpstr>
      <vt:lpstr>Calibri (MS) Bold</vt:lpstr>
      <vt:lpstr>Calibri (MS)</vt:lpstr>
      <vt:lpstr>AMX</vt:lpstr>
      <vt:lpstr>Arial</vt:lpstr>
      <vt:lpstr>ITC Franklin Gothic LT</vt:lpstr>
      <vt:lpstr>ITC Franklin Gothic LT Semi-Bold Italics</vt:lpstr>
      <vt:lpstr>Source Sans Pro Bold Italics</vt:lpstr>
      <vt:lpstr>AMX</vt:lpstr>
      <vt:lpstr>Wingdings</vt:lpstr>
      <vt:lpstr>ITC Franklin Gothic LT Semi-Bold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PGN 360_Encontros Síncronos- DI e DG_2026.pptx</dc:title>
  <cp:lastModifiedBy>JULIANA MACHADO MAREGA</cp:lastModifiedBy>
  <cp:revision>2</cp:revision>
  <dcterms:created xsi:type="dcterms:W3CDTF">2006-08-16T00:00:00Z</dcterms:created>
  <dcterms:modified xsi:type="dcterms:W3CDTF">2026-04-15T15:13:13Z</dcterms:modified>
  <dc:identifier>DAHE-V2LMyE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0x0101002E3A6D3297EEC34EAE13B367A5D92269</vt:lpwstr>
  </property>
  <property fmtid="{D5CDD505-2E9C-101B-9397-08002B2CF9AE}" pid="3" name="MediaServiceImageTags">
    <vt:lpwstr/>
  </property>
</Properties>
</file>