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6" r:id="rId6"/>
    <p:sldId id="257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91C"/>
    <a:srgbClr val="1C1C1C"/>
    <a:srgbClr val="FF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5B8CBB-91A4-4EB5-9FD9-A33E2A082B72}" v="2" dt="2026-06-02T13:55:31.261"/>
    <p1510:client id="{E36DB2CF-795B-487D-9AEA-CCFC8E2C95B8}" v="1" dt="2026-06-02T14:47:41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120" y="52"/>
      </p:cViewPr>
      <p:guideLst>
        <p:guide orient="horz" pos="2160"/>
        <p:guide pos="1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A401F66-8497-BDFC-4044-983390B09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86" y="-62753"/>
            <a:ext cx="12243486" cy="695426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CBAFFFE-BEFE-0E7C-B9A5-1A73EF33AB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953" y="5857754"/>
            <a:ext cx="2034988" cy="764542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FFB4BD4-DA95-8FF5-99A4-D213438A762A}"/>
              </a:ext>
            </a:extLst>
          </p:cNvPr>
          <p:cNvSpPr txBox="1"/>
          <p:nvPr userDrawn="1"/>
        </p:nvSpPr>
        <p:spPr>
          <a:xfrm>
            <a:off x="273338" y="258670"/>
            <a:ext cx="522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505"/>
                </a:solidFill>
                <a:latin typeface="AMX Black" pitchFamily="2" charset="0"/>
              </a:rPr>
              <a:t>NEWS</a:t>
            </a:r>
            <a:r>
              <a:rPr lang="en-US" dirty="0">
                <a:solidFill>
                  <a:schemeClr val="tx1"/>
                </a:solidFill>
                <a:latin typeface="AMX Light" pitchFamily="2" charset="0"/>
              </a:rPr>
              <a:t>TREINAMENTOCOMERCIAL</a:t>
            </a:r>
            <a:endParaRPr lang="pt-BR" dirty="0">
              <a:solidFill>
                <a:schemeClr val="tx1"/>
              </a:solidFill>
              <a:latin typeface="AMX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21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FD27162-E14C-2D3E-354F-F76E8E981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" t="519" r="626"/>
          <a:stretch>
            <a:fillRect/>
          </a:stretch>
        </p:blipFill>
        <p:spPr>
          <a:xfrm>
            <a:off x="0" y="0"/>
            <a:ext cx="12192000" cy="68856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2DFEB94-3928-32B9-D0D6-33943CAE1A98}"/>
              </a:ext>
            </a:extLst>
          </p:cNvPr>
          <p:cNvSpPr txBox="1"/>
          <p:nvPr userDrawn="1"/>
        </p:nvSpPr>
        <p:spPr>
          <a:xfrm>
            <a:off x="273338" y="258670"/>
            <a:ext cx="522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505"/>
                </a:solidFill>
                <a:latin typeface="AMX Black" pitchFamily="2" charset="0"/>
              </a:rPr>
              <a:t>NEWS</a:t>
            </a:r>
            <a:r>
              <a:rPr lang="en-US" dirty="0">
                <a:solidFill>
                  <a:schemeClr val="bg1"/>
                </a:solidFill>
                <a:latin typeface="AMX Light" pitchFamily="2" charset="0"/>
              </a:rPr>
              <a:t>TREINAMENTOCOMERCIAL</a:t>
            </a:r>
            <a:endParaRPr lang="pt-BR" dirty="0">
              <a:solidFill>
                <a:schemeClr val="bg1"/>
              </a:solidFill>
              <a:latin typeface="AMX Light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92D268A-FD7E-84A0-9E1C-8097FCEA623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3951" y="5858243"/>
            <a:ext cx="2025415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97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8AB76A9E-3FE9-C12A-8F92-37EFC621767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581" t="3337" r="581" b="7772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2DFEB94-3928-32B9-D0D6-33943CAE1A98}"/>
              </a:ext>
            </a:extLst>
          </p:cNvPr>
          <p:cNvSpPr txBox="1"/>
          <p:nvPr userDrawn="1"/>
        </p:nvSpPr>
        <p:spPr>
          <a:xfrm>
            <a:off x="273338" y="258670"/>
            <a:ext cx="522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505"/>
                </a:solidFill>
                <a:latin typeface="AMX Black" pitchFamily="2" charset="0"/>
              </a:rPr>
              <a:t>NEWS</a:t>
            </a:r>
            <a:r>
              <a:rPr lang="en-US" dirty="0">
                <a:solidFill>
                  <a:schemeClr val="bg1"/>
                </a:solidFill>
                <a:latin typeface="AMX Light" pitchFamily="2" charset="0"/>
              </a:rPr>
              <a:t>TREINAMENTOCOMERCIAL</a:t>
            </a:r>
            <a:endParaRPr lang="pt-BR" dirty="0">
              <a:solidFill>
                <a:schemeClr val="bg1"/>
              </a:solidFill>
              <a:latin typeface="AMX Light" pitchFamily="2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A6DC71E-E373-C181-93FB-5CB29529FB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951" y="5858243"/>
            <a:ext cx="2034989" cy="76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52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FCD22A87-145B-82E2-9E0B-7C2DD0DEBA74}"/>
              </a:ext>
            </a:extLst>
          </p:cNvPr>
          <p:cNvSpPr/>
          <p:nvPr/>
        </p:nvSpPr>
        <p:spPr>
          <a:xfrm flipH="1">
            <a:off x="8372115" y="0"/>
            <a:ext cx="3819885" cy="3222892"/>
          </a:xfrm>
          <a:custGeom>
            <a:avLst/>
            <a:gdLst>
              <a:gd name="csX0" fmla="*/ 3790682 w 3819885"/>
              <a:gd name="csY0" fmla="*/ 9444 h 3222892"/>
              <a:gd name="csX1" fmla="*/ 3819886 w 3819885"/>
              <a:gd name="csY1" fmla="*/ 9444 h 3222892"/>
              <a:gd name="csX2" fmla="*/ 3819886 w 3819885"/>
              <a:gd name="csY2" fmla="*/ 5812 h 3222892"/>
              <a:gd name="csX3" fmla="*/ 0 w 3819885"/>
              <a:gd name="csY3" fmla="*/ 0 h 3222892"/>
              <a:gd name="csX4" fmla="*/ 6248 w 3819885"/>
              <a:gd name="csY4" fmla="*/ 3222893 h 3222892"/>
              <a:gd name="csX5" fmla="*/ 3790682 w 3819885"/>
              <a:gd name="csY5" fmla="*/ 9444 h 32228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819885" h="3222892">
                <a:moveTo>
                  <a:pt x="3790682" y="9444"/>
                </a:moveTo>
                <a:cubicBezTo>
                  <a:pt x="3800417" y="8282"/>
                  <a:pt x="3810151" y="9444"/>
                  <a:pt x="3819886" y="9444"/>
                </a:cubicBezTo>
                <a:lnTo>
                  <a:pt x="3819886" y="5812"/>
                </a:lnTo>
                <a:cubicBezTo>
                  <a:pt x="3819886" y="5812"/>
                  <a:pt x="0" y="0"/>
                  <a:pt x="0" y="0"/>
                </a:cubicBezTo>
                <a:lnTo>
                  <a:pt x="6248" y="3222893"/>
                </a:lnTo>
                <a:cubicBezTo>
                  <a:pt x="502857" y="1651402"/>
                  <a:pt x="2048915" y="213726"/>
                  <a:pt x="3790682" y="9444"/>
                </a:cubicBezTo>
                <a:close/>
              </a:path>
            </a:pathLst>
          </a:custGeom>
          <a:solidFill>
            <a:srgbClr val="B6202E"/>
          </a:solidFill>
          <a:ln w="14349" cap="flat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9F28E54-6349-6373-3D2E-DD4177987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953" y="5857754"/>
            <a:ext cx="2034988" cy="76454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00605CC-9F7E-332C-91D7-A85C4D2F0823}"/>
              </a:ext>
            </a:extLst>
          </p:cNvPr>
          <p:cNvSpPr txBox="1"/>
          <p:nvPr userDrawn="1"/>
        </p:nvSpPr>
        <p:spPr>
          <a:xfrm>
            <a:off x="273338" y="258670"/>
            <a:ext cx="522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505"/>
                </a:solidFill>
                <a:latin typeface="AMX Black" pitchFamily="2" charset="0"/>
              </a:rPr>
              <a:t>NEWS</a:t>
            </a:r>
            <a:r>
              <a:rPr lang="en-US" dirty="0">
                <a:solidFill>
                  <a:schemeClr val="tx1"/>
                </a:solidFill>
                <a:latin typeface="AMX Light" pitchFamily="2" charset="0"/>
              </a:rPr>
              <a:t>TREINAMENTOCOMERCIAL</a:t>
            </a:r>
            <a:endParaRPr lang="pt-BR" dirty="0">
              <a:solidFill>
                <a:schemeClr val="tx1"/>
              </a:solidFill>
              <a:latin typeface="AMX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852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54B91B2-3E46-BC04-D058-FE0CB541F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343" r="626" b="343"/>
          <a:stretch>
            <a:fillRect/>
          </a:stretch>
        </p:blipFill>
        <p:spPr>
          <a:xfrm>
            <a:off x="0" y="0"/>
            <a:ext cx="12192000" cy="687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24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4643D9E-B575-843E-00BF-DD12440C64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518"/>
            <a:ext cx="12559862" cy="703663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7E0B5CC-0689-BC63-239B-4B188573DD8E}"/>
              </a:ext>
            </a:extLst>
          </p:cNvPr>
          <p:cNvSpPr txBox="1"/>
          <p:nvPr userDrawn="1"/>
        </p:nvSpPr>
        <p:spPr>
          <a:xfrm>
            <a:off x="273338" y="258670"/>
            <a:ext cx="522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505"/>
                </a:solidFill>
                <a:latin typeface="AMX Black" pitchFamily="2" charset="0"/>
              </a:rPr>
              <a:t>NEWS</a:t>
            </a:r>
            <a:r>
              <a:rPr lang="en-US" dirty="0">
                <a:solidFill>
                  <a:schemeClr val="bg1"/>
                </a:solidFill>
                <a:latin typeface="AMX Light" pitchFamily="2" charset="0"/>
              </a:rPr>
              <a:t>TREINAMENTOCOMERCIAL</a:t>
            </a:r>
            <a:endParaRPr lang="pt-BR" dirty="0">
              <a:solidFill>
                <a:schemeClr val="bg1"/>
              </a:solidFill>
              <a:latin typeface="AMX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553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A9E0C94-4535-BCAE-D35D-5410394B6604}"/>
              </a:ext>
            </a:extLst>
          </p:cNvPr>
          <p:cNvSpPr txBox="1"/>
          <p:nvPr userDrawn="1"/>
        </p:nvSpPr>
        <p:spPr>
          <a:xfrm>
            <a:off x="273338" y="258670"/>
            <a:ext cx="522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505"/>
                </a:solidFill>
                <a:latin typeface="AMX Black" pitchFamily="2" charset="0"/>
              </a:rPr>
              <a:t>NEWS</a:t>
            </a:r>
            <a:r>
              <a:rPr lang="en-US" dirty="0">
                <a:solidFill>
                  <a:schemeClr val="tx1"/>
                </a:solidFill>
                <a:latin typeface="AMX Light" pitchFamily="2" charset="0"/>
              </a:rPr>
              <a:t>TREINAMENTOCOMERCIAL</a:t>
            </a:r>
            <a:endParaRPr lang="pt-BR" dirty="0">
              <a:solidFill>
                <a:schemeClr val="tx1"/>
              </a:solidFill>
              <a:latin typeface="AMX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187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D513FF1-9CDC-C611-5AAD-661D03BFE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8FCCF2-2A08-6DC8-0E3F-0567CC7F6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C92596-D74D-AA87-4F1A-0A453327F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399313-4875-4E88-9DD1-9E803C52830C}" type="datetimeFigureOut">
              <a:rPr lang="pt-BR" smtClean="0"/>
              <a:t>02/06/2026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05F29A-1753-4639-1D1C-AF3A142AB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87E600-FF39-0D39-216E-EBD069EEE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8F7112-90B0-488A-A7E1-95768C4F71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05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5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ECED1-B1D0-CC31-4B52-DFC764778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>
                <a16:creationId xmlns:a16="http://schemas.microsoft.com/office/drawing/2014/main" id="{AEF9B539-50BD-9C1B-C83B-655BA4B23154}"/>
              </a:ext>
            </a:extLst>
          </p:cNvPr>
          <p:cNvSpPr/>
          <p:nvPr/>
        </p:nvSpPr>
        <p:spPr>
          <a:xfrm>
            <a:off x="7821902" y="4391366"/>
            <a:ext cx="3877200" cy="21600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49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0E00B4B-B515-5AFF-B7EE-08432DD22DF3}"/>
              </a:ext>
            </a:extLst>
          </p:cNvPr>
          <p:cNvGrpSpPr/>
          <p:nvPr/>
        </p:nvGrpSpPr>
        <p:grpSpPr>
          <a:xfrm>
            <a:off x="-292814" y="315005"/>
            <a:ext cx="4966057" cy="5891186"/>
            <a:chOff x="167918" y="647700"/>
            <a:chExt cx="4966057" cy="5891186"/>
          </a:xfrm>
        </p:grpSpPr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13D6CF15-A92F-4B59-CA1F-870BA86BDA46}"/>
                </a:ext>
              </a:extLst>
            </p:cNvPr>
            <p:cNvSpPr txBox="1"/>
            <p:nvPr/>
          </p:nvSpPr>
          <p:spPr>
            <a:xfrm>
              <a:off x="571500" y="647700"/>
              <a:ext cx="4562475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0" b="1" i="1" dirty="0">
                  <a:ln w="12700">
                    <a:solidFill>
                      <a:srgbClr val="DA291C"/>
                    </a:solidFill>
                  </a:ln>
                  <a:noFill/>
                  <a:latin typeface="AMX Black" pitchFamily="2" charset="0"/>
                </a:rPr>
                <a:t>NI</a:t>
              </a:r>
              <a:endParaRPr lang="pt-BR" sz="23000" i="1" dirty="0">
                <a:ln w="12700">
                  <a:solidFill>
                    <a:srgbClr val="DA291C"/>
                  </a:solidFill>
                </a:ln>
                <a:noFill/>
                <a:latin typeface="AMX Light" pitchFamily="2" charset="0"/>
              </a:endParaRP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20584839-B6BA-A0C6-0286-7A91397A78EB}"/>
                </a:ext>
              </a:extLst>
            </p:cNvPr>
            <p:cNvSpPr txBox="1"/>
            <p:nvPr/>
          </p:nvSpPr>
          <p:spPr>
            <a:xfrm>
              <a:off x="167918" y="2907123"/>
              <a:ext cx="4562475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0" b="1" i="1" dirty="0">
                  <a:ln w="12700">
                    <a:solidFill>
                      <a:srgbClr val="DA291C"/>
                    </a:solidFill>
                  </a:ln>
                  <a:noFill/>
                  <a:latin typeface="AMX Black" pitchFamily="2" charset="0"/>
                </a:rPr>
                <a:t>NA</a:t>
              </a:r>
              <a:endParaRPr lang="pt-BR" sz="23000" i="1" dirty="0">
                <a:ln w="12700">
                  <a:solidFill>
                    <a:srgbClr val="DA291C"/>
                  </a:solidFill>
                </a:ln>
                <a:noFill/>
                <a:latin typeface="AMX Light" pitchFamily="2" charset="0"/>
              </a:endParaRP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E266D37-BE6E-7817-E062-644330E873E0}"/>
              </a:ext>
            </a:extLst>
          </p:cNvPr>
          <p:cNvGrpSpPr/>
          <p:nvPr/>
        </p:nvGrpSpPr>
        <p:grpSpPr>
          <a:xfrm>
            <a:off x="-3532" y="524555"/>
            <a:ext cx="4966057" cy="5891186"/>
            <a:chOff x="167918" y="647700"/>
            <a:chExt cx="4966057" cy="5891186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6A4CB236-A040-E695-A32F-1179B891653C}"/>
                </a:ext>
              </a:extLst>
            </p:cNvPr>
            <p:cNvSpPr txBox="1"/>
            <p:nvPr/>
          </p:nvSpPr>
          <p:spPr>
            <a:xfrm>
              <a:off x="571500" y="647700"/>
              <a:ext cx="4562475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0" b="1" i="1" dirty="0">
                  <a:solidFill>
                    <a:srgbClr val="DA291C"/>
                  </a:solidFill>
                  <a:latin typeface="AMX Black" pitchFamily="2" charset="0"/>
                </a:rPr>
                <a:t>NI</a:t>
              </a:r>
              <a:endParaRPr lang="pt-BR" sz="23000" i="1" dirty="0">
                <a:solidFill>
                  <a:srgbClr val="DA291C"/>
                </a:solidFill>
                <a:latin typeface="AMX Light" pitchFamily="2" charset="0"/>
              </a:endParaRP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8325A0F9-03F4-4EFB-4F55-D6683D173162}"/>
                </a:ext>
              </a:extLst>
            </p:cNvPr>
            <p:cNvSpPr txBox="1"/>
            <p:nvPr/>
          </p:nvSpPr>
          <p:spPr>
            <a:xfrm>
              <a:off x="167918" y="2907123"/>
              <a:ext cx="4562475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0" b="1" i="1" dirty="0">
                  <a:solidFill>
                    <a:srgbClr val="DA291C"/>
                  </a:solidFill>
                  <a:latin typeface="AMX Black" pitchFamily="2" charset="0"/>
                </a:rPr>
                <a:t>NA</a:t>
              </a:r>
              <a:endParaRPr lang="pt-BR" sz="23000" i="1" dirty="0">
                <a:solidFill>
                  <a:srgbClr val="DA291C"/>
                </a:solidFill>
                <a:latin typeface="AMX Light" pitchFamily="2" charset="0"/>
              </a:endParaRPr>
            </a:p>
          </p:txBody>
        </p: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DA8E2ED4-D672-794C-E381-A1D1B7C67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532" y="315005"/>
            <a:ext cx="2243418" cy="84230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968ED9B-58FC-6E5E-A70E-CA9313477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69" y="116873"/>
            <a:ext cx="6779899" cy="6779899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B943F3BF-E3F4-0B65-3276-6C9990BFC692}"/>
              </a:ext>
            </a:extLst>
          </p:cNvPr>
          <p:cNvSpPr txBox="1"/>
          <p:nvPr/>
        </p:nvSpPr>
        <p:spPr>
          <a:xfrm>
            <a:off x="8280540" y="2266651"/>
            <a:ext cx="29599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solidFill>
                  <a:schemeClr val="bg2"/>
                </a:solidFill>
                <a:latin typeface="AMX Light" pitchFamily="2" charset="0"/>
              </a:rPr>
              <a:t>A </a:t>
            </a:r>
            <a:r>
              <a:rPr lang="en-US" sz="4400" i="1" dirty="0" err="1">
                <a:solidFill>
                  <a:schemeClr val="bg2"/>
                </a:solidFill>
                <a:latin typeface="AMX Light" pitchFamily="2" charset="0"/>
              </a:rPr>
              <a:t>Assistente</a:t>
            </a:r>
            <a:r>
              <a:rPr lang="en-US" sz="4400" i="1" dirty="0">
                <a:solidFill>
                  <a:schemeClr val="bg2"/>
                </a:solidFill>
                <a:latin typeface="AMX Light" pitchFamily="2" charset="0"/>
              </a:rPr>
              <a:t> </a:t>
            </a:r>
            <a:r>
              <a:rPr lang="en-US" sz="4400" i="1" dirty="0" err="1">
                <a:solidFill>
                  <a:schemeClr val="bg2"/>
                </a:solidFill>
                <a:latin typeface="AMX Light" pitchFamily="2" charset="0"/>
              </a:rPr>
              <a:t>Inteligente</a:t>
            </a:r>
            <a:r>
              <a:rPr lang="en-US" sz="4400" i="1" dirty="0">
                <a:solidFill>
                  <a:schemeClr val="bg2"/>
                </a:solidFill>
                <a:latin typeface="AMX Light" pitchFamily="2" charset="0"/>
              </a:rPr>
              <a:t> </a:t>
            </a:r>
            <a:br>
              <a:rPr lang="en-US" sz="4400" i="1" dirty="0">
                <a:solidFill>
                  <a:schemeClr val="bg2"/>
                </a:solidFill>
                <a:latin typeface="AMX Light" pitchFamily="2" charset="0"/>
              </a:rPr>
            </a:br>
            <a:r>
              <a:rPr lang="en-US" sz="4400" i="1" dirty="0">
                <a:solidFill>
                  <a:schemeClr val="bg2"/>
                </a:solidFill>
                <a:latin typeface="AMX Light" pitchFamily="2" charset="0"/>
              </a:rPr>
              <a:t>da News</a:t>
            </a:r>
            <a:endParaRPr lang="pt-BR" sz="4400" i="1" dirty="0">
              <a:solidFill>
                <a:schemeClr val="bg2"/>
              </a:solidFill>
              <a:latin typeface="AMX Light" pitchFamily="2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F79783A-0684-9670-43FC-FF026A4EDC0C}"/>
              </a:ext>
            </a:extLst>
          </p:cNvPr>
          <p:cNvSpPr txBox="1"/>
          <p:nvPr/>
        </p:nvSpPr>
        <p:spPr>
          <a:xfrm>
            <a:off x="273338" y="258670"/>
            <a:ext cx="522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505"/>
                </a:solidFill>
                <a:latin typeface="AMX Black" pitchFamily="2" charset="0"/>
              </a:rPr>
              <a:t>NEWS</a:t>
            </a:r>
            <a:r>
              <a:rPr lang="en-US" dirty="0">
                <a:solidFill>
                  <a:schemeClr val="bg1"/>
                </a:solidFill>
                <a:latin typeface="AMX Light" pitchFamily="2" charset="0"/>
              </a:rPr>
              <a:t>TREINAMENTOCOMERCIAL</a:t>
            </a:r>
            <a:endParaRPr lang="pt-BR" dirty="0">
              <a:solidFill>
                <a:schemeClr val="bg1"/>
              </a:solidFill>
              <a:latin typeface="AMX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3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C6CE24-AD21-E174-0482-F5F150067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928" y="695325"/>
            <a:ext cx="6313173" cy="631317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F77DF8C-AF88-E22D-51B9-4C9985164381}"/>
              </a:ext>
            </a:extLst>
          </p:cNvPr>
          <p:cNvSpPr txBox="1"/>
          <p:nvPr/>
        </p:nvSpPr>
        <p:spPr>
          <a:xfrm>
            <a:off x="5467070" y="2377084"/>
            <a:ext cx="6396036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latin typeface="AMX Light" pitchFamily="2" charset="0"/>
              </a:rPr>
              <a:t>Assistente inteligente da News </a:t>
            </a:r>
            <a:br>
              <a:rPr lang="pt-BR" sz="2800" dirty="0">
                <a:latin typeface="AMX Light" pitchFamily="2" charset="0"/>
              </a:rPr>
            </a:br>
            <a:r>
              <a:rPr lang="pt-BR" sz="2800" dirty="0">
                <a:latin typeface="AMX Light" pitchFamily="2" charset="0"/>
              </a:rPr>
              <a:t>de Treinamento Comercial;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latin typeface="AMX Light" pitchFamily="2" charset="0"/>
              </a:rPr>
              <a:t>Persona digital criada para orientar, personalizar e guiar a navegação;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latin typeface="AMX Light" pitchFamily="2" charset="0"/>
              </a:rPr>
              <a:t>Uma evolução da experiência </a:t>
            </a:r>
            <a:br>
              <a:rPr lang="pt-BR" sz="2800" dirty="0">
                <a:latin typeface="AMX Light" pitchFamily="2" charset="0"/>
              </a:rPr>
            </a:br>
            <a:r>
              <a:rPr lang="pt-BR" sz="2800" dirty="0">
                <a:latin typeface="AMX Light" pitchFamily="2" charset="0"/>
              </a:rPr>
              <a:t>do usuário dentro da News.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71571C3-A160-8CBB-D423-15F5C21A192B}"/>
              </a:ext>
            </a:extLst>
          </p:cNvPr>
          <p:cNvSpPr txBox="1"/>
          <p:nvPr/>
        </p:nvSpPr>
        <p:spPr>
          <a:xfrm>
            <a:off x="5389246" y="1495483"/>
            <a:ext cx="67151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latin typeface="AMX Black" pitchFamily="2" charset="0"/>
              </a:rPr>
              <a:t>O que é a </a:t>
            </a:r>
            <a:r>
              <a:rPr lang="pt-BR" sz="4000" i="1" dirty="0">
                <a:solidFill>
                  <a:srgbClr val="DA291C"/>
                </a:solidFill>
                <a:latin typeface="AMX Black" pitchFamily="2" charset="0"/>
              </a:rPr>
              <a:t>Nina?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7E2E414-A693-0C3C-EDC0-7FE7E84F1B6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4100" y="-1663781"/>
            <a:ext cx="4019550" cy="386715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46A0EB6D-DDC8-E332-3A5B-D96DB1DA68B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4854448" y="5185444"/>
            <a:ext cx="1069595" cy="257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7F313-56DF-8EB6-6512-907AE35BB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99198BD-1335-94F0-EB33-22CB00BFE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573" y="963926"/>
            <a:ext cx="5894073" cy="589407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B3DAA94-A28D-8E15-9D3C-9EC7F7D8EA74}"/>
              </a:ext>
            </a:extLst>
          </p:cNvPr>
          <p:cNvSpPr txBox="1"/>
          <p:nvPr/>
        </p:nvSpPr>
        <p:spPr>
          <a:xfrm>
            <a:off x="4386429" y="2341513"/>
            <a:ext cx="7253527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MX Light" pitchFamily="2" charset="0"/>
              </a:rPr>
              <a:t>Tornar a News mais dinâmica e intuitiva;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MX Light" pitchFamily="2" charset="0"/>
              </a:rPr>
              <a:t>Reduzir o tempo de busca por conteúdos;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MX Light" pitchFamily="2" charset="0"/>
              </a:rPr>
              <a:t>Organizar e simplificar a navegação dentro do portal;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MX Light" pitchFamily="2" charset="0"/>
              </a:rPr>
              <a:t>Oferecer uma experiência mais personalizada;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MX Light" pitchFamily="2" charset="0"/>
              </a:rPr>
              <a:t>Atuar como uma guia digital dentro da News;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MX Light" pitchFamily="2" charset="0"/>
              </a:rPr>
              <a:t>Fortalecer a identidade da News </a:t>
            </a:r>
            <a:br>
              <a:rPr lang="pt-BR" sz="2400" dirty="0">
                <a:solidFill>
                  <a:schemeClr val="bg1"/>
                </a:solidFill>
                <a:latin typeface="AMX Light" pitchFamily="2" charset="0"/>
              </a:rPr>
            </a:br>
            <a:r>
              <a:rPr lang="pt-BR" sz="2400" dirty="0">
                <a:solidFill>
                  <a:schemeClr val="bg1"/>
                </a:solidFill>
                <a:latin typeface="AMX Light" pitchFamily="2" charset="0"/>
              </a:rPr>
              <a:t>como plataforma própria da área.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5D8ED19-527A-F436-3426-90BD6ABBEC03}"/>
              </a:ext>
            </a:extLst>
          </p:cNvPr>
          <p:cNvSpPr txBox="1"/>
          <p:nvPr/>
        </p:nvSpPr>
        <p:spPr>
          <a:xfrm>
            <a:off x="4366973" y="1448053"/>
            <a:ext cx="6472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AMX Black" pitchFamily="2" charset="0"/>
              </a:rPr>
              <a:t>Por que a</a:t>
            </a:r>
            <a:r>
              <a:rPr lang="pt-BR" sz="4000" i="1" dirty="0">
                <a:solidFill>
                  <a:srgbClr val="DA291C"/>
                </a:solidFill>
                <a:latin typeface="AMX Black" pitchFamily="2" charset="0"/>
              </a:rPr>
              <a:t> Nina </a:t>
            </a:r>
            <a:r>
              <a:rPr lang="pt-BR" sz="4000" dirty="0">
                <a:solidFill>
                  <a:schemeClr val="bg1"/>
                </a:solidFill>
                <a:latin typeface="AMX Black" pitchFamily="2" charset="0"/>
              </a:rPr>
              <a:t>foi criada?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20DAD0D7-FD3D-EF08-ECEF-0C8C61DAAC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4134966" y="5511394"/>
            <a:ext cx="1091487" cy="925581"/>
          </a:xfrm>
          <a:prstGeom prst="rect">
            <a:avLst/>
          </a:prstGeom>
        </p:spPr>
      </p:pic>
      <p:sp>
        <p:nvSpPr>
          <p:cNvPr id="17" name="Gráfico 14">
            <a:extLst>
              <a:ext uri="{FF2B5EF4-FFF2-40B4-BE49-F238E27FC236}">
                <a16:creationId xmlns:a16="http://schemas.microsoft.com/office/drawing/2014/main" id="{E6502141-E48A-01EA-BD82-1783FBBFB85F}"/>
              </a:ext>
            </a:extLst>
          </p:cNvPr>
          <p:cNvSpPr/>
          <p:nvPr/>
        </p:nvSpPr>
        <p:spPr>
          <a:xfrm rot="10800000">
            <a:off x="9655110" y="-107110"/>
            <a:ext cx="2124478" cy="690724"/>
          </a:xfrm>
          <a:custGeom>
            <a:avLst/>
            <a:gdLst>
              <a:gd name="csX0" fmla="*/ 1449324 w 1454277"/>
              <a:gd name="csY0" fmla="*/ 5051 h 472824"/>
              <a:gd name="csX1" fmla="*/ 1275493 w 1454277"/>
              <a:gd name="csY1" fmla="*/ 4289 h 472824"/>
              <a:gd name="csX2" fmla="*/ 967645 w 1454277"/>
              <a:gd name="csY2" fmla="*/ 256226 h 472824"/>
              <a:gd name="csX3" fmla="*/ 968788 w 1454277"/>
              <a:gd name="csY3" fmla="*/ 7718 h 472824"/>
              <a:gd name="csX4" fmla="*/ 963930 w 1454277"/>
              <a:gd name="csY4" fmla="*/ 2861 h 472824"/>
              <a:gd name="csX5" fmla="*/ 790099 w 1454277"/>
              <a:gd name="csY5" fmla="*/ 2099 h 472824"/>
              <a:gd name="csX6" fmla="*/ 492157 w 1454277"/>
              <a:gd name="csY6" fmla="*/ 216411 h 472824"/>
              <a:gd name="csX7" fmla="*/ 493109 w 1454277"/>
              <a:gd name="csY7" fmla="*/ 5623 h 472824"/>
              <a:gd name="csX8" fmla="*/ 488252 w 1454277"/>
              <a:gd name="csY8" fmla="*/ 765 h 472824"/>
              <a:gd name="csX9" fmla="*/ 314420 w 1454277"/>
              <a:gd name="csY9" fmla="*/ 3 h 472824"/>
              <a:gd name="csX10" fmla="*/ 667 w 1454277"/>
              <a:gd name="csY10" fmla="*/ 310994 h 472824"/>
              <a:gd name="csX11" fmla="*/ 0 w 1454277"/>
              <a:gd name="csY11" fmla="*/ 461489 h 472824"/>
              <a:gd name="csX12" fmla="*/ 4858 w 1454277"/>
              <a:gd name="csY12" fmla="*/ 466347 h 472824"/>
              <a:gd name="csX13" fmla="*/ 480536 w 1454277"/>
              <a:gd name="csY13" fmla="*/ 468443 h 472824"/>
              <a:gd name="csX14" fmla="*/ 480536 w 1454277"/>
              <a:gd name="csY14" fmla="*/ 468443 h 472824"/>
              <a:gd name="csX15" fmla="*/ 961930 w 1454277"/>
              <a:gd name="csY15" fmla="*/ 470633 h 472824"/>
              <a:gd name="csX16" fmla="*/ 963930 w 1454277"/>
              <a:gd name="csY16" fmla="*/ 470157 h 472824"/>
              <a:gd name="csX17" fmla="*/ 965930 w 1454277"/>
              <a:gd name="csY17" fmla="*/ 470633 h 472824"/>
              <a:gd name="csX18" fmla="*/ 1447324 w 1454277"/>
              <a:gd name="csY18" fmla="*/ 472824 h 472824"/>
              <a:gd name="csX19" fmla="*/ 1452182 w 1454277"/>
              <a:gd name="csY19" fmla="*/ 467966 h 472824"/>
              <a:gd name="csX20" fmla="*/ 1454277 w 1454277"/>
              <a:gd name="csY20" fmla="*/ 9909 h 472824"/>
              <a:gd name="csX21" fmla="*/ 1449419 w 1454277"/>
              <a:gd name="csY21" fmla="*/ 5051 h 4728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1454277" h="472824">
                <a:moveTo>
                  <a:pt x="1449324" y="5051"/>
                </a:moveTo>
                <a:lnTo>
                  <a:pt x="1275493" y="4289"/>
                </a:lnTo>
                <a:cubicBezTo>
                  <a:pt x="1123188" y="3623"/>
                  <a:pt x="995839" y="112112"/>
                  <a:pt x="967645" y="256226"/>
                </a:cubicBezTo>
                <a:lnTo>
                  <a:pt x="968788" y="7718"/>
                </a:lnTo>
                <a:cubicBezTo>
                  <a:pt x="968788" y="5051"/>
                  <a:pt x="966597" y="2861"/>
                  <a:pt x="963930" y="2861"/>
                </a:cubicBezTo>
                <a:lnTo>
                  <a:pt x="790099" y="2099"/>
                </a:lnTo>
                <a:cubicBezTo>
                  <a:pt x="651415" y="1432"/>
                  <a:pt x="533400" y="91443"/>
                  <a:pt x="492157" y="216411"/>
                </a:cubicBezTo>
                <a:lnTo>
                  <a:pt x="493109" y="5623"/>
                </a:lnTo>
                <a:cubicBezTo>
                  <a:pt x="493109" y="2956"/>
                  <a:pt x="490919" y="765"/>
                  <a:pt x="488252" y="765"/>
                </a:cubicBezTo>
                <a:lnTo>
                  <a:pt x="314420" y="3"/>
                </a:lnTo>
                <a:cubicBezTo>
                  <a:pt x="141923" y="-759"/>
                  <a:pt x="1429" y="138401"/>
                  <a:pt x="667" y="310994"/>
                </a:cubicBezTo>
                <a:lnTo>
                  <a:pt x="0" y="461489"/>
                </a:lnTo>
                <a:cubicBezTo>
                  <a:pt x="0" y="464156"/>
                  <a:pt x="2191" y="466347"/>
                  <a:pt x="4858" y="466347"/>
                </a:cubicBezTo>
                <a:lnTo>
                  <a:pt x="480536" y="468443"/>
                </a:lnTo>
                <a:lnTo>
                  <a:pt x="480536" y="468443"/>
                </a:lnTo>
                <a:lnTo>
                  <a:pt x="961930" y="470633"/>
                </a:lnTo>
                <a:cubicBezTo>
                  <a:pt x="962692" y="470633"/>
                  <a:pt x="963359" y="470443"/>
                  <a:pt x="963930" y="470157"/>
                </a:cubicBezTo>
                <a:cubicBezTo>
                  <a:pt x="964597" y="470443"/>
                  <a:pt x="965264" y="470633"/>
                  <a:pt x="965930" y="470633"/>
                </a:cubicBezTo>
                <a:lnTo>
                  <a:pt x="1447324" y="472824"/>
                </a:lnTo>
                <a:cubicBezTo>
                  <a:pt x="1449991" y="472824"/>
                  <a:pt x="1452182" y="470633"/>
                  <a:pt x="1452182" y="467966"/>
                </a:cubicBezTo>
                <a:lnTo>
                  <a:pt x="1454277" y="9909"/>
                </a:lnTo>
                <a:cubicBezTo>
                  <a:pt x="1454277" y="7242"/>
                  <a:pt x="1452086" y="5051"/>
                  <a:pt x="1449419" y="5051"/>
                </a:cubicBezTo>
                <a:close/>
              </a:path>
            </a:pathLst>
          </a:custGeom>
          <a:solidFill>
            <a:schemeClr val="bg1"/>
          </a:solidFill>
          <a:ln w="18574" cap="flat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122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2D251-0B7C-3A67-AC24-CC00EDF78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FB0329F-CA08-D7B9-8D35-6363D44315A8}"/>
              </a:ext>
            </a:extLst>
          </p:cNvPr>
          <p:cNvSpPr txBox="1"/>
          <p:nvPr/>
        </p:nvSpPr>
        <p:spPr>
          <a:xfrm>
            <a:off x="261698" y="1181353"/>
            <a:ext cx="6472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AMX Black" pitchFamily="2" charset="0"/>
              </a:rPr>
              <a:t>O diferencial da </a:t>
            </a:r>
            <a:r>
              <a:rPr lang="pt-BR" sz="4000" i="1" dirty="0">
                <a:solidFill>
                  <a:srgbClr val="DA291C"/>
                </a:solidFill>
                <a:latin typeface="AMX Black" pitchFamily="2" charset="0"/>
              </a:rPr>
              <a:t>Nina</a:t>
            </a:r>
            <a:endParaRPr lang="pt-BR" sz="4000" dirty="0">
              <a:solidFill>
                <a:schemeClr val="bg1"/>
              </a:solidFill>
              <a:latin typeface="AMX Black" pitchFamily="2" charset="0"/>
            </a:endParaRPr>
          </a:p>
        </p:txBody>
      </p:sp>
      <p:grpSp>
        <p:nvGrpSpPr>
          <p:cNvPr id="69" name="Agrupar 68">
            <a:extLst>
              <a:ext uri="{FF2B5EF4-FFF2-40B4-BE49-F238E27FC236}">
                <a16:creationId xmlns:a16="http://schemas.microsoft.com/office/drawing/2014/main" id="{CD7BA483-9786-73BB-6D84-59050DE41EDE}"/>
              </a:ext>
            </a:extLst>
          </p:cNvPr>
          <p:cNvGrpSpPr/>
          <p:nvPr/>
        </p:nvGrpSpPr>
        <p:grpSpPr>
          <a:xfrm>
            <a:off x="848264" y="2477131"/>
            <a:ext cx="1269272" cy="1259506"/>
            <a:chOff x="1060074" y="2399937"/>
            <a:chExt cx="1069696" cy="1061465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DD9053A5-81BA-83B1-8BA1-7CA2AEDAE4E5}"/>
                </a:ext>
              </a:extLst>
            </p:cNvPr>
            <p:cNvSpPr/>
            <p:nvPr/>
          </p:nvSpPr>
          <p:spPr>
            <a:xfrm>
              <a:off x="1131513" y="2463145"/>
              <a:ext cx="998257" cy="998257"/>
            </a:xfrm>
            <a:prstGeom prst="ellipse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B251C41D-B5F5-3B8D-AA2E-DBE6CF1850CE}"/>
                </a:ext>
              </a:extLst>
            </p:cNvPr>
            <p:cNvSpPr/>
            <p:nvPr/>
          </p:nvSpPr>
          <p:spPr>
            <a:xfrm>
              <a:off x="1294929" y="2674744"/>
              <a:ext cx="671425" cy="575058"/>
            </a:xfrm>
            <a:custGeom>
              <a:avLst/>
              <a:gdLst>
                <a:gd name="csX0" fmla="*/ 588929 w 870882"/>
                <a:gd name="csY0" fmla="*/ 36 h 745888"/>
                <a:gd name="csX1" fmla="*/ 588929 w 870882"/>
                <a:gd name="csY1" fmla="*/ 73 h 745888"/>
                <a:gd name="csX2" fmla="*/ 389123 w 870882"/>
                <a:gd name="csY2" fmla="*/ 82933 h 745888"/>
                <a:gd name="csX3" fmla="*/ 388416 w 870882"/>
                <a:gd name="csY3" fmla="*/ 481678 h 745888"/>
                <a:gd name="csX4" fmla="*/ 738203 w 870882"/>
                <a:gd name="csY4" fmla="*/ 520448 h 745888"/>
                <a:gd name="csX5" fmla="*/ 828468 w 870882"/>
                <a:gd name="csY5" fmla="*/ 537339 h 745888"/>
                <a:gd name="csX6" fmla="*/ 828468 w 870882"/>
                <a:gd name="csY6" fmla="*/ 537302 h 745888"/>
                <a:gd name="csX7" fmla="*/ 840597 w 870882"/>
                <a:gd name="csY7" fmla="*/ 533544 h 745888"/>
                <a:gd name="csX8" fmla="*/ 844355 w 870882"/>
                <a:gd name="csY8" fmla="*/ 521452 h 745888"/>
                <a:gd name="csX9" fmla="*/ 827463 w 870882"/>
                <a:gd name="csY9" fmla="*/ 431374 h 745888"/>
                <a:gd name="csX10" fmla="*/ 788582 w 870882"/>
                <a:gd name="csY10" fmla="*/ 82302 h 745888"/>
                <a:gd name="csX11" fmla="*/ 788582 w 870882"/>
                <a:gd name="csY11" fmla="*/ 82265 h 745888"/>
                <a:gd name="csX12" fmla="*/ 788582 w 870882"/>
                <a:gd name="csY12" fmla="*/ 82228 h 745888"/>
                <a:gd name="csX13" fmla="*/ 788582 w 870882"/>
                <a:gd name="csY13" fmla="*/ 82191 h 745888"/>
                <a:gd name="csX14" fmla="*/ 588928 w 870882"/>
                <a:gd name="csY14" fmla="*/ 0 h 745888"/>
                <a:gd name="csX15" fmla="*/ 588966 w 870882"/>
                <a:gd name="csY15" fmla="*/ 27160 h 745888"/>
                <a:gd name="csX16" fmla="*/ 769313 w 870882"/>
                <a:gd name="csY16" fmla="*/ 101537 h 745888"/>
                <a:gd name="csX17" fmla="*/ 801832 w 870882"/>
                <a:gd name="csY17" fmla="*/ 420882 h 745888"/>
                <a:gd name="csX18" fmla="*/ 801832 w 870882"/>
                <a:gd name="csY18" fmla="*/ 420845 h 745888"/>
                <a:gd name="csX19" fmla="*/ 801795 w 870882"/>
                <a:gd name="csY19" fmla="*/ 420882 h 745888"/>
                <a:gd name="csX20" fmla="*/ 801758 w 870882"/>
                <a:gd name="csY20" fmla="*/ 420919 h 745888"/>
                <a:gd name="csX21" fmla="*/ 801646 w 870882"/>
                <a:gd name="csY21" fmla="*/ 421068 h 745888"/>
                <a:gd name="csX22" fmla="*/ 801646 w 870882"/>
                <a:gd name="csY22" fmla="*/ 421105 h 745888"/>
                <a:gd name="csX23" fmla="*/ 801646 w 870882"/>
                <a:gd name="csY23" fmla="*/ 421180 h 745888"/>
                <a:gd name="csX24" fmla="*/ 799637 w 870882"/>
                <a:gd name="csY24" fmla="*/ 431077 h 745888"/>
                <a:gd name="csX25" fmla="*/ 813924 w 870882"/>
                <a:gd name="csY25" fmla="*/ 507017 h 745888"/>
                <a:gd name="csX26" fmla="*/ 737873 w 870882"/>
                <a:gd name="csY26" fmla="*/ 492730 h 745888"/>
                <a:gd name="csX27" fmla="*/ 736385 w 870882"/>
                <a:gd name="csY27" fmla="*/ 492581 h 745888"/>
                <a:gd name="csX28" fmla="*/ 735901 w 870882"/>
                <a:gd name="csY28" fmla="*/ 492544 h 745888"/>
                <a:gd name="csX29" fmla="*/ 732031 w 870882"/>
                <a:gd name="csY29" fmla="*/ 492953 h 745888"/>
                <a:gd name="csX30" fmla="*/ 731734 w 870882"/>
                <a:gd name="csY30" fmla="*/ 493027 h 745888"/>
                <a:gd name="csX31" fmla="*/ 727567 w 870882"/>
                <a:gd name="csY31" fmla="*/ 494999 h 745888"/>
                <a:gd name="csX32" fmla="*/ 407736 w 870882"/>
                <a:gd name="csY32" fmla="*/ 462406 h 745888"/>
                <a:gd name="csX33" fmla="*/ 408331 w 870882"/>
                <a:gd name="csY33" fmla="*/ 102208 h 745888"/>
                <a:gd name="csX34" fmla="*/ 589011 w 870882"/>
                <a:gd name="csY34" fmla="*/ 27162 h 745888"/>
                <a:gd name="csX35" fmla="*/ 519203 w 870882"/>
                <a:gd name="csY35" fmla="*/ 182799 h 745888"/>
                <a:gd name="csX36" fmla="*/ 519203 w 870882"/>
                <a:gd name="csY36" fmla="*/ 182762 h 745888"/>
                <a:gd name="csX37" fmla="*/ 509567 w 870882"/>
                <a:gd name="csY37" fmla="*/ 186706 h 745888"/>
                <a:gd name="csX38" fmla="*/ 505549 w 870882"/>
                <a:gd name="csY38" fmla="*/ 196305 h 745888"/>
                <a:gd name="csX39" fmla="*/ 505549 w 870882"/>
                <a:gd name="csY39" fmla="*/ 366783 h 745888"/>
                <a:gd name="csX40" fmla="*/ 509530 w 870882"/>
                <a:gd name="csY40" fmla="*/ 376457 h 745888"/>
                <a:gd name="csX41" fmla="*/ 519203 w 870882"/>
                <a:gd name="csY41" fmla="*/ 380438 h 745888"/>
                <a:gd name="csX42" fmla="*/ 528803 w 870882"/>
                <a:gd name="csY42" fmla="*/ 376420 h 745888"/>
                <a:gd name="csX43" fmla="*/ 532784 w 870882"/>
                <a:gd name="csY43" fmla="*/ 366783 h 745888"/>
                <a:gd name="csX44" fmla="*/ 532784 w 870882"/>
                <a:gd name="csY44" fmla="*/ 196305 h 745888"/>
                <a:gd name="csX45" fmla="*/ 519203 w 870882"/>
                <a:gd name="csY45" fmla="*/ 182761 h 745888"/>
                <a:gd name="csX46" fmla="*/ 658916 w 870882"/>
                <a:gd name="csY46" fmla="*/ 182799 h 745888"/>
                <a:gd name="csX47" fmla="*/ 658916 w 870882"/>
                <a:gd name="csY47" fmla="*/ 182762 h 745888"/>
                <a:gd name="csX48" fmla="*/ 649280 w 870882"/>
                <a:gd name="csY48" fmla="*/ 186706 h 745888"/>
                <a:gd name="csX49" fmla="*/ 645261 w 870882"/>
                <a:gd name="csY49" fmla="*/ 196305 h 745888"/>
                <a:gd name="csX50" fmla="*/ 645261 w 870882"/>
                <a:gd name="csY50" fmla="*/ 366783 h 745888"/>
                <a:gd name="csX51" fmla="*/ 649242 w 870882"/>
                <a:gd name="csY51" fmla="*/ 376457 h 745888"/>
                <a:gd name="csX52" fmla="*/ 658916 w 870882"/>
                <a:gd name="csY52" fmla="*/ 380438 h 745888"/>
                <a:gd name="csX53" fmla="*/ 668515 w 870882"/>
                <a:gd name="csY53" fmla="*/ 376420 h 745888"/>
                <a:gd name="csX54" fmla="*/ 672459 w 870882"/>
                <a:gd name="csY54" fmla="*/ 366783 h 745888"/>
                <a:gd name="csX55" fmla="*/ 672459 w 870882"/>
                <a:gd name="csY55" fmla="*/ 196305 h 745888"/>
                <a:gd name="csX56" fmla="*/ 658916 w 870882"/>
                <a:gd name="csY56" fmla="*/ 182761 h 745888"/>
                <a:gd name="csX57" fmla="*/ 589005 w 870882"/>
                <a:gd name="csY57" fmla="*/ 208509 h 745888"/>
                <a:gd name="csX58" fmla="*/ 589042 w 870882"/>
                <a:gd name="csY58" fmla="*/ 208472 h 745888"/>
                <a:gd name="csX59" fmla="*/ 575461 w 870882"/>
                <a:gd name="csY59" fmla="*/ 222015 h 745888"/>
                <a:gd name="csX60" fmla="*/ 575461 w 870882"/>
                <a:gd name="csY60" fmla="*/ 341040 h 745888"/>
                <a:gd name="csX61" fmla="*/ 579405 w 870882"/>
                <a:gd name="csY61" fmla="*/ 350713 h 745888"/>
                <a:gd name="csX62" fmla="*/ 589041 w 870882"/>
                <a:gd name="csY62" fmla="*/ 354694 h 745888"/>
                <a:gd name="csX63" fmla="*/ 598715 w 870882"/>
                <a:gd name="csY63" fmla="*/ 350713 h 745888"/>
                <a:gd name="csX64" fmla="*/ 602696 w 870882"/>
                <a:gd name="csY64" fmla="*/ 341040 h 745888"/>
                <a:gd name="csX65" fmla="*/ 602696 w 870882"/>
                <a:gd name="csY65" fmla="*/ 222015 h 745888"/>
                <a:gd name="csX66" fmla="*/ 598678 w 870882"/>
                <a:gd name="csY66" fmla="*/ 212416 h 745888"/>
                <a:gd name="csX67" fmla="*/ 589041 w 870882"/>
                <a:gd name="csY67" fmla="*/ 208472 h 745888"/>
                <a:gd name="csX68" fmla="*/ 449368 w 870882"/>
                <a:gd name="csY68" fmla="*/ 235038 h 745888"/>
                <a:gd name="csX69" fmla="*/ 449405 w 870882"/>
                <a:gd name="csY69" fmla="*/ 235001 h 745888"/>
                <a:gd name="csX70" fmla="*/ 439769 w 870882"/>
                <a:gd name="csY70" fmla="*/ 238945 h 745888"/>
                <a:gd name="csX71" fmla="*/ 435750 w 870882"/>
                <a:gd name="csY71" fmla="*/ 248544 h 745888"/>
                <a:gd name="csX72" fmla="*/ 435750 w 870882"/>
                <a:gd name="csY72" fmla="*/ 314624 h 745888"/>
                <a:gd name="csX73" fmla="*/ 439769 w 870882"/>
                <a:gd name="csY73" fmla="*/ 324260 h 745888"/>
                <a:gd name="csX74" fmla="*/ 449405 w 870882"/>
                <a:gd name="csY74" fmla="*/ 328204 h 745888"/>
                <a:gd name="csX75" fmla="*/ 462949 w 870882"/>
                <a:gd name="csY75" fmla="*/ 314623 h 745888"/>
                <a:gd name="csX76" fmla="*/ 462949 w 870882"/>
                <a:gd name="csY76" fmla="*/ 248543 h 745888"/>
                <a:gd name="csX77" fmla="*/ 449405 w 870882"/>
                <a:gd name="csY77" fmla="*/ 235000 h 745888"/>
                <a:gd name="csX78" fmla="*/ 728717 w 870882"/>
                <a:gd name="csY78" fmla="*/ 235038 h 745888"/>
                <a:gd name="csX79" fmla="*/ 728754 w 870882"/>
                <a:gd name="csY79" fmla="*/ 235001 h 745888"/>
                <a:gd name="csX80" fmla="*/ 719118 w 870882"/>
                <a:gd name="csY80" fmla="*/ 238945 h 745888"/>
                <a:gd name="csX81" fmla="*/ 715062 w 870882"/>
                <a:gd name="csY81" fmla="*/ 248544 h 745888"/>
                <a:gd name="csX82" fmla="*/ 715062 w 870882"/>
                <a:gd name="csY82" fmla="*/ 314624 h 745888"/>
                <a:gd name="csX83" fmla="*/ 728755 w 870882"/>
                <a:gd name="csY83" fmla="*/ 328204 h 745888"/>
                <a:gd name="csX84" fmla="*/ 742298 w 870882"/>
                <a:gd name="csY84" fmla="*/ 314624 h 745888"/>
                <a:gd name="csX85" fmla="*/ 742298 w 870882"/>
                <a:gd name="csY85" fmla="*/ 248544 h 745888"/>
                <a:gd name="csX86" fmla="*/ 728755 w 870882"/>
                <a:gd name="csY86" fmla="*/ 235000 h 745888"/>
                <a:gd name="csX87" fmla="*/ 239151 w 870882"/>
                <a:gd name="csY87" fmla="*/ 266291 h 745888"/>
                <a:gd name="csX88" fmla="*/ 70006 w 870882"/>
                <a:gd name="csY88" fmla="*/ 336278 h 745888"/>
                <a:gd name="csX89" fmla="*/ 36483 w 870882"/>
                <a:gd name="csY89" fmla="*/ 632553 h 745888"/>
                <a:gd name="csX90" fmla="*/ 22381 w 870882"/>
                <a:gd name="csY90" fmla="*/ 707674 h 745888"/>
                <a:gd name="csX91" fmla="*/ 22419 w 870882"/>
                <a:gd name="csY91" fmla="*/ 707674 h 745888"/>
                <a:gd name="csX92" fmla="*/ 26176 w 870882"/>
                <a:gd name="csY92" fmla="*/ 719766 h 745888"/>
                <a:gd name="csX93" fmla="*/ 38268 w 870882"/>
                <a:gd name="csY93" fmla="*/ 723524 h 745888"/>
                <a:gd name="csX94" fmla="*/ 113575 w 870882"/>
                <a:gd name="csY94" fmla="*/ 709459 h 745888"/>
                <a:gd name="csX95" fmla="*/ 410412 w 870882"/>
                <a:gd name="csY95" fmla="*/ 676010 h 745888"/>
                <a:gd name="csX96" fmla="*/ 469162 w 870882"/>
                <a:gd name="csY96" fmla="*/ 579789 h 745888"/>
                <a:gd name="csX97" fmla="*/ 469199 w 870882"/>
                <a:gd name="csY97" fmla="*/ 579789 h 745888"/>
                <a:gd name="csX98" fmla="*/ 468306 w 870882"/>
                <a:gd name="csY98" fmla="*/ 569409 h 745888"/>
                <a:gd name="csX99" fmla="*/ 460344 w 870882"/>
                <a:gd name="csY99" fmla="*/ 562711 h 745888"/>
                <a:gd name="csX100" fmla="*/ 449964 w 870882"/>
                <a:gd name="csY100" fmla="*/ 563604 h 745888"/>
                <a:gd name="csX101" fmla="*/ 443267 w 870882"/>
                <a:gd name="csY101" fmla="*/ 571567 h 745888"/>
                <a:gd name="csX102" fmla="*/ 391139 w 870882"/>
                <a:gd name="csY102" fmla="*/ 656733 h 745888"/>
                <a:gd name="csX103" fmla="*/ 123877 w 870882"/>
                <a:gd name="csY103" fmla="*/ 683671 h 745888"/>
                <a:gd name="csX104" fmla="*/ 119970 w 870882"/>
                <a:gd name="csY104" fmla="*/ 681997 h 745888"/>
                <a:gd name="csX105" fmla="*/ 119152 w 870882"/>
                <a:gd name="csY105" fmla="*/ 681811 h 745888"/>
                <a:gd name="csX106" fmla="*/ 117701 w 870882"/>
                <a:gd name="csY106" fmla="*/ 681550 h 745888"/>
                <a:gd name="csX107" fmla="*/ 116882 w 870882"/>
                <a:gd name="csY107" fmla="*/ 681513 h 745888"/>
                <a:gd name="csX108" fmla="*/ 114203 w 870882"/>
                <a:gd name="csY108" fmla="*/ 681662 h 745888"/>
                <a:gd name="csX109" fmla="*/ 113831 w 870882"/>
                <a:gd name="csY109" fmla="*/ 681736 h 745888"/>
                <a:gd name="csX110" fmla="*/ 52849 w 870882"/>
                <a:gd name="csY110" fmla="*/ 693196 h 745888"/>
                <a:gd name="csX111" fmla="*/ 64309 w 870882"/>
                <a:gd name="csY111" fmla="*/ 632214 h 745888"/>
                <a:gd name="csX112" fmla="*/ 64272 w 870882"/>
                <a:gd name="csY112" fmla="*/ 632214 h 745888"/>
                <a:gd name="csX113" fmla="*/ 62300 w 870882"/>
                <a:gd name="csY113" fmla="*/ 622279 h 745888"/>
                <a:gd name="csX114" fmla="*/ 62039 w 870882"/>
                <a:gd name="csY114" fmla="*/ 621870 h 745888"/>
                <a:gd name="csX115" fmla="*/ 61928 w 870882"/>
                <a:gd name="csY115" fmla="*/ 621721 h 745888"/>
                <a:gd name="csX116" fmla="*/ 89200 w 870882"/>
                <a:gd name="csY116" fmla="*/ 355469 h 745888"/>
                <a:gd name="csX117" fmla="*/ 263184 w 870882"/>
                <a:gd name="csY117" fmla="*/ 294784 h 745888"/>
                <a:gd name="csX118" fmla="*/ 273230 w 870882"/>
                <a:gd name="csY118" fmla="*/ 291882 h 745888"/>
                <a:gd name="csX119" fmla="*/ 278253 w 870882"/>
                <a:gd name="csY119" fmla="*/ 282729 h 745888"/>
                <a:gd name="csX120" fmla="*/ 266273 w 870882"/>
                <a:gd name="csY120" fmla="*/ 267660 h 745888"/>
                <a:gd name="csX121" fmla="*/ 239148 w 870882"/>
                <a:gd name="csY121" fmla="*/ 266172 h 745888"/>
                <a:gd name="csX122" fmla="*/ 147399 w 870882"/>
                <a:gd name="csY122" fmla="*/ 485557 h 745888"/>
                <a:gd name="csX123" fmla="*/ 126972 w 870882"/>
                <a:gd name="csY123" fmla="*/ 505872 h 745888"/>
                <a:gd name="csX124" fmla="*/ 147399 w 870882"/>
                <a:gd name="csY124" fmla="*/ 526187 h 745888"/>
                <a:gd name="csX125" fmla="*/ 167825 w 870882"/>
                <a:gd name="csY125" fmla="*/ 505872 h 745888"/>
                <a:gd name="csX126" fmla="*/ 147399 w 870882"/>
                <a:gd name="csY126" fmla="*/ 485557 h 745888"/>
                <a:gd name="csX127" fmla="*/ 241310 w 870882"/>
                <a:gd name="csY127" fmla="*/ 485557 h 745888"/>
                <a:gd name="csX128" fmla="*/ 220883 w 870882"/>
                <a:gd name="csY128" fmla="*/ 505872 h 745888"/>
                <a:gd name="csX129" fmla="*/ 241310 w 870882"/>
                <a:gd name="csY129" fmla="*/ 526187 h 745888"/>
                <a:gd name="csX130" fmla="*/ 261736 w 870882"/>
                <a:gd name="csY130" fmla="*/ 505872 h 745888"/>
                <a:gd name="csX131" fmla="*/ 241310 w 870882"/>
                <a:gd name="csY131" fmla="*/ 485557 h 745888"/>
                <a:gd name="csX132" fmla="*/ 335220 w 870882"/>
                <a:gd name="csY132" fmla="*/ 485557 h 745888"/>
                <a:gd name="csX133" fmla="*/ 314794 w 870882"/>
                <a:gd name="csY133" fmla="*/ 505872 h 745888"/>
                <a:gd name="csX134" fmla="*/ 335220 w 870882"/>
                <a:gd name="csY134" fmla="*/ 526187 h 745888"/>
                <a:gd name="csX135" fmla="*/ 355647 w 870882"/>
                <a:gd name="csY135" fmla="*/ 505872 h 745888"/>
                <a:gd name="csX136" fmla="*/ 335220 w 870882"/>
                <a:gd name="csY136" fmla="*/ 485557 h 74588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  <a:cxn ang="0">
                  <a:pos x="csX96" y="csY96"/>
                </a:cxn>
                <a:cxn ang="0">
                  <a:pos x="csX97" y="csY97"/>
                </a:cxn>
                <a:cxn ang="0">
                  <a:pos x="csX98" y="csY98"/>
                </a:cxn>
                <a:cxn ang="0">
                  <a:pos x="csX99" y="csY99"/>
                </a:cxn>
                <a:cxn ang="0">
                  <a:pos x="csX100" y="csY100"/>
                </a:cxn>
                <a:cxn ang="0">
                  <a:pos x="csX101" y="csY101"/>
                </a:cxn>
                <a:cxn ang="0">
                  <a:pos x="csX102" y="csY102"/>
                </a:cxn>
                <a:cxn ang="0">
                  <a:pos x="csX103" y="csY103"/>
                </a:cxn>
                <a:cxn ang="0">
                  <a:pos x="csX104" y="csY104"/>
                </a:cxn>
                <a:cxn ang="0">
                  <a:pos x="csX105" y="csY105"/>
                </a:cxn>
                <a:cxn ang="0">
                  <a:pos x="csX106" y="csY106"/>
                </a:cxn>
                <a:cxn ang="0">
                  <a:pos x="csX107" y="csY107"/>
                </a:cxn>
                <a:cxn ang="0">
                  <a:pos x="csX108" y="csY108"/>
                </a:cxn>
                <a:cxn ang="0">
                  <a:pos x="csX109" y="csY109"/>
                </a:cxn>
                <a:cxn ang="0">
                  <a:pos x="csX110" y="csY110"/>
                </a:cxn>
                <a:cxn ang="0">
                  <a:pos x="csX111" y="csY111"/>
                </a:cxn>
                <a:cxn ang="0">
                  <a:pos x="csX112" y="csY112"/>
                </a:cxn>
                <a:cxn ang="0">
                  <a:pos x="csX113" y="csY113"/>
                </a:cxn>
                <a:cxn ang="0">
                  <a:pos x="csX114" y="csY114"/>
                </a:cxn>
                <a:cxn ang="0">
                  <a:pos x="csX115" y="csY115"/>
                </a:cxn>
                <a:cxn ang="0">
                  <a:pos x="csX116" y="csY116"/>
                </a:cxn>
                <a:cxn ang="0">
                  <a:pos x="csX117" y="csY117"/>
                </a:cxn>
                <a:cxn ang="0">
                  <a:pos x="csX118" y="csY118"/>
                </a:cxn>
                <a:cxn ang="0">
                  <a:pos x="csX119" y="csY119"/>
                </a:cxn>
                <a:cxn ang="0">
                  <a:pos x="csX120" y="csY120"/>
                </a:cxn>
                <a:cxn ang="0">
                  <a:pos x="csX121" y="csY121"/>
                </a:cxn>
                <a:cxn ang="0">
                  <a:pos x="csX122" y="csY122"/>
                </a:cxn>
                <a:cxn ang="0">
                  <a:pos x="csX123" y="csY123"/>
                </a:cxn>
                <a:cxn ang="0">
                  <a:pos x="csX124" y="csY124"/>
                </a:cxn>
                <a:cxn ang="0">
                  <a:pos x="csX125" y="csY125"/>
                </a:cxn>
                <a:cxn ang="0">
                  <a:pos x="csX126" y="csY126"/>
                </a:cxn>
                <a:cxn ang="0">
                  <a:pos x="csX127" y="csY127"/>
                </a:cxn>
                <a:cxn ang="0">
                  <a:pos x="csX128" y="csY128"/>
                </a:cxn>
                <a:cxn ang="0">
                  <a:pos x="csX129" y="csY129"/>
                </a:cxn>
                <a:cxn ang="0">
                  <a:pos x="csX130" y="csY130"/>
                </a:cxn>
                <a:cxn ang="0">
                  <a:pos x="csX131" y="csY131"/>
                </a:cxn>
                <a:cxn ang="0">
                  <a:pos x="csX132" y="csY132"/>
                </a:cxn>
                <a:cxn ang="0">
                  <a:pos x="csX133" y="csY133"/>
                </a:cxn>
                <a:cxn ang="0">
                  <a:pos x="csX134" y="csY134"/>
                </a:cxn>
                <a:cxn ang="0">
                  <a:pos x="csX135" y="csY135"/>
                </a:cxn>
                <a:cxn ang="0">
                  <a:pos x="csX136" y="csY136"/>
                </a:cxn>
              </a:cxnLst>
              <a:rect l="l" t="t" r="r" b="b"/>
              <a:pathLst>
                <a:path w="870882" h="745888">
                  <a:moveTo>
                    <a:pt x="588929" y="36"/>
                  </a:moveTo>
                  <a:lnTo>
                    <a:pt x="588929" y="73"/>
                  </a:lnTo>
                  <a:cubicBezTo>
                    <a:pt x="516598" y="185"/>
                    <a:pt x="444302" y="27867"/>
                    <a:pt x="389123" y="82933"/>
                  </a:cubicBezTo>
                  <a:cubicBezTo>
                    <a:pt x="278767" y="193099"/>
                    <a:pt x="278395" y="371845"/>
                    <a:pt x="388416" y="481678"/>
                  </a:cubicBezTo>
                  <a:cubicBezTo>
                    <a:pt x="481545" y="574510"/>
                    <a:pt x="626837" y="590320"/>
                    <a:pt x="738203" y="520448"/>
                  </a:cubicBezTo>
                  <a:lnTo>
                    <a:pt x="828468" y="537339"/>
                  </a:lnTo>
                  <a:lnTo>
                    <a:pt x="828468" y="537302"/>
                  </a:lnTo>
                  <a:cubicBezTo>
                    <a:pt x="832895" y="538121"/>
                    <a:pt x="837397" y="536744"/>
                    <a:pt x="840597" y="533544"/>
                  </a:cubicBezTo>
                  <a:cubicBezTo>
                    <a:pt x="843759" y="530382"/>
                    <a:pt x="845173" y="525843"/>
                    <a:pt x="844355" y="521452"/>
                  </a:cubicBezTo>
                  <a:lnTo>
                    <a:pt x="827463" y="431374"/>
                  </a:lnTo>
                  <a:cubicBezTo>
                    <a:pt x="897487" y="320237"/>
                    <a:pt x="881599" y="175238"/>
                    <a:pt x="788582" y="82302"/>
                  </a:cubicBezTo>
                  <a:lnTo>
                    <a:pt x="788582" y="82265"/>
                  </a:lnTo>
                  <a:lnTo>
                    <a:pt x="788582" y="82228"/>
                  </a:lnTo>
                  <a:lnTo>
                    <a:pt x="788582" y="82191"/>
                  </a:lnTo>
                  <a:cubicBezTo>
                    <a:pt x="733553" y="27273"/>
                    <a:pt x="661223" y="-111"/>
                    <a:pt x="588928" y="0"/>
                  </a:cubicBezTo>
                  <a:close/>
                  <a:moveTo>
                    <a:pt x="588966" y="27160"/>
                  </a:moveTo>
                  <a:cubicBezTo>
                    <a:pt x="654265" y="27049"/>
                    <a:pt x="719526" y="51828"/>
                    <a:pt x="769313" y="101537"/>
                  </a:cubicBezTo>
                  <a:cubicBezTo>
                    <a:pt x="854554" y="186704"/>
                    <a:pt x="868097" y="319831"/>
                    <a:pt x="801832" y="420882"/>
                  </a:cubicBezTo>
                  <a:lnTo>
                    <a:pt x="801832" y="420845"/>
                  </a:lnTo>
                  <a:cubicBezTo>
                    <a:pt x="801832" y="420882"/>
                    <a:pt x="801795" y="420882"/>
                    <a:pt x="801795" y="420882"/>
                  </a:cubicBezTo>
                  <a:cubicBezTo>
                    <a:pt x="801795" y="420882"/>
                    <a:pt x="801795" y="420919"/>
                    <a:pt x="801758" y="420919"/>
                  </a:cubicBezTo>
                  <a:cubicBezTo>
                    <a:pt x="801720" y="420956"/>
                    <a:pt x="801683" y="421031"/>
                    <a:pt x="801646" y="421068"/>
                  </a:cubicBezTo>
                  <a:lnTo>
                    <a:pt x="801646" y="421105"/>
                  </a:lnTo>
                  <a:lnTo>
                    <a:pt x="801646" y="421180"/>
                  </a:lnTo>
                  <a:cubicBezTo>
                    <a:pt x="799711" y="424119"/>
                    <a:pt x="799004" y="427654"/>
                    <a:pt x="799637" y="431077"/>
                  </a:cubicBezTo>
                  <a:lnTo>
                    <a:pt x="813924" y="507017"/>
                  </a:lnTo>
                  <a:lnTo>
                    <a:pt x="737873" y="492730"/>
                  </a:lnTo>
                  <a:cubicBezTo>
                    <a:pt x="737389" y="492655"/>
                    <a:pt x="736906" y="492618"/>
                    <a:pt x="736385" y="492581"/>
                  </a:cubicBezTo>
                  <a:cubicBezTo>
                    <a:pt x="736236" y="492581"/>
                    <a:pt x="736087" y="492544"/>
                    <a:pt x="735901" y="492544"/>
                  </a:cubicBezTo>
                  <a:cubicBezTo>
                    <a:pt x="734599" y="492506"/>
                    <a:pt x="733296" y="492655"/>
                    <a:pt x="732031" y="492953"/>
                  </a:cubicBezTo>
                  <a:cubicBezTo>
                    <a:pt x="731920" y="492990"/>
                    <a:pt x="731845" y="492990"/>
                    <a:pt x="731734" y="493027"/>
                  </a:cubicBezTo>
                  <a:cubicBezTo>
                    <a:pt x="730246" y="493436"/>
                    <a:pt x="728832" y="494106"/>
                    <a:pt x="727567" y="494999"/>
                  </a:cubicBezTo>
                  <a:cubicBezTo>
                    <a:pt x="626287" y="561079"/>
                    <a:pt x="493013" y="547461"/>
                    <a:pt x="407736" y="462406"/>
                  </a:cubicBezTo>
                  <a:cubicBezTo>
                    <a:pt x="308133" y="362984"/>
                    <a:pt x="308314" y="201992"/>
                    <a:pt x="408331" y="102208"/>
                  </a:cubicBezTo>
                  <a:cubicBezTo>
                    <a:pt x="458338" y="52313"/>
                    <a:pt x="523708" y="27273"/>
                    <a:pt x="589011" y="27162"/>
                  </a:cubicBezTo>
                  <a:close/>
                  <a:moveTo>
                    <a:pt x="519203" y="182799"/>
                  </a:moveTo>
                  <a:lnTo>
                    <a:pt x="519203" y="182762"/>
                  </a:lnTo>
                  <a:cubicBezTo>
                    <a:pt x="515594" y="182762"/>
                    <a:pt x="512134" y="184176"/>
                    <a:pt x="509567" y="186706"/>
                  </a:cubicBezTo>
                  <a:cubicBezTo>
                    <a:pt x="507000" y="189273"/>
                    <a:pt x="505549" y="192696"/>
                    <a:pt x="505549" y="196305"/>
                  </a:cubicBezTo>
                  <a:lnTo>
                    <a:pt x="505549" y="366783"/>
                  </a:lnTo>
                  <a:cubicBezTo>
                    <a:pt x="505549" y="370392"/>
                    <a:pt x="506962" y="373890"/>
                    <a:pt x="509530" y="376457"/>
                  </a:cubicBezTo>
                  <a:cubicBezTo>
                    <a:pt x="512097" y="379024"/>
                    <a:pt x="515594" y="380438"/>
                    <a:pt x="519203" y="380438"/>
                  </a:cubicBezTo>
                  <a:cubicBezTo>
                    <a:pt x="522812" y="380438"/>
                    <a:pt x="526273" y="378987"/>
                    <a:pt x="528803" y="376420"/>
                  </a:cubicBezTo>
                  <a:cubicBezTo>
                    <a:pt x="531370" y="373852"/>
                    <a:pt x="532784" y="370392"/>
                    <a:pt x="532784" y="366783"/>
                  </a:cubicBezTo>
                  <a:lnTo>
                    <a:pt x="532784" y="196305"/>
                  </a:lnTo>
                  <a:cubicBezTo>
                    <a:pt x="532747" y="188863"/>
                    <a:pt x="526682" y="182798"/>
                    <a:pt x="519203" y="182761"/>
                  </a:cubicBezTo>
                  <a:close/>
                  <a:moveTo>
                    <a:pt x="658916" y="182799"/>
                  </a:moveTo>
                  <a:lnTo>
                    <a:pt x="658916" y="182762"/>
                  </a:lnTo>
                  <a:cubicBezTo>
                    <a:pt x="655307" y="182762"/>
                    <a:pt x="651847" y="184176"/>
                    <a:pt x="649280" y="186706"/>
                  </a:cubicBezTo>
                  <a:cubicBezTo>
                    <a:pt x="646712" y="189273"/>
                    <a:pt x="645261" y="192696"/>
                    <a:pt x="645261" y="196305"/>
                  </a:cubicBezTo>
                  <a:lnTo>
                    <a:pt x="645261" y="366783"/>
                  </a:lnTo>
                  <a:cubicBezTo>
                    <a:pt x="645261" y="370392"/>
                    <a:pt x="646675" y="373890"/>
                    <a:pt x="649242" y="376457"/>
                  </a:cubicBezTo>
                  <a:cubicBezTo>
                    <a:pt x="651810" y="379024"/>
                    <a:pt x="655307" y="380438"/>
                    <a:pt x="658916" y="380438"/>
                  </a:cubicBezTo>
                  <a:cubicBezTo>
                    <a:pt x="662525" y="380438"/>
                    <a:pt x="665985" y="378987"/>
                    <a:pt x="668515" y="376420"/>
                  </a:cubicBezTo>
                  <a:cubicBezTo>
                    <a:pt x="671083" y="373852"/>
                    <a:pt x="672496" y="370392"/>
                    <a:pt x="672459" y="366783"/>
                  </a:cubicBezTo>
                  <a:lnTo>
                    <a:pt x="672459" y="196305"/>
                  </a:lnTo>
                  <a:cubicBezTo>
                    <a:pt x="672459" y="188863"/>
                    <a:pt x="666394" y="182798"/>
                    <a:pt x="658916" y="182761"/>
                  </a:cubicBezTo>
                  <a:close/>
                  <a:moveTo>
                    <a:pt x="589005" y="208509"/>
                  </a:moveTo>
                  <a:lnTo>
                    <a:pt x="589042" y="208472"/>
                  </a:lnTo>
                  <a:cubicBezTo>
                    <a:pt x="581526" y="208472"/>
                    <a:pt x="575461" y="214536"/>
                    <a:pt x="575461" y="222015"/>
                  </a:cubicBezTo>
                  <a:lnTo>
                    <a:pt x="575461" y="341040"/>
                  </a:lnTo>
                  <a:cubicBezTo>
                    <a:pt x="575424" y="344649"/>
                    <a:pt x="576875" y="348146"/>
                    <a:pt x="579405" y="350713"/>
                  </a:cubicBezTo>
                  <a:cubicBezTo>
                    <a:pt x="581935" y="353243"/>
                    <a:pt x="585432" y="354694"/>
                    <a:pt x="589041" y="354694"/>
                  </a:cubicBezTo>
                  <a:cubicBezTo>
                    <a:pt x="592650" y="354732"/>
                    <a:pt x="596148" y="353280"/>
                    <a:pt x="598715" y="350713"/>
                  </a:cubicBezTo>
                  <a:cubicBezTo>
                    <a:pt x="601282" y="348146"/>
                    <a:pt x="602696" y="344686"/>
                    <a:pt x="602696" y="341040"/>
                  </a:cubicBezTo>
                  <a:lnTo>
                    <a:pt x="602696" y="222015"/>
                  </a:lnTo>
                  <a:cubicBezTo>
                    <a:pt x="602659" y="218406"/>
                    <a:pt x="601208" y="214946"/>
                    <a:pt x="598678" y="212416"/>
                  </a:cubicBezTo>
                  <a:cubicBezTo>
                    <a:pt x="596110" y="209886"/>
                    <a:pt x="592650" y="208435"/>
                    <a:pt x="589041" y="208472"/>
                  </a:cubicBezTo>
                  <a:close/>
                  <a:moveTo>
                    <a:pt x="449368" y="235038"/>
                  </a:moveTo>
                  <a:lnTo>
                    <a:pt x="449405" y="235001"/>
                  </a:lnTo>
                  <a:cubicBezTo>
                    <a:pt x="445796" y="234963"/>
                    <a:pt x="442336" y="236377"/>
                    <a:pt x="439769" y="238945"/>
                  </a:cubicBezTo>
                  <a:cubicBezTo>
                    <a:pt x="437201" y="241475"/>
                    <a:pt x="435750" y="244935"/>
                    <a:pt x="435750" y="248544"/>
                  </a:cubicBezTo>
                  <a:lnTo>
                    <a:pt x="435750" y="314624"/>
                  </a:lnTo>
                  <a:cubicBezTo>
                    <a:pt x="435750" y="318233"/>
                    <a:pt x="437201" y="321693"/>
                    <a:pt x="439769" y="324260"/>
                  </a:cubicBezTo>
                  <a:cubicBezTo>
                    <a:pt x="442336" y="326790"/>
                    <a:pt x="445796" y="328204"/>
                    <a:pt x="449405" y="328204"/>
                  </a:cubicBezTo>
                  <a:cubicBezTo>
                    <a:pt x="456884" y="328167"/>
                    <a:pt x="462912" y="322102"/>
                    <a:pt x="462949" y="314623"/>
                  </a:cubicBezTo>
                  <a:lnTo>
                    <a:pt x="462949" y="248543"/>
                  </a:lnTo>
                  <a:cubicBezTo>
                    <a:pt x="462912" y="241065"/>
                    <a:pt x="456884" y="235000"/>
                    <a:pt x="449405" y="235000"/>
                  </a:cubicBezTo>
                  <a:close/>
                  <a:moveTo>
                    <a:pt x="728717" y="235038"/>
                  </a:moveTo>
                  <a:lnTo>
                    <a:pt x="728754" y="235001"/>
                  </a:lnTo>
                  <a:cubicBezTo>
                    <a:pt x="725145" y="234963"/>
                    <a:pt x="721648" y="236377"/>
                    <a:pt x="719118" y="238945"/>
                  </a:cubicBezTo>
                  <a:cubicBezTo>
                    <a:pt x="716551" y="241475"/>
                    <a:pt x="715100" y="244935"/>
                    <a:pt x="715062" y="248544"/>
                  </a:cubicBezTo>
                  <a:lnTo>
                    <a:pt x="715062" y="314624"/>
                  </a:lnTo>
                  <a:cubicBezTo>
                    <a:pt x="715100" y="322139"/>
                    <a:pt x="721239" y="328204"/>
                    <a:pt x="728755" y="328204"/>
                  </a:cubicBezTo>
                  <a:cubicBezTo>
                    <a:pt x="736196" y="328167"/>
                    <a:pt x="742261" y="322102"/>
                    <a:pt x="742298" y="314624"/>
                  </a:cubicBezTo>
                  <a:lnTo>
                    <a:pt x="742298" y="248544"/>
                  </a:lnTo>
                  <a:cubicBezTo>
                    <a:pt x="742261" y="241065"/>
                    <a:pt x="736196" y="235000"/>
                    <a:pt x="728755" y="235000"/>
                  </a:cubicBezTo>
                  <a:close/>
                  <a:moveTo>
                    <a:pt x="239151" y="266291"/>
                  </a:moveTo>
                  <a:cubicBezTo>
                    <a:pt x="176048" y="266403"/>
                    <a:pt x="115107" y="291294"/>
                    <a:pt x="70006" y="336278"/>
                  </a:cubicBezTo>
                  <a:cubicBezTo>
                    <a:pt x="-8910" y="415157"/>
                    <a:pt x="-22565" y="538122"/>
                    <a:pt x="36483" y="632553"/>
                  </a:cubicBezTo>
                  <a:lnTo>
                    <a:pt x="22381" y="707674"/>
                  </a:lnTo>
                  <a:lnTo>
                    <a:pt x="22419" y="707674"/>
                  </a:lnTo>
                  <a:cubicBezTo>
                    <a:pt x="21600" y="712064"/>
                    <a:pt x="22977" y="716604"/>
                    <a:pt x="26176" y="719766"/>
                  </a:cubicBezTo>
                  <a:cubicBezTo>
                    <a:pt x="29339" y="722929"/>
                    <a:pt x="33878" y="724343"/>
                    <a:pt x="38268" y="723524"/>
                  </a:cubicBezTo>
                  <a:lnTo>
                    <a:pt x="113575" y="709459"/>
                  </a:lnTo>
                  <a:cubicBezTo>
                    <a:pt x="208192" y="768395"/>
                    <a:pt x="331383" y="754814"/>
                    <a:pt x="410412" y="676010"/>
                  </a:cubicBezTo>
                  <a:cubicBezTo>
                    <a:pt x="437387" y="649073"/>
                    <a:pt x="457553" y="616070"/>
                    <a:pt x="469162" y="579789"/>
                  </a:cubicBezTo>
                  <a:lnTo>
                    <a:pt x="469199" y="579789"/>
                  </a:lnTo>
                  <a:cubicBezTo>
                    <a:pt x="470278" y="576366"/>
                    <a:pt x="469981" y="572645"/>
                    <a:pt x="468306" y="569409"/>
                  </a:cubicBezTo>
                  <a:cubicBezTo>
                    <a:pt x="466669" y="566209"/>
                    <a:pt x="463804" y="563790"/>
                    <a:pt x="460344" y="562711"/>
                  </a:cubicBezTo>
                  <a:cubicBezTo>
                    <a:pt x="456921" y="561632"/>
                    <a:pt x="453163" y="561930"/>
                    <a:pt x="449964" y="563604"/>
                  </a:cubicBezTo>
                  <a:cubicBezTo>
                    <a:pt x="446764" y="565241"/>
                    <a:pt x="444346" y="568106"/>
                    <a:pt x="443267" y="571567"/>
                  </a:cubicBezTo>
                  <a:cubicBezTo>
                    <a:pt x="432960" y="603713"/>
                    <a:pt x="415064" y="632884"/>
                    <a:pt x="391139" y="656733"/>
                  </a:cubicBezTo>
                  <a:cubicBezTo>
                    <a:pt x="319850" y="727798"/>
                    <a:pt x="208450" y="739072"/>
                    <a:pt x="123877" y="683671"/>
                  </a:cubicBezTo>
                  <a:cubicBezTo>
                    <a:pt x="122649" y="682927"/>
                    <a:pt x="121347" y="682369"/>
                    <a:pt x="119970" y="681997"/>
                  </a:cubicBezTo>
                  <a:cubicBezTo>
                    <a:pt x="119710" y="681922"/>
                    <a:pt x="119449" y="681885"/>
                    <a:pt x="119152" y="681811"/>
                  </a:cubicBezTo>
                  <a:cubicBezTo>
                    <a:pt x="118668" y="681699"/>
                    <a:pt x="118184" y="681625"/>
                    <a:pt x="117701" y="681550"/>
                  </a:cubicBezTo>
                  <a:cubicBezTo>
                    <a:pt x="117440" y="681550"/>
                    <a:pt x="117143" y="681513"/>
                    <a:pt x="116882" y="681513"/>
                  </a:cubicBezTo>
                  <a:cubicBezTo>
                    <a:pt x="115989" y="681476"/>
                    <a:pt x="115096" y="681550"/>
                    <a:pt x="114203" y="681662"/>
                  </a:cubicBezTo>
                  <a:cubicBezTo>
                    <a:pt x="114054" y="681699"/>
                    <a:pt x="113943" y="681699"/>
                    <a:pt x="113831" y="681736"/>
                  </a:cubicBezTo>
                  <a:lnTo>
                    <a:pt x="52849" y="693196"/>
                  </a:lnTo>
                  <a:lnTo>
                    <a:pt x="64309" y="632214"/>
                  </a:lnTo>
                  <a:lnTo>
                    <a:pt x="64272" y="632214"/>
                  </a:lnTo>
                  <a:cubicBezTo>
                    <a:pt x="64941" y="628791"/>
                    <a:pt x="64197" y="625219"/>
                    <a:pt x="62300" y="622279"/>
                  </a:cubicBezTo>
                  <a:cubicBezTo>
                    <a:pt x="62225" y="622131"/>
                    <a:pt x="62114" y="622019"/>
                    <a:pt x="62039" y="621870"/>
                  </a:cubicBezTo>
                  <a:cubicBezTo>
                    <a:pt x="62002" y="621833"/>
                    <a:pt x="61965" y="621758"/>
                    <a:pt x="61928" y="621721"/>
                  </a:cubicBezTo>
                  <a:cubicBezTo>
                    <a:pt x="6824" y="537373"/>
                    <a:pt x="18134" y="426459"/>
                    <a:pt x="89200" y="355469"/>
                  </a:cubicBezTo>
                  <a:cubicBezTo>
                    <a:pt x="134854" y="309890"/>
                    <a:pt x="198852" y="287603"/>
                    <a:pt x="263184" y="294784"/>
                  </a:cubicBezTo>
                  <a:cubicBezTo>
                    <a:pt x="266793" y="295193"/>
                    <a:pt x="270402" y="294152"/>
                    <a:pt x="273230" y="291882"/>
                  </a:cubicBezTo>
                  <a:cubicBezTo>
                    <a:pt x="276058" y="289650"/>
                    <a:pt x="277844" y="286338"/>
                    <a:pt x="278253" y="282729"/>
                  </a:cubicBezTo>
                  <a:cubicBezTo>
                    <a:pt x="279109" y="275288"/>
                    <a:pt x="273751" y="268516"/>
                    <a:pt x="266273" y="267660"/>
                  </a:cubicBezTo>
                  <a:cubicBezTo>
                    <a:pt x="257194" y="266656"/>
                    <a:pt x="248153" y="266172"/>
                    <a:pt x="239148" y="266172"/>
                  </a:cubicBezTo>
                  <a:close/>
                  <a:moveTo>
                    <a:pt x="147399" y="485557"/>
                  </a:moveTo>
                  <a:cubicBezTo>
                    <a:pt x="136162" y="485557"/>
                    <a:pt x="126972" y="494710"/>
                    <a:pt x="126972" y="505872"/>
                  </a:cubicBezTo>
                  <a:cubicBezTo>
                    <a:pt x="126972" y="517071"/>
                    <a:pt x="136163" y="526187"/>
                    <a:pt x="147399" y="526187"/>
                  </a:cubicBezTo>
                  <a:cubicBezTo>
                    <a:pt x="158635" y="526187"/>
                    <a:pt x="167825" y="517071"/>
                    <a:pt x="167825" y="505872"/>
                  </a:cubicBezTo>
                  <a:cubicBezTo>
                    <a:pt x="167825" y="494672"/>
                    <a:pt x="158635" y="485557"/>
                    <a:pt x="147399" y="485557"/>
                  </a:cubicBezTo>
                  <a:close/>
                  <a:moveTo>
                    <a:pt x="241310" y="485557"/>
                  </a:moveTo>
                  <a:cubicBezTo>
                    <a:pt x="230073" y="485557"/>
                    <a:pt x="220883" y="494710"/>
                    <a:pt x="220883" y="505872"/>
                  </a:cubicBezTo>
                  <a:cubicBezTo>
                    <a:pt x="220883" y="517071"/>
                    <a:pt x="230073" y="526187"/>
                    <a:pt x="241310" y="526187"/>
                  </a:cubicBezTo>
                  <a:cubicBezTo>
                    <a:pt x="252546" y="526187"/>
                    <a:pt x="261736" y="517071"/>
                    <a:pt x="261736" y="505872"/>
                  </a:cubicBezTo>
                  <a:cubicBezTo>
                    <a:pt x="261736" y="494672"/>
                    <a:pt x="252546" y="485557"/>
                    <a:pt x="241310" y="485557"/>
                  </a:cubicBezTo>
                  <a:close/>
                  <a:moveTo>
                    <a:pt x="335220" y="485557"/>
                  </a:moveTo>
                  <a:cubicBezTo>
                    <a:pt x="323984" y="485557"/>
                    <a:pt x="314794" y="494710"/>
                    <a:pt x="314794" y="505872"/>
                  </a:cubicBezTo>
                  <a:cubicBezTo>
                    <a:pt x="314794" y="517071"/>
                    <a:pt x="323984" y="526187"/>
                    <a:pt x="335220" y="526187"/>
                  </a:cubicBezTo>
                  <a:cubicBezTo>
                    <a:pt x="346457" y="526187"/>
                    <a:pt x="355647" y="517071"/>
                    <a:pt x="355647" y="505872"/>
                  </a:cubicBezTo>
                  <a:cubicBezTo>
                    <a:pt x="355647" y="494672"/>
                    <a:pt x="346457" y="485557"/>
                    <a:pt x="335220" y="485557"/>
                  </a:cubicBezTo>
                  <a:close/>
                </a:path>
              </a:pathLst>
            </a:custGeom>
            <a:solidFill>
              <a:srgbClr val="1C1C1C"/>
            </a:solidFill>
            <a:ln w="12700" cap="flat">
              <a:solidFill>
                <a:srgbClr val="1C1C1C"/>
              </a:solidFill>
              <a:prstDash val="solid"/>
              <a:miter/>
            </a:ln>
          </p:spPr>
          <p:txBody>
            <a:bodyPr/>
            <a:lstStyle/>
            <a:p>
              <a:endParaRPr lang="pt-BR">
                <a:solidFill>
                  <a:srgbClr val="DA291C"/>
                </a:solidFill>
              </a:endParaRPr>
            </a:p>
          </p:txBody>
        </p:sp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9A5CA4AC-DC2F-DA82-6FC1-40B5076200F8}"/>
                </a:ext>
              </a:extLst>
            </p:cNvPr>
            <p:cNvSpPr/>
            <p:nvPr/>
          </p:nvSpPr>
          <p:spPr>
            <a:xfrm>
              <a:off x="1060074" y="2399937"/>
              <a:ext cx="998257" cy="998257"/>
            </a:xfrm>
            <a:prstGeom prst="ellipse">
              <a:avLst/>
            </a:prstGeom>
            <a:noFill/>
            <a:ln>
              <a:solidFill>
                <a:srgbClr val="DA29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0" name="Agrupar 89">
            <a:extLst>
              <a:ext uri="{FF2B5EF4-FFF2-40B4-BE49-F238E27FC236}">
                <a16:creationId xmlns:a16="http://schemas.microsoft.com/office/drawing/2014/main" id="{42DCC5A3-3242-588E-631E-CD99303C6208}"/>
              </a:ext>
            </a:extLst>
          </p:cNvPr>
          <p:cNvGrpSpPr/>
          <p:nvPr/>
        </p:nvGrpSpPr>
        <p:grpSpPr>
          <a:xfrm>
            <a:off x="5746315" y="2477131"/>
            <a:ext cx="1269272" cy="1259506"/>
            <a:chOff x="5665777" y="2394488"/>
            <a:chExt cx="1430347" cy="1419341"/>
          </a:xfrm>
        </p:grpSpPr>
        <p:grpSp>
          <p:nvGrpSpPr>
            <p:cNvPr id="72" name="Agrupar 71">
              <a:extLst>
                <a:ext uri="{FF2B5EF4-FFF2-40B4-BE49-F238E27FC236}">
                  <a16:creationId xmlns:a16="http://schemas.microsoft.com/office/drawing/2014/main" id="{321CB18D-79DD-3356-A1F3-5B07079CD641}"/>
                </a:ext>
              </a:extLst>
            </p:cNvPr>
            <p:cNvGrpSpPr/>
            <p:nvPr/>
          </p:nvGrpSpPr>
          <p:grpSpPr>
            <a:xfrm>
              <a:off x="5665777" y="2394488"/>
              <a:ext cx="1430347" cy="1419341"/>
              <a:chOff x="4471429" y="2448405"/>
              <a:chExt cx="1069696" cy="1061465"/>
            </a:xfrm>
          </p:grpSpPr>
          <p:sp>
            <p:nvSpPr>
              <p:cNvPr id="70" name="Elipse 69">
                <a:extLst>
                  <a:ext uri="{FF2B5EF4-FFF2-40B4-BE49-F238E27FC236}">
                    <a16:creationId xmlns:a16="http://schemas.microsoft.com/office/drawing/2014/main" id="{229042BA-3DE2-6BB4-A36E-ED94335CA21B}"/>
                  </a:ext>
                </a:extLst>
              </p:cNvPr>
              <p:cNvSpPr/>
              <p:nvPr/>
            </p:nvSpPr>
            <p:spPr>
              <a:xfrm>
                <a:off x="4542868" y="2511613"/>
                <a:ext cx="998257" cy="998257"/>
              </a:xfrm>
              <a:prstGeom prst="ellipse">
                <a:avLst/>
              </a:prstGeom>
              <a:solidFill>
                <a:srgbClr val="DA291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1" name="Elipse 70">
                <a:extLst>
                  <a:ext uri="{FF2B5EF4-FFF2-40B4-BE49-F238E27FC236}">
                    <a16:creationId xmlns:a16="http://schemas.microsoft.com/office/drawing/2014/main" id="{1C22A488-6134-3D20-D76E-033D7F769261}"/>
                  </a:ext>
                </a:extLst>
              </p:cNvPr>
              <p:cNvSpPr/>
              <p:nvPr/>
            </p:nvSpPr>
            <p:spPr>
              <a:xfrm>
                <a:off x="4471429" y="2448405"/>
                <a:ext cx="998257" cy="998257"/>
              </a:xfrm>
              <a:prstGeom prst="ellipse">
                <a:avLst/>
              </a:prstGeom>
              <a:noFill/>
              <a:ln>
                <a:solidFill>
                  <a:srgbClr val="DA291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5" name="Agrupar 64">
              <a:extLst>
                <a:ext uri="{FF2B5EF4-FFF2-40B4-BE49-F238E27FC236}">
                  <a16:creationId xmlns:a16="http://schemas.microsoft.com/office/drawing/2014/main" id="{98F95F2B-8A9A-7283-EADA-55B2B38B393E}"/>
                </a:ext>
              </a:extLst>
            </p:cNvPr>
            <p:cNvGrpSpPr/>
            <p:nvPr/>
          </p:nvGrpSpPr>
          <p:grpSpPr>
            <a:xfrm>
              <a:off x="5937934" y="2642888"/>
              <a:ext cx="981556" cy="1015380"/>
              <a:chOff x="5634025" y="2833835"/>
              <a:chExt cx="828695" cy="857253"/>
            </a:xfrm>
            <a:solidFill>
              <a:srgbClr val="1C1C1C"/>
            </a:solidFill>
          </p:grpSpPr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56651E22-088F-5EBC-AACB-6D705D02ADED}"/>
                  </a:ext>
                </a:extLst>
              </p:cNvPr>
              <p:cNvSpPr/>
              <p:nvPr/>
            </p:nvSpPr>
            <p:spPr>
              <a:xfrm>
                <a:off x="6048375" y="3276751"/>
                <a:ext cx="228600" cy="242887"/>
              </a:xfrm>
              <a:custGeom>
                <a:avLst/>
                <a:gdLst>
                  <a:gd name="csX0" fmla="*/ 185738 w 228600"/>
                  <a:gd name="csY0" fmla="*/ 242888 h 242887"/>
                  <a:gd name="csX1" fmla="*/ 42863 w 228600"/>
                  <a:gd name="csY1" fmla="*/ 242888 h 242887"/>
                  <a:gd name="csX2" fmla="*/ 0 w 228600"/>
                  <a:gd name="csY2" fmla="*/ 200025 h 242887"/>
                  <a:gd name="csX3" fmla="*/ 0 w 228600"/>
                  <a:gd name="csY3" fmla="*/ 85725 h 242887"/>
                  <a:gd name="csX4" fmla="*/ 42863 w 228600"/>
                  <a:gd name="csY4" fmla="*/ 42863 h 242887"/>
                  <a:gd name="csX5" fmla="*/ 85725 w 228600"/>
                  <a:gd name="csY5" fmla="*/ 42863 h 242887"/>
                  <a:gd name="csX6" fmla="*/ 100013 w 228600"/>
                  <a:gd name="csY6" fmla="*/ 57150 h 242887"/>
                  <a:gd name="csX7" fmla="*/ 85725 w 228600"/>
                  <a:gd name="csY7" fmla="*/ 71438 h 242887"/>
                  <a:gd name="csX8" fmla="*/ 42863 w 228600"/>
                  <a:gd name="csY8" fmla="*/ 71438 h 242887"/>
                  <a:gd name="csX9" fmla="*/ 28575 w 228600"/>
                  <a:gd name="csY9" fmla="*/ 85725 h 242887"/>
                  <a:gd name="csX10" fmla="*/ 28575 w 228600"/>
                  <a:gd name="csY10" fmla="*/ 200025 h 242887"/>
                  <a:gd name="csX11" fmla="*/ 42863 w 228600"/>
                  <a:gd name="csY11" fmla="*/ 214313 h 242887"/>
                  <a:gd name="csX12" fmla="*/ 185738 w 228600"/>
                  <a:gd name="csY12" fmla="*/ 214313 h 242887"/>
                  <a:gd name="csX13" fmla="*/ 200025 w 228600"/>
                  <a:gd name="csY13" fmla="*/ 200025 h 242887"/>
                  <a:gd name="csX14" fmla="*/ 200025 w 228600"/>
                  <a:gd name="csY14" fmla="*/ 85725 h 242887"/>
                  <a:gd name="csX15" fmla="*/ 185738 w 228600"/>
                  <a:gd name="csY15" fmla="*/ 71438 h 242887"/>
                  <a:gd name="csX16" fmla="*/ 128588 w 228600"/>
                  <a:gd name="csY16" fmla="*/ 71438 h 242887"/>
                  <a:gd name="csX17" fmla="*/ 118467 w 228600"/>
                  <a:gd name="csY17" fmla="*/ 67270 h 242887"/>
                  <a:gd name="csX18" fmla="*/ 114300 w 228600"/>
                  <a:gd name="csY18" fmla="*/ 57150 h 242887"/>
                  <a:gd name="csX19" fmla="*/ 114300 w 228600"/>
                  <a:gd name="csY19" fmla="*/ 14288 h 242887"/>
                  <a:gd name="csX20" fmla="*/ 128588 w 228600"/>
                  <a:gd name="csY20" fmla="*/ 0 h 242887"/>
                  <a:gd name="csX21" fmla="*/ 142875 w 228600"/>
                  <a:gd name="csY21" fmla="*/ 14288 h 242887"/>
                  <a:gd name="csX22" fmla="*/ 142875 w 228600"/>
                  <a:gd name="csY22" fmla="*/ 42863 h 242887"/>
                  <a:gd name="csX23" fmla="*/ 185738 w 228600"/>
                  <a:gd name="csY23" fmla="*/ 42863 h 242887"/>
                  <a:gd name="csX24" fmla="*/ 228600 w 228600"/>
                  <a:gd name="csY24" fmla="*/ 85725 h 242887"/>
                  <a:gd name="csX25" fmla="*/ 228600 w 228600"/>
                  <a:gd name="csY25" fmla="*/ 200025 h 242887"/>
                  <a:gd name="csX26" fmla="*/ 185738 w 228600"/>
                  <a:gd name="csY26" fmla="*/ 242888 h 2428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</a:cxnLst>
                <a:rect l="l" t="t" r="r" b="b"/>
                <a:pathLst>
                  <a:path w="228600" h="242887">
                    <a:moveTo>
                      <a:pt x="185738" y="242888"/>
                    </a:moveTo>
                    <a:lnTo>
                      <a:pt x="42863" y="242888"/>
                    </a:lnTo>
                    <a:cubicBezTo>
                      <a:pt x="19236" y="242888"/>
                      <a:pt x="0" y="223652"/>
                      <a:pt x="0" y="200025"/>
                    </a:cubicBezTo>
                    <a:lnTo>
                      <a:pt x="0" y="85725"/>
                    </a:lnTo>
                    <a:cubicBezTo>
                      <a:pt x="0" y="62098"/>
                      <a:pt x="19236" y="42863"/>
                      <a:pt x="42863" y="42863"/>
                    </a:cubicBezTo>
                    <a:lnTo>
                      <a:pt x="85725" y="42863"/>
                    </a:lnTo>
                    <a:cubicBezTo>
                      <a:pt x="93613" y="42863"/>
                      <a:pt x="100013" y="49262"/>
                      <a:pt x="100013" y="57150"/>
                    </a:cubicBezTo>
                    <a:cubicBezTo>
                      <a:pt x="100013" y="65038"/>
                      <a:pt x="93613" y="71438"/>
                      <a:pt x="85725" y="71438"/>
                    </a:cubicBezTo>
                    <a:lnTo>
                      <a:pt x="42863" y="71438"/>
                    </a:lnTo>
                    <a:cubicBezTo>
                      <a:pt x="34975" y="71438"/>
                      <a:pt x="28575" y="77837"/>
                      <a:pt x="28575" y="85725"/>
                    </a:cubicBezTo>
                    <a:lnTo>
                      <a:pt x="28575" y="200025"/>
                    </a:lnTo>
                    <a:cubicBezTo>
                      <a:pt x="28575" y="207913"/>
                      <a:pt x="34975" y="214313"/>
                      <a:pt x="42863" y="214313"/>
                    </a:cubicBezTo>
                    <a:lnTo>
                      <a:pt x="185738" y="214313"/>
                    </a:lnTo>
                    <a:cubicBezTo>
                      <a:pt x="193625" y="214313"/>
                      <a:pt x="200025" y="207913"/>
                      <a:pt x="200025" y="200025"/>
                    </a:cubicBezTo>
                    <a:lnTo>
                      <a:pt x="200025" y="85725"/>
                    </a:lnTo>
                    <a:cubicBezTo>
                      <a:pt x="200025" y="77837"/>
                      <a:pt x="193625" y="71438"/>
                      <a:pt x="185738" y="71438"/>
                    </a:cubicBezTo>
                    <a:lnTo>
                      <a:pt x="128588" y="71438"/>
                    </a:lnTo>
                    <a:cubicBezTo>
                      <a:pt x="124792" y="71438"/>
                      <a:pt x="121183" y="69949"/>
                      <a:pt x="118467" y="67270"/>
                    </a:cubicBezTo>
                    <a:cubicBezTo>
                      <a:pt x="115788" y="64591"/>
                      <a:pt x="114300" y="60945"/>
                      <a:pt x="114300" y="57150"/>
                    </a:cubicBezTo>
                    <a:lnTo>
                      <a:pt x="114300" y="14288"/>
                    </a:lnTo>
                    <a:cubicBezTo>
                      <a:pt x="114300" y="6400"/>
                      <a:pt x="120700" y="0"/>
                      <a:pt x="128588" y="0"/>
                    </a:cubicBezTo>
                    <a:cubicBezTo>
                      <a:pt x="136475" y="0"/>
                      <a:pt x="142875" y="6400"/>
                      <a:pt x="142875" y="14288"/>
                    </a:cubicBezTo>
                    <a:lnTo>
                      <a:pt x="142875" y="42863"/>
                    </a:lnTo>
                    <a:lnTo>
                      <a:pt x="185738" y="42863"/>
                    </a:lnTo>
                    <a:cubicBezTo>
                      <a:pt x="209364" y="42863"/>
                      <a:pt x="228600" y="62098"/>
                      <a:pt x="228600" y="85725"/>
                    </a:cubicBezTo>
                    <a:lnTo>
                      <a:pt x="228600" y="200025"/>
                    </a:lnTo>
                    <a:cubicBezTo>
                      <a:pt x="228600" y="223652"/>
                      <a:pt x="209364" y="242888"/>
                      <a:pt x="185738" y="242888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D7C7BC9F-5194-6807-AD19-5F99DC23CD20}"/>
                  </a:ext>
                </a:extLst>
              </p:cNvPr>
              <p:cNvSpPr/>
              <p:nvPr/>
            </p:nvSpPr>
            <p:spPr>
              <a:xfrm>
                <a:off x="6134100" y="3433914"/>
                <a:ext cx="57150" cy="28575"/>
              </a:xfrm>
              <a:custGeom>
                <a:avLst/>
                <a:gdLst>
                  <a:gd name="csX0" fmla="*/ 42863 w 57150"/>
                  <a:gd name="csY0" fmla="*/ 28575 h 28575"/>
                  <a:gd name="csX1" fmla="*/ 14288 w 57150"/>
                  <a:gd name="csY1" fmla="*/ 28575 h 28575"/>
                  <a:gd name="csX2" fmla="*/ 0 w 57150"/>
                  <a:gd name="csY2" fmla="*/ 14288 h 28575"/>
                  <a:gd name="csX3" fmla="*/ 14288 w 57150"/>
                  <a:gd name="csY3" fmla="*/ 0 h 28575"/>
                  <a:gd name="csX4" fmla="*/ 42863 w 57150"/>
                  <a:gd name="csY4" fmla="*/ 0 h 28575"/>
                  <a:gd name="csX5" fmla="*/ 57150 w 57150"/>
                  <a:gd name="csY5" fmla="*/ 14288 h 28575"/>
                  <a:gd name="csX6" fmla="*/ 42863 w 57150"/>
                  <a:gd name="csY6" fmla="*/ 28575 h 285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57150" h="28575">
                    <a:moveTo>
                      <a:pt x="42863" y="28575"/>
                    </a:moveTo>
                    <a:lnTo>
                      <a:pt x="14288" y="28575"/>
                    </a:lnTo>
                    <a:cubicBezTo>
                      <a:pt x="6400" y="28575"/>
                      <a:pt x="0" y="22175"/>
                      <a:pt x="0" y="14288"/>
                    </a:cubicBezTo>
                    <a:cubicBezTo>
                      <a:pt x="0" y="6400"/>
                      <a:pt x="6400" y="0"/>
                      <a:pt x="14288" y="0"/>
                    </a:cubicBezTo>
                    <a:lnTo>
                      <a:pt x="42863" y="0"/>
                    </a:lnTo>
                    <a:cubicBezTo>
                      <a:pt x="50750" y="0"/>
                      <a:pt x="57150" y="6400"/>
                      <a:pt x="57150" y="14288"/>
                    </a:cubicBezTo>
                    <a:cubicBezTo>
                      <a:pt x="57150" y="22175"/>
                      <a:pt x="50750" y="28575"/>
                      <a:pt x="42863" y="28575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26EC8440-861C-EBDF-0911-D344DCD64DF9}"/>
                  </a:ext>
                </a:extLst>
              </p:cNvPr>
              <p:cNvSpPr/>
              <p:nvPr/>
            </p:nvSpPr>
            <p:spPr>
              <a:xfrm>
                <a:off x="5634025" y="3277211"/>
                <a:ext cx="357120" cy="413877"/>
              </a:xfrm>
              <a:custGeom>
                <a:avLst/>
                <a:gdLst>
                  <a:gd name="csX0" fmla="*/ 242899 w 357120"/>
                  <a:gd name="csY0" fmla="*/ 413877 h 413877"/>
                  <a:gd name="csX1" fmla="*/ 71449 w 357120"/>
                  <a:gd name="csY1" fmla="*/ 242427 h 413877"/>
                  <a:gd name="csX2" fmla="*/ 71449 w 357120"/>
                  <a:gd name="csY2" fmla="*/ 194654 h 413877"/>
                  <a:gd name="csX3" fmla="*/ 14299 w 357120"/>
                  <a:gd name="csY3" fmla="*/ 194654 h 413877"/>
                  <a:gd name="csX4" fmla="*/ 1760 w 357120"/>
                  <a:gd name="csY4" fmla="*/ 187250 h 413877"/>
                  <a:gd name="csX5" fmla="*/ 2244 w 357120"/>
                  <a:gd name="csY5" fmla="*/ 172702 h 413877"/>
                  <a:gd name="csX6" fmla="*/ 102257 w 357120"/>
                  <a:gd name="csY6" fmla="*/ 6167 h 413877"/>
                  <a:gd name="csX7" fmla="*/ 126366 w 357120"/>
                  <a:gd name="csY7" fmla="*/ 6167 h 413877"/>
                  <a:gd name="csX8" fmla="*/ 226379 w 357120"/>
                  <a:gd name="csY8" fmla="*/ 172702 h 413877"/>
                  <a:gd name="csX9" fmla="*/ 226862 w 357120"/>
                  <a:gd name="csY9" fmla="*/ 187250 h 413877"/>
                  <a:gd name="csX10" fmla="*/ 214324 w 357120"/>
                  <a:gd name="csY10" fmla="*/ 194654 h 413877"/>
                  <a:gd name="csX11" fmla="*/ 157174 w 357120"/>
                  <a:gd name="csY11" fmla="*/ 194654 h 413877"/>
                  <a:gd name="csX12" fmla="*/ 157174 w 357120"/>
                  <a:gd name="csY12" fmla="*/ 242427 h 413877"/>
                  <a:gd name="csX13" fmla="*/ 142886 w 357120"/>
                  <a:gd name="csY13" fmla="*/ 256715 h 413877"/>
                  <a:gd name="csX14" fmla="*/ 128599 w 357120"/>
                  <a:gd name="csY14" fmla="*/ 242427 h 413877"/>
                  <a:gd name="csX15" fmla="*/ 128599 w 357120"/>
                  <a:gd name="csY15" fmla="*/ 180366 h 413877"/>
                  <a:gd name="csX16" fmla="*/ 142886 w 357120"/>
                  <a:gd name="csY16" fmla="*/ 166079 h 413877"/>
                  <a:gd name="csX17" fmla="*/ 188316 w 357120"/>
                  <a:gd name="csY17" fmla="*/ 166079 h 413877"/>
                  <a:gd name="csX18" fmla="*/ 114311 w 357120"/>
                  <a:gd name="csY18" fmla="*/ 40435 h 413877"/>
                  <a:gd name="csX19" fmla="*/ 40307 w 357120"/>
                  <a:gd name="csY19" fmla="*/ 166079 h 413877"/>
                  <a:gd name="csX20" fmla="*/ 85736 w 357120"/>
                  <a:gd name="csY20" fmla="*/ 166079 h 413877"/>
                  <a:gd name="csX21" fmla="*/ 100024 w 357120"/>
                  <a:gd name="csY21" fmla="*/ 180366 h 413877"/>
                  <a:gd name="csX22" fmla="*/ 100024 w 357120"/>
                  <a:gd name="csY22" fmla="*/ 242427 h 413877"/>
                  <a:gd name="csX23" fmla="*/ 242899 w 357120"/>
                  <a:gd name="csY23" fmla="*/ 385302 h 413877"/>
                  <a:gd name="csX24" fmla="*/ 333722 w 357120"/>
                  <a:gd name="csY24" fmla="*/ 352709 h 413877"/>
                  <a:gd name="csX25" fmla="*/ 353851 w 357120"/>
                  <a:gd name="csY25" fmla="*/ 354644 h 413877"/>
                  <a:gd name="csX26" fmla="*/ 351916 w 357120"/>
                  <a:gd name="csY26" fmla="*/ 374773 h 413877"/>
                  <a:gd name="csX27" fmla="*/ 242902 w 357120"/>
                  <a:gd name="csY27" fmla="*/ 413878 h 4138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</a:cxnLst>
                <a:rect l="l" t="t" r="r" b="b"/>
                <a:pathLst>
                  <a:path w="357120" h="413877">
                    <a:moveTo>
                      <a:pt x="242899" y="413877"/>
                    </a:moveTo>
                    <a:cubicBezTo>
                      <a:pt x="148356" y="413877"/>
                      <a:pt x="71449" y="336971"/>
                      <a:pt x="71449" y="242427"/>
                    </a:cubicBezTo>
                    <a:lnTo>
                      <a:pt x="71449" y="194654"/>
                    </a:lnTo>
                    <a:lnTo>
                      <a:pt x="14299" y="194654"/>
                    </a:lnTo>
                    <a:cubicBezTo>
                      <a:pt x="9090" y="194654"/>
                      <a:pt x="4290" y="191826"/>
                      <a:pt x="1760" y="187250"/>
                    </a:cubicBezTo>
                    <a:cubicBezTo>
                      <a:pt x="-732" y="182673"/>
                      <a:pt x="-584" y="177092"/>
                      <a:pt x="2244" y="172702"/>
                    </a:cubicBezTo>
                    <a:lnTo>
                      <a:pt x="102257" y="6167"/>
                    </a:lnTo>
                    <a:cubicBezTo>
                      <a:pt x="107503" y="-2056"/>
                      <a:pt x="121121" y="-2056"/>
                      <a:pt x="126366" y="6167"/>
                    </a:cubicBezTo>
                    <a:lnTo>
                      <a:pt x="226379" y="172702"/>
                    </a:lnTo>
                    <a:cubicBezTo>
                      <a:pt x="229169" y="177093"/>
                      <a:pt x="229355" y="182674"/>
                      <a:pt x="226862" y="187250"/>
                    </a:cubicBezTo>
                    <a:cubicBezTo>
                      <a:pt x="224332" y="191826"/>
                      <a:pt x="219533" y="194654"/>
                      <a:pt x="214324" y="194654"/>
                    </a:cubicBezTo>
                    <a:lnTo>
                      <a:pt x="157174" y="194654"/>
                    </a:lnTo>
                    <a:lnTo>
                      <a:pt x="157174" y="242427"/>
                    </a:lnTo>
                    <a:cubicBezTo>
                      <a:pt x="157174" y="250315"/>
                      <a:pt x="150774" y="256715"/>
                      <a:pt x="142886" y="256715"/>
                    </a:cubicBezTo>
                    <a:cubicBezTo>
                      <a:pt x="134998" y="256715"/>
                      <a:pt x="128599" y="250315"/>
                      <a:pt x="128599" y="242427"/>
                    </a:cubicBezTo>
                    <a:lnTo>
                      <a:pt x="128599" y="180366"/>
                    </a:lnTo>
                    <a:cubicBezTo>
                      <a:pt x="128599" y="172479"/>
                      <a:pt x="134998" y="166079"/>
                      <a:pt x="142886" y="166079"/>
                    </a:cubicBezTo>
                    <a:lnTo>
                      <a:pt x="188316" y="166079"/>
                    </a:lnTo>
                    <a:lnTo>
                      <a:pt x="114311" y="40435"/>
                    </a:lnTo>
                    <a:lnTo>
                      <a:pt x="40307" y="166079"/>
                    </a:lnTo>
                    <a:lnTo>
                      <a:pt x="85736" y="166079"/>
                    </a:lnTo>
                    <a:cubicBezTo>
                      <a:pt x="93624" y="166079"/>
                      <a:pt x="100024" y="172479"/>
                      <a:pt x="100024" y="180366"/>
                    </a:cubicBezTo>
                    <a:lnTo>
                      <a:pt x="100024" y="242427"/>
                    </a:lnTo>
                    <a:cubicBezTo>
                      <a:pt x="100024" y="321194"/>
                      <a:pt x="164132" y="385302"/>
                      <a:pt x="242899" y="385302"/>
                    </a:cubicBezTo>
                    <a:cubicBezTo>
                      <a:pt x="276013" y="385302"/>
                      <a:pt x="308272" y="373731"/>
                      <a:pt x="333722" y="352709"/>
                    </a:cubicBezTo>
                    <a:cubicBezTo>
                      <a:pt x="339823" y="347686"/>
                      <a:pt x="348827" y="348542"/>
                      <a:pt x="353851" y="354644"/>
                    </a:cubicBezTo>
                    <a:cubicBezTo>
                      <a:pt x="358874" y="360746"/>
                      <a:pt x="358018" y="369749"/>
                      <a:pt x="351916" y="374773"/>
                    </a:cubicBezTo>
                    <a:cubicBezTo>
                      <a:pt x="321332" y="399999"/>
                      <a:pt x="282637" y="413878"/>
                      <a:pt x="242902" y="413878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8FB0B91D-150B-663C-E847-0EE730C67783}"/>
                  </a:ext>
                </a:extLst>
              </p:cNvPr>
              <p:cNvSpPr/>
              <p:nvPr/>
            </p:nvSpPr>
            <p:spPr>
              <a:xfrm>
                <a:off x="6105603" y="2833835"/>
                <a:ext cx="357117" cy="414341"/>
              </a:xfrm>
              <a:custGeom>
                <a:avLst/>
                <a:gdLst>
                  <a:gd name="csX0" fmla="*/ 242809 w 357117"/>
                  <a:gd name="csY0" fmla="*/ 414341 h 414341"/>
                  <a:gd name="csX1" fmla="*/ 230754 w 357117"/>
                  <a:gd name="csY1" fmla="*/ 407718 h 414341"/>
                  <a:gd name="csX2" fmla="*/ 130742 w 357117"/>
                  <a:gd name="csY2" fmla="*/ 250403 h 414341"/>
                  <a:gd name="csX3" fmla="*/ 130258 w 357117"/>
                  <a:gd name="csY3" fmla="*/ 235856 h 414341"/>
                  <a:gd name="csX4" fmla="*/ 142797 w 357117"/>
                  <a:gd name="csY4" fmla="*/ 228452 h 414341"/>
                  <a:gd name="csX5" fmla="*/ 199947 w 357117"/>
                  <a:gd name="csY5" fmla="*/ 228452 h 414341"/>
                  <a:gd name="csX6" fmla="*/ 199947 w 357117"/>
                  <a:gd name="csY6" fmla="*/ 171450 h 414341"/>
                  <a:gd name="csX7" fmla="*/ 214234 w 357117"/>
                  <a:gd name="csY7" fmla="*/ 157163 h 414341"/>
                  <a:gd name="csX8" fmla="*/ 228522 w 357117"/>
                  <a:gd name="csY8" fmla="*/ 171450 h 414341"/>
                  <a:gd name="csX9" fmla="*/ 228522 w 357117"/>
                  <a:gd name="csY9" fmla="*/ 242739 h 414341"/>
                  <a:gd name="csX10" fmla="*/ 214234 w 357117"/>
                  <a:gd name="csY10" fmla="*/ 257027 h 414341"/>
                  <a:gd name="csX11" fmla="*/ 168805 w 357117"/>
                  <a:gd name="csY11" fmla="*/ 257027 h 414341"/>
                  <a:gd name="csX12" fmla="*/ 242809 w 357117"/>
                  <a:gd name="csY12" fmla="*/ 373451 h 414341"/>
                  <a:gd name="csX13" fmla="*/ 316814 w 357117"/>
                  <a:gd name="csY13" fmla="*/ 257027 h 414341"/>
                  <a:gd name="csX14" fmla="*/ 271384 w 357117"/>
                  <a:gd name="csY14" fmla="*/ 257027 h 414341"/>
                  <a:gd name="csX15" fmla="*/ 257097 w 357117"/>
                  <a:gd name="csY15" fmla="*/ 242739 h 414341"/>
                  <a:gd name="csX16" fmla="*/ 257097 w 357117"/>
                  <a:gd name="csY16" fmla="*/ 171450 h 414341"/>
                  <a:gd name="csX17" fmla="*/ 114222 w 357117"/>
                  <a:gd name="csY17" fmla="*/ 28575 h 414341"/>
                  <a:gd name="csX18" fmla="*/ 23399 w 357117"/>
                  <a:gd name="csY18" fmla="*/ 61169 h 414341"/>
                  <a:gd name="csX19" fmla="*/ 3270 w 357117"/>
                  <a:gd name="csY19" fmla="*/ 59234 h 414341"/>
                  <a:gd name="csX20" fmla="*/ 5205 w 357117"/>
                  <a:gd name="csY20" fmla="*/ 39142 h 414341"/>
                  <a:gd name="csX21" fmla="*/ 114218 w 357117"/>
                  <a:gd name="csY21" fmla="*/ 0 h 414341"/>
                  <a:gd name="csX22" fmla="*/ 285668 w 357117"/>
                  <a:gd name="csY22" fmla="*/ 171450 h 414341"/>
                  <a:gd name="csX23" fmla="*/ 285668 w 357117"/>
                  <a:gd name="csY23" fmla="*/ 228451 h 414341"/>
                  <a:gd name="csX24" fmla="*/ 342818 w 357117"/>
                  <a:gd name="csY24" fmla="*/ 228451 h 414341"/>
                  <a:gd name="csX25" fmla="*/ 355357 w 357117"/>
                  <a:gd name="csY25" fmla="*/ 235856 h 414341"/>
                  <a:gd name="csX26" fmla="*/ 354873 w 357117"/>
                  <a:gd name="csY26" fmla="*/ 250403 h 414341"/>
                  <a:gd name="csX27" fmla="*/ 254861 w 357117"/>
                  <a:gd name="csY27" fmla="*/ 407718 h 414341"/>
                  <a:gd name="csX28" fmla="*/ 242806 w 357117"/>
                  <a:gd name="csY28" fmla="*/ 414341 h 41434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</a:cxnLst>
                <a:rect l="l" t="t" r="r" b="b"/>
                <a:pathLst>
                  <a:path w="357117" h="414341">
                    <a:moveTo>
                      <a:pt x="242809" y="414341"/>
                    </a:moveTo>
                    <a:cubicBezTo>
                      <a:pt x="237935" y="414341"/>
                      <a:pt x="233396" y="411848"/>
                      <a:pt x="230754" y="407718"/>
                    </a:cubicBezTo>
                    <a:lnTo>
                      <a:pt x="130742" y="250403"/>
                    </a:lnTo>
                    <a:cubicBezTo>
                      <a:pt x="127951" y="246013"/>
                      <a:pt x="127765" y="240432"/>
                      <a:pt x="130258" y="235856"/>
                    </a:cubicBezTo>
                    <a:cubicBezTo>
                      <a:pt x="132788" y="231279"/>
                      <a:pt x="137588" y="228452"/>
                      <a:pt x="142797" y="228452"/>
                    </a:cubicBezTo>
                    <a:lnTo>
                      <a:pt x="199947" y="228452"/>
                    </a:lnTo>
                    <a:lnTo>
                      <a:pt x="199947" y="171450"/>
                    </a:lnTo>
                    <a:cubicBezTo>
                      <a:pt x="199947" y="163562"/>
                      <a:pt x="206347" y="157163"/>
                      <a:pt x="214234" y="157163"/>
                    </a:cubicBezTo>
                    <a:cubicBezTo>
                      <a:pt x="222122" y="157163"/>
                      <a:pt x="228522" y="163562"/>
                      <a:pt x="228522" y="171450"/>
                    </a:cubicBezTo>
                    <a:lnTo>
                      <a:pt x="228522" y="242739"/>
                    </a:lnTo>
                    <a:cubicBezTo>
                      <a:pt x="228522" y="250627"/>
                      <a:pt x="222122" y="257027"/>
                      <a:pt x="214234" y="257027"/>
                    </a:cubicBezTo>
                    <a:lnTo>
                      <a:pt x="168805" y="257027"/>
                    </a:lnTo>
                    <a:lnTo>
                      <a:pt x="242809" y="373451"/>
                    </a:lnTo>
                    <a:lnTo>
                      <a:pt x="316814" y="257027"/>
                    </a:lnTo>
                    <a:lnTo>
                      <a:pt x="271384" y="257027"/>
                    </a:lnTo>
                    <a:cubicBezTo>
                      <a:pt x="263497" y="257027"/>
                      <a:pt x="257097" y="250627"/>
                      <a:pt x="257097" y="242739"/>
                    </a:cubicBezTo>
                    <a:lnTo>
                      <a:pt x="257097" y="171450"/>
                    </a:lnTo>
                    <a:cubicBezTo>
                      <a:pt x="257097" y="92683"/>
                      <a:pt x="192989" y="28575"/>
                      <a:pt x="114222" y="28575"/>
                    </a:cubicBezTo>
                    <a:cubicBezTo>
                      <a:pt x="81107" y="28575"/>
                      <a:pt x="48849" y="40146"/>
                      <a:pt x="23399" y="61169"/>
                    </a:cubicBezTo>
                    <a:cubicBezTo>
                      <a:pt x="17297" y="66192"/>
                      <a:pt x="8293" y="65336"/>
                      <a:pt x="3270" y="59234"/>
                    </a:cubicBezTo>
                    <a:cubicBezTo>
                      <a:pt x="-1753" y="53132"/>
                      <a:pt x="-897" y="44128"/>
                      <a:pt x="5205" y="39142"/>
                    </a:cubicBezTo>
                    <a:cubicBezTo>
                      <a:pt x="35789" y="13879"/>
                      <a:pt x="74484" y="0"/>
                      <a:pt x="114218" y="0"/>
                    </a:cubicBezTo>
                    <a:cubicBezTo>
                      <a:pt x="208762" y="0"/>
                      <a:pt x="285668" y="76907"/>
                      <a:pt x="285668" y="171450"/>
                    </a:cubicBezTo>
                    <a:lnTo>
                      <a:pt x="285668" y="228451"/>
                    </a:lnTo>
                    <a:lnTo>
                      <a:pt x="342818" y="228451"/>
                    </a:lnTo>
                    <a:cubicBezTo>
                      <a:pt x="348027" y="228451"/>
                      <a:pt x="352827" y="231279"/>
                      <a:pt x="355357" y="235856"/>
                    </a:cubicBezTo>
                    <a:cubicBezTo>
                      <a:pt x="357850" y="240432"/>
                      <a:pt x="357701" y="246013"/>
                      <a:pt x="354873" y="250403"/>
                    </a:cubicBezTo>
                    <a:lnTo>
                      <a:pt x="254861" y="407718"/>
                    </a:lnTo>
                    <a:cubicBezTo>
                      <a:pt x="252219" y="411848"/>
                      <a:pt x="247680" y="414341"/>
                      <a:pt x="242806" y="414341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BFD58516-5844-4526-D733-4F7738FB9918}"/>
                  </a:ext>
                </a:extLst>
              </p:cNvPr>
              <p:cNvSpPr/>
              <p:nvPr/>
            </p:nvSpPr>
            <p:spPr>
              <a:xfrm>
                <a:off x="5934081" y="3205788"/>
                <a:ext cx="457200" cy="456715"/>
              </a:xfrm>
              <a:custGeom>
                <a:avLst/>
                <a:gdLst>
                  <a:gd name="csX0" fmla="*/ 243853 w 457200"/>
                  <a:gd name="csY0" fmla="*/ 41 h 456715"/>
                  <a:gd name="csX1" fmla="*/ 228672 w 457200"/>
                  <a:gd name="csY1" fmla="*/ 13360 h 456715"/>
                  <a:gd name="csX2" fmla="*/ 241992 w 457200"/>
                  <a:gd name="csY2" fmla="*/ 28578 h 456715"/>
                  <a:gd name="csX3" fmla="*/ 428625 w 457200"/>
                  <a:gd name="csY3" fmla="*/ 228118 h 456715"/>
                  <a:gd name="csX4" fmla="*/ 337765 w 457200"/>
                  <a:gd name="csY4" fmla="*/ 395510 h 456715"/>
                  <a:gd name="csX5" fmla="*/ 228599 w 457200"/>
                  <a:gd name="csY5" fmla="*/ 313841 h 456715"/>
                  <a:gd name="csX6" fmla="*/ 119547 w 457200"/>
                  <a:gd name="csY6" fmla="*/ 395584 h 456715"/>
                  <a:gd name="csX7" fmla="*/ 28576 w 457200"/>
                  <a:gd name="csY7" fmla="*/ 228116 h 456715"/>
                  <a:gd name="csX8" fmla="*/ 39961 w 457200"/>
                  <a:gd name="csY8" fmla="*/ 161404 h 456715"/>
                  <a:gd name="csX9" fmla="*/ 31254 w 457200"/>
                  <a:gd name="csY9" fmla="*/ 143172 h 456715"/>
                  <a:gd name="csX10" fmla="*/ 13023 w 457200"/>
                  <a:gd name="csY10" fmla="*/ 151878 h 456715"/>
                  <a:gd name="csX11" fmla="*/ 0 w 457200"/>
                  <a:gd name="csY11" fmla="*/ 228115 h 456715"/>
                  <a:gd name="csX12" fmla="*/ 228600 w 457200"/>
                  <a:gd name="csY12" fmla="*/ 456715 h 456715"/>
                  <a:gd name="csX13" fmla="*/ 457200 w 457200"/>
                  <a:gd name="csY13" fmla="*/ 228115 h 456715"/>
                  <a:gd name="csX14" fmla="*/ 243859 w 457200"/>
                  <a:gd name="csY14" fmla="*/ 39 h 456715"/>
                  <a:gd name="csX15" fmla="*/ 145736 w 457200"/>
                  <a:gd name="csY15" fmla="*/ 409949 h 456715"/>
                  <a:gd name="csX16" fmla="*/ 145438 w 457200"/>
                  <a:gd name="csY16" fmla="*/ 409428 h 456715"/>
                  <a:gd name="csX17" fmla="*/ 228559 w 457200"/>
                  <a:gd name="csY17" fmla="*/ 342418 h 456715"/>
                  <a:gd name="csX18" fmla="*/ 311866 w 457200"/>
                  <a:gd name="csY18" fmla="*/ 409725 h 456715"/>
                  <a:gd name="csX19" fmla="*/ 228559 w 457200"/>
                  <a:gd name="csY19" fmla="*/ 428143 h 456715"/>
                  <a:gd name="csX20" fmla="*/ 145736 w 457200"/>
                  <a:gd name="csY20" fmla="*/ 409948 h 4567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</a:cxnLst>
                <a:rect l="l" t="t" r="r" b="b"/>
                <a:pathLst>
                  <a:path w="457200" h="456715">
                    <a:moveTo>
                      <a:pt x="243853" y="41"/>
                    </a:moveTo>
                    <a:cubicBezTo>
                      <a:pt x="235928" y="-555"/>
                      <a:pt x="229193" y="5473"/>
                      <a:pt x="228672" y="13360"/>
                    </a:cubicBezTo>
                    <a:cubicBezTo>
                      <a:pt x="228151" y="21248"/>
                      <a:pt x="234104" y="28020"/>
                      <a:pt x="241992" y="28578"/>
                    </a:cubicBezTo>
                    <a:cubicBezTo>
                      <a:pt x="346614" y="35462"/>
                      <a:pt x="428625" y="123122"/>
                      <a:pt x="428625" y="228118"/>
                    </a:cubicBezTo>
                    <a:cubicBezTo>
                      <a:pt x="428625" y="298142"/>
                      <a:pt x="392385" y="359791"/>
                      <a:pt x="337765" y="395510"/>
                    </a:cubicBezTo>
                    <a:cubicBezTo>
                      <a:pt x="323663" y="347699"/>
                      <a:pt x="280057" y="313841"/>
                      <a:pt x="228599" y="313841"/>
                    </a:cubicBezTo>
                    <a:cubicBezTo>
                      <a:pt x="177216" y="313841"/>
                      <a:pt x="133460" y="347774"/>
                      <a:pt x="119547" y="395584"/>
                    </a:cubicBezTo>
                    <a:cubicBezTo>
                      <a:pt x="64852" y="359828"/>
                      <a:pt x="28576" y="298172"/>
                      <a:pt x="28576" y="228116"/>
                    </a:cubicBezTo>
                    <a:cubicBezTo>
                      <a:pt x="28576" y="205234"/>
                      <a:pt x="32408" y="182798"/>
                      <a:pt x="39961" y="161404"/>
                    </a:cubicBezTo>
                    <a:cubicBezTo>
                      <a:pt x="42602" y="153962"/>
                      <a:pt x="38696" y="145777"/>
                      <a:pt x="31254" y="143172"/>
                    </a:cubicBezTo>
                    <a:cubicBezTo>
                      <a:pt x="23813" y="140530"/>
                      <a:pt x="15628" y="144437"/>
                      <a:pt x="13023" y="151878"/>
                    </a:cubicBezTo>
                    <a:cubicBezTo>
                      <a:pt x="4391" y="176323"/>
                      <a:pt x="0" y="201996"/>
                      <a:pt x="0" y="228115"/>
                    </a:cubicBezTo>
                    <a:cubicBezTo>
                      <a:pt x="0" y="354169"/>
                      <a:pt x="102546" y="456715"/>
                      <a:pt x="228600" y="456715"/>
                    </a:cubicBezTo>
                    <a:cubicBezTo>
                      <a:pt x="354654" y="456715"/>
                      <a:pt x="457200" y="354169"/>
                      <a:pt x="457200" y="228115"/>
                    </a:cubicBezTo>
                    <a:cubicBezTo>
                      <a:pt x="457200" y="108119"/>
                      <a:pt x="363476" y="7926"/>
                      <a:pt x="243859" y="39"/>
                    </a:cubicBezTo>
                    <a:close/>
                    <a:moveTo>
                      <a:pt x="145736" y="409949"/>
                    </a:moveTo>
                    <a:cubicBezTo>
                      <a:pt x="145624" y="409763"/>
                      <a:pt x="145587" y="409614"/>
                      <a:pt x="145438" y="409428"/>
                    </a:cubicBezTo>
                    <a:cubicBezTo>
                      <a:pt x="153847" y="370621"/>
                      <a:pt x="188041" y="342418"/>
                      <a:pt x="228559" y="342418"/>
                    </a:cubicBezTo>
                    <a:cubicBezTo>
                      <a:pt x="269189" y="342418"/>
                      <a:pt x="303346" y="370733"/>
                      <a:pt x="311866" y="409725"/>
                    </a:cubicBezTo>
                    <a:cubicBezTo>
                      <a:pt x="286453" y="421409"/>
                      <a:pt x="258325" y="428143"/>
                      <a:pt x="228559" y="428143"/>
                    </a:cubicBezTo>
                    <a:cubicBezTo>
                      <a:pt x="199016" y="428143"/>
                      <a:pt x="171037" y="421520"/>
                      <a:pt x="145736" y="409948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B64A50F9-E0C7-F396-A9A0-FD01DF907943}"/>
                  </a:ext>
                </a:extLst>
              </p:cNvPr>
              <p:cNvSpPr/>
              <p:nvPr/>
            </p:nvSpPr>
            <p:spPr>
              <a:xfrm>
                <a:off x="5705475" y="2862262"/>
                <a:ext cx="457200" cy="457200"/>
              </a:xfrm>
              <a:custGeom>
                <a:avLst/>
                <a:gdLst>
                  <a:gd name="csX0" fmla="*/ 228600 w 457200"/>
                  <a:gd name="csY0" fmla="*/ 0 h 457200"/>
                  <a:gd name="csX1" fmla="*/ 0 w 457200"/>
                  <a:gd name="csY1" fmla="*/ 228600 h 457200"/>
                  <a:gd name="csX2" fmla="*/ 228600 w 457200"/>
                  <a:gd name="csY2" fmla="*/ 457200 h 457200"/>
                  <a:gd name="csX3" fmla="*/ 457200 w 457200"/>
                  <a:gd name="csY3" fmla="*/ 228600 h 457200"/>
                  <a:gd name="csX4" fmla="*/ 228600 w 457200"/>
                  <a:gd name="csY4" fmla="*/ 0 h 457200"/>
                  <a:gd name="csX5" fmla="*/ 101356 w 457200"/>
                  <a:gd name="csY5" fmla="*/ 382791 h 457200"/>
                  <a:gd name="csX6" fmla="*/ 128443 w 457200"/>
                  <a:gd name="csY6" fmla="*/ 362327 h 457200"/>
                  <a:gd name="csX7" fmla="*/ 190951 w 457200"/>
                  <a:gd name="csY7" fmla="*/ 335501 h 457200"/>
                  <a:gd name="csX8" fmla="*/ 197387 w 457200"/>
                  <a:gd name="csY8" fmla="*/ 329994 h 457200"/>
                  <a:gd name="csX9" fmla="*/ 200029 w 457200"/>
                  <a:gd name="csY9" fmla="*/ 321772 h 457200"/>
                  <a:gd name="csX10" fmla="*/ 200029 w 457200"/>
                  <a:gd name="csY10" fmla="*/ 272659 h 457200"/>
                  <a:gd name="csX11" fmla="*/ 194262 w 457200"/>
                  <a:gd name="csY11" fmla="*/ 260046 h 457200"/>
                  <a:gd name="csX12" fmla="*/ 171454 w 457200"/>
                  <a:gd name="csY12" fmla="*/ 214318 h 457200"/>
                  <a:gd name="csX13" fmla="*/ 171454 w 457200"/>
                  <a:gd name="csY13" fmla="*/ 171456 h 457200"/>
                  <a:gd name="csX14" fmla="*/ 228604 w 457200"/>
                  <a:gd name="csY14" fmla="*/ 114306 h 457200"/>
                  <a:gd name="csX15" fmla="*/ 285754 w 457200"/>
                  <a:gd name="csY15" fmla="*/ 171456 h 457200"/>
                  <a:gd name="csX16" fmla="*/ 285754 w 457200"/>
                  <a:gd name="csY16" fmla="*/ 214318 h 457200"/>
                  <a:gd name="csX17" fmla="*/ 240138 w 457200"/>
                  <a:gd name="csY17" fmla="*/ 270315 h 457200"/>
                  <a:gd name="csX18" fmla="*/ 229013 w 457200"/>
                  <a:gd name="csY18" fmla="*/ 287169 h 457200"/>
                  <a:gd name="csX19" fmla="*/ 243003 w 457200"/>
                  <a:gd name="csY19" fmla="*/ 298592 h 457200"/>
                  <a:gd name="csX20" fmla="*/ 245868 w 457200"/>
                  <a:gd name="csY20" fmla="*/ 298294 h 457200"/>
                  <a:gd name="csX21" fmla="*/ 257179 w 457200"/>
                  <a:gd name="csY21" fmla="*/ 295057 h 457200"/>
                  <a:gd name="csX22" fmla="*/ 257179 w 457200"/>
                  <a:gd name="csY22" fmla="*/ 321735 h 457200"/>
                  <a:gd name="csX23" fmla="*/ 261756 w 457200"/>
                  <a:gd name="csY23" fmla="*/ 332153 h 457200"/>
                  <a:gd name="csX24" fmla="*/ 266481 w 457200"/>
                  <a:gd name="csY24" fmla="*/ 335465 h 457200"/>
                  <a:gd name="csX25" fmla="*/ 328989 w 457200"/>
                  <a:gd name="csY25" fmla="*/ 362291 h 457200"/>
                  <a:gd name="csX26" fmla="*/ 356001 w 457200"/>
                  <a:gd name="csY26" fmla="*/ 382643 h 457200"/>
                  <a:gd name="csX27" fmla="*/ 228604 w 457200"/>
                  <a:gd name="csY27" fmla="*/ 428630 h 457200"/>
                  <a:gd name="csX28" fmla="*/ 101359 w 457200"/>
                  <a:gd name="csY28" fmla="*/ 382791 h 457200"/>
                  <a:gd name="csX29" fmla="*/ 376504 w 457200"/>
                  <a:gd name="csY29" fmla="*/ 362810 h 457200"/>
                  <a:gd name="csX30" fmla="*/ 340302 w 457200"/>
                  <a:gd name="csY30" fmla="*/ 336095 h 457200"/>
                  <a:gd name="csX31" fmla="*/ 285756 w 457200"/>
                  <a:gd name="csY31" fmla="*/ 312655 h 457200"/>
                  <a:gd name="csX32" fmla="*/ 285756 w 457200"/>
                  <a:gd name="csY32" fmla="*/ 278090 h 457200"/>
                  <a:gd name="csX33" fmla="*/ 314331 w 457200"/>
                  <a:gd name="csY33" fmla="*/ 214317 h 457200"/>
                  <a:gd name="csX34" fmla="*/ 314331 w 457200"/>
                  <a:gd name="csY34" fmla="*/ 171455 h 457200"/>
                  <a:gd name="csX35" fmla="*/ 228606 w 457200"/>
                  <a:gd name="csY35" fmla="*/ 85730 h 457200"/>
                  <a:gd name="csX36" fmla="*/ 142881 w 457200"/>
                  <a:gd name="csY36" fmla="*/ 171455 h 457200"/>
                  <a:gd name="csX37" fmla="*/ 142881 w 457200"/>
                  <a:gd name="csY37" fmla="*/ 214317 h 457200"/>
                  <a:gd name="csX38" fmla="*/ 171456 w 457200"/>
                  <a:gd name="csY38" fmla="*/ 278053 h 457200"/>
                  <a:gd name="csX39" fmla="*/ 171456 w 457200"/>
                  <a:gd name="csY39" fmla="*/ 312767 h 457200"/>
                  <a:gd name="csX40" fmla="*/ 117171 w 457200"/>
                  <a:gd name="csY40" fmla="*/ 336095 h 457200"/>
                  <a:gd name="csX41" fmla="*/ 80857 w 457200"/>
                  <a:gd name="csY41" fmla="*/ 362959 h 457200"/>
                  <a:gd name="csX42" fmla="*/ 28581 w 457200"/>
                  <a:gd name="csY42" fmla="*/ 228609 h 457200"/>
                  <a:gd name="csX43" fmla="*/ 228606 w 457200"/>
                  <a:gd name="csY43" fmla="*/ 28584 h 457200"/>
                  <a:gd name="csX44" fmla="*/ 428631 w 457200"/>
                  <a:gd name="csY44" fmla="*/ 228609 h 457200"/>
                  <a:gd name="csX45" fmla="*/ 376503 w 457200"/>
                  <a:gd name="csY45" fmla="*/ 362816 h 4572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</a:cxnLst>
                <a:rect l="l" t="t" r="r" b="b"/>
                <a:pathLst>
                  <a:path w="457200" h="457200">
                    <a:moveTo>
                      <a:pt x="228600" y="0"/>
                    </a:moveTo>
                    <a:cubicBezTo>
                      <a:pt x="102546" y="0"/>
                      <a:pt x="0" y="102546"/>
                      <a:pt x="0" y="228600"/>
                    </a:cubicBezTo>
                    <a:cubicBezTo>
                      <a:pt x="0" y="354654"/>
                      <a:pt x="102546" y="457200"/>
                      <a:pt x="228600" y="457200"/>
                    </a:cubicBezTo>
                    <a:cubicBezTo>
                      <a:pt x="354654" y="457200"/>
                      <a:pt x="457200" y="354654"/>
                      <a:pt x="457200" y="228600"/>
                    </a:cubicBezTo>
                    <a:cubicBezTo>
                      <a:pt x="457200" y="102546"/>
                      <a:pt x="354654" y="0"/>
                      <a:pt x="228600" y="0"/>
                    </a:cubicBezTo>
                    <a:close/>
                    <a:moveTo>
                      <a:pt x="101356" y="382791"/>
                    </a:moveTo>
                    <a:cubicBezTo>
                      <a:pt x="108574" y="373898"/>
                      <a:pt x="117764" y="366940"/>
                      <a:pt x="128443" y="362327"/>
                    </a:cubicBezTo>
                    <a:lnTo>
                      <a:pt x="190951" y="335501"/>
                    </a:lnTo>
                    <a:cubicBezTo>
                      <a:pt x="193704" y="334310"/>
                      <a:pt x="195899" y="332338"/>
                      <a:pt x="197387" y="329994"/>
                    </a:cubicBezTo>
                    <a:cubicBezTo>
                      <a:pt x="199024" y="327650"/>
                      <a:pt x="200029" y="324823"/>
                      <a:pt x="200029" y="321772"/>
                    </a:cubicBezTo>
                    <a:lnTo>
                      <a:pt x="200029" y="272659"/>
                    </a:lnTo>
                    <a:cubicBezTo>
                      <a:pt x="200364" y="267934"/>
                      <a:pt x="198355" y="263097"/>
                      <a:pt x="194262" y="260046"/>
                    </a:cubicBezTo>
                    <a:cubicBezTo>
                      <a:pt x="179789" y="249107"/>
                      <a:pt x="171454" y="232439"/>
                      <a:pt x="171454" y="214318"/>
                    </a:cubicBezTo>
                    <a:lnTo>
                      <a:pt x="171454" y="171456"/>
                    </a:lnTo>
                    <a:cubicBezTo>
                      <a:pt x="171454" y="139941"/>
                      <a:pt x="197090" y="114306"/>
                      <a:pt x="228604" y="114306"/>
                    </a:cubicBezTo>
                    <a:cubicBezTo>
                      <a:pt x="260119" y="114306"/>
                      <a:pt x="285754" y="139941"/>
                      <a:pt x="285754" y="171456"/>
                    </a:cubicBezTo>
                    <a:lnTo>
                      <a:pt x="285754" y="214318"/>
                    </a:lnTo>
                    <a:cubicBezTo>
                      <a:pt x="285754" y="241330"/>
                      <a:pt x="266556" y="264883"/>
                      <a:pt x="240138" y="270315"/>
                    </a:cubicBezTo>
                    <a:cubicBezTo>
                      <a:pt x="232399" y="271915"/>
                      <a:pt x="227414" y="279468"/>
                      <a:pt x="229013" y="287169"/>
                    </a:cubicBezTo>
                    <a:cubicBezTo>
                      <a:pt x="230390" y="293941"/>
                      <a:pt x="236343" y="298592"/>
                      <a:pt x="243003" y="298592"/>
                    </a:cubicBezTo>
                    <a:cubicBezTo>
                      <a:pt x="243971" y="298592"/>
                      <a:pt x="244901" y="298480"/>
                      <a:pt x="245868" y="298294"/>
                    </a:cubicBezTo>
                    <a:cubicBezTo>
                      <a:pt x="249738" y="297513"/>
                      <a:pt x="253496" y="296359"/>
                      <a:pt x="257179" y="295057"/>
                    </a:cubicBezTo>
                    <a:lnTo>
                      <a:pt x="257179" y="321735"/>
                    </a:lnTo>
                    <a:cubicBezTo>
                      <a:pt x="257179" y="325865"/>
                      <a:pt x="258965" y="329548"/>
                      <a:pt x="261756" y="332153"/>
                    </a:cubicBezTo>
                    <a:cubicBezTo>
                      <a:pt x="263058" y="333530"/>
                      <a:pt x="264658" y="334683"/>
                      <a:pt x="266481" y="335465"/>
                    </a:cubicBezTo>
                    <a:lnTo>
                      <a:pt x="328989" y="362291"/>
                    </a:lnTo>
                    <a:cubicBezTo>
                      <a:pt x="339630" y="366867"/>
                      <a:pt x="348783" y="373825"/>
                      <a:pt x="356001" y="382643"/>
                    </a:cubicBezTo>
                    <a:cubicBezTo>
                      <a:pt x="321361" y="411366"/>
                      <a:pt x="276973" y="428630"/>
                      <a:pt x="228604" y="428630"/>
                    </a:cubicBezTo>
                    <a:cubicBezTo>
                      <a:pt x="180309" y="428630"/>
                      <a:pt x="135958" y="411404"/>
                      <a:pt x="101359" y="382791"/>
                    </a:cubicBezTo>
                    <a:close/>
                    <a:moveTo>
                      <a:pt x="376504" y="362810"/>
                    </a:moveTo>
                    <a:cubicBezTo>
                      <a:pt x="366607" y="351351"/>
                      <a:pt x="354218" y="342086"/>
                      <a:pt x="340302" y="336095"/>
                    </a:cubicBezTo>
                    <a:lnTo>
                      <a:pt x="285756" y="312655"/>
                    </a:lnTo>
                    <a:lnTo>
                      <a:pt x="285756" y="278090"/>
                    </a:lnTo>
                    <a:cubicBezTo>
                      <a:pt x="303392" y="262202"/>
                      <a:pt x="314331" y="239283"/>
                      <a:pt x="314331" y="214317"/>
                    </a:cubicBezTo>
                    <a:lnTo>
                      <a:pt x="314331" y="171455"/>
                    </a:lnTo>
                    <a:cubicBezTo>
                      <a:pt x="314331" y="124202"/>
                      <a:pt x="275858" y="85730"/>
                      <a:pt x="228606" y="85730"/>
                    </a:cubicBezTo>
                    <a:cubicBezTo>
                      <a:pt x="181353" y="85730"/>
                      <a:pt x="142881" y="124202"/>
                      <a:pt x="142881" y="171455"/>
                    </a:cubicBezTo>
                    <a:lnTo>
                      <a:pt x="142881" y="214317"/>
                    </a:lnTo>
                    <a:cubicBezTo>
                      <a:pt x="142881" y="239023"/>
                      <a:pt x="153261" y="261831"/>
                      <a:pt x="171456" y="278053"/>
                    </a:cubicBezTo>
                    <a:lnTo>
                      <a:pt x="171456" y="312767"/>
                    </a:lnTo>
                    <a:lnTo>
                      <a:pt x="117171" y="336095"/>
                    </a:lnTo>
                    <a:cubicBezTo>
                      <a:pt x="103181" y="342123"/>
                      <a:pt x="90754" y="351425"/>
                      <a:pt x="80857" y="362959"/>
                    </a:cubicBezTo>
                    <a:cubicBezTo>
                      <a:pt x="48487" y="327389"/>
                      <a:pt x="28581" y="280359"/>
                      <a:pt x="28581" y="228609"/>
                    </a:cubicBezTo>
                    <a:cubicBezTo>
                      <a:pt x="28581" y="118328"/>
                      <a:pt x="118324" y="28584"/>
                      <a:pt x="228606" y="28584"/>
                    </a:cubicBezTo>
                    <a:cubicBezTo>
                      <a:pt x="338887" y="28584"/>
                      <a:pt x="428631" y="118327"/>
                      <a:pt x="428631" y="228609"/>
                    </a:cubicBezTo>
                    <a:cubicBezTo>
                      <a:pt x="428631" y="280289"/>
                      <a:pt x="408763" y="327278"/>
                      <a:pt x="376503" y="36281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5717A7DE-6854-731F-6371-88EE21CF695E}"/>
                  </a:ext>
                </a:extLst>
              </p:cNvPr>
              <p:cNvSpPr/>
              <p:nvPr/>
            </p:nvSpPr>
            <p:spPr>
              <a:xfrm>
                <a:off x="6296025" y="2933699"/>
                <a:ext cx="28575" cy="28575"/>
              </a:xfrm>
              <a:custGeom>
                <a:avLst/>
                <a:gdLst>
                  <a:gd name="csX0" fmla="*/ 28575 w 28575"/>
                  <a:gd name="csY0" fmla="*/ 14288 h 28575"/>
                  <a:gd name="csX1" fmla="*/ 0 w 28575"/>
                  <a:gd name="csY1" fmla="*/ 14288 h 28575"/>
                  <a:gd name="csX2" fmla="*/ 28575 w 28575"/>
                  <a:gd name="csY2" fmla="*/ 14288 h 285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28575" h="28575">
                    <a:moveTo>
                      <a:pt x="28575" y="14288"/>
                    </a:moveTo>
                    <a:cubicBezTo>
                      <a:pt x="28575" y="33338"/>
                      <a:pt x="0" y="33338"/>
                      <a:pt x="0" y="14288"/>
                    </a:cubicBezTo>
                    <a:cubicBezTo>
                      <a:pt x="0" y="-4763"/>
                      <a:pt x="28575" y="-4763"/>
                      <a:pt x="28575" y="14288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6175BE52-BF7E-C43A-075F-9D315B83D5C9}"/>
                  </a:ext>
                </a:extLst>
              </p:cNvPr>
              <p:cNvSpPr/>
              <p:nvPr/>
            </p:nvSpPr>
            <p:spPr>
              <a:xfrm>
                <a:off x="5772150" y="3562349"/>
                <a:ext cx="28575" cy="28575"/>
              </a:xfrm>
              <a:custGeom>
                <a:avLst/>
                <a:gdLst>
                  <a:gd name="csX0" fmla="*/ 28575 w 28575"/>
                  <a:gd name="csY0" fmla="*/ 14288 h 28575"/>
                  <a:gd name="csX1" fmla="*/ 0 w 28575"/>
                  <a:gd name="csY1" fmla="*/ 14288 h 28575"/>
                  <a:gd name="csX2" fmla="*/ 28575 w 28575"/>
                  <a:gd name="csY2" fmla="*/ 14288 h 285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28575" h="28575">
                    <a:moveTo>
                      <a:pt x="28575" y="14288"/>
                    </a:moveTo>
                    <a:cubicBezTo>
                      <a:pt x="28575" y="33338"/>
                      <a:pt x="0" y="33338"/>
                      <a:pt x="0" y="14288"/>
                    </a:cubicBezTo>
                    <a:cubicBezTo>
                      <a:pt x="0" y="-4763"/>
                      <a:pt x="28575" y="-4763"/>
                      <a:pt x="28575" y="14288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76E36508-703C-3928-5FF2-60CCA85CB408}"/>
                  </a:ext>
                </a:extLst>
              </p:cNvPr>
              <p:cNvSpPr/>
              <p:nvPr/>
            </p:nvSpPr>
            <p:spPr>
              <a:xfrm>
                <a:off x="6105525" y="3376612"/>
                <a:ext cx="28575" cy="28575"/>
              </a:xfrm>
              <a:custGeom>
                <a:avLst/>
                <a:gdLst>
                  <a:gd name="csX0" fmla="*/ 28575 w 28575"/>
                  <a:gd name="csY0" fmla="*/ 14288 h 28575"/>
                  <a:gd name="csX1" fmla="*/ 0 w 28575"/>
                  <a:gd name="csY1" fmla="*/ 14288 h 28575"/>
                  <a:gd name="csX2" fmla="*/ 28575 w 28575"/>
                  <a:gd name="csY2" fmla="*/ 14288 h 285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28575" h="28575">
                    <a:moveTo>
                      <a:pt x="28575" y="14288"/>
                    </a:moveTo>
                    <a:cubicBezTo>
                      <a:pt x="28575" y="33338"/>
                      <a:pt x="0" y="33338"/>
                      <a:pt x="0" y="14288"/>
                    </a:cubicBezTo>
                    <a:cubicBezTo>
                      <a:pt x="0" y="-4763"/>
                      <a:pt x="28575" y="-4763"/>
                      <a:pt x="28575" y="14288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364B5606-A299-A88A-12AE-CD3D74B5464D}"/>
                  </a:ext>
                </a:extLst>
              </p:cNvPr>
              <p:cNvSpPr/>
              <p:nvPr/>
            </p:nvSpPr>
            <p:spPr>
              <a:xfrm>
                <a:off x="6191250" y="3376612"/>
                <a:ext cx="28575" cy="28575"/>
              </a:xfrm>
              <a:custGeom>
                <a:avLst/>
                <a:gdLst>
                  <a:gd name="csX0" fmla="*/ 28575 w 28575"/>
                  <a:gd name="csY0" fmla="*/ 14288 h 28575"/>
                  <a:gd name="csX1" fmla="*/ 0 w 28575"/>
                  <a:gd name="csY1" fmla="*/ 14288 h 28575"/>
                  <a:gd name="csX2" fmla="*/ 28575 w 28575"/>
                  <a:gd name="csY2" fmla="*/ 14288 h 285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28575" h="28575">
                    <a:moveTo>
                      <a:pt x="28575" y="14288"/>
                    </a:moveTo>
                    <a:cubicBezTo>
                      <a:pt x="28575" y="33338"/>
                      <a:pt x="0" y="33338"/>
                      <a:pt x="0" y="14288"/>
                    </a:cubicBezTo>
                    <a:cubicBezTo>
                      <a:pt x="0" y="-4763"/>
                      <a:pt x="28575" y="-4763"/>
                      <a:pt x="28575" y="14288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79" name="Agrupar 78">
            <a:extLst>
              <a:ext uri="{FF2B5EF4-FFF2-40B4-BE49-F238E27FC236}">
                <a16:creationId xmlns:a16="http://schemas.microsoft.com/office/drawing/2014/main" id="{CCD9CA66-3031-4D65-A290-82C5B82921CC}"/>
              </a:ext>
            </a:extLst>
          </p:cNvPr>
          <p:cNvGrpSpPr/>
          <p:nvPr/>
        </p:nvGrpSpPr>
        <p:grpSpPr>
          <a:xfrm>
            <a:off x="848264" y="4255470"/>
            <a:ext cx="1269272" cy="1259506"/>
            <a:chOff x="2584074" y="4620523"/>
            <a:chExt cx="1069696" cy="1061465"/>
          </a:xfrm>
        </p:grpSpPr>
        <p:grpSp>
          <p:nvGrpSpPr>
            <p:cNvPr id="75" name="Agrupar 74">
              <a:extLst>
                <a:ext uri="{FF2B5EF4-FFF2-40B4-BE49-F238E27FC236}">
                  <a16:creationId xmlns:a16="http://schemas.microsoft.com/office/drawing/2014/main" id="{347CA91B-79EE-448D-67F5-89D8418F664F}"/>
                </a:ext>
              </a:extLst>
            </p:cNvPr>
            <p:cNvGrpSpPr/>
            <p:nvPr/>
          </p:nvGrpSpPr>
          <p:grpSpPr>
            <a:xfrm>
              <a:off x="2584074" y="4620523"/>
              <a:ext cx="1069696" cy="1061465"/>
              <a:chOff x="2584074" y="4620523"/>
              <a:chExt cx="1069696" cy="1061465"/>
            </a:xfrm>
          </p:grpSpPr>
          <p:sp>
            <p:nvSpPr>
              <p:cNvPr id="73" name="Elipse 72">
                <a:extLst>
                  <a:ext uri="{FF2B5EF4-FFF2-40B4-BE49-F238E27FC236}">
                    <a16:creationId xmlns:a16="http://schemas.microsoft.com/office/drawing/2014/main" id="{7055CC64-35E4-59A0-C675-A1454754DCF3}"/>
                  </a:ext>
                </a:extLst>
              </p:cNvPr>
              <p:cNvSpPr/>
              <p:nvPr/>
            </p:nvSpPr>
            <p:spPr>
              <a:xfrm>
                <a:off x="2655513" y="4683731"/>
                <a:ext cx="998257" cy="998257"/>
              </a:xfrm>
              <a:prstGeom prst="ellipse">
                <a:avLst/>
              </a:prstGeom>
              <a:solidFill>
                <a:srgbClr val="DA291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4" name="Elipse 73">
                <a:extLst>
                  <a:ext uri="{FF2B5EF4-FFF2-40B4-BE49-F238E27FC236}">
                    <a16:creationId xmlns:a16="http://schemas.microsoft.com/office/drawing/2014/main" id="{6BA3DBCD-2C00-BB64-02E2-D343A8E0CBAB}"/>
                  </a:ext>
                </a:extLst>
              </p:cNvPr>
              <p:cNvSpPr/>
              <p:nvPr/>
            </p:nvSpPr>
            <p:spPr>
              <a:xfrm>
                <a:off x="2584074" y="4620523"/>
                <a:ext cx="998257" cy="998257"/>
              </a:xfrm>
              <a:prstGeom prst="ellipse">
                <a:avLst/>
              </a:prstGeom>
              <a:noFill/>
              <a:ln>
                <a:solidFill>
                  <a:srgbClr val="DA291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7A0A7CC5-6135-18E4-E279-AD71F8FACB7A}"/>
                </a:ext>
              </a:extLst>
            </p:cNvPr>
            <p:cNvSpPr/>
            <p:nvPr/>
          </p:nvSpPr>
          <p:spPr>
            <a:xfrm>
              <a:off x="2765982" y="4820091"/>
              <a:ext cx="777318" cy="725536"/>
            </a:xfrm>
            <a:custGeom>
              <a:avLst/>
              <a:gdLst>
                <a:gd name="csX0" fmla="*/ 515426 w 886938"/>
                <a:gd name="csY0" fmla="*/ 178373 h 827854"/>
                <a:gd name="csX1" fmla="*/ 515426 w 886938"/>
                <a:gd name="csY1" fmla="*/ 386989 h 827854"/>
                <a:gd name="csX2" fmla="*/ 708565 w 886938"/>
                <a:gd name="csY2" fmla="*/ 356144 h 827854"/>
                <a:gd name="csX3" fmla="*/ 708565 w 886938"/>
                <a:gd name="csY3" fmla="*/ 281730 h 827854"/>
                <a:gd name="csX4" fmla="*/ 736060 w 886938"/>
                <a:gd name="csY4" fmla="*/ 270605 h 827854"/>
                <a:gd name="csX5" fmla="*/ 882250 w 886938"/>
                <a:gd name="csY5" fmla="*/ 416795 h 827854"/>
                <a:gd name="csX6" fmla="*/ 882250 w 886938"/>
                <a:gd name="csY6" fmla="*/ 439417 h 827854"/>
                <a:gd name="csX7" fmla="*/ 735879 w 886938"/>
                <a:gd name="csY7" fmla="*/ 585787 h 827854"/>
                <a:gd name="csX8" fmla="*/ 708569 w 886938"/>
                <a:gd name="csY8" fmla="*/ 574476 h 827854"/>
                <a:gd name="csX9" fmla="*/ 708569 w 886938"/>
                <a:gd name="csY9" fmla="*/ 500062 h 827854"/>
                <a:gd name="csX10" fmla="*/ 552074 w 886938"/>
                <a:gd name="csY10" fmla="*/ 536749 h 827854"/>
                <a:gd name="csX11" fmla="*/ 515387 w 886938"/>
                <a:gd name="csY11" fmla="*/ 624632 h 827854"/>
                <a:gd name="csX12" fmla="*/ 515387 w 886938"/>
                <a:gd name="csY12" fmla="*/ 811856 h 827854"/>
                <a:gd name="csX13" fmla="*/ 499388 w 886938"/>
                <a:gd name="csY13" fmla="*/ 827855 h 827854"/>
                <a:gd name="csX14" fmla="*/ 387507 w 886938"/>
                <a:gd name="csY14" fmla="*/ 827855 h 827854"/>
                <a:gd name="csX15" fmla="*/ 371508 w 886938"/>
                <a:gd name="csY15" fmla="*/ 811856 h 827854"/>
                <a:gd name="csX16" fmla="*/ 371508 w 886938"/>
                <a:gd name="csY16" fmla="*/ 620689 h 827854"/>
                <a:gd name="csX17" fmla="*/ 246940 w 886938"/>
                <a:gd name="csY17" fmla="*/ 500102 h 827854"/>
                <a:gd name="csX18" fmla="*/ 178331 w 886938"/>
                <a:gd name="csY18" fmla="*/ 500102 h 827854"/>
                <a:gd name="csX19" fmla="*/ 178331 w 886938"/>
                <a:gd name="csY19" fmla="*/ 574516 h 827854"/>
                <a:gd name="csX20" fmla="*/ 151021 w 886938"/>
                <a:gd name="csY20" fmla="*/ 585827 h 827854"/>
                <a:gd name="csX21" fmla="*/ 4688 w 886938"/>
                <a:gd name="csY21" fmla="*/ 439419 h 827854"/>
                <a:gd name="csX22" fmla="*/ 4688 w 886938"/>
                <a:gd name="csY22" fmla="*/ 416797 h 827854"/>
                <a:gd name="csX23" fmla="*/ 150878 w 886938"/>
                <a:gd name="csY23" fmla="*/ 270607 h 827854"/>
                <a:gd name="csX24" fmla="*/ 178374 w 886938"/>
                <a:gd name="csY24" fmla="*/ 281732 h 827854"/>
                <a:gd name="csX25" fmla="*/ 178374 w 886938"/>
                <a:gd name="csY25" fmla="*/ 356146 h 827854"/>
                <a:gd name="csX26" fmla="*/ 371550 w 886938"/>
                <a:gd name="csY26" fmla="*/ 387028 h 827854"/>
                <a:gd name="csX27" fmla="*/ 371513 w 886938"/>
                <a:gd name="csY27" fmla="*/ 178374 h 827854"/>
                <a:gd name="csX28" fmla="*/ 297099 w 886938"/>
                <a:gd name="csY28" fmla="*/ 178374 h 827854"/>
                <a:gd name="csX29" fmla="*/ 285974 w 886938"/>
                <a:gd name="csY29" fmla="*/ 150878 h 827854"/>
                <a:gd name="csX30" fmla="*/ 432163 w 886938"/>
                <a:gd name="csY30" fmla="*/ 4688 h 827854"/>
                <a:gd name="csX31" fmla="*/ 454785 w 886938"/>
                <a:gd name="csY31" fmla="*/ 4688 h 827854"/>
                <a:gd name="csX32" fmla="*/ 601156 w 886938"/>
                <a:gd name="csY32" fmla="*/ 151059 h 827854"/>
                <a:gd name="csX33" fmla="*/ 589845 w 886938"/>
                <a:gd name="csY33" fmla="*/ 178369 h 827854"/>
                <a:gd name="csX34" fmla="*/ 371513 w 886938"/>
                <a:gd name="csY34" fmla="*/ 530274 h 827854"/>
                <a:gd name="csX35" fmla="*/ 371513 w 886938"/>
                <a:gd name="csY35" fmla="*/ 423860 h 827854"/>
                <a:gd name="csX36" fmla="*/ 162334 w 886938"/>
                <a:gd name="csY36" fmla="*/ 388179 h 827854"/>
                <a:gd name="csX37" fmla="*/ 146335 w 886938"/>
                <a:gd name="csY37" fmla="*/ 372180 h 827854"/>
                <a:gd name="csX38" fmla="*/ 146335 w 886938"/>
                <a:gd name="csY38" fmla="*/ 320388 h 827854"/>
                <a:gd name="csX39" fmla="*/ 38617 w 886938"/>
                <a:gd name="csY39" fmla="*/ 428106 h 827854"/>
                <a:gd name="csX40" fmla="*/ 146364 w 886938"/>
                <a:gd name="csY40" fmla="*/ 535853 h 827854"/>
                <a:gd name="csX41" fmla="*/ 146364 w 886938"/>
                <a:gd name="csY41" fmla="*/ 484060 h 827854"/>
                <a:gd name="csX42" fmla="*/ 162363 w 886938"/>
                <a:gd name="csY42" fmla="*/ 468061 h 827854"/>
                <a:gd name="csX43" fmla="*/ 246972 w 886938"/>
                <a:gd name="csY43" fmla="*/ 468061 h 827854"/>
                <a:gd name="csX44" fmla="*/ 371502 w 886938"/>
                <a:gd name="csY44" fmla="*/ 530271 h 827854"/>
                <a:gd name="csX45" fmla="*/ 508692 w 886938"/>
                <a:gd name="csY45" fmla="*/ 428252 h 827854"/>
                <a:gd name="csX46" fmla="*/ 473010 w 886938"/>
                <a:gd name="csY46" fmla="*/ 457645 h 827854"/>
                <a:gd name="csX47" fmla="*/ 403545 w 886938"/>
                <a:gd name="csY47" fmla="*/ 624628 h 827854"/>
                <a:gd name="csX48" fmla="*/ 403545 w 886938"/>
                <a:gd name="csY48" fmla="*/ 795858 h 827854"/>
                <a:gd name="csX49" fmla="*/ 483428 w 886938"/>
                <a:gd name="csY49" fmla="*/ 795858 h 827854"/>
                <a:gd name="csX50" fmla="*/ 483428 w 886938"/>
                <a:gd name="csY50" fmla="*/ 624599 h 827854"/>
                <a:gd name="csX51" fmla="*/ 640000 w 886938"/>
                <a:gd name="csY51" fmla="*/ 468027 h 827854"/>
                <a:gd name="csX52" fmla="*/ 724609 w 886938"/>
                <a:gd name="csY52" fmla="*/ 468027 h 827854"/>
                <a:gd name="csX53" fmla="*/ 740608 w 886938"/>
                <a:gd name="csY53" fmla="*/ 484026 h 827854"/>
                <a:gd name="csX54" fmla="*/ 740608 w 886938"/>
                <a:gd name="csY54" fmla="*/ 535818 h 827854"/>
                <a:gd name="csX55" fmla="*/ 848355 w 886938"/>
                <a:gd name="csY55" fmla="*/ 428071 h 827854"/>
                <a:gd name="csX56" fmla="*/ 740570 w 886938"/>
                <a:gd name="csY56" fmla="*/ 320391 h 827854"/>
                <a:gd name="csX57" fmla="*/ 740570 w 886938"/>
                <a:gd name="csY57" fmla="*/ 372184 h 827854"/>
                <a:gd name="csX58" fmla="*/ 508693 w 886938"/>
                <a:gd name="csY58" fmla="*/ 428254 h 827854"/>
                <a:gd name="csX59" fmla="*/ 403546 w 886938"/>
                <a:gd name="csY59" fmla="*/ 497866 h 827854"/>
                <a:gd name="csX60" fmla="*/ 483429 w 886938"/>
                <a:gd name="csY60" fmla="*/ 406895 h 827854"/>
                <a:gd name="csX61" fmla="*/ 483429 w 886938"/>
                <a:gd name="csY61" fmla="*/ 162369 h 827854"/>
                <a:gd name="csX62" fmla="*/ 499428 w 886938"/>
                <a:gd name="csY62" fmla="*/ 146370 h 827854"/>
                <a:gd name="csX63" fmla="*/ 551220 w 886938"/>
                <a:gd name="csY63" fmla="*/ 146370 h 827854"/>
                <a:gd name="csX64" fmla="*/ 443473 w 886938"/>
                <a:gd name="csY64" fmla="*/ 38623 h 827854"/>
                <a:gd name="csX65" fmla="*/ 335727 w 886938"/>
                <a:gd name="csY65" fmla="*/ 146370 h 827854"/>
                <a:gd name="csX66" fmla="*/ 387519 w 886938"/>
                <a:gd name="csY66" fmla="*/ 146370 h 827854"/>
                <a:gd name="csX67" fmla="*/ 403518 w 886938"/>
                <a:gd name="csY67" fmla="*/ 162369 h 8278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</a:cxnLst>
              <a:rect l="l" t="t" r="r" b="b"/>
              <a:pathLst>
                <a:path w="886938" h="827854">
                  <a:moveTo>
                    <a:pt x="515426" y="178373"/>
                  </a:moveTo>
                  <a:lnTo>
                    <a:pt x="515426" y="386989"/>
                  </a:lnTo>
                  <a:cubicBezTo>
                    <a:pt x="583589" y="351010"/>
                    <a:pt x="635194" y="356144"/>
                    <a:pt x="708565" y="356144"/>
                  </a:cubicBezTo>
                  <a:lnTo>
                    <a:pt x="708565" y="281730"/>
                  </a:lnTo>
                  <a:cubicBezTo>
                    <a:pt x="708565" y="267517"/>
                    <a:pt x="725866" y="260225"/>
                    <a:pt x="736060" y="270605"/>
                  </a:cubicBezTo>
                  <a:lnTo>
                    <a:pt x="882250" y="416795"/>
                  </a:lnTo>
                  <a:cubicBezTo>
                    <a:pt x="888501" y="423046"/>
                    <a:pt x="888501" y="433166"/>
                    <a:pt x="882250" y="439417"/>
                  </a:cubicBezTo>
                  <a:lnTo>
                    <a:pt x="735879" y="585787"/>
                  </a:lnTo>
                  <a:cubicBezTo>
                    <a:pt x="725796" y="595908"/>
                    <a:pt x="708569" y="588615"/>
                    <a:pt x="708569" y="574476"/>
                  </a:cubicBezTo>
                  <a:lnTo>
                    <a:pt x="708569" y="500062"/>
                  </a:lnTo>
                  <a:cubicBezTo>
                    <a:pt x="646471" y="500062"/>
                    <a:pt x="596946" y="491877"/>
                    <a:pt x="552074" y="536749"/>
                  </a:cubicBezTo>
                  <a:cubicBezTo>
                    <a:pt x="529452" y="559371"/>
                    <a:pt x="515387" y="590513"/>
                    <a:pt x="515387" y="624632"/>
                  </a:cubicBezTo>
                  <a:lnTo>
                    <a:pt x="515387" y="811856"/>
                  </a:lnTo>
                  <a:cubicBezTo>
                    <a:pt x="515387" y="820711"/>
                    <a:pt x="508206" y="827855"/>
                    <a:pt x="499388" y="827855"/>
                  </a:cubicBezTo>
                  <a:lnTo>
                    <a:pt x="387507" y="827855"/>
                  </a:lnTo>
                  <a:cubicBezTo>
                    <a:pt x="378652" y="827855"/>
                    <a:pt x="371508" y="820674"/>
                    <a:pt x="371508" y="811856"/>
                  </a:cubicBezTo>
                  <a:lnTo>
                    <a:pt x="371508" y="620689"/>
                  </a:lnTo>
                  <a:cubicBezTo>
                    <a:pt x="370466" y="555986"/>
                    <a:pt x="314470" y="500102"/>
                    <a:pt x="246940" y="500102"/>
                  </a:cubicBezTo>
                  <a:lnTo>
                    <a:pt x="178331" y="500102"/>
                  </a:lnTo>
                  <a:lnTo>
                    <a:pt x="178331" y="574516"/>
                  </a:lnTo>
                  <a:cubicBezTo>
                    <a:pt x="178331" y="588655"/>
                    <a:pt x="161104" y="595911"/>
                    <a:pt x="151021" y="585827"/>
                  </a:cubicBezTo>
                  <a:lnTo>
                    <a:pt x="4688" y="439419"/>
                  </a:lnTo>
                  <a:cubicBezTo>
                    <a:pt x="-1563" y="433168"/>
                    <a:pt x="-1563" y="423047"/>
                    <a:pt x="4688" y="416797"/>
                  </a:cubicBezTo>
                  <a:lnTo>
                    <a:pt x="150878" y="270607"/>
                  </a:lnTo>
                  <a:cubicBezTo>
                    <a:pt x="161072" y="260264"/>
                    <a:pt x="178374" y="267556"/>
                    <a:pt x="178374" y="281732"/>
                  </a:cubicBezTo>
                  <a:lnTo>
                    <a:pt x="178374" y="356146"/>
                  </a:lnTo>
                  <a:cubicBezTo>
                    <a:pt x="252341" y="356146"/>
                    <a:pt x="303275" y="351086"/>
                    <a:pt x="371550" y="387028"/>
                  </a:cubicBezTo>
                  <a:lnTo>
                    <a:pt x="371513" y="178374"/>
                  </a:lnTo>
                  <a:lnTo>
                    <a:pt x="297099" y="178374"/>
                  </a:lnTo>
                  <a:cubicBezTo>
                    <a:pt x="282886" y="178374"/>
                    <a:pt x="275593" y="161072"/>
                    <a:pt x="285974" y="150878"/>
                  </a:cubicBezTo>
                  <a:lnTo>
                    <a:pt x="432163" y="4688"/>
                  </a:lnTo>
                  <a:cubicBezTo>
                    <a:pt x="438414" y="-1563"/>
                    <a:pt x="448535" y="-1563"/>
                    <a:pt x="454785" y="4688"/>
                  </a:cubicBezTo>
                  <a:lnTo>
                    <a:pt x="601156" y="151059"/>
                  </a:lnTo>
                  <a:cubicBezTo>
                    <a:pt x="611276" y="161142"/>
                    <a:pt x="603984" y="178369"/>
                    <a:pt x="589845" y="178369"/>
                  </a:cubicBezTo>
                  <a:close/>
                  <a:moveTo>
                    <a:pt x="371513" y="530274"/>
                  </a:moveTo>
                  <a:lnTo>
                    <a:pt x="371513" y="423860"/>
                  </a:lnTo>
                  <a:cubicBezTo>
                    <a:pt x="302160" y="380514"/>
                    <a:pt x="240840" y="388179"/>
                    <a:pt x="162334" y="388179"/>
                  </a:cubicBezTo>
                  <a:cubicBezTo>
                    <a:pt x="153479" y="388179"/>
                    <a:pt x="146335" y="380998"/>
                    <a:pt x="146335" y="372180"/>
                  </a:cubicBezTo>
                  <a:lnTo>
                    <a:pt x="146335" y="320388"/>
                  </a:lnTo>
                  <a:lnTo>
                    <a:pt x="38617" y="428106"/>
                  </a:lnTo>
                  <a:lnTo>
                    <a:pt x="146364" y="535853"/>
                  </a:lnTo>
                  <a:lnTo>
                    <a:pt x="146364" y="484060"/>
                  </a:lnTo>
                  <a:cubicBezTo>
                    <a:pt x="146364" y="475205"/>
                    <a:pt x="153545" y="468061"/>
                    <a:pt x="162363" y="468061"/>
                  </a:cubicBezTo>
                  <a:lnTo>
                    <a:pt x="246972" y="468061"/>
                  </a:lnTo>
                  <a:cubicBezTo>
                    <a:pt x="297089" y="468061"/>
                    <a:pt x="342593" y="492246"/>
                    <a:pt x="371502" y="530271"/>
                  </a:cubicBezTo>
                  <a:close/>
                  <a:moveTo>
                    <a:pt x="508692" y="428252"/>
                  </a:moveTo>
                  <a:lnTo>
                    <a:pt x="473010" y="457645"/>
                  </a:lnTo>
                  <a:cubicBezTo>
                    <a:pt x="428548" y="502107"/>
                    <a:pt x="403806" y="560896"/>
                    <a:pt x="403545" y="624628"/>
                  </a:cubicBezTo>
                  <a:lnTo>
                    <a:pt x="403545" y="795858"/>
                  </a:lnTo>
                  <a:lnTo>
                    <a:pt x="483428" y="795858"/>
                  </a:lnTo>
                  <a:lnTo>
                    <a:pt x="483428" y="624599"/>
                  </a:lnTo>
                  <a:cubicBezTo>
                    <a:pt x="483428" y="538688"/>
                    <a:pt x="554084" y="468027"/>
                    <a:pt x="640000" y="468027"/>
                  </a:cubicBezTo>
                  <a:lnTo>
                    <a:pt x="724609" y="468027"/>
                  </a:lnTo>
                  <a:cubicBezTo>
                    <a:pt x="733464" y="468027"/>
                    <a:pt x="740608" y="475208"/>
                    <a:pt x="740608" y="484026"/>
                  </a:cubicBezTo>
                  <a:lnTo>
                    <a:pt x="740608" y="535818"/>
                  </a:lnTo>
                  <a:lnTo>
                    <a:pt x="848355" y="428071"/>
                  </a:lnTo>
                  <a:lnTo>
                    <a:pt x="740570" y="320391"/>
                  </a:lnTo>
                  <a:lnTo>
                    <a:pt x="740570" y="372184"/>
                  </a:lnTo>
                  <a:cubicBezTo>
                    <a:pt x="740570" y="416497"/>
                    <a:pt x="624079" y="350678"/>
                    <a:pt x="508693" y="428254"/>
                  </a:cubicBezTo>
                  <a:close/>
                  <a:moveTo>
                    <a:pt x="403546" y="497866"/>
                  </a:moveTo>
                  <a:cubicBezTo>
                    <a:pt x="422968" y="461887"/>
                    <a:pt x="450352" y="430744"/>
                    <a:pt x="483429" y="406895"/>
                  </a:cubicBezTo>
                  <a:lnTo>
                    <a:pt x="483429" y="162369"/>
                  </a:lnTo>
                  <a:cubicBezTo>
                    <a:pt x="483429" y="153513"/>
                    <a:pt x="490610" y="146370"/>
                    <a:pt x="499428" y="146370"/>
                  </a:cubicBezTo>
                  <a:lnTo>
                    <a:pt x="551220" y="146370"/>
                  </a:lnTo>
                  <a:lnTo>
                    <a:pt x="443473" y="38623"/>
                  </a:lnTo>
                  <a:lnTo>
                    <a:pt x="335727" y="146370"/>
                  </a:lnTo>
                  <a:lnTo>
                    <a:pt x="387519" y="146370"/>
                  </a:lnTo>
                  <a:cubicBezTo>
                    <a:pt x="396374" y="146370"/>
                    <a:pt x="403518" y="153551"/>
                    <a:pt x="403518" y="162369"/>
                  </a:cubicBezTo>
                  <a:close/>
                </a:path>
              </a:pathLst>
            </a:custGeom>
            <a:solidFill>
              <a:srgbClr val="1C1C1C"/>
            </a:solidFill>
            <a:ln w="3175" cap="flat">
              <a:noFill/>
              <a:prstDash val="solid"/>
              <a:miter/>
            </a:ln>
          </p:spPr>
          <p:txBody>
            <a:bodyPr/>
            <a:lstStyle/>
            <a:p>
              <a:endParaRPr lang="pt-BR" dirty="0">
                <a:solidFill>
                  <a:srgbClr val="DA291C"/>
                </a:solidFill>
              </a:endParaRPr>
            </a:p>
          </p:txBody>
        </p:sp>
      </p:grpSp>
      <p:grpSp>
        <p:nvGrpSpPr>
          <p:cNvPr id="81" name="Agrupar 80">
            <a:extLst>
              <a:ext uri="{FF2B5EF4-FFF2-40B4-BE49-F238E27FC236}">
                <a16:creationId xmlns:a16="http://schemas.microsoft.com/office/drawing/2014/main" id="{8C0611D8-CFE3-9BA0-8F8C-16A56594BFB0}"/>
              </a:ext>
            </a:extLst>
          </p:cNvPr>
          <p:cNvGrpSpPr/>
          <p:nvPr/>
        </p:nvGrpSpPr>
        <p:grpSpPr>
          <a:xfrm>
            <a:off x="5746315" y="4255470"/>
            <a:ext cx="1269272" cy="1259506"/>
            <a:chOff x="6766701" y="4094078"/>
            <a:chExt cx="1069696" cy="1061465"/>
          </a:xfrm>
        </p:grpSpPr>
        <p:grpSp>
          <p:nvGrpSpPr>
            <p:cNvPr id="76" name="Agrupar 75">
              <a:extLst>
                <a:ext uri="{FF2B5EF4-FFF2-40B4-BE49-F238E27FC236}">
                  <a16:creationId xmlns:a16="http://schemas.microsoft.com/office/drawing/2014/main" id="{24F14EB7-4BF4-5C06-608B-7BE36D6F1B04}"/>
                </a:ext>
              </a:extLst>
            </p:cNvPr>
            <p:cNvGrpSpPr/>
            <p:nvPr/>
          </p:nvGrpSpPr>
          <p:grpSpPr>
            <a:xfrm>
              <a:off x="6766701" y="4094078"/>
              <a:ext cx="1069696" cy="1061465"/>
              <a:chOff x="2584074" y="4620523"/>
              <a:chExt cx="1069696" cy="1061465"/>
            </a:xfrm>
          </p:grpSpPr>
          <p:sp>
            <p:nvSpPr>
              <p:cNvPr id="77" name="Elipse 76">
                <a:extLst>
                  <a:ext uri="{FF2B5EF4-FFF2-40B4-BE49-F238E27FC236}">
                    <a16:creationId xmlns:a16="http://schemas.microsoft.com/office/drawing/2014/main" id="{1A4D2713-32D0-C129-00C9-AAA5D50839D2}"/>
                  </a:ext>
                </a:extLst>
              </p:cNvPr>
              <p:cNvSpPr/>
              <p:nvPr/>
            </p:nvSpPr>
            <p:spPr>
              <a:xfrm>
                <a:off x="2655513" y="4683731"/>
                <a:ext cx="998257" cy="998257"/>
              </a:xfrm>
              <a:prstGeom prst="ellipse">
                <a:avLst/>
              </a:prstGeom>
              <a:solidFill>
                <a:srgbClr val="DA291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8" name="Elipse 77">
                <a:extLst>
                  <a:ext uri="{FF2B5EF4-FFF2-40B4-BE49-F238E27FC236}">
                    <a16:creationId xmlns:a16="http://schemas.microsoft.com/office/drawing/2014/main" id="{2D8C63E8-2A63-9453-4730-4C2B11427D5E}"/>
                  </a:ext>
                </a:extLst>
              </p:cNvPr>
              <p:cNvSpPr/>
              <p:nvPr/>
            </p:nvSpPr>
            <p:spPr>
              <a:xfrm>
                <a:off x="2584074" y="4620523"/>
                <a:ext cx="998257" cy="998257"/>
              </a:xfrm>
              <a:prstGeom prst="ellipse">
                <a:avLst/>
              </a:prstGeom>
              <a:noFill/>
              <a:ln>
                <a:solidFill>
                  <a:srgbClr val="DA291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F052A2CD-078B-06C8-859D-969FEC13210F}"/>
                </a:ext>
              </a:extLst>
            </p:cNvPr>
            <p:cNvSpPr/>
            <p:nvPr/>
          </p:nvSpPr>
          <p:spPr>
            <a:xfrm>
              <a:off x="6987860" y="4314683"/>
              <a:ext cx="698816" cy="683462"/>
            </a:xfrm>
            <a:custGeom>
              <a:avLst/>
              <a:gdLst>
                <a:gd name="csX0" fmla="*/ 307553 w 819865"/>
                <a:gd name="csY0" fmla="*/ 457371 h 801852"/>
                <a:gd name="csX1" fmla="*/ 261785 w 819865"/>
                <a:gd name="csY1" fmla="*/ 419872 h 801852"/>
                <a:gd name="csX2" fmla="*/ 171060 w 819865"/>
                <a:gd name="csY2" fmla="*/ 414795 h 801852"/>
                <a:gd name="csX3" fmla="*/ 156991 w 819865"/>
                <a:gd name="csY3" fmla="*/ 449475 h 801852"/>
                <a:gd name="csX4" fmla="*/ 119215 w 819865"/>
                <a:gd name="csY4" fmla="*/ 412280 h 801852"/>
                <a:gd name="csX5" fmla="*/ 116348 w 819865"/>
                <a:gd name="csY5" fmla="*/ 405803 h 801852"/>
                <a:gd name="csX6" fmla="*/ 110662 w 819865"/>
                <a:gd name="csY6" fmla="*/ 260261 h 801852"/>
                <a:gd name="csX7" fmla="*/ 59674 w 819865"/>
                <a:gd name="csY7" fmla="*/ 198063 h 801852"/>
                <a:gd name="csX8" fmla="*/ 16269 w 819865"/>
                <a:gd name="csY8" fmla="*/ 214855 h 801852"/>
                <a:gd name="csX9" fmla="*/ 10 w 819865"/>
                <a:gd name="csY9" fmla="*/ 257899 h 801852"/>
                <a:gd name="csX10" fmla="*/ 3667 w 819865"/>
                <a:gd name="csY10" fmla="*/ 489461 h 801852"/>
                <a:gd name="csX11" fmla="*/ 29099 w 819865"/>
                <a:gd name="csY11" fmla="*/ 543563 h 801852"/>
                <a:gd name="csX12" fmla="*/ 108690 w 819865"/>
                <a:gd name="csY12" fmla="*/ 603218 h 801852"/>
                <a:gd name="csX13" fmla="*/ 218742 w 819865"/>
                <a:gd name="csY13" fmla="*/ 780688 h 801852"/>
                <a:gd name="csX14" fmla="*/ 236173 w 819865"/>
                <a:gd name="csY14" fmla="*/ 793690 h 801852"/>
                <a:gd name="csX15" fmla="*/ 249765 w 819865"/>
                <a:gd name="csY15" fmla="*/ 794518 h 801852"/>
                <a:gd name="csX16" fmla="*/ 292351 w 819865"/>
                <a:gd name="csY16" fmla="*/ 797004 h 801852"/>
                <a:gd name="csX17" fmla="*/ 372151 w 819865"/>
                <a:gd name="csY17" fmla="*/ 801805 h 801852"/>
                <a:gd name="csX18" fmla="*/ 373266 w 819865"/>
                <a:gd name="csY18" fmla="*/ 801853 h 801852"/>
                <a:gd name="csX19" fmla="*/ 386382 w 819865"/>
                <a:gd name="csY19" fmla="*/ 790194 h 801852"/>
                <a:gd name="csX20" fmla="*/ 373590 w 819865"/>
                <a:gd name="csY20" fmla="*/ 524285 h 801852"/>
                <a:gd name="csX21" fmla="*/ 307553 w 819865"/>
                <a:gd name="csY21" fmla="*/ 457371 h 801852"/>
                <a:gd name="csX22" fmla="*/ 361255 w 819865"/>
                <a:gd name="csY22" fmla="*/ 774554 h 801852"/>
                <a:gd name="csX23" fmla="*/ 293875 w 819865"/>
                <a:gd name="csY23" fmla="*/ 770582 h 801852"/>
                <a:gd name="csX24" fmla="*/ 244516 w 819865"/>
                <a:gd name="csY24" fmla="*/ 767696 h 801852"/>
                <a:gd name="csX25" fmla="*/ 123920 w 819865"/>
                <a:gd name="csY25" fmla="*/ 581587 h 801852"/>
                <a:gd name="csX26" fmla="*/ 45939 w 819865"/>
                <a:gd name="csY26" fmla="*/ 523161 h 801852"/>
                <a:gd name="csX27" fmla="*/ 30118 w 819865"/>
                <a:gd name="csY27" fmla="*/ 489042 h 801852"/>
                <a:gd name="csX28" fmla="*/ 26451 w 819865"/>
                <a:gd name="csY28" fmla="*/ 257470 h 801852"/>
                <a:gd name="csX29" fmla="*/ 34843 w 819865"/>
                <a:gd name="csY29" fmla="*/ 233677 h 801852"/>
                <a:gd name="csX30" fmla="*/ 58893 w 819865"/>
                <a:gd name="csY30" fmla="*/ 224495 h 801852"/>
                <a:gd name="csX31" fmla="*/ 84230 w 819865"/>
                <a:gd name="csY31" fmla="*/ 261356 h 801852"/>
                <a:gd name="csX32" fmla="*/ 89907 w 819865"/>
                <a:gd name="csY32" fmla="*/ 406822 h 801852"/>
                <a:gd name="csX33" fmla="*/ 100641 w 819865"/>
                <a:gd name="csY33" fmla="*/ 431121 h 801852"/>
                <a:gd name="csX34" fmla="*/ 175860 w 819865"/>
                <a:gd name="csY34" fmla="*/ 505187 h 801852"/>
                <a:gd name="csX35" fmla="*/ 176241 w 819865"/>
                <a:gd name="csY35" fmla="*/ 505568 h 801852"/>
                <a:gd name="csX36" fmla="*/ 176413 w 819865"/>
                <a:gd name="csY36" fmla="*/ 505730 h 801852"/>
                <a:gd name="csX37" fmla="*/ 258299 w 819865"/>
                <a:gd name="csY37" fmla="*/ 586369 h 801852"/>
                <a:gd name="csX38" fmla="*/ 277006 w 819865"/>
                <a:gd name="csY38" fmla="*/ 586226 h 801852"/>
                <a:gd name="csX39" fmla="*/ 276863 w 819865"/>
                <a:gd name="csY39" fmla="*/ 567528 h 801852"/>
                <a:gd name="csX40" fmla="*/ 194510 w 819865"/>
                <a:gd name="csY40" fmla="*/ 486432 h 801852"/>
                <a:gd name="csX41" fmla="*/ 191719 w 819865"/>
                <a:gd name="csY41" fmla="*/ 431311 h 801852"/>
                <a:gd name="csX42" fmla="*/ 245421 w 819865"/>
                <a:gd name="csY42" fmla="*/ 440655 h 801852"/>
                <a:gd name="csX43" fmla="*/ 290389 w 819865"/>
                <a:gd name="csY43" fmla="*/ 477498 h 801852"/>
                <a:gd name="csX44" fmla="*/ 353301 w 819865"/>
                <a:gd name="csY44" fmla="*/ 541249 h 801852"/>
                <a:gd name="csX45" fmla="*/ 361255 w 819865"/>
                <a:gd name="csY45" fmla="*/ 774554 h 801852"/>
                <a:gd name="csX46" fmla="*/ 803605 w 819865"/>
                <a:gd name="csY46" fmla="*/ 214846 h 801852"/>
                <a:gd name="csX47" fmla="*/ 760200 w 819865"/>
                <a:gd name="csY47" fmla="*/ 198053 h 801852"/>
                <a:gd name="csX48" fmla="*/ 709203 w 819865"/>
                <a:gd name="csY48" fmla="*/ 260328 h 801852"/>
                <a:gd name="csX49" fmla="*/ 703526 w 819865"/>
                <a:gd name="csY49" fmla="*/ 405803 h 801852"/>
                <a:gd name="csX50" fmla="*/ 700659 w 819865"/>
                <a:gd name="csY50" fmla="*/ 412271 h 801852"/>
                <a:gd name="csX51" fmla="*/ 662883 w 819865"/>
                <a:gd name="csY51" fmla="*/ 449475 h 801852"/>
                <a:gd name="csX52" fmla="*/ 648815 w 819865"/>
                <a:gd name="csY52" fmla="*/ 414795 h 801852"/>
                <a:gd name="csX53" fmla="*/ 558070 w 819865"/>
                <a:gd name="csY53" fmla="*/ 419881 h 801852"/>
                <a:gd name="csX54" fmla="*/ 512302 w 819865"/>
                <a:gd name="csY54" fmla="*/ 457381 h 801852"/>
                <a:gd name="csX55" fmla="*/ 446275 w 819865"/>
                <a:gd name="csY55" fmla="*/ 524266 h 801852"/>
                <a:gd name="csX56" fmla="*/ 433483 w 819865"/>
                <a:gd name="csY56" fmla="*/ 790175 h 801852"/>
                <a:gd name="csX57" fmla="*/ 446599 w 819865"/>
                <a:gd name="csY57" fmla="*/ 801834 h 801852"/>
                <a:gd name="csX58" fmla="*/ 447713 w 819865"/>
                <a:gd name="csY58" fmla="*/ 801786 h 801852"/>
                <a:gd name="csX59" fmla="*/ 527514 w 819865"/>
                <a:gd name="csY59" fmla="*/ 796985 h 801852"/>
                <a:gd name="csX60" fmla="*/ 570100 w 819865"/>
                <a:gd name="csY60" fmla="*/ 794499 h 801852"/>
                <a:gd name="csX61" fmla="*/ 583692 w 819865"/>
                <a:gd name="csY61" fmla="*/ 793671 h 801852"/>
                <a:gd name="csX62" fmla="*/ 601123 w 819865"/>
                <a:gd name="csY62" fmla="*/ 780650 h 801852"/>
                <a:gd name="csX63" fmla="*/ 711175 w 819865"/>
                <a:gd name="csY63" fmla="*/ 603209 h 801852"/>
                <a:gd name="csX64" fmla="*/ 790775 w 819865"/>
                <a:gd name="csY64" fmla="*/ 543554 h 801852"/>
                <a:gd name="csX65" fmla="*/ 816197 w 819865"/>
                <a:gd name="csY65" fmla="*/ 489461 h 801852"/>
                <a:gd name="csX66" fmla="*/ 819855 w 819865"/>
                <a:gd name="csY66" fmla="*/ 257899 h 801852"/>
                <a:gd name="csX67" fmla="*/ 803605 w 819865"/>
                <a:gd name="csY67" fmla="*/ 214846 h 801852"/>
                <a:gd name="csX68" fmla="*/ 789756 w 819865"/>
                <a:gd name="csY68" fmla="*/ 489033 h 801852"/>
                <a:gd name="csX69" fmla="*/ 773954 w 819865"/>
                <a:gd name="csY69" fmla="*/ 523142 h 801852"/>
                <a:gd name="csX70" fmla="*/ 695954 w 819865"/>
                <a:gd name="csY70" fmla="*/ 581587 h 801852"/>
                <a:gd name="csX71" fmla="*/ 575358 w 819865"/>
                <a:gd name="csY71" fmla="*/ 767696 h 801852"/>
                <a:gd name="csX72" fmla="*/ 525999 w 819865"/>
                <a:gd name="csY72" fmla="*/ 770582 h 801852"/>
                <a:gd name="csX73" fmla="*/ 458629 w 819865"/>
                <a:gd name="csY73" fmla="*/ 774554 h 801852"/>
                <a:gd name="csX74" fmla="*/ 466582 w 819865"/>
                <a:gd name="csY74" fmla="*/ 541239 h 801852"/>
                <a:gd name="csX75" fmla="*/ 529485 w 819865"/>
                <a:gd name="csY75" fmla="*/ 477498 h 801852"/>
                <a:gd name="csX76" fmla="*/ 574453 w 819865"/>
                <a:gd name="csY76" fmla="*/ 440655 h 801852"/>
                <a:gd name="csX77" fmla="*/ 628164 w 819865"/>
                <a:gd name="csY77" fmla="*/ 431311 h 801852"/>
                <a:gd name="csX78" fmla="*/ 625059 w 819865"/>
                <a:gd name="csY78" fmla="*/ 486728 h 801852"/>
                <a:gd name="csX79" fmla="*/ 625021 w 819865"/>
                <a:gd name="csY79" fmla="*/ 486775 h 801852"/>
                <a:gd name="csX80" fmla="*/ 543020 w 819865"/>
                <a:gd name="csY80" fmla="*/ 567528 h 801852"/>
                <a:gd name="csX81" fmla="*/ 542878 w 819865"/>
                <a:gd name="csY81" fmla="*/ 586226 h 801852"/>
                <a:gd name="csX82" fmla="*/ 561585 w 819865"/>
                <a:gd name="csY82" fmla="*/ 586369 h 801852"/>
                <a:gd name="csX83" fmla="*/ 719223 w 819865"/>
                <a:gd name="csY83" fmla="*/ 431111 h 801852"/>
                <a:gd name="csX84" fmla="*/ 729958 w 819865"/>
                <a:gd name="csY84" fmla="*/ 406822 h 801852"/>
                <a:gd name="csX85" fmla="*/ 735625 w 819865"/>
                <a:gd name="csY85" fmla="*/ 261442 h 801852"/>
                <a:gd name="csX86" fmla="*/ 760971 w 819865"/>
                <a:gd name="csY86" fmla="*/ 224495 h 801852"/>
                <a:gd name="csX87" fmla="*/ 785022 w 819865"/>
                <a:gd name="csY87" fmla="*/ 233677 h 801852"/>
                <a:gd name="csX88" fmla="*/ 793414 w 819865"/>
                <a:gd name="csY88" fmla="*/ 257470 h 801852"/>
                <a:gd name="csX89" fmla="*/ 789756 w 819865"/>
                <a:gd name="csY89" fmla="*/ 489033 h 801852"/>
                <a:gd name="csX90" fmla="*/ 409937 w 819865"/>
                <a:gd name="csY90" fmla="*/ 163554 h 801852"/>
                <a:gd name="csX91" fmla="*/ 491709 w 819865"/>
                <a:gd name="csY91" fmla="*/ 81772 h 801852"/>
                <a:gd name="csX92" fmla="*/ 409937 w 819865"/>
                <a:gd name="csY92" fmla="*/ 0 h 801852"/>
                <a:gd name="csX93" fmla="*/ 328165 w 819865"/>
                <a:gd name="csY93" fmla="*/ 81772 h 801852"/>
                <a:gd name="csX94" fmla="*/ 409937 w 819865"/>
                <a:gd name="csY94" fmla="*/ 163554 h 801852"/>
                <a:gd name="csX95" fmla="*/ 409937 w 819865"/>
                <a:gd name="csY95" fmla="*/ 26441 h 801852"/>
                <a:gd name="csX96" fmla="*/ 465268 w 819865"/>
                <a:gd name="csY96" fmla="*/ 81772 h 801852"/>
                <a:gd name="csX97" fmla="*/ 409937 w 819865"/>
                <a:gd name="csY97" fmla="*/ 137103 h 801852"/>
                <a:gd name="csX98" fmla="*/ 354606 w 819865"/>
                <a:gd name="csY98" fmla="*/ 81772 h 801852"/>
                <a:gd name="csX99" fmla="*/ 409937 w 819865"/>
                <a:gd name="csY99" fmla="*/ 26441 h 801852"/>
                <a:gd name="csX100" fmla="*/ 562490 w 819865"/>
                <a:gd name="csY100" fmla="*/ 341890 h 801852"/>
                <a:gd name="csX101" fmla="*/ 562432 w 819865"/>
                <a:gd name="csY101" fmla="*/ 330127 h 801852"/>
                <a:gd name="csX102" fmla="*/ 409937 w 819865"/>
                <a:gd name="csY102" fmla="*/ 178375 h 801852"/>
                <a:gd name="csX103" fmla="*/ 257442 w 819865"/>
                <a:gd name="csY103" fmla="*/ 330127 h 801852"/>
                <a:gd name="csX104" fmla="*/ 257385 w 819865"/>
                <a:gd name="csY104" fmla="*/ 341890 h 801852"/>
                <a:gd name="csX105" fmla="*/ 269053 w 819865"/>
                <a:gd name="csY105" fmla="*/ 343319 h 801852"/>
                <a:gd name="csX106" fmla="*/ 409928 w 819865"/>
                <a:gd name="csY106" fmla="*/ 351777 h 801852"/>
                <a:gd name="csX107" fmla="*/ 550812 w 819865"/>
                <a:gd name="csY107" fmla="*/ 343319 h 801852"/>
                <a:gd name="csX108" fmla="*/ 562490 w 819865"/>
                <a:gd name="csY108" fmla="*/ 341890 h 801852"/>
                <a:gd name="csX109" fmla="*/ 284493 w 819865"/>
                <a:gd name="csY109" fmla="*/ 318497 h 801852"/>
                <a:gd name="csX110" fmla="*/ 409937 w 819865"/>
                <a:gd name="csY110" fmla="*/ 204826 h 801852"/>
                <a:gd name="csX111" fmla="*/ 535381 w 819865"/>
                <a:gd name="csY111" fmla="*/ 318497 h 801852"/>
                <a:gd name="csX112" fmla="*/ 284493 w 819865"/>
                <a:gd name="csY112" fmla="*/ 318497 h 8018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  <a:cxn ang="0">
                  <a:pos x="csX96" y="csY96"/>
                </a:cxn>
                <a:cxn ang="0">
                  <a:pos x="csX97" y="csY97"/>
                </a:cxn>
                <a:cxn ang="0">
                  <a:pos x="csX98" y="csY98"/>
                </a:cxn>
                <a:cxn ang="0">
                  <a:pos x="csX99" y="csY99"/>
                </a:cxn>
                <a:cxn ang="0">
                  <a:pos x="csX100" y="csY100"/>
                </a:cxn>
                <a:cxn ang="0">
                  <a:pos x="csX101" y="csY101"/>
                </a:cxn>
                <a:cxn ang="0">
                  <a:pos x="csX102" y="csY102"/>
                </a:cxn>
                <a:cxn ang="0">
                  <a:pos x="csX103" y="csY103"/>
                </a:cxn>
                <a:cxn ang="0">
                  <a:pos x="csX104" y="csY104"/>
                </a:cxn>
                <a:cxn ang="0">
                  <a:pos x="csX105" y="csY105"/>
                </a:cxn>
                <a:cxn ang="0">
                  <a:pos x="csX106" y="csY106"/>
                </a:cxn>
                <a:cxn ang="0">
                  <a:pos x="csX107" y="csY107"/>
                </a:cxn>
                <a:cxn ang="0">
                  <a:pos x="csX108" y="csY108"/>
                </a:cxn>
                <a:cxn ang="0">
                  <a:pos x="csX109" y="csY109"/>
                </a:cxn>
                <a:cxn ang="0">
                  <a:pos x="csX110" y="csY110"/>
                </a:cxn>
                <a:cxn ang="0">
                  <a:pos x="csX111" y="csY111"/>
                </a:cxn>
                <a:cxn ang="0">
                  <a:pos x="csX112" y="csY112"/>
                </a:cxn>
              </a:cxnLst>
              <a:rect l="l" t="t" r="r" b="b"/>
              <a:pathLst>
                <a:path w="819865" h="801852">
                  <a:moveTo>
                    <a:pt x="307553" y="457371"/>
                  </a:moveTo>
                  <a:cubicBezTo>
                    <a:pt x="287465" y="440226"/>
                    <a:pt x="279483" y="433816"/>
                    <a:pt x="261785" y="419872"/>
                  </a:cubicBezTo>
                  <a:cubicBezTo>
                    <a:pt x="228619" y="393744"/>
                    <a:pt x="189624" y="391563"/>
                    <a:pt x="171060" y="414795"/>
                  </a:cubicBezTo>
                  <a:cubicBezTo>
                    <a:pt x="164259" y="423301"/>
                    <a:pt x="158734" y="435731"/>
                    <a:pt x="156991" y="449475"/>
                  </a:cubicBezTo>
                  <a:lnTo>
                    <a:pt x="119215" y="412280"/>
                  </a:lnTo>
                  <a:cubicBezTo>
                    <a:pt x="117310" y="410404"/>
                    <a:pt x="116453" y="408461"/>
                    <a:pt x="116348" y="405803"/>
                  </a:cubicBezTo>
                  <a:lnTo>
                    <a:pt x="110662" y="260261"/>
                  </a:lnTo>
                  <a:cubicBezTo>
                    <a:pt x="108118" y="203873"/>
                    <a:pt x="70990" y="198406"/>
                    <a:pt x="59674" y="198063"/>
                  </a:cubicBezTo>
                  <a:cubicBezTo>
                    <a:pt x="47273" y="197739"/>
                    <a:pt x="29385" y="201920"/>
                    <a:pt x="16269" y="214855"/>
                  </a:cubicBezTo>
                  <a:cubicBezTo>
                    <a:pt x="5363" y="225609"/>
                    <a:pt x="-267" y="240497"/>
                    <a:pt x="10" y="257899"/>
                  </a:cubicBezTo>
                  <a:lnTo>
                    <a:pt x="3667" y="489461"/>
                  </a:lnTo>
                  <a:cubicBezTo>
                    <a:pt x="4001" y="510283"/>
                    <a:pt x="20317" y="536315"/>
                    <a:pt x="29099" y="543563"/>
                  </a:cubicBezTo>
                  <a:cubicBezTo>
                    <a:pt x="58979" y="568204"/>
                    <a:pt x="85392" y="586807"/>
                    <a:pt x="108690" y="603218"/>
                  </a:cubicBezTo>
                  <a:cubicBezTo>
                    <a:pt x="179108" y="652815"/>
                    <a:pt x="214446" y="677713"/>
                    <a:pt x="218742" y="780688"/>
                  </a:cubicBezTo>
                  <a:cubicBezTo>
                    <a:pt x="219256" y="792604"/>
                    <a:pt x="230677" y="793337"/>
                    <a:pt x="236173" y="793690"/>
                  </a:cubicBezTo>
                  <a:lnTo>
                    <a:pt x="249765" y="794518"/>
                  </a:lnTo>
                  <a:cubicBezTo>
                    <a:pt x="261061" y="795195"/>
                    <a:pt x="276359" y="796071"/>
                    <a:pt x="292351" y="797004"/>
                  </a:cubicBezTo>
                  <a:cubicBezTo>
                    <a:pt x="326327" y="798967"/>
                    <a:pt x="364827" y="801195"/>
                    <a:pt x="372151" y="801805"/>
                  </a:cubicBezTo>
                  <a:cubicBezTo>
                    <a:pt x="372532" y="801834"/>
                    <a:pt x="372894" y="801853"/>
                    <a:pt x="373266" y="801853"/>
                  </a:cubicBezTo>
                  <a:cubicBezTo>
                    <a:pt x="379895" y="801853"/>
                    <a:pt x="385591" y="796890"/>
                    <a:pt x="386382" y="790194"/>
                  </a:cubicBezTo>
                  <a:cubicBezTo>
                    <a:pt x="390220" y="757933"/>
                    <a:pt x="394516" y="548040"/>
                    <a:pt x="373590" y="524285"/>
                  </a:cubicBezTo>
                  <a:cubicBezTo>
                    <a:pt x="340567" y="486756"/>
                    <a:pt x="320955" y="468811"/>
                    <a:pt x="307553" y="457371"/>
                  </a:cubicBezTo>
                  <a:close/>
                  <a:moveTo>
                    <a:pt x="361255" y="774554"/>
                  </a:moveTo>
                  <a:cubicBezTo>
                    <a:pt x="345577" y="773582"/>
                    <a:pt x="319412" y="772068"/>
                    <a:pt x="293875" y="770582"/>
                  </a:cubicBezTo>
                  <a:cubicBezTo>
                    <a:pt x="275939" y="769544"/>
                    <a:pt x="256413" y="768420"/>
                    <a:pt x="244516" y="767696"/>
                  </a:cubicBezTo>
                  <a:cubicBezTo>
                    <a:pt x="237230" y="661407"/>
                    <a:pt x="193977" y="630927"/>
                    <a:pt x="123920" y="581587"/>
                  </a:cubicBezTo>
                  <a:cubicBezTo>
                    <a:pt x="101003" y="565442"/>
                    <a:pt x="75029" y="547145"/>
                    <a:pt x="45939" y="523161"/>
                  </a:cubicBezTo>
                  <a:cubicBezTo>
                    <a:pt x="42196" y="519951"/>
                    <a:pt x="30309" y="501234"/>
                    <a:pt x="30118" y="489042"/>
                  </a:cubicBezTo>
                  <a:lnTo>
                    <a:pt x="26451" y="257470"/>
                  </a:lnTo>
                  <a:cubicBezTo>
                    <a:pt x="26289" y="247326"/>
                    <a:pt x="29118" y="239316"/>
                    <a:pt x="34843" y="233677"/>
                  </a:cubicBezTo>
                  <a:cubicBezTo>
                    <a:pt x="41567" y="227047"/>
                    <a:pt x="51816" y="224228"/>
                    <a:pt x="58893" y="224495"/>
                  </a:cubicBezTo>
                  <a:cubicBezTo>
                    <a:pt x="78486" y="225066"/>
                    <a:pt x="83496" y="244907"/>
                    <a:pt x="84230" y="261356"/>
                  </a:cubicBezTo>
                  <a:lnTo>
                    <a:pt x="89907" y="406822"/>
                  </a:lnTo>
                  <a:cubicBezTo>
                    <a:pt x="90269" y="416157"/>
                    <a:pt x="93983" y="424558"/>
                    <a:pt x="100641" y="431121"/>
                  </a:cubicBezTo>
                  <a:lnTo>
                    <a:pt x="175860" y="505187"/>
                  </a:lnTo>
                  <a:cubicBezTo>
                    <a:pt x="175984" y="505311"/>
                    <a:pt x="176117" y="505435"/>
                    <a:pt x="176241" y="505568"/>
                  </a:cubicBezTo>
                  <a:cubicBezTo>
                    <a:pt x="176298" y="505625"/>
                    <a:pt x="176356" y="505682"/>
                    <a:pt x="176413" y="505730"/>
                  </a:cubicBezTo>
                  <a:lnTo>
                    <a:pt x="258299" y="586369"/>
                  </a:lnTo>
                  <a:cubicBezTo>
                    <a:pt x="263500" y="591484"/>
                    <a:pt x="271872" y="591426"/>
                    <a:pt x="277006" y="586226"/>
                  </a:cubicBezTo>
                  <a:cubicBezTo>
                    <a:pt x="282131" y="581025"/>
                    <a:pt x="282064" y="572653"/>
                    <a:pt x="276863" y="567528"/>
                  </a:cubicBezTo>
                  <a:lnTo>
                    <a:pt x="194510" y="486432"/>
                  </a:lnTo>
                  <a:cubicBezTo>
                    <a:pt x="176784" y="468621"/>
                    <a:pt x="182318" y="443065"/>
                    <a:pt x="191719" y="431311"/>
                  </a:cubicBezTo>
                  <a:cubicBezTo>
                    <a:pt x="200616" y="420148"/>
                    <a:pt x="224724" y="424358"/>
                    <a:pt x="245421" y="440655"/>
                  </a:cubicBezTo>
                  <a:cubicBezTo>
                    <a:pt x="262814" y="454362"/>
                    <a:pt x="270653" y="460658"/>
                    <a:pt x="290389" y="477498"/>
                  </a:cubicBezTo>
                  <a:cubicBezTo>
                    <a:pt x="302076" y="487480"/>
                    <a:pt x="321288" y="504930"/>
                    <a:pt x="353301" y="541249"/>
                  </a:cubicBezTo>
                  <a:cubicBezTo>
                    <a:pt x="363036" y="560584"/>
                    <a:pt x="365560" y="713575"/>
                    <a:pt x="361255" y="774554"/>
                  </a:cubicBezTo>
                  <a:close/>
                  <a:moveTo>
                    <a:pt x="803605" y="214846"/>
                  </a:moveTo>
                  <a:cubicBezTo>
                    <a:pt x="790499" y="201911"/>
                    <a:pt x="772602" y="197682"/>
                    <a:pt x="760200" y="198053"/>
                  </a:cubicBezTo>
                  <a:cubicBezTo>
                    <a:pt x="748884" y="198387"/>
                    <a:pt x="711756" y="203854"/>
                    <a:pt x="709203" y="260328"/>
                  </a:cubicBezTo>
                  <a:lnTo>
                    <a:pt x="703526" y="405803"/>
                  </a:lnTo>
                  <a:cubicBezTo>
                    <a:pt x="703421" y="408461"/>
                    <a:pt x="702574" y="410394"/>
                    <a:pt x="700659" y="412271"/>
                  </a:cubicBezTo>
                  <a:lnTo>
                    <a:pt x="662883" y="449475"/>
                  </a:lnTo>
                  <a:cubicBezTo>
                    <a:pt x="661140" y="435731"/>
                    <a:pt x="655615" y="423301"/>
                    <a:pt x="648815" y="414795"/>
                  </a:cubicBezTo>
                  <a:cubicBezTo>
                    <a:pt x="630250" y="391573"/>
                    <a:pt x="591246" y="393754"/>
                    <a:pt x="558070" y="419881"/>
                  </a:cubicBezTo>
                  <a:cubicBezTo>
                    <a:pt x="540382" y="433826"/>
                    <a:pt x="532400" y="440236"/>
                    <a:pt x="512302" y="457381"/>
                  </a:cubicBezTo>
                  <a:cubicBezTo>
                    <a:pt x="498920" y="468801"/>
                    <a:pt x="479327" y="486737"/>
                    <a:pt x="446275" y="524266"/>
                  </a:cubicBezTo>
                  <a:cubicBezTo>
                    <a:pt x="425368" y="548021"/>
                    <a:pt x="429644" y="757914"/>
                    <a:pt x="433483" y="790175"/>
                  </a:cubicBezTo>
                  <a:cubicBezTo>
                    <a:pt x="434274" y="796881"/>
                    <a:pt x="439969" y="801843"/>
                    <a:pt x="446599" y="801834"/>
                  </a:cubicBezTo>
                  <a:cubicBezTo>
                    <a:pt x="446970" y="801834"/>
                    <a:pt x="447332" y="801824"/>
                    <a:pt x="447713" y="801786"/>
                  </a:cubicBezTo>
                  <a:cubicBezTo>
                    <a:pt x="455048" y="801176"/>
                    <a:pt x="493548" y="798948"/>
                    <a:pt x="527514" y="796985"/>
                  </a:cubicBezTo>
                  <a:cubicBezTo>
                    <a:pt x="543506" y="796061"/>
                    <a:pt x="558794" y="795176"/>
                    <a:pt x="570100" y="794499"/>
                  </a:cubicBezTo>
                  <a:lnTo>
                    <a:pt x="583692" y="793671"/>
                  </a:lnTo>
                  <a:cubicBezTo>
                    <a:pt x="589179" y="793318"/>
                    <a:pt x="600599" y="792585"/>
                    <a:pt x="601123" y="780650"/>
                  </a:cubicBezTo>
                  <a:cubicBezTo>
                    <a:pt x="605419" y="677694"/>
                    <a:pt x="640756" y="652805"/>
                    <a:pt x="711175" y="603209"/>
                  </a:cubicBezTo>
                  <a:cubicBezTo>
                    <a:pt x="734482" y="586797"/>
                    <a:pt x="760895" y="568185"/>
                    <a:pt x="790775" y="543554"/>
                  </a:cubicBezTo>
                  <a:cubicBezTo>
                    <a:pt x="799557" y="536315"/>
                    <a:pt x="815874" y="510273"/>
                    <a:pt x="816197" y="489461"/>
                  </a:cubicBezTo>
                  <a:lnTo>
                    <a:pt x="819855" y="257899"/>
                  </a:lnTo>
                  <a:cubicBezTo>
                    <a:pt x="820141" y="240487"/>
                    <a:pt x="814521" y="225600"/>
                    <a:pt x="803605" y="214846"/>
                  </a:cubicBezTo>
                  <a:close/>
                  <a:moveTo>
                    <a:pt x="789756" y="489033"/>
                  </a:moveTo>
                  <a:cubicBezTo>
                    <a:pt x="789566" y="501225"/>
                    <a:pt x="777678" y="519941"/>
                    <a:pt x="773954" y="523142"/>
                  </a:cubicBezTo>
                  <a:cubicBezTo>
                    <a:pt x="744846" y="547145"/>
                    <a:pt x="718871" y="565442"/>
                    <a:pt x="695954" y="581587"/>
                  </a:cubicBezTo>
                  <a:cubicBezTo>
                    <a:pt x="625888" y="630936"/>
                    <a:pt x="582635" y="661416"/>
                    <a:pt x="575358" y="767696"/>
                  </a:cubicBezTo>
                  <a:cubicBezTo>
                    <a:pt x="563461" y="768420"/>
                    <a:pt x="543935" y="769553"/>
                    <a:pt x="525999" y="770582"/>
                  </a:cubicBezTo>
                  <a:cubicBezTo>
                    <a:pt x="500463" y="772058"/>
                    <a:pt x="474298" y="773573"/>
                    <a:pt x="458629" y="774554"/>
                  </a:cubicBezTo>
                  <a:cubicBezTo>
                    <a:pt x="454314" y="713575"/>
                    <a:pt x="456848" y="560603"/>
                    <a:pt x="466582" y="541239"/>
                  </a:cubicBezTo>
                  <a:cubicBezTo>
                    <a:pt x="498624" y="504892"/>
                    <a:pt x="517817" y="487451"/>
                    <a:pt x="529485" y="477498"/>
                  </a:cubicBezTo>
                  <a:cubicBezTo>
                    <a:pt x="549221" y="460658"/>
                    <a:pt x="557060" y="454362"/>
                    <a:pt x="574453" y="440655"/>
                  </a:cubicBezTo>
                  <a:cubicBezTo>
                    <a:pt x="595170" y="424348"/>
                    <a:pt x="619268" y="420157"/>
                    <a:pt x="628164" y="431311"/>
                  </a:cubicBezTo>
                  <a:cubicBezTo>
                    <a:pt x="637604" y="443132"/>
                    <a:pt x="643157" y="468916"/>
                    <a:pt x="625059" y="486728"/>
                  </a:cubicBezTo>
                  <a:cubicBezTo>
                    <a:pt x="625050" y="486747"/>
                    <a:pt x="625031" y="486756"/>
                    <a:pt x="625021" y="486775"/>
                  </a:cubicBezTo>
                  <a:lnTo>
                    <a:pt x="543020" y="567528"/>
                  </a:lnTo>
                  <a:cubicBezTo>
                    <a:pt x="537820" y="572653"/>
                    <a:pt x="537753" y="581025"/>
                    <a:pt x="542878" y="586226"/>
                  </a:cubicBezTo>
                  <a:cubicBezTo>
                    <a:pt x="548002" y="591426"/>
                    <a:pt x="556375" y="591493"/>
                    <a:pt x="561585" y="586369"/>
                  </a:cubicBezTo>
                  <a:lnTo>
                    <a:pt x="719223" y="431111"/>
                  </a:lnTo>
                  <a:cubicBezTo>
                    <a:pt x="725891" y="424539"/>
                    <a:pt x="729606" y="416138"/>
                    <a:pt x="729958" y="406822"/>
                  </a:cubicBezTo>
                  <a:lnTo>
                    <a:pt x="735625" y="261442"/>
                  </a:lnTo>
                  <a:cubicBezTo>
                    <a:pt x="736368" y="244907"/>
                    <a:pt x="741379" y="225076"/>
                    <a:pt x="760971" y="224495"/>
                  </a:cubicBezTo>
                  <a:cubicBezTo>
                    <a:pt x="767877" y="224190"/>
                    <a:pt x="778288" y="227038"/>
                    <a:pt x="785022" y="233677"/>
                  </a:cubicBezTo>
                  <a:cubicBezTo>
                    <a:pt x="790747" y="239325"/>
                    <a:pt x="793576" y="247326"/>
                    <a:pt x="793414" y="257470"/>
                  </a:cubicBezTo>
                  <a:lnTo>
                    <a:pt x="789756" y="489033"/>
                  </a:lnTo>
                  <a:close/>
                  <a:moveTo>
                    <a:pt x="409937" y="163554"/>
                  </a:moveTo>
                  <a:cubicBezTo>
                    <a:pt x="455029" y="163554"/>
                    <a:pt x="491709" y="126863"/>
                    <a:pt x="491709" y="81772"/>
                  </a:cubicBezTo>
                  <a:cubicBezTo>
                    <a:pt x="491709" y="36681"/>
                    <a:pt x="455029" y="0"/>
                    <a:pt x="409937" y="0"/>
                  </a:cubicBezTo>
                  <a:cubicBezTo>
                    <a:pt x="364846" y="0"/>
                    <a:pt x="328165" y="36681"/>
                    <a:pt x="328165" y="81772"/>
                  </a:cubicBezTo>
                  <a:cubicBezTo>
                    <a:pt x="328165" y="126863"/>
                    <a:pt x="364846" y="163554"/>
                    <a:pt x="409937" y="163554"/>
                  </a:cubicBezTo>
                  <a:close/>
                  <a:moveTo>
                    <a:pt x="409937" y="26441"/>
                  </a:moveTo>
                  <a:cubicBezTo>
                    <a:pt x="440446" y="26441"/>
                    <a:pt x="465268" y="51264"/>
                    <a:pt x="465268" y="81772"/>
                  </a:cubicBezTo>
                  <a:cubicBezTo>
                    <a:pt x="465268" y="112281"/>
                    <a:pt x="440446" y="137103"/>
                    <a:pt x="409937" y="137103"/>
                  </a:cubicBezTo>
                  <a:cubicBezTo>
                    <a:pt x="379429" y="137103"/>
                    <a:pt x="354606" y="112281"/>
                    <a:pt x="354606" y="81772"/>
                  </a:cubicBezTo>
                  <a:cubicBezTo>
                    <a:pt x="354606" y="51264"/>
                    <a:pt x="379429" y="26441"/>
                    <a:pt x="409937" y="26441"/>
                  </a:cubicBezTo>
                  <a:close/>
                  <a:moveTo>
                    <a:pt x="562490" y="341890"/>
                  </a:moveTo>
                  <a:lnTo>
                    <a:pt x="562432" y="330127"/>
                  </a:lnTo>
                  <a:cubicBezTo>
                    <a:pt x="562032" y="246450"/>
                    <a:pt x="493624" y="178375"/>
                    <a:pt x="409937" y="178375"/>
                  </a:cubicBezTo>
                  <a:cubicBezTo>
                    <a:pt x="326250" y="178375"/>
                    <a:pt x="257842" y="246450"/>
                    <a:pt x="257442" y="330127"/>
                  </a:cubicBezTo>
                  <a:lnTo>
                    <a:pt x="257385" y="341890"/>
                  </a:lnTo>
                  <a:lnTo>
                    <a:pt x="269053" y="343319"/>
                  </a:lnTo>
                  <a:cubicBezTo>
                    <a:pt x="314887" y="348929"/>
                    <a:pt x="362284" y="351777"/>
                    <a:pt x="409928" y="351777"/>
                  </a:cubicBezTo>
                  <a:cubicBezTo>
                    <a:pt x="457572" y="351777"/>
                    <a:pt x="504978" y="348929"/>
                    <a:pt x="550812" y="343319"/>
                  </a:cubicBezTo>
                  <a:lnTo>
                    <a:pt x="562490" y="341890"/>
                  </a:lnTo>
                  <a:close/>
                  <a:moveTo>
                    <a:pt x="284493" y="318497"/>
                  </a:moveTo>
                  <a:cubicBezTo>
                    <a:pt x="290741" y="254822"/>
                    <a:pt x="344729" y="204826"/>
                    <a:pt x="409937" y="204826"/>
                  </a:cubicBezTo>
                  <a:cubicBezTo>
                    <a:pt x="475136" y="204826"/>
                    <a:pt x="529133" y="254832"/>
                    <a:pt x="535381" y="318497"/>
                  </a:cubicBezTo>
                  <a:cubicBezTo>
                    <a:pt x="453476" y="327574"/>
                    <a:pt x="366389" y="327574"/>
                    <a:pt x="284493" y="318497"/>
                  </a:cubicBezTo>
                  <a:close/>
                </a:path>
              </a:pathLst>
            </a:custGeom>
            <a:solidFill>
              <a:srgbClr val="1C1C1C"/>
            </a:solidFill>
            <a:ln w="6350" cap="flat">
              <a:solidFill>
                <a:srgbClr val="1C1C1C"/>
              </a:solidFill>
              <a:prstDash val="solid"/>
              <a:miter/>
            </a:ln>
          </p:spPr>
          <p:txBody>
            <a:bodyPr/>
            <a:lstStyle/>
            <a:p>
              <a:endParaRPr lang="pt-BR">
                <a:solidFill>
                  <a:srgbClr val="DA291C"/>
                </a:solidFill>
              </a:endParaRPr>
            </a:p>
          </p:txBody>
        </p:sp>
      </p:grp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C5CC5BD1-594D-165B-8326-08355FB535CF}"/>
              </a:ext>
            </a:extLst>
          </p:cNvPr>
          <p:cNvSpPr txBox="1"/>
          <p:nvPr/>
        </p:nvSpPr>
        <p:spPr>
          <a:xfrm>
            <a:off x="2321060" y="2717562"/>
            <a:ext cx="27971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MX Light" pitchFamily="2" charset="0"/>
              </a:rPr>
              <a:t>Linguagem próxima e acessível</a:t>
            </a: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8A8F7F13-0699-9EA9-E67E-614EC2F77964}"/>
              </a:ext>
            </a:extLst>
          </p:cNvPr>
          <p:cNvSpPr txBox="1"/>
          <p:nvPr/>
        </p:nvSpPr>
        <p:spPr>
          <a:xfrm>
            <a:off x="7153313" y="2857675"/>
            <a:ext cx="72250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MX Light" pitchFamily="2" charset="0"/>
              </a:rPr>
              <a:t>Interação rápida e objetiva</a:t>
            </a: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BA9809ED-B4F9-D217-C3F9-208249387BC2}"/>
              </a:ext>
            </a:extLst>
          </p:cNvPr>
          <p:cNvSpPr txBox="1"/>
          <p:nvPr/>
        </p:nvSpPr>
        <p:spPr>
          <a:xfrm>
            <a:off x="2321060" y="4432223"/>
            <a:ext cx="33051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MX Light" pitchFamily="2" charset="0"/>
              </a:rPr>
              <a:t>Recomendações com contexto e relevância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E8EF80FC-8886-8FDB-1C76-DF1464F5934D}"/>
              </a:ext>
            </a:extLst>
          </p:cNvPr>
          <p:cNvSpPr txBox="1"/>
          <p:nvPr/>
        </p:nvSpPr>
        <p:spPr>
          <a:xfrm>
            <a:off x="7153312" y="4432223"/>
            <a:ext cx="46845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MX Light" pitchFamily="2" charset="0"/>
              </a:rPr>
              <a:t>Apoio tanto para quem já conhece quanto para quem está chegando </a:t>
            </a:r>
          </a:p>
        </p:txBody>
      </p:sp>
    </p:spTree>
    <p:extLst>
      <p:ext uri="{BB962C8B-B14F-4D97-AF65-F5344CB8AC3E}">
        <p14:creationId xmlns:p14="http://schemas.microsoft.com/office/powerpoint/2010/main" val="2905781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5EFBA-D1A1-707E-49A8-009C62255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1CBC769-49BA-861F-4197-F1568DDE26F8}"/>
              </a:ext>
            </a:extLst>
          </p:cNvPr>
          <p:cNvSpPr txBox="1"/>
          <p:nvPr/>
        </p:nvSpPr>
        <p:spPr>
          <a:xfrm>
            <a:off x="261698" y="912526"/>
            <a:ext cx="6472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latin typeface="AMX Black" pitchFamily="2" charset="0"/>
              </a:rPr>
              <a:t>Evolução </a:t>
            </a:r>
            <a:r>
              <a:rPr lang="pt-BR" sz="4000" i="1" dirty="0">
                <a:solidFill>
                  <a:srgbClr val="FF0505"/>
                </a:solidFill>
                <a:latin typeface="AMX Black" pitchFamily="2" charset="0"/>
              </a:rPr>
              <a:t>contínua</a:t>
            </a: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7DA8B7A8-2481-36E2-33EF-950ADEB6FC3F}"/>
              </a:ext>
            </a:extLst>
          </p:cNvPr>
          <p:cNvSpPr txBox="1"/>
          <p:nvPr/>
        </p:nvSpPr>
        <p:spPr>
          <a:xfrm>
            <a:off x="2022776" y="3806842"/>
            <a:ext cx="97921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AMX" pitchFamily="2" charset="0"/>
              </a:rPr>
              <a:t>Possibilidade de se tornar cada vez mais personalizada e inteligente;</a:t>
            </a:r>
          </a:p>
        </p:txBody>
      </p: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3218CA74-1D8F-15DA-33E4-D5B8268836A8}"/>
              </a:ext>
            </a:extLst>
          </p:cNvPr>
          <p:cNvGrpSpPr/>
          <p:nvPr/>
        </p:nvGrpSpPr>
        <p:grpSpPr>
          <a:xfrm>
            <a:off x="660299" y="3418258"/>
            <a:ext cx="1168952" cy="1159958"/>
            <a:chOff x="5746315" y="2477131"/>
            <a:chExt cx="1269272" cy="1259506"/>
          </a:xfrm>
        </p:grpSpPr>
        <p:grpSp>
          <p:nvGrpSpPr>
            <p:cNvPr id="72" name="Agrupar 71">
              <a:extLst>
                <a:ext uri="{FF2B5EF4-FFF2-40B4-BE49-F238E27FC236}">
                  <a16:creationId xmlns:a16="http://schemas.microsoft.com/office/drawing/2014/main" id="{6BFB14D0-686A-137D-7B40-A6E8DAAE2207}"/>
                </a:ext>
              </a:extLst>
            </p:cNvPr>
            <p:cNvGrpSpPr/>
            <p:nvPr/>
          </p:nvGrpSpPr>
          <p:grpSpPr>
            <a:xfrm>
              <a:off x="5746315" y="2477131"/>
              <a:ext cx="1269272" cy="1259506"/>
              <a:chOff x="4471429" y="2448405"/>
              <a:chExt cx="1069696" cy="1061465"/>
            </a:xfrm>
          </p:grpSpPr>
          <p:sp>
            <p:nvSpPr>
              <p:cNvPr id="70" name="Elipse 69">
                <a:extLst>
                  <a:ext uri="{FF2B5EF4-FFF2-40B4-BE49-F238E27FC236}">
                    <a16:creationId xmlns:a16="http://schemas.microsoft.com/office/drawing/2014/main" id="{B848582D-71A5-4270-9EA2-F092DA606C01}"/>
                  </a:ext>
                </a:extLst>
              </p:cNvPr>
              <p:cNvSpPr/>
              <p:nvPr/>
            </p:nvSpPr>
            <p:spPr>
              <a:xfrm>
                <a:off x="4542868" y="2511613"/>
                <a:ext cx="998257" cy="998257"/>
              </a:xfrm>
              <a:prstGeom prst="ellipse">
                <a:avLst/>
              </a:prstGeom>
              <a:solidFill>
                <a:srgbClr val="DA291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1" name="Elipse 70">
                <a:extLst>
                  <a:ext uri="{FF2B5EF4-FFF2-40B4-BE49-F238E27FC236}">
                    <a16:creationId xmlns:a16="http://schemas.microsoft.com/office/drawing/2014/main" id="{291ADADB-6441-60C9-BF7A-E6C95CDA5FC5}"/>
                  </a:ext>
                </a:extLst>
              </p:cNvPr>
              <p:cNvSpPr/>
              <p:nvPr/>
            </p:nvSpPr>
            <p:spPr>
              <a:xfrm>
                <a:off x="4471429" y="2448405"/>
                <a:ext cx="998257" cy="998257"/>
              </a:xfrm>
              <a:prstGeom prst="ellipse">
                <a:avLst/>
              </a:prstGeom>
              <a:noFill/>
              <a:ln>
                <a:solidFill>
                  <a:srgbClr val="DA291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43" name="Agrupar 42">
              <a:extLst>
                <a:ext uri="{FF2B5EF4-FFF2-40B4-BE49-F238E27FC236}">
                  <a16:creationId xmlns:a16="http://schemas.microsoft.com/office/drawing/2014/main" id="{C158A3DC-A4C4-7344-3F7A-B479B3AAD516}"/>
                </a:ext>
              </a:extLst>
            </p:cNvPr>
            <p:cNvGrpSpPr/>
            <p:nvPr/>
          </p:nvGrpSpPr>
          <p:grpSpPr>
            <a:xfrm>
              <a:off x="6052595" y="2760431"/>
              <a:ext cx="741478" cy="767052"/>
              <a:chOff x="9421630" y="3357686"/>
              <a:chExt cx="863201" cy="892974"/>
            </a:xfrm>
            <a:solidFill>
              <a:schemeClr val="bg1"/>
            </a:solidFill>
          </p:grpSpPr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66143FEF-B583-AE85-86A4-48B0140C8895}"/>
                  </a:ext>
                </a:extLst>
              </p:cNvPr>
              <p:cNvSpPr/>
              <p:nvPr/>
            </p:nvSpPr>
            <p:spPr>
              <a:xfrm>
                <a:off x="9793693" y="3461872"/>
                <a:ext cx="29765" cy="29765"/>
              </a:xfrm>
              <a:custGeom>
                <a:avLst/>
                <a:gdLst>
                  <a:gd name="csX0" fmla="*/ 29766 w 29765"/>
                  <a:gd name="csY0" fmla="*/ 14883 h 29765"/>
                  <a:gd name="csX1" fmla="*/ 14883 w 29765"/>
                  <a:gd name="csY1" fmla="*/ 29766 h 29765"/>
                  <a:gd name="csX2" fmla="*/ 0 w 29765"/>
                  <a:gd name="csY2" fmla="*/ 14883 h 29765"/>
                  <a:gd name="csX3" fmla="*/ 14883 w 29765"/>
                  <a:gd name="csY3" fmla="*/ 0 h 29765"/>
                  <a:gd name="csX4" fmla="*/ 29766 w 29765"/>
                  <a:gd name="csY4" fmla="*/ 14883 h 297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9765" h="29765">
                    <a:moveTo>
                      <a:pt x="29766" y="14883"/>
                    </a:moveTo>
                    <a:cubicBezTo>
                      <a:pt x="29766" y="23106"/>
                      <a:pt x="23106" y="29766"/>
                      <a:pt x="14883" y="29766"/>
                    </a:cubicBezTo>
                    <a:cubicBezTo>
                      <a:pt x="6660" y="29766"/>
                      <a:pt x="0" y="23106"/>
                      <a:pt x="0" y="14883"/>
                    </a:cubicBezTo>
                    <a:cubicBezTo>
                      <a:pt x="0" y="6660"/>
                      <a:pt x="6660" y="0"/>
                      <a:pt x="14883" y="0"/>
                    </a:cubicBezTo>
                    <a:cubicBezTo>
                      <a:pt x="23106" y="0"/>
                      <a:pt x="29766" y="6660"/>
                      <a:pt x="29766" y="148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1FADD1AC-8A4F-39D7-015A-7D6D12F118BE}"/>
                  </a:ext>
                </a:extLst>
              </p:cNvPr>
              <p:cNvSpPr/>
              <p:nvPr/>
            </p:nvSpPr>
            <p:spPr>
              <a:xfrm>
                <a:off x="9659748" y="3610695"/>
                <a:ext cx="29765" cy="29765"/>
              </a:xfrm>
              <a:custGeom>
                <a:avLst/>
                <a:gdLst>
                  <a:gd name="csX0" fmla="*/ 14883 w 29765"/>
                  <a:gd name="csY0" fmla="*/ 29766 h 29765"/>
                  <a:gd name="csX1" fmla="*/ 29766 w 29765"/>
                  <a:gd name="csY1" fmla="*/ 14883 h 29765"/>
                  <a:gd name="csX2" fmla="*/ 14883 w 29765"/>
                  <a:gd name="csY2" fmla="*/ 0 h 29765"/>
                  <a:gd name="csX3" fmla="*/ 0 w 29765"/>
                  <a:gd name="csY3" fmla="*/ 14883 h 29765"/>
                  <a:gd name="csX4" fmla="*/ 14883 w 29765"/>
                  <a:gd name="csY4" fmla="*/ 29766 h 297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9765" h="29765">
                    <a:moveTo>
                      <a:pt x="14883" y="29766"/>
                    </a:moveTo>
                    <a:cubicBezTo>
                      <a:pt x="23106" y="29766"/>
                      <a:pt x="29766" y="23106"/>
                      <a:pt x="29766" y="14883"/>
                    </a:cubicBezTo>
                    <a:cubicBezTo>
                      <a:pt x="29766" y="6660"/>
                      <a:pt x="23106" y="0"/>
                      <a:pt x="14883" y="0"/>
                    </a:cubicBezTo>
                    <a:cubicBezTo>
                      <a:pt x="6660" y="0"/>
                      <a:pt x="0" y="6660"/>
                      <a:pt x="0" y="14883"/>
                    </a:cubicBezTo>
                    <a:cubicBezTo>
                      <a:pt x="0" y="23106"/>
                      <a:pt x="6660" y="29766"/>
                      <a:pt x="14883" y="29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1B7494C9-DCEE-AE49-514B-66F509E24595}"/>
                  </a:ext>
                </a:extLst>
              </p:cNvPr>
              <p:cNvSpPr/>
              <p:nvPr/>
            </p:nvSpPr>
            <p:spPr>
              <a:xfrm>
                <a:off x="9763928" y="4146481"/>
                <a:ext cx="29765" cy="29765"/>
              </a:xfrm>
              <a:custGeom>
                <a:avLst/>
                <a:gdLst>
                  <a:gd name="csX0" fmla="*/ 29766 w 29765"/>
                  <a:gd name="csY0" fmla="*/ 14883 h 29765"/>
                  <a:gd name="csX1" fmla="*/ 14883 w 29765"/>
                  <a:gd name="csY1" fmla="*/ 29766 h 29765"/>
                  <a:gd name="csX2" fmla="*/ 0 w 29765"/>
                  <a:gd name="csY2" fmla="*/ 14883 h 29765"/>
                  <a:gd name="csX3" fmla="*/ 14883 w 29765"/>
                  <a:gd name="csY3" fmla="*/ 0 h 29765"/>
                  <a:gd name="csX4" fmla="*/ 29766 w 29765"/>
                  <a:gd name="csY4" fmla="*/ 14883 h 297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9765" h="29765">
                    <a:moveTo>
                      <a:pt x="29766" y="14883"/>
                    </a:moveTo>
                    <a:cubicBezTo>
                      <a:pt x="29766" y="23106"/>
                      <a:pt x="23106" y="29766"/>
                      <a:pt x="14883" y="29766"/>
                    </a:cubicBezTo>
                    <a:cubicBezTo>
                      <a:pt x="6660" y="29766"/>
                      <a:pt x="0" y="23106"/>
                      <a:pt x="0" y="14883"/>
                    </a:cubicBezTo>
                    <a:cubicBezTo>
                      <a:pt x="0" y="6660"/>
                      <a:pt x="6660" y="0"/>
                      <a:pt x="14883" y="0"/>
                    </a:cubicBezTo>
                    <a:cubicBezTo>
                      <a:pt x="23106" y="0"/>
                      <a:pt x="29766" y="6660"/>
                      <a:pt x="29766" y="148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7A74706-7AB5-2863-5484-CB50D03E299C}"/>
                  </a:ext>
                </a:extLst>
              </p:cNvPr>
              <p:cNvSpPr/>
              <p:nvPr/>
            </p:nvSpPr>
            <p:spPr>
              <a:xfrm>
                <a:off x="9510920" y="3863708"/>
                <a:ext cx="29765" cy="29765"/>
              </a:xfrm>
              <a:custGeom>
                <a:avLst/>
                <a:gdLst>
                  <a:gd name="csX0" fmla="*/ 14883 w 29765"/>
                  <a:gd name="csY0" fmla="*/ 29766 h 29765"/>
                  <a:gd name="csX1" fmla="*/ 29766 w 29765"/>
                  <a:gd name="csY1" fmla="*/ 14883 h 29765"/>
                  <a:gd name="csX2" fmla="*/ 14883 w 29765"/>
                  <a:gd name="csY2" fmla="*/ 0 h 29765"/>
                  <a:gd name="csX3" fmla="*/ 0 w 29765"/>
                  <a:gd name="csY3" fmla="*/ 14883 h 29765"/>
                  <a:gd name="csX4" fmla="*/ 14883 w 29765"/>
                  <a:gd name="csY4" fmla="*/ 29766 h 297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9765" h="29765">
                    <a:moveTo>
                      <a:pt x="14883" y="29766"/>
                    </a:moveTo>
                    <a:cubicBezTo>
                      <a:pt x="23106" y="29766"/>
                      <a:pt x="29766" y="23106"/>
                      <a:pt x="29766" y="14883"/>
                    </a:cubicBezTo>
                    <a:cubicBezTo>
                      <a:pt x="29766" y="6660"/>
                      <a:pt x="23106" y="0"/>
                      <a:pt x="14883" y="0"/>
                    </a:cubicBezTo>
                    <a:cubicBezTo>
                      <a:pt x="6660" y="0"/>
                      <a:pt x="0" y="6660"/>
                      <a:pt x="0" y="14883"/>
                    </a:cubicBezTo>
                    <a:cubicBezTo>
                      <a:pt x="0" y="23106"/>
                      <a:pt x="6660" y="29766"/>
                      <a:pt x="14883" y="29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67F35BEA-B46A-E3E5-DB10-576BAF9D104C}"/>
                  </a:ext>
                </a:extLst>
              </p:cNvPr>
              <p:cNvSpPr/>
              <p:nvPr/>
            </p:nvSpPr>
            <p:spPr>
              <a:xfrm>
                <a:off x="9540681" y="3893478"/>
                <a:ext cx="29765" cy="29765"/>
              </a:xfrm>
              <a:custGeom>
                <a:avLst/>
                <a:gdLst>
                  <a:gd name="csX0" fmla="*/ 29766 w 29765"/>
                  <a:gd name="csY0" fmla="*/ 14883 h 29765"/>
                  <a:gd name="csX1" fmla="*/ 14883 w 29765"/>
                  <a:gd name="csY1" fmla="*/ 29766 h 29765"/>
                  <a:gd name="csX2" fmla="*/ 0 w 29765"/>
                  <a:gd name="csY2" fmla="*/ 14883 h 29765"/>
                  <a:gd name="csX3" fmla="*/ 14883 w 29765"/>
                  <a:gd name="csY3" fmla="*/ 0 h 29765"/>
                  <a:gd name="csX4" fmla="*/ 29766 w 29765"/>
                  <a:gd name="csY4" fmla="*/ 14883 h 297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9765" h="29765">
                    <a:moveTo>
                      <a:pt x="29766" y="14883"/>
                    </a:moveTo>
                    <a:cubicBezTo>
                      <a:pt x="29766" y="23106"/>
                      <a:pt x="23106" y="29766"/>
                      <a:pt x="14883" y="29766"/>
                    </a:cubicBezTo>
                    <a:cubicBezTo>
                      <a:pt x="6660" y="29766"/>
                      <a:pt x="0" y="23106"/>
                      <a:pt x="0" y="14883"/>
                    </a:cubicBezTo>
                    <a:cubicBezTo>
                      <a:pt x="0" y="6660"/>
                      <a:pt x="6660" y="0"/>
                      <a:pt x="14883" y="0"/>
                    </a:cubicBezTo>
                    <a:cubicBezTo>
                      <a:pt x="23106" y="0"/>
                      <a:pt x="29766" y="6660"/>
                      <a:pt x="29766" y="148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7668E607-03D3-BABA-A1B0-808AE7224DBC}"/>
                  </a:ext>
                </a:extLst>
              </p:cNvPr>
              <p:cNvSpPr/>
              <p:nvPr/>
            </p:nvSpPr>
            <p:spPr>
              <a:xfrm>
                <a:off x="9689514" y="3893473"/>
                <a:ext cx="29765" cy="29765"/>
              </a:xfrm>
              <a:custGeom>
                <a:avLst/>
                <a:gdLst>
                  <a:gd name="csX0" fmla="*/ 14883 w 29765"/>
                  <a:gd name="csY0" fmla="*/ 29766 h 29765"/>
                  <a:gd name="csX1" fmla="*/ 29766 w 29765"/>
                  <a:gd name="csY1" fmla="*/ 14883 h 29765"/>
                  <a:gd name="csX2" fmla="*/ 14883 w 29765"/>
                  <a:gd name="csY2" fmla="*/ 0 h 29765"/>
                  <a:gd name="csX3" fmla="*/ 0 w 29765"/>
                  <a:gd name="csY3" fmla="*/ 14883 h 29765"/>
                  <a:gd name="csX4" fmla="*/ 14883 w 29765"/>
                  <a:gd name="csY4" fmla="*/ 29766 h 297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9765" h="29765">
                    <a:moveTo>
                      <a:pt x="14883" y="29766"/>
                    </a:moveTo>
                    <a:cubicBezTo>
                      <a:pt x="23106" y="29766"/>
                      <a:pt x="29766" y="23106"/>
                      <a:pt x="29766" y="14883"/>
                    </a:cubicBezTo>
                    <a:cubicBezTo>
                      <a:pt x="29766" y="6660"/>
                      <a:pt x="23106" y="0"/>
                      <a:pt x="14883" y="0"/>
                    </a:cubicBezTo>
                    <a:cubicBezTo>
                      <a:pt x="6660" y="0"/>
                      <a:pt x="0" y="6660"/>
                      <a:pt x="0" y="14883"/>
                    </a:cubicBezTo>
                    <a:cubicBezTo>
                      <a:pt x="0" y="23106"/>
                      <a:pt x="6660" y="29766"/>
                      <a:pt x="14883" y="29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0B0E290F-86AA-3E31-3A14-0240DB4A0F73}"/>
                  </a:ext>
                </a:extLst>
              </p:cNvPr>
              <p:cNvSpPr/>
              <p:nvPr/>
            </p:nvSpPr>
            <p:spPr>
              <a:xfrm>
                <a:off x="9525803" y="3685109"/>
                <a:ext cx="29765" cy="29765"/>
              </a:xfrm>
              <a:custGeom>
                <a:avLst/>
                <a:gdLst>
                  <a:gd name="csX0" fmla="*/ 29766 w 29765"/>
                  <a:gd name="csY0" fmla="*/ 14883 h 29765"/>
                  <a:gd name="csX1" fmla="*/ 14883 w 29765"/>
                  <a:gd name="csY1" fmla="*/ 29766 h 29765"/>
                  <a:gd name="csX2" fmla="*/ 0 w 29765"/>
                  <a:gd name="csY2" fmla="*/ 14883 h 29765"/>
                  <a:gd name="csX3" fmla="*/ 14883 w 29765"/>
                  <a:gd name="csY3" fmla="*/ 0 h 29765"/>
                  <a:gd name="csX4" fmla="*/ 29766 w 29765"/>
                  <a:gd name="csY4" fmla="*/ 14883 h 297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9765" h="29765">
                    <a:moveTo>
                      <a:pt x="29766" y="14883"/>
                    </a:moveTo>
                    <a:cubicBezTo>
                      <a:pt x="29766" y="23106"/>
                      <a:pt x="23106" y="29766"/>
                      <a:pt x="14883" y="29766"/>
                    </a:cubicBezTo>
                    <a:cubicBezTo>
                      <a:pt x="6660" y="29766"/>
                      <a:pt x="0" y="23106"/>
                      <a:pt x="0" y="14883"/>
                    </a:cubicBezTo>
                    <a:cubicBezTo>
                      <a:pt x="0" y="6660"/>
                      <a:pt x="6660" y="0"/>
                      <a:pt x="14883" y="0"/>
                    </a:cubicBezTo>
                    <a:cubicBezTo>
                      <a:pt x="23106" y="0"/>
                      <a:pt x="29766" y="6660"/>
                      <a:pt x="29766" y="148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0DD094C3-9586-13FB-1367-E99935E1CA63}"/>
                  </a:ext>
                </a:extLst>
              </p:cNvPr>
              <p:cNvSpPr/>
              <p:nvPr/>
            </p:nvSpPr>
            <p:spPr>
              <a:xfrm>
                <a:off x="9629982" y="3640470"/>
                <a:ext cx="29765" cy="29765"/>
              </a:xfrm>
              <a:custGeom>
                <a:avLst/>
                <a:gdLst>
                  <a:gd name="csX0" fmla="*/ 14883 w 29765"/>
                  <a:gd name="csY0" fmla="*/ 29766 h 29765"/>
                  <a:gd name="csX1" fmla="*/ 29766 w 29765"/>
                  <a:gd name="csY1" fmla="*/ 14883 h 29765"/>
                  <a:gd name="csX2" fmla="*/ 14883 w 29765"/>
                  <a:gd name="csY2" fmla="*/ 0 h 29765"/>
                  <a:gd name="csX3" fmla="*/ 0 w 29765"/>
                  <a:gd name="csY3" fmla="*/ 14883 h 29765"/>
                  <a:gd name="csX4" fmla="*/ 14883 w 29765"/>
                  <a:gd name="csY4" fmla="*/ 29766 h 297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9765" h="29765">
                    <a:moveTo>
                      <a:pt x="14883" y="29766"/>
                    </a:moveTo>
                    <a:cubicBezTo>
                      <a:pt x="23106" y="29766"/>
                      <a:pt x="29766" y="23106"/>
                      <a:pt x="29766" y="14883"/>
                    </a:cubicBezTo>
                    <a:cubicBezTo>
                      <a:pt x="29766" y="6660"/>
                      <a:pt x="23106" y="0"/>
                      <a:pt x="14883" y="0"/>
                    </a:cubicBezTo>
                    <a:cubicBezTo>
                      <a:pt x="6660" y="0"/>
                      <a:pt x="0" y="6660"/>
                      <a:pt x="0" y="14883"/>
                    </a:cubicBezTo>
                    <a:cubicBezTo>
                      <a:pt x="0" y="23106"/>
                      <a:pt x="6660" y="29766"/>
                      <a:pt x="14883" y="29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0DEA1EC4-2FFA-1CAE-EC29-B6FE7652D7D7}"/>
                  </a:ext>
                </a:extLst>
              </p:cNvPr>
              <p:cNvSpPr/>
              <p:nvPr/>
            </p:nvSpPr>
            <p:spPr>
              <a:xfrm>
                <a:off x="9421630" y="3357686"/>
                <a:ext cx="863201" cy="892974"/>
              </a:xfrm>
              <a:custGeom>
                <a:avLst/>
                <a:gdLst>
                  <a:gd name="csX0" fmla="*/ 253487 w 863201"/>
                  <a:gd name="csY0" fmla="*/ 798468 h 892974"/>
                  <a:gd name="csX1" fmla="*/ 224986 w 863201"/>
                  <a:gd name="csY1" fmla="*/ 803602 h 892974"/>
                  <a:gd name="csX2" fmla="*/ 220893 w 863201"/>
                  <a:gd name="csY2" fmla="*/ 803677 h 892974"/>
                  <a:gd name="csX3" fmla="*/ 116937 w 863201"/>
                  <a:gd name="csY3" fmla="*/ 699721 h 892974"/>
                  <a:gd name="csX4" fmla="*/ 116937 w 863201"/>
                  <a:gd name="csY4" fmla="*/ 675685 h 892974"/>
                  <a:gd name="csX5" fmla="*/ 447 w 863201"/>
                  <a:gd name="csY5" fmla="*/ 558890 h 892974"/>
                  <a:gd name="csX6" fmla="*/ 447 w 863201"/>
                  <a:gd name="csY6" fmla="*/ 538203 h 892974"/>
                  <a:gd name="csX7" fmla="*/ 36054 w 863201"/>
                  <a:gd name="csY7" fmla="*/ 459658 h 892974"/>
                  <a:gd name="csX8" fmla="*/ 60350 w 863201"/>
                  <a:gd name="csY8" fmla="*/ 440125 h 892974"/>
                  <a:gd name="csX9" fmla="*/ 36054 w 863201"/>
                  <a:gd name="csY9" fmla="*/ 420554 h 892974"/>
                  <a:gd name="csX10" fmla="*/ 0 w 863201"/>
                  <a:gd name="csY10" fmla="*/ 331666 h 892974"/>
                  <a:gd name="csX11" fmla="*/ 116938 w 863201"/>
                  <a:gd name="csY11" fmla="*/ 204527 h 892974"/>
                  <a:gd name="csX12" fmla="*/ 116938 w 863201"/>
                  <a:gd name="csY12" fmla="*/ 192397 h 892974"/>
                  <a:gd name="csX13" fmla="*/ 117050 w 863201"/>
                  <a:gd name="csY13" fmla="*/ 186742 h 892974"/>
                  <a:gd name="csX14" fmla="*/ 128472 w 863201"/>
                  <a:gd name="csY14" fmla="*/ 144586 h 892974"/>
                  <a:gd name="csX15" fmla="*/ 156825 w 863201"/>
                  <a:gd name="csY15" fmla="*/ 110989 h 892974"/>
                  <a:gd name="csX16" fmla="*/ 196822 w 863201"/>
                  <a:gd name="csY16" fmla="*/ 92050 h 892974"/>
                  <a:gd name="csX17" fmla="*/ 220894 w 863201"/>
                  <a:gd name="csY17" fmla="*/ 89297 h 892974"/>
                  <a:gd name="csX18" fmla="*/ 224169 w 863201"/>
                  <a:gd name="csY18" fmla="*/ 89334 h 892974"/>
                  <a:gd name="csX19" fmla="*/ 224987 w 863201"/>
                  <a:gd name="csY19" fmla="*/ 89371 h 892974"/>
                  <a:gd name="csX20" fmla="*/ 225955 w 863201"/>
                  <a:gd name="csY20" fmla="*/ 89408 h 892974"/>
                  <a:gd name="csX21" fmla="*/ 227592 w 863201"/>
                  <a:gd name="csY21" fmla="*/ 89520 h 892974"/>
                  <a:gd name="csX22" fmla="*/ 241247 w 863201"/>
                  <a:gd name="csY22" fmla="*/ 91269 h 892974"/>
                  <a:gd name="csX23" fmla="*/ 254269 w 863201"/>
                  <a:gd name="csY23" fmla="*/ 94692 h 892974"/>
                  <a:gd name="csX24" fmla="*/ 262641 w 863201"/>
                  <a:gd name="csY24" fmla="*/ 66191 h 892974"/>
                  <a:gd name="csX25" fmla="*/ 364625 w 863201"/>
                  <a:gd name="csY25" fmla="*/ 0 h 892974"/>
                  <a:gd name="csX26" fmla="*/ 476249 w 863201"/>
                  <a:gd name="csY26" fmla="*/ 111623 h 892974"/>
                  <a:gd name="csX27" fmla="*/ 476249 w 863201"/>
                  <a:gd name="csY27" fmla="*/ 148830 h 892974"/>
                  <a:gd name="csX28" fmla="*/ 506014 w 863201"/>
                  <a:gd name="csY28" fmla="*/ 148830 h 892974"/>
                  <a:gd name="csX29" fmla="*/ 506014 w 863201"/>
                  <a:gd name="csY29" fmla="*/ 89299 h 892974"/>
                  <a:gd name="csX30" fmla="*/ 520897 w 863201"/>
                  <a:gd name="csY30" fmla="*/ 74416 h 892974"/>
                  <a:gd name="csX31" fmla="*/ 535780 w 863201"/>
                  <a:gd name="csY31" fmla="*/ 89299 h 892974"/>
                  <a:gd name="csX32" fmla="*/ 535780 w 863201"/>
                  <a:gd name="csY32" fmla="*/ 148830 h 892974"/>
                  <a:gd name="csX33" fmla="*/ 580428 w 863201"/>
                  <a:gd name="csY33" fmla="*/ 148830 h 892974"/>
                  <a:gd name="csX34" fmla="*/ 580428 w 863201"/>
                  <a:gd name="csY34" fmla="*/ 89299 h 892974"/>
                  <a:gd name="csX35" fmla="*/ 595311 w 863201"/>
                  <a:gd name="csY35" fmla="*/ 74416 h 892974"/>
                  <a:gd name="csX36" fmla="*/ 610194 w 863201"/>
                  <a:gd name="csY36" fmla="*/ 89299 h 892974"/>
                  <a:gd name="csX37" fmla="*/ 610194 w 863201"/>
                  <a:gd name="csY37" fmla="*/ 148830 h 892974"/>
                  <a:gd name="csX38" fmla="*/ 654842 w 863201"/>
                  <a:gd name="csY38" fmla="*/ 148830 h 892974"/>
                  <a:gd name="csX39" fmla="*/ 654842 w 863201"/>
                  <a:gd name="csY39" fmla="*/ 89299 h 892974"/>
                  <a:gd name="csX40" fmla="*/ 669725 w 863201"/>
                  <a:gd name="csY40" fmla="*/ 74416 h 892974"/>
                  <a:gd name="csX41" fmla="*/ 684608 w 863201"/>
                  <a:gd name="csY41" fmla="*/ 89299 h 892974"/>
                  <a:gd name="csX42" fmla="*/ 684608 w 863201"/>
                  <a:gd name="csY42" fmla="*/ 148830 h 892974"/>
                  <a:gd name="csX43" fmla="*/ 699491 w 863201"/>
                  <a:gd name="csY43" fmla="*/ 148830 h 892974"/>
                  <a:gd name="csX44" fmla="*/ 788788 w 863201"/>
                  <a:gd name="csY44" fmla="*/ 238127 h 892974"/>
                  <a:gd name="csX45" fmla="*/ 788788 w 863201"/>
                  <a:gd name="csY45" fmla="*/ 253010 h 892974"/>
                  <a:gd name="csX46" fmla="*/ 848319 w 863201"/>
                  <a:gd name="csY46" fmla="*/ 253010 h 892974"/>
                  <a:gd name="csX47" fmla="*/ 863202 w 863201"/>
                  <a:gd name="csY47" fmla="*/ 267893 h 892974"/>
                  <a:gd name="csX48" fmla="*/ 848319 w 863201"/>
                  <a:gd name="csY48" fmla="*/ 282775 h 892974"/>
                  <a:gd name="csX49" fmla="*/ 788788 w 863201"/>
                  <a:gd name="csY49" fmla="*/ 282775 h 892974"/>
                  <a:gd name="csX50" fmla="*/ 788788 w 863201"/>
                  <a:gd name="csY50" fmla="*/ 327424 h 892974"/>
                  <a:gd name="csX51" fmla="*/ 848319 w 863201"/>
                  <a:gd name="csY51" fmla="*/ 327424 h 892974"/>
                  <a:gd name="csX52" fmla="*/ 863202 w 863201"/>
                  <a:gd name="csY52" fmla="*/ 342307 h 892974"/>
                  <a:gd name="csX53" fmla="*/ 848319 w 863201"/>
                  <a:gd name="csY53" fmla="*/ 357189 h 892974"/>
                  <a:gd name="csX54" fmla="*/ 788788 w 863201"/>
                  <a:gd name="csY54" fmla="*/ 357189 h 892974"/>
                  <a:gd name="csX55" fmla="*/ 788788 w 863201"/>
                  <a:gd name="csY55" fmla="*/ 401838 h 892974"/>
                  <a:gd name="csX56" fmla="*/ 848319 w 863201"/>
                  <a:gd name="csY56" fmla="*/ 401838 h 892974"/>
                  <a:gd name="csX57" fmla="*/ 863202 w 863201"/>
                  <a:gd name="csY57" fmla="*/ 416721 h 892974"/>
                  <a:gd name="csX58" fmla="*/ 848319 w 863201"/>
                  <a:gd name="csY58" fmla="*/ 431603 h 892974"/>
                  <a:gd name="csX59" fmla="*/ 788788 w 863201"/>
                  <a:gd name="csY59" fmla="*/ 431603 h 892974"/>
                  <a:gd name="csX60" fmla="*/ 788788 w 863201"/>
                  <a:gd name="csY60" fmla="*/ 476252 h 892974"/>
                  <a:gd name="csX61" fmla="*/ 848319 w 863201"/>
                  <a:gd name="csY61" fmla="*/ 476252 h 892974"/>
                  <a:gd name="csX62" fmla="*/ 863202 w 863201"/>
                  <a:gd name="csY62" fmla="*/ 491135 h 892974"/>
                  <a:gd name="csX63" fmla="*/ 848319 w 863201"/>
                  <a:gd name="csY63" fmla="*/ 506018 h 892974"/>
                  <a:gd name="csX64" fmla="*/ 788788 w 863201"/>
                  <a:gd name="csY64" fmla="*/ 506018 h 892974"/>
                  <a:gd name="csX65" fmla="*/ 788788 w 863201"/>
                  <a:gd name="csY65" fmla="*/ 550666 h 892974"/>
                  <a:gd name="csX66" fmla="*/ 848319 w 863201"/>
                  <a:gd name="csY66" fmla="*/ 550666 h 892974"/>
                  <a:gd name="csX67" fmla="*/ 863202 w 863201"/>
                  <a:gd name="csY67" fmla="*/ 565549 h 892974"/>
                  <a:gd name="csX68" fmla="*/ 848319 w 863201"/>
                  <a:gd name="csY68" fmla="*/ 580432 h 892974"/>
                  <a:gd name="csX69" fmla="*/ 788788 w 863201"/>
                  <a:gd name="csY69" fmla="*/ 580432 h 892974"/>
                  <a:gd name="csX70" fmla="*/ 788788 w 863201"/>
                  <a:gd name="csY70" fmla="*/ 625080 h 892974"/>
                  <a:gd name="csX71" fmla="*/ 848319 w 863201"/>
                  <a:gd name="csY71" fmla="*/ 625080 h 892974"/>
                  <a:gd name="csX72" fmla="*/ 863202 w 863201"/>
                  <a:gd name="csY72" fmla="*/ 639963 h 892974"/>
                  <a:gd name="csX73" fmla="*/ 848319 w 863201"/>
                  <a:gd name="csY73" fmla="*/ 654846 h 892974"/>
                  <a:gd name="csX74" fmla="*/ 788788 w 863201"/>
                  <a:gd name="csY74" fmla="*/ 654846 h 892974"/>
                  <a:gd name="csX75" fmla="*/ 699491 w 863201"/>
                  <a:gd name="csY75" fmla="*/ 744143 h 892974"/>
                  <a:gd name="csX76" fmla="*/ 684608 w 863201"/>
                  <a:gd name="csY76" fmla="*/ 744143 h 892974"/>
                  <a:gd name="csX77" fmla="*/ 684608 w 863201"/>
                  <a:gd name="csY77" fmla="*/ 803674 h 892974"/>
                  <a:gd name="csX78" fmla="*/ 669725 w 863201"/>
                  <a:gd name="csY78" fmla="*/ 818557 h 892974"/>
                  <a:gd name="csX79" fmla="*/ 654842 w 863201"/>
                  <a:gd name="csY79" fmla="*/ 803674 h 892974"/>
                  <a:gd name="csX80" fmla="*/ 654842 w 863201"/>
                  <a:gd name="csY80" fmla="*/ 744143 h 892974"/>
                  <a:gd name="csX81" fmla="*/ 610194 w 863201"/>
                  <a:gd name="csY81" fmla="*/ 744143 h 892974"/>
                  <a:gd name="csX82" fmla="*/ 610194 w 863201"/>
                  <a:gd name="csY82" fmla="*/ 803674 h 892974"/>
                  <a:gd name="csX83" fmla="*/ 595311 w 863201"/>
                  <a:gd name="csY83" fmla="*/ 818557 h 892974"/>
                  <a:gd name="csX84" fmla="*/ 580428 w 863201"/>
                  <a:gd name="csY84" fmla="*/ 803674 h 892974"/>
                  <a:gd name="csX85" fmla="*/ 580428 w 863201"/>
                  <a:gd name="csY85" fmla="*/ 744143 h 892974"/>
                  <a:gd name="csX86" fmla="*/ 535780 w 863201"/>
                  <a:gd name="csY86" fmla="*/ 744143 h 892974"/>
                  <a:gd name="csX87" fmla="*/ 535780 w 863201"/>
                  <a:gd name="csY87" fmla="*/ 803674 h 892974"/>
                  <a:gd name="csX88" fmla="*/ 520897 w 863201"/>
                  <a:gd name="csY88" fmla="*/ 818557 h 892974"/>
                  <a:gd name="csX89" fmla="*/ 506014 w 863201"/>
                  <a:gd name="csY89" fmla="*/ 803674 h 892974"/>
                  <a:gd name="csX90" fmla="*/ 506014 w 863201"/>
                  <a:gd name="csY90" fmla="*/ 744143 h 892974"/>
                  <a:gd name="csX91" fmla="*/ 476249 w 863201"/>
                  <a:gd name="csY91" fmla="*/ 744143 h 892974"/>
                  <a:gd name="csX92" fmla="*/ 476249 w 863201"/>
                  <a:gd name="csY92" fmla="*/ 781349 h 892974"/>
                  <a:gd name="csX93" fmla="*/ 415824 w 863201"/>
                  <a:gd name="csY93" fmla="*/ 880542 h 892974"/>
                  <a:gd name="csX94" fmla="*/ 411657 w 863201"/>
                  <a:gd name="csY94" fmla="*/ 883259 h 892974"/>
                  <a:gd name="csX95" fmla="*/ 337466 w 863201"/>
                  <a:gd name="csY95" fmla="*/ 889844 h 892974"/>
                  <a:gd name="csX96" fmla="*/ 275404 w 863201"/>
                  <a:gd name="csY96" fmla="*/ 851372 h 892974"/>
                  <a:gd name="csX97" fmla="*/ 253489 w 863201"/>
                  <a:gd name="csY97" fmla="*/ 798463 h 892974"/>
                  <a:gd name="csX98" fmla="*/ 759017 w 863201"/>
                  <a:gd name="csY98" fmla="*/ 238131 h 892974"/>
                  <a:gd name="csX99" fmla="*/ 699485 w 863201"/>
                  <a:gd name="csY99" fmla="*/ 178600 h 892974"/>
                  <a:gd name="csX100" fmla="*/ 476238 w 863201"/>
                  <a:gd name="csY100" fmla="*/ 178600 h 892974"/>
                  <a:gd name="csX101" fmla="*/ 476238 w 863201"/>
                  <a:gd name="csY101" fmla="*/ 223248 h 892974"/>
                  <a:gd name="csX102" fmla="*/ 669710 w 863201"/>
                  <a:gd name="csY102" fmla="*/ 223248 h 892974"/>
                  <a:gd name="csX103" fmla="*/ 714359 w 863201"/>
                  <a:gd name="csY103" fmla="*/ 267897 h 892974"/>
                  <a:gd name="csX104" fmla="*/ 714359 w 863201"/>
                  <a:gd name="csY104" fmla="*/ 625084 h 892974"/>
                  <a:gd name="csX105" fmla="*/ 669710 w 863201"/>
                  <a:gd name="csY105" fmla="*/ 669733 h 892974"/>
                  <a:gd name="csX106" fmla="*/ 476238 w 863201"/>
                  <a:gd name="csY106" fmla="*/ 669733 h 892974"/>
                  <a:gd name="csX107" fmla="*/ 476238 w 863201"/>
                  <a:gd name="csY107" fmla="*/ 714381 h 892974"/>
                  <a:gd name="csX108" fmla="*/ 699485 w 863201"/>
                  <a:gd name="csY108" fmla="*/ 714381 h 892974"/>
                  <a:gd name="csX109" fmla="*/ 759017 w 863201"/>
                  <a:gd name="csY109" fmla="*/ 654850 h 892974"/>
                  <a:gd name="csX110" fmla="*/ 669720 w 863201"/>
                  <a:gd name="csY110" fmla="*/ 253014 h 892974"/>
                  <a:gd name="csX111" fmla="*/ 476248 w 863201"/>
                  <a:gd name="csY111" fmla="*/ 253014 h 892974"/>
                  <a:gd name="csX112" fmla="*/ 476248 w 863201"/>
                  <a:gd name="csY112" fmla="*/ 639967 h 892974"/>
                  <a:gd name="csX113" fmla="*/ 669720 w 863201"/>
                  <a:gd name="csY113" fmla="*/ 639967 h 892974"/>
                  <a:gd name="csX114" fmla="*/ 684603 w 863201"/>
                  <a:gd name="csY114" fmla="*/ 625084 h 892974"/>
                  <a:gd name="csX115" fmla="*/ 684603 w 863201"/>
                  <a:gd name="csY115" fmla="*/ 267897 h 892974"/>
                  <a:gd name="csX116" fmla="*/ 669720 w 863201"/>
                  <a:gd name="csY116" fmla="*/ 253014 h 892974"/>
                  <a:gd name="csX117" fmla="*/ 446473 w 863201"/>
                  <a:gd name="csY117" fmla="*/ 111625 h 892974"/>
                  <a:gd name="csX118" fmla="*/ 364617 w 863201"/>
                  <a:gd name="csY118" fmla="*/ 29769 h 892974"/>
                  <a:gd name="csX119" fmla="*/ 283692 w 863201"/>
                  <a:gd name="csY119" fmla="*/ 99235 h 892974"/>
                  <a:gd name="csX120" fmla="*/ 282203 w 863201"/>
                  <a:gd name="csY120" fmla="*/ 108982 h 892974"/>
                  <a:gd name="csX121" fmla="*/ 311485 w 863201"/>
                  <a:gd name="csY121" fmla="*/ 141315 h 892974"/>
                  <a:gd name="csX122" fmla="*/ 305941 w 863201"/>
                  <a:gd name="csY122" fmla="*/ 161630 h 892974"/>
                  <a:gd name="csX123" fmla="*/ 285626 w 863201"/>
                  <a:gd name="csY123" fmla="*/ 156123 h 892974"/>
                  <a:gd name="csX124" fmla="*/ 264642 w 863201"/>
                  <a:gd name="csY124" fmla="*/ 133018 h 892974"/>
                  <a:gd name="csX125" fmla="*/ 248233 w 863201"/>
                  <a:gd name="csY125" fmla="*/ 124162 h 892974"/>
                  <a:gd name="csX126" fmla="*/ 244698 w 863201"/>
                  <a:gd name="csY126" fmla="*/ 122972 h 892974"/>
                  <a:gd name="csX127" fmla="*/ 225648 w 863201"/>
                  <a:gd name="csY127" fmla="*/ 119214 h 892974"/>
                  <a:gd name="csX128" fmla="*/ 224793 w 863201"/>
                  <a:gd name="csY128" fmla="*/ 119177 h 892974"/>
                  <a:gd name="csX129" fmla="*/ 222895 w 863201"/>
                  <a:gd name="csY129" fmla="*/ 119102 h 892974"/>
                  <a:gd name="csX130" fmla="*/ 220886 w 863201"/>
                  <a:gd name="csY130" fmla="*/ 119065 h 892974"/>
                  <a:gd name="csX131" fmla="*/ 146695 w 863201"/>
                  <a:gd name="csY131" fmla="*/ 192363 h 892974"/>
                  <a:gd name="csX132" fmla="*/ 152052 w 863201"/>
                  <a:gd name="csY132" fmla="*/ 218371 h 892974"/>
                  <a:gd name="csX133" fmla="*/ 169838 w 863201"/>
                  <a:gd name="csY133" fmla="*/ 243821 h 892974"/>
                  <a:gd name="csX134" fmla="*/ 170693 w 863201"/>
                  <a:gd name="csY134" fmla="*/ 264842 h 892974"/>
                  <a:gd name="csX135" fmla="*/ 149672 w 863201"/>
                  <a:gd name="csY135" fmla="*/ 265698 h 892974"/>
                  <a:gd name="csX136" fmla="*/ 126269 w 863201"/>
                  <a:gd name="csY136" fmla="*/ 233625 h 892974"/>
                  <a:gd name="csX137" fmla="*/ 119385 w 863201"/>
                  <a:gd name="csY137" fmla="*/ 234221 h 892974"/>
                  <a:gd name="csX138" fmla="*/ 29753 w 863201"/>
                  <a:gd name="csY138" fmla="*/ 331662 h 892974"/>
                  <a:gd name="csX139" fmla="*/ 76039 w 863201"/>
                  <a:gd name="csY139" fmla="*/ 414820 h 892974"/>
                  <a:gd name="csX140" fmla="*/ 93973 w 863201"/>
                  <a:gd name="csY140" fmla="*/ 425945 h 892974"/>
                  <a:gd name="csX141" fmla="*/ 97693 w 863201"/>
                  <a:gd name="csY141" fmla="*/ 424940 h 892974"/>
                  <a:gd name="csX142" fmla="*/ 163550 w 863201"/>
                  <a:gd name="csY142" fmla="*/ 425312 h 892974"/>
                  <a:gd name="csX143" fmla="*/ 174154 w 863201"/>
                  <a:gd name="csY143" fmla="*/ 443507 h 892974"/>
                  <a:gd name="csX144" fmla="*/ 155960 w 863201"/>
                  <a:gd name="csY144" fmla="*/ 454111 h 892974"/>
                  <a:gd name="csX145" fmla="*/ 104949 w 863201"/>
                  <a:gd name="csY145" fmla="*/ 453813 h 892974"/>
                  <a:gd name="csX146" fmla="*/ 60486 w 863201"/>
                  <a:gd name="csY146" fmla="*/ 478035 h 892974"/>
                  <a:gd name="csX147" fmla="*/ 34032 w 863201"/>
                  <a:gd name="csY147" fmla="*/ 520228 h 892974"/>
                  <a:gd name="csX148" fmla="*/ 30125 w 863201"/>
                  <a:gd name="csY148" fmla="*/ 540246 h 892974"/>
                  <a:gd name="csX149" fmla="*/ 29753 w 863201"/>
                  <a:gd name="csY149" fmla="*/ 548543 h 892974"/>
                  <a:gd name="csX150" fmla="*/ 30125 w 863201"/>
                  <a:gd name="csY150" fmla="*/ 557026 h 892974"/>
                  <a:gd name="csX151" fmla="*/ 32097 w 863201"/>
                  <a:gd name="csY151" fmla="*/ 569528 h 892974"/>
                  <a:gd name="csX152" fmla="*/ 55092 w 863201"/>
                  <a:gd name="csY152" fmla="*/ 613544 h 892974"/>
                  <a:gd name="csX153" fmla="*/ 97433 w 863201"/>
                  <a:gd name="csY153" fmla="*/ 641040 h 892974"/>
                  <a:gd name="csX154" fmla="*/ 148333 w 863201"/>
                  <a:gd name="csY154" fmla="*/ 644686 h 892974"/>
                  <a:gd name="csX155" fmla="*/ 194395 w 863201"/>
                  <a:gd name="csY155" fmla="*/ 623403 h 892974"/>
                  <a:gd name="csX156" fmla="*/ 215342 w 863201"/>
                  <a:gd name="csY156" fmla="*/ 625450 h 892974"/>
                  <a:gd name="csX157" fmla="*/ 213258 w 863201"/>
                  <a:gd name="csY157" fmla="*/ 646397 h 892974"/>
                  <a:gd name="csX158" fmla="*/ 153690 w 863201"/>
                  <a:gd name="csY158" fmla="*/ 673967 h 892974"/>
                  <a:gd name="csX159" fmla="*/ 146695 w 863201"/>
                  <a:gd name="csY159" fmla="*/ 675046 h 892974"/>
                  <a:gd name="csX160" fmla="*/ 146695 w 863201"/>
                  <a:gd name="csY160" fmla="*/ 699714 h 892974"/>
                  <a:gd name="csX161" fmla="*/ 220886 w 863201"/>
                  <a:gd name="csY161" fmla="*/ 773905 h 892974"/>
                  <a:gd name="csX162" fmla="*/ 244699 w 863201"/>
                  <a:gd name="csY162" fmla="*/ 769998 h 892974"/>
                  <a:gd name="csX163" fmla="*/ 255637 w 863201"/>
                  <a:gd name="csY163" fmla="*/ 766315 h 892974"/>
                  <a:gd name="csX164" fmla="*/ 280455 w 863201"/>
                  <a:gd name="csY164" fmla="*/ 720327 h 892974"/>
                  <a:gd name="csX165" fmla="*/ 301514 w 863201"/>
                  <a:gd name="csY165" fmla="*/ 719620 h 892974"/>
                  <a:gd name="csX166" fmla="*/ 302220 w 863201"/>
                  <a:gd name="csY166" fmla="*/ 740642 h 892974"/>
                  <a:gd name="csX167" fmla="*/ 282798 w 863201"/>
                  <a:gd name="csY167" fmla="*/ 786183 h 892974"/>
                  <a:gd name="csX168" fmla="*/ 282761 w 863201"/>
                  <a:gd name="csY168" fmla="*/ 787671 h 892974"/>
                  <a:gd name="csX169" fmla="*/ 283691 w 863201"/>
                  <a:gd name="csY169" fmla="*/ 793736 h 892974"/>
                  <a:gd name="csX170" fmla="*/ 364616 w 863201"/>
                  <a:gd name="csY170" fmla="*/ 863202 h 892974"/>
                  <a:gd name="csX171" fmla="*/ 446472 w 863201"/>
                  <a:gd name="csY171" fmla="*/ 781346 h 892974"/>
                  <a:gd name="csX172" fmla="*/ 446472 w 863201"/>
                  <a:gd name="csY172" fmla="*/ 550660 h 892974"/>
                  <a:gd name="csX173" fmla="*/ 401824 w 863201"/>
                  <a:gd name="csY173" fmla="*/ 550660 h 892974"/>
                  <a:gd name="csX174" fmla="*/ 386941 w 863201"/>
                  <a:gd name="csY174" fmla="*/ 565543 h 892974"/>
                  <a:gd name="csX175" fmla="*/ 386941 w 863201"/>
                  <a:gd name="csY175" fmla="*/ 627604 h 892974"/>
                  <a:gd name="csX176" fmla="*/ 416707 w 863201"/>
                  <a:gd name="csY176" fmla="*/ 669722 h 892974"/>
                  <a:gd name="csX177" fmla="*/ 372058 w 863201"/>
                  <a:gd name="csY177" fmla="*/ 714371 h 892974"/>
                  <a:gd name="csX178" fmla="*/ 327410 w 863201"/>
                  <a:gd name="csY178" fmla="*/ 669722 h 892974"/>
                  <a:gd name="csX179" fmla="*/ 357175 w 863201"/>
                  <a:gd name="csY179" fmla="*/ 627604 h 892974"/>
                  <a:gd name="csX180" fmla="*/ 357175 w 863201"/>
                  <a:gd name="csY180" fmla="*/ 565543 h 892974"/>
                  <a:gd name="csX181" fmla="*/ 401824 w 863201"/>
                  <a:gd name="csY181" fmla="*/ 520894 h 892974"/>
                  <a:gd name="csX182" fmla="*/ 446472 w 863201"/>
                  <a:gd name="csY182" fmla="*/ 520894 h 892974"/>
                  <a:gd name="csX183" fmla="*/ 446472 w 863201"/>
                  <a:gd name="csY183" fmla="*/ 461363 h 892974"/>
                  <a:gd name="csX184" fmla="*/ 324876 w 863201"/>
                  <a:gd name="csY184" fmla="*/ 461363 h 892974"/>
                  <a:gd name="csX185" fmla="*/ 282758 w 863201"/>
                  <a:gd name="csY185" fmla="*/ 491129 h 892974"/>
                  <a:gd name="csX186" fmla="*/ 238109 w 863201"/>
                  <a:gd name="csY186" fmla="*/ 446480 h 892974"/>
                  <a:gd name="csX187" fmla="*/ 282758 w 863201"/>
                  <a:gd name="csY187" fmla="*/ 401832 h 892974"/>
                  <a:gd name="csX188" fmla="*/ 324876 w 863201"/>
                  <a:gd name="csY188" fmla="*/ 431597 h 892974"/>
                  <a:gd name="csX189" fmla="*/ 446472 w 863201"/>
                  <a:gd name="csY189" fmla="*/ 431597 h 892974"/>
                  <a:gd name="csX190" fmla="*/ 446472 w 863201"/>
                  <a:gd name="csY190" fmla="*/ 372066 h 892974"/>
                  <a:gd name="csX191" fmla="*/ 401824 w 863201"/>
                  <a:gd name="csY191" fmla="*/ 372066 h 892974"/>
                  <a:gd name="csX192" fmla="*/ 357175 w 863201"/>
                  <a:gd name="csY192" fmla="*/ 327418 h 892974"/>
                  <a:gd name="csX193" fmla="*/ 357175 w 863201"/>
                  <a:gd name="csY193" fmla="*/ 265357 h 892974"/>
                  <a:gd name="csX194" fmla="*/ 327410 w 863201"/>
                  <a:gd name="csY194" fmla="*/ 223238 h 892974"/>
                  <a:gd name="csX195" fmla="*/ 372058 w 863201"/>
                  <a:gd name="csY195" fmla="*/ 178590 h 892974"/>
                  <a:gd name="csX196" fmla="*/ 416707 w 863201"/>
                  <a:gd name="csY196" fmla="*/ 223238 h 892974"/>
                  <a:gd name="csX197" fmla="*/ 386941 w 863201"/>
                  <a:gd name="csY197" fmla="*/ 265357 h 892974"/>
                  <a:gd name="csX198" fmla="*/ 386941 w 863201"/>
                  <a:gd name="csY198" fmla="*/ 327418 h 892974"/>
                  <a:gd name="csX199" fmla="*/ 401824 w 863201"/>
                  <a:gd name="csY199" fmla="*/ 342301 h 892974"/>
                  <a:gd name="csX200" fmla="*/ 446472 w 863201"/>
                  <a:gd name="csY200" fmla="*/ 342301 h 892974"/>
                  <a:gd name="csX201" fmla="*/ 372059 w 863201"/>
                  <a:gd name="csY201" fmla="*/ 238126 h 892974"/>
                  <a:gd name="csX202" fmla="*/ 386942 w 863201"/>
                  <a:gd name="csY202" fmla="*/ 223243 h 892974"/>
                  <a:gd name="csX203" fmla="*/ 372059 w 863201"/>
                  <a:gd name="csY203" fmla="*/ 208361 h 892974"/>
                  <a:gd name="csX204" fmla="*/ 357176 w 863201"/>
                  <a:gd name="csY204" fmla="*/ 223243 h 892974"/>
                  <a:gd name="csX205" fmla="*/ 372059 w 863201"/>
                  <a:gd name="csY205" fmla="*/ 238126 h 892974"/>
                  <a:gd name="csX206" fmla="*/ 386942 w 863201"/>
                  <a:gd name="csY206" fmla="*/ 669723 h 892974"/>
                  <a:gd name="csX207" fmla="*/ 372059 w 863201"/>
                  <a:gd name="csY207" fmla="*/ 684606 h 892974"/>
                  <a:gd name="csX208" fmla="*/ 357176 w 863201"/>
                  <a:gd name="csY208" fmla="*/ 669723 h 892974"/>
                  <a:gd name="csX209" fmla="*/ 372059 w 863201"/>
                  <a:gd name="csY209" fmla="*/ 654840 h 892974"/>
                  <a:gd name="csX210" fmla="*/ 386942 w 863201"/>
                  <a:gd name="csY210" fmla="*/ 669723 h 892974"/>
                  <a:gd name="csX211" fmla="*/ 297645 w 863201"/>
                  <a:gd name="csY211" fmla="*/ 446476 h 892974"/>
                  <a:gd name="csX212" fmla="*/ 282762 w 863201"/>
                  <a:gd name="csY212" fmla="*/ 461359 h 892974"/>
                  <a:gd name="csX213" fmla="*/ 267879 w 863201"/>
                  <a:gd name="csY213" fmla="*/ 446476 h 892974"/>
                  <a:gd name="csX214" fmla="*/ 282762 w 863201"/>
                  <a:gd name="csY214" fmla="*/ 431593 h 892974"/>
                  <a:gd name="csX215" fmla="*/ 297645 w 863201"/>
                  <a:gd name="csY215" fmla="*/ 446476 h 8929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  <a:cxn ang="0">
                    <a:pos x="csX170" y="csY170"/>
                  </a:cxn>
                  <a:cxn ang="0">
                    <a:pos x="csX171" y="csY171"/>
                  </a:cxn>
                  <a:cxn ang="0">
                    <a:pos x="csX172" y="csY172"/>
                  </a:cxn>
                  <a:cxn ang="0">
                    <a:pos x="csX173" y="csY173"/>
                  </a:cxn>
                  <a:cxn ang="0">
                    <a:pos x="csX174" y="csY174"/>
                  </a:cxn>
                  <a:cxn ang="0">
                    <a:pos x="csX175" y="csY175"/>
                  </a:cxn>
                  <a:cxn ang="0">
                    <a:pos x="csX176" y="csY176"/>
                  </a:cxn>
                  <a:cxn ang="0">
                    <a:pos x="csX177" y="csY177"/>
                  </a:cxn>
                  <a:cxn ang="0">
                    <a:pos x="csX178" y="csY178"/>
                  </a:cxn>
                  <a:cxn ang="0">
                    <a:pos x="csX179" y="csY179"/>
                  </a:cxn>
                  <a:cxn ang="0">
                    <a:pos x="csX180" y="csY180"/>
                  </a:cxn>
                  <a:cxn ang="0">
                    <a:pos x="csX181" y="csY181"/>
                  </a:cxn>
                  <a:cxn ang="0">
                    <a:pos x="csX182" y="csY182"/>
                  </a:cxn>
                  <a:cxn ang="0">
                    <a:pos x="csX183" y="csY183"/>
                  </a:cxn>
                  <a:cxn ang="0">
                    <a:pos x="csX184" y="csY184"/>
                  </a:cxn>
                  <a:cxn ang="0">
                    <a:pos x="csX185" y="csY185"/>
                  </a:cxn>
                  <a:cxn ang="0">
                    <a:pos x="csX186" y="csY186"/>
                  </a:cxn>
                  <a:cxn ang="0">
                    <a:pos x="csX187" y="csY187"/>
                  </a:cxn>
                  <a:cxn ang="0">
                    <a:pos x="csX188" y="csY188"/>
                  </a:cxn>
                  <a:cxn ang="0">
                    <a:pos x="csX189" y="csY189"/>
                  </a:cxn>
                  <a:cxn ang="0">
                    <a:pos x="csX190" y="csY190"/>
                  </a:cxn>
                  <a:cxn ang="0">
                    <a:pos x="csX191" y="csY191"/>
                  </a:cxn>
                  <a:cxn ang="0">
                    <a:pos x="csX192" y="csY192"/>
                  </a:cxn>
                  <a:cxn ang="0">
                    <a:pos x="csX193" y="csY193"/>
                  </a:cxn>
                  <a:cxn ang="0">
                    <a:pos x="csX194" y="csY194"/>
                  </a:cxn>
                  <a:cxn ang="0">
                    <a:pos x="csX195" y="csY195"/>
                  </a:cxn>
                  <a:cxn ang="0">
                    <a:pos x="csX196" y="csY196"/>
                  </a:cxn>
                  <a:cxn ang="0">
                    <a:pos x="csX197" y="csY197"/>
                  </a:cxn>
                  <a:cxn ang="0">
                    <a:pos x="csX198" y="csY198"/>
                  </a:cxn>
                  <a:cxn ang="0">
                    <a:pos x="csX199" y="csY199"/>
                  </a:cxn>
                  <a:cxn ang="0">
                    <a:pos x="csX200" y="csY200"/>
                  </a:cxn>
                  <a:cxn ang="0">
                    <a:pos x="csX201" y="csY201"/>
                  </a:cxn>
                  <a:cxn ang="0">
                    <a:pos x="csX202" y="csY202"/>
                  </a:cxn>
                  <a:cxn ang="0">
                    <a:pos x="csX203" y="csY203"/>
                  </a:cxn>
                  <a:cxn ang="0">
                    <a:pos x="csX204" y="csY204"/>
                  </a:cxn>
                  <a:cxn ang="0">
                    <a:pos x="csX205" y="csY205"/>
                  </a:cxn>
                  <a:cxn ang="0">
                    <a:pos x="csX206" y="csY206"/>
                  </a:cxn>
                  <a:cxn ang="0">
                    <a:pos x="csX207" y="csY207"/>
                  </a:cxn>
                  <a:cxn ang="0">
                    <a:pos x="csX208" y="csY208"/>
                  </a:cxn>
                  <a:cxn ang="0">
                    <a:pos x="csX209" y="csY209"/>
                  </a:cxn>
                  <a:cxn ang="0">
                    <a:pos x="csX210" y="csY210"/>
                  </a:cxn>
                  <a:cxn ang="0">
                    <a:pos x="csX211" y="csY211"/>
                  </a:cxn>
                  <a:cxn ang="0">
                    <a:pos x="csX212" y="csY212"/>
                  </a:cxn>
                  <a:cxn ang="0">
                    <a:pos x="csX213" y="csY213"/>
                  </a:cxn>
                  <a:cxn ang="0">
                    <a:pos x="csX214" y="csY214"/>
                  </a:cxn>
                  <a:cxn ang="0">
                    <a:pos x="csX215" y="csY215"/>
                  </a:cxn>
                </a:cxnLst>
                <a:rect l="l" t="t" r="r" b="b"/>
                <a:pathLst>
                  <a:path w="863201" h="892974">
                    <a:moveTo>
                      <a:pt x="253487" y="798468"/>
                    </a:moveTo>
                    <a:cubicBezTo>
                      <a:pt x="244483" y="801444"/>
                      <a:pt x="234921" y="803230"/>
                      <a:pt x="224986" y="803602"/>
                    </a:cubicBezTo>
                    <a:cubicBezTo>
                      <a:pt x="223609" y="803639"/>
                      <a:pt x="222270" y="803677"/>
                      <a:pt x="220893" y="803677"/>
                    </a:cubicBezTo>
                    <a:cubicBezTo>
                      <a:pt x="163483" y="803677"/>
                      <a:pt x="116937" y="757131"/>
                      <a:pt x="116937" y="699721"/>
                    </a:cubicBezTo>
                    <a:lnTo>
                      <a:pt x="116937" y="675685"/>
                    </a:lnTo>
                    <a:cubicBezTo>
                      <a:pt x="54876" y="670551"/>
                      <a:pt x="5428" y="620991"/>
                      <a:pt x="447" y="558890"/>
                    </a:cubicBezTo>
                    <a:cubicBezTo>
                      <a:pt x="-149" y="552007"/>
                      <a:pt x="-149" y="545086"/>
                      <a:pt x="447" y="538203"/>
                    </a:cubicBezTo>
                    <a:cubicBezTo>
                      <a:pt x="2865" y="507767"/>
                      <a:pt x="15999" y="480309"/>
                      <a:pt x="36054" y="459658"/>
                    </a:cubicBezTo>
                    <a:cubicBezTo>
                      <a:pt x="43309" y="452217"/>
                      <a:pt x="51458" y="445631"/>
                      <a:pt x="60350" y="440125"/>
                    </a:cubicBezTo>
                    <a:cubicBezTo>
                      <a:pt x="51458" y="434581"/>
                      <a:pt x="43309" y="427995"/>
                      <a:pt x="36054" y="420554"/>
                    </a:cubicBezTo>
                    <a:cubicBezTo>
                      <a:pt x="13767" y="397559"/>
                      <a:pt x="0" y="366232"/>
                      <a:pt x="0" y="331666"/>
                    </a:cubicBezTo>
                    <a:cubicBezTo>
                      <a:pt x="0" y="264806"/>
                      <a:pt x="51457" y="209965"/>
                      <a:pt x="116938" y="204527"/>
                    </a:cubicBezTo>
                    <a:lnTo>
                      <a:pt x="116938" y="192397"/>
                    </a:lnTo>
                    <a:cubicBezTo>
                      <a:pt x="116938" y="190500"/>
                      <a:pt x="116938" y="188640"/>
                      <a:pt x="117050" y="186742"/>
                    </a:cubicBezTo>
                    <a:cubicBezTo>
                      <a:pt x="117720" y="172045"/>
                      <a:pt x="121627" y="157683"/>
                      <a:pt x="128472" y="144586"/>
                    </a:cubicBezTo>
                    <a:cubicBezTo>
                      <a:pt x="135356" y="131526"/>
                      <a:pt x="145030" y="120067"/>
                      <a:pt x="156825" y="110989"/>
                    </a:cubicBezTo>
                    <a:cubicBezTo>
                      <a:pt x="168619" y="101910"/>
                      <a:pt x="182274" y="95473"/>
                      <a:pt x="196822" y="92050"/>
                    </a:cubicBezTo>
                    <a:cubicBezTo>
                      <a:pt x="204747" y="90227"/>
                      <a:pt x="212821" y="89297"/>
                      <a:pt x="220894" y="89297"/>
                    </a:cubicBezTo>
                    <a:cubicBezTo>
                      <a:pt x="221973" y="89297"/>
                      <a:pt x="223052" y="89297"/>
                      <a:pt x="224169" y="89334"/>
                    </a:cubicBezTo>
                    <a:lnTo>
                      <a:pt x="224987" y="89371"/>
                    </a:lnTo>
                    <a:lnTo>
                      <a:pt x="225955" y="89408"/>
                    </a:lnTo>
                    <a:cubicBezTo>
                      <a:pt x="226475" y="89446"/>
                      <a:pt x="227034" y="89483"/>
                      <a:pt x="227592" y="89520"/>
                    </a:cubicBezTo>
                    <a:cubicBezTo>
                      <a:pt x="232168" y="89818"/>
                      <a:pt x="236707" y="90376"/>
                      <a:pt x="241247" y="91269"/>
                    </a:cubicBezTo>
                    <a:cubicBezTo>
                      <a:pt x="245674" y="92125"/>
                      <a:pt x="250028" y="93278"/>
                      <a:pt x="254269" y="94692"/>
                    </a:cubicBezTo>
                    <a:cubicBezTo>
                      <a:pt x="255795" y="84720"/>
                      <a:pt x="258660" y="75121"/>
                      <a:pt x="262641" y="66191"/>
                    </a:cubicBezTo>
                    <a:cubicBezTo>
                      <a:pt x="280054" y="27198"/>
                      <a:pt x="319159" y="0"/>
                      <a:pt x="364625" y="0"/>
                    </a:cubicBezTo>
                    <a:cubicBezTo>
                      <a:pt x="426278" y="0"/>
                      <a:pt x="476249" y="49969"/>
                      <a:pt x="476249" y="111623"/>
                    </a:cubicBezTo>
                    <a:lnTo>
                      <a:pt x="476249" y="148830"/>
                    </a:lnTo>
                    <a:lnTo>
                      <a:pt x="506014" y="148830"/>
                    </a:lnTo>
                    <a:lnTo>
                      <a:pt x="506014" y="89299"/>
                    </a:lnTo>
                    <a:cubicBezTo>
                      <a:pt x="506014" y="81076"/>
                      <a:pt x="512674" y="74416"/>
                      <a:pt x="520897" y="74416"/>
                    </a:cubicBezTo>
                    <a:cubicBezTo>
                      <a:pt x="529120" y="74416"/>
                      <a:pt x="535780" y="81076"/>
                      <a:pt x="535780" y="89299"/>
                    </a:cubicBezTo>
                    <a:lnTo>
                      <a:pt x="535780" y="148830"/>
                    </a:lnTo>
                    <a:lnTo>
                      <a:pt x="580428" y="148830"/>
                    </a:lnTo>
                    <a:lnTo>
                      <a:pt x="580428" y="89299"/>
                    </a:lnTo>
                    <a:cubicBezTo>
                      <a:pt x="580428" y="81076"/>
                      <a:pt x="587088" y="74416"/>
                      <a:pt x="595311" y="74416"/>
                    </a:cubicBezTo>
                    <a:cubicBezTo>
                      <a:pt x="603534" y="74416"/>
                      <a:pt x="610194" y="81076"/>
                      <a:pt x="610194" y="89299"/>
                    </a:cubicBezTo>
                    <a:lnTo>
                      <a:pt x="610194" y="148830"/>
                    </a:lnTo>
                    <a:lnTo>
                      <a:pt x="654842" y="148830"/>
                    </a:lnTo>
                    <a:lnTo>
                      <a:pt x="654842" y="89299"/>
                    </a:lnTo>
                    <a:cubicBezTo>
                      <a:pt x="654842" y="81076"/>
                      <a:pt x="661502" y="74416"/>
                      <a:pt x="669725" y="74416"/>
                    </a:cubicBezTo>
                    <a:cubicBezTo>
                      <a:pt x="677948" y="74416"/>
                      <a:pt x="684608" y="81076"/>
                      <a:pt x="684608" y="89299"/>
                    </a:cubicBezTo>
                    <a:lnTo>
                      <a:pt x="684608" y="148830"/>
                    </a:lnTo>
                    <a:lnTo>
                      <a:pt x="699491" y="148830"/>
                    </a:lnTo>
                    <a:cubicBezTo>
                      <a:pt x="748790" y="148830"/>
                      <a:pt x="788788" y="188827"/>
                      <a:pt x="788788" y="238127"/>
                    </a:cubicBezTo>
                    <a:lnTo>
                      <a:pt x="788788" y="253010"/>
                    </a:lnTo>
                    <a:lnTo>
                      <a:pt x="848319" y="253010"/>
                    </a:lnTo>
                    <a:cubicBezTo>
                      <a:pt x="856542" y="253010"/>
                      <a:pt x="863202" y="259670"/>
                      <a:pt x="863202" y="267893"/>
                    </a:cubicBezTo>
                    <a:cubicBezTo>
                      <a:pt x="863202" y="276115"/>
                      <a:pt x="856542" y="282775"/>
                      <a:pt x="848319" y="282775"/>
                    </a:cubicBezTo>
                    <a:lnTo>
                      <a:pt x="788788" y="282775"/>
                    </a:lnTo>
                    <a:lnTo>
                      <a:pt x="788788" y="327424"/>
                    </a:lnTo>
                    <a:lnTo>
                      <a:pt x="848319" y="327424"/>
                    </a:lnTo>
                    <a:cubicBezTo>
                      <a:pt x="856542" y="327424"/>
                      <a:pt x="863202" y="334084"/>
                      <a:pt x="863202" y="342307"/>
                    </a:cubicBezTo>
                    <a:cubicBezTo>
                      <a:pt x="863202" y="350529"/>
                      <a:pt x="856542" y="357189"/>
                      <a:pt x="848319" y="357189"/>
                    </a:cubicBezTo>
                    <a:lnTo>
                      <a:pt x="788788" y="357189"/>
                    </a:lnTo>
                    <a:lnTo>
                      <a:pt x="788788" y="401838"/>
                    </a:lnTo>
                    <a:lnTo>
                      <a:pt x="848319" y="401838"/>
                    </a:lnTo>
                    <a:cubicBezTo>
                      <a:pt x="856542" y="401838"/>
                      <a:pt x="863202" y="408498"/>
                      <a:pt x="863202" y="416721"/>
                    </a:cubicBezTo>
                    <a:cubicBezTo>
                      <a:pt x="863202" y="424943"/>
                      <a:pt x="856542" y="431603"/>
                      <a:pt x="848319" y="431603"/>
                    </a:cubicBezTo>
                    <a:lnTo>
                      <a:pt x="788788" y="431603"/>
                    </a:lnTo>
                    <a:lnTo>
                      <a:pt x="788788" y="476252"/>
                    </a:lnTo>
                    <a:lnTo>
                      <a:pt x="848319" y="476252"/>
                    </a:lnTo>
                    <a:cubicBezTo>
                      <a:pt x="856542" y="476252"/>
                      <a:pt x="863202" y="482912"/>
                      <a:pt x="863202" y="491135"/>
                    </a:cubicBezTo>
                    <a:cubicBezTo>
                      <a:pt x="863202" y="499357"/>
                      <a:pt x="856542" y="506018"/>
                      <a:pt x="848319" y="506018"/>
                    </a:cubicBezTo>
                    <a:lnTo>
                      <a:pt x="788788" y="506018"/>
                    </a:lnTo>
                    <a:lnTo>
                      <a:pt x="788788" y="550666"/>
                    </a:lnTo>
                    <a:lnTo>
                      <a:pt x="848319" y="550666"/>
                    </a:lnTo>
                    <a:cubicBezTo>
                      <a:pt x="856542" y="550666"/>
                      <a:pt x="863202" y="557326"/>
                      <a:pt x="863202" y="565549"/>
                    </a:cubicBezTo>
                    <a:cubicBezTo>
                      <a:pt x="863202" y="573772"/>
                      <a:pt x="856542" y="580432"/>
                      <a:pt x="848319" y="580432"/>
                    </a:cubicBezTo>
                    <a:lnTo>
                      <a:pt x="788788" y="580432"/>
                    </a:lnTo>
                    <a:lnTo>
                      <a:pt x="788788" y="625080"/>
                    </a:lnTo>
                    <a:lnTo>
                      <a:pt x="848319" y="625080"/>
                    </a:lnTo>
                    <a:cubicBezTo>
                      <a:pt x="856542" y="625080"/>
                      <a:pt x="863202" y="631740"/>
                      <a:pt x="863202" y="639963"/>
                    </a:cubicBezTo>
                    <a:cubicBezTo>
                      <a:pt x="863202" y="648186"/>
                      <a:pt x="856542" y="654846"/>
                      <a:pt x="848319" y="654846"/>
                    </a:cubicBezTo>
                    <a:lnTo>
                      <a:pt x="788788" y="654846"/>
                    </a:lnTo>
                    <a:cubicBezTo>
                      <a:pt x="788788" y="704145"/>
                      <a:pt x="748790" y="744143"/>
                      <a:pt x="699491" y="744143"/>
                    </a:cubicBezTo>
                    <a:lnTo>
                      <a:pt x="684608" y="744143"/>
                    </a:lnTo>
                    <a:lnTo>
                      <a:pt x="684608" y="803674"/>
                    </a:lnTo>
                    <a:cubicBezTo>
                      <a:pt x="684608" y="811897"/>
                      <a:pt x="677948" y="818557"/>
                      <a:pt x="669725" y="818557"/>
                    </a:cubicBezTo>
                    <a:cubicBezTo>
                      <a:pt x="661502" y="818557"/>
                      <a:pt x="654842" y="811897"/>
                      <a:pt x="654842" y="803674"/>
                    </a:cubicBezTo>
                    <a:lnTo>
                      <a:pt x="654842" y="744143"/>
                    </a:lnTo>
                    <a:lnTo>
                      <a:pt x="610194" y="744143"/>
                    </a:lnTo>
                    <a:lnTo>
                      <a:pt x="610194" y="803674"/>
                    </a:lnTo>
                    <a:cubicBezTo>
                      <a:pt x="610194" y="811897"/>
                      <a:pt x="603534" y="818557"/>
                      <a:pt x="595311" y="818557"/>
                    </a:cubicBezTo>
                    <a:cubicBezTo>
                      <a:pt x="587088" y="818557"/>
                      <a:pt x="580428" y="811897"/>
                      <a:pt x="580428" y="803674"/>
                    </a:cubicBezTo>
                    <a:lnTo>
                      <a:pt x="580428" y="744143"/>
                    </a:lnTo>
                    <a:lnTo>
                      <a:pt x="535780" y="744143"/>
                    </a:lnTo>
                    <a:lnTo>
                      <a:pt x="535780" y="803674"/>
                    </a:lnTo>
                    <a:cubicBezTo>
                      <a:pt x="535780" y="811897"/>
                      <a:pt x="529120" y="818557"/>
                      <a:pt x="520897" y="818557"/>
                    </a:cubicBezTo>
                    <a:cubicBezTo>
                      <a:pt x="512674" y="818557"/>
                      <a:pt x="506014" y="811897"/>
                      <a:pt x="506014" y="803674"/>
                    </a:cubicBezTo>
                    <a:lnTo>
                      <a:pt x="506014" y="744143"/>
                    </a:lnTo>
                    <a:lnTo>
                      <a:pt x="476249" y="744143"/>
                    </a:lnTo>
                    <a:lnTo>
                      <a:pt x="476249" y="781349"/>
                    </a:lnTo>
                    <a:cubicBezTo>
                      <a:pt x="476249" y="824547"/>
                      <a:pt x="451729" y="862014"/>
                      <a:pt x="415824" y="880542"/>
                    </a:cubicBezTo>
                    <a:cubicBezTo>
                      <a:pt x="414633" y="881659"/>
                      <a:pt x="413219" y="882589"/>
                      <a:pt x="411657" y="883259"/>
                    </a:cubicBezTo>
                    <a:cubicBezTo>
                      <a:pt x="388477" y="893342"/>
                      <a:pt x="362283" y="895649"/>
                      <a:pt x="337466" y="889844"/>
                    </a:cubicBezTo>
                    <a:cubicBezTo>
                      <a:pt x="312685" y="884040"/>
                      <a:pt x="290771" y="870459"/>
                      <a:pt x="275404" y="851372"/>
                    </a:cubicBezTo>
                    <a:cubicBezTo>
                      <a:pt x="262940" y="835894"/>
                      <a:pt x="255387" y="817551"/>
                      <a:pt x="253489" y="798463"/>
                    </a:cubicBezTo>
                    <a:close/>
                    <a:moveTo>
                      <a:pt x="759017" y="238131"/>
                    </a:moveTo>
                    <a:cubicBezTo>
                      <a:pt x="759017" y="205240"/>
                      <a:pt x="732376" y="178600"/>
                      <a:pt x="699485" y="178600"/>
                    </a:cubicBezTo>
                    <a:lnTo>
                      <a:pt x="476238" y="178600"/>
                    </a:lnTo>
                    <a:lnTo>
                      <a:pt x="476238" y="223248"/>
                    </a:lnTo>
                    <a:lnTo>
                      <a:pt x="669710" y="223248"/>
                    </a:lnTo>
                    <a:cubicBezTo>
                      <a:pt x="694378" y="223248"/>
                      <a:pt x="714359" y="243229"/>
                      <a:pt x="714359" y="267897"/>
                    </a:cubicBezTo>
                    <a:lnTo>
                      <a:pt x="714359" y="625084"/>
                    </a:lnTo>
                    <a:cubicBezTo>
                      <a:pt x="714359" y="649752"/>
                      <a:pt x="694378" y="669733"/>
                      <a:pt x="669710" y="669733"/>
                    </a:cubicBezTo>
                    <a:lnTo>
                      <a:pt x="476238" y="669733"/>
                    </a:lnTo>
                    <a:lnTo>
                      <a:pt x="476238" y="714381"/>
                    </a:lnTo>
                    <a:lnTo>
                      <a:pt x="699485" y="714381"/>
                    </a:lnTo>
                    <a:cubicBezTo>
                      <a:pt x="732376" y="714381"/>
                      <a:pt x="759017" y="687741"/>
                      <a:pt x="759017" y="654850"/>
                    </a:cubicBezTo>
                    <a:close/>
                    <a:moveTo>
                      <a:pt x="669720" y="253014"/>
                    </a:moveTo>
                    <a:lnTo>
                      <a:pt x="476248" y="253014"/>
                    </a:lnTo>
                    <a:lnTo>
                      <a:pt x="476248" y="639967"/>
                    </a:lnTo>
                    <a:lnTo>
                      <a:pt x="669720" y="639967"/>
                    </a:lnTo>
                    <a:cubicBezTo>
                      <a:pt x="677943" y="639967"/>
                      <a:pt x="684603" y="633307"/>
                      <a:pt x="684603" y="625084"/>
                    </a:cubicBezTo>
                    <a:lnTo>
                      <a:pt x="684603" y="267897"/>
                    </a:lnTo>
                    <a:cubicBezTo>
                      <a:pt x="684603" y="259674"/>
                      <a:pt x="677943" y="253014"/>
                      <a:pt x="669720" y="253014"/>
                    </a:cubicBezTo>
                    <a:close/>
                    <a:moveTo>
                      <a:pt x="446473" y="111625"/>
                    </a:moveTo>
                    <a:cubicBezTo>
                      <a:pt x="446473" y="66418"/>
                      <a:pt x="409824" y="29769"/>
                      <a:pt x="364617" y="29769"/>
                    </a:cubicBezTo>
                    <a:cubicBezTo>
                      <a:pt x="323652" y="29769"/>
                      <a:pt x="289645" y="59907"/>
                      <a:pt x="283692" y="99235"/>
                    </a:cubicBezTo>
                    <a:lnTo>
                      <a:pt x="282203" y="108982"/>
                    </a:lnTo>
                    <a:cubicBezTo>
                      <a:pt x="294221" y="117577"/>
                      <a:pt x="304193" y="128628"/>
                      <a:pt x="311485" y="141315"/>
                    </a:cubicBezTo>
                    <a:cubicBezTo>
                      <a:pt x="315541" y="148459"/>
                      <a:pt x="313085" y="157574"/>
                      <a:pt x="305941" y="161630"/>
                    </a:cubicBezTo>
                    <a:cubicBezTo>
                      <a:pt x="298835" y="165723"/>
                      <a:pt x="289719" y="163267"/>
                      <a:pt x="285626" y="156123"/>
                    </a:cubicBezTo>
                    <a:cubicBezTo>
                      <a:pt x="280455" y="147082"/>
                      <a:pt x="273310" y="139157"/>
                      <a:pt x="264642" y="133018"/>
                    </a:cubicBezTo>
                    <a:cubicBezTo>
                      <a:pt x="259582" y="129371"/>
                      <a:pt x="254075" y="126432"/>
                      <a:pt x="248233" y="124162"/>
                    </a:cubicBezTo>
                    <a:lnTo>
                      <a:pt x="244698" y="122972"/>
                    </a:lnTo>
                    <a:cubicBezTo>
                      <a:pt x="238708" y="120925"/>
                      <a:pt x="232308" y="119623"/>
                      <a:pt x="225648" y="119214"/>
                    </a:cubicBezTo>
                    <a:cubicBezTo>
                      <a:pt x="225351" y="119214"/>
                      <a:pt x="225053" y="119177"/>
                      <a:pt x="224793" y="119177"/>
                    </a:cubicBezTo>
                    <a:cubicBezTo>
                      <a:pt x="224160" y="119139"/>
                      <a:pt x="223528" y="119102"/>
                      <a:pt x="222895" y="119102"/>
                    </a:cubicBezTo>
                    <a:cubicBezTo>
                      <a:pt x="222225" y="119065"/>
                      <a:pt x="221556" y="119065"/>
                      <a:pt x="220886" y="119065"/>
                    </a:cubicBezTo>
                    <a:cubicBezTo>
                      <a:pt x="180182" y="119065"/>
                      <a:pt x="147179" y="151807"/>
                      <a:pt x="146695" y="192363"/>
                    </a:cubicBezTo>
                    <a:cubicBezTo>
                      <a:pt x="146844" y="201255"/>
                      <a:pt x="148629" y="210074"/>
                      <a:pt x="152052" y="218371"/>
                    </a:cubicBezTo>
                    <a:cubicBezTo>
                      <a:pt x="156034" y="227970"/>
                      <a:pt x="162099" y="236677"/>
                      <a:pt x="169838" y="243821"/>
                    </a:cubicBezTo>
                    <a:cubicBezTo>
                      <a:pt x="175902" y="249402"/>
                      <a:pt x="176274" y="258815"/>
                      <a:pt x="170693" y="264842"/>
                    </a:cubicBezTo>
                    <a:cubicBezTo>
                      <a:pt x="165112" y="270907"/>
                      <a:pt x="155699" y="271279"/>
                      <a:pt x="149672" y="265698"/>
                    </a:cubicBezTo>
                    <a:cubicBezTo>
                      <a:pt x="139811" y="256582"/>
                      <a:pt x="131849" y="245717"/>
                      <a:pt x="126269" y="233625"/>
                    </a:cubicBezTo>
                    <a:lnTo>
                      <a:pt x="119385" y="234221"/>
                    </a:lnTo>
                    <a:cubicBezTo>
                      <a:pt x="69231" y="238351"/>
                      <a:pt x="29753" y="280432"/>
                      <a:pt x="29753" y="331662"/>
                    </a:cubicBezTo>
                    <a:cubicBezTo>
                      <a:pt x="29753" y="366748"/>
                      <a:pt x="48208" y="397518"/>
                      <a:pt x="76039" y="414820"/>
                    </a:cubicBezTo>
                    <a:lnTo>
                      <a:pt x="93973" y="425945"/>
                    </a:lnTo>
                    <a:cubicBezTo>
                      <a:pt x="95201" y="425610"/>
                      <a:pt x="96428" y="425275"/>
                      <a:pt x="97693" y="424940"/>
                    </a:cubicBezTo>
                    <a:cubicBezTo>
                      <a:pt x="119310" y="419508"/>
                      <a:pt x="141969" y="419657"/>
                      <a:pt x="163550" y="425312"/>
                    </a:cubicBezTo>
                    <a:cubicBezTo>
                      <a:pt x="171512" y="427396"/>
                      <a:pt x="176237" y="435544"/>
                      <a:pt x="174154" y="443507"/>
                    </a:cubicBezTo>
                    <a:cubicBezTo>
                      <a:pt x="172071" y="451432"/>
                      <a:pt x="163923" y="456194"/>
                      <a:pt x="155960" y="454111"/>
                    </a:cubicBezTo>
                    <a:cubicBezTo>
                      <a:pt x="139254" y="449721"/>
                      <a:pt x="121692" y="449609"/>
                      <a:pt x="104949" y="453813"/>
                    </a:cubicBezTo>
                    <a:cubicBezTo>
                      <a:pt x="88206" y="458018"/>
                      <a:pt x="72876" y="466389"/>
                      <a:pt x="60486" y="478035"/>
                    </a:cubicBezTo>
                    <a:cubicBezTo>
                      <a:pt x="48096" y="489682"/>
                      <a:pt x="38980" y="504229"/>
                      <a:pt x="34032" y="520228"/>
                    </a:cubicBezTo>
                    <a:cubicBezTo>
                      <a:pt x="32023" y="526777"/>
                      <a:pt x="30721" y="533474"/>
                      <a:pt x="30125" y="540246"/>
                    </a:cubicBezTo>
                    <a:cubicBezTo>
                      <a:pt x="29902" y="542962"/>
                      <a:pt x="29753" y="545753"/>
                      <a:pt x="29753" y="548543"/>
                    </a:cubicBezTo>
                    <a:cubicBezTo>
                      <a:pt x="29753" y="551408"/>
                      <a:pt x="29902" y="554236"/>
                      <a:pt x="30125" y="557026"/>
                    </a:cubicBezTo>
                    <a:cubicBezTo>
                      <a:pt x="30497" y="561194"/>
                      <a:pt x="31167" y="565398"/>
                      <a:pt x="32097" y="569528"/>
                    </a:cubicBezTo>
                    <a:cubicBezTo>
                      <a:pt x="35744" y="585824"/>
                      <a:pt x="43668" y="601005"/>
                      <a:pt x="55092" y="613544"/>
                    </a:cubicBezTo>
                    <a:cubicBezTo>
                      <a:pt x="66514" y="626083"/>
                      <a:pt x="81100" y="635571"/>
                      <a:pt x="97433" y="641040"/>
                    </a:cubicBezTo>
                    <a:cubicBezTo>
                      <a:pt x="113805" y="646546"/>
                      <a:pt x="131329" y="647774"/>
                      <a:pt x="148333" y="644686"/>
                    </a:cubicBezTo>
                    <a:cubicBezTo>
                      <a:pt x="165337" y="641561"/>
                      <a:pt x="181186" y="634230"/>
                      <a:pt x="194395" y="623403"/>
                    </a:cubicBezTo>
                    <a:cubicBezTo>
                      <a:pt x="200720" y="618157"/>
                      <a:pt x="210096" y="619087"/>
                      <a:pt x="215342" y="625450"/>
                    </a:cubicBezTo>
                    <a:cubicBezTo>
                      <a:pt x="220551" y="631812"/>
                      <a:pt x="219621" y="641188"/>
                      <a:pt x="213258" y="646397"/>
                    </a:cubicBezTo>
                    <a:cubicBezTo>
                      <a:pt x="196143" y="660462"/>
                      <a:pt x="175642" y="669950"/>
                      <a:pt x="153690" y="673967"/>
                    </a:cubicBezTo>
                    <a:cubicBezTo>
                      <a:pt x="151383" y="674376"/>
                      <a:pt x="149039" y="674749"/>
                      <a:pt x="146695" y="675046"/>
                    </a:cubicBezTo>
                    <a:lnTo>
                      <a:pt x="146695" y="699714"/>
                    </a:lnTo>
                    <a:cubicBezTo>
                      <a:pt x="146695" y="740679"/>
                      <a:pt x="179921" y="773905"/>
                      <a:pt x="220886" y="773905"/>
                    </a:cubicBezTo>
                    <a:cubicBezTo>
                      <a:pt x="229258" y="773905"/>
                      <a:pt x="237258" y="772529"/>
                      <a:pt x="244699" y="769998"/>
                    </a:cubicBezTo>
                    <a:lnTo>
                      <a:pt x="255637" y="766315"/>
                    </a:lnTo>
                    <a:cubicBezTo>
                      <a:pt x="259618" y="749386"/>
                      <a:pt x="268139" y="733573"/>
                      <a:pt x="280455" y="720327"/>
                    </a:cubicBezTo>
                    <a:cubicBezTo>
                      <a:pt x="286073" y="714337"/>
                      <a:pt x="295486" y="714002"/>
                      <a:pt x="301514" y="719620"/>
                    </a:cubicBezTo>
                    <a:cubicBezTo>
                      <a:pt x="307504" y="725239"/>
                      <a:pt x="307839" y="734652"/>
                      <a:pt x="302220" y="740642"/>
                    </a:cubicBezTo>
                    <a:cubicBezTo>
                      <a:pt x="290128" y="753590"/>
                      <a:pt x="283468" y="769701"/>
                      <a:pt x="282798" y="786183"/>
                    </a:cubicBezTo>
                    <a:cubicBezTo>
                      <a:pt x="282798" y="786667"/>
                      <a:pt x="282761" y="787188"/>
                      <a:pt x="282761" y="787671"/>
                    </a:cubicBezTo>
                    <a:lnTo>
                      <a:pt x="283691" y="793736"/>
                    </a:lnTo>
                    <a:cubicBezTo>
                      <a:pt x="289644" y="833064"/>
                      <a:pt x="323651" y="863202"/>
                      <a:pt x="364616" y="863202"/>
                    </a:cubicBezTo>
                    <a:cubicBezTo>
                      <a:pt x="409823" y="863202"/>
                      <a:pt x="446472" y="826553"/>
                      <a:pt x="446472" y="781346"/>
                    </a:cubicBezTo>
                    <a:lnTo>
                      <a:pt x="446472" y="550660"/>
                    </a:lnTo>
                    <a:lnTo>
                      <a:pt x="401824" y="550660"/>
                    </a:lnTo>
                    <a:cubicBezTo>
                      <a:pt x="393601" y="550660"/>
                      <a:pt x="386941" y="557320"/>
                      <a:pt x="386941" y="565543"/>
                    </a:cubicBezTo>
                    <a:lnTo>
                      <a:pt x="386941" y="627604"/>
                    </a:lnTo>
                    <a:cubicBezTo>
                      <a:pt x="404279" y="633743"/>
                      <a:pt x="416707" y="650300"/>
                      <a:pt x="416707" y="669722"/>
                    </a:cubicBezTo>
                    <a:cubicBezTo>
                      <a:pt x="416707" y="694390"/>
                      <a:pt x="396726" y="714371"/>
                      <a:pt x="372058" y="714371"/>
                    </a:cubicBezTo>
                    <a:cubicBezTo>
                      <a:pt x="347390" y="714371"/>
                      <a:pt x="327410" y="694390"/>
                      <a:pt x="327410" y="669722"/>
                    </a:cubicBezTo>
                    <a:cubicBezTo>
                      <a:pt x="327410" y="650300"/>
                      <a:pt x="339837" y="633744"/>
                      <a:pt x="357175" y="627604"/>
                    </a:cubicBezTo>
                    <a:lnTo>
                      <a:pt x="357175" y="565543"/>
                    </a:lnTo>
                    <a:cubicBezTo>
                      <a:pt x="357175" y="540875"/>
                      <a:pt x="377156" y="520894"/>
                      <a:pt x="401824" y="520894"/>
                    </a:cubicBezTo>
                    <a:lnTo>
                      <a:pt x="446472" y="520894"/>
                    </a:lnTo>
                    <a:lnTo>
                      <a:pt x="446472" y="461363"/>
                    </a:lnTo>
                    <a:lnTo>
                      <a:pt x="324876" y="461363"/>
                    </a:lnTo>
                    <a:cubicBezTo>
                      <a:pt x="318737" y="478701"/>
                      <a:pt x="302180" y="491129"/>
                      <a:pt x="282758" y="491129"/>
                    </a:cubicBezTo>
                    <a:cubicBezTo>
                      <a:pt x="258090" y="491129"/>
                      <a:pt x="238109" y="471148"/>
                      <a:pt x="238109" y="446480"/>
                    </a:cubicBezTo>
                    <a:cubicBezTo>
                      <a:pt x="238109" y="421812"/>
                      <a:pt x="258090" y="401832"/>
                      <a:pt x="282758" y="401832"/>
                    </a:cubicBezTo>
                    <a:cubicBezTo>
                      <a:pt x="302180" y="401832"/>
                      <a:pt x="318736" y="414259"/>
                      <a:pt x="324876" y="431597"/>
                    </a:cubicBezTo>
                    <a:lnTo>
                      <a:pt x="446472" y="431597"/>
                    </a:lnTo>
                    <a:lnTo>
                      <a:pt x="446472" y="372066"/>
                    </a:lnTo>
                    <a:lnTo>
                      <a:pt x="401824" y="372066"/>
                    </a:lnTo>
                    <a:cubicBezTo>
                      <a:pt x="377156" y="372066"/>
                      <a:pt x="357175" y="352086"/>
                      <a:pt x="357175" y="327418"/>
                    </a:cubicBezTo>
                    <a:lnTo>
                      <a:pt x="357175" y="265357"/>
                    </a:lnTo>
                    <a:cubicBezTo>
                      <a:pt x="339837" y="259217"/>
                      <a:pt x="327410" y="242660"/>
                      <a:pt x="327410" y="223238"/>
                    </a:cubicBezTo>
                    <a:cubicBezTo>
                      <a:pt x="327410" y="198570"/>
                      <a:pt x="347390" y="178590"/>
                      <a:pt x="372058" y="178590"/>
                    </a:cubicBezTo>
                    <a:cubicBezTo>
                      <a:pt x="396726" y="178590"/>
                      <a:pt x="416707" y="198570"/>
                      <a:pt x="416707" y="223238"/>
                    </a:cubicBezTo>
                    <a:cubicBezTo>
                      <a:pt x="416707" y="242660"/>
                      <a:pt x="404279" y="259217"/>
                      <a:pt x="386941" y="265357"/>
                    </a:cubicBezTo>
                    <a:lnTo>
                      <a:pt x="386941" y="327418"/>
                    </a:lnTo>
                    <a:cubicBezTo>
                      <a:pt x="386941" y="335640"/>
                      <a:pt x="393601" y="342301"/>
                      <a:pt x="401824" y="342301"/>
                    </a:cubicBezTo>
                    <a:lnTo>
                      <a:pt x="446472" y="342301"/>
                    </a:lnTo>
                    <a:close/>
                    <a:moveTo>
                      <a:pt x="372059" y="238126"/>
                    </a:moveTo>
                    <a:cubicBezTo>
                      <a:pt x="380282" y="238126"/>
                      <a:pt x="386942" y="231466"/>
                      <a:pt x="386942" y="223243"/>
                    </a:cubicBezTo>
                    <a:cubicBezTo>
                      <a:pt x="386942" y="215021"/>
                      <a:pt x="380282" y="208361"/>
                      <a:pt x="372059" y="208361"/>
                    </a:cubicBezTo>
                    <a:cubicBezTo>
                      <a:pt x="363836" y="208361"/>
                      <a:pt x="357176" y="215021"/>
                      <a:pt x="357176" y="223243"/>
                    </a:cubicBezTo>
                    <a:cubicBezTo>
                      <a:pt x="357176" y="231466"/>
                      <a:pt x="363836" y="238126"/>
                      <a:pt x="372059" y="238126"/>
                    </a:cubicBezTo>
                    <a:close/>
                    <a:moveTo>
                      <a:pt x="386942" y="669723"/>
                    </a:moveTo>
                    <a:cubicBezTo>
                      <a:pt x="386942" y="677946"/>
                      <a:pt x="380282" y="684606"/>
                      <a:pt x="372059" y="684606"/>
                    </a:cubicBezTo>
                    <a:cubicBezTo>
                      <a:pt x="363836" y="684606"/>
                      <a:pt x="357176" y="677946"/>
                      <a:pt x="357176" y="669723"/>
                    </a:cubicBezTo>
                    <a:cubicBezTo>
                      <a:pt x="357176" y="661500"/>
                      <a:pt x="363836" y="654840"/>
                      <a:pt x="372059" y="654840"/>
                    </a:cubicBezTo>
                    <a:cubicBezTo>
                      <a:pt x="380282" y="654840"/>
                      <a:pt x="386942" y="661500"/>
                      <a:pt x="386942" y="669723"/>
                    </a:cubicBezTo>
                    <a:close/>
                    <a:moveTo>
                      <a:pt x="297645" y="446476"/>
                    </a:moveTo>
                    <a:cubicBezTo>
                      <a:pt x="297645" y="454699"/>
                      <a:pt x="290985" y="461359"/>
                      <a:pt x="282762" y="461359"/>
                    </a:cubicBezTo>
                    <a:cubicBezTo>
                      <a:pt x="274539" y="461359"/>
                      <a:pt x="267879" y="454699"/>
                      <a:pt x="267879" y="446476"/>
                    </a:cubicBezTo>
                    <a:cubicBezTo>
                      <a:pt x="267879" y="438253"/>
                      <a:pt x="274539" y="431593"/>
                      <a:pt x="282762" y="431593"/>
                    </a:cubicBezTo>
                    <a:cubicBezTo>
                      <a:pt x="290985" y="431593"/>
                      <a:pt x="297645" y="438253"/>
                      <a:pt x="297645" y="4464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16C6DDD1-D6E6-6B1F-79AB-F59BA4A9347D}"/>
              </a:ext>
            </a:extLst>
          </p:cNvPr>
          <p:cNvSpPr txBox="1"/>
          <p:nvPr/>
        </p:nvSpPr>
        <p:spPr>
          <a:xfrm>
            <a:off x="2032504" y="5169828"/>
            <a:ext cx="906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AMX" pitchFamily="2" charset="0"/>
              </a:rPr>
              <a:t>Evolução acompanhando o crescimento e a maturidade da News.</a:t>
            </a:r>
          </a:p>
        </p:txBody>
      </p: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12E5AE77-03D4-A531-FBAD-FEEF1AFEF24E}"/>
              </a:ext>
            </a:extLst>
          </p:cNvPr>
          <p:cNvGrpSpPr/>
          <p:nvPr/>
        </p:nvGrpSpPr>
        <p:grpSpPr>
          <a:xfrm>
            <a:off x="660299" y="4802692"/>
            <a:ext cx="1168952" cy="1159958"/>
            <a:chOff x="848264" y="4255470"/>
            <a:chExt cx="1269272" cy="1259506"/>
          </a:xfrm>
        </p:grpSpPr>
        <p:grpSp>
          <p:nvGrpSpPr>
            <p:cNvPr id="75" name="Agrupar 74">
              <a:extLst>
                <a:ext uri="{FF2B5EF4-FFF2-40B4-BE49-F238E27FC236}">
                  <a16:creationId xmlns:a16="http://schemas.microsoft.com/office/drawing/2014/main" id="{27B5AF4D-47D0-EA59-1C65-AA60C83736E4}"/>
                </a:ext>
              </a:extLst>
            </p:cNvPr>
            <p:cNvGrpSpPr/>
            <p:nvPr/>
          </p:nvGrpSpPr>
          <p:grpSpPr>
            <a:xfrm>
              <a:off x="848264" y="4255470"/>
              <a:ext cx="1269272" cy="1259506"/>
              <a:chOff x="2584074" y="4620523"/>
              <a:chExt cx="1069696" cy="1061465"/>
            </a:xfrm>
          </p:grpSpPr>
          <p:sp>
            <p:nvSpPr>
              <p:cNvPr id="73" name="Elipse 72">
                <a:extLst>
                  <a:ext uri="{FF2B5EF4-FFF2-40B4-BE49-F238E27FC236}">
                    <a16:creationId xmlns:a16="http://schemas.microsoft.com/office/drawing/2014/main" id="{827761D2-C5E5-9CE4-A1E1-0FE41CF81E8C}"/>
                  </a:ext>
                </a:extLst>
              </p:cNvPr>
              <p:cNvSpPr/>
              <p:nvPr/>
            </p:nvSpPr>
            <p:spPr>
              <a:xfrm>
                <a:off x="2655513" y="4683731"/>
                <a:ext cx="998257" cy="998257"/>
              </a:xfrm>
              <a:prstGeom prst="ellipse">
                <a:avLst/>
              </a:prstGeom>
              <a:solidFill>
                <a:srgbClr val="DA291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4" name="Elipse 73">
                <a:extLst>
                  <a:ext uri="{FF2B5EF4-FFF2-40B4-BE49-F238E27FC236}">
                    <a16:creationId xmlns:a16="http://schemas.microsoft.com/office/drawing/2014/main" id="{5F1D05F0-B41C-9A24-FD90-8398FA0B646D}"/>
                  </a:ext>
                </a:extLst>
              </p:cNvPr>
              <p:cNvSpPr/>
              <p:nvPr/>
            </p:nvSpPr>
            <p:spPr>
              <a:xfrm>
                <a:off x="2584074" y="4620523"/>
                <a:ext cx="998257" cy="998257"/>
              </a:xfrm>
              <a:prstGeom prst="ellipse">
                <a:avLst/>
              </a:prstGeom>
              <a:noFill/>
              <a:ln>
                <a:solidFill>
                  <a:srgbClr val="DA291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42" name="Agrupar 41">
              <a:extLst>
                <a:ext uri="{FF2B5EF4-FFF2-40B4-BE49-F238E27FC236}">
                  <a16:creationId xmlns:a16="http://schemas.microsoft.com/office/drawing/2014/main" id="{A16A9360-562A-93EA-749D-5A216606D63A}"/>
                </a:ext>
              </a:extLst>
            </p:cNvPr>
            <p:cNvGrpSpPr/>
            <p:nvPr/>
          </p:nvGrpSpPr>
          <p:grpSpPr>
            <a:xfrm>
              <a:off x="1096063" y="4548240"/>
              <a:ext cx="851066" cy="748966"/>
              <a:chOff x="10448528" y="3380184"/>
              <a:chExt cx="904886" cy="796329"/>
            </a:xfrm>
            <a:solidFill>
              <a:schemeClr val="bg1"/>
            </a:solidFill>
          </p:grpSpPr>
          <p:sp>
            <p:nvSpPr>
              <p:cNvPr id="10" name="Forma Livre: Forma 9">
                <a:extLst>
                  <a:ext uri="{FF2B5EF4-FFF2-40B4-BE49-F238E27FC236}">
                    <a16:creationId xmlns:a16="http://schemas.microsoft.com/office/drawing/2014/main" id="{27EA1550-C2BF-2B88-6433-1A9FA74022AF}"/>
                  </a:ext>
                </a:extLst>
              </p:cNvPr>
              <p:cNvSpPr/>
              <p:nvPr/>
            </p:nvSpPr>
            <p:spPr>
              <a:xfrm>
                <a:off x="10912636" y="3625861"/>
                <a:ext cx="440778" cy="550551"/>
              </a:xfrm>
              <a:custGeom>
                <a:avLst/>
                <a:gdLst>
                  <a:gd name="csX0" fmla="*/ 402009 w 440778"/>
                  <a:gd name="csY0" fmla="*/ 206722 h 550551"/>
                  <a:gd name="csX1" fmla="*/ 370346 w 440778"/>
                  <a:gd name="csY1" fmla="*/ 202108 h 550551"/>
                  <a:gd name="csX2" fmla="*/ 362012 w 440778"/>
                  <a:gd name="csY2" fmla="*/ 182203 h 550551"/>
                  <a:gd name="csX3" fmla="*/ 381173 w 440778"/>
                  <a:gd name="csY3" fmla="*/ 156456 h 550551"/>
                  <a:gd name="csX4" fmla="*/ 377006 w 440778"/>
                  <a:gd name="csY4" fmla="*/ 97483 h 550551"/>
                  <a:gd name="csX5" fmla="*/ 343148 w 440778"/>
                  <a:gd name="csY5" fmla="*/ 63624 h 550551"/>
                  <a:gd name="csX6" fmla="*/ 284212 w 440778"/>
                  <a:gd name="csY6" fmla="*/ 59383 h 550551"/>
                  <a:gd name="csX7" fmla="*/ 258613 w 440778"/>
                  <a:gd name="csY7" fmla="*/ 78581 h 550551"/>
                  <a:gd name="csX8" fmla="*/ 238521 w 440778"/>
                  <a:gd name="csY8" fmla="*/ 70210 h 550551"/>
                  <a:gd name="csX9" fmla="*/ 233907 w 440778"/>
                  <a:gd name="csY9" fmla="*/ 38658 h 550551"/>
                  <a:gd name="csX10" fmla="*/ 189222 w 440778"/>
                  <a:gd name="csY10" fmla="*/ 0 h 550551"/>
                  <a:gd name="csX11" fmla="*/ 145169 w 440778"/>
                  <a:gd name="csY11" fmla="*/ 0 h 550551"/>
                  <a:gd name="csX12" fmla="*/ 129914 w 440778"/>
                  <a:gd name="csY12" fmla="*/ 15255 h 550551"/>
                  <a:gd name="csX13" fmla="*/ 145169 w 440778"/>
                  <a:gd name="csY13" fmla="*/ 30510 h 550551"/>
                  <a:gd name="csX14" fmla="*/ 189222 w 440778"/>
                  <a:gd name="csY14" fmla="*/ 30510 h 550551"/>
                  <a:gd name="csX15" fmla="*/ 203658 w 440778"/>
                  <a:gd name="csY15" fmla="*/ 42938 h 550551"/>
                  <a:gd name="csX16" fmla="*/ 209537 w 440778"/>
                  <a:gd name="csY16" fmla="*/ 83196 h 550551"/>
                  <a:gd name="csX17" fmla="*/ 218838 w 440778"/>
                  <a:gd name="csY17" fmla="*/ 95102 h 550551"/>
                  <a:gd name="csX18" fmla="*/ 255004 w 440778"/>
                  <a:gd name="csY18" fmla="*/ 110134 h 550551"/>
                  <a:gd name="csX19" fmla="*/ 269998 w 440778"/>
                  <a:gd name="csY19" fmla="*/ 108236 h 550551"/>
                  <a:gd name="csX20" fmla="*/ 302480 w 440778"/>
                  <a:gd name="csY20" fmla="*/ 83828 h 550551"/>
                  <a:gd name="csX21" fmla="*/ 321568 w 440778"/>
                  <a:gd name="csY21" fmla="*/ 85168 h 550551"/>
                  <a:gd name="csX22" fmla="*/ 355426 w 440778"/>
                  <a:gd name="csY22" fmla="*/ 119064 h 550551"/>
                  <a:gd name="csX23" fmla="*/ 356766 w 440778"/>
                  <a:gd name="csY23" fmla="*/ 138076 h 550551"/>
                  <a:gd name="csX24" fmla="*/ 332321 w 440778"/>
                  <a:gd name="csY24" fmla="*/ 170930 h 550551"/>
                  <a:gd name="csX25" fmla="*/ 330497 w 440778"/>
                  <a:gd name="csY25" fmla="*/ 185961 h 550551"/>
                  <a:gd name="csX26" fmla="*/ 345529 w 440778"/>
                  <a:gd name="csY26" fmla="*/ 221903 h 550551"/>
                  <a:gd name="csX27" fmla="*/ 357398 w 440778"/>
                  <a:gd name="csY27" fmla="*/ 231093 h 550551"/>
                  <a:gd name="csX28" fmla="*/ 397768 w 440778"/>
                  <a:gd name="csY28" fmla="*/ 236972 h 550551"/>
                  <a:gd name="csX29" fmla="*/ 410306 w 440778"/>
                  <a:gd name="csY29" fmla="*/ 251371 h 550551"/>
                  <a:gd name="csX30" fmla="*/ 410306 w 440778"/>
                  <a:gd name="csY30" fmla="*/ 299256 h 550551"/>
                  <a:gd name="csX31" fmla="*/ 397656 w 440778"/>
                  <a:gd name="csY31" fmla="*/ 313655 h 550551"/>
                  <a:gd name="csX32" fmla="*/ 357398 w 440778"/>
                  <a:gd name="csY32" fmla="*/ 319534 h 550551"/>
                  <a:gd name="csX33" fmla="*/ 345529 w 440778"/>
                  <a:gd name="csY33" fmla="*/ 328724 h 550551"/>
                  <a:gd name="csX34" fmla="*/ 330497 w 440778"/>
                  <a:gd name="csY34" fmla="*/ 364665 h 550551"/>
                  <a:gd name="csX35" fmla="*/ 332321 w 440778"/>
                  <a:gd name="csY35" fmla="*/ 379697 h 550551"/>
                  <a:gd name="csX36" fmla="*/ 356877 w 440778"/>
                  <a:gd name="csY36" fmla="*/ 412662 h 550551"/>
                  <a:gd name="csX37" fmla="*/ 355426 w 440778"/>
                  <a:gd name="csY37" fmla="*/ 431563 h 550551"/>
                  <a:gd name="csX38" fmla="*/ 321567 w 440778"/>
                  <a:gd name="csY38" fmla="*/ 465422 h 550551"/>
                  <a:gd name="csX39" fmla="*/ 302555 w 440778"/>
                  <a:gd name="csY39" fmla="*/ 466798 h 550551"/>
                  <a:gd name="csX40" fmla="*/ 269961 w 440778"/>
                  <a:gd name="csY40" fmla="*/ 442353 h 550551"/>
                  <a:gd name="csX41" fmla="*/ 254967 w 440778"/>
                  <a:gd name="csY41" fmla="*/ 440456 h 550551"/>
                  <a:gd name="csX42" fmla="*/ 218801 w 440778"/>
                  <a:gd name="csY42" fmla="*/ 455487 h 550551"/>
                  <a:gd name="csX43" fmla="*/ 209500 w 440778"/>
                  <a:gd name="csY43" fmla="*/ 467394 h 550551"/>
                  <a:gd name="csX44" fmla="*/ 203621 w 440778"/>
                  <a:gd name="csY44" fmla="*/ 507763 h 550551"/>
                  <a:gd name="csX45" fmla="*/ 189222 w 440778"/>
                  <a:gd name="csY45" fmla="*/ 520042 h 550551"/>
                  <a:gd name="csX46" fmla="*/ 141337 w 440778"/>
                  <a:gd name="csY46" fmla="*/ 520042 h 550551"/>
                  <a:gd name="csX47" fmla="*/ 126901 w 440778"/>
                  <a:gd name="csY47" fmla="*/ 507652 h 550551"/>
                  <a:gd name="csX48" fmla="*/ 121059 w 440778"/>
                  <a:gd name="csY48" fmla="*/ 467171 h 550551"/>
                  <a:gd name="csX49" fmla="*/ 111832 w 440778"/>
                  <a:gd name="csY49" fmla="*/ 455264 h 550551"/>
                  <a:gd name="csX50" fmla="*/ 75741 w 440778"/>
                  <a:gd name="csY50" fmla="*/ 440419 h 550551"/>
                  <a:gd name="csX51" fmla="*/ 60858 w 440778"/>
                  <a:gd name="csY51" fmla="*/ 442353 h 550551"/>
                  <a:gd name="csX52" fmla="*/ 28414 w 440778"/>
                  <a:gd name="csY52" fmla="*/ 466687 h 550551"/>
                  <a:gd name="csX53" fmla="*/ 17289 w 440778"/>
                  <a:gd name="csY53" fmla="*/ 469478 h 550551"/>
                  <a:gd name="csX54" fmla="*/ 136 w 440778"/>
                  <a:gd name="csY54" fmla="*/ 482612 h 550551"/>
                  <a:gd name="csX55" fmla="*/ 13270 w 440778"/>
                  <a:gd name="csY55" fmla="*/ 499764 h 550551"/>
                  <a:gd name="csX56" fmla="*/ 46608 w 440778"/>
                  <a:gd name="csY56" fmla="*/ 491244 h 550551"/>
                  <a:gd name="csX57" fmla="*/ 72280 w 440778"/>
                  <a:gd name="csY57" fmla="*/ 471934 h 550551"/>
                  <a:gd name="csX58" fmla="*/ 92037 w 440778"/>
                  <a:gd name="csY58" fmla="*/ 480082 h 550551"/>
                  <a:gd name="csX59" fmla="*/ 96651 w 440778"/>
                  <a:gd name="csY59" fmla="*/ 512155 h 550551"/>
                  <a:gd name="csX60" fmla="*/ 141299 w 440778"/>
                  <a:gd name="csY60" fmla="*/ 550552 h 550551"/>
                  <a:gd name="csX61" fmla="*/ 189184 w 440778"/>
                  <a:gd name="csY61" fmla="*/ 550552 h 550551"/>
                  <a:gd name="csX62" fmla="*/ 233833 w 440778"/>
                  <a:gd name="csY62" fmla="*/ 512042 h 550551"/>
                  <a:gd name="csX63" fmla="*/ 238446 w 440778"/>
                  <a:gd name="csY63" fmla="*/ 480379 h 550551"/>
                  <a:gd name="csX64" fmla="*/ 258538 w 440778"/>
                  <a:gd name="csY64" fmla="*/ 472008 h 550551"/>
                  <a:gd name="csX65" fmla="*/ 284211 w 440778"/>
                  <a:gd name="csY65" fmla="*/ 491243 h 550551"/>
                  <a:gd name="csX66" fmla="*/ 343073 w 440778"/>
                  <a:gd name="csY66" fmla="*/ 487002 h 550551"/>
                  <a:gd name="csX67" fmla="*/ 376931 w 440778"/>
                  <a:gd name="csY67" fmla="*/ 453143 h 550551"/>
                  <a:gd name="csX68" fmla="*/ 381210 w 440778"/>
                  <a:gd name="csY68" fmla="*/ 394245 h 550551"/>
                  <a:gd name="csX69" fmla="*/ 361974 w 440778"/>
                  <a:gd name="csY69" fmla="*/ 368386 h 550551"/>
                  <a:gd name="csX70" fmla="*/ 370309 w 440778"/>
                  <a:gd name="csY70" fmla="*/ 348481 h 550551"/>
                  <a:gd name="csX71" fmla="*/ 401860 w 440778"/>
                  <a:gd name="csY71" fmla="*/ 343867 h 550551"/>
                  <a:gd name="csX72" fmla="*/ 440778 w 440778"/>
                  <a:gd name="csY72" fmla="*/ 299219 h 550551"/>
                  <a:gd name="csX73" fmla="*/ 440778 w 440778"/>
                  <a:gd name="csY73" fmla="*/ 251334 h 550551"/>
                  <a:gd name="csX74" fmla="*/ 402009 w 440778"/>
                  <a:gd name="csY74" fmla="*/ 206685 h 5505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</a:cxnLst>
                <a:rect l="l" t="t" r="r" b="b"/>
                <a:pathLst>
                  <a:path w="440778" h="550551">
                    <a:moveTo>
                      <a:pt x="402009" y="206722"/>
                    </a:moveTo>
                    <a:lnTo>
                      <a:pt x="370346" y="202108"/>
                    </a:lnTo>
                    <a:lnTo>
                      <a:pt x="362012" y="182203"/>
                    </a:lnTo>
                    <a:lnTo>
                      <a:pt x="381173" y="156456"/>
                    </a:lnTo>
                    <a:cubicBezTo>
                      <a:pt x="394717" y="138671"/>
                      <a:pt x="392894" y="113296"/>
                      <a:pt x="377006" y="97483"/>
                    </a:cubicBezTo>
                    <a:lnTo>
                      <a:pt x="343148" y="63624"/>
                    </a:lnTo>
                    <a:cubicBezTo>
                      <a:pt x="327223" y="47662"/>
                      <a:pt x="302481" y="45802"/>
                      <a:pt x="284212" y="59383"/>
                    </a:cubicBezTo>
                    <a:lnTo>
                      <a:pt x="258613" y="78581"/>
                    </a:lnTo>
                    <a:lnTo>
                      <a:pt x="238521" y="70210"/>
                    </a:lnTo>
                    <a:lnTo>
                      <a:pt x="233907" y="38658"/>
                    </a:lnTo>
                    <a:cubicBezTo>
                      <a:pt x="230819" y="16259"/>
                      <a:pt x="212030" y="0"/>
                      <a:pt x="189222" y="0"/>
                    </a:cubicBezTo>
                    <a:lnTo>
                      <a:pt x="145169" y="0"/>
                    </a:lnTo>
                    <a:cubicBezTo>
                      <a:pt x="136723" y="0"/>
                      <a:pt x="129914" y="6846"/>
                      <a:pt x="129914" y="15255"/>
                    </a:cubicBezTo>
                    <a:cubicBezTo>
                      <a:pt x="129914" y="23701"/>
                      <a:pt x="136760" y="30510"/>
                      <a:pt x="145169" y="30510"/>
                    </a:cubicBezTo>
                    <a:lnTo>
                      <a:pt x="189222" y="30510"/>
                    </a:lnTo>
                    <a:cubicBezTo>
                      <a:pt x="196701" y="30510"/>
                      <a:pt x="202616" y="35571"/>
                      <a:pt x="203658" y="42938"/>
                    </a:cubicBezTo>
                    <a:lnTo>
                      <a:pt x="209537" y="83196"/>
                    </a:lnTo>
                    <a:cubicBezTo>
                      <a:pt x="210318" y="88517"/>
                      <a:pt x="213853" y="93056"/>
                      <a:pt x="218838" y="95102"/>
                    </a:cubicBezTo>
                    <a:lnTo>
                      <a:pt x="255004" y="110134"/>
                    </a:lnTo>
                    <a:cubicBezTo>
                      <a:pt x="259990" y="112180"/>
                      <a:pt x="265682" y="111510"/>
                      <a:pt x="269998" y="108236"/>
                    </a:cubicBezTo>
                    <a:lnTo>
                      <a:pt x="302480" y="83828"/>
                    </a:lnTo>
                    <a:cubicBezTo>
                      <a:pt x="308396" y="79401"/>
                      <a:pt x="316395" y="80033"/>
                      <a:pt x="321568" y="85168"/>
                    </a:cubicBezTo>
                    <a:lnTo>
                      <a:pt x="355426" y="119064"/>
                    </a:lnTo>
                    <a:cubicBezTo>
                      <a:pt x="360486" y="124086"/>
                      <a:pt x="361081" y="132383"/>
                      <a:pt x="356766" y="138076"/>
                    </a:cubicBezTo>
                    <a:lnTo>
                      <a:pt x="332321" y="170930"/>
                    </a:lnTo>
                    <a:cubicBezTo>
                      <a:pt x="329084" y="175246"/>
                      <a:pt x="328377" y="180976"/>
                      <a:pt x="330497" y="185961"/>
                    </a:cubicBezTo>
                    <a:lnTo>
                      <a:pt x="345529" y="221903"/>
                    </a:lnTo>
                    <a:cubicBezTo>
                      <a:pt x="347612" y="226852"/>
                      <a:pt x="352077" y="230349"/>
                      <a:pt x="357398" y="231093"/>
                    </a:cubicBezTo>
                    <a:lnTo>
                      <a:pt x="397768" y="236972"/>
                    </a:lnTo>
                    <a:cubicBezTo>
                      <a:pt x="404911" y="237939"/>
                      <a:pt x="410306" y="244153"/>
                      <a:pt x="410306" y="251371"/>
                    </a:cubicBezTo>
                    <a:lnTo>
                      <a:pt x="410306" y="299256"/>
                    </a:lnTo>
                    <a:cubicBezTo>
                      <a:pt x="410306" y="306511"/>
                      <a:pt x="404949" y="312650"/>
                      <a:pt x="397656" y="313655"/>
                    </a:cubicBezTo>
                    <a:lnTo>
                      <a:pt x="357398" y="319534"/>
                    </a:lnTo>
                    <a:cubicBezTo>
                      <a:pt x="352114" y="320315"/>
                      <a:pt x="347613" y="323775"/>
                      <a:pt x="345529" y="328724"/>
                    </a:cubicBezTo>
                    <a:lnTo>
                      <a:pt x="330497" y="364665"/>
                    </a:lnTo>
                    <a:cubicBezTo>
                      <a:pt x="328414" y="369651"/>
                      <a:pt x="329121" y="375344"/>
                      <a:pt x="332321" y="379697"/>
                    </a:cubicBezTo>
                    <a:lnTo>
                      <a:pt x="356877" y="412662"/>
                    </a:lnTo>
                    <a:cubicBezTo>
                      <a:pt x="361119" y="418243"/>
                      <a:pt x="360449" y="426540"/>
                      <a:pt x="355426" y="431563"/>
                    </a:cubicBezTo>
                    <a:lnTo>
                      <a:pt x="321567" y="465422"/>
                    </a:lnTo>
                    <a:cubicBezTo>
                      <a:pt x="316358" y="470556"/>
                      <a:pt x="308396" y="471152"/>
                      <a:pt x="302555" y="466798"/>
                    </a:cubicBezTo>
                    <a:lnTo>
                      <a:pt x="269961" y="442353"/>
                    </a:lnTo>
                    <a:cubicBezTo>
                      <a:pt x="265645" y="439079"/>
                      <a:pt x="259952" y="438372"/>
                      <a:pt x="254967" y="440456"/>
                    </a:cubicBezTo>
                    <a:lnTo>
                      <a:pt x="218801" y="455487"/>
                    </a:lnTo>
                    <a:cubicBezTo>
                      <a:pt x="213815" y="457571"/>
                      <a:pt x="210281" y="462073"/>
                      <a:pt x="209500" y="467394"/>
                    </a:cubicBezTo>
                    <a:lnTo>
                      <a:pt x="203621" y="507763"/>
                    </a:lnTo>
                    <a:cubicBezTo>
                      <a:pt x="202616" y="515019"/>
                      <a:pt x="196700" y="520042"/>
                      <a:pt x="189222" y="520042"/>
                    </a:cubicBezTo>
                    <a:lnTo>
                      <a:pt x="141337" y="520042"/>
                    </a:lnTo>
                    <a:cubicBezTo>
                      <a:pt x="134081" y="520042"/>
                      <a:pt x="128017" y="514759"/>
                      <a:pt x="126901" y="507652"/>
                    </a:cubicBezTo>
                    <a:lnTo>
                      <a:pt x="121059" y="467171"/>
                    </a:lnTo>
                    <a:cubicBezTo>
                      <a:pt x="120278" y="461887"/>
                      <a:pt x="116818" y="457348"/>
                      <a:pt x="111832" y="455264"/>
                    </a:cubicBezTo>
                    <a:cubicBezTo>
                      <a:pt x="95981" y="448642"/>
                      <a:pt x="91628" y="446818"/>
                      <a:pt x="75741" y="440419"/>
                    </a:cubicBezTo>
                    <a:cubicBezTo>
                      <a:pt x="70829" y="438409"/>
                      <a:pt x="65136" y="439154"/>
                      <a:pt x="60858" y="442353"/>
                    </a:cubicBezTo>
                    <a:lnTo>
                      <a:pt x="28414" y="466687"/>
                    </a:lnTo>
                    <a:cubicBezTo>
                      <a:pt x="24321" y="469664"/>
                      <a:pt x="20154" y="469887"/>
                      <a:pt x="17289" y="469478"/>
                    </a:cubicBezTo>
                    <a:cubicBezTo>
                      <a:pt x="9177" y="468213"/>
                      <a:pt x="1252" y="474240"/>
                      <a:pt x="136" y="482612"/>
                    </a:cubicBezTo>
                    <a:cubicBezTo>
                      <a:pt x="-980" y="490983"/>
                      <a:pt x="4898" y="498648"/>
                      <a:pt x="13270" y="499764"/>
                    </a:cubicBezTo>
                    <a:cubicBezTo>
                      <a:pt x="24991" y="501401"/>
                      <a:pt x="36897" y="498388"/>
                      <a:pt x="46608" y="491244"/>
                    </a:cubicBezTo>
                    <a:lnTo>
                      <a:pt x="72280" y="471934"/>
                    </a:lnTo>
                    <a:cubicBezTo>
                      <a:pt x="79722" y="474985"/>
                      <a:pt x="84559" y="476957"/>
                      <a:pt x="92037" y="480082"/>
                    </a:cubicBezTo>
                    <a:lnTo>
                      <a:pt x="96651" y="512155"/>
                    </a:lnTo>
                    <a:cubicBezTo>
                      <a:pt x="100074" y="534404"/>
                      <a:pt x="118863" y="550552"/>
                      <a:pt x="141299" y="550552"/>
                    </a:cubicBezTo>
                    <a:lnTo>
                      <a:pt x="189184" y="550552"/>
                    </a:lnTo>
                    <a:cubicBezTo>
                      <a:pt x="211992" y="550552"/>
                      <a:pt x="230745" y="534330"/>
                      <a:pt x="233833" y="512042"/>
                    </a:cubicBezTo>
                    <a:lnTo>
                      <a:pt x="238446" y="480379"/>
                    </a:lnTo>
                    <a:lnTo>
                      <a:pt x="258538" y="472008"/>
                    </a:lnTo>
                    <a:lnTo>
                      <a:pt x="284211" y="491243"/>
                    </a:lnTo>
                    <a:cubicBezTo>
                      <a:pt x="302330" y="504750"/>
                      <a:pt x="327148" y="502927"/>
                      <a:pt x="343073" y="487002"/>
                    </a:cubicBezTo>
                    <a:lnTo>
                      <a:pt x="376931" y="453143"/>
                    </a:lnTo>
                    <a:cubicBezTo>
                      <a:pt x="392819" y="437293"/>
                      <a:pt x="394605" y="411918"/>
                      <a:pt x="381210" y="394245"/>
                    </a:cubicBezTo>
                    <a:lnTo>
                      <a:pt x="361974" y="368386"/>
                    </a:lnTo>
                    <a:lnTo>
                      <a:pt x="370309" y="348481"/>
                    </a:lnTo>
                    <a:lnTo>
                      <a:pt x="401860" y="343867"/>
                    </a:lnTo>
                    <a:cubicBezTo>
                      <a:pt x="424035" y="340816"/>
                      <a:pt x="440778" y="321618"/>
                      <a:pt x="440778" y="299219"/>
                    </a:cubicBezTo>
                    <a:lnTo>
                      <a:pt x="440778" y="251334"/>
                    </a:lnTo>
                    <a:cubicBezTo>
                      <a:pt x="440778" y="228935"/>
                      <a:pt x="424073" y="209699"/>
                      <a:pt x="402009" y="2066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310B283D-6B2B-2209-EAA0-C504A1176A7F}"/>
                  </a:ext>
                </a:extLst>
              </p:cNvPr>
              <p:cNvSpPr/>
              <p:nvPr/>
            </p:nvSpPr>
            <p:spPr>
              <a:xfrm>
                <a:off x="10949044" y="3762422"/>
                <a:ext cx="267624" cy="277558"/>
              </a:xfrm>
              <a:custGeom>
                <a:avLst/>
                <a:gdLst>
                  <a:gd name="csX0" fmla="*/ 128847 w 267624"/>
                  <a:gd name="csY0" fmla="*/ 247011 h 277558"/>
                  <a:gd name="csX1" fmla="*/ 29321 w 267624"/>
                  <a:gd name="csY1" fmla="*/ 180932 h 277558"/>
                  <a:gd name="csX2" fmla="*/ 9303 w 267624"/>
                  <a:gd name="csY2" fmla="*/ 172858 h 277558"/>
                  <a:gd name="csX3" fmla="*/ 1229 w 267624"/>
                  <a:gd name="csY3" fmla="*/ 192876 h 277558"/>
                  <a:gd name="csX4" fmla="*/ 128845 w 267624"/>
                  <a:gd name="csY4" fmla="*/ 277559 h 277558"/>
                  <a:gd name="csX5" fmla="*/ 267624 w 267624"/>
                  <a:gd name="csY5" fmla="*/ 138779 h 277558"/>
                  <a:gd name="csX6" fmla="*/ 128845 w 267624"/>
                  <a:gd name="csY6" fmla="*/ 0 h 277558"/>
                  <a:gd name="csX7" fmla="*/ 115860 w 267624"/>
                  <a:gd name="csY7" fmla="*/ 521 h 277558"/>
                  <a:gd name="csX8" fmla="*/ 101609 w 267624"/>
                  <a:gd name="csY8" fmla="*/ 16743 h 277558"/>
                  <a:gd name="csX9" fmla="*/ 117831 w 267624"/>
                  <a:gd name="csY9" fmla="*/ 30993 h 277558"/>
                  <a:gd name="csX10" fmla="*/ 128807 w 267624"/>
                  <a:gd name="csY10" fmla="*/ 30510 h 277558"/>
                  <a:gd name="csX11" fmla="*/ 237039 w 267624"/>
                  <a:gd name="csY11" fmla="*/ 138742 h 277558"/>
                  <a:gd name="csX12" fmla="*/ 128807 w 267624"/>
                  <a:gd name="csY12" fmla="*/ 246975 h 2775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</a:cxnLst>
                <a:rect l="l" t="t" r="r" b="b"/>
                <a:pathLst>
                  <a:path w="267624" h="277558">
                    <a:moveTo>
                      <a:pt x="128847" y="247011"/>
                    </a:moveTo>
                    <a:cubicBezTo>
                      <a:pt x="85464" y="247011"/>
                      <a:pt x="46397" y="221078"/>
                      <a:pt x="29321" y="180932"/>
                    </a:cubicBezTo>
                    <a:cubicBezTo>
                      <a:pt x="26046" y="173155"/>
                      <a:pt x="16968" y="169398"/>
                      <a:pt x="9303" y="172858"/>
                    </a:cubicBezTo>
                    <a:cubicBezTo>
                      <a:pt x="1527" y="176132"/>
                      <a:pt x="-2082" y="185099"/>
                      <a:pt x="1229" y="192876"/>
                    </a:cubicBezTo>
                    <a:cubicBezTo>
                      <a:pt x="23070" y="244332"/>
                      <a:pt x="73188" y="277559"/>
                      <a:pt x="128845" y="277559"/>
                    </a:cubicBezTo>
                    <a:cubicBezTo>
                      <a:pt x="205380" y="277559"/>
                      <a:pt x="267624" y="215311"/>
                      <a:pt x="267624" y="138779"/>
                    </a:cubicBezTo>
                    <a:cubicBezTo>
                      <a:pt x="267624" y="62244"/>
                      <a:pt x="205376" y="0"/>
                      <a:pt x="128845" y="0"/>
                    </a:cubicBezTo>
                    <a:cubicBezTo>
                      <a:pt x="124417" y="0"/>
                      <a:pt x="120027" y="260"/>
                      <a:pt x="115860" y="521"/>
                    </a:cubicBezTo>
                    <a:cubicBezTo>
                      <a:pt x="107451" y="1079"/>
                      <a:pt x="101051" y="8334"/>
                      <a:pt x="101609" y="16743"/>
                    </a:cubicBezTo>
                    <a:cubicBezTo>
                      <a:pt x="102167" y="25152"/>
                      <a:pt x="109199" y="31328"/>
                      <a:pt x="117831" y="30993"/>
                    </a:cubicBezTo>
                    <a:cubicBezTo>
                      <a:pt x="121329" y="30770"/>
                      <a:pt x="125087" y="30510"/>
                      <a:pt x="128807" y="30510"/>
                    </a:cubicBezTo>
                    <a:cubicBezTo>
                      <a:pt x="188487" y="30510"/>
                      <a:pt x="237039" y="79065"/>
                      <a:pt x="237039" y="138742"/>
                    </a:cubicBezTo>
                    <a:cubicBezTo>
                      <a:pt x="237039" y="198419"/>
                      <a:pt x="188484" y="246975"/>
                      <a:pt x="128807" y="2469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93C1B6BD-7614-2959-21B4-7E6C602A3A95}"/>
                  </a:ext>
                </a:extLst>
              </p:cNvPr>
              <p:cNvSpPr/>
              <p:nvPr/>
            </p:nvSpPr>
            <p:spPr>
              <a:xfrm>
                <a:off x="10550830" y="3490716"/>
                <a:ext cx="471405" cy="685797"/>
              </a:xfrm>
              <a:custGeom>
                <a:avLst/>
                <a:gdLst>
                  <a:gd name="csX0" fmla="*/ 391931 w 471405"/>
                  <a:gd name="csY0" fmla="*/ 412153 h 685797"/>
                  <a:gd name="csX1" fmla="*/ 471405 w 471405"/>
                  <a:gd name="csY1" fmla="*/ 235750 h 685797"/>
                  <a:gd name="csX2" fmla="*/ 397066 w 471405"/>
                  <a:gd name="csY2" fmla="*/ 63890 h 685797"/>
                  <a:gd name="csX3" fmla="*/ 220663 w 471405"/>
                  <a:gd name="csY3" fmla="*/ 490 h 685797"/>
                  <a:gd name="csX4" fmla="*/ 473 w 471405"/>
                  <a:gd name="csY4" fmla="*/ 220679 h 685797"/>
                  <a:gd name="csX5" fmla="*/ 82329 w 471405"/>
                  <a:gd name="csY5" fmla="*/ 414599 h 685797"/>
                  <a:gd name="csX6" fmla="*/ 138474 w 471405"/>
                  <a:gd name="csY6" fmla="*/ 539424 h 685797"/>
                  <a:gd name="csX7" fmla="*/ 138474 w 471405"/>
                  <a:gd name="csY7" fmla="*/ 596983 h 685797"/>
                  <a:gd name="csX8" fmla="*/ 153730 w 471405"/>
                  <a:gd name="csY8" fmla="*/ 612239 h 685797"/>
                  <a:gd name="csX9" fmla="*/ 156260 w 471405"/>
                  <a:gd name="csY9" fmla="*/ 612239 h 685797"/>
                  <a:gd name="csX10" fmla="*/ 235734 w 471405"/>
                  <a:gd name="csY10" fmla="*/ 685797 h 685797"/>
                  <a:gd name="csX11" fmla="*/ 315246 w 471405"/>
                  <a:gd name="csY11" fmla="*/ 612239 h 685797"/>
                  <a:gd name="csX12" fmla="*/ 317739 w 471405"/>
                  <a:gd name="csY12" fmla="*/ 612239 h 685797"/>
                  <a:gd name="csX13" fmla="*/ 332994 w 471405"/>
                  <a:gd name="csY13" fmla="*/ 596983 h 685797"/>
                  <a:gd name="csX14" fmla="*/ 332994 w 471405"/>
                  <a:gd name="csY14" fmla="*/ 538531 h 685797"/>
                  <a:gd name="csX15" fmla="*/ 391967 w 471405"/>
                  <a:gd name="csY15" fmla="*/ 412135 h 685797"/>
                  <a:gd name="csX16" fmla="*/ 302448 w 471405"/>
                  <a:gd name="csY16" fmla="*/ 538578 h 685797"/>
                  <a:gd name="csX17" fmla="*/ 302448 w 471405"/>
                  <a:gd name="csY17" fmla="*/ 581776 h 685797"/>
                  <a:gd name="csX18" fmla="*/ 168984 w 471405"/>
                  <a:gd name="csY18" fmla="*/ 581776 h 685797"/>
                  <a:gd name="csX19" fmla="*/ 168984 w 471405"/>
                  <a:gd name="csY19" fmla="*/ 539471 h 685797"/>
                  <a:gd name="csX20" fmla="*/ 168426 w 471405"/>
                  <a:gd name="csY20" fmla="*/ 528682 h 685797"/>
                  <a:gd name="csX21" fmla="*/ 303004 w 471405"/>
                  <a:gd name="csY21" fmla="*/ 528682 h 685797"/>
                  <a:gd name="csX22" fmla="*/ 302446 w 471405"/>
                  <a:gd name="csY22" fmla="*/ 538579 h 685797"/>
                  <a:gd name="csX23" fmla="*/ 235699 w 471405"/>
                  <a:gd name="csY23" fmla="*/ 655335 h 685797"/>
                  <a:gd name="csX24" fmla="*/ 187069 w 471405"/>
                  <a:gd name="csY24" fmla="*/ 612324 h 685797"/>
                  <a:gd name="csX25" fmla="*/ 284329 w 471405"/>
                  <a:gd name="csY25" fmla="*/ 612324 h 685797"/>
                  <a:gd name="csX26" fmla="*/ 235699 w 471405"/>
                  <a:gd name="csY26" fmla="*/ 655335 h 685797"/>
                  <a:gd name="csX27" fmla="*/ 306913 w 471405"/>
                  <a:gd name="csY27" fmla="*/ 498135 h 685797"/>
                  <a:gd name="csX28" fmla="*/ 164705 w 471405"/>
                  <a:gd name="csY28" fmla="*/ 498135 h 685797"/>
                  <a:gd name="csX29" fmla="*/ 102235 w 471405"/>
                  <a:gd name="csY29" fmla="*/ 391464 h 685797"/>
                  <a:gd name="csX30" fmla="*/ 30983 w 471405"/>
                  <a:gd name="csY30" fmla="*/ 222615 h 685797"/>
                  <a:gd name="csX31" fmla="*/ 222559 w 471405"/>
                  <a:gd name="csY31" fmla="*/ 31038 h 685797"/>
                  <a:gd name="csX32" fmla="*/ 376150 w 471405"/>
                  <a:gd name="csY32" fmla="*/ 86217 h 685797"/>
                  <a:gd name="csX33" fmla="*/ 440853 w 471405"/>
                  <a:gd name="csY33" fmla="*/ 235788 h 685797"/>
                  <a:gd name="csX34" fmla="*/ 371685 w 471405"/>
                  <a:gd name="csY34" fmla="*/ 389302 h 685797"/>
                  <a:gd name="csX35" fmla="*/ 306871 w 471405"/>
                  <a:gd name="csY35" fmla="*/ 498173 h 6857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</a:cxnLst>
                <a:rect l="l" t="t" r="r" b="b"/>
                <a:pathLst>
                  <a:path w="471405" h="685797">
                    <a:moveTo>
                      <a:pt x="391931" y="412153"/>
                    </a:moveTo>
                    <a:cubicBezTo>
                      <a:pt x="442458" y="367504"/>
                      <a:pt x="471405" y="303206"/>
                      <a:pt x="471405" y="235750"/>
                    </a:cubicBezTo>
                    <a:cubicBezTo>
                      <a:pt x="471405" y="170935"/>
                      <a:pt x="444318" y="108277"/>
                      <a:pt x="397066" y="63890"/>
                    </a:cubicBezTo>
                    <a:cubicBezTo>
                      <a:pt x="349181" y="18869"/>
                      <a:pt x="286299" y="-3678"/>
                      <a:pt x="220663" y="490"/>
                    </a:cubicBezTo>
                    <a:cubicBezTo>
                      <a:pt x="102534" y="7782"/>
                      <a:pt x="7836" y="102436"/>
                      <a:pt x="473" y="220679"/>
                    </a:cubicBezTo>
                    <a:cubicBezTo>
                      <a:pt x="-4178" y="295316"/>
                      <a:pt x="25625" y="366012"/>
                      <a:pt x="82329" y="414599"/>
                    </a:cubicBezTo>
                    <a:cubicBezTo>
                      <a:pt x="117974" y="445220"/>
                      <a:pt x="138474" y="490724"/>
                      <a:pt x="138474" y="539424"/>
                    </a:cubicBezTo>
                    <a:lnTo>
                      <a:pt x="138474" y="596983"/>
                    </a:lnTo>
                    <a:cubicBezTo>
                      <a:pt x="138474" y="605429"/>
                      <a:pt x="145320" y="612239"/>
                      <a:pt x="153730" y="612239"/>
                    </a:cubicBezTo>
                    <a:lnTo>
                      <a:pt x="156260" y="612239"/>
                    </a:lnTo>
                    <a:cubicBezTo>
                      <a:pt x="159310" y="642674"/>
                      <a:pt x="171142" y="685797"/>
                      <a:pt x="235734" y="685797"/>
                    </a:cubicBezTo>
                    <a:cubicBezTo>
                      <a:pt x="300288" y="685797"/>
                      <a:pt x="312194" y="642675"/>
                      <a:pt x="315246" y="612239"/>
                    </a:cubicBezTo>
                    <a:lnTo>
                      <a:pt x="317739" y="612239"/>
                    </a:lnTo>
                    <a:cubicBezTo>
                      <a:pt x="326185" y="612239"/>
                      <a:pt x="332994" y="605393"/>
                      <a:pt x="332994" y="596983"/>
                    </a:cubicBezTo>
                    <a:lnTo>
                      <a:pt x="332994" y="538531"/>
                    </a:lnTo>
                    <a:cubicBezTo>
                      <a:pt x="332994" y="491316"/>
                      <a:pt x="354500" y="445290"/>
                      <a:pt x="391967" y="412135"/>
                    </a:cubicBezTo>
                    <a:close/>
                    <a:moveTo>
                      <a:pt x="302448" y="538578"/>
                    </a:moveTo>
                    <a:lnTo>
                      <a:pt x="302448" y="581776"/>
                    </a:lnTo>
                    <a:lnTo>
                      <a:pt x="168984" y="581776"/>
                    </a:lnTo>
                    <a:lnTo>
                      <a:pt x="168984" y="539471"/>
                    </a:lnTo>
                    <a:cubicBezTo>
                      <a:pt x="168984" y="535825"/>
                      <a:pt x="168612" y="532253"/>
                      <a:pt x="168426" y="528682"/>
                    </a:cubicBezTo>
                    <a:lnTo>
                      <a:pt x="303004" y="528682"/>
                    </a:lnTo>
                    <a:cubicBezTo>
                      <a:pt x="302818" y="531993"/>
                      <a:pt x="302446" y="535267"/>
                      <a:pt x="302446" y="538579"/>
                    </a:cubicBezTo>
                    <a:close/>
                    <a:moveTo>
                      <a:pt x="235699" y="655335"/>
                    </a:moveTo>
                    <a:cubicBezTo>
                      <a:pt x="201655" y="655335"/>
                      <a:pt x="190865" y="641383"/>
                      <a:pt x="187069" y="612324"/>
                    </a:cubicBezTo>
                    <a:lnTo>
                      <a:pt x="284329" y="612324"/>
                    </a:lnTo>
                    <a:cubicBezTo>
                      <a:pt x="280534" y="641383"/>
                      <a:pt x="269744" y="655335"/>
                      <a:pt x="235699" y="655335"/>
                    </a:cubicBezTo>
                    <a:close/>
                    <a:moveTo>
                      <a:pt x="306913" y="498135"/>
                    </a:moveTo>
                    <a:lnTo>
                      <a:pt x="164705" y="498135"/>
                    </a:lnTo>
                    <a:cubicBezTo>
                      <a:pt x="155999" y="456537"/>
                      <a:pt x="134344" y="418958"/>
                      <a:pt x="102235" y="391464"/>
                    </a:cubicBezTo>
                    <a:cubicBezTo>
                      <a:pt x="52898" y="349123"/>
                      <a:pt x="26928" y="287585"/>
                      <a:pt x="30983" y="222615"/>
                    </a:cubicBezTo>
                    <a:cubicBezTo>
                      <a:pt x="37420" y="119735"/>
                      <a:pt x="119796" y="37363"/>
                      <a:pt x="222559" y="31038"/>
                    </a:cubicBezTo>
                    <a:cubicBezTo>
                      <a:pt x="279598" y="27578"/>
                      <a:pt x="334478" y="47037"/>
                      <a:pt x="376150" y="86217"/>
                    </a:cubicBezTo>
                    <a:cubicBezTo>
                      <a:pt x="417896" y="125433"/>
                      <a:pt x="440853" y="178564"/>
                      <a:pt x="440853" y="235788"/>
                    </a:cubicBezTo>
                    <a:cubicBezTo>
                      <a:pt x="440853" y="294464"/>
                      <a:pt x="415627" y="350421"/>
                      <a:pt x="371685" y="389302"/>
                    </a:cubicBezTo>
                    <a:cubicBezTo>
                      <a:pt x="338385" y="418733"/>
                      <a:pt x="315912" y="457056"/>
                      <a:pt x="306871" y="4981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9F61B55C-3639-EE0F-AC66-5E382E1659A9}"/>
                  </a:ext>
                </a:extLst>
              </p:cNvPr>
              <p:cNvSpPr/>
              <p:nvPr/>
            </p:nvSpPr>
            <p:spPr>
              <a:xfrm>
                <a:off x="10512469" y="3892002"/>
                <a:ext cx="62565" cy="56111"/>
              </a:xfrm>
              <a:custGeom>
                <a:avLst/>
                <a:gdLst>
                  <a:gd name="csX0" fmla="*/ 37757 w 62565"/>
                  <a:gd name="csY0" fmla="*/ 3389 h 56111"/>
                  <a:gd name="csX1" fmla="*/ 5758 w 62565"/>
                  <a:gd name="csY1" fmla="*/ 28913 h 56111"/>
                  <a:gd name="csX2" fmla="*/ 3340 w 62565"/>
                  <a:gd name="csY2" fmla="*/ 50381 h 56111"/>
                  <a:gd name="csX3" fmla="*/ 15283 w 62565"/>
                  <a:gd name="csY3" fmla="*/ 56111 h 56111"/>
                  <a:gd name="csX4" fmla="*/ 24808 w 62565"/>
                  <a:gd name="csY4" fmla="*/ 52763 h 56111"/>
                  <a:gd name="csX5" fmla="*/ 56807 w 62565"/>
                  <a:gd name="csY5" fmla="*/ 27238 h 56111"/>
                  <a:gd name="csX6" fmla="*/ 59225 w 62565"/>
                  <a:gd name="csY6" fmla="*/ 5770 h 56111"/>
                  <a:gd name="csX7" fmla="*/ 37757 w 62565"/>
                  <a:gd name="csY7" fmla="*/ 3352 h 561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62565" h="56111">
                    <a:moveTo>
                      <a:pt x="37757" y="3389"/>
                    </a:moveTo>
                    <a:lnTo>
                      <a:pt x="5758" y="28913"/>
                    </a:lnTo>
                    <a:cubicBezTo>
                      <a:pt x="-827" y="34159"/>
                      <a:pt x="-1943" y="43796"/>
                      <a:pt x="3340" y="50381"/>
                    </a:cubicBezTo>
                    <a:cubicBezTo>
                      <a:pt x="6354" y="54177"/>
                      <a:pt x="10781" y="56111"/>
                      <a:pt x="15283" y="56111"/>
                    </a:cubicBezTo>
                    <a:cubicBezTo>
                      <a:pt x="18632" y="56111"/>
                      <a:pt x="21981" y="55032"/>
                      <a:pt x="24808" y="52763"/>
                    </a:cubicBezTo>
                    <a:lnTo>
                      <a:pt x="56807" y="27238"/>
                    </a:lnTo>
                    <a:cubicBezTo>
                      <a:pt x="63392" y="21992"/>
                      <a:pt x="64508" y="12356"/>
                      <a:pt x="59225" y="5770"/>
                    </a:cubicBezTo>
                    <a:cubicBezTo>
                      <a:pt x="53905" y="-853"/>
                      <a:pt x="44305" y="-1932"/>
                      <a:pt x="37757" y="33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28D5BA2F-3652-6142-BC2D-97248740234C}"/>
                  </a:ext>
                </a:extLst>
              </p:cNvPr>
              <p:cNvSpPr/>
              <p:nvPr/>
            </p:nvSpPr>
            <p:spPr>
              <a:xfrm>
                <a:off x="10448529" y="3775694"/>
                <a:ext cx="70487" cy="39706"/>
              </a:xfrm>
              <a:custGeom>
                <a:avLst/>
                <a:gdLst>
                  <a:gd name="csX0" fmla="*/ 70107 w 70487"/>
                  <a:gd name="csY0" fmla="*/ 11912 h 39706"/>
                  <a:gd name="csX1" fmla="*/ 51801 w 70487"/>
                  <a:gd name="csY1" fmla="*/ 416 h 39706"/>
                  <a:gd name="csX2" fmla="*/ 11877 w 70487"/>
                  <a:gd name="csY2" fmla="*/ 9531 h 39706"/>
                  <a:gd name="csX3" fmla="*/ 381 w 70487"/>
                  <a:gd name="csY3" fmla="*/ 27838 h 39706"/>
                  <a:gd name="csX4" fmla="*/ 15264 w 70487"/>
                  <a:gd name="csY4" fmla="*/ 39707 h 39706"/>
                  <a:gd name="csX5" fmla="*/ 18687 w 70487"/>
                  <a:gd name="csY5" fmla="*/ 39297 h 39706"/>
                  <a:gd name="csX6" fmla="*/ 58610 w 70487"/>
                  <a:gd name="csY6" fmla="*/ 30182 h 39706"/>
                  <a:gd name="csX7" fmla="*/ 70106 w 70487"/>
                  <a:gd name="csY7" fmla="*/ 11876 h 397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70487" h="39706">
                    <a:moveTo>
                      <a:pt x="70107" y="11912"/>
                    </a:moveTo>
                    <a:cubicBezTo>
                      <a:pt x="68209" y="3690"/>
                      <a:pt x="59912" y="-1557"/>
                      <a:pt x="51801" y="416"/>
                    </a:cubicBezTo>
                    <a:lnTo>
                      <a:pt x="11877" y="9531"/>
                    </a:lnTo>
                    <a:cubicBezTo>
                      <a:pt x="3655" y="11392"/>
                      <a:pt x="-1479" y="19615"/>
                      <a:pt x="381" y="27838"/>
                    </a:cubicBezTo>
                    <a:cubicBezTo>
                      <a:pt x="2018" y="34907"/>
                      <a:pt x="8269" y="39707"/>
                      <a:pt x="15264" y="39707"/>
                    </a:cubicBezTo>
                    <a:cubicBezTo>
                      <a:pt x="16417" y="39707"/>
                      <a:pt x="17533" y="39595"/>
                      <a:pt x="18687" y="39297"/>
                    </a:cubicBezTo>
                    <a:lnTo>
                      <a:pt x="58610" y="30182"/>
                    </a:lnTo>
                    <a:cubicBezTo>
                      <a:pt x="66833" y="28321"/>
                      <a:pt x="71967" y="20099"/>
                      <a:pt x="70106" y="118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40F7DADC-1304-5382-FC38-0895161C2988}"/>
                  </a:ext>
                </a:extLst>
              </p:cNvPr>
              <p:cNvSpPr/>
              <p:nvPr/>
            </p:nvSpPr>
            <p:spPr>
              <a:xfrm>
                <a:off x="10448528" y="3637555"/>
                <a:ext cx="70487" cy="39694"/>
              </a:xfrm>
              <a:custGeom>
                <a:avLst/>
                <a:gdLst>
                  <a:gd name="csX0" fmla="*/ 11878 w 70487"/>
                  <a:gd name="csY0" fmla="*/ 30170 h 39694"/>
                  <a:gd name="csX1" fmla="*/ 51801 w 70487"/>
                  <a:gd name="csY1" fmla="*/ 39286 h 39694"/>
                  <a:gd name="csX2" fmla="*/ 55224 w 70487"/>
                  <a:gd name="csY2" fmla="*/ 39695 h 39694"/>
                  <a:gd name="csX3" fmla="*/ 70107 w 70487"/>
                  <a:gd name="csY3" fmla="*/ 27826 h 39694"/>
                  <a:gd name="csX4" fmla="*/ 58610 w 70487"/>
                  <a:gd name="csY4" fmla="*/ 9520 h 39694"/>
                  <a:gd name="csX5" fmla="*/ 18687 w 70487"/>
                  <a:gd name="csY5" fmla="*/ 404 h 39694"/>
                  <a:gd name="csX6" fmla="*/ 381 w 70487"/>
                  <a:gd name="csY6" fmla="*/ 11901 h 39694"/>
                  <a:gd name="csX7" fmla="*/ 11877 w 70487"/>
                  <a:gd name="csY7" fmla="*/ 30207 h 396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70487" h="39694">
                    <a:moveTo>
                      <a:pt x="11878" y="30170"/>
                    </a:moveTo>
                    <a:lnTo>
                      <a:pt x="51801" y="39286"/>
                    </a:lnTo>
                    <a:cubicBezTo>
                      <a:pt x="52954" y="39546"/>
                      <a:pt x="54070" y="39695"/>
                      <a:pt x="55224" y="39695"/>
                    </a:cubicBezTo>
                    <a:cubicBezTo>
                      <a:pt x="62182" y="39695"/>
                      <a:pt x="68469" y="34858"/>
                      <a:pt x="70107" y="27826"/>
                    </a:cubicBezTo>
                    <a:cubicBezTo>
                      <a:pt x="71967" y="19603"/>
                      <a:pt x="66832" y="11380"/>
                      <a:pt x="58610" y="9520"/>
                    </a:cubicBezTo>
                    <a:lnTo>
                      <a:pt x="18687" y="404"/>
                    </a:lnTo>
                    <a:cubicBezTo>
                      <a:pt x="10576" y="-1531"/>
                      <a:pt x="2278" y="3678"/>
                      <a:pt x="381" y="11901"/>
                    </a:cubicBezTo>
                    <a:cubicBezTo>
                      <a:pt x="-1480" y="20123"/>
                      <a:pt x="3655" y="28346"/>
                      <a:pt x="11877" y="302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0B135EC4-683E-3413-6A0F-3C47B3F54CCA}"/>
                  </a:ext>
                </a:extLst>
              </p:cNvPr>
              <p:cNvSpPr/>
              <p:nvPr/>
            </p:nvSpPr>
            <p:spPr>
              <a:xfrm>
                <a:off x="10512469" y="3504851"/>
                <a:ext cx="62565" cy="56046"/>
              </a:xfrm>
              <a:custGeom>
                <a:avLst/>
                <a:gdLst>
                  <a:gd name="csX0" fmla="*/ 37757 w 62565"/>
                  <a:gd name="csY0" fmla="*/ 52698 h 56046"/>
                  <a:gd name="csX1" fmla="*/ 47282 w 62565"/>
                  <a:gd name="csY1" fmla="*/ 56047 h 56046"/>
                  <a:gd name="csX2" fmla="*/ 59225 w 62565"/>
                  <a:gd name="csY2" fmla="*/ 50317 h 56046"/>
                  <a:gd name="csX3" fmla="*/ 56807 w 62565"/>
                  <a:gd name="csY3" fmla="*/ 28848 h 56046"/>
                  <a:gd name="csX4" fmla="*/ 24808 w 62565"/>
                  <a:gd name="csY4" fmla="*/ 3324 h 56046"/>
                  <a:gd name="csX5" fmla="*/ 3340 w 62565"/>
                  <a:gd name="csY5" fmla="*/ 5743 h 56046"/>
                  <a:gd name="csX6" fmla="*/ 5758 w 62565"/>
                  <a:gd name="csY6" fmla="*/ 27211 h 56046"/>
                  <a:gd name="csX7" fmla="*/ 37757 w 62565"/>
                  <a:gd name="csY7" fmla="*/ 52735 h 560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62565" h="56046">
                    <a:moveTo>
                      <a:pt x="37757" y="52698"/>
                    </a:moveTo>
                    <a:cubicBezTo>
                      <a:pt x="40585" y="54968"/>
                      <a:pt x="43933" y="56047"/>
                      <a:pt x="47282" y="56047"/>
                    </a:cubicBezTo>
                    <a:cubicBezTo>
                      <a:pt x="51747" y="56047"/>
                      <a:pt x="56211" y="54075"/>
                      <a:pt x="59225" y="50317"/>
                    </a:cubicBezTo>
                    <a:cubicBezTo>
                      <a:pt x="64509" y="43731"/>
                      <a:pt x="63392" y="34095"/>
                      <a:pt x="56807" y="28848"/>
                    </a:cubicBezTo>
                    <a:lnTo>
                      <a:pt x="24808" y="3324"/>
                    </a:lnTo>
                    <a:cubicBezTo>
                      <a:pt x="18297" y="-1922"/>
                      <a:pt x="8586" y="-843"/>
                      <a:pt x="3340" y="5743"/>
                    </a:cubicBezTo>
                    <a:cubicBezTo>
                      <a:pt x="-1943" y="12328"/>
                      <a:pt x="-827" y="21965"/>
                      <a:pt x="5758" y="27211"/>
                    </a:cubicBezTo>
                    <a:lnTo>
                      <a:pt x="37757" y="5273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D464E30F-967E-DFD5-06CE-8E97C0B8DA47}"/>
                  </a:ext>
                </a:extLst>
              </p:cNvPr>
              <p:cNvSpPr/>
              <p:nvPr/>
            </p:nvSpPr>
            <p:spPr>
              <a:xfrm>
                <a:off x="10627632" y="3412932"/>
                <a:ext cx="48329" cy="67494"/>
              </a:xfrm>
              <a:custGeom>
                <a:avLst/>
                <a:gdLst>
                  <a:gd name="csX0" fmla="*/ 19253 w 48329"/>
                  <a:gd name="csY0" fmla="*/ 58825 h 67494"/>
                  <a:gd name="csX1" fmla="*/ 33020 w 48329"/>
                  <a:gd name="csY1" fmla="*/ 67495 h 67494"/>
                  <a:gd name="csX2" fmla="*/ 39643 w 48329"/>
                  <a:gd name="csY2" fmla="*/ 65969 h 67494"/>
                  <a:gd name="csX3" fmla="*/ 46824 w 48329"/>
                  <a:gd name="csY3" fmla="*/ 45580 h 67494"/>
                  <a:gd name="csX4" fmla="*/ 29076 w 48329"/>
                  <a:gd name="csY4" fmla="*/ 8670 h 67494"/>
                  <a:gd name="csX5" fmla="*/ 8687 w 48329"/>
                  <a:gd name="csY5" fmla="*/ 1489 h 67494"/>
                  <a:gd name="csX6" fmla="*/ 1506 w 48329"/>
                  <a:gd name="csY6" fmla="*/ 21879 h 67494"/>
                  <a:gd name="csX7" fmla="*/ 19254 w 48329"/>
                  <a:gd name="csY7" fmla="*/ 58788 h 674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48329" h="67494">
                    <a:moveTo>
                      <a:pt x="19253" y="58825"/>
                    </a:moveTo>
                    <a:cubicBezTo>
                      <a:pt x="21895" y="64295"/>
                      <a:pt x="27365" y="67495"/>
                      <a:pt x="33020" y="67495"/>
                    </a:cubicBezTo>
                    <a:cubicBezTo>
                      <a:pt x="35252" y="67495"/>
                      <a:pt x="37522" y="67011"/>
                      <a:pt x="39643" y="65969"/>
                    </a:cubicBezTo>
                    <a:cubicBezTo>
                      <a:pt x="47270" y="62323"/>
                      <a:pt x="50470" y="53169"/>
                      <a:pt x="46824" y="45580"/>
                    </a:cubicBezTo>
                    <a:lnTo>
                      <a:pt x="29076" y="8670"/>
                    </a:lnTo>
                    <a:cubicBezTo>
                      <a:pt x="25392" y="1043"/>
                      <a:pt x="16202" y="-2119"/>
                      <a:pt x="8687" y="1489"/>
                    </a:cubicBezTo>
                    <a:cubicBezTo>
                      <a:pt x="1059" y="5136"/>
                      <a:pt x="-2140" y="14289"/>
                      <a:pt x="1506" y="21879"/>
                    </a:cubicBezTo>
                    <a:lnTo>
                      <a:pt x="19254" y="5878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30416C58-C99A-C3D7-B5EB-DD6764701ABC}"/>
                  </a:ext>
                </a:extLst>
              </p:cNvPr>
              <p:cNvSpPr/>
              <p:nvPr/>
            </p:nvSpPr>
            <p:spPr>
              <a:xfrm>
                <a:off x="10771267" y="3380184"/>
                <a:ext cx="30510" cy="71475"/>
              </a:xfrm>
              <a:custGeom>
                <a:avLst/>
                <a:gdLst>
                  <a:gd name="csX0" fmla="*/ 15255 w 30510"/>
                  <a:gd name="csY0" fmla="*/ 71476 h 71475"/>
                  <a:gd name="csX1" fmla="*/ 30510 w 30510"/>
                  <a:gd name="csY1" fmla="*/ 56220 h 71475"/>
                  <a:gd name="csX2" fmla="*/ 30510 w 30510"/>
                  <a:gd name="csY2" fmla="*/ 15255 h 71475"/>
                  <a:gd name="csX3" fmla="*/ 15255 w 30510"/>
                  <a:gd name="csY3" fmla="*/ 0 h 71475"/>
                  <a:gd name="csX4" fmla="*/ 0 w 30510"/>
                  <a:gd name="csY4" fmla="*/ 15255 h 71475"/>
                  <a:gd name="csX5" fmla="*/ 0 w 30510"/>
                  <a:gd name="csY5" fmla="*/ 56220 h 71475"/>
                  <a:gd name="csX6" fmla="*/ 15255 w 30510"/>
                  <a:gd name="csY6" fmla="*/ 71476 h 714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30510" h="71475">
                    <a:moveTo>
                      <a:pt x="15255" y="71476"/>
                    </a:moveTo>
                    <a:cubicBezTo>
                      <a:pt x="23701" y="71476"/>
                      <a:pt x="30510" y="64630"/>
                      <a:pt x="30510" y="56220"/>
                    </a:cubicBezTo>
                    <a:lnTo>
                      <a:pt x="30510" y="15255"/>
                    </a:lnTo>
                    <a:cubicBezTo>
                      <a:pt x="30510" y="6809"/>
                      <a:pt x="23664" y="0"/>
                      <a:pt x="15255" y="0"/>
                    </a:cubicBezTo>
                    <a:cubicBezTo>
                      <a:pt x="6809" y="0"/>
                      <a:pt x="0" y="6846"/>
                      <a:pt x="0" y="15255"/>
                    </a:cubicBezTo>
                    <a:lnTo>
                      <a:pt x="0" y="56220"/>
                    </a:lnTo>
                    <a:cubicBezTo>
                      <a:pt x="0" y="64666"/>
                      <a:pt x="6846" y="71476"/>
                      <a:pt x="15255" y="714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C2DE330A-B7CA-0FA9-206E-D33824C1550A}"/>
                  </a:ext>
                </a:extLst>
              </p:cNvPr>
              <p:cNvSpPr/>
              <p:nvPr/>
            </p:nvSpPr>
            <p:spPr>
              <a:xfrm>
                <a:off x="10897050" y="3412909"/>
                <a:ext cx="48368" cy="67517"/>
              </a:xfrm>
              <a:custGeom>
                <a:avLst/>
                <a:gdLst>
                  <a:gd name="csX0" fmla="*/ 8687 w 48368"/>
                  <a:gd name="csY0" fmla="*/ 65992 h 67517"/>
                  <a:gd name="csX1" fmla="*/ 15310 w 48368"/>
                  <a:gd name="csY1" fmla="*/ 67518 h 67517"/>
                  <a:gd name="csX2" fmla="*/ 29077 w 48368"/>
                  <a:gd name="csY2" fmla="*/ 58849 h 67517"/>
                  <a:gd name="csX3" fmla="*/ 46862 w 48368"/>
                  <a:gd name="csY3" fmla="*/ 21939 h 67517"/>
                  <a:gd name="csX4" fmla="*/ 39718 w 48368"/>
                  <a:gd name="csY4" fmla="*/ 1513 h 67517"/>
                  <a:gd name="csX5" fmla="*/ 19292 w 48368"/>
                  <a:gd name="csY5" fmla="*/ 8657 h 67517"/>
                  <a:gd name="csX6" fmla="*/ 1507 w 48368"/>
                  <a:gd name="csY6" fmla="*/ 45566 h 67517"/>
                  <a:gd name="csX7" fmla="*/ 8650 w 48368"/>
                  <a:gd name="csY7" fmla="*/ 65992 h 675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48368" h="67517">
                    <a:moveTo>
                      <a:pt x="8687" y="65992"/>
                    </a:moveTo>
                    <a:cubicBezTo>
                      <a:pt x="10845" y="66997"/>
                      <a:pt x="13078" y="67518"/>
                      <a:pt x="15310" y="67518"/>
                    </a:cubicBezTo>
                    <a:cubicBezTo>
                      <a:pt x="20966" y="67518"/>
                      <a:pt x="26473" y="64318"/>
                      <a:pt x="29077" y="58849"/>
                    </a:cubicBezTo>
                    <a:lnTo>
                      <a:pt x="46862" y="21939"/>
                    </a:lnTo>
                    <a:cubicBezTo>
                      <a:pt x="50508" y="14312"/>
                      <a:pt x="47308" y="5196"/>
                      <a:pt x="39718" y="1513"/>
                    </a:cubicBezTo>
                    <a:cubicBezTo>
                      <a:pt x="32128" y="-2133"/>
                      <a:pt x="22975" y="1029"/>
                      <a:pt x="19292" y="8657"/>
                    </a:cubicBezTo>
                    <a:lnTo>
                      <a:pt x="1507" y="45566"/>
                    </a:lnTo>
                    <a:cubicBezTo>
                      <a:pt x="-2140" y="53193"/>
                      <a:pt x="1060" y="62309"/>
                      <a:pt x="8650" y="659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C102FE7A-7EDB-14A8-D098-B93387813741}"/>
                  </a:ext>
                </a:extLst>
              </p:cNvPr>
              <p:cNvSpPr/>
              <p:nvPr/>
            </p:nvSpPr>
            <p:spPr>
              <a:xfrm>
                <a:off x="10998019" y="3504790"/>
                <a:ext cx="62602" cy="56111"/>
              </a:xfrm>
              <a:custGeom>
                <a:avLst/>
                <a:gdLst>
                  <a:gd name="csX0" fmla="*/ 15283 w 62602"/>
                  <a:gd name="csY0" fmla="*/ 56111 h 56111"/>
                  <a:gd name="csX1" fmla="*/ 24808 w 62602"/>
                  <a:gd name="csY1" fmla="*/ 52763 h 56111"/>
                  <a:gd name="csX2" fmla="*/ 56844 w 62602"/>
                  <a:gd name="csY2" fmla="*/ 27238 h 56111"/>
                  <a:gd name="csX3" fmla="*/ 59262 w 62602"/>
                  <a:gd name="csY3" fmla="*/ 5770 h 56111"/>
                  <a:gd name="csX4" fmla="*/ 37794 w 62602"/>
                  <a:gd name="csY4" fmla="*/ 3352 h 56111"/>
                  <a:gd name="csX5" fmla="*/ 5758 w 62602"/>
                  <a:gd name="csY5" fmla="*/ 28876 h 56111"/>
                  <a:gd name="csX6" fmla="*/ 3340 w 62602"/>
                  <a:gd name="csY6" fmla="*/ 50344 h 56111"/>
                  <a:gd name="csX7" fmla="*/ 15283 w 62602"/>
                  <a:gd name="csY7" fmla="*/ 56074 h 561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62602" h="56111">
                    <a:moveTo>
                      <a:pt x="15283" y="56111"/>
                    </a:moveTo>
                    <a:cubicBezTo>
                      <a:pt x="18632" y="56111"/>
                      <a:pt x="21981" y="55032"/>
                      <a:pt x="24808" y="52763"/>
                    </a:cubicBezTo>
                    <a:lnTo>
                      <a:pt x="56844" y="27238"/>
                    </a:lnTo>
                    <a:cubicBezTo>
                      <a:pt x="63429" y="21992"/>
                      <a:pt x="64546" y="12356"/>
                      <a:pt x="59262" y="5770"/>
                    </a:cubicBezTo>
                    <a:cubicBezTo>
                      <a:pt x="53979" y="-853"/>
                      <a:pt x="44342" y="-1932"/>
                      <a:pt x="37794" y="3352"/>
                    </a:cubicBezTo>
                    <a:lnTo>
                      <a:pt x="5758" y="28876"/>
                    </a:lnTo>
                    <a:cubicBezTo>
                      <a:pt x="-827" y="34122"/>
                      <a:pt x="-1943" y="43759"/>
                      <a:pt x="3340" y="50344"/>
                    </a:cubicBezTo>
                    <a:cubicBezTo>
                      <a:pt x="6354" y="54139"/>
                      <a:pt x="10781" y="56074"/>
                      <a:pt x="15283" y="560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0E45A6FB-8A1F-F8EA-8B8D-566BDC2DC897}"/>
                  </a:ext>
                </a:extLst>
              </p:cNvPr>
              <p:cNvSpPr/>
              <p:nvPr/>
            </p:nvSpPr>
            <p:spPr>
              <a:xfrm>
                <a:off x="10646821" y="3574926"/>
                <a:ext cx="279428" cy="335567"/>
              </a:xfrm>
              <a:custGeom>
                <a:avLst/>
                <a:gdLst>
                  <a:gd name="csX0" fmla="*/ 151169 w 279428"/>
                  <a:gd name="csY0" fmla="*/ 4911 h 335567"/>
                  <a:gd name="csX1" fmla="*/ 128287 w 279428"/>
                  <a:gd name="csY1" fmla="*/ 4911 h 335567"/>
                  <a:gd name="csX2" fmla="*/ 3834 w 279428"/>
                  <a:gd name="csY2" fmla="*/ 145405 h 335567"/>
                  <a:gd name="csX3" fmla="*/ 1341 w 279428"/>
                  <a:gd name="csY3" fmla="*/ 161814 h 335567"/>
                  <a:gd name="csX4" fmla="*/ 15256 w 279428"/>
                  <a:gd name="csY4" fmla="*/ 170818 h 335567"/>
                  <a:gd name="csX5" fmla="*/ 75122 w 279428"/>
                  <a:gd name="csY5" fmla="*/ 170818 h 335567"/>
                  <a:gd name="csX6" fmla="*/ 75122 w 279428"/>
                  <a:gd name="csY6" fmla="*/ 320313 h 335567"/>
                  <a:gd name="csX7" fmla="*/ 90378 w 279428"/>
                  <a:gd name="csY7" fmla="*/ 335568 h 335567"/>
                  <a:gd name="csX8" fmla="*/ 105633 w 279428"/>
                  <a:gd name="csY8" fmla="*/ 320313 h 335567"/>
                  <a:gd name="csX9" fmla="*/ 105633 w 279428"/>
                  <a:gd name="csY9" fmla="*/ 155521 h 335567"/>
                  <a:gd name="csX10" fmla="*/ 90378 w 279428"/>
                  <a:gd name="csY10" fmla="*/ 140265 h 335567"/>
                  <a:gd name="csX11" fmla="*/ 49190 w 279428"/>
                  <a:gd name="csY11" fmla="*/ 140265 h 335567"/>
                  <a:gd name="csX12" fmla="*/ 139714 w 279428"/>
                  <a:gd name="csY12" fmla="*/ 38091 h 335567"/>
                  <a:gd name="csX13" fmla="*/ 230239 w 279428"/>
                  <a:gd name="csY13" fmla="*/ 140265 h 335567"/>
                  <a:gd name="csX14" fmla="*/ 189051 w 279428"/>
                  <a:gd name="csY14" fmla="*/ 140265 h 335567"/>
                  <a:gd name="csX15" fmla="*/ 173796 w 279428"/>
                  <a:gd name="csY15" fmla="*/ 155521 h 335567"/>
                  <a:gd name="csX16" fmla="*/ 173796 w 279428"/>
                  <a:gd name="csY16" fmla="*/ 320313 h 335567"/>
                  <a:gd name="csX17" fmla="*/ 189051 w 279428"/>
                  <a:gd name="csY17" fmla="*/ 335568 h 335567"/>
                  <a:gd name="csX18" fmla="*/ 204306 w 279428"/>
                  <a:gd name="csY18" fmla="*/ 320313 h 335567"/>
                  <a:gd name="csX19" fmla="*/ 204306 w 279428"/>
                  <a:gd name="csY19" fmla="*/ 170818 h 335567"/>
                  <a:gd name="csX20" fmla="*/ 264173 w 279428"/>
                  <a:gd name="csY20" fmla="*/ 170818 h 335567"/>
                  <a:gd name="csX21" fmla="*/ 278088 w 279428"/>
                  <a:gd name="csY21" fmla="*/ 161814 h 335567"/>
                  <a:gd name="csX22" fmla="*/ 275595 w 279428"/>
                  <a:gd name="csY22" fmla="*/ 145405 h 335567"/>
                  <a:gd name="csX23" fmla="*/ 151141 w 279428"/>
                  <a:gd name="csY23" fmla="*/ 4911 h 3355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</a:cxnLst>
                <a:rect l="l" t="t" r="r" b="b"/>
                <a:pathLst>
                  <a:path w="279428" h="335567">
                    <a:moveTo>
                      <a:pt x="151169" y="4911"/>
                    </a:moveTo>
                    <a:cubicBezTo>
                      <a:pt x="145365" y="-1637"/>
                      <a:pt x="134128" y="-1637"/>
                      <a:pt x="128287" y="4911"/>
                    </a:cubicBezTo>
                    <a:lnTo>
                      <a:pt x="3834" y="145405"/>
                    </a:lnTo>
                    <a:cubicBezTo>
                      <a:pt x="-148" y="149907"/>
                      <a:pt x="-1115" y="156306"/>
                      <a:pt x="1341" y="161814"/>
                    </a:cubicBezTo>
                    <a:cubicBezTo>
                      <a:pt x="3796" y="167320"/>
                      <a:pt x="9229" y="170818"/>
                      <a:pt x="15256" y="170818"/>
                    </a:cubicBezTo>
                    <a:lnTo>
                      <a:pt x="75122" y="170818"/>
                    </a:lnTo>
                    <a:lnTo>
                      <a:pt x="75122" y="320313"/>
                    </a:lnTo>
                    <a:cubicBezTo>
                      <a:pt x="75122" y="328759"/>
                      <a:pt x="81968" y="335568"/>
                      <a:pt x="90378" y="335568"/>
                    </a:cubicBezTo>
                    <a:cubicBezTo>
                      <a:pt x="98824" y="335568"/>
                      <a:pt x="105633" y="328722"/>
                      <a:pt x="105633" y="320313"/>
                    </a:cubicBezTo>
                    <a:lnTo>
                      <a:pt x="105633" y="155521"/>
                    </a:lnTo>
                    <a:cubicBezTo>
                      <a:pt x="105633" y="147075"/>
                      <a:pt x="98787" y="140265"/>
                      <a:pt x="90378" y="140265"/>
                    </a:cubicBezTo>
                    <a:lnTo>
                      <a:pt x="49190" y="140265"/>
                    </a:lnTo>
                    <a:lnTo>
                      <a:pt x="139714" y="38091"/>
                    </a:lnTo>
                    <a:lnTo>
                      <a:pt x="230239" y="140265"/>
                    </a:lnTo>
                    <a:lnTo>
                      <a:pt x="189051" y="140265"/>
                    </a:lnTo>
                    <a:cubicBezTo>
                      <a:pt x="180605" y="140265"/>
                      <a:pt x="173796" y="147112"/>
                      <a:pt x="173796" y="155521"/>
                    </a:cubicBezTo>
                    <a:lnTo>
                      <a:pt x="173796" y="320313"/>
                    </a:lnTo>
                    <a:cubicBezTo>
                      <a:pt x="173796" y="328759"/>
                      <a:pt x="180642" y="335568"/>
                      <a:pt x="189051" y="335568"/>
                    </a:cubicBezTo>
                    <a:cubicBezTo>
                      <a:pt x="197497" y="335568"/>
                      <a:pt x="204306" y="328722"/>
                      <a:pt x="204306" y="320313"/>
                    </a:cubicBezTo>
                    <a:lnTo>
                      <a:pt x="204306" y="170818"/>
                    </a:lnTo>
                    <a:lnTo>
                      <a:pt x="264173" y="170818"/>
                    </a:lnTo>
                    <a:cubicBezTo>
                      <a:pt x="270200" y="170818"/>
                      <a:pt x="275632" y="167320"/>
                      <a:pt x="278088" y="161814"/>
                    </a:cubicBezTo>
                    <a:cubicBezTo>
                      <a:pt x="280543" y="156344"/>
                      <a:pt x="279576" y="149945"/>
                      <a:pt x="275595" y="145405"/>
                    </a:cubicBezTo>
                    <a:lnTo>
                      <a:pt x="151141" y="49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71972107-0BDF-CE25-06EB-13A1F50CC2F1}"/>
              </a:ext>
            </a:extLst>
          </p:cNvPr>
          <p:cNvSpPr txBox="1"/>
          <p:nvPr/>
        </p:nvSpPr>
        <p:spPr>
          <a:xfrm>
            <a:off x="2022776" y="2341953"/>
            <a:ext cx="10654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AMX" pitchFamily="2" charset="0"/>
              </a:rPr>
              <a:t>Estrutura preparada para incorporar novas funcionalidades no futuro;</a:t>
            </a:r>
          </a:p>
        </p:txBody>
      </p: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35E8BD40-5137-1574-19F6-A01883E11033}"/>
              </a:ext>
            </a:extLst>
          </p:cNvPr>
          <p:cNvGrpSpPr/>
          <p:nvPr/>
        </p:nvGrpSpPr>
        <p:grpSpPr>
          <a:xfrm>
            <a:off x="660299" y="1959608"/>
            <a:ext cx="1168952" cy="1159958"/>
            <a:chOff x="848264" y="2477131"/>
            <a:chExt cx="1269272" cy="1259506"/>
          </a:xfrm>
        </p:grpSpPr>
        <p:grpSp>
          <p:nvGrpSpPr>
            <p:cNvPr id="69" name="Agrupar 68">
              <a:extLst>
                <a:ext uri="{FF2B5EF4-FFF2-40B4-BE49-F238E27FC236}">
                  <a16:creationId xmlns:a16="http://schemas.microsoft.com/office/drawing/2014/main" id="{484A2938-C934-B09C-5E09-9CD519A869AE}"/>
                </a:ext>
              </a:extLst>
            </p:cNvPr>
            <p:cNvGrpSpPr/>
            <p:nvPr/>
          </p:nvGrpSpPr>
          <p:grpSpPr>
            <a:xfrm>
              <a:off x="848264" y="2477131"/>
              <a:ext cx="1269272" cy="1259506"/>
              <a:chOff x="1060074" y="2399937"/>
              <a:chExt cx="1069696" cy="1061465"/>
            </a:xfrm>
          </p:grpSpPr>
          <p:sp>
            <p:nvSpPr>
              <p:cNvPr id="66" name="Elipse 65">
                <a:extLst>
                  <a:ext uri="{FF2B5EF4-FFF2-40B4-BE49-F238E27FC236}">
                    <a16:creationId xmlns:a16="http://schemas.microsoft.com/office/drawing/2014/main" id="{FA65CA9B-AF3F-C6B8-2BFF-5059B8185276}"/>
                  </a:ext>
                </a:extLst>
              </p:cNvPr>
              <p:cNvSpPr/>
              <p:nvPr/>
            </p:nvSpPr>
            <p:spPr>
              <a:xfrm>
                <a:off x="1131513" y="2463145"/>
                <a:ext cx="998257" cy="998257"/>
              </a:xfrm>
              <a:prstGeom prst="ellipse">
                <a:avLst/>
              </a:prstGeom>
              <a:solidFill>
                <a:srgbClr val="DA291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7" name="Elipse 66">
                <a:extLst>
                  <a:ext uri="{FF2B5EF4-FFF2-40B4-BE49-F238E27FC236}">
                    <a16:creationId xmlns:a16="http://schemas.microsoft.com/office/drawing/2014/main" id="{3771B4EF-8153-35BC-4DB6-B2BDC31AF487}"/>
                  </a:ext>
                </a:extLst>
              </p:cNvPr>
              <p:cNvSpPr/>
              <p:nvPr/>
            </p:nvSpPr>
            <p:spPr>
              <a:xfrm>
                <a:off x="1060074" y="2399937"/>
                <a:ext cx="998257" cy="998257"/>
              </a:xfrm>
              <a:prstGeom prst="ellipse">
                <a:avLst/>
              </a:prstGeom>
              <a:noFill/>
              <a:ln>
                <a:solidFill>
                  <a:srgbClr val="DA291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5D48D9D6-F873-6760-0794-C3B0989E64C1}"/>
                </a:ext>
              </a:extLst>
            </p:cNvPr>
            <p:cNvSpPr/>
            <p:nvPr/>
          </p:nvSpPr>
          <p:spPr>
            <a:xfrm>
              <a:off x="1143165" y="2652514"/>
              <a:ext cx="756862" cy="982886"/>
            </a:xfrm>
            <a:custGeom>
              <a:avLst/>
              <a:gdLst>
                <a:gd name="csX0" fmla="*/ 480193 w 685257"/>
                <a:gd name="csY0" fmla="*/ 421486 h 889897"/>
                <a:gd name="csX1" fmla="*/ 462686 w 685257"/>
                <a:gd name="csY1" fmla="*/ 415705 h 889897"/>
                <a:gd name="csX2" fmla="*/ 456971 w 685257"/>
                <a:gd name="csY2" fmla="*/ 401684 h 889897"/>
                <a:gd name="csX3" fmla="*/ 465249 w 685257"/>
                <a:gd name="csY3" fmla="*/ 385425 h 889897"/>
                <a:gd name="csX4" fmla="*/ 460705 w 685257"/>
                <a:gd name="csY4" fmla="*/ 356754 h 889897"/>
                <a:gd name="csX5" fmla="*/ 445684 w 685257"/>
                <a:gd name="csY5" fmla="*/ 341743 h 889897"/>
                <a:gd name="csX6" fmla="*/ 417043 w 685257"/>
                <a:gd name="csY6" fmla="*/ 337200 h 889897"/>
                <a:gd name="csX7" fmla="*/ 400526 w 685257"/>
                <a:gd name="csY7" fmla="*/ 345486 h 889897"/>
                <a:gd name="csX8" fmla="*/ 386744 w 685257"/>
                <a:gd name="csY8" fmla="*/ 339771 h 889897"/>
                <a:gd name="csX9" fmla="*/ 382772 w 685257"/>
                <a:gd name="csY9" fmla="*/ 351316 h 889897"/>
                <a:gd name="csX10" fmla="*/ 386582 w 685257"/>
                <a:gd name="csY10" fmla="*/ 339619 h 889897"/>
                <a:gd name="csX11" fmla="*/ 380943 w 685257"/>
                <a:gd name="csY11" fmla="*/ 322264 h 889897"/>
                <a:gd name="csX12" fmla="*/ 357473 w 685257"/>
                <a:gd name="csY12" fmla="*/ 305205 h 889897"/>
                <a:gd name="csX13" fmla="*/ 336252 w 685257"/>
                <a:gd name="csY13" fmla="*/ 305205 h 889897"/>
                <a:gd name="csX14" fmla="*/ 312782 w 685257"/>
                <a:gd name="csY14" fmla="*/ 322255 h 889897"/>
                <a:gd name="csX15" fmla="*/ 307000 w 685257"/>
                <a:gd name="csY15" fmla="*/ 339771 h 889897"/>
                <a:gd name="csX16" fmla="*/ 292979 w 685257"/>
                <a:gd name="csY16" fmla="*/ 345486 h 889897"/>
                <a:gd name="csX17" fmla="*/ 276787 w 685257"/>
                <a:gd name="csY17" fmla="*/ 337219 h 889897"/>
                <a:gd name="csX18" fmla="*/ 248117 w 685257"/>
                <a:gd name="csY18" fmla="*/ 341743 h 889897"/>
                <a:gd name="csX19" fmla="*/ 233086 w 685257"/>
                <a:gd name="csY19" fmla="*/ 356764 h 889897"/>
                <a:gd name="csX20" fmla="*/ 228533 w 685257"/>
                <a:gd name="csY20" fmla="*/ 385425 h 889897"/>
                <a:gd name="csX21" fmla="*/ 236839 w 685257"/>
                <a:gd name="csY21" fmla="*/ 401922 h 889897"/>
                <a:gd name="csX22" fmla="*/ 230962 w 685257"/>
                <a:gd name="csY22" fmla="*/ 415848 h 889897"/>
                <a:gd name="csX23" fmla="*/ 213589 w 685257"/>
                <a:gd name="csY23" fmla="*/ 421486 h 889897"/>
                <a:gd name="csX24" fmla="*/ 196501 w 685257"/>
                <a:gd name="csY24" fmla="*/ 444985 h 889897"/>
                <a:gd name="csX25" fmla="*/ 196501 w 685257"/>
                <a:gd name="csY25" fmla="*/ 466244 h 889897"/>
                <a:gd name="csX26" fmla="*/ 213531 w 685257"/>
                <a:gd name="csY26" fmla="*/ 489704 h 889897"/>
                <a:gd name="csX27" fmla="*/ 231077 w 685257"/>
                <a:gd name="csY27" fmla="*/ 495505 h 889897"/>
                <a:gd name="csX28" fmla="*/ 236792 w 685257"/>
                <a:gd name="csY28" fmla="*/ 509507 h 889897"/>
                <a:gd name="csX29" fmla="*/ 228476 w 685257"/>
                <a:gd name="csY29" fmla="*/ 525785 h 889897"/>
                <a:gd name="csX30" fmla="*/ 233020 w 685257"/>
                <a:gd name="csY30" fmla="*/ 554417 h 889897"/>
                <a:gd name="csX31" fmla="*/ 248060 w 685257"/>
                <a:gd name="csY31" fmla="*/ 569457 h 889897"/>
                <a:gd name="csX32" fmla="*/ 276720 w 685257"/>
                <a:gd name="csY32" fmla="*/ 574001 h 889897"/>
                <a:gd name="csX33" fmla="*/ 293208 w 685257"/>
                <a:gd name="csY33" fmla="*/ 565714 h 889897"/>
                <a:gd name="csX34" fmla="*/ 307134 w 685257"/>
                <a:gd name="csY34" fmla="*/ 571619 h 889897"/>
                <a:gd name="csX35" fmla="*/ 312782 w 685257"/>
                <a:gd name="csY35" fmla="*/ 588936 h 889897"/>
                <a:gd name="csX36" fmla="*/ 336252 w 685257"/>
                <a:gd name="csY36" fmla="*/ 605986 h 889897"/>
                <a:gd name="csX37" fmla="*/ 357502 w 685257"/>
                <a:gd name="csY37" fmla="*/ 605986 h 889897"/>
                <a:gd name="csX38" fmla="*/ 380971 w 685257"/>
                <a:gd name="csY38" fmla="*/ 588945 h 889897"/>
                <a:gd name="csX39" fmla="*/ 386791 w 685257"/>
                <a:gd name="csY39" fmla="*/ 571419 h 889897"/>
                <a:gd name="csX40" fmla="*/ 400764 w 685257"/>
                <a:gd name="csY40" fmla="*/ 565704 h 889897"/>
                <a:gd name="csX41" fmla="*/ 417062 w 685257"/>
                <a:gd name="csY41" fmla="*/ 574029 h 889897"/>
                <a:gd name="csX42" fmla="*/ 445694 w 685257"/>
                <a:gd name="csY42" fmla="*/ 569467 h 889897"/>
                <a:gd name="csX43" fmla="*/ 460734 w 685257"/>
                <a:gd name="csY43" fmla="*/ 554398 h 889897"/>
                <a:gd name="csX44" fmla="*/ 465258 w 685257"/>
                <a:gd name="csY44" fmla="*/ 525757 h 889897"/>
                <a:gd name="csX45" fmla="*/ 456971 w 685257"/>
                <a:gd name="csY45" fmla="*/ 509259 h 889897"/>
                <a:gd name="csX46" fmla="*/ 462820 w 685257"/>
                <a:gd name="csY46" fmla="*/ 495324 h 889897"/>
                <a:gd name="csX47" fmla="*/ 480203 w 685257"/>
                <a:gd name="csY47" fmla="*/ 489676 h 889897"/>
                <a:gd name="csX48" fmla="*/ 497253 w 685257"/>
                <a:gd name="csY48" fmla="*/ 466216 h 889897"/>
                <a:gd name="csX49" fmla="*/ 497253 w 685257"/>
                <a:gd name="csY49" fmla="*/ 444985 h 889897"/>
                <a:gd name="csX50" fmla="*/ 480193 w 685257"/>
                <a:gd name="csY50" fmla="*/ 421486 h 889897"/>
                <a:gd name="csX51" fmla="*/ 472640 w 685257"/>
                <a:gd name="csY51" fmla="*/ 466454 h 889897"/>
                <a:gd name="csX52" fmla="*/ 455276 w 685257"/>
                <a:gd name="csY52" fmla="*/ 472093 h 889897"/>
                <a:gd name="csX53" fmla="*/ 439588 w 685257"/>
                <a:gd name="csY53" fmla="*/ 487533 h 889897"/>
                <a:gd name="csX54" fmla="*/ 435007 w 685257"/>
                <a:gd name="csY54" fmla="*/ 498563 h 889897"/>
                <a:gd name="csX55" fmla="*/ 435216 w 685257"/>
                <a:gd name="csY55" fmla="*/ 520565 h 889897"/>
                <a:gd name="csX56" fmla="*/ 443465 w 685257"/>
                <a:gd name="csY56" fmla="*/ 537129 h 889897"/>
                <a:gd name="csX57" fmla="*/ 428139 w 685257"/>
                <a:gd name="csY57" fmla="*/ 552217 h 889897"/>
                <a:gd name="csX58" fmla="*/ 411880 w 685257"/>
                <a:gd name="csY58" fmla="*/ 543921 h 889897"/>
                <a:gd name="csX59" fmla="*/ 389858 w 685257"/>
                <a:gd name="csY59" fmla="*/ 543721 h 889897"/>
                <a:gd name="csX60" fmla="*/ 378819 w 685257"/>
                <a:gd name="csY60" fmla="*/ 548302 h 889897"/>
                <a:gd name="csX61" fmla="*/ 363379 w 685257"/>
                <a:gd name="csY61" fmla="*/ 564047 h 889897"/>
                <a:gd name="csX62" fmla="*/ 357502 w 685257"/>
                <a:gd name="csY62" fmla="*/ 581564 h 889897"/>
                <a:gd name="csX63" fmla="*/ 336023 w 685257"/>
                <a:gd name="csY63" fmla="*/ 581411 h 889897"/>
                <a:gd name="csX64" fmla="*/ 330375 w 685257"/>
                <a:gd name="csY64" fmla="*/ 564047 h 889897"/>
                <a:gd name="csX65" fmla="*/ 315001 w 685257"/>
                <a:gd name="csY65" fmla="*/ 548302 h 889897"/>
                <a:gd name="csX66" fmla="*/ 304000 w 685257"/>
                <a:gd name="csY66" fmla="*/ 543749 h 889897"/>
                <a:gd name="csX67" fmla="*/ 281931 w 685257"/>
                <a:gd name="csY67" fmla="*/ 543921 h 889897"/>
                <a:gd name="csX68" fmla="*/ 265376 w 685257"/>
                <a:gd name="csY68" fmla="*/ 552150 h 889897"/>
                <a:gd name="csX69" fmla="*/ 250231 w 685257"/>
                <a:gd name="csY69" fmla="*/ 536853 h 889897"/>
                <a:gd name="csX70" fmla="*/ 258547 w 685257"/>
                <a:gd name="csY70" fmla="*/ 520575 h 889897"/>
                <a:gd name="csX71" fmla="*/ 258718 w 685257"/>
                <a:gd name="csY71" fmla="*/ 498515 h 889897"/>
                <a:gd name="csX72" fmla="*/ 254156 w 685257"/>
                <a:gd name="csY72" fmla="*/ 487504 h 889897"/>
                <a:gd name="csX73" fmla="*/ 238449 w 685257"/>
                <a:gd name="csY73" fmla="*/ 472102 h 889897"/>
                <a:gd name="csX74" fmla="*/ 220923 w 685257"/>
                <a:gd name="csY74" fmla="*/ 466216 h 889897"/>
                <a:gd name="csX75" fmla="*/ 221075 w 685257"/>
                <a:gd name="csY75" fmla="*/ 444718 h 889897"/>
                <a:gd name="csX76" fmla="*/ 238468 w 685257"/>
                <a:gd name="csY76" fmla="*/ 439079 h 889897"/>
                <a:gd name="csX77" fmla="*/ 254156 w 685257"/>
                <a:gd name="csY77" fmla="*/ 423668 h 889897"/>
                <a:gd name="csX78" fmla="*/ 258728 w 685257"/>
                <a:gd name="csY78" fmla="*/ 412647 h 889897"/>
                <a:gd name="csX79" fmla="*/ 258547 w 685257"/>
                <a:gd name="csY79" fmla="*/ 390606 h 889897"/>
                <a:gd name="csX80" fmla="*/ 250298 w 685257"/>
                <a:gd name="csY80" fmla="*/ 374042 h 889897"/>
                <a:gd name="csX81" fmla="*/ 265624 w 685257"/>
                <a:gd name="csY81" fmla="*/ 358974 h 889897"/>
                <a:gd name="csX82" fmla="*/ 281816 w 685257"/>
                <a:gd name="csY82" fmla="*/ 367241 h 889897"/>
                <a:gd name="csX83" fmla="*/ 303886 w 685257"/>
                <a:gd name="csY83" fmla="*/ 367442 h 889897"/>
                <a:gd name="csX84" fmla="*/ 314925 w 685257"/>
                <a:gd name="csY84" fmla="*/ 362860 h 889897"/>
                <a:gd name="csX85" fmla="*/ 330308 w 685257"/>
                <a:gd name="csY85" fmla="*/ 347191 h 889897"/>
                <a:gd name="csX86" fmla="*/ 336204 w 685257"/>
                <a:gd name="csY86" fmla="*/ 329637 h 889897"/>
                <a:gd name="csX87" fmla="*/ 357692 w 685257"/>
                <a:gd name="csY87" fmla="*/ 329808 h 889897"/>
                <a:gd name="csX88" fmla="*/ 363341 w 685257"/>
                <a:gd name="csY88" fmla="*/ 347201 h 889897"/>
                <a:gd name="csX89" fmla="*/ 378819 w 685257"/>
                <a:gd name="csY89" fmla="*/ 362860 h 889897"/>
                <a:gd name="csX90" fmla="*/ 378819 w 685257"/>
                <a:gd name="csY90" fmla="*/ 362860 h 889897"/>
                <a:gd name="csX91" fmla="*/ 389839 w 685257"/>
                <a:gd name="csY91" fmla="*/ 367432 h 889897"/>
                <a:gd name="csX92" fmla="*/ 411871 w 685257"/>
                <a:gd name="csY92" fmla="*/ 367241 h 889897"/>
                <a:gd name="csX93" fmla="*/ 428435 w 685257"/>
                <a:gd name="csY93" fmla="*/ 358993 h 889897"/>
                <a:gd name="csX94" fmla="*/ 443503 w 685257"/>
                <a:gd name="csY94" fmla="*/ 374328 h 889897"/>
                <a:gd name="csX95" fmla="*/ 435226 w 685257"/>
                <a:gd name="csY95" fmla="*/ 390578 h 889897"/>
                <a:gd name="csX96" fmla="*/ 435016 w 685257"/>
                <a:gd name="csY96" fmla="*/ 412600 h 889897"/>
                <a:gd name="csX97" fmla="*/ 439598 w 685257"/>
                <a:gd name="csY97" fmla="*/ 423610 h 889897"/>
                <a:gd name="csX98" fmla="*/ 455285 w 685257"/>
                <a:gd name="csY98" fmla="*/ 439060 h 889897"/>
                <a:gd name="csX99" fmla="*/ 472840 w 685257"/>
                <a:gd name="csY99" fmla="*/ 444937 h 889897"/>
                <a:gd name="csX100" fmla="*/ 346910 w 685257"/>
                <a:gd name="csY100" fmla="*/ 374385 h 889897"/>
                <a:gd name="csX101" fmla="*/ 265681 w 685257"/>
                <a:gd name="csY101" fmla="*/ 455576 h 889897"/>
                <a:gd name="csX102" fmla="*/ 346872 w 685257"/>
                <a:gd name="csY102" fmla="*/ 536806 h 889897"/>
                <a:gd name="csX103" fmla="*/ 428101 w 685257"/>
                <a:gd name="csY103" fmla="*/ 455614 h 889897"/>
                <a:gd name="csX104" fmla="*/ 428101 w 685257"/>
                <a:gd name="csY104" fmla="*/ 455586 h 889897"/>
                <a:gd name="csX105" fmla="*/ 346881 w 685257"/>
                <a:gd name="csY105" fmla="*/ 374385 h 889897"/>
                <a:gd name="csX106" fmla="*/ 346910 w 685257"/>
                <a:gd name="csY106" fmla="*/ 512364 h 889897"/>
                <a:gd name="csX107" fmla="*/ 290112 w 685257"/>
                <a:gd name="csY107" fmla="*/ 455605 h 889897"/>
                <a:gd name="csX108" fmla="*/ 346872 w 685257"/>
                <a:gd name="csY108" fmla="*/ 398807 h 889897"/>
                <a:gd name="csX109" fmla="*/ 403670 w 685257"/>
                <a:gd name="csY109" fmla="*/ 455567 h 889897"/>
                <a:gd name="csX110" fmla="*/ 403670 w 685257"/>
                <a:gd name="csY110" fmla="*/ 455586 h 889897"/>
                <a:gd name="csX111" fmla="*/ 346881 w 685257"/>
                <a:gd name="csY111" fmla="*/ 512364 h 889897"/>
                <a:gd name="csX112" fmla="*/ 645995 w 685257"/>
                <a:gd name="csY112" fmla="*/ 583383 h 889897"/>
                <a:gd name="csX113" fmla="*/ 645871 w 685257"/>
                <a:gd name="csY113" fmla="*/ 504150 h 889897"/>
                <a:gd name="csX114" fmla="*/ 626469 w 685257"/>
                <a:gd name="csY114" fmla="*/ 491552 h 889897"/>
                <a:gd name="csX115" fmla="*/ 626469 w 685257"/>
                <a:gd name="csY115" fmla="*/ 420362 h 889897"/>
                <a:gd name="csX116" fmla="*/ 655339 w 685257"/>
                <a:gd name="csY116" fmla="*/ 420362 h 889897"/>
                <a:gd name="csX117" fmla="*/ 685076 w 685257"/>
                <a:gd name="csY117" fmla="*/ 390625 h 889897"/>
                <a:gd name="csX118" fmla="*/ 685076 w 685257"/>
                <a:gd name="csY118" fmla="*/ 348572 h 889897"/>
                <a:gd name="csX119" fmla="*/ 645805 w 685257"/>
                <a:gd name="csY119" fmla="*/ 284660 h 889897"/>
                <a:gd name="csX120" fmla="*/ 645598 w 685257"/>
                <a:gd name="csY120" fmla="*/ 205333 h 889897"/>
                <a:gd name="csX121" fmla="*/ 566271 w 685257"/>
                <a:gd name="csY121" fmla="*/ 205540 h 889897"/>
                <a:gd name="csX122" fmla="*/ 549945 w 685257"/>
                <a:gd name="csY122" fmla="*/ 245112 h 889897"/>
                <a:gd name="csX123" fmla="*/ 550202 w 685257"/>
                <a:gd name="csY123" fmla="*/ 250170 h 889897"/>
                <a:gd name="csX124" fmla="*/ 425901 w 685257"/>
                <a:gd name="csY124" fmla="*/ 178418 h 889897"/>
                <a:gd name="csX125" fmla="*/ 425901 w 685257"/>
                <a:gd name="csY125" fmla="*/ 159644 h 889897"/>
                <a:gd name="csX126" fmla="*/ 386639 w 685257"/>
                <a:gd name="csY126" fmla="*/ 95731 h 889897"/>
                <a:gd name="csX127" fmla="*/ 386491 w 685257"/>
                <a:gd name="csY127" fmla="*/ 16364 h 889897"/>
                <a:gd name="csX128" fmla="*/ 307124 w 685257"/>
                <a:gd name="csY128" fmla="*/ 16511 h 889897"/>
                <a:gd name="csX129" fmla="*/ 307124 w 685257"/>
                <a:gd name="csY129" fmla="*/ 95731 h 889897"/>
                <a:gd name="csX130" fmla="*/ 267853 w 685257"/>
                <a:gd name="csY130" fmla="*/ 159654 h 889897"/>
                <a:gd name="csX131" fmla="*/ 267853 w 685257"/>
                <a:gd name="csY131" fmla="*/ 178427 h 889897"/>
                <a:gd name="csX132" fmla="*/ 145161 w 685257"/>
                <a:gd name="csY132" fmla="*/ 249265 h 889897"/>
                <a:gd name="csX133" fmla="*/ 145380 w 685257"/>
                <a:gd name="csY133" fmla="*/ 244864 h 889897"/>
                <a:gd name="csX134" fmla="*/ 89327 w 685257"/>
                <a:gd name="csY134" fmla="*/ 188694 h 889897"/>
                <a:gd name="csX135" fmla="*/ 33157 w 685257"/>
                <a:gd name="csY135" fmla="*/ 244748 h 889897"/>
                <a:gd name="csX136" fmla="*/ 49520 w 685257"/>
                <a:gd name="csY136" fmla="*/ 284412 h 889897"/>
                <a:gd name="csX137" fmla="*/ 10201 w 685257"/>
                <a:gd name="csY137" fmla="*/ 348334 h 889897"/>
                <a:gd name="csX138" fmla="*/ 10201 w 685257"/>
                <a:gd name="csY138" fmla="*/ 390387 h 889897"/>
                <a:gd name="csX139" fmla="*/ 39929 w 685257"/>
                <a:gd name="csY139" fmla="*/ 420124 h 889897"/>
                <a:gd name="csX140" fmla="*/ 67351 w 685257"/>
                <a:gd name="csY140" fmla="*/ 420124 h 889897"/>
                <a:gd name="csX141" fmla="*/ 67351 w 685257"/>
                <a:gd name="csY141" fmla="*/ 488971 h 889897"/>
                <a:gd name="csX142" fmla="*/ 24156 w 685257"/>
                <a:gd name="csY142" fmla="*/ 555458 h 889897"/>
                <a:gd name="csX143" fmla="*/ 39281 w 685257"/>
                <a:gd name="csY143" fmla="*/ 583383 h 889897"/>
                <a:gd name="csX144" fmla="*/ 0 w 685257"/>
                <a:gd name="csY144" fmla="*/ 647305 h 889897"/>
                <a:gd name="csX145" fmla="*/ 0 w 685257"/>
                <a:gd name="csY145" fmla="*/ 689358 h 889897"/>
                <a:gd name="csX146" fmla="*/ 29747 w 685257"/>
                <a:gd name="csY146" fmla="*/ 719095 h 889897"/>
                <a:gd name="csX147" fmla="*/ 128311 w 685257"/>
                <a:gd name="csY147" fmla="*/ 719095 h 889897"/>
                <a:gd name="csX148" fmla="*/ 158039 w 685257"/>
                <a:gd name="csY148" fmla="*/ 689358 h 889897"/>
                <a:gd name="csX149" fmla="*/ 158039 w 685257"/>
                <a:gd name="csY149" fmla="*/ 669355 h 889897"/>
                <a:gd name="csX150" fmla="*/ 305953 w 685257"/>
                <a:gd name="csY150" fmla="*/ 754757 h 889897"/>
                <a:gd name="csX151" fmla="*/ 267853 w 685257"/>
                <a:gd name="csY151" fmla="*/ 818117 h 889897"/>
                <a:gd name="csX152" fmla="*/ 267853 w 685257"/>
                <a:gd name="csY152" fmla="*/ 860170 h 889897"/>
                <a:gd name="csX153" fmla="*/ 297590 w 685257"/>
                <a:gd name="csY153" fmla="*/ 889897 h 889897"/>
                <a:gd name="csX154" fmla="*/ 396173 w 685257"/>
                <a:gd name="csY154" fmla="*/ 889897 h 889897"/>
                <a:gd name="csX155" fmla="*/ 425901 w 685257"/>
                <a:gd name="csY155" fmla="*/ 860170 h 889897"/>
                <a:gd name="csX156" fmla="*/ 425901 w 685257"/>
                <a:gd name="csY156" fmla="*/ 818117 h 889897"/>
                <a:gd name="csX157" fmla="*/ 387801 w 685257"/>
                <a:gd name="csY157" fmla="*/ 754766 h 889897"/>
                <a:gd name="csX158" fmla="*/ 527199 w 685257"/>
                <a:gd name="csY158" fmla="*/ 674270 h 889897"/>
                <a:gd name="csX159" fmla="*/ 527199 w 685257"/>
                <a:gd name="csY159" fmla="*/ 689358 h 889897"/>
                <a:gd name="csX160" fmla="*/ 556936 w 685257"/>
                <a:gd name="csY160" fmla="*/ 719095 h 889897"/>
                <a:gd name="csX161" fmla="*/ 655520 w 685257"/>
                <a:gd name="csY161" fmla="*/ 719095 h 889897"/>
                <a:gd name="csX162" fmla="*/ 685257 w 685257"/>
                <a:gd name="csY162" fmla="*/ 689358 h 889897"/>
                <a:gd name="csX163" fmla="*/ 685257 w 685257"/>
                <a:gd name="csY163" fmla="*/ 647305 h 889897"/>
                <a:gd name="csX164" fmla="*/ 645976 w 685257"/>
                <a:gd name="csY164" fmla="*/ 583383 h 889897"/>
                <a:gd name="csX165" fmla="*/ 637899 w 685257"/>
                <a:gd name="csY165" fmla="*/ 543835 h 889897"/>
                <a:gd name="csX166" fmla="*/ 606219 w 685257"/>
                <a:gd name="csY166" fmla="*/ 575515 h 889897"/>
                <a:gd name="csX167" fmla="*/ 574538 w 685257"/>
                <a:gd name="csY167" fmla="*/ 543835 h 889897"/>
                <a:gd name="csX168" fmla="*/ 606219 w 685257"/>
                <a:gd name="csY168" fmla="*/ 512155 h 889897"/>
                <a:gd name="csX169" fmla="*/ 606238 w 685257"/>
                <a:gd name="csY169" fmla="*/ 512155 h 889897"/>
                <a:gd name="csX170" fmla="*/ 637899 w 685257"/>
                <a:gd name="csY170" fmla="*/ 543835 h 889897"/>
                <a:gd name="csX171" fmla="*/ 660616 w 685257"/>
                <a:gd name="csY171" fmla="*/ 348572 h 889897"/>
                <a:gd name="csX172" fmla="*/ 660616 w 685257"/>
                <a:gd name="csY172" fmla="*/ 390625 h 889897"/>
                <a:gd name="csX173" fmla="*/ 655301 w 685257"/>
                <a:gd name="csY173" fmla="*/ 395940 h 889897"/>
                <a:gd name="csX174" fmla="*/ 556736 w 685257"/>
                <a:gd name="csY174" fmla="*/ 395940 h 889897"/>
                <a:gd name="csX175" fmla="*/ 551402 w 685257"/>
                <a:gd name="csY175" fmla="*/ 390625 h 889897"/>
                <a:gd name="csX176" fmla="*/ 551402 w 685257"/>
                <a:gd name="csY176" fmla="*/ 348572 h 889897"/>
                <a:gd name="csX177" fmla="*/ 598789 w 685257"/>
                <a:gd name="csY177" fmla="*/ 301214 h 889897"/>
                <a:gd name="csX178" fmla="*/ 613248 w 685257"/>
                <a:gd name="csY178" fmla="*/ 301214 h 889897"/>
                <a:gd name="csX179" fmla="*/ 660616 w 685257"/>
                <a:gd name="csY179" fmla="*/ 348572 h 889897"/>
                <a:gd name="csX180" fmla="*/ 606009 w 685257"/>
                <a:gd name="csY180" fmla="*/ 213422 h 889897"/>
                <a:gd name="csX181" fmla="*/ 637708 w 685257"/>
                <a:gd name="csY181" fmla="*/ 245102 h 889897"/>
                <a:gd name="csX182" fmla="*/ 606028 w 685257"/>
                <a:gd name="csY182" fmla="*/ 276802 h 889897"/>
                <a:gd name="csX183" fmla="*/ 574329 w 685257"/>
                <a:gd name="csY183" fmla="*/ 245121 h 889897"/>
                <a:gd name="csX184" fmla="*/ 574329 w 685257"/>
                <a:gd name="csY184" fmla="*/ 245112 h 889897"/>
                <a:gd name="csX185" fmla="*/ 606009 w 685257"/>
                <a:gd name="csY185" fmla="*/ 213422 h 889897"/>
                <a:gd name="csX186" fmla="*/ 346881 w 685257"/>
                <a:gd name="csY186" fmla="*/ 24494 h 889897"/>
                <a:gd name="csX187" fmla="*/ 378552 w 685257"/>
                <a:gd name="csY187" fmla="*/ 56184 h 889897"/>
                <a:gd name="csX188" fmla="*/ 346862 w 685257"/>
                <a:gd name="csY188" fmla="*/ 87854 h 889897"/>
                <a:gd name="csX189" fmla="*/ 315192 w 685257"/>
                <a:gd name="csY189" fmla="*/ 56174 h 889897"/>
                <a:gd name="csX190" fmla="*/ 346881 w 685257"/>
                <a:gd name="csY190" fmla="*/ 24494 h 889897"/>
                <a:gd name="csX191" fmla="*/ 292284 w 685257"/>
                <a:gd name="csY191" fmla="*/ 159644 h 889897"/>
                <a:gd name="csX192" fmla="*/ 339633 w 685257"/>
                <a:gd name="csY192" fmla="*/ 112286 h 889897"/>
                <a:gd name="csX193" fmla="*/ 354120 w 685257"/>
                <a:gd name="csY193" fmla="*/ 112286 h 889897"/>
                <a:gd name="csX194" fmla="*/ 401479 w 685257"/>
                <a:gd name="csY194" fmla="*/ 159644 h 889897"/>
                <a:gd name="csX195" fmla="*/ 401479 w 685257"/>
                <a:gd name="csY195" fmla="*/ 201697 h 889897"/>
                <a:gd name="csX196" fmla="*/ 396173 w 685257"/>
                <a:gd name="csY196" fmla="*/ 207002 h 889897"/>
                <a:gd name="csX197" fmla="*/ 297590 w 685257"/>
                <a:gd name="csY197" fmla="*/ 207002 h 889897"/>
                <a:gd name="csX198" fmla="*/ 292284 w 685257"/>
                <a:gd name="csY198" fmla="*/ 201697 h 889897"/>
                <a:gd name="csX199" fmla="*/ 89259 w 685257"/>
                <a:gd name="csY199" fmla="*/ 213184 h 889897"/>
                <a:gd name="csX200" fmla="*/ 120939 w 685257"/>
                <a:gd name="csY200" fmla="*/ 244864 h 889897"/>
                <a:gd name="csX201" fmla="*/ 89259 w 685257"/>
                <a:gd name="csY201" fmla="*/ 276544 h 889897"/>
                <a:gd name="csX202" fmla="*/ 57579 w 685257"/>
                <a:gd name="csY202" fmla="*/ 244864 h 889897"/>
                <a:gd name="csX203" fmla="*/ 89259 w 685257"/>
                <a:gd name="csY203" fmla="*/ 213184 h 889897"/>
                <a:gd name="csX204" fmla="*/ 34652 w 685257"/>
                <a:gd name="csY204" fmla="*/ 390349 h 889897"/>
                <a:gd name="csX205" fmla="*/ 34652 w 685257"/>
                <a:gd name="csY205" fmla="*/ 348334 h 889897"/>
                <a:gd name="csX206" fmla="*/ 82020 w 685257"/>
                <a:gd name="csY206" fmla="*/ 300967 h 889897"/>
                <a:gd name="csX207" fmla="*/ 96498 w 685257"/>
                <a:gd name="csY207" fmla="*/ 300967 h 889897"/>
                <a:gd name="csX208" fmla="*/ 143856 w 685257"/>
                <a:gd name="csY208" fmla="*/ 348334 h 889897"/>
                <a:gd name="csX209" fmla="*/ 143856 w 685257"/>
                <a:gd name="csY209" fmla="*/ 390387 h 889897"/>
                <a:gd name="csX210" fmla="*/ 138551 w 685257"/>
                <a:gd name="csY210" fmla="*/ 395693 h 889897"/>
                <a:gd name="csX211" fmla="*/ 39967 w 685257"/>
                <a:gd name="csY211" fmla="*/ 395693 h 889897"/>
                <a:gd name="csX212" fmla="*/ 34661 w 685257"/>
                <a:gd name="csY212" fmla="*/ 390387 h 889897"/>
                <a:gd name="csX213" fmla="*/ 79000 w 685257"/>
                <a:gd name="csY213" fmla="*/ 512117 h 889897"/>
                <a:gd name="csX214" fmla="*/ 110728 w 685257"/>
                <a:gd name="csY214" fmla="*/ 543768 h 889897"/>
                <a:gd name="csX215" fmla="*/ 79077 w 685257"/>
                <a:gd name="csY215" fmla="*/ 575496 h 889897"/>
                <a:gd name="csX216" fmla="*/ 47349 w 685257"/>
                <a:gd name="csY216" fmla="*/ 543844 h 889897"/>
                <a:gd name="csX217" fmla="*/ 47349 w 685257"/>
                <a:gd name="csY217" fmla="*/ 543835 h 889897"/>
                <a:gd name="csX218" fmla="*/ 79010 w 685257"/>
                <a:gd name="csY218" fmla="*/ 512155 h 889897"/>
                <a:gd name="csX219" fmla="*/ 133617 w 685257"/>
                <a:gd name="csY219" fmla="*/ 689282 h 889897"/>
                <a:gd name="csX220" fmla="*/ 128311 w 685257"/>
                <a:gd name="csY220" fmla="*/ 694587 h 889897"/>
                <a:gd name="csX221" fmla="*/ 29737 w 685257"/>
                <a:gd name="csY221" fmla="*/ 694587 h 889897"/>
                <a:gd name="csX222" fmla="*/ 24422 w 685257"/>
                <a:gd name="csY222" fmla="*/ 689282 h 889897"/>
                <a:gd name="csX223" fmla="*/ 24422 w 685257"/>
                <a:gd name="csY223" fmla="*/ 647305 h 889897"/>
                <a:gd name="csX224" fmla="*/ 71780 w 685257"/>
                <a:gd name="csY224" fmla="*/ 599947 h 889897"/>
                <a:gd name="csX225" fmla="*/ 86268 w 685257"/>
                <a:gd name="csY225" fmla="*/ 599947 h 889897"/>
                <a:gd name="csX226" fmla="*/ 133626 w 685257"/>
                <a:gd name="csY226" fmla="*/ 647305 h 889897"/>
                <a:gd name="csX227" fmla="*/ 315192 w 685257"/>
                <a:gd name="csY227" fmla="*/ 714647 h 889897"/>
                <a:gd name="csX228" fmla="*/ 346740 w 685257"/>
                <a:gd name="csY228" fmla="*/ 682816 h 889897"/>
                <a:gd name="csX229" fmla="*/ 378571 w 685257"/>
                <a:gd name="csY229" fmla="*/ 714364 h 889897"/>
                <a:gd name="csX230" fmla="*/ 368446 w 685257"/>
                <a:gd name="csY230" fmla="*/ 737726 h 889897"/>
                <a:gd name="csX231" fmla="*/ 362845 w 685257"/>
                <a:gd name="csY231" fmla="*/ 740964 h 889897"/>
                <a:gd name="csX232" fmla="*/ 330927 w 685257"/>
                <a:gd name="csY232" fmla="*/ 740964 h 889897"/>
                <a:gd name="csX233" fmla="*/ 325298 w 685257"/>
                <a:gd name="csY233" fmla="*/ 737716 h 889897"/>
                <a:gd name="csX234" fmla="*/ 315192 w 685257"/>
                <a:gd name="csY234" fmla="*/ 714647 h 889897"/>
                <a:gd name="csX235" fmla="*/ 401479 w 685257"/>
                <a:gd name="csY235" fmla="*/ 860170 h 889897"/>
                <a:gd name="csX236" fmla="*/ 396173 w 685257"/>
                <a:gd name="csY236" fmla="*/ 865475 h 889897"/>
                <a:gd name="csX237" fmla="*/ 297590 w 685257"/>
                <a:gd name="csY237" fmla="*/ 865475 h 889897"/>
                <a:gd name="csX238" fmla="*/ 292284 w 685257"/>
                <a:gd name="csY238" fmla="*/ 860170 h 889897"/>
                <a:gd name="csX239" fmla="*/ 292284 w 685257"/>
                <a:gd name="csY239" fmla="*/ 818117 h 889897"/>
                <a:gd name="csX240" fmla="*/ 339633 w 685257"/>
                <a:gd name="csY240" fmla="*/ 770740 h 889897"/>
                <a:gd name="csX241" fmla="*/ 354120 w 685257"/>
                <a:gd name="csY241" fmla="*/ 770740 h 889897"/>
                <a:gd name="csX242" fmla="*/ 401479 w 685257"/>
                <a:gd name="csY242" fmla="*/ 818098 h 889897"/>
                <a:gd name="csX243" fmla="*/ 527266 w 685257"/>
                <a:gd name="csY243" fmla="*/ 646029 h 889897"/>
                <a:gd name="csX244" fmla="*/ 402831 w 685257"/>
                <a:gd name="csY244" fmla="*/ 717876 h 889897"/>
                <a:gd name="csX245" fmla="*/ 402993 w 685257"/>
                <a:gd name="csY245" fmla="*/ 714647 h 889897"/>
                <a:gd name="csX246" fmla="*/ 346881 w 685257"/>
                <a:gd name="csY246" fmla="*/ 658535 h 889897"/>
                <a:gd name="csX247" fmla="*/ 290770 w 685257"/>
                <a:gd name="csY247" fmla="*/ 714647 h 889897"/>
                <a:gd name="csX248" fmla="*/ 290932 w 685257"/>
                <a:gd name="csY248" fmla="*/ 717866 h 889897"/>
                <a:gd name="csX249" fmla="*/ 157724 w 685257"/>
                <a:gd name="csY249" fmla="*/ 640961 h 889897"/>
                <a:gd name="csX250" fmla="*/ 118786 w 685257"/>
                <a:gd name="csY250" fmla="*/ 583383 h 889897"/>
                <a:gd name="csX251" fmla="*/ 118671 w 685257"/>
                <a:gd name="csY251" fmla="*/ 504150 h 889897"/>
                <a:gd name="csX252" fmla="*/ 91773 w 685257"/>
                <a:gd name="csY252" fmla="*/ 489247 h 889897"/>
                <a:gd name="csX253" fmla="*/ 91773 w 685257"/>
                <a:gd name="csY253" fmla="*/ 420124 h 889897"/>
                <a:gd name="csX254" fmla="*/ 138570 w 685257"/>
                <a:gd name="csY254" fmla="*/ 420124 h 889897"/>
                <a:gd name="csX255" fmla="*/ 168316 w 685257"/>
                <a:gd name="csY255" fmla="*/ 390387 h 889897"/>
                <a:gd name="csX256" fmla="*/ 168316 w 685257"/>
                <a:gd name="csY256" fmla="*/ 348334 h 889897"/>
                <a:gd name="csX257" fmla="*/ 131216 w 685257"/>
                <a:gd name="csY257" fmla="*/ 285469 h 889897"/>
                <a:gd name="csX258" fmla="*/ 268376 w 685257"/>
                <a:gd name="csY258" fmla="*/ 206307 h 889897"/>
                <a:gd name="csX259" fmla="*/ 297637 w 685257"/>
                <a:gd name="csY259" fmla="*/ 231386 h 889897"/>
                <a:gd name="csX260" fmla="*/ 396221 w 685257"/>
                <a:gd name="csY260" fmla="*/ 231386 h 889897"/>
                <a:gd name="csX261" fmla="*/ 425482 w 685257"/>
                <a:gd name="csY261" fmla="*/ 206307 h 889897"/>
                <a:gd name="csX262" fmla="*/ 563594 w 685257"/>
                <a:gd name="csY262" fmla="*/ 286050 h 889897"/>
                <a:gd name="csX263" fmla="*/ 527018 w 685257"/>
                <a:gd name="csY263" fmla="*/ 348525 h 889897"/>
                <a:gd name="csX264" fmla="*/ 527018 w 685257"/>
                <a:gd name="csY264" fmla="*/ 390578 h 889897"/>
                <a:gd name="csX265" fmla="*/ 556784 w 685257"/>
                <a:gd name="csY265" fmla="*/ 420315 h 889897"/>
                <a:gd name="csX266" fmla="*/ 602047 w 685257"/>
                <a:gd name="csY266" fmla="*/ 420315 h 889897"/>
                <a:gd name="csX267" fmla="*/ 602047 w 685257"/>
                <a:gd name="csY267" fmla="*/ 487942 h 889897"/>
                <a:gd name="csX268" fmla="*/ 550267 w 685257"/>
                <a:gd name="csY268" fmla="*/ 547932 h 889897"/>
                <a:gd name="csX269" fmla="*/ 566461 w 685257"/>
                <a:gd name="csY269" fmla="*/ 583383 h 889897"/>
                <a:gd name="csX270" fmla="*/ 527266 w 685257"/>
                <a:gd name="csY270" fmla="*/ 646029 h 889897"/>
                <a:gd name="csX271" fmla="*/ 660825 w 685257"/>
                <a:gd name="csY271" fmla="*/ 689358 h 889897"/>
                <a:gd name="csX272" fmla="*/ 655520 w 685257"/>
                <a:gd name="csY272" fmla="*/ 694663 h 889897"/>
                <a:gd name="csX273" fmla="*/ 556936 w 685257"/>
                <a:gd name="csY273" fmla="*/ 694663 h 889897"/>
                <a:gd name="csX274" fmla="*/ 551631 w 685257"/>
                <a:gd name="csY274" fmla="*/ 689358 h 889897"/>
                <a:gd name="csX275" fmla="*/ 551631 w 685257"/>
                <a:gd name="csY275" fmla="*/ 647305 h 889897"/>
                <a:gd name="csX276" fmla="*/ 598989 w 685257"/>
                <a:gd name="csY276" fmla="*/ 599947 h 889897"/>
                <a:gd name="csX277" fmla="*/ 613477 w 685257"/>
                <a:gd name="csY277" fmla="*/ 599947 h 889897"/>
                <a:gd name="csX278" fmla="*/ 660835 w 685257"/>
                <a:gd name="csY278" fmla="*/ 647305 h 88989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  <a:cxn ang="0">
                  <a:pos x="csX96" y="csY96"/>
                </a:cxn>
                <a:cxn ang="0">
                  <a:pos x="csX97" y="csY97"/>
                </a:cxn>
                <a:cxn ang="0">
                  <a:pos x="csX98" y="csY98"/>
                </a:cxn>
                <a:cxn ang="0">
                  <a:pos x="csX99" y="csY99"/>
                </a:cxn>
                <a:cxn ang="0">
                  <a:pos x="csX100" y="csY100"/>
                </a:cxn>
                <a:cxn ang="0">
                  <a:pos x="csX101" y="csY101"/>
                </a:cxn>
                <a:cxn ang="0">
                  <a:pos x="csX102" y="csY102"/>
                </a:cxn>
                <a:cxn ang="0">
                  <a:pos x="csX103" y="csY103"/>
                </a:cxn>
                <a:cxn ang="0">
                  <a:pos x="csX104" y="csY104"/>
                </a:cxn>
                <a:cxn ang="0">
                  <a:pos x="csX105" y="csY105"/>
                </a:cxn>
                <a:cxn ang="0">
                  <a:pos x="csX106" y="csY106"/>
                </a:cxn>
                <a:cxn ang="0">
                  <a:pos x="csX107" y="csY107"/>
                </a:cxn>
                <a:cxn ang="0">
                  <a:pos x="csX108" y="csY108"/>
                </a:cxn>
                <a:cxn ang="0">
                  <a:pos x="csX109" y="csY109"/>
                </a:cxn>
                <a:cxn ang="0">
                  <a:pos x="csX110" y="csY110"/>
                </a:cxn>
                <a:cxn ang="0">
                  <a:pos x="csX111" y="csY111"/>
                </a:cxn>
                <a:cxn ang="0">
                  <a:pos x="csX112" y="csY112"/>
                </a:cxn>
                <a:cxn ang="0">
                  <a:pos x="csX113" y="csY113"/>
                </a:cxn>
                <a:cxn ang="0">
                  <a:pos x="csX114" y="csY114"/>
                </a:cxn>
                <a:cxn ang="0">
                  <a:pos x="csX115" y="csY115"/>
                </a:cxn>
                <a:cxn ang="0">
                  <a:pos x="csX116" y="csY116"/>
                </a:cxn>
                <a:cxn ang="0">
                  <a:pos x="csX117" y="csY117"/>
                </a:cxn>
                <a:cxn ang="0">
                  <a:pos x="csX118" y="csY118"/>
                </a:cxn>
                <a:cxn ang="0">
                  <a:pos x="csX119" y="csY119"/>
                </a:cxn>
                <a:cxn ang="0">
                  <a:pos x="csX120" y="csY120"/>
                </a:cxn>
                <a:cxn ang="0">
                  <a:pos x="csX121" y="csY121"/>
                </a:cxn>
                <a:cxn ang="0">
                  <a:pos x="csX122" y="csY122"/>
                </a:cxn>
                <a:cxn ang="0">
                  <a:pos x="csX123" y="csY123"/>
                </a:cxn>
                <a:cxn ang="0">
                  <a:pos x="csX124" y="csY124"/>
                </a:cxn>
                <a:cxn ang="0">
                  <a:pos x="csX125" y="csY125"/>
                </a:cxn>
                <a:cxn ang="0">
                  <a:pos x="csX126" y="csY126"/>
                </a:cxn>
                <a:cxn ang="0">
                  <a:pos x="csX127" y="csY127"/>
                </a:cxn>
                <a:cxn ang="0">
                  <a:pos x="csX128" y="csY128"/>
                </a:cxn>
                <a:cxn ang="0">
                  <a:pos x="csX129" y="csY129"/>
                </a:cxn>
                <a:cxn ang="0">
                  <a:pos x="csX130" y="csY130"/>
                </a:cxn>
                <a:cxn ang="0">
                  <a:pos x="csX131" y="csY131"/>
                </a:cxn>
                <a:cxn ang="0">
                  <a:pos x="csX132" y="csY132"/>
                </a:cxn>
                <a:cxn ang="0">
                  <a:pos x="csX133" y="csY133"/>
                </a:cxn>
                <a:cxn ang="0">
                  <a:pos x="csX134" y="csY134"/>
                </a:cxn>
                <a:cxn ang="0">
                  <a:pos x="csX135" y="csY135"/>
                </a:cxn>
                <a:cxn ang="0">
                  <a:pos x="csX136" y="csY136"/>
                </a:cxn>
                <a:cxn ang="0">
                  <a:pos x="csX137" y="csY137"/>
                </a:cxn>
                <a:cxn ang="0">
                  <a:pos x="csX138" y="csY138"/>
                </a:cxn>
                <a:cxn ang="0">
                  <a:pos x="csX139" y="csY139"/>
                </a:cxn>
                <a:cxn ang="0">
                  <a:pos x="csX140" y="csY140"/>
                </a:cxn>
                <a:cxn ang="0">
                  <a:pos x="csX141" y="csY141"/>
                </a:cxn>
                <a:cxn ang="0">
                  <a:pos x="csX142" y="csY142"/>
                </a:cxn>
                <a:cxn ang="0">
                  <a:pos x="csX143" y="csY143"/>
                </a:cxn>
                <a:cxn ang="0">
                  <a:pos x="csX144" y="csY144"/>
                </a:cxn>
                <a:cxn ang="0">
                  <a:pos x="csX145" y="csY145"/>
                </a:cxn>
                <a:cxn ang="0">
                  <a:pos x="csX146" y="csY146"/>
                </a:cxn>
                <a:cxn ang="0">
                  <a:pos x="csX147" y="csY147"/>
                </a:cxn>
                <a:cxn ang="0">
                  <a:pos x="csX148" y="csY148"/>
                </a:cxn>
                <a:cxn ang="0">
                  <a:pos x="csX149" y="csY149"/>
                </a:cxn>
                <a:cxn ang="0">
                  <a:pos x="csX150" y="csY150"/>
                </a:cxn>
                <a:cxn ang="0">
                  <a:pos x="csX151" y="csY151"/>
                </a:cxn>
                <a:cxn ang="0">
                  <a:pos x="csX152" y="csY152"/>
                </a:cxn>
                <a:cxn ang="0">
                  <a:pos x="csX153" y="csY153"/>
                </a:cxn>
                <a:cxn ang="0">
                  <a:pos x="csX154" y="csY154"/>
                </a:cxn>
                <a:cxn ang="0">
                  <a:pos x="csX155" y="csY155"/>
                </a:cxn>
                <a:cxn ang="0">
                  <a:pos x="csX156" y="csY156"/>
                </a:cxn>
                <a:cxn ang="0">
                  <a:pos x="csX157" y="csY157"/>
                </a:cxn>
                <a:cxn ang="0">
                  <a:pos x="csX158" y="csY158"/>
                </a:cxn>
                <a:cxn ang="0">
                  <a:pos x="csX159" y="csY159"/>
                </a:cxn>
                <a:cxn ang="0">
                  <a:pos x="csX160" y="csY160"/>
                </a:cxn>
                <a:cxn ang="0">
                  <a:pos x="csX161" y="csY161"/>
                </a:cxn>
                <a:cxn ang="0">
                  <a:pos x="csX162" y="csY162"/>
                </a:cxn>
                <a:cxn ang="0">
                  <a:pos x="csX163" y="csY163"/>
                </a:cxn>
                <a:cxn ang="0">
                  <a:pos x="csX164" y="csY164"/>
                </a:cxn>
                <a:cxn ang="0">
                  <a:pos x="csX165" y="csY165"/>
                </a:cxn>
                <a:cxn ang="0">
                  <a:pos x="csX166" y="csY166"/>
                </a:cxn>
                <a:cxn ang="0">
                  <a:pos x="csX167" y="csY167"/>
                </a:cxn>
                <a:cxn ang="0">
                  <a:pos x="csX168" y="csY168"/>
                </a:cxn>
                <a:cxn ang="0">
                  <a:pos x="csX169" y="csY169"/>
                </a:cxn>
                <a:cxn ang="0">
                  <a:pos x="csX170" y="csY170"/>
                </a:cxn>
                <a:cxn ang="0">
                  <a:pos x="csX171" y="csY171"/>
                </a:cxn>
                <a:cxn ang="0">
                  <a:pos x="csX172" y="csY172"/>
                </a:cxn>
                <a:cxn ang="0">
                  <a:pos x="csX173" y="csY173"/>
                </a:cxn>
                <a:cxn ang="0">
                  <a:pos x="csX174" y="csY174"/>
                </a:cxn>
                <a:cxn ang="0">
                  <a:pos x="csX175" y="csY175"/>
                </a:cxn>
                <a:cxn ang="0">
                  <a:pos x="csX176" y="csY176"/>
                </a:cxn>
                <a:cxn ang="0">
                  <a:pos x="csX177" y="csY177"/>
                </a:cxn>
                <a:cxn ang="0">
                  <a:pos x="csX178" y="csY178"/>
                </a:cxn>
                <a:cxn ang="0">
                  <a:pos x="csX179" y="csY179"/>
                </a:cxn>
                <a:cxn ang="0">
                  <a:pos x="csX180" y="csY180"/>
                </a:cxn>
                <a:cxn ang="0">
                  <a:pos x="csX181" y="csY181"/>
                </a:cxn>
                <a:cxn ang="0">
                  <a:pos x="csX182" y="csY182"/>
                </a:cxn>
                <a:cxn ang="0">
                  <a:pos x="csX183" y="csY183"/>
                </a:cxn>
                <a:cxn ang="0">
                  <a:pos x="csX184" y="csY184"/>
                </a:cxn>
                <a:cxn ang="0">
                  <a:pos x="csX185" y="csY185"/>
                </a:cxn>
                <a:cxn ang="0">
                  <a:pos x="csX186" y="csY186"/>
                </a:cxn>
                <a:cxn ang="0">
                  <a:pos x="csX187" y="csY187"/>
                </a:cxn>
                <a:cxn ang="0">
                  <a:pos x="csX188" y="csY188"/>
                </a:cxn>
                <a:cxn ang="0">
                  <a:pos x="csX189" y="csY189"/>
                </a:cxn>
                <a:cxn ang="0">
                  <a:pos x="csX190" y="csY190"/>
                </a:cxn>
                <a:cxn ang="0">
                  <a:pos x="csX191" y="csY191"/>
                </a:cxn>
                <a:cxn ang="0">
                  <a:pos x="csX192" y="csY192"/>
                </a:cxn>
                <a:cxn ang="0">
                  <a:pos x="csX193" y="csY193"/>
                </a:cxn>
                <a:cxn ang="0">
                  <a:pos x="csX194" y="csY194"/>
                </a:cxn>
                <a:cxn ang="0">
                  <a:pos x="csX195" y="csY195"/>
                </a:cxn>
                <a:cxn ang="0">
                  <a:pos x="csX196" y="csY196"/>
                </a:cxn>
                <a:cxn ang="0">
                  <a:pos x="csX197" y="csY197"/>
                </a:cxn>
                <a:cxn ang="0">
                  <a:pos x="csX198" y="csY198"/>
                </a:cxn>
                <a:cxn ang="0">
                  <a:pos x="csX199" y="csY199"/>
                </a:cxn>
                <a:cxn ang="0">
                  <a:pos x="csX200" y="csY200"/>
                </a:cxn>
                <a:cxn ang="0">
                  <a:pos x="csX201" y="csY201"/>
                </a:cxn>
                <a:cxn ang="0">
                  <a:pos x="csX202" y="csY202"/>
                </a:cxn>
                <a:cxn ang="0">
                  <a:pos x="csX203" y="csY203"/>
                </a:cxn>
                <a:cxn ang="0">
                  <a:pos x="csX204" y="csY204"/>
                </a:cxn>
                <a:cxn ang="0">
                  <a:pos x="csX205" y="csY205"/>
                </a:cxn>
                <a:cxn ang="0">
                  <a:pos x="csX206" y="csY206"/>
                </a:cxn>
                <a:cxn ang="0">
                  <a:pos x="csX207" y="csY207"/>
                </a:cxn>
                <a:cxn ang="0">
                  <a:pos x="csX208" y="csY208"/>
                </a:cxn>
                <a:cxn ang="0">
                  <a:pos x="csX209" y="csY209"/>
                </a:cxn>
                <a:cxn ang="0">
                  <a:pos x="csX210" y="csY210"/>
                </a:cxn>
                <a:cxn ang="0">
                  <a:pos x="csX211" y="csY211"/>
                </a:cxn>
                <a:cxn ang="0">
                  <a:pos x="csX212" y="csY212"/>
                </a:cxn>
                <a:cxn ang="0">
                  <a:pos x="csX213" y="csY213"/>
                </a:cxn>
                <a:cxn ang="0">
                  <a:pos x="csX214" y="csY214"/>
                </a:cxn>
                <a:cxn ang="0">
                  <a:pos x="csX215" y="csY215"/>
                </a:cxn>
                <a:cxn ang="0">
                  <a:pos x="csX216" y="csY216"/>
                </a:cxn>
                <a:cxn ang="0">
                  <a:pos x="csX217" y="csY217"/>
                </a:cxn>
                <a:cxn ang="0">
                  <a:pos x="csX218" y="csY218"/>
                </a:cxn>
                <a:cxn ang="0">
                  <a:pos x="csX219" y="csY219"/>
                </a:cxn>
                <a:cxn ang="0">
                  <a:pos x="csX220" y="csY220"/>
                </a:cxn>
                <a:cxn ang="0">
                  <a:pos x="csX221" y="csY221"/>
                </a:cxn>
                <a:cxn ang="0">
                  <a:pos x="csX222" y="csY222"/>
                </a:cxn>
                <a:cxn ang="0">
                  <a:pos x="csX223" y="csY223"/>
                </a:cxn>
                <a:cxn ang="0">
                  <a:pos x="csX224" y="csY224"/>
                </a:cxn>
                <a:cxn ang="0">
                  <a:pos x="csX225" y="csY225"/>
                </a:cxn>
                <a:cxn ang="0">
                  <a:pos x="csX226" y="csY226"/>
                </a:cxn>
                <a:cxn ang="0">
                  <a:pos x="csX227" y="csY227"/>
                </a:cxn>
                <a:cxn ang="0">
                  <a:pos x="csX228" y="csY228"/>
                </a:cxn>
                <a:cxn ang="0">
                  <a:pos x="csX229" y="csY229"/>
                </a:cxn>
                <a:cxn ang="0">
                  <a:pos x="csX230" y="csY230"/>
                </a:cxn>
                <a:cxn ang="0">
                  <a:pos x="csX231" y="csY231"/>
                </a:cxn>
                <a:cxn ang="0">
                  <a:pos x="csX232" y="csY232"/>
                </a:cxn>
                <a:cxn ang="0">
                  <a:pos x="csX233" y="csY233"/>
                </a:cxn>
                <a:cxn ang="0">
                  <a:pos x="csX234" y="csY234"/>
                </a:cxn>
                <a:cxn ang="0">
                  <a:pos x="csX235" y="csY235"/>
                </a:cxn>
                <a:cxn ang="0">
                  <a:pos x="csX236" y="csY236"/>
                </a:cxn>
                <a:cxn ang="0">
                  <a:pos x="csX237" y="csY237"/>
                </a:cxn>
                <a:cxn ang="0">
                  <a:pos x="csX238" y="csY238"/>
                </a:cxn>
                <a:cxn ang="0">
                  <a:pos x="csX239" y="csY239"/>
                </a:cxn>
                <a:cxn ang="0">
                  <a:pos x="csX240" y="csY240"/>
                </a:cxn>
                <a:cxn ang="0">
                  <a:pos x="csX241" y="csY241"/>
                </a:cxn>
                <a:cxn ang="0">
                  <a:pos x="csX242" y="csY242"/>
                </a:cxn>
                <a:cxn ang="0">
                  <a:pos x="csX243" y="csY243"/>
                </a:cxn>
                <a:cxn ang="0">
                  <a:pos x="csX244" y="csY244"/>
                </a:cxn>
                <a:cxn ang="0">
                  <a:pos x="csX245" y="csY245"/>
                </a:cxn>
                <a:cxn ang="0">
                  <a:pos x="csX246" y="csY246"/>
                </a:cxn>
                <a:cxn ang="0">
                  <a:pos x="csX247" y="csY247"/>
                </a:cxn>
                <a:cxn ang="0">
                  <a:pos x="csX248" y="csY248"/>
                </a:cxn>
                <a:cxn ang="0">
                  <a:pos x="csX249" y="csY249"/>
                </a:cxn>
                <a:cxn ang="0">
                  <a:pos x="csX250" y="csY250"/>
                </a:cxn>
                <a:cxn ang="0">
                  <a:pos x="csX251" y="csY251"/>
                </a:cxn>
                <a:cxn ang="0">
                  <a:pos x="csX252" y="csY252"/>
                </a:cxn>
                <a:cxn ang="0">
                  <a:pos x="csX253" y="csY253"/>
                </a:cxn>
                <a:cxn ang="0">
                  <a:pos x="csX254" y="csY254"/>
                </a:cxn>
                <a:cxn ang="0">
                  <a:pos x="csX255" y="csY255"/>
                </a:cxn>
                <a:cxn ang="0">
                  <a:pos x="csX256" y="csY256"/>
                </a:cxn>
                <a:cxn ang="0">
                  <a:pos x="csX257" y="csY257"/>
                </a:cxn>
                <a:cxn ang="0">
                  <a:pos x="csX258" y="csY258"/>
                </a:cxn>
                <a:cxn ang="0">
                  <a:pos x="csX259" y="csY259"/>
                </a:cxn>
                <a:cxn ang="0">
                  <a:pos x="csX260" y="csY260"/>
                </a:cxn>
                <a:cxn ang="0">
                  <a:pos x="csX261" y="csY261"/>
                </a:cxn>
                <a:cxn ang="0">
                  <a:pos x="csX262" y="csY262"/>
                </a:cxn>
                <a:cxn ang="0">
                  <a:pos x="csX263" y="csY263"/>
                </a:cxn>
                <a:cxn ang="0">
                  <a:pos x="csX264" y="csY264"/>
                </a:cxn>
                <a:cxn ang="0">
                  <a:pos x="csX265" y="csY265"/>
                </a:cxn>
                <a:cxn ang="0">
                  <a:pos x="csX266" y="csY266"/>
                </a:cxn>
                <a:cxn ang="0">
                  <a:pos x="csX267" y="csY267"/>
                </a:cxn>
                <a:cxn ang="0">
                  <a:pos x="csX268" y="csY268"/>
                </a:cxn>
                <a:cxn ang="0">
                  <a:pos x="csX269" y="csY269"/>
                </a:cxn>
                <a:cxn ang="0">
                  <a:pos x="csX270" y="csY270"/>
                </a:cxn>
                <a:cxn ang="0">
                  <a:pos x="csX271" y="csY271"/>
                </a:cxn>
                <a:cxn ang="0">
                  <a:pos x="csX272" y="csY272"/>
                </a:cxn>
                <a:cxn ang="0">
                  <a:pos x="csX273" y="csY273"/>
                </a:cxn>
                <a:cxn ang="0">
                  <a:pos x="csX274" y="csY274"/>
                </a:cxn>
                <a:cxn ang="0">
                  <a:pos x="csX275" y="csY275"/>
                </a:cxn>
                <a:cxn ang="0">
                  <a:pos x="csX276" y="csY276"/>
                </a:cxn>
                <a:cxn ang="0">
                  <a:pos x="csX277" y="csY277"/>
                </a:cxn>
                <a:cxn ang="0">
                  <a:pos x="csX278" y="csY278"/>
                </a:cxn>
              </a:cxnLst>
              <a:rect l="l" t="t" r="r" b="b"/>
              <a:pathLst>
                <a:path w="685257" h="889897">
                  <a:moveTo>
                    <a:pt x="480193" y="421486"/>
                  </a:moveTo>
                  <a:lnTo>
                    <a:pt x="462686" y="415705"/>
                  </a:lnTo>
                  <a:cubicBezTo>
                    <a:pt x="461020" y="410937"/>
                    <a:pt x="459113" y="406258"/>
                    <a:pt x="456971" y="401684"/>
                  </a:cubicBezTo>
                  <a:lnTo>
                    <a:pt x="465249" y="385425"/>
                  </a:lnTo>
                  <a:cubicBezTo>
                    <a:pt x="470121" y="375895"/>
                    <a:pt x="468285" y="364310"/>
                    <a:pt x="460705" y="356754"/>
                  </a:cubicBezTo>
                  <a:lnTo>
                    <a:pt x="445684" y="341743"/>
                  </a:lnTo>
                  <a:cubicBezTo>
                    <a:pt x="438145" y="334154"/>
                    <a:pt x="426561" y="332316"/>
                    <a:pt x="417043" y="337200"/>
                  </a:cubicBezTo>
                  <a:lnTo>
                    <a:pt x="400526" y="345486"/>
                  </a:lnTo>
                  <a:cubicBezTo>
                    <a:pt x="396052" y="343303"/>
                    <a:pt x="391450" y="341395"/>
                    <a:pt x="386744" y="339771"/>
                  </a:cubicBezTo>
                  <a:lnTo>
                    <a:pt x="382772" y="351316"/>
                  </a:lnTo>
                  <a:lnTo>
                    <a:pt x="386582" y="339619"/>
                  </a:lnTo>
                  <a:lnTo>
                    <a:pt x="380943" y="322264"/>
                  </a:lnTo>
                  <a:cubicBezTo>
                    <a:pt x="377662" y="312079"/>
                    <a:pt x="368174" y="305183"/>
                    <a:pt x="357473" y="305205"/>
                  </a:cubicBezTo>
                  <a:lnTo>
                    <a:pt x="336252" y="305205"/>
                  </a:lnTo>
                  <a:cubicBezTo>
                    <a:pt x="325555" y="305184"/>
                    <a:pt x="316069" y="312075"/>
                    <a:pt x="312782" y="322255"/>
                  </a:cubicBezTo>
                  <a:lnTo>
                    <a:pt x="307000" y="339771"/>
                  </a:lnTo>
                  <a:cubicBezTo>
                    <a:pt x="302232" y="341436"/>
                    <a:pt x="297552" y="343343"/>
                    <a:pt x="292979" y="345486"/>
                  </a:cubicBezTo>
                  <a:lnTo>
                    <a:pt x="276787" y="337219"/>
                  </a:lnTo>
                  <a:cubicBezTo>
                    <a:pt x="267266" y="332313"/>
                    <a:pt x="255664" y="334144"/>
                    <a:pt x="248117" y="341743"/>
                  </a:cubicBezTo>
                  <a:lnTo>
                    <a:pt x="233086" y="356764"/>
                  </a:lnTo>
                  <a:cubicBezTo>
                    <a:pt x="225505" y="364315"/>
                    <a:pt x="223665" y="375896"/>
                    <a:pt x="228533" y="385425"/>
                  </a:cubicBezTo>
                  <a:lnTo>
                    <a:pt x="236839" y="401922"/>
                  </a:lnTo>
                  <a:cubicBezTo>
                    <a:pt x="234645" y="406461"/>
                    <a:pt x="232684" y="411109"/>
                    <a:pt x="230962" y="415848"/>
                  </a:cubicBezTo>
                  <a:lnTo>
                    <a:pt x="213589" y="421486"/>
                  </a:lnTo>
                  <a:cubicBezTo>
                    <a:pt x="203386" y="424766"/>
                    <a:pt x="196476" y="434268"/>
                    <a:pt x="196501" y="444985"/>
                  </a:cubicBezTo>
                  <a:lnTo>
                    <a:pt x="196501" y="466244"/>
                  </a:lnTo>
                  <a:cubicBezTo>
                    <a:pt x="196482" y="476933"/>
                    <a:pt x="203363" y="486412"/>
                    <a:pt x="213531" y="489704"/>
                  </a:cubicBezTo>
                  <a:lnTo>
                    <a:pt x="231077" y="495505"/>
                  </a:lnTo>
                  <a:cubicBezTo>
                    <a:pt x="232731" y="500271"/>
                    <a:pt x="234639" y="504945"/>
                    <a:pt x="236792" y="509507"/>
                  </a:cubicBezTo>
                  <a:lnTo>
                    <a:pt x="228476" y="525785"/>
                  </a:lnTo>
                  <a:cubicBezTo>
                    <a:pt x="223619" y="535304"/>
                    <a:pt x="225454" y="546869"/>
                    <a:pt x="233020" y="554417"/>
                  </a:cubicBezTo>
                  <a:lnTo>
                    <a:pt x="248060" y="569457"/>
                  </a:lnTo>
                  <a:cubicBezTo>
                    <a:pt x="255609" y="577041"/>
                    <a:pt x="267195" y="578878"/>
                    <a:pt x="276720" y="574001"/>
                  </a:cubicBezTo>
                  <a:lnTo>
                    <a:pt x="293208" y="565714"/>
                  </a:lnTo>
                  <a:cubicBezTo>
                    <a:pt x="297580" y="567857"/>
                    <a:pt x="302228" y="569781"/>
                    <a:pt x="307134" y="571619"/>
                  </a:cubicBezTo>
                  <a:lnTo>
                    <a:pt x="312782" y="588936"/>
                  </a:lnTo>
                  <a:cubicBezTo>
                    <a:pt x="316064" y="599119"/>
                    <a:pt x="325553" y="606012"/>
                    <a:pt x="336252" y="605986"/>
                  </a:cubicBezTo>
                  <a:lnTo>
                    <a:pt x="357502" y="605986"/>
                  </a:lnTo>
                  <a:cubicBezTo>
                    <a:pt x="368199" y="606017"/>
                    <a:pt x="377689" y="599127"/>
                    <a:pt x="380971" y="588945"/>
                  </a:cubicBezTo>
                  <a:lnTo>
                    <a:pt x="386791" y="571419"/>
                  </a:lnTo>
                  <a:cubicBezTo>
                    <a:pt x="391545" y="569759"/>
                    <a:pt x="396209" y="567851"/>
                    <a:pt x="400764" y="565704"/>
                  </a:cubicBezTo>
                  <a:lnTo>
                    <a:pt x="417062" y="574029"/>
                  </a:lnTo>
                  <a:cubicBezTo>
                    <a:pt x="426586" y="578875"/>
                    <a:pt x="438148" y="577033"/>
                    <a:pt x="445694" y="569467"/>
                  </a:cubicBezTo>
                  <a:lnTo>
                    <a:pt x="460734" y="554398"/>
                  </a:lnTo>
                  <a:cubicBezTo>
                    <a:pt x="468300" y="546846"/>
                    <a:pt x="470128" y="535274"/>
                    <a:pt x="465258" y="525757"/>
                  </a:cubicBezTo>
                  <a:lnTo>
                    <a:pt x="456971" y="509259"/>
                  </a:lnTo>
                  <a:cubicBezTo>
                    <a:pt x="459164" y="504720"/>
                    <a:pt x="461117" y="500069"/>
                    <a:pt x="462820" y="495324"/>
                  </a:cubicBezTo>
                  <a:lnTo>
                    <a:pt x="480203" y="489676"/>
                  </a:lnTo>
                  <a:cubicBezTo>
                    <a:pt x="490379" y="486390"/>
                    <a:pt x="497269" y="476909"/>
                    <a:pt x="497253" y="466216"/>
                  </a:cubicBezTo>
                  <a:lnTo>
                    <a:pt x="497253" y="444985"/>
                  </a:lnTo>
                  <a:cubicBezTo>
                    <a:pt x="497285" y="434274"/>
                    <a:pt x="490387" y="424773"/>
                    <a:pt x="480193" y="421486"/>
                  </a:cubicBezTo>
                  <a:close/>
                  <a:moveTo>
                    <a:pt x="472640" y="466454"/>
                  </a:moveTo>
                  <a:lnTo>
                    <a:pt x="455276" y="472093"/>
                  </a:lnTo>
                  <a:cubicBezTo>
                    <a:pt x="447875" y="474429"/>
                    <a:pt x="442042" y="480170"/>
                    <a:pt x="439588" y="487533"/>
                  </a:cubicBezTo>
                  <a:cubicBezTo>
                    <a:pt x="438289" y="491300"/>
                    <a:pt x="436759" y="494983"/>
                    <a:pt x="435007" y="498563"/>
                  </a:cubicBezTo>
                  <a:cubicBezTo>
                    <a:pt x="431591" y="505517"/>
                    <a:pt x="431668" y="513678"/>
                    <a:pt x="435216" y="520565"/>
                  </a:cubicBezTo>
                  <a:lnTo>
                    <a:pt x="443465" y="537129"/>
                  </a:lnTo>
                  <a:lnTo>
                    <a:pt x="428139" y="552217"/>
                  </a:lnTo>
                  <a:lnTo>
                    <a:pt x="411880" y="543921"/>
                  </a:lnTo>
                  <a:cubicBezTo>
                    <a:pt x="405000" y="540311"/>
                    <a:pt x="396803" y="540236"/>
                    <a:pt x="389858" y="543721"/>
                  </a:cubicBezTo>
                  <a:cubicBezTo>
                    <a:pt x="386271" y="545462"/>
                    <a:pt x="382585" y="546991"/>
                    <a:pt x="378819" y="548302"/>
                  </a:cubicBezTo>
                  <a:cubicBezTo>
                    <a:pt x="371442" y="550766"/>
                    <a:pt x="365698" y="556624"/>
                    <a:pt x="363379" y="564047"/>
                  </a:cubicBezTo>
                  <a:lnTo>
                    <a:pt x="357502" y="581564"/>
                  </a:lnTo>
                  <a:lnTo>
                    <a:pt x="336023" y="581411"/>
                  </a:lnTo>
                  <a:lnTo>
                    <a:pt x="330375" y="564047"/>
                  </a:lnTo>
                  <a:cubicBezTo>
                    <a:pt x="328035" y="556659"/>
                    <a:pt x="322331" y="550818"/>
                    <a:pt x="315001" y="548302"/>
                  </a:cubicBezTo>
                  <a:cubicBezTo>
                    <a:pt x="311246" y="547007"/>
                    <a:pt x="307572" y="545486"/>
                    <a:pt x="304000" y="543749"/>
                  </a:cubicBezTo>
                  <a:cubicBezTo>
                    <a:pt x="297036" y="540286"/>
                    <a:pt x="288839" y="540350"/>
                    <a:pt x="281931" y="543921"/>
                  </a:cubicBezTo>
                  <a:lnTo>
                    <a:pt x="265376" y="552150"/>
                  </a:lnTo>
                  <a:lnTo>
                    <a:pt x="250231" y="536853"/>
                  </a:lnTo>
                  <a:lnTo>
                    <a:pt x="258547" y="520575"/>
                  </a:lnTo>
                  <a:cubicBezTo>
                    <a:pt x="262102" y="513666"/>
                    <a:pt x="262165" y="505479"/>
                    <a:pt x="258718" y="498515"/>
                  </a:cubicBezTo>
                  <a:cubicBezTo>
                    <a:pt x="256971" y="494943"/>
                    <a:pt x="255447" y="491265"/>
                    <a:pt x="254156" y="487504"/>
                  </a:cubicBezTo>
                  <a:cubicBezTo>
                    <a:pt x="251653" y="480174"/>
                    <a:pt x="245827" y="474461"/>
                    <a:pt x="238449" y="472102"/>
                  </a:cubicBezTo>
                  <a:lnTo>
                    <a:pt x="220923" y="466216"/>
                  </a:lnTo>
                  <a:lnTo>
                    <a:pt x="221075" y="444718"/>
                  </a:lnTo>
                  <a:lnTo>
                    <a:pt x="238468" y="439079"/>
                  </a:lnTo>
                  <a:cubicBezTo>
                    <a:pt x="245864" y="436751"/>
                    <a:pt x="251697" y="431021"/>
                    <a:pt x="254156" y="423668"/>
                  </a:cubicBezTo>
                  <a:cubicBezTo>
                    <a:pt x="255459" y="419906"/>
                    <a:pt x="256986" y="416226"/>
                    <a:pt x="258728" y="412647"/>
                  </a:cubicBezTo>
                  <a:cubicBezTo>
                    <a:pt x="262167" y="405687"/>
                    <a:pt x="262100" y="397509"/>
                    <a:pt x="258547" y="390606"/>
                  </a:cubicBezTo>
                  <a:lnTo>
                    <a:pt x="250298" y="374042"/>
                  </a:lnTo>
                  <a:lnTo>
                    <a:pt x="265624" y="358974"/>
                  </a:lnTo>
                  <a:lnTo>
                    <a:pt x="281816" y="367241"/>
                  </a:lnTo>
                  <a:cubicBezTo>
                    <a:pt x="288725" y="370804"/>
                    <a:pt x="296914" y="370878"/>
                    <a:pt x="303886" y="367442"/>
                  </a:cubicBezTo>
                  <a:cubicBezTo>
                    <a:pt x="307469" y="365692"/>
                    <a:pt x="311156" y="364162"/>
                    <a:pt x="314925" y="362860"/>
                  </a:cubicBezTo>
                  <a:cubicBezTo>
                    <a:pt x="322275" y="360416"/>
                    <a:pt x="328000" y="354585"/>
                    <a:pt x="330308" y="347191"/>
                  </a:cubicBezTo>
                  <a:lnTo>
                    <a:pt x="336204" y="329637"/>
                  </a:lnTo>
                  <a:lnTo>
                    <a:pt x="357692" y="329808"/>
                  </a:lnTo>
                  <a:lnTo>
                    <a:pt x="363341" y="347201"/>
                  </a:lnTo>
                  <a:cubicBezTo>
                    <a:pt x="365693" y="354599"/>
                    <a:pt x="371448" y="360422"/>
                    <a:pt x="378819" y="362860"/>
                  </a:cubicBezTo>
                  <a:lnTo>
                    <a:pt x="378819" y="362860"/>
                  </a:lnTo>
                  <a:cubicBezTo>
                    <a:pt x="382580" y="364163"/>
                    <a:pt x="386260" y="365689"/>
                    <a:pt x="389839" y="367432"/>
                  </a:cubicBezTo>
                  <a:cubicBezTo>
                    <a:pt x="396796" y="370873"/>
                    <a:pt x="404974" y="370802"/>
                    <a:pt x="411871" y="367241"/>
                  </a:cubicBezTo>
                  <a:lnTo>
                    <a:pt x="428435" y="358993"/>
                  </a:lnTo>
                  <a:lnTo>
                    <a:pt x="443503" y="374328"/>
                  </a:lnTo>
                  <a:lnTo>
                    <a:pt x="435226" y="390578"/>
                  </a:lnTo>
                  <a:cubicBezTo>
                    <a:pt x="431630" y="397460"/>
                    <a:pt x="431552" y="405650"/>
                    <a:pt x="435016" y="412600"/>
                  </a:cubicBezTo>
                  <a:cubicBezTo>
                    <a:pt x="436768" y="416172"/>
                    <a:pt x="438298" y="419850"/>
                    <a:pt x="439598" y="423610"/>
                  </a:cubicBezTo>
                  <a:cubicBezTo>
                    <a:pt x="442081" y="430957"/>
                    <a:pt x="447902" y="436689"/>
                    <a:pt x="455285" y="439060"/>
                  </a:cubicBezTo>
                  <a:lnTo>
                    <a:pt x="472840" y="444937"/>
                  </a:lnTo>
                  <a:close/>
                  <a:moveTo>
                    <a:pt x="346910" y="374385"/>
                  </a:moveTo>
                  <a:cubicBezTo>
                    <a:pt x="302059" y="374375"/>
                    <a:pt x="265691" y="410725"/>
                    <a:pt x="265681" y="455576"/>
                  </a:cubicBezTo>
                  <a:cubicBezTo>
                    <a:pt x="265670" y="500427"/>
                    <a:pt x="302021" y="536795"/>
                    <a:pt x="346872" y="536806"/>
                  </a:cubicBezTo>
                  <a:cubicBezTo>
                    <a:pt x="391723" y="536816"/>
                    <a:pt x="428091" y="500466"/>
                    <a:pt x="428101" y="455614"/>
                  </a:cubicBezTo>
                  <a:cubicBezTo>
                    <a:pt x="428101" y="455605"/>
                    <a:pt x="428101" y="455595"/>
                    <a:pt x="428101" y="455586"/>
                  </a:cubicBezTo>
                  <a:cubicBezTo>
                    <a:pt x="428043" y="410757"/>
                    <a:pt x="391711" y="374432"/>
                    <a:pt x="346881" y="374385"/>
                  </a:cubicBezTo>
                  <a:close/>
                  <a:moveTo>
                    <a:pt x="346910" y="512364"/>
                  </a:moveTo>
                  <a:cubicBezTo>
                    <a:pt x="315552" y="512375"/>
                    <a:pt x="290123" y="486963"/>
                    <a:pt x="290112" y="455605"/>
                  </a:cubicBezTo>
                  <a:cubicBezTo>
                    <a:pt x="290102" y="424247"/>
                    <a:pt x="315514" y="398818"/>
                    <a:pt x="346872" y="398807"/>
                  </a:cubicBezTo>
                  <a:cubicBezTo>
                    <a:pt x="378230" y="398797"/>
                    <a:pt x="403659" y="424209"/>
                    <a:pt x="403670" y="455567"/>
                  </a:cubicBezTo>
                  <a:cubicBezTo>
                    <a:pt x="403670" y="455573"/>
                    <a:pt x="403670" y="455579"/>
                    <a:pt x="403670" y="455586"/>
                  </a:cubicBezTo>
                  <a:cubicBezTo>
                    <a:pt x="403633" y="486932"/>
                    <a:pt x="378228" y="512333"/>
                    <a:pt x="346881" y="512364"/>
                  </a:cubicBezTo>
                  <a:close/>
                  <a:moveTo>
                    <a:pt x="645995" y="583383"/>
                  </a:moveTo>
                  <a:cubicBezTo>
                    <a:pt x="667840" y="561469"/>
                    <a:pt x="667785" y="525995"/>
                    <a:pt x="645871" y="504150"/>
                  </a:cubicBezTo>
                  <a:cubicBezTo>
                    <a:pt x="640350" y="498647"/>
                    <a:pt x="633742" y="494356"/>
                    <a:pt x="626469" y="491552"/>
                  </a:cubicBezTo>
                  <a:lnTo>
                    <a:pt x="626469" y="420362"/>
                  </a:lnTo>
                  <a:lnTo>
                    <a:pt x="655339" y="420362"/>
                  </a:lnTo>
                  <a:cubicBezTo>
                    <a:pt x="671756" y="420347"/>
                    <a:pt x="685060" y="407042"/>
                    <a:pt x="685076" y="390625"/>
                  </a:cubicBezTo>
                  <a:lnTo>
                    <a:pt x="685076" y="348572"/>
                  </a:lnTo>
                  <a:cubicBezTo>
                    <a:pt x="685038" y="321581"/>
                    <a:pt x="669867" y="296890"/>
                    <a:pt x="645805" y="284660"/>
                  </a:cubicBezTo>
                  <a:cubicBezTo>
                    <a:pt x="667653" y="262697"/>
                    <a:pt x="667560" y="227181"/>
                    <a:pt x="645598" y="205333"/>
                  </a:cubicBezTo>
                  <a:cubicBezTo>
                    <a:pt x="623635" y="183485"/>
                    <a:pt x="588119" y="183577"/>
                    <a:pt x="566271" y="205540"/>
                  </a:cubicBezTo>
                  <a:cubicBezTo>
                    <a:pt x="555812" y="216054"/>
                    <a:pt x="549942" y="230282"/>
                    <a:pt x="549945" y="245112"/>
                  </a:cubicBezTo>
                  <a:cubicBezTo>
                    <a:pt x="549945" y="246817"/>
                    <a:pt x="550050" y="248503"/>
                    <a:pt x="550202" y="250170"/>
                  </a:cubicBezTo>
                  <a:lnTo>
                    <a:pt x="425901" y="178418"/>
                  </a:lnTo>
                  <a:lnTo>
                    <a:pt x="425901" y="159644"/>
                  </a:lnTo>
                  <a:cubicBezTo>
                    <a:pt x="425864" y="132654"/>
                    <a:pt x="410697" y="107964"/>
                    <a:pt x="386639" y="95731"/>
                  </a:cubicBezTo>
                  <a:cubicBezTo>
                    <a:pt x="408515" y="73774"/>
                    <a:pt x="408449" y="38240"/>
                    <a:pt x="386491" y="16364"/>
                  </a:cubicBezTo>
                  <a:cubicBezTo>
                    <a:pt x="364534" y="-5512"/>
                    <a:pt x="329000" y="-5446"/>
                    <a:pt x="307124" y="16511"/>
                  </a:cubicBezTo>
                  <a:cubicBezTo>
                    <a:pt x="285305" y="38411"/>
                    <a:pt x="285305" y="73832"/>
                    <a:pt x="307124" y="95731"/>
                  </a:cubicBezTo>
                  <a:cubicBezTo>
                    <a:pt x="283059" y="107963"/>
                    <a:pt x="267887" y="132658"/>
                    <a:pt x="267853" y="159654"/>
                  </a:cubicBezTo>
                  <a:lnTo>
                    <a:pt x="267853" y="178427"/>
                  </a:lnTo>
                  <a:lnTo>
                    <a:pt x="145161" y="249265"/>
                  </a:lnTo>
                  <a:cubicBezTo>
                    <a:pt x="145275" y="247807"/>
                    <a:pt x="145380" y="246350"/>
                    <a:pt x="145380" y="244864"/>
                  </a:cubicBezTo>
                  <a:cubicBezTo>
                    <a:pt x="145412" y="213875"/>
                    <a:pt x="120316" y="188726"/>
                    <a:pt x="89327" y="188694"/>
                  </a:cubicBezTo>
                  <a:cubicBezTo>
                    <a:pt x="58337" y="188662"/>
                    <a:pt x="33189" y="213758"/>
                    <a:pt x="33157" y="244748"/>
                  </a:cubicBezTo>
                  <a:cubicBezTo>
                    <a:pt x="33141" y="259615"/>
                    <a:pt x="39027" y="273881"/>
                    <a:pt x="49520" y="284412"/>
                  </a:cubicBezTo>
                  <a:cubicBezTo>
                    <a:pt x="25434" y="296627"/>
                    <a:pt x="10241" y="321327"/>
                    <a:pt x="10201" y="348334"/>
                  </a:cubicBezTo>
                  <a:lnTo>
                    <a:pt x="10201" y="390387"/>
                  </a:lnTo>
                  <a:cubicBezTo>
                    <a:pt x="10217" y="406800"/>
                    <a:pt x="23516" y="420103"/>
                    <a:pt x="39929" y="420124"/>
                  </a:cubicBezTo>
                  <a:lnTo>
                    <a:pt x="67351" y="420124"/>
                  </a:lnTo>
                  <a:lnTo>
                    <a:pt x="67351" y="488971"/>
                  </a:lnTo>
                  <a:cubicBezTo>
                    <a:pt x="37063" y="495403"/>
                    <a:pt x="17724" y="525170"/>
                    <a:pt x="24156" y="555458"/>
                  </a:cubicBezTo>
                  <a:cubicBezTo>
                    <a:pt x="26401" y="566030"/>
                    <a:pt x="31653" y="575727"/>
                    <a:pt x="39281" y="583383"/>
                  </a:cubicBezTo>
                  <a:cubicBezTo>
                    <a:pt x="15215" y="595615"/>
                    <a:pt x="41" y="620309"/>
                    <a:pt x="0" y="647305"/>
                  </a:cubicBezTo>
                  <a:lnTo>
                    <a:pt x="0" y="689358"/>
                  </a:lnTo>
                  <a:cubicBezTo>
                    <a:pt x="26" y="705774"/>
                    <a:pt x="13330" y="719074"/>
                    <a:pt x="29747" y="719095"/>
                  </a:cubicBezTo>
                  <a:lnTo>
                    <a:pt x="128311" y="719095"/>
                  </a:lnTo>
                  <a:cubicBezTo>
                    <a:pt x="144724" y="719074"/>
                    <a:pt x="158023" y="705771"/>
                    <a:pt x="158039" y="689358"/>
                  </a:cubicBezTo>
                  <a:lnTo>
                    <a:pt x="158039" y="669355"/>
                  </a:lnTo>
                  <a:lnTo>
                    <a:pt x="305953" y="754757"/>
                  </a:lnTo>
                  <a:cubicBezTo>
                    <a:pt x="282525" y="767219"/>
                    <a:pt x="267876" y="791581"/>
                    <a:pt x="267853" y="818117"/>
                  </a:cubicBezTo>
                  <a:lnTo>
                    <a:pt x="267853" y="860170"/>
                  </a:lnTo>
                  <a:cubicBezTo>
                    <a:pt x="267874" y="876583"/>
                    <a:pt x="281177" y="889882"/>
                    <a:pt x="297590" y="889897"/>
                  </a:cubicBezTo>
                  <a:lnTo>
                    <a:pt x="396173" y="889897"/>
                  </a:lnTo>
                  <a:cubicBezTo>
                    <a:pt x="412585" y="889882"/>
                    <a:pt x="425885" y="876581"/>
                    <a:pt x="425901" y="860170"/>
                  </a:cubicBezTo>
                  <a:lnTo>
                    <a:pt x="425901" y="818117"/>
                  </a:lnTo>
                  <a:cubicBezTo>
                    <a:pt x="425876" y="791584"/>
                    <a:pt x="411227" y="767225"/>
                    <a:pt x="387801" y="754766"/>
                  </a:cubicBezTo>
                  <a:lnTo>
                    <a:pt x="527199" y="674270"/>
                  </a:lnTo>
                  <a:lnTo>
                    <a:pt x="527199" y="689358"/>
                  </a:lnTo>
                  <a:cubicBezTo>
                    <a:pt x="527215" y="705775"/>
                    <a:pt x="540520" y="719079"/>
                    <a:pt x="556936" y="719095"/>
                  </a:cubicBezTo>
                  <a:lnTo>
                    <a:pt x="655520" y="719095"/>
                  </a:lnTo>
                  <a:cubicBezTo>
                    <a:pt x="671935" y="719074"/>
                    <a:pt x="685236" y="705773"/>
                    <a:pt x="685257" y="689358"/>
                  </a:cubicBezTo>
                  <a:lnTo>
                    <a:pt x="685257" y="647305"/>
                  </a:lnTo>
                  <a:cubicBezTo>
                    <a:pt x="685216" y="620309"/>
                    <a:pt x="670042" y="595615"/>
                    <a:pt x="645976" y="583383"/>
                  </a:cubicBezTo>
                  <a:close/>
                  <a:moveTo>
                    <a:pt x="637899" y="543835"/>
                  </a:moveTo>
                  <a:cubicBezTo>
                    <a:pt x="637899" y="561331"/>
                    <a:pt x="623715" y="575515"/>
                    <a:pt x="606219" y="575515"/>
                  </a:cubicBezTo>
                  <a:cubicBezTo>
                    <a:pt x="588722" y="575515"/>
                    <a:pt x="574538" y="561331"/>
                    <a:pt x="574538" y="543835"/>
                  </a:cubicBezTo>
                  <a:cubicBezTo>
                    <a:pt x="574538" y="526339"/>
                    <a:pt x="588722" y="512155"/>
                    <a:pt x="606219" y="512155"/>
                  </a:cubicBezTo>
                  <a:cubicBezTo>
                    <a:pt x="606225" y="512155"/>
                    <a:pt x="606231" y="512155"/>
                    <a:pt x="606238" y="512155"/>
                  </a:cubicBezTo>
                  <a:cubicBezTo>
                    <a:pt x="623718" y="512186"/>
                    <a:pt x="637878" y="526355"/>
                    <a:pt x="637899" y="543835"/>
                  </a:cubicBezTo>
                  <a:close/>
                  <a:moveTo>
                    <a:pt x="660616" y="348572"/>
                  </a:moveTo>
                  <a:lnTo>
                    <a:pt x="660616" y="390625"/>
                  </a:lnTo>
                  <a:cubicBezTo>
                    <a:pt x="660575" y="393544"/>
                    <a:pt x="658219" y="395899"/>
                    <a:pt x="655301" y="395940"/>
                  </a:cubicBezTo>
                  <a:lnTo>
                    <a:pt x="556736" y="395940"/>
                  </a:lnTo>
                  <a:cubicBezTo>
                    <a:pt x="553813" y="395905"/>
                    <a:pt x="551448" y="393549"/>
                    <a:pt x="551402" y="390625"/>
                  </a:cubicBezTo>
                  <a:lnTo>
                    <a:pt x="551402" y="348572"/>
                  </a:lnTo>
                  <a:cubicBezTo>
                    <a:pt x="551439" y="322421"/>
                    <a:pt x="572638" y="301235"/>
                    <a:pt x="598789" y="301214"/>
                  </a:cubicBezTo>
                  <a:lnTo>
                    <a:pt x="613248" y="301214"/>
                  </a:lnTo>
                  <a:cubicBezTo>
                    <a:pt x="639392" y="301246"/>
                    <a:pt x="660579" y="322429"/>
                    <a:pt x="660616" y="348572"/>
                  </a:cubicBezTo>
                  <a:close/>
                  <a:moveTo>
                    <a:pt x="606009" y="213422"/>
                  </a:moveTo>
                  <a:cubicBezTo>
                    <a:pt x="623511" y="213417"/>
                    <a:pt x="637703" y="227601"/>
                    <a:pt x="637708" y="245102"/>
                  </a:cubicBezTo>
                  <a:cubicBezTo>
                    <a:pt x="637714" y="262604"/>
                    <a:pt x="623530" y="276796"/>
                    <a:pt x="606028" y="276802"/>
                  </a:cubicBezTo>
                  <a:cubicBezTo>
                    <a:pt x="588527" y="276807"/>
                    <a:pt x="574334" y="262623"/>
                    <a:pt x="574329" y="245121"/>
                  </a:cubicBezTo>
                  <a:cubicBezTo>
                    <a:pt x="574329" y="245118"/>
                    <a:pt x="574329" y="245115"/>
                    <a:pt x="574329" y="245112"/>
                  </a:cubicBezTo>
                  <a:cubicBezTo>
                    <a:pt x="574345" y="227620"/>
                    <a:pt x="588518" y="213443"/>
                    <a:pt x="606009" y="213422"/>
                  </a:cubicBezTo>
                  <a:close/>
                  <a:moveTo>
                    <a:pt x="346881" y="24494"/>
                  </a:moveTo>
                  <a:cubicBezTo>
                    <a:pt x="364378" y="24499"/>
                    <a:pt x="378557" y="38687"/>
                    <a:pt x="378552" y="56184"/>
                  </a:cubicBezTo>
                  <a:cubicBezTo>
                    <a:pt x="378547" y="73680"/>
                    <a:pt x="364359" y="87859"/>
                    <a:pt x="346862" y="87854"/>
                  </a:cubicBezTo>
                  <a:cubicBezTo>
                    <a:pt x="329370" y="87849"/>
                    <a:pt x="315192" y="73667"/>
                    <a:pt x="315192" y="56174"/>
                  </a:cubicBezTo>
                  <a:cubicBezTo>
                    <a:pt x="315213" y="38683"/>
                    <a:pt x="329390" y="24510"/>
                    <a:pt x="346881" y="24494"/>
                  </a:cubicBezTo>
                  <a:close/>
                  <a:moveTo>
                    <a:pt x="292284" y="159644"/>
                  </a:moveTo>
                  <a:cubicBezTo>
                    <a:pt x="292305" y="133501"/>
                    <a:pt x="313490" y="112312"/>
                    <a:pt x="339633" y="112286"/>
                  </a:cubicBezTo>
                  <a:lnTo>
                    <a:pt x="354120" y="112286"/>
                  </a:lnTo>
                  <a:cubicBezTo>
                    <a:pt x="380263" y="112317"/>
                    <a:pt x="401447" y="133502"/>
                    <a:pt x="401479" y="159644"/>
                  </a:cubicBezTo>
                  <a:lnTo>
                    <a:pt x="401479" y="201697"/>
                  </a:lnTo>
                  <a:cubicBezTo>
                    <a:pt x="401443" y="204612"/>
                    <a:pt x="399088" y="206966"/>
                    <a:pt x="396173" y="207002"/>
                  </a:cubicBezTo>
                  <a:lnTo>
                    <a:pt x="297590" y="207002"/>
                  </a:lnTo>
                  <a:cubicBezTo>
                    <a:pt x="294677" y="206961"/>
                    <a:pt x="292325" y="204610"/>
                    <a:pt x="292284" y="201697"/>
                  </a:cubicBezTo>
                  <a:close/>
                  <a:moveTo>
                    <a:pt x="89259" y="213184"/>
                  </a:moveTo>
                  <a:cubicBezTo>
                    <a:pt x="106755" y="213184"/>
                    <a:pt x="120939" y="227368"/>
                    <a:pt x="120939" y="244864"/>
                  </a:cubicBezTo>
                  <a:cubicBezTo>
                    <a:pt x="120939" y="262361"/>
                    <a:pt x="106755" y="276544"/>
                    <a:pt x="89259" y="276544"/>
                  </a:cubicBezTo>
                  <a:cubicBezTo>
                    <a:pt x="71762" y="276544"/>
                    <a:pt x="57579" y="262361"/>
                    <a:pt x="57579" y="244864"/>
                  </a:cubicBezTo>
                  <a:cubicBezTo>
                    <a:pt x="57605" y="227379"/>
                    <a:pt x="71773" y="213210"/>
                    <a:pt x="89259" y="213184"/>
                  </a:cubicBezTo>
                  <a:close/>
                  <a:moveTo>
                    <a:pt x="34652" y="390349"/>
                  </a:moveTo>
                  <a:lnTo>
                    <a:pt x="34652" y="348334"/>
                  </a:lnTo>
                  <a:cubicBezTo>
                    <a:pt x="34678" y="322185"/>
                    <a:pt x="55870" y="300993"/>
                    <a:pt x="82020" y="300967"/>
                  </a:cubicBezTo>
                  <a:lnTo>
                    <a:pt x="96498" y="300967"/>
                  </a:lnTo>
                  <a:cubicBezTo>
                    <a:pt x="122642" y="301003"/>
                    <a:pt x="143825" y="322191"/>
                    <a:pt x="143856" y="348334"/>
                  </a:cubicBezTo>
                  <a:lnTo>
                    <a:pt x="143856" y="390387"/>
                  </a:lnTo>
                  <a:cubicBezTo>
                    <a:pt x="143820" y="393302"/>
                    <a:pt x="141466" y="395657"/>
                    <a:pt x="138551" y="395693"/>
                  </a:cubicBezTo>
                  <a:lnTo>
                    <a:pt x="39967" y="395693"/>
                  </a:lnTo>
                  <a:cubicBezTo>
                    <a:pt x="37052" y="395657"/>
                    <a:pt x="34697" y="393302"/>
                    <a:pt x="34661" y="390387"/>
                  </a:cubicBezTo>
                  <a:close/>
                  <a:moveTo>
                    <a:pt x="79000" y="512117"/>
                  </a:moveTo>
                  <a:cubicBezTo>
                    <a:pt x="96502" y="512096"/>
                    <a:pt x="110707" y="526267"/>
                    <a:pt x="110728" y="543768"/>
                  </a:cubicBezTo>
                  <a:cubicBezTo>
                    <a:pt x="110749" y="561270"/>
                    <a:pt x="96578" y="575475"/>
                    <a:pt x="79077" y="575496"/>
                  </a:cubicBezTo>
                  <a:cubicBezTo>
                    <a:pt x="61575" y="575517"/>
                    <a:pt x="47370" y="561346"/>
                    <a:pt x="47349" y="543844"/>
                  </a:cubicBezTo>
                  <a:cubicBezTo>
                    <a:pt x="47349" y="543841"/>
                    <a:pt x="47349" y="543838"/>
                    <a:pt x="47349" y="543835"/>
                  </a:cubicBezTo>
                  <a:cubicBezTo>
                    <a:pt x="47370" y="526355"/>
                    <a:pt x="61530" y="512186"/>
                    <a:pt x="79010" y="512155"/>
                  </a:cubicBezTo>
                  <a:close/>
                  <a:moveTo>
                    <a:pt x="133617" y="689282"/>
                  </a:moveTo>
                  <a:cubicBezTo>
                    <a:pt x="133581" y="692197"/>
                    <a:pt x="131226" y="694551"/>
                    <a:pt x="128311" y="694587"/>
                  </a:cubicBezTo>
                  <a:lnTo>
                    <a:pt x="29737" y="694587"/>
                  </a:lnTo>
                  <a:cubicBezTo>
                    <a:pt x="26820" y="694551"/>
                    <a:pt x="24463" y="692198"/>
                    <a:pt x="24422" y="689282"/>
                  </a:cubicBezTo>
                  <a:lnTo>
                    <a:pt x="24422" y="647305"/>
                  </a:lnTo>
                  <a:cubicBezTo>
                    <a:pt x="24454" y="621163"/>
                    <a:pt x="45638" y="599978"/>
                    <a:pt x="71780" y="599947"/>
                  </a:cubicBezTo>
                  <a:lnTo>
                    <a:pt x="86268" y="599947"/>
                  </a:lnTo>
                  <a:cubicBezTo>
                    <a:pt x="112410" y="599978"/>
                    <a:pt x="133595" y="621163"/>
                    <a:pt x="133626" y="647305"/>
                  </a:cubicBezTo>
                  <a:close/>
                  <a:moveTo>
                    <a:pt x="315192" y="714647"/>
                  </a:moveTo>
                  <a:cubicBezTo>
                    <a:pt x="315114" y="697145"/>
                    <a:pt x="329238" y="682894"/>
                    <a:pt x="346740" y="682816"/>
                  </a:cubicBezTo>
                  <a:cubicBezTo>
                    <a:pt x="364241" y="682738"/>
                    <a:pt x="378492" y="696862"/>
                    <a:pt x="378571" y="714364"/>
                  </a:cubicBezTo>
                  <a:cubicBezTo>
                    <a:pt x="378610" y="723224"/>
                    <a:pt x="374938" y="731696"/>
                    <a:pt x="368446" y="737726"/>
                  </a:cubicBezTo>
                  <a:lnTo>
                    <a:pt x="362845" y="740964"/>
                  </a:lnTo>
                  <a:cubicBezTo>
                    <a:pt x="353035" y="746904"/>
                    <a:pt x="340737" y="746904"/>
                    <a:pt x="330927" y="740964"/>
                  </a:cubicBezTo>
                  <a:lnTo>
                    <a:pt x="325298" y="737716"/>
                  </a:lnTo>
                  <a:cubicBezTo>
                    <a:pt x="318871" y="731764"/>
                    <a:pt x="315209" y="723407"/>
                    <a:pt x="315192" y="714647"/>
                  </a:cubicBezTo>
                  <a:close/>
                  <a:moveTo>
                    <a:pt x="401479" y="860170"/>
                  </a:moveTo>
                  <a:cubicBezTo>
                    <a:pt x="401443" y="863085"/>
                    <a:pt x="399088" y="865439"/>
                    <a:pt x="396173" y="865475"/>
                  </a:cubicBezTo>
                  <a:lnTo>
                    <a:pt x="297590" y="865475"/>
                  </a:lnTo>
                  <a:cubicBezTo>
                    <a:pt x="294677" y="865434"/>
                    <a:pt x="292325" y="863083"/>
                    <a:pt x="292284" y="860170"/>
                  </a:cubicBezTo>
                  <a:lnTo>
                    <a:pt x="292284" y="818117"/>
                  </a:lnTo>
                  <a:cubicBezTo>
                    <a:pt x="292300" y="791969"/>
                    <a:pt x="313485" y="770771"/>
                    <a:pt x="339633" y="770740"/>
                  </a:cubicBezTo>
                  <a:lnTo>
                    <a:pt x="354120" y="770740"/>
                  </a:lnTo>
                  <a:cubicBezTo>
                    <a:pt x="380263" y="770771"/>
                    <a:pt x="401447" y="791956"/>
                    <a:pt x="401479" y="818098"/>
                  </a:cubicBezTo>
                  <a:close/>
                  <a:moveTo>
                    <a:pt x="527266" y="646029"/>
                  </a:moveTo>
                  <a:lnTo>
                    <a:pt x="402831" y="717876"/>
                  </a:lnTo>
                  <a:cubicBezTo>
                    <a:pt x="402888" y="716799"/>
                    <a:pt x="402993" y="715733"/>
                    <a:pt x="402993" y="714647"/>
                  </a:cubicBezTo>
                  <a:cubicBezTo>
                    <a:pt x="402993" y="683657"/>
                    <a:pt x="377871" y="658535"/>
                    <a:pt x="346881" y="658535"/>
                  </a:cubicBezTo>
                  <a:cubicBezTo>
                    <a:pt x="315892" y="658535"/>
                    <a:pt x="290770" y="683657"/>
                    <a:pt x="290770" y="714647"/>
                  </a:cubicBezTo>
                  <a:cubicBezTo>
                    <a:pt x="290770" y="715733"/>
                    <a:pt x="290865" y="716799"/>
                    <a:pt x="290932" y="717866"/>
                  </a:cubicBezTo>
                  <a:lnTo>
                    <a:pt x="157724" y="640961"/>
                  </a:lnTo>
                  <a:cubicBezTo>
                    <a:pt x="155509" y="616350"/>
                    <a:pt x="140803" y="594604"/>
                    <a:pt x="118786" y="583383"/>
                  </a:cubicBezTo>
                  <a:cubicBezTo>
                    <a:pt x="140634" y="561471"/>
                    <a:pt x="140583" y="525998"/>
                    <a:pt x="118671" y="504150"/>
                  </a:cubicBezTo>
                  <a:cubicBezTo>
                    <a:pt x="111271" y="496771"/>
                    <a:pt x="101954" y="491609"/>
                    <a:pt x="91773" y="489247"/>
                  </a:cubicBezTo>
                  <a:lnTo>
                    <a:pt x="91773" y="420124"/>
                  </a:lnTo>
                  <a:lnTo>
                    <a:pt x="138570" y="420124"/>
                  </a:lnTo>
                  <a:cubicBezTo>
                    <a:pt x="154990" y="420114"/>
                    <a:pt x="168301" y="406808"/>
                    <a:pt x="168316" y="390387"/>
                  </a:cubicBezTo>
                  <a:lnTo>
                    <a:pt x="168316" y="348334"/>
                  </a:lnTo>
                  <a:cubicBezTo>
                    <a:pt x="168311" y="322189"/>
                    <a:pt x="154101" y="298112"/>
                    <a:pt x="131216" y="285469"/>
                  </a:cubicBezTo>
                  <a:lnTo>
                    <a:pt x="268376" y="206307"/>
                  </a:lnTo>
                  <a:cubicBezTo>
                    <a:pt x="270650" y="220717"/>
                    <a:pt x="283049" y="231345"/>
                    <a:pt x="297637" y="231386"/>
                  </a:cubicBezTo>
                  <a:lnTo>
                    <a:pt x="396221" y="231386"/>
                  </a:lnTo>
                  <a:cubicBezTo>
                    <a:pt x="410808" y="231341"/>
                    <a:pt x="423205" y="220715"/>
                    <a:pt x="425482" y="206307"/>
                  </a:cubicBezTo>
                  <a:lnTo>
                    <a:pt x="563594" y="286050"/>
                  </a:lnTo>
                  <a:cubicBezTo>
                    <a:pt x="541026" y="298754"/>
                    <a:pt x="527049" y="322627"/>
                    <a:pt x="527018" y="348525"/>
                  </a:cubicBezTo>
                  <a:lnTo>
                    <a:pt x="527018" y="390578"/>
                  </a:lnTo>
                  <a:cubicBezTo>
                    <a:pt x="527045" y="407001"/>
                    <a:pt x="540360" y="420304"/>
                    <a:pt x="556784" y="420315"/>
                  </a:cubicBezTo>
                  <a:lnTo>
                    <a:pt x="602047" y="420315"/>
                  </a:lnTo>
                  <a:lnTo>
                    <a:pt x="602047" y="487942"/>
                  </a:lnTo>
                  <a:cubicBezTo>
                    <a:pt x="571182" y="490210"/>
                    <a:pt x="548000" y="517068"/>
                    <a:pt x="550267" y="547932"/>
                  </a:cubicBezTo>
                  <a:cubicBezTo>
                    <a:pt x="551249" y="561306"/>
                    <a:pt x="556995" y="573884"/>
                    <a:pt x="566461" y="583383"/>
                  </a:cubicBezTo>
                  <a:cubicBezTo>
                    <a:pt x="542828" y="595422"/>
                    <a:pt x="527757" y="619510"/>
                    <a:pt x="527266" y="646029"/>
                  </a:cubicBezTo>
                  <a:close/>
                  <a:moveTo>
                    <a:pt x="660825" y="689358"/>
                  </a:moveTo>
                  <a:cubicBezTo>
                    <a:pt x="660784" y="692271"/>
                    <a:pt x="658433" y="694622"/>
                    <a:pt x="655520" y="694663"/>
                  </a:cubicBezTo>
                  <a:lnTo>
                    <a:pt x="556936" y="694663"/>
                  </a:lnTo>
                  <a:cubicBezTo>
                    <a:pt x="554021" y="694627"/>
                    <a:pt x="551667" y="692273"/>
                    <a:pt x="551631" y="689358"/>
                  </a:cubicBezTo>
                  <a:lnTo>
                    <a:pt x="551631" y="647305"/>
                  </a:lnTo>
                  <a:cubicBezTo>
                    <a:pt x="551662" y="621163"/>
                    <a:pt x="572847" y="599978"/>
                    <a:pt x="598989" y="599947"/>
                  </a:cubicBezTo>
                  <a:lnTo>
                    <a:pt x="613477" y="599947"/>
                  </a:lnTo>
                  <a:cubicBezTo>
                    <a:pt x="639619" y="599978"/>
                    <a:pt x="660804" y="621163"/>
                    <a:pt x="660835" y="64730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416910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6110B-2022-71F3-E26F-F939B1E48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E8E7794-DD6B-23CB-B6D8-42AE7A9A94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7811" y="899777"/>
            <a:ext cx="11796378" cy="5415297"/>
          </a:xfrm>
          <a:prstGeom prst="rect">
            <a:avLst/>
          </a:prstGeom>
          <a:effectLst>
            <a:outerShdw blurRad="1054100" algn="ctr" rotWithShape="0">
              <a:srgbClr val="DA291C">
                <a:alpha val="1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29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F4D99-3D5A-91B1-CC30-50BA1E652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CB2C4ADE-D679-5359-ADD5-C5D6F2C88E8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689"/>
          <a:stretch>
            <a:fillRect/>
          </a:stretch>
        </p:blipFill>
        <p:spPr>
          <a:xfrm>
            <a:off x="197811" y="797260"/>
            <a:ext cx="11796378" cy="5620330"/>
          </a:xfrm>
          <a:prstGeom prst="roundRect">
            <a:avLst>
              <a:gd name="adj" fmla="val 4863"/>
            </a:avLst>
          </a:prstGeom>
          <a:effectLst>
            <a:outerShdw blurRad="7112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5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3D29E-37B6-6E6B-51C2-0B2E405BD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AFDF4DF-2A13-52F8-4CA7-D4464CAD5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337" y="1114424"/>
            <a:ext cx="5894074" cy="58940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DD2440E-2C9A-7C6E-D224-AB261240FC37}"/>
              </a:ext>
            </a:extLst>
          </p:cNvPr>
          <p:cNvSpPr txBox="1"/>
          <p:nvPr/>
        </p:nvSpPr>
        <p:spPr>
          <a:xfrm>
            <a:off x="5389246" y="1936283"/>
            <a:ext cx="653686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600" dirty="0">
                <a:latin typeface="AMX" pitchFamily="2" charset="0"/>
              </a:rPr>
              <a:t>A Nina é exclusiva, especializada e focada </a:t>
            </a:r>
            <a:br>
              <a:rPr lang="pt-BR" sz="2600" dirty="0">
                <a:latin typeface="AMX" pitchFamily="2" charset="0"/>
              </a:rPr>
            </a:br>
            <a:r>
              <a:rPr lang="pt-BR" sz="2600" dirty="0">
                <a:latin typeface="AMX" pitchFamily="2" charset="0"/>
              </a:rPr>
              <a:t>na experiência da News.</a:t>
            </a:r>
          </a:p>
          <a:p>
            <a:pPr>
              <a:spcBef>
                <a:spcPts val="1200"/>
              </a:spcBef>
            </a:pPr>
            <a:r>
              <a:rPr lang="pt-BR" sz="2600" dirty="0">
                <a:latin typeface="AMX" pitchFamily="2" charset="0"/>
              </a:rPr>
              <a:t>Seu objetivo não é substituir sistemas, fluxos ou ferramentas.</a:t>
            </a:r>
          </a:p>
          <a:p>
            <a:pPr>
              <a:spcBef>
                <a:spcPts val="1200"/>
              </a:spcBef>
            </a:pPr>
            <a:r>
              <a:rPr lang="pt-BR" sz="2600" dirty="0">
                <a:latin typeface="AMX" pitchFamily="2" charset="0"/>
              </a:rPr>
              <a:t>Ela existe para potencializar o uso do portal, e não para ampliar processos externos.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41921116-D03C-1F4C-796B-19DA38C2AB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70225" y="1223738"/>
            <a:ext cx="1091487" cy="925581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5A13A9EC-92C1-618B-BD19-58129F856C6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9425" y="-182719"/>
            <a:ext cx="1695450" cy="1762730"/>
          </a:xfrm>
          <a:prstGeom prst="rect">
            <a:avLst/>
          </a:prstGeom>
        </p:spPr>
      </p:pic>
      <p:sp>
        <p:nvSpPr>
          <p:cNvPr id="19" name="Gráfico 14">
            <a:extLst>
              <a:ext uri="{FF2B5EF4-FFF2-40B4-BE49-F238E27FC236}">
                <a16:creationId xmlns:a16="http://schemas.microsoft.com/office/drawing/2014/main" id="{03B4F20C-BE6D-D0A8-A37E-667B1AE2865B}"/>
              </a:ext>
            </a:extLst>
          </p:cNvPr>
          <p:cNvSpPr/>
          <p:nvPr/>
        </p:nvSpPr>
        <p:spPr>
          <a:xfrm>
            <a:off x="5389246" y="6330805"/>
            <a:ext cx="1738692" cy="565295"/>
          </a:xfrm>
          <a:custGeom>
            <a:avLst/>
            <a:gdLst>
              <a:gd name="csX0" fmla="*/ 1449324 w 1454277"/>
              <a:gd name="csY0" fmla="*/ 5051 h 472824"/>
              <a:gd name="csX1" fmla="*/ 1275493 w 1454277"/>
              <a:gd name="csY1" fmla="*/ 4289 h 472824"/>
              <a:gd name="csX2" fmla="*/ 967645 w 1454277"/>
              <a:gd name="csY2" fmla="*/ 256226 h 472824"/>
              <a:gd name="csX3" fmla="*/ 968788 w 1454277"/>
              <a:gd name="csY3" fmla="*/ 7718 h 472824"/>
              <a:gd name="csX4" fmla="*/ 963930 w 1454277"/>
              <a:gd name="csY4" fmla="*/ 2861 h 472824"/>
              <a:gd name="csX5" fmla="*/ 790099 w 1454277"/>
              <a:gd name="csY5" fmla="*/ 2099 h 472824"/>
              <a:gd name="csX6" fmla="*/ 492157 w 1454277"/>
              <a:gd name="csY6" fmla="*/ 216411 h 472824"/>
              <a:gd name="csX7" fmla="*/ 493109 w 1454277"/>
              <a:gd name="csY7" fmla="*/ 5623 h 472824"/>
              <a:gd name="csX8" fmla="*/ 488252 w 1454277"/>
              <a:gd name="csY8" fmla="*/ 765 h 472824"/>
              <a:gd name="csX9" fmla="*/ 314420 w 1454277"/>
              <a:gd name="csY9" fmla="*/ 3 h 472824"/>
              <a:gd name="csX10" fmla="*/ 667 w 1454277"/>
              <a:gd name="csY10" fmla="*/ 310994 h 472824"/>
              <a:gd name="csX11" fmla="*/ 0 w 1454277"/>
              <a:gd name="csY11" fmla="*/ 461489 h 472824"/>
              <a:gd name="csX12" fmla="*/ 4858 w 1454277"/>
              <a:gd name="csY12" fmla="*/ 466347 h 472824"/>
              <a:gd name="csX13" fmla="*/ 480536 w 1454277"/>
              <a:gd name="csY13" fmla="*/ 468443 h 472824"/>
              <a:gd name="csX14" fmla="*/ 480536 w 1454277"/>
              <a:gd name="csY14" fmla="*/ 468443 h 472824"/>
              <a:gd name="csX15" fmla="*/ 961930 w 1454277"/>
              <a:gd name="csY15" fmla="*/ 470633 h 472824"/>
              <a:gd name="csX16" fmla="*/ 963930 w 1454277"/>
              <a:gd name="csY16" fmla="*/ 470157 h 472824"/>
              <a:gd name="csX17" fmla="*/ 965930 w 1454277"/>
              <a:gd name="csY17" fmla="*/ 470633 h 472824"/>
              <a:gd name="csX18" fmla="*/ 1447324 w 1454277"/>
              <a:gd name="csY18" fmla="*/ 472824 h 472824"/>
              <a:gd name="csX19" fmla="*/ 1452182 w 1454277"/>
              <a:gd name="csY19" fmla="*/ 467966 h 472824"/>
              <a:gd name="csX20" fmla="*/ 1454277 w 1454277"/>
              <a:gd name="csY20" fmla="*/ 9909 h 472824"/>
              <a:gd name="csX21" fmla="*/ 1449419 w 1454277"/>
              <a:gd name="csY21" fmla="*/ 5051 h 4728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1454277" h="472824">
                <a:moveTo>
                  <a:pt x="1449324" y="5051"/>
                </a:moveTo>
                <a:lnTo>
                  <a:pt x="1275493" y="4289"/>
                </a:lnTo>
                <a:cubicBezTo>
                  <a:pt x="1123188" y="3623"/>
                  <a:pt x="995839" y="112112"/>
                  <a:pt x="967645" y="256226"/>
                </a:cubicBezTo>
                <a:lnTo>
                  <a:pt x="968788" y="7718"/>
                </a:lnTo>
                <a:cubicBezTo>
                  <a:pt x="968788" y="5051"/>
                  <a:pt x="966597" y="2861"/>
                  <a:pt x="963930" y="2861"/>
                </a:cubicBezTo>
                <a:lnTo>
                  <a:pt x="790099" y="2099"/>
                </a:lnTo>
                <a:cubicBezTo>
                  <a:pt x="651415" y="1432"/>
                  <a:pt x="533400" y="91443"/>
                  <a:pt x="492157" y="216411"/>
                </a:cubicBezTo>
                <a:lnTo>
                  <a:pt x="493109" y="5623"/>
                </a:lnTo>
                <a:cubicBezTo>
                  <a:pt x="493109" y="2956"/>
                  <a:pt x="490919" y="765"/>
                  <a:pt x="488252" y="765"/>
                </a:cubicBezTo>
                <a:lnTo>
                  <a:pt x="314420" y="3"/>
                </a:lnTo>
                <a:cubicBezTo>
                  <a:pt x="141923" y="-759"/>
                  <a:pt x="1429" y="138401"/>
                  <a:pt x="667" y="310994"/>
                </a:cubicBezTo>
                <a:lnTo>
                  <a:pt x="0" y="461489"/>
                </a:lnTo>
                <a:cubicBezTo>
                  <a:pt x="0" y="464156"/>
                  <a:pt x="2191" y="466347"/>
                  <a:pt x="4858" y="466347"/>
                </a:cubicBezTo>
                <a:lnTo>
                  <a:pt x="480536" y="468443"/>
                </a:lnTo>
                <a:lnTo>
                  <a:pt x="480536" y="468443"/>
                </a:lnTo>
                <a:lnTo>
                  <a:pt x="961930" y="470633"/>
                </a:lnTo>
                <a:cubicBezTo>
                  <a:pt x="962692" y="470633"/>
                  <a:pt x="963359" y="470443"/>
                  <a:pt x="963930" y="470157"/>
                </a:cubicBezTo>
                <a:cubicBezTo>
                  <a:pt x="964597" y="470443"/>
                  <a:pt x="965264" y="470633"/>
                  <a:pt x="965930" y="470633"/>
                </a:cubicBezTo>
                <a:lnTo>
                  <a:pt x="1447324" y="472824"/>
                </a:lnTo>
                <a:cubicBezTo>
                  <a:pt x="1449991" y="472824"/>
                  <a:pt x="1452182" y="470633"/>
                  <a:pt x="1452182" y="467966"/>
                </a:cubicBezTo>
                <a:lnTo>
                  <a:pt x="1454277" y="9909"/>
                </a:lnTo>
                <a:cubicBezTo>
                  <a:pt x="1454277" y="7242"/>
                  <a:pt x="1452086" y="5051"/>
                  <a:pt x="1449419" y="5051"/>
                </a:cubicBezTo>
                <a:close/>
              </a:path>
            </a:pathLst>
          </a:custGeom>
          <a:solidFill>
            <a:srgbClr val="1C1C1C"/>
          </a:solidFill>
          <a:ln w="18574" cap="flat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5719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934CC-AC07-043C-8E5E-968B9AFCB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A652C90-491B-0DF7-FCDB-A5EACD3F5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334" y="2627522"/>
            <a:ext cx="4269332" cy="160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775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c3496-d55f-4088-b91d-c078abc80e92">
      <Terms xmlns="http://schemas.microsoft.com/office/infopath/2007/PartnerControls"/>
    </lcf76f155ced4ddcb4097134ff3c332f>
    <TaxCatchAll xmlns="81d509b4-a50c-4eb4-9c41-c741e6a7502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BAA0BFA4660643A687B2FDCEE2805C" ma:contentTypeVersion="16" ma:contentTypeDescription="Create a new document." ma:contentTypeScope="" ma:versionID="1d5f69d8b3838c0565fb8cd4008c8a79">
  <xsd:schema xmlns:xsd="http://www.w3.org/2001/XMLSchema" xmlns:xs="http://www.w3.org/2001/XMLSchema" xmlns:p="http://schemas.microsoft.com/office/2006/metadata/properties" xmlns:ns2="05ec3496-d55f-4088-b91d-c078abc80e92" xmlns:ns3="81d509b4-a50c-4eb4-9c41-c741e6a75022" targetNamespace="http://schemas.microsoft.com/office/2006/metadata/properties" ma:root="true" ma:fieldsID="587b7f1c84aae3f71b2b738d5c40d0be" ns2:_="" ns3:_="">
    <xsd:import namespace="05ec3496-d55f-4088-b91d-c078abc80e92"/>
    <xsd:import namespace="81d509b4-a50c-4eb4-9c41-c741e6a75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c3496-d55f-4088-b91d-c078abc80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62656bb-9f06-4eb9-a633-2fef78b9ad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509b4-a50c-4eb4-9c41-c741e6a750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2c19a5d-29b4-4c37-a0bc-18ab980d9013}" ma:internalName="TaxCatchAll" ma:showField="CatchAllData" ma:web="81d509b4-a50c-4eb4-9c41-c741e6a75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46C7C7-DF92-4265-B49D-AFD6CC82EA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16827A-E93F-4036-BBFB-3E975FDAB575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81d509b4-a50c-4eb4-9c41-c741e6a75022"/>
    <ds:schemaRef ds:uri="05ec3496-d55f-4088-b91d-c078abc80e92"/>
  </ds:schemaRefs>
</ds:datastoreItem>
</file>

<file path=customXml/itemProps3.xml><?xml version="1.0" encoding="utf-8"?>
<ds:datastoreItem xmlns:ds="http://schemas.openxmlformats.org/officeDocument/2006/customXml" ds:itemID="{915378A4-7008-4868-943B-612423713F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c3496-d55f-4088-b91d-c078abc80e92"/>
    <ds:schemaRef ds:uri="81d509b4-a50c-4eb4-9c41-c741e6a75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209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AMX</vt:lpstr>
      <vt:lpstr>AMX Black</vt:lpstr>
      <vt:lpstr>AMX Light</vt:lpstr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Eduarda Veronese</dc:creator>
  <cp:lastModifiedBy>Maria Eduarda Veronese</cp:lastModifiedBy>
  <cp:revision>5</cp:revision>
  <dcterms:created xsi:type="dcterms:W3CDTF">2026-06-01T16:29:54Z</dcterms:created>
  <dcterms:modified xsi:type="dcterms:W3CDTF">2026-06-02T14:55:10Z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0x01010030BAA0BFA4660643A687B2FDCEE2805C</vt:lpwstr>
  </property>
  <property fmtid="{D5CDD505-2E9C-101B-9397-08002B2CF9AE}" pid="3" name="MediaServiceImageTags">
    <vt:lpwstr/>
  </property>
</Properties>
</file>