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</p:sldMasterIdLst>
  <p:notesMasterIdLst>
    <p:notesMasterId r:id="rId7"/>
  </p:notesMasterIdLst>
  <p:sldIdLst>
    <p:sldId id="256" r:id="rId6"/>
  </p:sldIdLst>
  <p:sldSz cx="14411325" cy="2562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22B"/>
    <a:srgbClr val="1C1C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32079-BCDF-48CA-98FF-E40258FBB3B1}" v="2" dt="2026-05-14T19:43:01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261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Faria" userId="29a68c0a-18d7-4ef8-be9b-a5c25a6cb4c3" providerId="ADAL" clId="{D1CA292B-10B4-412C-88CF-94165651ED52}"/>
    <pc:docChg chg="undo custSel modSld modMainMaster">
      <pc:chgData name="Juliana Faria" userId="29a68c0a-18d7-4ef8-be9b-a5c25a6cb4c3" providerId="ADAL" clId="{D1CA292B-10B4-412C-88CF-94165651ED52}" dt="2026-05-14T20:10:20.717" v="90" actId="1036"/>
      <pc:docMkLst>
        <pc:docMk/>
      </pc:docMkLst>
      <pc:sldChg chg="addSp modSp mod">
        <pc:chgData name="Juliana Faria" userId="29a68c0a-18d7-4ef8-be9b-a5c25a6cb4c3" providerId="ADAL" clId="{D1CA292B-10B4-412C-88CF-94165651ED52}" dt="2026-05-14T19:44:29.190" v="88" actId="1036"/>
        <pc:sldMkLst>
          <pc:docMk/>
          <pc:sldMk cId="3100544545" sldId="256"/>
        </pc:sldMkLst>
        <pc:spChg chg="add 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2" creationId="{54A3E07C-796D-3934-9D15-3C483AB331C9}"/>
          </ac:spMkLst>
        </pc:spChg>
        <pc:spChg chg="mod">
          <ac:chgData name="Juliana Faria" userId="29a68c0a-18d7-4ef8-be9b-a5c25a6cb4c3" providerId="ADAL" clId="{D1CA292B-10B4-412C-88CF-94165651ED52}" dt="2026-05-14T19:44:29.190" v="88" actId="1036"/>
          <ac:spMkLst>
            <pc:docMk/>
            <pc:sldMk cId="3100544545" sldId="256"/>
            <ac:spMk id="8" creationId="{73C840A6-17E5-4E1C-2359-8165884320DE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9" creationId="{CE1D32F8-F386-4D3D-06A8-D641AF41FDDA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14" creationId="{D63AEA58-4D10-B7D6-0132-F94D0C0001C3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15" creationId="{1D683030-8540-D700-DAD6-A129ACC3A575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16" creationId="{27C9262B-EB9F-4E26-C11D-45B7BE571AFB}"/>
          </ac:spMkLst>
        </pc:spChg>
        <pc:grpChg chg="add mod">
          <ac:chgData name="Juliana Faria" userId="29a68c0a-18d7-4ef8-be9b-a5c25a6cb4c3" providerId="ADAL" clId="{D1CA292B-10B4-412C-88CF-94165651ED52}" dt="2026-05-14T19:44:14.448" v="72" actId="1035"/>
          <ac:grpSpMkLst>
            <pc:docMk/>
            <pc:sldMk cId="3100544545" sldId="256"/>
            <ac:grpSpMk id="3" creationId="{19B1ABE5-19E7-C94B-F36C-C6EC1CB26EB6}"/>
          </ac:grpSpMkLst>
        </pc:grpChg>
        <pc:picChg chg="mod">
          <ac:chgData name="Juliana Faria" userId="29a68c0a-18d7-4ef8-be9b-a5c25a6cb4c3" providerId="ADAL" clId="{D1CA292B-10B4-412C-88CF-94165651ED52}" dt="2026-05-14T19:43:01.295" v="26" actId="164"/>
          <ac:picMkLst>
            <pc:docMk/>
            <pc:sldMk cId="3100544545" sldId="256"/>
            <ac:picMk id="11" creationId="{D4D5646A-ECE2-626A-E7D5-B1D2B76E9609}"/>
          </ac:picMkLst>
        </pc:picChg>
        <pc:picChg chg="mod">
          <ac:chgData name="Juliana Faria" userId="29a68c0a-18d7-4ef8-be9b-a5c25a6cb4c3" providerId="ADAL" clId="{D1CA292B-10B4-412C-88CF-94165651ED52}" dt="2026-05-14T19:43:46.443" v="52" actId="1036"/>
          <ac:picMkLst>
            <pc:docMk/>
            <pc:sldMk cId="3100544545" sldId="256"/>
            <ac:picMk id="13" creationId="{A308AEA5-F081-5D30-BB6B-37BF223CC463}"/>
          </ac:picMkLst>
        </pc:picChg>
      </pc:sldChg>
      <pc:sldMasterChg chg="modSp mod">
        <pc:chgData name="Juliana Faria" userId="29a68c0a-18d7-4ef8-be9b-a5c25a6cb4c3" providerId="ADAL" clId="{D1CA292B-10B4-412C-88CF-94165651ED52}" dt="2026-05-14T20:10:20.717" v="90" actId="1036"/>
        <pc:sldMasterMkLst>
          <pc:docMk/>
          <pc:sldMasterMk cId="547442383" sldId="2147483684"/>
        </pc:sldMasterMkLst>
        <pc:spChg chg="mod">
          <ac:chgData name="Juliana Faria" userId="29a68c0a-18d7-4ef8-be9b-a5c25a6cb4c3" providerId="ADAL" clId="{D1CA292B-10B4-412C-88CF-94165651ED52}" dt="2026-05-14T20:10:20.717" v="90" actId="1036"/>
          <ac:spMkLst>
            <pc:docMk/>
            <pc:sldMasterMk cId="547442383" sldId="2147483684"/>
            <ac:spMk id="10" creationId="{487EFCC7-03C5-D2DC-7036-12C770A9BC18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D0A5D-2EC2-476B-96AF-3DE98305155E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1EFC6-7DA4-4430-B750-84492D64A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08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1pPr>
    <a:lvl2pPr marL="756849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2pPr>
    <a:lvl3pPr marL="1513698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3pPr>
    <a:lvl4pPr marL="2270547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4pPr>
    <a:lvl5pPr marL="3027396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5pPr>
    <a:lvl6pPr marL="3784244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6pPr>
    <a:lvl7pPr marL="4541093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7pPr>
    <a:lvl8pPr marL="5297942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8pPr>
    <a:lvl9pPr marL="6054791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1EFC6-7DA4-4430-B750-84492D64A88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6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2BC46E5-2DAC-028B-4DD4-74E9864E7D09}"/>
              </a:ext>
            </a:extLst>
          </p:cNvPr>
          <p:cNvSpPr/>
          <p:nvPr userDrawn="1"/>
        </p:nvSpPr>
        <p:spPr>
          <a:xfrm>
            <a:off x="0" y="0"/>
            <a:ext cx="9601200" cy="44704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BF11DB7-311B-F017-7AEA-F2D34D8D8EB2}"/>
              </a:ext>
            </a:extLst>
          </p:cNvPr>
          <p:cNvSpPr/>
          <p:nvPr userDrawn="1"/>
        </p:nvSpPr>
        <p:spPr>
          <a:xfrm>
            <a:off x="8128000" y="22707600"/>
            <a:ext cx="2243221" cy="2913062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7B3F6D8-3869-5950-C1E7-AD53F512BC12}"/>
              </a:ext>
            </a:extLst>
          </p:cNvPr>
          <p:cNvSpPr/>
          <p:nvPr userDrawn="1"/>
        </p:nvSpPr>
        <p:spPr>
          <a:xfrm>
            <a:off x="-1" y="0"/>
            <a:ext cx="14411325" cy="25620662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B219E5F-642C-549A-3B2A-D2A290579F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429999" y="24148321"/>
            <a:ext cx="2243221" cy="86982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8741339-BC5E-A51B-DFDC-F387958A38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3536" y="602522"/>
            <a:ext cx="2965451" cy="111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86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69" userDrawn="1">
          <p15:clr>
            <a:srgbClr val="FBAE40"/>
          </p15:clr>
        </p15:guide>
        <p15:guide id="2" pos="45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30379" y="3980332"/>
            <a:ext cx="12429768" cy="162560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998" y="22892531"/>
            <a:ext cx="3242548" cy="1364063"/>
          </a:xfrm>
        </p:spPr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54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13105" y="1364063"/>
            <a:ext cx="3107442" cy="2171232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780" y="1364063"/>
            <a:ext cx="9142184" cy="2171232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11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53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73" y="6387381"/>
            <a:ext cx="12429768" cy="10657482"/>
          </a:xfrm>
        </p:spPr>
        <p:txBody>
          <a:bodyPr anchor="b"/>
          <a:lstStyle>
            <a:lvl1pPr>
              <a:defRPr sz="945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73" y="17145687"/>
            <a:ext cx="12429768" cy="5604518"/>
          </a:xfrm>
        </p:spPr>
        <p:txBody>
          <a:bodyPr/>
          <a:lstStyle>
            <a:lvl1pPr marL="0" indent="0">
              <a:buNone/>
              <a:defRPr sz="3782">
                <a:solidFill>
                  <a:schemeClr val="tx1">
                    <a:tint val="82000"/>
                  </a:schemeClr>
                </a:solidFill>
              </a:defRPr>
            </a:lvl1pPr>
            <a:lvl2pPr marL="720547" indent="0">
              <a:buNone/>
              <a:defRPr sz="3152">
                <a:solidFill>
                  <a:schemeClr val="tx1">
                    <a:tint val="82000"/>
                  </a:schemeClr>
                </a:solidFill>
              </a:defRPr>
            </a:lvl2pPr>
            <a:lvl3pPr marL="1441094" indent="0">
              <a:buNone/>
              <a:defRPr sz="2837">
                <a:solidFill>
                  <a:schemeClr val="tx1">
                    <a:tint val="82000"/>
                  </a:schemeClr>
                </a:solidFill>
              </a:defRPr>
            </a:lvl3pPr>
            <a:lvl4pPr marL="2161642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4pPr>
            <a:lvl5pPr marL="2882189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5pPr>
            <a:lvl6pPr marL="3602736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6pPr>
            <a:lvl7pPr marL="4323283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7pPr>
            <a:lvl8pPr marL="5043830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8pPr>
            <a:lvl9pPr marL="5764378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2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779" y="6820316"/>
            <a:ext cx="6124813" cy="162560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5733" y="6820316"/>
            <a:ext cx="6124813" cy="162560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24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656" y="1364069"/>
            <a:ext cx="12429768" cy="495214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657" y="6280623"/>
            <a:ext cx="6096665" cy="3078036"/>
          </a:xfrm>
        </p:spPr>
        <p:txBody>
          <a:bodyPr anchor="b"/>
          <a:lstStyle>
            <a:lvl1pPr marL="0" indent="0">
              <a:buNone/>
              <a:defRPr sz="3782" b="1"/>
            </a:lvl1pPr>
            <a:lvl2pPr marL="720547" indent="0">
              <a:buNone/>
              <a:defRPr sz="3152" b="1"/>
            </a:lvl2pPr>
            <a:lvl3pPr marL="1441094" indent="0">
              <a:buNone/>
              <a:defRPr sz="2837" b="1"/>
            </a:lvl3pPr>
            <a:lvl4pPr marL="2161642" indent="0">
              <a:buNone/>
              <a:defRPr sz="2522" b="1"/>
            </a:lvl4pPr>
            <a:lvl5pPr marL="2882189" indent="0">
              <a:buNone/>
              <a:defRPr sz="2522" b="1"/>
            </a:lvl5pPr>
            <a:lvl6pPr marL="3602736" indent="0">
              <a:buNone/>
              <a:defRPr sz="2522" b="1"/>
            </a:lvl6pPr>
            <a:lvl7pPr marL="4323283" indent="0">
              <a:buNone/>
              <a:defRPr sz="2522" b="1"/>
            </a:lvl7pPr>
            <a:lvl8pPr marL="5043830" indent="0">
              <a:buNone/>
              <a:defRPr sz="2522" b="1"/>
            </a:lvl8pPr>
            <a:lvl9pPr marL="5764378" indent="0">
              <a:buNone/>
              <a:defRPr sz="252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657" y="9358659"/>
            <a:ext cx="6096665" cy="137651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5734" y="6280623"/>
            <a:ext cx="6126690" cy="3078036"/>
          </a:xfrm>
        </p:spPr>
        <p:txBody>
          <a:bodyPr anchor="b"/>
          <a:lstStyle>
            <a:lvl1pPr marL="0" indent="0">
              <a:buNone/>
              <a:defRPr sz="3782" b="1"/>
            </a:lvl1pPr>
            <a:lvl2pPr marL="720547" indent="0">
              <a:buNone/>
              <a:defRPr sz="3152" b="1"/>
            </a:lvl2pPr>
            <a:lvl3pPr marL="1441094" indent="0">
              <a:buNone/>
              <a:defRPr sz="2837" b="1"/>
            </a:lvl3pPr>
            <a:lvl4pPr marL="2161642" indent="0">
              <a:buNone/>
              <a:defRPr sz="2522" b="1"/>
            </a:lvl4pPr>
            <a:lvl5pPr marL="2882189" indent="0">
              <a:buNone/>
              <a:defRPr sz="2522" b="1"/>
            </a:lvl5pPr>
            <a:lvl6pPr marL="3602736" indent="0">
              <a:buNone/>
              <a:defRPr sz="2522" b="1"/>
            </a:lvl6pPr>
            <a:lvl7pPr marL="4323283" indent="0">
              <a:buNone/>
              <a:defRPr sz="2522" b="1"/>
            </a:lvl7pPr>
            <a:lvl8pPr marL="5043830" indent="0">
              <a:buNone/>
              <a:defRPr sz="2522" b="1"/>
            </a:lvl8pPr>
            <a:lvl9pPr marL="5764378" indent="0">
              <a:buNone/>
              <a:defRPr sz="252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5734" y="9358659"/>
            <a:ext cx="6126690" cy="137651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77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09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1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656" y="1708044"/>
            <a:ext cx="4648027" cy="5978155"/>
          </a:xfrm>
        </p:spPr>
        <p:txBody>
          <a:bodyPr anchor="b"/>
          <a:lstStyle>
            <a:lvl1pPr>
              <a:defRPr sz="504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690" y="3688906"/>
            <a:ext cx="7295733" cy="18207277"/>
          </a:xfrm>
        </p:spPr>
        <p:txBody>
          <a:bodyPr/>
          <a:lstStyle>
            <a:lvl1pPr>
              <a:defRPr sz="5043"/>
            </a:lvl1pPr>
            <a:lvl2pPr>
              <a:defRPr sz="4413"/>
            </a:lvl2pPr>
            <a:lvl3pPr>
              <a:defRPr sz="3782"/>
            </a:lvl3pPr>
            <a:lvl4pPr>
              <a:defRPr sz="3152"/>
            </a:lvl4pPr>
            <a:lvl5pPr>
              <a:defRPr sz="3152"/>
            </a:lvl5pPr>
            <a:lvl6pPr>
              <a:defRPr sz="3152"/>
            </a:lvl6pPr>
            <a:lvl7pPr>
              <a:defRPr sz="3152"/>
            </a:lvl7pPr>
            <a:lvl8pPr>
              <a:defRPr sz="3152"/>
            </a:lvl8pPr>
            <a:lvl9pPr>
              <a:defRPr sz="315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2656" y="7686199"/>
            <a:ext cx="4648027" cy="14239634"/>
          </a:xfrm>
        </p:spPr>
        <p:txBody>
          <a:bodyPr/>
          <a:lstStyle>
            <a:lvl1pPr marL="0" indent="0">
              <a:buNone/>
              <a:defRPr sz="2522"/>
            </a:lvl1pPr>
            <a:lvl2pPr marL="720547" indent="0">
              <a:buNone/>
              <a:defRPr sz="2206"/>
            </a:lvl2pPr>
            <a:lvl3pPr marL="1441094" indent="0">
              <a:buNone/>
              <a:defRPr sz="1891"/>
            </a:lvl3pPr>
            <a:lvl4pPr marL="2161642" indent="0">
              <a:buNone/>
              <a:defRPr sz="1576"/>
            </a:lvl4pPr>
            <a:lvl5pPr marL="2882189" indent="0">
              <a:buNone/>
              <a:defRPr sz="1576"/>
            </a:lvl5pPr>
            <a:lvl6pPr marL="3602736" indent="0">
              <a:buNone/>
              <a:defRPr sz="1576"/>
            </a:lvl6pPr>
            <a:lvl7pPr marL="4323283" indent="0">
              <a:buNone/>
              <a:defRPr sz="1576"/>
            </a:lvl7pPr>
            <a:lvl8pPr marL="5043830" indent="0">
              <a:buNone/>
              <a:defRPr sz="1576"/>
            </a:lvl8pPr>
            <a:lvl9pPr marL="5764378" indent="0">
              <a:buNone/>
              <a:defRPr sz="157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33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656" y="1708044"/>
            <a:ext cx="4648027" cy="5978155"/>
          </a:xfrm>
        </p:spPr>
        <p:txBody>
          <a:bodyPr anchor="b"/>
          <a:lstStyle>
            <a:lvl1pPr>
              <a:defRPr sz="504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6690" y="3688906"/>
            <a:ext cx="7295733" cy="18207277"/>
          </a:xfrm>
        </p:spPr>
        <p:txBody>
          <a:bodyPr anchor="t"/>
          <a:lstStyle>
            <a:lvl1pPr marL="0" indent="0">
              <a:buNone/>
              <a:defRPr sz="5043"/>
            </a:lvl1pPr>
            <a:lvl2pPr marL="720547" indent="0">
              <a:buNone/>
              <a:defRPr sz="4413"/>
            </a:lvl2pPr>
            <a:lvl3pPr marL="1441094" indent="0">
              <a:buNone/>
              <a:defRPr sz="3782"/>
            </a:lvl3pPr>
            <a:lvl4pPr marL="2161642" indent="0">
              <a:buNone/>
              <a:defRPr sz="3152"/>
            </a:lvl4pPr>
            <a:lvl5pPr marL="2882189" indent="0">
              <a:buNone/>
              <a:defRPr sz="3152"/>
            </a:lvl5pPr>
            <a:lvl6pPr marL="3602736" indent="0">
              <a:buNone/>
              <a:defRPr sz="3152"/>
            </a:lvl6pPr>
            <a:lvl7pPr marL="4323283" indent="0">
              <a:buNone/>
              <a:defRPr sz="3152"/>
            </a:lvl7pPr>
            <a:lvl8pPr marL="5043830" indent="0">
              <a:buNone/>
              <a:defRPr sz="3152"/>
            </a:lvl8pPr>
            <a:lvl9pPr marL="5764378" indent="0">
              <a:buNone/>
              <a:defRPr sz="315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2656" y="7686199"/>
            <a:ext cx="4648027" cy="14239634"/>
          </a:xfrm>
        </p:spPr>
        <p:txBody>
          <a:bodyPr/>
          <a:lstStyle>
            <a:lvl1pPr marL="0" indent="0">
              <a:buNone/>
              <a:defRPr sz="2522"/>
            </a:lvl1pPr>
            <a:lvl2pPr marL="720547" indent="0">
              <a:buNone/>
              <a:defRPr sz="2206"/>
            </a:lvl2pPr>
            <a:lvl3pPr marL="1441094" indent="0">
              <a:buNone/>
              <a:defRPr sz="1891"/>
            </a:lvl3pPr>
            <a:lvl4pPr marL="2161642" indent="0">
              <a:buNone/>
              <a:defRPr sz="1576"/>
            </a:lvl4pPr>
            <a:lvl5pPr marL="2882189" indent="0">
              <a:buNone/>
              <a:defRPr sz="1576"/>
            </a:lvl5pPr>
            <a:lvl6pPr marL="3602736" indent="0">
              <a:buNone/>
              <a:defRPr sz="1576"/>
            </a:lvl6pPr>
            <a:lvl7pPr marL="4323283" indent="0">
              <a:buNone/>
              <a:defRPr sz="1576"/>
            </a:lvl7pPr>
            <a:lvl8pPr marL="5043830" indent="0">
              <a:buNone/>
              <a:defRPr sz="1576"/>
            </a:lvl8pPr>
            <a:lvl9pPr marL="5764378" indent="0">
              <a:buNone/>
              <a:defRPr sz="157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91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779" y="1364069"/>
            <a:ext cx="12429768" cy="495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779" y="6820316"/>
            <a:ext cx="12429768" cy="162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779" y="23746565"/>
            <a:ext cx="3242548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3752" y="23746565"/>
            <a:ext cx="4863822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7998" y="23746565"/>
            <a:ext cx="3242548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BE546A8-75E0-98E6-7F54-41208D08B0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1"/>
            <a:ext cx="14411325" cy="25610532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487EFCC7-03C5-D2DC-7036-12C770A9BC18}"/>
              </a:ext>
            </a:extLst>
          </p:cNvPr>
          <p:cNvSpPr/>
          <p:nvPr userDrawn="1"/>
        </p:nvSpPr>
        <p:spPr>
          <a:xfrm>
            <a:off x="-783217" y="22430936"/>
            <a:ext cx="4566190" cy="456619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744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41094" rtl="0" eaLnBrk="1" latinLnBrk="0" hangingPunct="1">
        <a:lnSpc>
          <a:spcPct val="90000"/>
        </a:lnSpc>
        <a:spcBef>
          <a:spcPct val="0"/>
        </a:spcBef>
        <a:buNone/>
        <a:defRPr sz="6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274" indent="-360274" algn="l" defTabSz="1441094" rtl="0" eaLnBrk="1" latinLnBrk="0" hangingPunct="1">
        <a:lnSpc>
          <a:spcPct val="90000"/>
        </a:lnSpc>
        <a:spcBef>
          <a:spcPts val="1576"/>
        </a:spcBef>
        <a:buFont typeface="Arial" panose="020B0604020202020204" pitchFamily="34" charset="0"/>
        <a:buChar char="•"/>
        <a:defRPr sz="4413" kern="1200">
          <a:solidFill>
            <a:schemeClr val="tx1"/>
          </a:solidFill>
          <a:latin typeface="+mn-lt"/>
          <a:ea typeface="+mn-ea"/>
          <a:cs typeface="+mn-cs"/>
        </a:defRPr>
      </a:lvl1pPr>
      <a:lvl2pPr marL="1080821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3782" kern="1200">
          <a:solidFill>
            <a:schemeClr val="tx1"/>
          </a:solidFill>
          <a:latin typeface="+mn-lt"/>
          <a:ea typeface="+mn-ea"/>
          <a:cs typeface="+mn-cs"/>
        </a:defRPr>
      </a:lvl2pPr>
      <a:lvl3pPr marL="1801368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3152" kern="1200">
          <a:solidFill>
            <a:schemeClr val="tx1"/>
          </a:solidFill>
          <a:latin typeface="+mn-lt"/>
          <a:ea typeface="+mn-ea"/>
          <a:cs typeface="+mn-cs"/>
        </a:defRPr>
      </a:lvl3pPr>
      <a:lvl4pPr marL="2521915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3242462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963010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683557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404104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6124651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1pPr>
      <a:lvl2pPr marL="720547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2pPr>
      <a:lvl3pPr marL="1441094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3pPr>
      <a:lvl4pPr marL="2161642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2882189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602736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323283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043830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5764378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069" userDrawn="1">
          <p15:clr>
            <a:srgbClr val="F26B43"/>
          </p15:clr>
        </p15:guide>
        <p15:guide id="2" pos="45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779" y="1364069"/>
            <a:ext cx="12429768" cy="495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779" y="6820316"/>
            <a:ext cx="12429768" cy="162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779" y="23746565"/>
            <a:ext cx="3242548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3752" y="23746565"/>
            <a:ext cx="4863822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7998" y="23746565"/>
            <a:ext cx="3242548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BE546A8-75E0-98E6-7F54-41208D08B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1"/>
            <a:ext cx="14411325" cy="256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0620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1441094" rtl="0" eaLnBrk="1" latinLnBrk="0" hangingPunct="1">
        <a:lnSpc>
          <a:spcPct val="90000"/>
        </a:lnSpc>
        <a:spcBef>
          <a:spcPct val="0"/>
        </a:spcBef>
        <a:buNone/>
        <a:defRPr sz="6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274" indent="-360274" algn="l" defTabSz="1441094" rtl="0" eaLnBrk="1" latinLnBrk="0" hangingPunct="1">
        <a:lnSpc>
          <a:spcPct val="90000"/>
        </a:lnSpc>
        <a:spcBef>
          <a:spcPts val="1576"/>
        </a:spcBef>
        <a:buFont typeface="Arial" panose="020B0604020202020204" pitchFamily="34" charset="0"/>
        <a:buChar char="•"/>
        <a:defRPr sz="4413" kern="1200">
          <a:solidFill>
            <a:schemeClr val="tx1"/>
          </a:solidFill>
          <a:latin typeface="+mn-lt"/>
          <a:ea typeface="+mn-ea"/>
          <a:cs typeface="+mn-cs"/>
        </a:defRPr>
      </a:lvl1pPr>
      <a:lvl2pPr marL="1080821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3782" kern="1200">
          <a:solidFill>
            <a:schemeClr val="tx1"/>
          </a:solidFill>
          <a:latin typeface="+mn-lt"/>
          <a:ea typeface="+mn-ea"/>
          <a:cs typeface="+mn-cs"/>
        </a:defRPr>
      </a:lvl2pPr>
      <a:lvl3pPr marL="1801368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3152" kern="1200">
          <a:solidFill>
            <a:schemeClr val="tx1"/>
          </a:solidFill>
          <a:latin typeface="+mn-lt"/>
          <a:ea typeface="+mn-ea"/>
          <a:cs typeface="+mn-cs"/>
        </a:defRPr>
      </a:lvl3pPr>
      <a:lvl4pPr marL="2521915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3242462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963010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683557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404104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6124651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1pPr>
      <a:lvl2pPr marL="720547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2pPr>
      <a:lvl3pPr marL="1441094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3pPr>
      <a:lvl4pPr marL="2161642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2882189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602736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323283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043830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5764378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069">
          <p15:clr>
            <a:srgbClr val="F26B43"/>
          </p15:clr>
        </p15:guide>
        <p15:guide id="2" pos="45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Diagonais Arredondados 34">
            <a:extLst>
              <a:ext uri="{FF2B5EF4-FFF2-40B4-BE49-F238E27FC236}">
                <a16:creationId xmlns:a16="http://schemas.microsoft.com/office/drawing/2014/main" id="{3CFBF51D-5BEA-12AF-F225-294908D6E2AB}"/>
              </a:ext>
            </a:extLst>
          </p:cNvPr>
          <p:cNvSpPr/>
          <p:nvPr/>
        </p:nvSpPr>
        <p:spPr>
          <a:xfrm>
            <a:off x="565802" y="3182961"/>
            <a:ext cx="11626198" cy="4123989"/>
          </a:xfrm>
          <a:prstGeom prst="round2DiagRect">
            <a:avLst>
              <a:gd name="adj1" fmla="val 5413"/>
              <a:gd name="adj2" fmla="val 38090"/>
            </a:avLst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6103B314-A7C4-D59F-4B33-C76D6D76125D}"/>
              </a:ext>
            </a:extLst>
          </p:cNvPr>
          <p:cNvSpPr/>
          <p:nvPr/>
        </p:nvSpPr>
        <p:spPr>
          <a:xfrm>
            <a:off x="8257149" y="2587479"/>
            <a:ext cx="5314950" cy="5314950"/>
          </a:xfrm>
          <a:prstGeom prst="ellipse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07139957-8D28-68E9-8BD0-7231155A4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610" y="2611644"/>
            <a:ext cx="5266621" cy="526662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3C840A6-17E5-4E1C-2359-8165884320DE}"/>
              </a:ext>
            </a:extLst>
          </p:cNvPr>
          <p:cNvSpPr txBox="1"/>
          <p:nvPr/>
        </p:nvSpPr>
        <p:spPr>
          <a:xfrm>
            <a:off x="1235864" y="3675293"/>
            <a:ext cx="63512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latin typeface="AMX Black" pitchFamily="2" charset="0"/>
              </a:rPr>
              <a:t>Você sabe como a Nina pode</a:t>
            </a:r>
          </a:p>
          <a:p>
            <a:r>
              <a:rPr lang="pt-BR" sz="6600" b="1" dirty="0">
                <a:solidFill>
                  <a:schemeClr val="bg1"/>
                </a:solidFill>
                <a:latin typeface="AMX Black" pitchFamily="2" charset="0"/>
              </a:rPr>
              <a:t>te ajudar?</a:t>
            </a:r>
          </a:p>
        </p:txBody>
      </p:sp>
      <p:sp>
        <p:nvSpPr>
          <p:cNvPr id="39" name="Retângulo: Cantos Diagonais Arredondados 38">
            <a:extLst>
              <a:ext uri="{FF2B5EF4-FFF2-40B4-BE49-F238E27FC236}">
                <a16:creationId xmlns:a16="http://schemas.microsoft.com/office/drawing/2014/main" id="{2E6A7C49-24BA-F460-9FD9-E6F234AC3DD3}"/>
              </a:ext>
            </a:extLst>
          </p:cNvPr>
          <p:cNvSpPr/>
          <p:nvPr/>
        </p:nvSpPr>
        <p:spPr>
          <a:xfrm>
            <a:off x="2743201" y="8956114"/>
            <a:ext cx="10754660" cy="3747125"/>
          </a:xfrm>
          <a:prstGeom prst="round2DiagRect">
            <a:avLst>
              <a:gd name="adj1" fmla="val 5413"/>
              <a:gd name="adj2" fmla="val 380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78FC95A7-7B95-DF57-D39E-2C80F4D32BA0}"/>
              </a:ext>
            </a:extLst>
          </p:cNvPr>
          <p:cNvSpPr/>
          <p:nvPr/>
        </p:nvSpPr>
        <p:spPr>
          <a:xfrm>
            <a:off x="913464" y="8300163"/>
            <a:ext cx="4123989" cy="4682164"/>
          </a:xfrm>
          <a:prstGeom prst="ellipse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8BE3606E-835E-0B13-4142-8C30BCA7B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2" y="8579250"/>
            <a:ext cx="4123989" cy="4123989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52F720D8-E6A7-05F0-7AD0-2D7F99204C02}"/>
              </a:ext>
            </a:extLst>
          </p:cNvPr>
          <p:cNvSpPr txBox="1"/>
          <p:nvPr/>
        </p:nvSpPr>
        <p:spPr>
          <a:xfrm>
            <a:off x="5370827" y="9706291"/>
            <a:ext cx="72259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Lorem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ipsum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dolor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sit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amet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,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consectetur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adipiscing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elit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Donec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rhoncus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et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turpis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quis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dapibus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Suspendisse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rhoncus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mauris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eget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tortor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bibendum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pretium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Sed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volutpat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id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lorem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et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efficitur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. </a:t>
            </a:r>
            <a:endParaRPr lang="pt-BR" sz="6600" dirty="0">
              <a:solidFill>
                <a:srgbClr val="1C1C1C"/>
              </a:solidFill>
              <a:latin typeface="AMX" pitchFamily="2" charset="0"/>
            </a:endParaRPr>
          </a:p>
        </p:txBody>
      </p:sp>
      <p:sp>
        <p:nvSpPr>
          <p:cNvPr id="41" name="Retângulo: Cantos Diagonais Arredondados 40">
            <a:extLst>
              <a:ext uri="{FF2B5EF4-FFF2-40B4-BE49-F238E27FC236}">
                <a16:creationId xmlns:a16="http://schemas.microsoft.com/office/drawing/2014/main" id="{2B086A8B-41C6-BF21-57C0-523DD54A1522}"/>
              </a:ext>
            </a:extLst>
          </p:cNvPr>
          <p:cNvSpPr/>
          <p:nvPr/>
        </p:nvSpPr>
        <p:spPr>
          <a:xfrm>
            <a:off x="1001571" y="13899260"/>
            <a:ext cx="10754660" cy="3747125"/>
          </a:xfrm>
          <a:prstGeom prst="round2DiagRect">
            <a:avLst>
              <a:gd name="adj1" fmla="val 5413"/>
              <a:gd name="adj2" fmla="val 380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9C909039-57EB-D481-6F86-528DEF4C00B2}"/>
              </a:ext>
            </a:extLst>
          </p:cNvPr>
          <p:cNvSpPr/>
          <p:nvPr/>
        </p:nvSpPr>
        <p:spPr>
          <a:xfrm>
            <a:off x="9762242" y="13577806"/>
            <a:ext cx="4123989" cy="4682164"/>
          </a:xfrm>
          <a:prstGeom prst="ellipse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A8D99339-F410-8704-37EB-3276277E8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005" y="13710827"/>
            <a:ext cx="4123989" cy="4123989"/>
          </a:xfrm>
          <a:prstGeom prst="rect">
            <a:avLst/>
          </a:prstGeom>
        </p:spPr>
      </p:pic>
      <p:sp>
        <p:nvSpPr>
          <p:cNvPr id="45" name="Retângulo: Cantos Diagonais Arredondados 44">
            <a:extLst>
              <a:ext uri="{FF2B5EF4-FFF2-40B4-BE49-F238E27FC236}">
                <a16:creationId xmlns:a16="http://schemas.microsoft.com/office/drawing/2014/main" id="{93F7E069-81B6-07FC-5D3D-01BD0A2BAB8A}"/>
              </a:ext>
            </a:extLst>
          </p:cNvPr>
          <p:cNvSpPr/>
          <p:nvPr/>
        </p:nvSpPr>
        <p:spPr>
          <a:xfrm>
            <a:off x="2858605" y="19219270"/>
            <a:ext cx="10754660" cy="3747125"/>
          </a:xfrm>
          <a:prstGeom prst="round2DiagRect">
            <a:avLst>
              <a:gd name="adj1" fmla="val 5413"/>
              <a:gd name="adj2" fmla="val 380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23F51FCE-10A1-3D36-0A71-DE740EA7E944}"/>
              </a:ext>
            </a:extLst>
          </p:cNvPr>
          <p:cNvSpPr/>
          <p:nvPr/>
        </p:nvSpPr>
        <p:spPr>
          <a:xfrm>
            <a:off x="1028868" y="18563319"/>
            <a:ext cx="4123989" cy="4682164"/>
          </a:xfrm>
          <a:prstGeom prst="ellipse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DF969A7F-4344-5E35-FDDA-896AB40C87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206" y="18842406"/>
            <a:ext cx="4123989" cy="4123989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73A40C03-E087-7117-959E-360BAD15FB97}"/>
              </a:ext>
            </a:extLst>
          </p:cNvPr>
          <p:cNvSpPr txBox="1"/>
          <p:nvPr/>
        </p:nvSpPr>
        <p:spPr>
          <a:xfrm>
            <a:off x="5500519" y="19969447"/>
            <a:ext cx="72259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Lorem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ipsum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dolor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sit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amet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,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consectetur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adipiscing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elit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Donec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rhoncus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et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turpis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quis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dapibus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Suspendisse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rhoncus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mauris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eget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tortor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bibendum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pretium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Sed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volutpat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id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lorem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et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efficitur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. </a:t>
            </a:r>
            <a:endParaRPr lang="pt-BR" sz="6600" dirty="0">
              <a:solidFill>
                <a:srgbClr val="1C1C1C"/>
              </a:solidFill>
              <a:latin typeface="AMX" pitchFamily="2" charset="0"/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5CE532D8-BBD4-9FCE-A4B8-66C48773CD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2046" y="1007214"/>
            <a:ext cx="4895568" cy="1604430"/>
          </a:xfrm>
          <a:prstGeom prst="rect">
            <a:avLst/>
          </a:prstGeom>
        </p:spPr>
      </p:pic>
      <p:pic>
        <p:nvPicPr>
          <p:cNvPr id="51" name="Gráfico 50">
            <a:extLst>
              <a:ext uri="{FF2B5EF4-FFF2-40B4-BE49-F238E27FC236}">
                <a16:creationId xmlns:a16="http://schemas.microsoft.com/office/drawing/2014/main" id="{FC9C7726-44A1-B303-CEFE-96C6E9A54D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88151" y="23935347"/>
            <a:ext cx="4895568" cy="1604430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1348D662-DDFC-9A0B-1888-A08041C34D8C}"/>
              </a:ext>
            </a:extLst>
          </p:cNvPr>
          <p:cNvSpPr txBox="1"/>
          <p:nvPr/>
        </p:nvSpPr>
        <p:spPr>
          <a:xfrm>
            <a:off x="2066707" y="14651321"/>
            <a:ext cx="72259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Lorem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ipsum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dolor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sit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amet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,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consectetur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adipiscing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elit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Donec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rhoncus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et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turpis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quis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dapibus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Suspendisse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rhoncus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mauris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eget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tortor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bibendum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pretium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Sed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volutpat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id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lorem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 et </a:t>
            </a:r>
            <a:r>
              <a:rPr lang="pt-BR" sz="2800" dirty="0" err="1">
                <a:solidFill>
                  <a:srgbClr val="1C1C1C"/>
                </a:solidFill>
                <a:latin typeface="AMX" pitchFamily="2" charset="0"/>
              </a:rPr>
              <a:t>efficitur</a:t>
            </a:r>
            <a:r>
              <a:rPr lang="pt-BR" sz="2800" dirty="0">
                <a:solidFill>
                  <a:srgbClr val="1C1C1C"/>
                </a:solidFill>
                <a:latin typeface="AMX" pitchFamily="2" charset="0"/>
              </a:rPr>
              <a:t>. </a:t>
            </a:r>
            <a:endParaRPr lang="pt-BR" sz="6600" dirty="0">
              <a:solidFill>
                <a:srgbClr val="1C1C1C"/>
              </a:solidFill>
              <a:latin typeface="AM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44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0433E4-320B-498E-BB74-4508CCB4BBB3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customXml/itemProps2.xml><?xml version="1.0" encoding="utf-8"?>
<ds:datastoreItem xmlns:ds="http://schemas.openxmlformats.org/officeDocument/2006/customXml" ds:itemID="{EF82EBC4-4423-4256-8D73-02A711B42A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650974-68AB-4C02-9529-C29379238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106</Words>
  <Application>Microsoft Office PowerPoint</Application>
  <PresentationFormat>Personalizar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AMX</vt:lpstr>
      <vt:lpstr>AMX Black</vt:lpstr>
      <vt:lpstr>Aptos</vt:lpstr>
      <vt:lpstr>Aptos Display</vt:lpstr>
      <vt:lpstr>Arial</vt:lpstr>
      <vt:lpstr>Tema do Office</vt:lpstr>
      <vt:lpstr>1_Tema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Juliana Faria</dc:creator>
  <cp:lastModifiedBy>Rivania Silva</cp:lastModifiedBy>
  <cp:revision>9</cp:revision>
  <dcterms:created xsi:type="dcterms:W3CDTF">2026-05-14T19:24:36Z</dcterms:created>
  <dcterms:modified xsi:type="dcterms:W3CDTF">2026-05-18T13:25:03Z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