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7"/>
  </p:notesMasterIdLst>
  <p:sldIdLst>
    <p:sldId id="256" r:id="rId6"/>
  </p:sldIdLst>
  <p:sldSz cx="14411325" cy="2562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2079-BCDF-48CA-98FF-E40258FBB3B1}" v="2" dt="2026-05-14T19:43:0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189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 modMainMaster">
      <pc:chgData name="Juliana Faria" userId="29a68c0a-18d7-4ef8-be9b-a5c25a6cb4c3" providerId="ADAL" clId="{D1CA292B-10B4-412C-88CF-94165651ED52}" dt="2026-05-14T20:10:20.717" v="90" actId="1036"/>
      <pc:docMkLst>
        <pc:docMk/>
      </pc:docMkLst>
      <pc:sldChg chg="addSp modSp mod">
        <pc:chgData name="Juliana Faria" userId="29a68c0a-18d7-4ef8-be9b-a5c25a6cb4c3" providerId="ADAL" clId="{D1CA292B-10B4-412C-88CF-94165651ED52}" dt="2026-05-14T19:44:29.190" v="88" actId="1036"/>
        <pc:sldMkLst>
          <pc:docMk/>
          <pc:sldMk cId="3100544545" sldId="256"/>
        </pc:sldMkLst>
        <pc:spChg chg="add 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2" creationId="{54A3E07C-796D-3934-9D15-3C483AB331C9}"/>
          </ac:spMkLst>
        </pc:spChg>
        <pc:spChg chg="mod">
          <ac:chgData name="Juliana Faria" userId="29a68c0a-18d7-4ef8-be9b-a5c25a6cb4c3" providerId="ADAL" clId="{D1CA292B-10B4-412C-88CF-94165651ED52}" dt="2026-05-14T19:44:29.190" v="88" actId="1036"/>
          <ac:spMkLst>
            <pc:docMk/>
            <pc:sldMk cId="3100544545" sldId="256"/>
            <ac:spMk id="8" creationId="{73C840A6-17E5-4E1C-2359-8165884320DE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9" creationId="{CE1D32F8-F386-4D3D-06A8-D641AF41FDDA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4" creationId="{D63AEA58-4D10-B7D6-0132-F94D0C0001C3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5" creationId="{1D683030-8540-D700-DAD6-A129ACC3A575}"/>
          </ac:spMkLst>
        </pc:spChg>
        <pc:spChg chg="mod">
          <ac:chgData name="Juliana Faria" userId="29a68c0a-18d7-4ef8-be9b-a5c25a6cb4c3" providerId="ADAL" clId="{D1CA292B-10B4-412C-88CF-94165651ED52}" dt="2026-05-14T19:42:41.612" v="25" actId="552"/>
          <ac:spMkLst>
            <pc:docMk/>
            <pc:sldMk cId="3100544545" sldId="256"/>
            <ac:spMk id="16" creationId="{27C9262B-EB9F-4E26-C11D-45B7BE571AFB}"/>
          </ac:spMkLst>
        </pc:spChg>
        <pc:grpChg chg="add mod">
          <ac:chgData name="Juliana Faria" userId="29a68c0a-18d7-4ef8-be9b-a5c25a6cb4c3" providerId="ADAL" clId="{D1CA292B-10B4-412C-88CF-94165651ED52}" dt="2026-05-14T19:44:14.448" v="72" actId="1035"/>
          <ac:grpSpMkLst>
            <pc:docMk/>
            <pc:sldMk cId="3100544545" sldId="256"/>
            <ac:grpSpMk id="3" creationId="{19B1ABE5-19E7-C94B-F36C-C6EC1CB26EB6}"/>
          </ac:grpSpMkLst>
        </pc:grpChg>
        <pc:picChg chg="mod">
          <ac:chgData name="Juliana Faria" userId="29a68c0a-18d7-4ef8-be9b-a5c25a6cb4c3" providerId="ADAL" clId="{D1CA292B-10B4-412C-88CF-94165651ED52}" dt="2026-05-14T19:43:01.295" v="26" actId="164"/>
          <ac:picMkLst>
            <pc:docMk/>
            <pc:sldMk cId="3100544545" sldId="256"/>
            <ac:picMk id="11" creationId="{D4D5646A-ECE2-626A-E7D5-B1D2B76E9609}"/>
          </ac:picMkLst>
        </pc:picChg>
        <pc:picChg chg="mod">
          <ac:chgData name="Juliana Faria" userId="29a68c0a-18d7-4ef8-be9b-a5c25a6cb4c3" providerId="ADAL" clId="{D1CA292B-10B4-412C-88CF-94165651ED52}" dt="2026-05-14T19:43:46.443" v="52" actId="1036"/>
          <ac:picMkLst>
            <pc:docMk/>
            <pc:sldMk cId="3100544545" sldId="256"/>
            <ac:picMk id="13" creationId="{A308AEA5-F081-5D30-BB6B-37BF223CC463}"/>
          </ac:picMkLst>
        </pc:picChg>
      </pc:sldChg>
      <pc:sldMasterChg chg="modSp mod">
        <pc:chgData name="Juliana Faria" userId="29a68c0a-18d7-4ef8-be9b-a5c25a6cb4c3" providerId="ADAL" clId="{D1CA292B-10B4-412C-88CF-94165651ED52}" dt="2026-05-14T20:10:20.717" v="90" actId="1036"/>
        <pc:sldMasterMkLst>
          <pc:docMk/>
          <pc:sldMasterMk cId="547442383" sldId="2147483684"/>
        </pc:sldMasterMkLst>
        <pc:spChg chg="mod">
          <ac:chgData name="Juliana Faria" userId="29a68c0a-18d7-4ef8-be9b-a5c25a6cb4c3" providerId="ADAL" clId="{D1CA292B-10B4-412C-88CF-94165651ED52}" dt="2026-05-14T20:10:20.717" v="90" actId="1036"/>
          <ac:spMkLst>
            <pc:docMk/>
            <pc:sldMasterMk cId="547442383" sldId="2147483684"/>
            <ac:spMk id="10" creationId="{487EFCC7-03C5-D2DC-7036-12C770A9BC1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0A5D-2EC2-476B-96AF-3DE98305155E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EFC6-7DA4-4430-B750-84492D64A8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8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756849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513698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2270547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3027396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3784244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4541093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5297942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6054791" algn="l" defTabSz="151369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1EFC6-7DA4-4430-B750-84492D64A8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BC46E5-2DAC-028B-4DD4-74E9864E7D09}"/>
              </a:ext>
            </a:extLst>
          </p:cNvPr>
          <p:cNvSpPr/>
          <p:nvPr userDrawn="1"/>
        </p:nvSpPr>
        <p:spPr>
          <a:xfrm>
            <a:off x="0" y="0"/>
            <a:ext cx="9601200" cy="4470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BF11DB7-311B-F017-7AEA-F2D34D8D8EB2}"/>
              </a:ext>
            </a:extLst>
          </p:cNvPr>
          <p:cNvSpPr/>
          <p:nvPr userDrawn="1"/>
        </p:nvSpPr>
        <p:spPr>
          <a:xfrm>
            <a:off x="8128000" y="22707600"/>
            <a:ext cx="2243221" cy="29130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7B3F6D8-3869-5950-C1E7-AD53F512BC12}"/>
              </a:ext>
            </a:extLst>
          </p:cNvPr>
          <p:cNvSpPr/>
          <p:nvPr userDrawn="1"/>
        </p:nvSpPr>
        <p:spPr>
          <a:xfrm>
            <a:off x="9906000" y="20523200"/>
            <a:ext cx="2590800" cy="291306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68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69" userDrawn="1">
          <p15:clr>
            <a:srgbClr val="FBAE40"/>
          </p15:clr>
        </p15:guide>
        <p15:guide id="2" pos="4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30379" y="3980332"/>
            <a:ext cx="12429768" cy="162560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998" y="22892531"/>
            <a:ext cx="3242548" cy="1364063"/>
          </a:xfrm>
        </p:spPr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54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13105" y="1364063"/>
            <a:ext cx="3107442" cy="217123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780" y="1364063"/>
            <a:ext cx="9142184" cy="2171232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3" y="6387381"/>
            <a:ext cx="12429768" cy="10657482"/>
          </a:xfrm>
        </p:spPr>
        <p:txBody>
          <a:bodyPr anchor="b"/>
          <a:lstStyle>
            <a:lvl1pPr>
              <a:defRPr sz="945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73" y="17145687"/>
            <a:ext cx="12429768" cy="5604518"/>
          </a:xfrm>
        </p:spPr>
        <p:txBody>
          <a:bodyPr/>
          <a:lstStyle>
            <a:lvl1pPr marL="0" indent="0">
              <a:buNone/>
              <a:defRPr sz="3782">
                <a:solidFill>
                  <a:schemeClr val="tx1">
                    <a:tint val="82000"/>
                  </a:schemeClr>
                </a:solidFill>
              </a:defRPr>
            </a:lvl1pPr>
            <a:lvl2pPr marL="720547" indent="0">
              <a:buNone/>
              <a:defRPr sz="3152">
                <a:solidFill>
                  <a:schemeClr val="tx1">
                    <a:tint val="82000"/>
                  </a:schemeClr>
                </a:solidFill>
              </a:defRPr>
            </a:lvl2pPr>
            <a:lvl3pPr marL="1441094" indent="0">
              <a:buNone/>
              <a:defRPr sz="2837">
                <a:solidFill>
                  <a:schemeClr val="tx1">
                    <a:tint val="82000"/>
                  </a:schemeClr>
                </a:solidFill>
              </a:defRPr>
            </a:lvl3pPr>
            <a:lvl4pPr marL="2161642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4pPr>
            <a:lvl5pPr marL="2882189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5pPr>
            <a:lvl6pPr marL="3602736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6pPr>
            <a:lvl7pPr marL="4323283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7pPr>
            <a:lvl8pPr marL="5043830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8pPr>
            <a:lvl9pPr marL="5764378" indent="0">
              <a:buNone/>
              <a:defRPr sz="25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779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5733" y="6820316"/>
            <a:ext cx="6124813" cy="162560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364069"/>
            <a:ext cx="12429768" cy="495214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657" y="6280623"/>
            <a:ext cx="6096665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657" y="9358659"/>
            <a:ext cx="6096665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5734" y="6280623"/>
            <a:ext cx="6126690" cy="3078036"/>
          </a:xfrm>
        </p:spPr>
        <p:txBody>
          <a:bodyPr anchor="b"/>
          <a:lstStyle>
            <a:lvl1pPr marL="0" indent="0">
              <a:buNone/>
              <a:defRPr sz="3782" b="1"/>
            </a:lvl1pPr>
            <a:lvl2pPr marL="720547" indent="0">
              <a:buNone/>
              <a:defRPr sz="3152" b="1"/>
            </a:lvl2pPr>
            <a:lvl3pPr marL="1441094" indent="0">
              <a:buNone/>
              <a:defRPr sz="2837" b="1"/>
            </a:lvl3pPr>
            <a:lvl4pPr marL="2161642" indent="0">
              <a:buNone/>
              <a:defRPr sz="2522" b="1"/>
            </a:lvl4pPr>
            <a:lvl5pPr marL="2882189" indent="0">
              <a:buNone/>
              <a:defRPr sz="2522" b="1"/>
            </a:lvl5pPr>
            <a:lvl6pPr marL="3602736" indent="0">
              <a:buNone/>
              <a:defRPr sz="2522" b="1"/>
            </a:lvl6pPr>
            <a:lvl7pPr marL="4323283" indent="0">
              <a:buNone/>
              <a:defRPr sz="2522" b="1"/>
            </a:lvl7pPr>
            <a:lvl8pPr marL="5043830" indent="0">
              <a:buNone/>
              <a:defRPr sz="2522" b="1"/>
            </a:lvl8pPr>
            <a:lvl9pPr marL="5764378" indent="0">
              <a:buNone/>
              <a:defRPr sz="252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5734" y="9358659"/>
            <a:ext cx="6126690" cy="13765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690" y="3688906"/>
            <a:ext cx="7295733" cy="18207277"/>
          </a:xfrm>
        </p:spPr>
        <p:txBody>
          <a:bodyPr/>
          <a:lstStyle>
            <a:lvl1pPr>
              <a:defRPr sz="5043"/>
            </a:lvl1pPr>
            <a:lvl2pPr>
              <a:defRPr sz="4413"/>
            </a:lvl2pPr>
            <a:lvl3pPr>
              <a:defRPr sz="3782"/>
            </a:lvl3pPr>
            <a:lvl4pPr>
              <a:defRPr sz="3152"/>
            </a:lvl4pPr>
            <a:lvl5pPr>
              <a:defRPr sz="3152"/>
            </a:lvl5pPr>
            <a:lvl6pPr>
              <a:defRPr sz="3152"/>
            </a:lvl6pPr>
            <a:lvl7pPr>
              <a:defRPr sz="3152"/>
            </a:lvl7pPr>
            <a:lvl8pPr>
              <a:defRPr sz="3152"/>
            </a:lvl8pPr>
            <a:lvl9pPr>
              <a:defRPr sz="315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3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56" y="1708044"/>
            <a:ext cx="4648027" cy="5978155"/>
          </a:xfrm>
        </p:spPr>
        <p:txBody>
          <a:bodyPr anchor="b"/>
          <a:lstStyle>
            <a:lvl1pPr>
              <a:defRPr sz="504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6690" y="3688906"/>
            <a:ext cx="7295733" cy="18207277"/>
          </a:xfrm>
        </p:spPr>
        <p:txBody>
          <a:bodyPr anchor="t"/>
          <a:lstStyle>
            <a:lvl1pPr marL="0" indent="0">
              <a:buNone/>
              <a:defRPr sz="5043"/>
            </a:lvl1pPr>
            <a:lvl2pPr marL="720547" indent="0">
              <a:buNone/>
              <a:defRPr sz="4413"/>
            </a:lvl2pPr>
            <a:lvl3pPr marL="1441094" indent="0">
              <a:buNone/>
              <a:defRPr sz="3782"/>
            </a:lvl3pPr>
            <a:lvl4pPr marL="2161642" indent="0">
              <a:buNone/>
              <a:defRPr sz="3152"/>
            </a:lvl4pPr>
            <a:lvl5pPr marL="2882189" indent="0">
              <a:buNone/>
              <a:defRPr sz="3152"/>
            </a:lvl5pPr>
            <a:lvl6pPr marL="3602736" indent="0">
              <a:buNone/>
              <a:defRPr sz="3152"/>
            </a:lvl6pPr>
            <a:lvl7pPr marL="4323283" indent="0">
              <a:buNone/>
              <a:defRPr sz="3152"/>
            </a:lvl7pPr>
            <a:lvl8pPr marL="5043830" indent="0">
              <a:buNone/>
              <a:defRPr sz="3152"/>
            </a:lvl8pPr>
            <a:lvl9pPr marL="5764378" indent="0">
              <a:buNone/>
              <a:defRPr sz="315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656" y="7686199"/>
            <a:ext cx="4648027" cy="14239634"/>
          </a:xfrm>
        </p:spPr>
        <p:txBody>
          <a:bodyPr/>
          <a:lstStyle>
            <a:lvl1pPr marL="0" indent="0">
              <a:buNone/>
              <a:defRPr sz="2522"/>
            </a:lvl1pPr>
            <a:lvl2pPr marL="720547" indent="0">
              <a:buNone/>
              <a:defRPr sz="2206"/>
            </a:lvl2pPr>
            <a:lvl3pPr marL="1441094" indent="0">
              <a:buNone/>
              <a:defRPr sz="1891"/>
            </a:lvl3pPr>
            <a:lvl4pPr marL="2161642" indent="0">
              <a:buNone/>
              <a:defRPr sz="1576"/>
            </a:lvl4pPr>
            <a:lvl5pPr marL="2882189" indent="0">
              <a:buNone/>
              <a:defRPr sz="1576"/>
            </a:lvl5pPr>
            <a:lvl6pPr marL="3602736" indent="0">
              <a:buNone/>
              <a:defRPr sz="1576"/>
            </a:lvl6pPr>
            <a:lvl7pPr marL="4323283" indent="0">
              <a:buNone/>
              <a:defRPr sz="1576"/>
            </a:lvl7pPr>
            <a:lvl8pPr marL="5043830" indent="0">
              <a:buNone/>
              <a:defRPr sz="1576"/>
            </a:lvl8pPr>
            <a:lvl9pPr marL="5764378" indent="0">
              <a:buNone/>
              <a:defRPr sz="157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6C51-C3AC-4DC1-A981-B4695BEAEC1A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965-F130-4F71-82CC-12125227E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87EFCC7-03C5-D2DC-7036-12C770A9BC18}"/>
              </a:ext>
            </a:extLst>
          </p:cNvPr>
          <p:cNvSpPr/>
          <p:nvPr userDrawn="1"/>
        </p:nvSpPr>
        <p:spPr>
          <a:xfrm>
            <a:off x="-783217" y="22430936"/>
            <a:ext cx="4566190" cy="45661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4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 userDrawn="1">
          <p15:clr>
            <a:srgbClr val="F26B43"/>
          </p15:clr>
        </p15:guide>
        <p15:guide id="2" pos="45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779" y="1364069"/>
            <a:ext cx="12429768" cy="49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779" y="6820316"/>
            <a:ext cx="12429768" cy="162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779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752" y="23746565"/>
            <a:ext cx="4863822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7998" y="23746565"/>
            <a:ext cx="3242548" cy="1364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E546A8-75E0-98E6-7F54-41208D08B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"/>
            <a:ext cx="14411325" cy="25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06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441094" rtl="0" eaLnBrk="1" latinLnBrk="0" hangingPunct="1">
        <a:lnSpc>
          <a:spcPct val="90000"/>
        </a:lnSpc>
        <a:spcBef>
          <a:spcPct val="0"/>
        </a:spcBef>
        <a:buNone/>
        <a:defRPr sz="6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274" indent="-360274" algn="l" defTabSz="1441094" rtl="0" eaLnBrk="1" latinLnBrk="0" hangingPunct="1">
        <a:lnSpc>
          <a:spcPct val="90000"/>
        </a:lnSpc>
        <a:spcBef>
          <a:spcPts val="1576"/>
        </a:spcBef>
        <a:buFont typeface="Arial" panose="020B0604020202020204" pitchFamily="34" charset="0"/>
        <a:buChar char="•"/>
        <a:defRPr sz="4413" kern="1200">
          <a:solidFill>
            <a:schemeClr val="tx1"/>
          </a:solidFill>
          <a:latin typeface="+mn-lt"/>
          <a:ea typeface="+mn-ea"/>
          <a:cs typeface="+mn-cs"/>
        </a:defRPr>
      </a:lvl1pPr>
      <a:lvl2pPr marL="108082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782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3pPr>
      <a:lvl4pPr marL="2521915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3242462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963010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683557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404104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6124651" indent="-360274" algn="l" defTabSz="1441094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1pPr>
      <a:lvl2pPr marL="720547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2pPr>
      <a:lvl3pPr marL="1441094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3pPr>
      <a:lvl4pPr marL="2161642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4pPr>
      <a:lvl5pPr marL="2882189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5pPr>
      <a:lvl6pPr marL="3602736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6pPr>
      <a:lvl7pPr marL="4323283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7pPr>
      <a:lvl8pPr marL="5043830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8pPr>
      <a:lvl9pPr marL="5764378" algn="l" defTabSz="1441094" rtl="0" eaLnBrk="1" latinLnBrk="0" hangingPunct="1">
        <a:defRPr sz="2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69">
          <p15:clr>
            <a:srgbClr val="F26B43"/>
          </p15:clr>
        </p15:guide>
        <p15:guide id="2" pos="45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35B6114-A4A0-3ABD-2A0F-552A908F3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6546"/>
          <a:stretch>
            <a:fillRect/>
          </a:stretch>
        </p:blipFill>
        <p:spPr>
          <a:xfrm rot="10800000" flipH="1">
            <a:off x="-7983634" y="-1557570"/>
            <a:ext cx="14411325" cy="140409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9A274E-B3F0-FD9F-7214-D8C1280D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6546"/>
          <a:stretch>
            <a:fillRect/>
          </a:stretch>
        </p:blipFill>
        <p:spPr>
          <a:xfrm flipH="1">
            <a:off x="5665922" y="2748802"/>
            <a:ext cx="14411325" cy="1404090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F720D8-E6A7-05F0-7AD0-2D7F99204C02}"/>
              </a:ext>
            </a:extLst>
          </p:cNvPr>
          <p:cNvSpPr txBox="1"/>
          <p:nvPr/>
        </p:nvSpPr>
        <p:spPr>
          <a:xfrm>
            <a:off x="3667122" y="18716913"/>
            <a:ext cx="99049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ipsum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dolor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consectetur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adipiscing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elit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Donec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turpis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quis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dapibus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Suspendisse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mauris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eget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tortor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bibendum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pretium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Sed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volutpat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id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lorem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et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efficitur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Cras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et sem id massa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egestas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semper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nec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tempus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ligula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Integer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libero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enim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vulputate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vel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erat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ultricies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tempus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enim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Praesent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sed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magna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tristique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rhoncus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nunc et,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pulvinar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dui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Curabitur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scelerisque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tincidunt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felis.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Duis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convallis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ornare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varius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Ut in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fringilla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felis.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Proin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non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fermentum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enim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Fusce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a magna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lacinia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gravida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orci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in,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dictum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eros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 Nunc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nunc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turpis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dignissim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in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nulla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sit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amet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suscipit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tristique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" pitchFamily="2" charset="0"/>
              </a:rPr>
              <a:t>purus</a:t>
            </a:r>
            <a:r>
              <a:rPr lang="pt-BR" sz="2800" dirty="0">
                <a:solidFill>
                  <a:schemeClr val="bg1"/>
                </a:solidFill>
                <a:latin typeface="AMX" pitchFamily="2" charset="0"/>
              </a:rPr>
              <a:t>.</a:t>
            </a:r>
            <a:endParaRPr lang="pt-BR" sz="6600" dirty="0">
              <a:solidFill>
                <a:schemeClr val="bg1"/>
              </a:solidFill>
              <a:latin typeface="AMX" pitchFamily="2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7B67411-157D-508E-7839-E66E39C84932}"/>
              </a:ext>
            </a:extLst>
          </p:cNvPr>
          <p:cNvGrpSpPr/>
          <p:nvPr/>
        </p:nvGrpSpPr>
        <p:grpSpPr>
          <a:xfrm rot="20895215">
            <a:off x="-7731794" y="7695838"/>
            <a:ext cx="9125793" cy="11935284"/>
            <a:chOff x="2618056" y="7219054"/>
            <a:chExt cx="7619272" cy="996496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A375683D-F33F-91B2-E3A5-E2F4A20E2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" t="1258" r="1395" b="1409"/>
            <a:stretch>
              <a:fillRect/>
            </a:stretch>
          </p:blipFill>
          <p:spPr>
            <a:xfrm>
              <a:off x="2874649" y="7431472"/>
              <a:ext cx="7106086" cy="9540125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5990676-0454-2128-4EDC-253B5F96A1D3}"/>
                </a:ext>
              </a:extLst>
            </p:cNvPr>
            <p:cNvGrpSpPr/>
            <p:nvPr/>
          </p:nvGrpSpPr>
          <p:grpSpPr>
            <a:xfrm>
              <a:off x="2618056" y="7219054"/>
              <a:ext cx="7619272" cy="1663700"/>
              <a:chOff x="3488707" y="7173911"/>
              <a:chExt cx="7619272" cy="1663700"/>
            </a:xfrm>
          </p:grpSpPr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1C6895C7-1331-08D8-E954-FD541C28F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4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23679" y="7173911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16" name="Gráfico 15">
                <a:extLst>
                  <a:ext uri="{FF2B5EF4-FFF2-40B4-BE49-F238E27FC236}">
                    <a16:creationId xmlns:a16="http://schemas.microsoft.com/office/drawing/2014/main" id="{27E30E5A-79DA-CA68-05B6-3999A0B14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4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3488707" y="7173911"/>
                <a:ext cx="1384300" cy="1663700"/>
              </a:xfrm>
              <a:prstGeom prst="rect">
                <a:avLst/>
              </a:prstGeom>
            </p:spPr>
          </p:pic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2F891AE-FB0E-2E22-F25B-E21E24B97099}"/>
                </a:ext>
              </a:extLst>
            </p:cNvPr>
            <p:cNvGrpSpPr/>
            <p:nvPr/>
          </p:nvGrpSpPr>
          <p:grpSpPr>
            <a:xfrm>
              <a:off x="2666705" y="15520315"/>
              <a:ext cx="7521973" cy="1663700"/>
              <a:chOff x="3336307" y="15520315"/>
              <a:chExt cx="7521973" cy="1663700"/>
            </a:xfrm>
          </p:grpSpPr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F46F9E54-665D-6C02-9561-A3D325C26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4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3336307" y="15520315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56BB6667-C81F-FFE0-5F5A-D68162E61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4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9473980" y="15520315"/>
                <a:ext cx="1384300" cy="1663700"/>
              </a:xfrm>
              <a:prstGeom prst="rect">
                <a:avLst/>
              </a:prstGeom>
            </p:spPr>
          </p:pic>
        </p:grp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59D519D-1117-E115-2F52-C270CAD13FD2}"/>
              </a:ext>
            </a:extLst>
          </p:cNvPr>
          <p:cNvGrpSpPr/>
          <p:nvPr/>
        </p:nvGrpSpPr>
        <p:grpSpPr>
          <a:xfrm rot="20895215">
            <a:off x="12193141" y="3552746"/>
            <a:ext cx="9125793" cy="11935284"/>
            <a:chOff x="2618056" y="7219054"/>
            <a:chExt cx="7619272" cy="9964961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BC727AE5-C261-1129-698A-FEACED86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" t="1258" r="1395" b="1409"/>
            <a:stretch>
              <a:fillRect/>
            </a:stretch>
          </p:blipFill>
          <p:spPr>
            <a:xfrm>
              <a:off x="2874649" y="7431472"/>
              <a:ext cx="7106086" cy="9540125"/>
            </a:xfrm>
            <a:prstGeom prst="rect">
              <a:avLst/>
            </a:prstGeom>
          </p:spPr>
        </p:pic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63104F49-794A-5EB8-1EE8-97725CA6A1D1}"/>
                </a:ext>
              </a:extLst>
            </p:cNvPr>
            <p:cNvGrpSpPr/>
            <p:nvPr/>
          </p:nvGrpSpPr>
          <p:grpSpPr>
            <a:xfrm>
              <a:off x="2618056" y="7219054"/>
              <a:ext cx="7619272" cy="1663700"/>
              <a:chOff x="3488707" y="7173911"/>
              <a:chExt cx="7619272" cy="1663700"/>
            </a:xfrm>
          </p:grpSpPr>
          <p:pic>
            <p:nvPicPr>
              <p:cNvPr id="28" name="Gráfico 27">
                <a:extLst>
                  <a:ext uri="{FF2B5EF4-FFF2-40B4-BE49-F238E27FC236}">
                    <a16:creationId xmlns:a16="http://schemas.microsoft.com/office/drawing/2014/main" id="{B76D162E-B6A5-C8AF-542F-0CB65A378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23679" y="7173911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29" name="Gráfico 28">
                <a:extLst>
                  <a:ext uri="{FF2B5EF4-FFF2-40B4-BE49-F238E27FC236}">
                    <a16:creationId xmlns:a16="http://schemas.microsoft.com/office/drawing/2014/main" id="{62B99AE5-DD47-0F40-A9C7-E438D91A8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3488707" y="7173911"/>
                <a:ext cx="1384300" cy="1663700"/>
              </a:xfrm>
              <a:prstGeom prst="rect">
                <a:avLst/>
              </a:prstGeom>
            </p:spPr>
          </p:pic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16AF80B1-BB73-107F-856B-A5486D46A82E}"/>
                </a:ext>
              </a:extLst>
            </p:cNvPr>
            <p:cNvGrpSpPr/>
            <p:nvPr/>
          </p:nvGrpSpPr>
          <p:grpSpPr>
            <a:xfrm>
              <a:off x="2666705" y="15520315"/>
              <a:ext cx="7521973" cy="1663700"/>
              <a:chOff x="3336307" y="15520315"/>
              <a:chExt cx="7521973" cy="1663700"/>
            </a:xfrm>
          </p:grpSpPr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5CB7A96F-830A-5389-94A2-61914982B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800000">
                <a:off x="3336307" y="15520315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27" name="Gráfico 26">
                <a:extLst>
                  <a:ext uri="{FF2B5EF4-FFF2-40B4-BE49-F238E27FC236}">
                    <a16:creationId xmlns:a16="http://schemas.microsoft.com/office/drawing/2014/main" id="{A8B706E6-90FA-6BE8-965E-CC7EE22A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9473980" y="15520315"/>
                <a:ext cx="1384300" cy="1663700"/>
              </a:xfrm>
              <a:prstGeom prst="rect">
                <a:avLst/>
              </a:prstGeom>
            </p:spPr>
          </p:pic>
        </p:grp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DDF59C60-EC82-6E61-96B1-43656F2D7600}"/>
              </a:ext>
            </a:extLst>
          </p:cNvPr>
          <p:cNvSpPr/>
          <p:nvPr/>
        </p:nvSpPr>
        <p:spPr>
          <a:xfrm>
            <a:off x="3667122" y="1524000"/>
            <a:ext cx="5735239" cy="3708400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C840A6-17E5-4E1C-2359-8165884320DE}"/>
              </a:ext>
            </a:extLst>
          </p:cNvPr>
          <p:cNvSpPr txBox="1"/>
          <p:nvPr/>
        </p:nvSpPr>
        <p:spPr>
          <a:xfrm>
            <a:off x="1390239" y="1796404"/>
            <a:ext cx="6694995" cy="314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latin typeface="AMX Black" pitchFamily="2" charset="0"/>
              </a:rPr>
              <a:t>Chegou a figura para completar </a:t>
            </a:r>
            <a:br>
              <a:rPr lang="pt-BR" sz="6600" b="1" dirty="0">
                <a:solidFill>
                  <a:schemeClr val="bg1"/>
                </a:solidFill>
                <a:latin typeface="AMX Black" pitchFamily="2" charset="0"/>
              </a:rPr>
            </a:br>
            <a:r>
              <a:rPr lang="pt-BR" sz="6600" b="1" dirty="0">
                <a:solidFill>
                  <a:schemeClr val="bg1"/>
                </a:solidFill>
                <a:latin typeface="AMX Black" pitchFamily="2" charset="0"/>
              </a:rPr>
              <a:t>o nosso time!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DC6EB02-CCDC-173E-5E44-FFF75E64B8DA}"/>
              </a:ext>
            </a:extLst>
          </p:cNvPr>
          <p:cNvGrpSpPr/>
          <p:nvPr/>
        </p:nvGrpSpPr>
        <p:grpSpPr>
          <a:xfrm rot="20895215">
            <a:off x="2230673" y="5624292"/>
            <a:ext cx="9125793" cy="11935284"/>
            <a:chOff x="2618056" y="7219054"/>
            <a:chExt cx="7619272" cy="996496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0DD0724-F4E3-7487-88E7-1C3DBF14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" t="1258" r="1395" b="1409"/>
            <a:stretch>
              <a:fillRect/>
            </a:stretch>
          </p:blipFill>
          <p:spPr>
            <a:xfrm>
              <a:off x="2874649" y="7431472"/>
              <a:ext cx="7106086" cy="9540125"/>
            </a:xfrm>
            <a:prstGeom prst="rect">
              <a:avLst/>
            </a:prstGeom>
          </p:spPr>
        </p:pic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8B024576-4BF2-274A-57B2-D08E35EFC3F9}"/>
                </a:ext>
              </a:extLst>
            </p:cNvPr>
            <p:cNvGrpSpPr/>
            <p:nvPr/>
          </p:nvGrpSpPr>
          <p:grpSpPr>
            <a:xfrm>
              <a:off x="2618056" y="7219054"/>
              <a:ext cx="7619272" cy="1663700"/>
              <a:chOff x="3488707" y="7173911"/>
              <a:chExt cx="7619272" cy="1663700"/>
            </a:xfrm>
          </p:grpSpPr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D375557C-A966-7B2C-4A6E-271A9E9D0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23679" y="7173911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E6091802-C3C0-E2D6-1947-055501D88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3488707" y="7173911"/>
                <a:ext cx="1384300" cy="1663700"/>
              </a:xfrm>
              <a:prstGeom prst="rect">
                <a:avLst/>
              </a:prstGeom>
            </p:spPr>
          </p:pic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2BF14063-D52B-BFE4-0C18-D8678AF15B80}"/>
                </a:ext>
              </a:extLst>
            </p:cNvPr>
            <p:cNvGrpSpPr/>
            <p:nvPr/>
          </p:nvGrpSpPr>
          <p:grpSpPr>
            <a:xfrm>
              <a:off x="2666705" y="15520315"/>
              <a:ext cx="7521973" cy="1663700"/>
              <a:chOff x="3336307" y="15520315"/>
              <a:chExt cx="7521973" cy="1663700"/>
            </a:xfrm>
          </p:grpSpPr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1F7CDE3F-3A4C-16DB-A0C5-E976EE4D0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3336307" y="15520315"/>
                <a:ext cx="1384300" cy="1663700"/>
              </a:xfrm>
              <a:prstGeom prst="rect">
                <a:avLst/>
              </a:prstGeom>
            </p:spPr>
          </p:pic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A483A4DA-C859-D3DE-A003-9DB24AB70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9473980" y="15520315"/>
                <a:ext cx="1384300" cy="1663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0544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50974-68AB-4C02-9529-C29379238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433E4-320B-498E-BB74-4508CCB4BBB3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EF82EBC4-4423-4256-8D73-02A711B42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126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AMX</vt:lpstr>
      <vt:lpstr>AMX Black</vt:lpstr>
      <vt:lpstr>Aptos</vt:lpstr>
      <vt:lpstr>Aptos Display</vt:lpstr>
      <vt:lpstr>Arial</vt:lpstr>
      <vt:lpstr>Tema do Office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Faria</dc:creator>
  <cp:lastModifiedBy>Rivania Silva</cp:lastModifiedBy>
  <cp:revision>5</cp:revision>
  <dcterms:created xsi:type="dcterms:W3CDTF">2026-05-14T19:24:36Z</dcterms:created>
  <dcterms:modified xsi:type="dcterms:W3CDTF">2026-05-15T17:22:55Z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