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7"/>
  </p:notesMasterIdLst>
  <p:sldIdLst>
    <p:sldId id="256" r:id="rId6"/>
  </p:sldIdLst>
  <p:sldSz cx="14411325" cy="2562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02E"/>
    <a:srgbClr val="FAFAFA"/>
    <a:srgbClr val="CD222B"/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2079-BCDF-48CA-98FF-E40258FBB3B1}" v="2" dt="2026-05-14T19:43:0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189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 modMainMaster">
      <pc:chgData name="Juliana Faria" userId="29a68c0a-18d7-4ef8-be9b-a5c25a6cb4c3" providerId="ADAL" clId="{D1CA292B-10B4-412C-88CF-94165651ED52}" dt="2026-05-14T20:10:20.717" v="90" actId="1036"/>
      <pc:docMkLst>
        <pc:docMk/>
      </pc:docMkLst>
      <pc:sldChg chg="addSp modSp mod">
        <pc:chgData name="Juliana Faria" userId="29a68c0a-18d7-4ef8-be9b-a5c25a6cb4c3" providerId="ADAL" clId="{D1CA292B-10B4-412C-88CF-94165651ED52}" dt="2026-05-14T19:44:29.190" v="88" actId="1036"/>
        <pc:sldMkLst>
          <pc:docMk/>
          <pc:sldMk cId="3100544545" sldId="256"/>
        </pc:sldMkLst>
        <pc:spChg chg="add 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2" creationId="{54A3E07C-796D-3934-9D15-3C483AB331C9}"/>
          </ac:spMkLst>
        </pc:spChg>
        <pc:spChg chg="mod">
          <ac:chgData name="Juliana Faria" userId="29a68c0a-18d7-4ef8-be9b-a5c25a6cb4c3" providerId="ADAL" clId="{D1CA292B-10B4-412C-88CF-94165651ED52}" dt="2026-05-14T19:44:29.190" v="88" actId="1036"/>
          <ac:spMkLst>
            <pc:docMk/>
            <pc:sldMk cId="3100544545" sldId="256"/>
            <ac:spMk id="8" creationId="{73C840A6-17E5-4E1C-2359-8165884320DE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9" creationId="{CE1D32F8-F386-4D3D-06A8-D641AF41FDDA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4" creationId="{D63AEA58-4D10-B7D6-0132-F94D0C0001C3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5" creationId="{1D683030-8540-D700-DAD6-A129ACC3A575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6" creationId="{27C9262B-EB9F-4E26-C11D-45B7BE571AFB}"/>
          </ac:spMkLst>
        </pc:spChg>
        <pc:grpChg chg="add mod">
          <ac:chgData name="Juliana Faria" userId="29a68c0a-18d7-4ef8-be9b-a5c25a6cb4c3" providerId="ADAL" clId="{D1CA292B-10B4-412C-88CF-94165651ED52}" dt="2026-05-14T19:44:14.448" v="72" actId="1035"/>
          <ac:grpSpMkLst>
            <pc:docMk/>
            <pc:sldMk cId="3100544545" sldId="256"/>
            <ac:grpSpMk id="3" creationId="{19B1ABE5-19E7-C94B-F36C-C6EC1CB26EB6}"/>
          </ac:grpSpMkLst>
        </pc:grpChg>
        <pc:picChg chg="mod">
          <ac:chgData name="Juliana Faria" userId="29a68c0a-18d7-4ef8-be9b-a5c25a6cb4c3" providerId="ADAL" clId="{D1CA292B-10B4-412C-88CF-94165651ED52}" dt="2026-05-14T19:43:01.295" v="26" actId="164"/>
          <ac:picMkLst>
            <pc:docMk/>
            <pc:sldMk cId="3100544545" sldId="256"/>
            <ac:picMk id="11" creationId="{D4D5646A-ECE2-626A-E7D5-B1D2B76E9609}"/>
          </ac:picMkLst>
        </pc:picChg>
        <pc:picChg chg="mod">
          <ac:chgData name="Juliana Faria" userId="29a68c0a-18d7-4ef8-be9b-a5c25a6cb4c3" providerId="ADAL" clId="{D1CA292B-10B4-412C-88CF-94165651ED52}" dt="2026-05-14T19:43:46.443" v="52" actId="1036"/>
          <ac:picMkLst>
            <pc:docMk/>
            <pc:sldMk cId="3100544545" sldId="256"/>
            <ac:picMk id="13" creationId="{A308AEA5-F081-5D30-BB6B-37BF223CC463}"/>
          </ac:picMkLst>
        </pc:picChg>
      </pc:sldChg>
      <pc:sldMasterChg chg="modSp mod">
        <pc:chgData name="Juliana Faria" userId="29a68c0a-18d7-4ef8-be9b-a5c25a6cb4c3" providerId="ADAL" clId="{D1CA292B-10B4-412C-88CF-94165651ED52}" dt="2026-05-14T20:10:20.717" v="90" actId="1036"/>
        <pc:sldMasterMkLst>
          <pc:docMk/>
          <pc:sldMasterMk cId="547442383" sldId="2147483684"/>
        </pc:sldMasterMkLst>
        <pc:spChg chg="mod">
          <ac:chgData name="Juliana Faria" userId="29a68c0a-18d7-4ef8-be9b-a5c25a6cb4c3" providerId="ADAL" clId="{D1CA292B-10B4-412C-88CF-94165651ED52}" dt="2026-05-14T20:10:20.717" v="90" actId="1036"/>
          <ac:spMkLst>
            <pc:docMk/>
            <pc:sldMasterMk cId="547442383" sldId="2147483684"/>
            <ac:spMk id="10" creationId="{487EFCC7-03C5-D2DC-7036-12C770A9BC1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0A5D-2EC2-476B-96AF-3DE98305155E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EFC6-7DA4-4430-B750-84492D64A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756849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513698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2270547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3027396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3784244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4541093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5297942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6054791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1EFC6-7DA4-4430-B750-84492D64A8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BC46E5-2DAC-028B-4DD4-74E9864E7D09}"/>
              </a:ext>
            </a:extLst>
          </p:cNvPr>
          <p:cNvSpPr/>
          <p:nvPr userDrawn="1"/>
        </p:nvSpPr>
        <p:spPr>
          <a:xfrm>
            <a:off x="0" y="0"/>
            <a:ext cx="9601200" cy="4470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BF11DB7-311B-F017-7AEA-F2D34D8D8EB2}"/>
              </a:ext>
            </a:extLst>
          </p:cNvPr>
          <p:cNvSpPr/>
          <p:nvPr userDrawn="1"/>
        </p:nvSpPr>
        <p:spPr>
          <a:xfrm>
            <a:off x="8128000" y="22707600"/>
            <a:ext cx="2243221" cy="29130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B3F6D8-3869-5950-C1E7-AD53F512BC12}"/>
              </a:ext>
            </a:extLst>
          </p:cNvPr>
          <p:cNvSpPr/>
          <p:nvPr userDrawn="1"/>
        </p:nvSpPr>
        <p:spPr>
          <a:xfrm>
            <a:off x="-1" y="0"/>
            <a:ext cx="14411325" cy="256206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B219E5F-642C-549A-3B2A-D2A290579F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9999" y="24148321"/>
            <a:ext cx="2243221" cy="86982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8741339-BC5E-A51B-DFDC-F387958A38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3536" y="602522"/>
            <a:ext cx="2965451" cy="11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69" userDrawn="1">
          <p15:clr>
            <a:srgbClr val="FBAE40"/>
          </p15:clr>
        </p15:guide>
        <p15:guide id="2" pos="4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30379" y="3980332"/>
            <a:ext cx="12429768" cy="162560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998" y="22892531"/>
            <a:ext cx="3242548" cy="1364063"/>
          </a:xfrm>
        </p:spPr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4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13105" y="1364063"/>
            <a:ext cx="3107442" cy="217123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780" y="1364063"/>
            <a:ext cx="9142184" cy="2171232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3" y="6387381"/>
            <a:ext cx="12429768" cy="10657482"/>
          </a:xfrm>
        </p:spPr>
        <p:txBody>
          <a:bodyPr anchor="b"/>
          <a:lstStyle>
            <a:lvl1pPr>
              <a:defRPr sz="94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73" y="17145687"/>
            <a:ext cx="12429768" cy="5604518"/>
          </a:xfrm>
        </p:spPr>
        <p:txBody>
          <a:bodyPr/>
          <a:lstStyle>
            <a:lvl1pPr marL="0" indent="0">
              <a:buNone/>
              <a:defRPr sz="3782">
                <a:solidFill>
                  <a:schemeClr val="tx1">
                    <a:tint val="82000"/>
                  </a:schemeClr>
                </a:solidFill>
              </a:defRPr>
            </a:lvl1pPr>
            <a:lvl2pPr marL="720547" indent="0">
              <a:buNone/>
              <a:defRPr sz="3152">
                <a:solidFill>
                  <a:schemeClr val="tx1">
                    <a:tint val="82000"/>
                  </a:schemeClr>
                </a:solidFill>
              </a:defRPr>
            </a:lvl2pPr>
            <a:lvl3pPr marL="1441094" indent="0">
              <a:buNone/>
              <a:defRPr sz="2837">
                <a:solidFill>
                  <a:schemeClr val="tx1">
                    <a:tint val="82000"/>
                  </a:schemeClr>
                </a:solidFill>
              </a:defRPr>
            </a:lvl3pPr>
            <a:lvl4pPr marL="2161642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4pPr>
            <a:lvl5pPr marL="2882189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5pPr>
            <a:lvl6pPr marL="3602736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6pPr>
            <a:lvl7pPr marL="4323283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7pPr>
            <a:lvl8pPr marL="5043830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8pPr>
            <a:lvl9pPr marL="5764378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79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5733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364069"/>
            <a:ext cx="12429768" cy="49521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657" y="6280623"/>
            <a:ext cx="6096665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657" y="9358659"/>
            <a:ext cx="6096665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5734" y="6280623"/>
            <a:ext cx="6126690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5734" y="9358659"/>
            <a:ext cx="6126690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690" y="3688906"/>
            <a:ext cx="7295733" cy="18207277"/>
          </a:xfrm>
        </p:spPr>
        <p:txBody>
          <a:bodyPr/>
          <a:lstStyle>
            <a:lvl1pPr>
              <a:defRPr sz="5043"/>
            </a:lvl1pPr>
            <a:lvl2pPr>
              <a:defRPr sz="4413"/>
            </a:lvl2pPr>
            <a:lvl3pPr>
              <a:defRPr sz="3782"/>
            </a:lvl3pPr>
            <a:lvl4pPr>
              <a:defRPr sz="3152"/>
            </a:lvl4pPr>
            <a:lvl5pPr>
              <a:defRPr sz="3152"/>
            </a:lvl5pPr>
            <a:lvl6pPr>
              <a:defRPr sz="3152"/>
            </a:lvl6pPr>
            <a:lvl7pPr>
              <a:defRPr sz="3152"/>
            </a:lvl7pPr>
            <a:lvl8pPr>
              <a:defRPr sz="3152"/>
            </a:lvl8pPr>
            <a:lvl9pPr>
              <a:defRPr sz="315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3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6690" y="3688906"/>
            <a:ext cx="7295733" cy="18207277"/>
          </a:xfrm>
        </p:spPr>
        <p:txBody>
          <a:bodyPr anchor="t"/>
          <a:lstStyle>
            <a:lvl1pPr marL="0" indent="0">
              <a:buNone/>
              <a:defRPr sz="5043"/>
            </a:lvl1pPr>
            <a:lvl2pPr marL="720547" indent="0">
              <a:buNone/>
              <a:defRPr sz="4413"/>
            </a:lvl2pPr>
            <a:lvl3pPr marL="1441094" indent="0">
              <a:buNone/>
              <a:defRPr sz="3782"/>
            </a:lvl3pPr>
            <a:lvl4pPr marL="2161642" indent="0">
              <a:buNone/>
              <a:defRPr sz="3152"/>
            </a:lvl4pPr>
            <a:lvl5pPr marL="2882189" indent="0">
              <a:buNone/>
              <a:defRPr sz="3152"/>
            </a:lvl5pPr>
            <a:lvl6pPr marL="3602736" indent="0">
              <a:buNone/>
              <a:defRPr sz="3152"/>
            </a:lvl6pPr>
            <a:lvl7pPr marL="4323283" indent="0">
              <a:buNone/>
              <a:defRPr sz="3152"/>
            </a:lvl7pPr>
            <a:lvl8pPr marL="5043830" indent="0">
              <a:buNone/>
              <a:defRPr sz="3152"/>
            </a:lvl8pPr>
            <a:lvl9pPr marL="5764378" indent="0">
              <a:buNone/>
              <a:defRPr sz="315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87EFCC7-03C5-D2DC-7036-12C770A9BC18}"/>
              </a:ext>
            </a:extLst>
          </p:cNvPr>
          <p:cNvSpPr/>
          <p:nvPr userDrawn="1"/>
        </p:nvSpPr>
        <p:spPr>
          <a:xfrm>
            <a:off x="-783217" y="22430936"/>
            <a:ext cx="4566190" cy="45661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4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 userDrawn="1">
          <p15:clr>
            <a:srgbClr val="F26B43"/>
          </p15:clr>
        </p15:guide>
        <p15:guide id="2" pos="45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6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>
          <p15:clr>
            <a:srgbClr val="F26B43"/>
          </p15:clr>
        </p15:guide>
        <p15:guide id="2" pos="45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787327BA-80AE-EFCF-9009-54CEBD836C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251620" y="17394384"/>
            <a:ext cx="7143750" cy="8585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C174F1-5850-6673-1B9B-D8705134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13" t="34665" r="36541" b="8356"/>
          <a:stretch>
            <a:fillRect/>
          </a:stretch>
        </p:blipFill>
        <p:spPr>
          <a:xfrm>
            <a:off x="-3050847" y="7236022"/>
            <a:ext cx="14141917" cy="12220613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6103B314-A7C4-D59F-4B33-C76D6D76125D}"/>
              </a:ext>
            </a:extLst>
          </p:cNvPr>
          <p:cNvSpPr/>
          <p:nvPr/>
        </p:nvSpPr>
        <p:spPr>
          <a:xfrm>
            <a:off x="8257149" y="2587479"/>
            <a:ext cx="5314950" cy="5314950"/>
          </a:xfrm>
          <a:prstGeom prst="ellipse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0CC1CB-BE05-F801-5EE1-D0CD09132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99" y="2897429"/>
            <a:ext cx="10448899" cy="1044889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A844750-8E79-C89C-B933-4C17128EAB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9351" y="2428637"/>
            <a:ext cx="3482762" cy="348276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4F7C261-19F8-B81F-E661-BB30160199D1}"/>
              </a:ext>
            </a:extLst>
          </p:cNvPr>
          <p:cNvSpPr/>
          <p:nvPr/>
        </p:nvSpPr>
        <p:spPr>
          <a:xfrm>
            <a:off x="-1469232" y="591670"/>
            <a:ext cx="3359945" cy="6644351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DBBEB0-FBEA-B01E-0D33-FE54088BD84B}"/>
              </a:ext>
            </a:extLst>
          </p:cNvPr>
          <p:cNvSpPr/>
          <p:nvPr/>
        </p:nvSpPr>
        <p:spPr>
          <a:xfrm rot="16200000">
            <a:off x="10922348" y="13905405"/>
            <a:ext cx="3359945" cy="3618012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7A47885-FBEB-2A50-6FAA-3353671CA2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69232" y="1"/>
            <a:ext cx="4427585" cy="38741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C0CDFB-67EA-E16B-FE66-AE204CB6092B}"/>
              </a:ext>
            </a:extLst>
          </p:cNvPr>
          <p:cNvSpPr txBox="1"/>
          <p:nvPr/>
        </p:nvSpPr>
        <p:spPr>
          <a:xfrm>
            <a:off x="1890713" y="14436170"/>
            <a:ext cx="121090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latin typeface="AMX Black" pitchFamily="2" charset="0"/>
              </a:rPr>
              <a:t>A Nina chegou na News!</a:t>
            </a:r>
          </a:p>
          <a:p>
            <a:pPr algn="ctr"/>
            <a:r>
              <a:rPr lang="pt-BR" sz="8000" b="1" dirty="0">
                <a:solidFill>
                  <a:schemeClr val="bg1"/>
                </a:solidFill>
                <a:latin typeface="AMX Black" pitchFamily="2" charset="0"/>
              </a:rPr>
              <a:t>Venha conferir!</a:t>
            </a:r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8CA18977-4DA3-5E82-B6F0-563E6FA0D283}"/>
              </a:ext>
            </a:extLst>
          </p:cNvPr>
          <p:cNvSpPr/>
          <p:nvPr/>
        </p:nvSpPr>
        <p:spPr>
          <a:xfrm>
            <a:off x="3131227" y="19210488"/>
            <a:ext cx="10251844" cy="2554545"/>
          </a:xfrm>
          <a:prstGeom prst="round2DiagRect">
            <a:avLst>
              <a:gd name="adj1" fmla="val 41934"/>
              <a:gd name="adj2" fmla="val 16845"/>
            </a:avLst>
          </a:prstGeom>
          <a:solidFill>
            <a:srgbClr val="B62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7A595-4BBC-7A73-4269-06EAD6D3D5DE}"/>
              </a:ext>
            </a:extLst>
          </p:cNvPr>
          <p:cNvSpPr txBox="1"/>
          <p:nvPr/>
        </p:nvSpPr>
        <p:spPr>
          <a:xfrm>
            <a:off x="2202636" y="19826040"/>
            <a:ext cx="12109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latin typeface="AMX Black" pitchFamily="2" charset="0"/>
              </a:rPr>
              <a:t>Clique aqui</a:t>
            </a:r>
          </a:p>
        </p:txBody>
      </p:sp>
    </p:spTree>
    <p:extLst>
      <p:ext uri="{BB962C8B-B14F-4D97-AF65-F5344CB8AC3E}">
        <p14:creationId xmlns:p14="http://schemas.microsoft.com/office/powerpoint/2010/main" val="3100544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50974-68AB-4C02-9529-C29379238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433E4-320B-498E-BB74-4508CCB4BBB3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EF82EBC4-4423-4256-8D73-02A711B42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12</Words>
  <Application>Microsoft Office PowerPoint</Application>
  <PresentationFormat>Personalizar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AMX Black</vt:lpstr>
      <vt:lpstr>Aptos</vt:lpstr>
      <vt:lpstr>Aptos Display</vt:lpstr>
      <vt:lpstr>Arial</vt:lpstr>
      <vt:lpstr>Tema do Office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Faria</dc:creator>
  <cp:lastModifiedBy>Rivania Silva</cp:lastModifiedBy>
  <cp:revision>11</cp:revision>
  <dcterms:created xsi:type="dcterms:W3CDTF">2026-05-14T19:24:36Z</dcterms:created>
  <dcterms:modified xsi:type="dcterms:W3CDTF">2026-05-18T13:25:08Z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