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4411325" cy="2562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32079-BCDF-48CA-98FF-E40258FBB3B1}" v="2" dt="2026-05-14T19:43:01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3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aria" userId="29a68c0a-18d7-4ef8-be9b-a5c25a6cb4c3" providerId="ADAL" clId="{D1CA292B-10B4-412C-88CF-94165651ED52}"/>
    <pc:docChg chg="undo custSel modSld modMainMaster">
      <pc:chgData name="Juliana Faria" userId="29a68c0a-18d7-4ef8-be9b-a5c25a6cb4c3" providerId="ADAL" clId="{D1CA292B-10B4-412C-88CF-94165651ED52}" dt="2026-05-14T20:10:20.717" v="90" actId="1036"/>
      <pc:docMkLst>
        <pc:docMk/>
      </pc:docMkLst>
      <pc:sldChg chg="addSp modSp mod">
        <pc:chgData name="Juliana Faria" userId="29a68c0a-18d7-4ef8-be9b-a5c25a6cb4c3" providerId="ADAL" clId="{D1CA292B-10B4-412C-88CF-94165651ED52}" dt="2026-05-14T19:44:29.190" v="88" actId="1036"/>
        <pc:sldMkLst>
          <pc:docMk/>
          <pc:sldMk cId="3100544545" sldId="256"/>
        </pc:sldMkLst>
        <pc:spChg chg="add 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2" creationId="{54A3E07C-796D-3934-9D15-3C483AB331C9}"/>
          </ac:spMkLst>
        </pc:spChg>
        <pc:spChg chg="mod">
          <ac:chgData name="Juliana Faria" userId="29a68c0a-18d7-4ef8-be9b-a5c25a6cb4c3" providerId="ADAL" clId="{D1CA292B-10B4-412C-88CF-94165651ED52}" dt="2026-05-14T19:44:29.190" v="88" actId="1036"/>
          <ac:spMkLst>
            <pc:docMk/>
            <pc:sldMk cId="3100544545" sldId="256"/>
            <ac:spMk id="8" creationId="{73C840A6-17E5-4E1C-2359-8165884320DE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9" creationId="{CE1D32F8-F386-4D3D-06A8-D641AF41FDDA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4" creationId="{D63AEA58-4D10-B7D6-0132-F94D0C0001C3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5" creationId="{1D683030-8540-D700-DAD6-A129ACC3A575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6" creationId="{27C9262B-EB9F-4E26-C11D-45B7BE571AFB}"/>
          </ac:spMkLst>
        </pc:spChg>
        <pc:grpChg chg="add mod">
          <ac:chgData name="Juliana Faria" userId="29a68c0a-18d7-4ef8-be9b-a5c25a6cb4c3" providerId="ADAL" clId="{D1CA292B-10B4-412C-88CF-94165651ED52}" dt="2026-05-14T19:44:14.448" v="72" actId="1035"/>
          <ac:grpSpMkLst>
            <pc:docMk/>
            <pc:sldMk cId="3100544545" sldId="256"/>
            <ac:grpSpMk id="3" creationId="{19B1ABE5-19E7-C94B-F36C-C6EC1CB26EB6}"/>
          </ac:grpSpMkLst>
        </pc:grpChg>
        <pc:picChg chg="mod">
          <ac:chgData name="Juliana Faria" userId="29a68c0a-18d7-4ef8-be9b-a5c25a6cb4c3" providerId="ADAL" clId="{D1CA292B-10B4-412C-88CF-94165651ED52}" dt="2026-05-14T19:43:01.295" v="26" actId="164"/>
          <ac:picMkLst>
            <pc:docMk/>
            <pc:sldMk cId="3100544545" sldId="256"/>
            <ac:picMk id="11" creationId="{D4D5646A-ECE2-626A-E7D5-B1D2B76E9609}"/>
          </ac:picMkLst>
        </pc:picChg>
        <pc:picChg chg="mod">
          <ac:chgData name="Juliana Faria" userId="29a68c0a-18d7-4ef8-be9b-a5c25a6cb4c3" providerId="ADAL" clId="{D1CA292B-10B4-412C-88CF-94165651ED52}" dt="2026-05-14T19:43:46.443" v="52" actId="1036"/>
          <ac:picMkLst>
            <pc:docMk/>
            <pc:sldMk cId="3100544545" sldId="256"/>
            <ac:picMk id="13" creationId="{A308AEA5-F081-5D30-BB6B-37BF223CC463}"/>
          </ac:picMkLst>
        </pc:picChg>
      </pc:sldChg>
      <pc:sldMasterChg chg="modSp mod">
        <pc:chgData name="Juliana Faria" userId="29a68c0a-18d7-4ef8-be9b-a5c25a6cb4c3" providerId="ADAL" clId="{D1CA292B-10B4-412C-88CF-94165651ED52}" dt="2026-05-14T20:10:20.717" v="90" actId="1036"/>
        <pc:sldMasterMkLst>
          <pc:docMk/>
          <pc:sldMasterMk cId="547442383" sldId="2147483684"/>
        </pc:sldMasterMkLst>
        <pc:spChg chg="mod">
          <ac:chgData name="Juliana Faria" userId="29a68c0a-18d7-4ef8-be9b-a5c25a6cb4c3" providerId="ADAL" clId="{D1CA292B-10B4-412C-88CF-94165651ED52}" dt="2026-05-14T20:10:20.717" v="90" actId="1036"/>
          <ac:spMkLst>
            <pc:docMk/>
            <pc:sldMasterMk cId="547442383" sldId="2147483684"/>
            <ac:spMk id="10" creationId="{487EFCC7-03C5-D2DC-7036-12C770A9BC1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0A5D-2EC2-476B-96AF-3DE98305155E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EFC6-7DA4-4430-B750-84492D64A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8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1pPr>
    <a:lvl2pPr marL="756849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2pPr>
    <a:lvl3pPr marL="1513698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3pPr>
    <a:lvl4pPr marL="2270547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4pPr>
    <a:lvl5pPr marL="3027396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5pPr>
    <a:lvl6pPr marL="3784244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6pPr>
    <a:lvl7pPr marL="4541093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7pPr>
    <a:lvl8pPr marL="5297942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8pPr>
    <a:lvl9pPr marL="6054791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1EFC6-7DA4-4430-B750-84492D64A88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50" y="4193013"/>
            <a:ext cx="12249626" cy="8919786"/>
          </a:xfrm>
        </p:spPr>
        <p:txBody>
          <a:bodyPr anchor="b"/>
          <a:lstStyle>
            <a:lvl1pPr algn="ctr">
              <a:defRPr sz="945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416" y="13456780"/>
            <a:ext cx="10808494" cy="6185728"/>
          </a:xfrm>
        </p:spPr>
        <p:txBody>
          <a:bodyPr/>
          <a:lstStyle>
            <a:lvl1pPr marL="0" indent="0" algn="ctr">
              <a:buNone/>
              <a:defRPr sz="3782"/>
            </a:lvl1pPr>
            <a:lvl2pPr marL="720547" indent="0" algn="ctr">
              <a:buNone/>
              <a:defRPr sz="3152"/>
            </a:lvl2pPr>
            <a:lvl3pPr marL="1441094" indent="0" algn="ctr">
              <a:buNone/>
              <a:defRPr sz="2837"/>
            </a:lvl3pPr>
            <a:lvl4pPr marL="2161642" indent="0" algn="ctr">
              <a:buNone/>
              <a:defRPr sz="2522"/>
            </a:lvl4pPr>
            <a:lvl5pPr marL="2882189" indent="0" algn="ctr">
              <a:buNone/>
              <a:defRPr sz="2522"/>
            </a:lvl5pPr>
            <a:lvl6pPr marL="3602736" indent="0" algn="ctr">
              <a:buNone/>
              <a:defRPr sz="2522"/>
            </a:lvl6pPr>
            <a:lvl7pPr marL="4323283" indent="0" algn="ctr">
              <a:buNone/>
              <a:defRPr sz="2522"/>
            </a:lvl7pPr>
            <a:lvl8pPr marL="5043830" indent="0" algn="ctr">
              <a:buNone/>
              <a:defRPr sz="2522"/>
            </a:lvl8pPr>
            <a:lvl9pPr marL="5764378" indent="0" algn="ctr">
              <a:buNone/>
              <a:defRPr sz="252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68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54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13105" y="1364063"/>
            <a:ext cx="3107442" cy="217123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780" y="1364063"/>
            <a:ext cx="9142184" cy="2171232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1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3" y="6387381"/>
            <a:ext cx="12429768" cy="10657482"/>
          </a:xfrm>
        </p:spPr>
        <p:txBody>
          <a:bodyPr anchor="b"/>
          <a:lstStyle>
            <a:lvl1pPr>
              <a:defRPr sz="945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73" y="17145687"/>
            <a:ext cx="12429768" cy="5604518"/>
          </a:xfrm>
        </p:spPr>
        <p:txBody>
          <a:bodyPr/>
          <a:lstStyle>
            <a:lvl1pPr marL="0" indent="0">
              <a:buNone/>
              <a:defRPr sz="3782">
                <a:solidFill>
                  <a:schemeClr val="tx1">
                    <a:tint val="82000"/>
                  </a:schemeClr>
                </a:solidFill>
              </a:defRPr>
            </a:lvl1pPr>
            <a:lvl2pPr marL="720547" indent="0">
              <a:buNone/>
              <a:defRPr sz="3152">
                <a:solidFill>
                  <a:schemeClr val="tx1">
                    <a:tint val="82000"/>
                  </a:schemeClr>
                </a:solidFill>
              </a:defRPr>
            </a:lvl2pPr>
            <a:lvl3pPr marL="1441094" indent="0">
              <a:buNone/>
              <a:defRPr sz="2837">
                <a:solidFill>
                  <a:schemeClr val="tx1">
                    <a:tint val="82000"/>
                  </a:schemeClr>
                </a:solidFill>
              </a:defRPr>
            </a:lvl3pPr>
            <a:lvl4pPr marL="2161642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4pPr>
            <a:lvl5pPr marL="2882189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5pPr>
            <a:lvl6pPr marL="3602736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6pPr>
            <a:lvl7pPr marL="4323283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7pPr>
            <a:lvl8pPr marL="5043830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8pPr>
            <a:lvl9pPr marL="5764378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779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5733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364069"/>
            <a:ext cx="12429768" cy="495214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657" y="6280623"/>
            <a:ext cx="6096665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657" y="9358659"/>
            <a:ext cx="6096665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5734" y="6280623"/>
            <a:ext cx="6126690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5734" y="9358659"/>
            <a:ext cx="6126690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77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690" y="3688906"/>
            <a:ext cx="7295733" cy="18207277"/>
          </a:xfrm>
        </p:spPr>
        <p:txBody>
          <a:bodyPr/>
          <a:lstStyle>
            <a:lvl1pPr>
              <a:defRPr sz="5043"/>
            </a:lvl1pPr>
            <a:lvl2pPr>
              <a:defRPr sz="4413"/>
            </a:lvl2pPr>
            <a:lvl3pPr>
              <a:defRPr sz="3782"/>
            </a:lvl3pPr>
            <a:lvl4pPr>
              <a:defRPr sz="3152"/>
            </a:lvl4pPr>
            <a:lvl5pPr>
              <a:defRPr sz="3152"/>
            </a:lvl5pPr>
            <a:lvl6pPr>
              <a:defRPr sz="3152"/>
            </a:lvl6pPr>
            <a:lvl7pPr>
              <a:defRPr sz="3152"/>
            </a:lvl7pPr>
            <a:lvl8pPr>
              <a:defRPr sz="3152"/>
            </a:lvl8pPr>
            <a:lvl9pPr>
              <a:defRPr sz="315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3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6690" y="3688906"/>
            <a:ext cx="7295733" cy="18207277"/>
          </a:xfrm>
        </p:spPr>
        <p:txBody>
          <a:bodyPr anchor="t"/>
          <a:lstStyle>
            <a:lvl1pPr marL="0" indent="0">
              <a:buNone/>
              <a:defRPr sz="5043"/>
            </a:lvl1pPr>
            <a:lvl2pPr marL="720547" indent="0">
              <a:buNone/>
              <a:defRPr sz="4413"/>
            </a:lvl2pPr>
            <a:lvl3pPr marL="1441094" indent="0">
              <a:buNone/>
              <a:defRPr sz="3782"/>
            </a:lvl3pPr>
            <a:lvl4pPr marL="2161642" indent="0">
              <a:buNone/>
              <a:defRPr sz="3152"/>
            </a:lvl4pPr>
            <a:lvl5pPr marL="2882189" indent="0">
              <a:buNone/>
              <a:defRPr sz="3152"/>
            </a:lvl5pPr>
            <a:lvl6pPr marL="3602736" indent="0">
              <a:buNone/>
              <a:defRPr sz="3152"/>
            </a:lvl6pPr>
            <a:lvl7pPr marL="4323283" indent="0">
              <a:buNone/>
              <a:defRPr sz="3152"/>
            </a:lvl7pPr>
            <a:lvl8pPr marL="5043830" indent="0">
              <a:buNone/>
              <a:defRPr sz="3152"/>
            </a:lvl8pPr>
            <a:lvl9pPr marL="5764378" indent="0">
              <a:buNone/>
              <a:defRPr sz="315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14/05/2026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779" y="1364069"/>
            <a:ext cx="12429768" cy="49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779" y="6820316"/>
            <a:ext cx="12429768" cy="162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79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752" y="23746565"/>
            <a:ext cx="4863822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998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E546A8-75E0-98E6-7F54-41208D08B0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14411325" cy="2560040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487EFCC7-03C5-D2DC-7036-12C770A9BC18}"/>
              </a:ext>
            </a:extLst>
          </p:cNvPr>
          <p:cNvSpPr/>
          <p:nvPr userDrawn="1"/>
        </p:nvSpPr>
        <p:spPr>
          <a:xfrm>
            <a:off x="-783217" y="22430936"/>
            <a:ext cx="4566190" cy="45661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4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41094" rtl="0" eaLnBrk="1" latinLnBrk="0" hangingPunct="1">
        <a:lnSpc>
          <a:spcPct val="90000"/>
        </a:lnSpc>
        <a:spcBef>
          <a:spcPct val="0"/>
        </a:spcBef>
        <a:buNone/>
        <a:defRPr sz="6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4" indent="-360274" algn="l" defTabSz="1441094" rtl="0" eaLnBrk="1" latinLnBrk="0" hangingPunct="1">
        <a:lnSpc>
          <a:spcPct val="90000"/>
        </a:lnSpc>
        <a:spcBef>
          <a:spcPts val="1576"/>
        </a:spcBef>
        <a:buFont typeface="Arial" panose="020B0604020202020204" pitchFamily="34" charset="0"/>
        <a:buChar char="•"/>
        <a:defRPr sz="4413" kern="1200">
          <a:solidFill>
            <a:schemeClr val="tx1"/>
          </a:solidFill>
          <a:latin typeface="+mn-lt"/>
          <a:ea typeface="+mn-ea"/>
          <a:cs typeface="+mn-cs"/>
        </a:defRPr>
      </a:lvl1pPr>
      <a:lvl2pPr marL="108082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782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521915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3242462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963010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683557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404104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612465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547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1094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1642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9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2736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3283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383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4378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E9A274E-B3F0-FD9F-7214-D8C1280D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6546"/>
          <a:stretch>
            <a:fillRect/>
          </a:stretch>
        </p:blipFill>
        <p:spPr>
          <a:xfrm flipH="1">
            <a:off x="0" y="7002510"/>
            <a:ext cx="14411325" cy="1404090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3C840A6-17E5-4E1C-2359-8165884320DE}"/>
              </a:ext>
            </a:extLst>
          </p:cNvPr>
          <p:cNvSpPr txBox="1"/>
          <p:nvPr/>
        </p:nvSpPr>
        <p:spPr>
          <a:xfrm>
            <a:off x="769693" y="4225561"/>
            <a:ext cx="129463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0" b="1" dirty="0">
                <a:solidFill>
                  <a:schemeClr val="bg1"/>
                </a:solidFill>
                <a:latin typeface="AMX Black" pitchFamily="2" charset="0"/>
              </a:rPr>
              <a:t>SAVE THE DATE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9B1ABE5-19E7-C94B-F36C-C6EC1CB26EB6}"/>
              </a:ext>
            </a:extLst>
          </p:cNvPr>
          <p:cNvGrpSpPr/>
          <p:nvPr/>
        </p:nvGrpSpPr>
        <p:grpSpPr>
          <a:xfrm>
            <a:off x="6246266" y="11251734"/>
            <a:ext cx="9816075" cy="10694648"/>
            <a:chOff x="6351773" y="10759367"/>
            <a:chExt cx="9816075" cy="10694648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308AEA5-F081-5D30-BB6B-37BF223CC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581" y="10759367"/>
              <a:ext cx="9081267" cy="9081267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4D5646A-ECE2-626A-E7D5-B1D2B76E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773" y="16745034"/>
              <a:ext cx="4708981" cy="4708981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1D32F8-F386-4D3D-06A8-D641AF41FDDA}"/>
              </a:ext>
            </a:extLst>
          </p:cNvPr>
          <p:cNvSpPr txBox="1"/>
          <p:nvPr/>
        </p:nvSpPr>
        <p:spPr>
          <a:xfrm>
            <a:off x="769693" y="7254391"/>
            <a:ext cx="8750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MX Medium" pitchFamily="2" charset="0"/>
              </a:rPr>
              <a:t>Nosso encontro</a:t>
            </a:r>
            <a:br>
              <a:rPr lang="pt-BR" sz="6000" b="1" dirty="0">
                <a:solidFill>
                  <a:schemeClr val="bg1"/>
                </a:solidFill>
                <a:latin typeface="AMX Medium" pitchFamily="2" charset="0"/>
              </a:rPr>
            </a:br>
            <a:r>
              <a:rPr lang="pt-BR" sz="6000" b="1" dirty="0">
                <a:solidFill>
                  <a:schemeClr val="bg1"/>
                </a:solidFill>
                <a:latin typeface="AMX Medium" pitchFamily="2" charset="0"/>
              </a:rPr>
              <a:t>já está marcado!</a:t>
            </a:r>
            <a:endParaRPr lang="pt-BR" sz="5400" dirty="0">
              <a:solidFill>
                <a:schemeClr val="bg1"/>
              </a:solidFill>
              <a:latin typeface="AMX Medium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63AEA58-4D10-B7D6-0132-F94D0C0001C3}"/>
              </a:ext>
            </a:extLst>
          </p:cNvPr>
          <p:cNvSpPr txBox="1"/>
          <p:nvPr/>
        </p:nvSpPr>
        <p:spPr>
          <a:xfrm>
            <a:off x="769693" y="14695399"/>
            <a:ext cx="608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latin typeface="AMX Medium" pitchFamily="2" charset="0"/>
              </a:rPr>
              <a:t>Lançamento em: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683030-8540-D700-DAD6-A129ACC3A575}"/>
              </a:ext>
            </a:extLst>
          </p:cNvPr>
          <p:cNvSpPr txBox="1"/>
          <p:nvPr/>
        </p:nvSpPr>
        <p:spPr>
          <a:xfrm>
            <a:off x="769693" y="15565761"/>
            <a:ext cx="60843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500" dirty="0">
                <a:solidFill>
                  <a:schemeClr val="bg1"/>
                </a:solidFill>
                <a:latin typeface="AMX Black" pitchFamily="2" charset="0"/>
              </a:rPr>
              <a:t>XX/XX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C9262B-EB9F-4E26-C11D-45B7BE571AFB}"/>
              </a:ext>
            </a:extLst>
          </p:cNvPr>
          <p:cNvSpPr txBox="1"/>
          <p:nvPr/>
        </p:nvSpPr>
        <p:spPr>
          <a:xfrm>
            <a:off x="769693" y="18452059"/>
            <a:ext cx="5779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MX Medium" pitchFamily="2" charset="0"/>
              </a:rPr>
              <a:t>Horário:</a:t>
            </a:r>
          </a:p>
          <a:p>
            <a:r>
              <a:rPr lang="pt-BR" sz="4800" dirty="0">
                <a:solidFill>
                  <a:schemeClr val="bg1"/>
                </a:solidFill>
                <a:latin typeface="AMX Medium" pitchFamily="2" charset="0"/>
              </a:rPr>
              <a:t>Horário: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A3E07C-796D-3934-9D15-3C483AB331C9}"/>
              </a:ext>
            </a:extLst>
          </p:cNvPr>
          <p:cNvSpPr txBox="1"/>
          <p:nvPr/>
        </p:nvSpPr>
        <p:spPr>
          <a:xfrm>
            <a:off x="769693" y="9402065"/>
            <a:ext cx="8750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MX Medium" pitchFamily="2" charset="0"/>
              </a:rPr>
              <a:t>Esteja pronto para começar com energia e curiosidade, pois estamos ansiosos para trilhar este caminho ao seu lado.</a:t>
            </a:r>
          </a:p>
        </p:txBody>
      </p:sp>
    </p:spTree>
    <p:extLst>
      <p:ext uri="{BB962C8B-B14F-4D97-AF65-F5344CB8AC3E}">
        <p14:creationId xmlns:p14="http://schemas.microsoft.com/office/powerpoint/2010/main" val="3100544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Props1.xml><?xml version="1.0" encoding="utf-8"?>
<ds:datastoreItem xmlns:ds="http://schemas.openxmlformats.org/officeDocument/2006/customXml" ds:itemID="{79650974-68AB-4C02-9529-C29379238557}"/>
</file>

<file path=customXml/itemProps2.xml><?xml version="1.0" encoding="utf-8"?>
<ds:datastoreItem xmlns:ds="http://schemas.openxmlformats.org/officeDocument/2006/customXml" ds:itemID="{EF82EBC4-4423-4256-8D73-02A711B42A64}"/>
</file>

<file path=customXml/itemProps3.xml><?xml version="1.0" encoding="utf-8"?>
<ds:datastoreItem xmlns:ds="http://schemas.openxmlformats.org/officeDocument/2006/customXml" ds:itemID="{1D0433E4-320B-498E-BB74-4508CCB4BBB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41</Words>
  <Application>Microsoft Office PowerPoint</Application>
  <PresentationFormat>Personalizar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AMX Black</vt:lpstr>
      <vt:lpstr>AMX Medium</vt:lpstr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Faria</dc:creator>
  <cp:lastModifiedBy>Juliana Faria</cp:lastModifiedBy>
  <cp:revision>1</cp:revision>
  <dcterms:created xsi:type="dcterms:W3CDTF">2026-05-14T19:24:36Z</dcterms:created>
  <dcterms:modified xsi:type="dcterms:W3CDTF">2026-05-14T20:10:30Z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