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723" r:id="rId4"/>
    <p:sldMasterId id="2147483746" r:id="rId5"/>
    <p:sldMasterId id="2147483766" r:id="rId6"/>
    <p:sldMasterId id="2147483782" r:id="rId7"/>
    <p:sldMasterId id="2147483790" r:id="rId8"/>
  </p:sldMasterIdLst>
  <p:notesMasterIdLst>
    <p:notesMasterId r:id="rId78"/>
  </p:notesMasterIdLst>
  <p:sldIdLst>
    <p:sldId id="2147474286" r:id="rId9"/>
    <p:sldId id="278" r:id="rId10"/>
    <p:sldId id="279" r:id="rId11"/>
    <p:sldId id="1094" r:id="rId12"/>
    <p:sldId id="1101" r:id="rId13"/>
    <p:sldId id="280" r:id="rId14"/>
    <p:sldId id="2147474268" r:id="rId15"/>
    <p:sldId id="257" r:id="rId16"/>
    <p:sldId id="287" r:id="rId17"/>
    <p:sldId id="289" r:id="rId18"/>
    <p:sldId id="2147474269" r:id="rId19"/>
    <p:sldId id="288" r:id="rId20"/>
    <p:sldId id="1106" r:id="rId21"/>
    <p:sldId id="263" r:id="rId22"/>
    <p:sldId id="2147474277" r:id="rId23"/>
    <p:sldId id="293" r:id="rId24"/>
    <p:sldId id="2147474270" r:id="rId25"/>
    <p:sldId id="258" r:id="rId26"/>
    <p:sldId id="269" r:id="rId27"/>
    <p:sldId id="274" r:id="rId28"/>
    <p:sldId id="2147474271" r:id="rId29"/>
    <p:sldId id="1109" r:id="rId30"/>
    <p:sldId id="275" r:id="rId31"/>
    <p:sldId id="259" r:id="rId32"/>
    <p:sldId id="276" r:id="rId33"/>
    <p:sldId id="2147474272" r:id="rId34"/>
    <p:sldId id="297" r:id="rId35"/>
    <p:sldId id="2147474276" r:id="rId36"/>
    <p:sldId id="2147474273" r:id="rId37"/>
    <p:sldId id="2147471094" r:id="rId38"/>
    <p:sldId id="2147471095" r:id="rId39"/>
    <p:sldId id="2147471117" r:id="rId40"/>
    <p:sldId id="2147474284" r:id="rId41"/>
    <p:sldId id="2147474279" r:id="rId42"/>
    <p:sldId id="2147474280" r:id="rId43"/>
    <p:sldId id="2147474285" r:id="rId44"/>
    <p:sldId id="2147474281" r:id="rId45"/>
    <p:sldId id="2147474282" r:id="rId46"/>
    <p:sldId id="2147474283" r:id="rId47"/>
    <p:sldId id="2147471096" r:id="rId48"/>
    <p:sldId id="2147474265" r:id="rId49"/>
    <p:sldId id="2147474266" r:id="rId50"/>
    <p:sldId id="2147474267" r:id="rId51"/>
    <p:sldId id="2147471109" r:id="rId52"/>
    <p:sldId id="2147471110" r:id="rId53"/>
    <p:sldId id="2147471111" r:id="rId54"/>
    <p:sldId id="2147471112" r:id="rId55"/>
    <p:sldId id="2147471098" r:id="rId56"/>
    <p:sldId id="2147471105" r:id="rId57"/>
    <p:sldId id="2147471104" r:id="rId58"/>
    <p:sldId id="2147471103" r:id="rId59"/>
    <p:sldId id="2147471102" r:id="rId60"/>
    <p:sldId id="2147471101" r:id="rId61"/>
    <p:sldId id="2147471100" r:id="rId62"/>
    <p:sldId id="2147471099" r:id="rId63"/>
    <p:sldId id="2147471113" r:id="rId64"/>
    <p:sldId id="2147471115" r:id="rId65"/>
    <p:sldId id="2147471116" r:id="rId66"/>
    <p:sldId id="2147474274" r:id="rId67"/>
    <p:sldId id="298" r:id="rId68"/>
    <p:sldId id="290" r:id="rId69"/>
    <p:sldId id="270" r:id="rId70"/>
    <p:sldId id="1105" r:id="rId71"/>
    <p:sldId id="1107" r:id="rId72"/>
    <p:sldId id="1103" r:id="rId73"/>
    <p:sldId id="1104" r:id="rId74"/>
    <p:sldId id="295" r:id="rId75"/>
    <p:sldId id="256" r:id="rId76"/>
    <p:sldId id="286" r:id="rId77"/>
  </p:sldIdLst>
  <p:sldSz cx="12168188" cy="6858000"/>
  <p:notesSz cx="6858000" cy="9144000"/>
  <p:embeddedFontLst>
    <p:embeddedFont>
      <p:font typeface="AMX" pitchFamily="2" charset="77"/>
      <p:regular r:id="rId79"/>
      <p:bold r:id="rId80"/>
      <p:italic r:id="rId81"/>
      <p:boldItalic r:id="rId82"/>
    </p:embeddedFont>
    <p:embeddedFont>
      <p:font typeface="AMX Black" pitchFamily="2" charset="77"/>
      <p:bold r:id="rId83"/>
      <p:boldItalic r:id="rId84"/>
    </p:embeddedFont>
    <p:embeddedFont>
      <p:font typeface="AMX Medium" pitchFamily="2" charset="77"/>
      <p:regular r:id="rId85"/>
      <p:italic r:id="rId86"/>
    </p:embeddedFont>
    <p:embeddedFont>
      <p:font typeface="Helvetica Neue" panose="02000503000000020004" pitchFamily="2" charset="0"/>
      <p:regular r:id="rId87"/>
      <p:bold r:id="rId88"/>
      <p:italic r:id="rId89"/>
      <p:boldItalic r:id="rId90"/>
    </p:embeddedFont>
    <p:embeddedFont>
      <p:font typeface="Open Sans" panose="020B0606030504020204" pitchFamily="34" charset="0"/>
      <p:regular r:id="rId91"/>
      <p:bold r:id="rId92"/>
      <p:italic r:id="rId93"/>
      <p:boldItalic r:id="rId94"/>
    </p:embeddedFont>
    <p:embeddedFont>
      <p:font typeface="Public Sans" pitchFamily="2" charset="77"/>
      <p:bold r:id="rId95"/>
      <p:italic r:id="rId96"/>
      <p:boldItalic r:id="rId97"/>
    </p:embeddedFont>
    <p:embeddedFont>
      <p:font typeface="Segoe UI" panose="020B0502040204020203" pitchFamily="34" charset="0"/>
      <p:regular r:id="rId98"/>
      <p:bold r:id="rId99"/>
      <p:italic r:id="rId100"/>
      <p:boldItalic r:id="rId101"/>
    </p:embeddedFont>
    <p:embeddedFont>
      <p:font typeface="Segoe UI Black" panose="020B0A02040204020203" pitchFamily="34" charset="0"/>
      <p:bold r:id="rId102"/>
      <p:italic r:id="rId103"/>
      <p:boldItalic r:id="rId10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pos="4037" userDrawn="1">
          <p15:clr>
            <a:srgbClr val="A4A3A4"/>
          </p15:clr>
        </p15:guide>
        <p15:guide id="2" pos="7507" userDrawn="1">
          <p15:clr>
            <a:srgbClr val="A4A3A4"/>
          </p15:clr>
        </p15:guide>
        <p15:guide id="3" orient="horz" pos="504" userDrawn="1">
          <p15:clr>
            <a:srgbClr val="A4A3A4"/>
          </p15:clr>
        </p15:guide>
        <p15:guide id="4" orient="horz" pos="420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70000"/>
    <a:srgbClr val="F2F2F2"/>
    <a:srgbClr val="F8F8F8"/>
    <a:srgbClr val="D6D6D6"/>
    <a:srgbClr val="434343"/>
    <a:srgbClr val="535353"/>
    <a:srgbClr val="D0B6F6"/>
    <a:srgbClr val="D0D0D0"/>
    <a:srgbClr val="CBCBCB"/>
    <a:srgbClr val="C3C3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5548719-D0A2-41AA-88AE-240DD8C20A5A}">
  <a:tblStyle styleId="{65548719-D0A2-41AA-88AE-240DD8C20A5A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00" autoAdjust="0"/>
    <p:restoredTop sz="91308" autoAdjust="0"/>
  </p:normalViewPr>
  <p:slideViewPr>
    <p:cSldViewPr snapToGrid="0">
      <p:cViewPr varScale="1">
        <p:scale>
          <a:sx n="106" d="100"/>
          <a:sy n="106" d="100"/>
        </p:scale>
        <p:origin x="976" y="176"/>
      </p:cViewPr>
      <p:guideLst>
        <p:guide pos="4037"/>
        <p:guide pos="7507"/>
        <p:guide orient="horz" pos="504"/>
        <p:guide orient="horz" pos="420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440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63" Type="http://schemas.openxmlformats.org/officeDocument/2006/relationships/slide" Target="slides/slide55.xml"/><Relationship Id="rId68" Type="http://schemas.openxmlformats.org/officeDocument/2006/relationships/slide" Target="slides/slide60.xml"/><Relationship Id="rId84" Type="http://schemas.openxmlformats.org/officeDocument/2006/relationships/font" Target="fonts/font6.fntdata"/><Relationship Id="rId89" Type="http://schemas.openxmlformats.org/officeDocument/2006/relationships/font" Target="fonts/font11.fntdata"/><Relationship Id="rId16" Type="http://schemas.openxmlformats.org/officeDocument/2006/relationships/slide" Target="slides/slide8.xml"/><Relationship Id="rId107" Type="http://schemas.openxmlformats.org/officeDocument/2006/relationships/theme" Target="theme/theme1.xml"/><Relationship Id="rId11" Type="http://schemas.openxmlformats.org/officeDocument/2006/relationships/slide" Target="slides/slide3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74" Type="http://schemas.openxmlformats.org/officeDocument/2006/relationships/slide" Target="slides/slide66.xml"/><Relationship Id="rId79" Type="http://schemas.openxmlformats.org/officeDocument/2006/relationships/font" Target="fonts/font1.fntdata"/><Relationship Id="rId102" Type="http://schemas.openxmlformats.org/officeDocument/2006/relationships/font" Target="fonts/font24.fntdata"/><Relationship Id="rId5" Type="http://schemas.openxmlformats.org/officeDocument/2006/relationships/slideMaster" Target="slideMasters/slideMaster2.xml"/><Relationship Id="rId90" Type="http://schemas.openxmlformats.org/officeDocument/2006/relationships/font" Target="fonts/font12.fntdata"/><Relationship Id="rId95" Type="http://schemas.openxmlformats.org/officeDocument/2006/relationships/font" Target="fonts/font17.fntdata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64" Type="http://schemas.openxmlformats.org/officeDocument/2006/relationships/slide" Target="slides/slide56.xml"/><Relationship Id="rId69" Type="http://schemas.openxmlformats.org/officeDocument/2006/relationships/slide" Target="slides/slide61.xml"/><Relationship Id="rId80" Type="http://schemas.openxmlformats.org/officeDocument/2006/relationships/font" Target="fonts/font2.fntdata"/><Relationship Id="rId85" Type="http://schemas.openxmlformats.org/officeDocument/2006/relationships/font" Target="fonts/font7.fntdata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59" Type="http://schemas.openxmlformats.org/officeDocument/2006/relationships/slide" Target="slides/slide51.xml"/><Relationship Id="rId103" Type="http://schemas.openxmlformats.org/officeDocument/2006/relationships/font" Target="fonts/font25.fntdata"/><Relationship Id="rId108" Type="http://schemas.openxmlformats.org/officeDocument/2006/relationships/tableStyles" Target="tableStyles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slide" Target="slides/slide54.xml"/><Relationship Id="rId70" Type="http://schemas.openxmlformats.org/officeDocument/2006/relationships/slide" Target="slides/slide62.xml"/><Relationship Id="rId75" Type="http://schemas.openxmlformats.org/officeDocument/2006/relationships/slide" Target="slides/slide67.xml"/><Relationship Id="rId83" Type="http://schemas.openxmlformats.org/officeDocument/2006/relationships/font" Target="fonts/font5.fntdata"/><Relationship Id="rId88" Type="http://schemas.openxmlformats.org/officeDocument/2006/relationships/font" Target="fonts/font10.fntdata"/><Relationship Id="rId91" Type="http://schemas.openxmlformats.org/officeDocument/2006/relationships/font" Target="fonts/font13.fntdata"/><Relationship Id="rId96" Type="http://schemas.openxmlformats.org/officeDocument/2006/relationships/font" Target="fonts/font18.fntdata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Relationship Id="rId106" Type="http://schemas.openxmlformats.org/officeDocument/2006/relationships/viewProps" Target="viewProps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slide" Target="slides/slide52.xml"/><Relationship Id="rId65" Type="http://schemas.openxmlformats.org/officeDocument/2006/relationships/slide" Target="slides/slide57.xml"/><Relationship Id="rId73" Type="http://schemas.openxmlformats.org/officeDocument/2006/relationships/slide" Target="slides/slide65.xml"/><Relationship Id="rId78" Type="http://schemas.openxmlformats.org/officeDocument/2006/relationships/notesMaster" Target="notesMasters/notesMaster1.xml"/><Relationship Id="rId81" Type="http://schemas.openxmlformats.org/officeDocument/2006/relationships/font" Target="fonts/font3.fntdata"/><Relationship Id="rId86" Type="http://schemas.openxmlformats.org/officeDocument/2006/relationships/font" Target="fonts/font8.fntdata"/><Relationship Id="rId94" Type="http://schemas.openxmlformats.org/officeDocument/2006/relationships/font" Target="fonts/font16.fntdata"/><Relationship Id="rId99" Type="http://schemas.openxmlformats.org/officeDocument/2006/relationships/font" Target="fonts/font21.fntdata"/><Relationship Id="rId101" Type="http://schemas.openxmlformats.org/officeDocument/2006/relationships/font" Target="fonts/font23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9" Type="http://schemas.openxmlformats.org/officeDocument/2006/relationships/slide" Target="slides/slide31.xml"/><Relationship Id="rId34" Type="http://schemas.openxmlformats.org/officeDocument/2006/relationships/slide" Target="slides/slide26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76" Type="http://schemas.openxmlformats.org/officeDocument/2006/relationships/slide" Target="slides/slide68.xml"/><Relationship Id="rId97" Type="http://schemas.openxmlformats.org/officeDocument/2006/relationships/font" Target="fonts/font19.fntdata"/><Relationship Id="rId104" Type="http://schemas.openxmlformats.org/officeDocument/2006/relationships/font" Target="fonts/font26.fntdata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63.xml"/><Relationship Id="rId92" Type="http://schemas.openxmlformats.org/officeDocument/2006/relationships/font" Target="fonts/font14.fntdata"/><Relationship Id="rId2" Type="http://schemas.openxmlformats.org/officeDocument/2006/relationships/customXml" Target="../customXml/item2.xml"/><Relationship Id="rId29" Type="http://schemas.openxmlformats.org/officeDocument/2006/relationships/slide" Target="slides/slide21.xml"/><Relationship Id="rId24" Type="http://schemas.openxmlformats.org/officeDocument/2006/relationships/slide" Target="slides/slide16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66" Type="http://schemas.openxmlformats.org/officeDocument/2006/relationships/slide" Target="slides/slide58.xml"/><Relationship Id="rId87" Type="http://schemas.openxmlformats.org/officeDocument/2006/relationships/font" Target="fonts/font9.fntdata"/><Relationship Id="rId61" Type="http://schemas.openxmlformats.org/officeDocument/2006/relationships/slide" Target="slides/slide53.xml"/><Relationship Id="rId82" Type="http://schemas.openxmlformats.org/officeDocument/2006/relationships/font" Target="fonts/font4.fntdata"/><Relationship Id="rId19" Type="http://schemas.openxmlformats.org/officeDocument/2006/relationships/slide" Target="slides/slide11.xml"/><Relationship Id="rId14" Type="http://schemas.openxmlformats.org/officeDocument/2006/relationships/slide" Target="slides/slide6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56" Type="http://schemas.openxmlformats.org/officeDocument/2006/relationships/slide" Target="slides/slide48.xml"/><Relationship Id="rId77" Type="http://schemas.openxmlformats.org/officeDocument/2006/relationships/slide" Target="slides/slide69.xml"/><Relationship Id="rId100" Type="http://schemas.openxmlformats.org/officeDocument/2006/relationships/font" Target="fonts/font22.fntdata"/><Relationship Id="rId10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3.xml"/><Relationship Id="rId72" Type="http://schemas.openxmlformats.org/officeDocument/2006/relationships/slide" Target="slides/slide64.xml"/><Relationship Id="rId93" Type="http://schemas.openxmlformats.org/officeDocument/2006/relationships/font" Target="fonts/font15.fntdata"/><Relationship Id="rId98" Type="http://schemas.openxmlformats.org/officeDocument/2006/relationships/font" Target="fonts/font20.fntdata"/><Relationship Id="rId3" Type="http://schemas.openxmlformats.org/officeDocument/2006/relationships/customXml" Target="../customXml/item3.xml"/><Relationship Id="rId25" Type="http://schemas.openxmlformats.org/officeDocument/2006/relationships/slide" Target="slides/slide17.xml"/><Relationship Id="rId46" Type="http://schemas.openxmlformats.org/officeDocument/2006/relationships/slide" Target="slides/slide38.xml"/><Relationship Id="rId67" Type="http://schemas.openxmlformats.org/officeDocument/2006/relationships/slide" Target="slides/slide5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914400" marR="0" lvl="1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1371600" marR="0" lvl="2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1828800" marR="0" lvl="3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2286000" marR="0" lvl="4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5pPr>
            <a:lvl6pPr marL="2743200" marR="0" lvl="5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6pPr>
            <a:lvl7pPr marL="3200400" marR="0" lvl="6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7pPr>
            <a:lvl8pPr marL="3657600" marR="0" lvl="7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8pPr>
            <a:lvl9pPr marL="4114800" marR="0" lvl="8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9pPr>
          </a:lstStyle>
          <a:p>
            <a:endParaRPr dirty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MX" pitchFamily="2" charset="0"/>
        <a:ea typeface="AMX" pitchFamily="2" charset="0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699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7350" y="685800"/>
            <a:ext cx="60833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AMX" pitchFamily="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127FD4-805C-44E9-9FDA-26B26220BF1D}" type="slidenum">
              <a:rPr lang="pt-BR" smtClean="0">
                <a:latin typeface="AMX" pitchFamily="2" charset="0"/>
              </a:rPr>
              <a:t>3</a:t>
            </a:fld>
            <a:endParaRPr lang="pt-BR"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374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C2E24D-B951-85B4-41A7-10E9EEFAA0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F262E3-283F-C229-D8F8-C775B62F9C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7350" y="685800"/>
            <a:ext cx="60833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7BEF17-B72E-AE0A-A2A8-345DB147B3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AMX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CBFDF-642A-748A-0453-B0BC8B9694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127FD4-805C-44E9-9FDA-26B26220BF1D}" type="slidenum">
              <a:rPr lang="pt-BR" smtClean="0">
                <a:latin typeface="AMX" pitchFamily="2" charset="0"/>
              </a:rPr>
              <a:t>5</a:t>
            </a:fld>
            <a:endParaRPr lang="pt-BR"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22616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3028442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6C6C76-16D9-B023-4D12-A39EA3657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EC7018C-B4FD-1A67-CF81-2A63C99001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BC3223E-EB7D-0BAE-827E-1BB8D7D008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5806413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g372e3bf957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3" name="Google Shape;303;g372e3bf9574_0_0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7F9029-4EB9-DB33-EDE8-30CD067578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AC2692B-35D2-698E-9F77-DDD6A378D3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4304277-F6D6-5360-982F-C0C489D322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2767105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g37307865c2f_0_572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  <p:sp>
        <p:nvSpPr>
          <p:cNvPr id="346" name="Google Shape;346;g37307865c2f_0_5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g37307865c2f_0_6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" name="Google Shape;363;g37307865c2f_0_656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6">
          <a:extLst>
            <a:ext uri="{FF2B5EF4-FFF2-40B4-BE49-F238E27FC236}">
              <a16:creationId xmlns:a16="http://schemas.microsoft.com/office/drawing/2014/main" id="{1887E4DD-8AF0-AB71-88CD-ED8BCFD392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Google Shape;507;g31d2f73fe3b_1_0:notes">
            <a:extLst>
              <a:ext uri="{FF2B5EF4-FFF2-40B4-BE49-F238E27FC236}">
                <a16:creationId xmlns:a16="http://schemas.microsoft.com/office/drawing/2014/main" id="{C432B143-BDD2-EF94-35E0-E492B90FCEE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8" name="Google Shape;508;g31d2f73fe3b_1_0:notes">
            <a:extLst>
              <a:ext uri="{FF2B5EF4-FFF2-40B4-BE49-F238E27FC236}">
                <a16:creationId xmlns:a16="http://schemas.microsoft.com/office/drawing/2014/main" id="{DC80ECA7-2EB0-4BF8-D54F-C08C78C2536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53276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E87201-3602-2DE8-AAEC-D2CF90DCF3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29E5935-DDBB-EA19-E7F3-9BF31623E4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7E7BF82-C944-0832-9858-C5BFFDC2D9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5510853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g372e3bf9574_0_1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9" name="Google Shape;309;g372e3bf9574_0_136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g372e3bf9574_0_3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0" name="Google Shape;470;g372e3bf9574_0_3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g363a6047f44_0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5" name="Google Shape;515;g363a6047f44_0_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81EF8D-91CB-9255-FAC4-4FBB00C557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A647456-C3EB-DC77-EB40-46EA9AFD80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AB785ED-C759-37AB-A143-5F3B94EAEB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8770153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9" name="Google Shape;529;g37307865c2f_0_118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0" name="Google Shape;530;g37307865c2f_0_1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128712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g372e3bf9574_0_4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6" name="Google Shape;316;g372e3bf9574_0_470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4030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g37307865c2f_0_221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2" name="Google Shape;542;g37307865c2f_0_2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588447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B044C9-0163-2966-9890-8AFC369B99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3FA3D3B-E370-851B-0A55-340801C943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6AD5770-6435-B8C8-7FBD-FD065A10E0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7963828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6">
          <a:extLst>
            <a:ext uri="{FF2B5EF4-FFF2-40B4-BE49-F238E27FC236}">
              <a16:creationId xmlns:a16="http://schemas.microsoft.com/office/drawing/2014/main" id="{8C31A01A-1422-05CD-B8F2-AD4D6577C5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Google Shape;507;g31d2f73fe3b_1_0:notes">
            <a:extLst>
              <a:ext uri="{FF2B5EF4-FFF2-40B4-BE49-F238E27FC236}">
                <a16:creationId xmlns:a16="http://schemas.microsoft.com/office/drawing/2014/main" id="{901CC010-9A31-62E4-570D-8AA3BCB2374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8" name="Google Shape;508;g31d2f73fe3b_1_0:notes">
            <a:extLst>
              <a:ext uri="{FF2B5EF4-FFF2-40B4-BE49-F238E27FC236}">
                <a16:creationId xmlns:a16="http://schemas.microsoft.com/office/drawing/2014/main" id="{CB83C1B2-45CD-6C08-3D78-4E96BB67F6F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596669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E2917F-5FBD-4F1A-FB05-DCAE92996B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80A9BF9-BDAD-C200-678C-B20425D532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8123ED6-C68C-DCDF-4910-1FE6462788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154301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DF22DA35-03E7-7770-BC90-A41A18E03A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5E8D02EA-9F5B-D37B-ED1D-11BEFD8D424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D613F593-908B-ACCF-C786-6E85FF1DE8B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268160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0AE5DEF7-049A-C65C-6C89-7D6700F93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4BA18D64-04B1-9F66-8371-12DCA95E68F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FF52E652-8E0D-123F-9AD4-FEEFD743B91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892334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596FD06E-A60A-DD7E-FC49-1CE43B94B5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9154AC8E-7871-7FA2-4321-89DE298CF06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B380DF3E-85C5-5E21-AB4F-5D81E760888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24554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52AEE8E8-E3CC-0A98-84AD-D6F14D9D1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8483BAF4-2F3D-FF05-A1E9-E726F62B491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E95C6F89-C10F-4B79-B3E3-C181F14E820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419591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B59729AA-7120-88F6-82D1-BBBAE6744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818371FD-318D-3016-E657-3C3F1FD4B1C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1F728CBA-9E28-C827-D4AF-EB6C4AF19B1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7987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392AC180-0C29-3EFA-82C5-F6BA303396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4BB8C452-61CE-5715-4B85-711F914F560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D2372D6B-94FD-CABC-1009-D86C15B5499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791836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481D314B-2593-D291-9EF7-FD5729FF7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F4672917-1D1F-8B0D-F631-CE0C0E07C1F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82F21F91-1CBD-4767-7E28-605FCBBEDD8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08109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22750F5F-5B5B-793A-AC4B-3FB9084DEB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0CFA99D2-6A40-5E9F-272A-F33EFD72257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791FDF52-C53A-D9E7-B99B-D2BA86ADA57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934364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49C069EC-0134-7959-1791-C9BE6C3371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F6EE5D9B-8688-1F89-B732-76E5DAB7A3A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8FCE8FA1-E4A0-26E6-6C1E-600F8CCCFB9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230749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FA598821-6C64-DAD9-96B5-B18C53B4EA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8DE1C42C-71D8-2C4E-0732-508097BABE0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F2ADBDF5-2287-5564-E6B8-721E32FDDA0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46831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E1BFA551-20AB-5FD9-9881-1A815C6C32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AD937BD2-4155-0890-FBB1-095A6E0BC6F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CB5D315B-B12F-422F-816E-0F14F519621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60127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7E71DE74-87D2-C511-88E0-1C406E8D44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DC160FE6-5AC8-3C0D-C19F-93B089C8692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D6DAA583-ED37-B001-35F8-41612668AB6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521552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F12EE7ED-D346-DA51-72C1-D0B41BCE8B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CCECC831-6297-51FA-D70C-47DD6E4718E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08C7A335-9355-06BD-C3A9-986276D983D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02373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EC096531-4746-557E-45A6-941E0D5615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1FB0ACF3-DB8D-78F4-A9CB-F68BD72667C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0A0B10C5-6255-C3B2-FA1D-A59E5A296BB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349938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EE00377C-26F4-B56E-E45A-650827F04C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20D4E61A-E87B-EF51-C2B4-BDC18603E67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4A4ED8D3-3E12-E03D-118E-7F7CAC7F05A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305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0F4FBA00-0F62-E3AE-C054-65BF986B6E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F2DACC39-D719-912E-B577-E0D173D632B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0B54CBE3-DD01-F27A-5280-05A1CDF3805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25831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0C2FE3E7-9152-C15A-2815-D52B6CA53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B1A92CD7-2FFA-2F5A-892A-1301AA184EE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0853C7E0-81F9-B19A-BAB1-15AA73A267A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289418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678F6F4D-8457-ADDE-59B3-C8B02CFBD7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17EF7B1A-3951-0168-BB42-A57ED561D11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8D3BF218-4671-5727-33AB-C938ADF9A9A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363589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6B13BBF3-F3B4-6C89-317E-93A3F5F36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B94897D9-B848-CBBF-20F0-DCCDEA6D21D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5EB3706A-E18B-0F3D-812C-0B154FCC0A7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375901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8DEFB167-E23C-DDE5-E05C-57EE872282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0E89CF75-2584-F452-16A5-8164FE5FC0F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1C39E678-031B-2CAC-A9ED-7B8FB90787A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992233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4196F9E7-2E3C-19FD-54F7-26AFBC3631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15FFD335-4D21-B10D-EC33-E09B971D842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D19753BB-702F-E03E-AE4A-C81DDC9E7CB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934331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8E8FC700-B90D-8DF4-92D2-D2B4427E38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D7C7333C-7FC5-BA9E-4D7E-855E6F5C75E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578DF691-3A55-F5B6-AB40-F5C88423B3A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767228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6E1DBDBD-8E37-F133-EBCF-549856D56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86F0A102-A6C2-6D8A-D80A-F583CBC6AC7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B11F9E9E-1360-6F65-1373-748581F02E4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878618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0DD3352F-4602-6C76-741D-24AD0BA88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46140A52-1EA7-BDBB-8790-F1C2C1738DB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C77DBEAB-C62D-EF35-831C-A5CBB35C78D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364288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7A3B88C6-691F-2E86-279B-DCD73771F5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383E9285-0FE3-07E9-B044-F9A9A2BA82F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571BB5AD-5543-E419-8595-28A6D4559B0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455509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>
          <a:extLst>
            <a:ext uri="{FF2B5EF4-FFF2-40B4-BE49-F238E27FC236}">
              <a16:creationId xmlns:a16="http://schemas.microsoft.com/office/drawing/2014/main" id="{2056A210-D8B3-0B43-17AA-21B6C15DEE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>
            <a:extLst>
              <a:ext uri="{FF2B5EF4-FFF2-40B4-BE49-F238E27FC236}">
                <a16:creationId xmlns:a16="http://schemas.microsoft.com/office/drawing/2014/main" id="{6C4F7F7F-BC80-3240-A7EF-B5BE656A0E7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>
            <a:extLst>
              <a:ext uri="{FF2B5EF4-FFF2-40B4-BE49-F238E27FC236}">
                <a16:creationId xmlns:a16="http://schemas.microsoft.com/office/drawing/2014/main" id="{8F07316E-9D8F-2481-19BD-0E1C725ED77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2055623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D801C9-7A45-3B5F-BDDD-14CB938D76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92D78F5-9CB7-BC69-B82B-58239BF11B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A4F5DC6-96C8-5AC0-D220-42B6BFA548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70312655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372e3bf9574_0_6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372e3bf9574_0_69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848166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5">
          <a:extLst>
            <a:ext uri="{FF2B5EF4-FFF2-40B4-BE49-F238E27FC236}">
              <a16:creationId xmlns:a16="http://schemas.microsoft.com/office/drawing/2014/main" id="{C03DF1EE-973F-FA85-F242-13EF6FF8E8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g372e3bf9574_0_337:notes">
            <a:extLst>
              <a:ext uri="{FF2B5EF4-FFF2-40B4-BE49-F238E27FC236}">
                <a16:creationId xmlns:a16="http://schemas.microsoft.com/office/drawing/2014/main" id="{C901D4CD-714A-F3D2-0CA6-E4C5B86A3E3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7" name="Google Shape;407;g372e3bf9574_0_337:notes">
            <a:extLst>
              <a:ext uri="{FF2B5EF4-FFF2-40B4-BE49-F238E27FC236}">
                <a16:creationId xmlns:a16="http://schemas.microsoft.com/office/drawing/2014/main" id="{7F77B695-85C8-8AC8-1551-A9F0C3CF01D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30619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6">
          <a:extLst>
            <a:ext uri="{FF2B5EF4-FFF2-40B4-BE49-F238E27FC236}">
              <a16:creationId xmlns:a16="http://schemas.microsoft.com/office/drawing/2014/main" id="{C84CFBFD-59E3-0166-3DB5-E7AD9C14BB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g372e3bf9574_0_357:notes">
            <a:extLst>
              <a:ext uri="{FF2B5EF4-FFF2-40B4-BE49-F238E27FC236}">
                <a16:creationId xmlns:a16="http://schemas.microsoft.com/office/drawing/2014/main" id="{7F964D11-E117-6F9A-1EFD-86942314925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8" name="Google Shape;428;g372e3bf9574_0_357:notes">
            <a:extLst>
              <a:ext uri="{FF2B5EF4-FFF2-40B4-BE49-F238E27FC236}">
                <a16:creationId xmlns:a16="http://schemas.microsoft.com/office/drawing/2014/main" id="{4F47787A-6627-2571-CBF9-7695995E235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90375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6">
          <a:extLst>
            <a:ext uri="{FF2B5EF4-FFF2-40B4-BE49-F238E27FC236}">
              <a16:creationId xmlns:a16="http://schemas.microsoft.com/office/drawing/2014/main" id="{FD1E9493-BB44-021A-CD7C-6092DCD6E0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Google Shape;447;g372e3bf9574_0_376:notes">
            <a:extLst>
              <a:ext uri="{FF2B5EF4-FFF2-40B4-BE49-F238E27FC236}">
                <a16:creationId xmlns:a16="http://schemas.microsoft.com/office/drawing/2014/main" id="{76F33D61-43B8-0F7E-1658-27193EDF112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7350" y="685800"/>
            <a:ext cx="6083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8" name="Google Shape;448;g372e3bf9574_0_376:notes">
            <a:extLst>
              <a:ext uri="{FF2B5EF4-FFF2-40B4-BE49-F238E27FC236}">
                <a16:creationId xmlns:a16="http://schemas.microsoft.com/office/drawing/2014/main" id="{A93A52B5-C623-5CB5-BC94-0DCE7DB1CBB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1016609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7350" y="685800"/>
            <a:ext cx="60833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61309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3.jpeg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jpeg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2.png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5.xml"/><Relationship Id="rId4" Type="http://schemas.openxmlformats.org/officeDocument/2006/relationships/image" Target="../media/image3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2">
  <p:cSld name="TITLE_AND_BODY_1_1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FE094EEA-EAEB-FFD6-73B7-FC5E41864274}"/>
              </a:ext>
            </a:extLst>
          </p:cNvPr>
          <p:cNvGrpSpPr/>
          <p:nvPr userDrawn="1"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24892EAF-3D5D-849D-6AB4-7E663E89728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E50C13B5-BBEA-FD92-880A-AFFA2D3CC39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F0DAA6CD-2925-A4DA-54A5-3AA09B840C90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397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TELEMEDICINA STARBEM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6F26C4B7-9079-5447-9596-00F0216E759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22183642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6">
            <a:extLst>
              <a:ext uri="{FF2B5EF4-FFF2-40B4-BE49-F238E27FC236}">
                <a16:creationId xmlns:a16="http://schemas.microsoft.com/office/drawing/2014/main" id="{21E57078-6BA0-F761-9466-D802EEC9FF41}"/>
              </a:ext>
            </a:extLst>
          </p:cNvPr>
          <p:cNvGrpSpPr/>
          <p:nvPr userDrawn="1"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4" name="Retângulo: Cantos Arredondados 15">
              <a:extLst>
                <a:ext uri="{FF2B5EF4-FFF2-40B4-BE49-F238E27FC236}">
                  <a16:creationId xmlns:a16="http://schemas.microsoft.com/office/drawing/2014/main" id="{8B092A6F-AC6D-E411-FF9E-E46B8767743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5" name="Gráfico 16">
              <a:extLst>
                <a:ext uri="{FF2B5EF4-FFF2-40B4-BE49-F238E27FC236}">
                  <a16:creationId xmlns:a16="http://schemas.microsoft.com/office/drawing/2014/main" id="{93C59340-6986-2E7B-C818-B32DA3BE4EC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FAFFAFDF-2F8C-B528-CC32-EB7182BB1158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397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TELEMEDICINA STARBEM</a:t>
              </a:r>
            </a:p>
          </p:txBody>
        </p:sp>
        <p:pic>
          <p:nvPicPr>
            <p:cNvPr id="21" name="Graphic 10">
              <a:extLst>
                <a:ext uri="{FF2B5EF4-FFF2-40B4-BE49-F238E27FC236}">
                  <a16:creationId xmlns:a16="http://schemas.microsoft.com/office/drawing/2014/main" id="{33D49C02-E3FF-E37B-09F0-8582A0CF4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pic>
        <p:nvPicPr>
          <p:cNvPr id="15" name="Imagem 14">
            <a:extLst>
              <a:ext uri="{FF2B5EF4-FFF2-40B4-BE49-F238E27FC236}">
                <a16:creationId xmlns:a16="http://schemas.microsoft.com/office/drawing/2014/main" id="{F028885E-35E8-F566-A962-BC390D100D9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4107" b="4107"/>
          <a:stretch/>
        </p:blipFill>
        <p:spPr>
          <a:xfrm>
            <a:off x="206088" y="682642"/>
            <a:ext cx="11782044" cy="6035876"/>
          </a:xfrm>
          <a:prstGeom prst="roundRect">
            <a:avLst>
              <a:gd name="adj" fmla="val 4388"/>
            </a:avLst>
          </a:prstGeom>
        </p:spPr>
      </p:pic>
      <p:sp>
        <p:nvSpPr>
          <p:cNvPr id="16" name="Forma Livre 15">
            <a:extLst>
              <a:ext uri="{FF2B5EF4-FFF2-40B4-BE49-F238E27FC236}">
                <a16:creationId xmlns:a16="http://schemas.microsoft.com/office/drawing/2014/main" id="{97FD4B3E-EC95-D43C-183F-ED1FCCAE494C}"/>
              </a:ext>
            </a:extLst>
          </p:cNvPr>
          <p:cNvSpPr/>
          <p:nvPr userDrawn="1"/>
        </p:nvSpPr>
        <p:spPr>
          <a:xfrm>
            <a:off x="4926307" y="839198"/>
            <a:ext cx="7035793" cy="4700629"/>
          </a:xfrm>
          <a:custGeom>
            <a:avLst/>
            <a:gdLst>
              <a:gd name="csX0" fmla="*/ 1822012 w 7052727"/>
              <a:gd name="csY0" fmla="*/ 0 h 4700629"/>
              <a:gd name="csX1" fmla="*/ 7052727 w 7052727"/>
              <a:gd name="csY1" fmla="*/ 0 h 4700629"/>
              <a:gd name="csX2" fmla="*/ 7052727 w 7052727"/>
              <a:gd name="csY2" fmla="*/ 1478277 h 4700629"/>
              <a:gd name="csX3" fmla="*/ 1811225 w 7052727"/>
              <a:gd name="csY3" fmla="*/ 1478277 h 4700629"/>
              <a:gd name="csX4" fmla="*/ 1403955 w 7052727"/>
              <a:gd name="csY4" fmla="*/ 1885547 h 4700629"/>
              <a:gd name="csX5" fmla="*/ 1403955 w 7052727"/>
              <a:gd name="csY5" fmla="*/ 2902784 h 4700629"/>
              <a:gd name="csX6" fmla="*/ 542451 w 7052727"/>
              <a:gd name="csY6" fmla="*/ 3065274 h 4700629"/>
              <a:gd name="csX7" fmla="*/ 514170 w 7052727"/>
              <a:gd name="csY7" fmla="*/ 3098268 h 4700629"/>
              <a:gd name="csX8" fmla="*/ 500030 w 7052727"/>
              <a:gd name="csY8" fmla="*/ 3140689 h 4700629"/>
              <a:gd name="csX9" fmla="*/ 467036 w 7052727"/>
              <a:gd name="csY9" fmla="*/ 3263237 h 4700629"/>
              <a:gd name="csX10" fmla="*/ 82935 w 7052727"/>
              <a:gd name="csY10" fmla="*/ 4696589 h 4700629"/>
              <a:gd name="csX11" fmla="*/ 0 w 7052727"/>
              <a:gd name="csY11" fmla="*/ 4700629 h 4700629"/>
              <a:gd name="csX12" fmla="*/ 0 w 7052727"/>
              <a:gd name="csY12" fmla="*/ 1822012 h 4700629"/>
              <a:gd name="csX13" fmla="*/ 1822012 w 7052727"/>
              <a:gd name="csY13" fmla="*/ 0 h 470062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</a:cxnLst>
            <a:rect l="l" t="t" r="r" b="b"/>
            <a:pathLst>
              <a:path w="7052727" h="4700629">
                <a:moveTo>
                  <a:pt x="1822012" y="0"/>
                </a:moveTo>
                <a:lnTo>
                  <a:pt x="7052727" y="0"/>
                </a:lnTo>
                <a:lnTo>
                  <a:pt x="7052727" y="1478277"/>
                </a:lnTo>
                <a:lnTo>
                  <a:pt x="1811225" y="1478277"/>
                </a:lnTo>
                <a:cubicBezTo>
                  <a:pt x="1586296" y="1478277"/>
                  <a:pt x="1403955" y="1660618"/>
                  <a:pt x="1403955" y="1885547"/>
                </a:cubicBezTo>
                <a:lnTo>
                  <a:pt x="1403955" y="2902784"/>
                </a:lnTo>
                <a:lnTo>
                  <a:pt x="542451" y="3065274"/>
                </a:lnTo>
                <a:lnTo>
                  <a:pt x="514170" y="3098268"/>
                </a:lnTo>
                <a:lnTo>
                  <a:pt x="500030" y="3140689"/>
                </a:lnTo>
                <a:lnTo>
                  <a:pt x="467036" y="3263237"/>
                </a:lnTo>
                <a:lnTo>
                  <a:pt x="82935" y="4696589"/>
                </a:lnTo>
                <a:lnTo>
                  <a:pt x="0" y="4700629"/>
                </a:lnTo>
                <a:lnTo>
                  <a:pt x="0" y="1822012"/>
                </a:lnTo>
                <a:cubicBezTo>
                  <a:pt x="0" y="815743"/>
                  <a:pt x="815743" y="0"/>
                  <a:pt x="182201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0"/>
                  <a:alpha val="61880"/>
                </a:schemeClr>
              </a:gs>
              <a:gs pos="99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 dirty="0"/>
          </a:p>
        </p:txBody>
      </p:sp>
      <p:sp>
        <p:nvSpPr>
          <p:cNvPr id="17" name="CaixaDeTexto 11">
            <a:extLst>
              <a:ext uri="{FF2B5EF4-FFF2-40B4-BE49-F238E27FC236}">
                <a16:creationId xmlns:a16="http://schemas.microsoft.com/office/drawing/2014/main" id="{0BE7A542-9E1C-4FAE-0E4B-8FE7AD134637}"/>
              </a:ext>
            </a:extLst>
          </p:cNvPr>
          <p:cNvSpPr txBox="1"/>
          <p:nvPr userDrawn="1"/>
        </p:nvSpPr>
        <p:spPr>
          <a:xfrm>
            <a:off x="7155066" y="1343077"/>
            <a:ext cx="3453498" cy="583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194" b="1" dirty="0">
                <a:solidFill>
                  <a:schemeClr val="bg1"/>
                </a:solidFill>
                <a:latin typeface="AMX" pitchFamily="2" charset="0"/>
              </a:rPr>
              <a:t>O que vamos ver:</a:t>
            </a:r>
          </a:p>
        </p:txBody>
      </p:sp>
    </p:spTree>
    <p:extLst>
      <p:ext uri="{BB962C8B-B14F-4D97-AF65-F5344CB8AC3E}">
        <p14:creationId xmlns:p14="http://schemas.microsoft.com/office/powerpoint/2010/main" val="4245854498"/>
      </p:ext>
    </p:extLst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558761F-41EA-C83C-6553-DBF17FFAF0F7}"/>
              </a:ext>
            </a:extLst>
          </p:cNvPr>
          <p:cNvSpPr/>
          <p:nvPr userDrawn="1"/>
        </p:nvSpPr>
        <p:spPr>
          <a:xfrm>
            <a:off x="0" y="0"/>
            <a:ext cx="12168188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6" dirty="0"/>
          </a:p>
        </p:txBody>
      </p:sp>
      <p:sp>
        <p:nvSpPr>
          <p:cNvPr id="7" name="CaixaDeTexto 8">
            <a:extLst>
              <a:ext uri="{FF2B5EF4-FFF2-40B4-BE49-F238E27FC236}">
                <a16:creationId xmlns:a16="http://schemas.microsoft.com/office/drawing/2014/main" id="{B1AB0557-DF99-2161-DC02-3746A75A960B}"/>
              </a:ext>
            </a:extLst>
          </p:cNvPr>
          <p:cNvSpPr txBox="1"/>
          <p:nvPr userDrawn="1"/>
        </p:nvSpPr>
        <p:spPr>
          <a:xfrm>
            <a:off x="-925289" y="2265922"/>
            <a:ext cx="4841102" cy="132100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84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8" name="CaixaDeTexto 9">
            <a:extLst>
              <a:ext uri="{FF2B5EF4-FFF2-40B4-BE49-F238E27FC236}">
                <a16:creationId xmlns:a16="http://schemas.microsoft.com/office/drawing/2014/main" id="{AFEE7F67-AC43-7FB9-33B9-9A6821F12F54}"/>
              </a:ext>
            </a:extLst>
          </p:cNvPr>
          <p:cNvSpPr txBox="1"/>
          <p:nvPr userDrawn="1"/>
        </p:nvSpPr>
        <p:spPr>
          <a:xfrm>
            <a:off x="3915813" y="2265922"/>
            <a:ext cx="4841102" cy="132100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84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9" name="CaixaDeTexto 10">
            <a:extLst>
              <a:ext uri="{FF2B5EF4-FFF2-40B4-BE49-F238E27FC236}">
                <a16:creationId xmlns:a16="http://schemas.microsoft.com/office/drawing/2014/main" id="{E6578C2F-032C-42A8-CA9C-BEDD82010347}"/>
              </a:ext>
            </a:extLst>
          </p:cNvPr>
          <p:cNvSpPr txBox="1"/>
          <p:nvPr userDrawn="1"/>
        </p:nvSpPr>
        <p:spPr>
          <a:xfrm>
            <a:off x="8756916" y="2265922"/>
            <a:ext cx="4841102" cy="132100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84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35" name="Agrupar 34">
            <a:extLst>
              <a:ext uri="{FF2B5EF4-FFF2-40B4-BE49-F238E27FC236}">
                <a16:creationId xmlns:a16="http://schemas.microsoft.com/office/drawing/2014/main" id="{153CE828-A5A6-2E76-D1F0-7CEF84E25D8F}"/>
              </a:ext>
            </a:extLst>
          </p:cNvPr>
          <p:cNvGrpSpPr/>
          <p:nvPr userDrawn="1"/>
        </p:nvGrpSpPr>
        <p:grpSpPr>
          <a:xfrm>
            <a:off x="4718705" y="954010"/>
            <a:ext cx="2730776" cy="3292498"/>
            <a:chOff x="2553872" y="1555654"/>
            <a:chExt cx="2736120" cy="3292498"/>
          </a:xfrm>
        </p:grpSpPr>
        <p:grpSp>
          <p:nvGrpSpPr>
            <p:cNvPr id="28" name="Agrupar 27">
              <a:extLst>
                <a:ext uri="{FF2B5EF4-FFF2-40B4-BE49-F238E27FC236}">
                  <a16:creationId xmlns:a16="http://schemas.microsoft.com/office/drawing/2014/main" id="{17914B7D-FDB0-6891-9025-8030E0E486E3}"/>
                </a:ext>
              </a:extLst>
            </p:cNvPr>
            <p:cNvGrpSpPr/>
            <p:nvPr userDrawn="1"/>
          </p:nvGrpSpPr>
          <p:grpSpPr>
            <a:xfrm>
              <a:off x="2553872" y="2112035"/>
              <a:ext cx="2736120" cy="2736117"/>
              <a:chOff x="1259629" y="1800227"/>
              <a:chExt cx="1791476" cy="1791474"/>
            </a:xfrm>
          </p:grpSpPr>
          <p:sp>
            <p:nvSpPr>
              <p:cNvPr id="25" name="Elipse 14">
                <a:extLst>
                  <a:ext uri="{FF2B5EF4-FFF2-40B4-BE49-F238E27FC236}">
                    <a16:creationId xmlns:a16="http://schemas.microsoft.com/office/drawing/2014/main" id="{D22F4D1E-DB25-C6EC-9609-C9CF34D4E1A4}"/>
                  </a:ext>
                </a:extLst>
              </p:cNvPr>
              <p:cNvSpPr/>
              <p:nvPr userDrawn="1"/>
            </p:nvSpPr>
            <p:spPr>
              <a:xfrm>
                <a:off x="1259629" y="1800227"/>
                <a:ext cx="1791476" cy="1791474"/>
              </a:xfrm>
              <a:prstGeom prst="ellipse">
                <a:avLst/>
              </a:prstGeom>
              <a:solidFill>
                <a:srgbClr val="A18184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sz="1796" dirty="0"/>
              </a:p>
            </p:txBody>
          </p:sp>
          <p:sp>
            <p:nvSpPr>
              <p:cNvPr id="26" name="Elipse 15">
                <a:extLst>
                  <a:ext uri="{FF2B5EF4-FFF2-40B4-BE49-F238E27FC236}">
                    <a16:creationId xmlns:a16="http://schemas.microsoft.com/office/drawing/2014/main" id="{725D1222-65E1-8A9C-4C29-CAE8D2E185E4}"/>
                  </a:ext>
                </a:extLst>
              </p:cNvPr>
              <p:cNvSpPr/>
              <p:nvPr userDrawn="1"/>
            </p:nvSpPr>
            <p:spPr>
              <a:xfrm>
                <a:off x="1404148" y="1944744"/>
                <a:ext cx="1502435" cy="150243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sz="1796" dirty="0"/>
              </a:p>
            </p:txBody>
          </p:sp>
        </p:grpSp>
        <p:pic>
          <p:nvPicPr>
            <p:cNvPr id="34" name="Imagem 33">
              <a:extLst>
                <a:ext uri="{FF2B5EF4-FFF2-40B4-BE49-F238E27FC236}">
                  <a16:creationId xmlns:a16="http://schemas.microsoft.com/office/drawing/2014/main" id="{D889FFBE-E991-A0E7-609F-F73CBF36834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005" r="20597"/>
            <a:stretch/>
          </p:blipFill>
          <p:spPr>
            <a:xfrm>
              <a:off x="2774595" y="1555654"/>
              <a:ext cx="2273288" cy="3065496"/>
            </a:xfrm>
            <a:custGeom>
              <a:avLst/>
              <a:gdLst>
                <a:gd name="connsiteX0" fmla="*/ 982120 w 2273288"/>
                <a:gd name="connsiteY0" fmla="*/ 0 h 3065496"/>
                <a:gd name="connsiteX1" fmla="*/ 1291168 w 2273288"/>
                <a:gd name="connsiteY1" fmla="*/ 0 h 3065496"/>
                <a:gd name="connsiteX2" fmla="*/ 1365718 w 2273288"/>
                <a:gd name="connsiteY2" fmla="*/ 11378 h 3065496"/>
                <a:gd name="connsiteX3" fmla="*/ 2273288 w 2273288"/>
                <a:gd name="connsiteY3" fmla="*/ 1124929 h 3065496"/>
                <a:gd name="connsiteX4" fmla="*/ 2273288 w 2273288"/>
                <a:gd name="connsiteY4" fmla="*/ 1928852 h 3065496"/>
                <a:gd name="connsiteX5" fmla="*/ 1136644 w 2273288"/>
                <a:gd name="connsiteY5" fmla="*/ 3065496 h 3065496"/>
                <a:gd name="connsiteX6" fmla="*/ 0 w 2273288"/>
                <a:gd name="connsiteY6" fmla="*/ 1928852 h 3065496"/>
                <a:gd name="connsiteX7" fmla="*/ 0 w 2273288"/>
                <a:gd name="connsiteY7" fmla="*/ 1124929 h 3065496"/>
                <a:gd name="connsiteX8" fmla="*/ 907571 w 2273288"/>
                <a:gd name="connsiteY8" fmla="*/ 11378 h 3065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288" h="3065496">
                  <a:moveTo>
                    <a:pt x="982120" y="0"/>
                  </a:moveTo>
                  <a:lnTo>
                    <a:pt x="1291168" y="0"/>
                  </a:lnTo>
                  <a:lnTo>
                    <a:pt x="1365718" y="11378"/>
                  </a:lnTo>
                  <a:cubicBezTo>
                    <a:pt x="1883667" y="117366"/>
                    <a:pt x="2273288" y="575647"/>
                    <a:pt x="2273288" y="1124929"/>
                  </a:cubicBezTo>
                  <a:lnTo>
                    <a:pt x="2273288" y="1928852"/>
                  </a:lnTo>
                  <a:cubicBezTo>
                    <a:pt x="2273288" y="2556603"/>
                    <a:pt x="1764395" y="3065496"/>
                    <a:pt x="1136644" y="3065496"/>
                  </a:cubicBezTo>
                  <a:cubicBezTo>
                    <a:pt x="508893" y="3065496"/>
                    <a:pt x="0" y="2556603"/>
                    <a:pt x="0" y="1928852"/>
                  </a:cubicBezTo>
                  <a:lnTo>
                    <a:pt x="0" y="1124929"/>
                  </a:lnTo>
                  <a:cubicBezTo>
                    <a:pt x="0" y="575647"/>
                    <a:pt x="389621" y="117366"/>
                    <a:pt x="907571" y="11378"/>
                  </a:cubicBezTo>
                  <a:close/>
                </a:path>
              </a:pathLst>
            </a:custGeom>
          </p:spPr>
        </p:pic>
      </p:grpSp>
      <p:grpSp>
        <p:nvGrpSpPr>
          <p:cNvPr id="2" name="Group 6">
            <a:extLst>
              <a:ext uri="{FF2B5EF4-FFF2-40B4-BE49-F238E27FC236}">
                <a16:creationId xmlns:a16="http://schemas.microsoft.com/office/drawing/2014/main" id="{82C9DE7B-9CA2-BC31-293A-6A8330A90A04}"/>
              </a:ext>
            </a:extLst>
          </p:cNvPr>
          <p:cNvGrpSpPr/>
          <p:nvPr userDrawn="1"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958EEDC6-FFDB-5BF1-229F-5D43360BE8F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0DB667F7-627F-D0ED-DA02-8842383256D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281C0E08-6EAA-D369-E7B5-D403DAEB2AC2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397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TELEMEDICINA STARBEM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540D47AF-7CBC-521C-132F-2EEA959E656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69431302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1024" y="1122363"/>
            <a:ext cx="9126141" cy="2387600"/>
          </a:xfrm>
        </p:spPr>
        <p:txBody>
          <a:bodyPr anchor="b"/>
          <a:lstStyle>
            <a:lvl1pPr algn="ctr">
              <a:defRPr sz="5988"/>
            </a:lvl1pPr>
          </a:lstStyle>
          <a:p>
            <a:r>
              <a:rPr lang="pt-BR"/>
              <a:t>Clique para editar o título mestre</a:t>
            </a:r>
            <a:endParaRPr lang="de-DE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1024" y="3602038"/>
            <a:ext cx="9126141" cy="1655762"/>
          </a:xfrm>
        </p:spPr>
        <p:txBody>
          <a:bodyPr/>
          <a:lstStyle>
            <a:lvl1pPr marL="0" indent="0" algn="ctr">
              <a:buNone/>
              <a:defRPr sz="2395"/>
            </a:lvl1pPr>
            <a:lvl2pPr marL="456286" indent="0" algn="ctr">
              <a:buNone/>
              <a:defRPr sz="1996"/>
            </a:lvl2pPr>
            <a:lvl3pPr marL="912571" indent="0" algn="ctr">
              <a:buNone/>
              <a:defRPr sz="1796"/>
            </a:lvl3pPr>
            <a:lvl4pPr marL="1368857" indent="0" algn="ctr">
              <a:buNone/>
              <a:defRPr sz="1597"/>
            </a:lvl4pPr>
            <a:lvl5pPr marL="1825142" indent="0" algn="ctr">
              <a:buNone/>
              <a:defRPr sz="1597"/>
            </a:lvl5pPr>
            <a:lvl6pPr marL="2281428" indent="0" algn="ctr">
              <a:buNone/>
              <a:defRPr sz="1597"/>
            </a:lvl6pPr>
            <a:lvl7pPr marL="2737714" indent="0" algn="ctr">
              <a:buNone/>
              <a:defRPr sz="1597"/>
            </a:lvl7pPr>
            <a:lvl8pPr marL="3193999" indent="0" algn="ctr">
              <a:buNone/>
              <a:defRPr sz="1597"/>
            </a:lvl8pPr>
            <a:lvl9pPr marL="3650285" indent="0" algn="ctr">
              <a:buNone/>
              <a:defRPr sz="1597"/>
            </a:lvl9pPr>
          </a:lstStyle>
          <a:p>
            <a:r>
              <a:rPr lang="pt-BR"/>
              <a:t>Clique para editar o estilo do subtítulo mestre</a:t>
            </a:r>
            <a:endParaRPr lang="de-DE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51C7C-CEA3-4CAA-BE4B-344879E7C377}" type="datetimeFigureOut">
              <a:rPr lang="de-DE" smtClean="0"/>
              <a:t>05.06.26</a:t>
            </a:fld>
            <a:endParaRPr lang="de-DE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E2FE-B55E-4328-8F5C-2CEB8781A47B}" type="slidenum">
              <a:rPr lang="de-DE" smtClean="0"/>
              <a:t>‹nº›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75474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a Livre: Forma 6">
            <a:extLst>
              <a:ext uri="{FF2B5EF4-FFF2-40B4-BE49-F238E27FC236}">
                <a16:creationId xmlns:a16="http://schemas.microsoft.com/office/drawing/2014/main" id="{D36170ED-D75D-4725-97A5-2BEFDD357737}"/>
              </a:ext>
            </a:extLst>
          </p:cNvPr>
          <p:cNvSpPr/>
          <p:nvPr userDrawn="1"/>
        </p:nvSpPr>
        <p:spPr>
          <a:xfrm>
            <a:off x="2129434" y="-1"/>
            <a:ext cx="7909322" cy="1152207"/>
          </a:xfrm>
          <a:custGeom>
            <a:avLst/>
            <a:gdLst>
              <a:gd name="connsiteX0" fmla="*/ 0 w 6449725"/>
              <a:gd name="connsiteY0" fmla="*/ 0 h 1163782"/>
              <a:gd name="connsiteX1" fmla="*/ 6449725 w 6449725"/>
              <a:gd name="connsiteY1" fmla="*/ 0 h 1163782"/>
              <a:gd name="connsiteX2" fmla="*/ 6449725 w 6449725"/>
              <a:gd name="connsiteY2" fmla="*/ 557188 h 1163782"/>
              <a:gd name="connsiteX3" fmla="*/ 5843131 w 6449725"/>
              <a:gd name="connsiteY3" fmla="*/ 1163782 h 1163782"/>
              <a:gd name="connsiteX4" fmla="*/ 606594 w 6449725"/>
              <a:gd name="connsiteY4" fmla="*/ 1163782 h 1163782"/>
              <a:gd name="connsiteX5" fmla="*/ 0 w 6449725"/>
              <a:gd name="connsiteY5" fmla="*/ 557188 h 1163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49725" h="1163782">
                <a:moveTo>
                  <a:pt x="0" y="0"/>
                </a:moveTo>
                <a:lnTo>
                  <a:pt x="6449725" y="0"/>
                </a:lnTo>
                <a:lnTo>
                  <a:pt x="6449725" y="557188"/>
                </a:lnTo>
                <a:cubicBezTo>
                  <a:pt x="6449725" y="892201"/>
                  <a:pt x="6178144" y="1163782"/>
                  <a:pt x="5843131" y="1163782"/>
                </a:cubicBezTo>
                <a:lnTo>
                  <a:pt x="606594" y="1163782"/>
                </a:lnTo>
                <a:cubicBezTo>
                  <a:pt x="271581" y="1163782"/>
                  <a:pt x="0" y="892201"/>
                  <a:pt x="0" y="55718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698" dirty="0"/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888541" y="118290"/>
            <a:ext cx="391107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4" dirty="0"/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4" dirty="0"/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4" dirty="0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B10804E5-2607-44A6-9425-A1F8E885904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430926" y="341234"/>
            <a:ext cx="7306338" cy="411163"/>
          </a:xfrm>
          <a:prstGeom prst="rect">
            <a:avLst/>
          </a:prstGeom>
        </p:spPr>
        <p:txBody>
          <a:bodyPr anchor="b"/>
          <a:lstStyle>
            <a:lvl1pPr marL="0" algn="ctr" defTabSz="912571" rtl="0" eaLnBrk="1" latinLnBrk="0" hangingPunct="1">
              <a:defRPr lang="pt-BR" sz="2794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F96342F5-3FB4-490F-9638-45CC41AEBB0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430924" y="705400"/>
            <a:ext cx="7306338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5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4099404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: Cantos Superiores Arredondados 3">
            <a:extLst>
              <a:ext uri="{FF2B5EF4-FFF2-40B4-BE49-F238E27FC236}">
                <a16:creationId xmlns:a16="http://schemas.microsoft.com/office/drawing/2014/main" id="{0E6843EE-5518-4FC5-8CF1-0BD53244452D}"/>
              </a:ext>
            </a:extLst>
          </p:cNvPr>
          <p:cNvSpPr/>
          <p:nvPr userDrawn="1"/>
        </p:nvSpPr>
        <p:spPr>
          <a:xfrm flipV="1">
            <a:off x="746598" y="0"/>
            <a:ext cx="9391627" cy="116378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698" dirty="0"/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246858" y="118290"/>
            <a:ext cx="391107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4" dirty="0"/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4" dirty="0"/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4" dirty="0"/>
            </a:p>
          </p:txBody>
        </p:sp>
      </p:grpSp>
      <p:sp>
        <p:nvSpPr>
          <p:cNvPr id="16" name="Título 1">
            <a:extLst>
              <a:ext uri="{FF2B5EF4-FFF2-40B4-BE49-F238E27FC236}">
                <a16:creationId xmlns:a16="http://schemas.microsoft.com/office/drawing/2014/main" id="{4946B340-CF36-4974-85ED-3AC8996203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6598" y="341234"/>
            <a:ext cx="9391627" cy="411163"/>
          </a:xfrm>
          <a:prstGeom prst="rect">
            <a:avLst/>
          </a:prstGeom>
        </p:spPr>
        <p:txBody>
          <a:bodyPr anchor="b"/>
          <a:lstStyle>
            <a:lvl1pPr marL="0" algn="ctr" defTabSz="912571" rtl="0" eaLnBrk="1" latinLnBrk="0" hangingPunct="1">
              <a:defRPr lang="pt-BR" sz="2794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936E0F8-E954-43C7-B637-F9C319A0B6C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6253" y="705400"/>
            <a:ext cx="939232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5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3628446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2129433" y="-3572"/>
            <a:ext cx="7909322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698" dirty="0"/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888541" y="114716"/>
            <a:ext cx="391107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8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4" dirty="0"/>
            </a:p>
          </p:txBody>
        </p:sp>
        <p:sp>
          <p:nvSpPr>
            <p:cNvPr id="19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4" dirty="0"/>
            </a:p>
          </p:txBody>
        </p:sp>
        <p:sp>
          <p:nvSpPr>
            <p:cNvPr id="20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4" dirty="0"/>
            </a:p>
          </p:txBody>
        </p:sp>
      </p:grpSp>
      <p:sp>
        <p:nvSpPr>
          <p:cNvPr id="21" name="Título 1">
            <a:extLst>
              <a:ext uri="{FF2B5EF4-FFF2-40B4-BE49-F238E27FC236}">
                <a16:creationId xmlns:a16="http://schemas.microsoft.com/office/drawing/2014/main" id="{2062D2E3-8553-4996-ADEE-52E4D6DF25A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599653" y="172454"/>
            <a:ext cx="6968883" cy="411163"/>
          </a:xfrm>
          <a:prstGeom prst="rect">
            <a:avLst/>
          </a:prstGeom>
        </p:spPr>
        <p:txBody>
          <a:bodyPr anchor="b"/>
          <a:lstStyle>
            <a:lvl1pPr marL="0" algn="ctr" defTabSz="912571" rtl="0" eaLnBrk="1" latinLnBrk="0" hangingPunct="1">
              <a:defRPr lang="pt-BR" sz="1796" b="1" kern="1200" spc="20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2437781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B4CEA04-7836-424D-B5E2-E51B2E13F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63" y="365126"/>
            <a:ext cx="10495062" cy="1325563"/>
          </a:xfrm>
          <a:prstGeom prst="rect">
            <a:avLst/>
          </a:prstGeom>
        </p:spPr>
        <p:txBody>
          <a:bodyPr/>
          <a:lstStyle/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8C45CC16-A43A-4E3B-ABF7-B462FE00D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563" y="1825625"/>
            <a:ext cx="10495062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AFB7BD67-05BE-46B2-B784-003F921CAE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265C2EA-203E-4422-8867-D9FA4772C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6714B6F-B8AB-47DC-A3AF-118D267F6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686194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3A6AAB2-1631-4D22-9659-7EDF65085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225" y="1709739"/>
            <a:ext cx="10495062" cy="2852737"/>
          </a:xfrm>
          <a:prstGeom prst="rect">
            <a:avLst/>
          </a:prstGeom>
        </p:spPr>
        <p:txBody>
          <a:bodyPr anchor="b"/>
          <a:lstStyle>
            <a:lvl1pPr>
              <a:defRPr sz="5988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1C1ECA0-DA53-4DCB-8CF6-EBEAA40E76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0225" y="4589464"/>
            <a:ext cx="10495062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395">
                <a:solidFill>
                  <a:schemeClr val="tx1">
                    <a:tint val="75000"/>
                  </a:schemeClr>
                </a:solidFill>
              </a:defRPr>
            </a:lvl1pPr>
            <a:lvl2pPr marL="456286" indent="0">
              <a:buNone/>
              <a:defRPr sz="1996">
                <a:solidFill>
                  <a:schemeClr val="tx1">
                    <a:tint val="75000"/>
                  </a:schemeClr>
                </a:solidFill>
              </a:defRPr>
            </a:lvl2pPr>
            <a:lvl3pPr marL="912571" indent="0">
              <a:buNone/>
              <a:defRPr sz="1796">
                <a:solidFill>
                  <a:schemeClr val="tx1">
                    <a:tint val="75000"/>
                  </a:schemeClr>
                </a:solidFill>
              </a:defRPr>
            </a:lvl3pPr>
            <a:lvl4pPr marL="1368857" indent="0">
              <a:buNone/>
              <a:defRPr sz="1597">
                <a:solidFill>
                  <a:schemeClr val="tx1">
                    <a:tint val="75000"/>
                  </a:schemeClr>
                </a:solidFill>
              </a:defRPr>
            </a:lvl4pPr>
            <a:lvl5pPr marL="1825142" indent="0">
              <a:buNone/>
              <a:defRPr sz="1597">
                <a:solidFill>
                  <a:schemeClr val="tx1">
                    <a:tint val="75000"/>
                  </a:schemeClr>
                </a:solidFill>
              </a:defRPr>
            </a:lvl5pPr>
            <a:lvl6pPr marL="2281428" indent="0">
              <a:buNone/>
              <a:defRPr sz="1597">
                <a:solidFill>
                  <a:schemeClr val="tx1">
                    <a:tint val="75000"/>
                  </a:schemeClr>
                </a:solidFill>
              </a:defRPr>
            </a:lvl6pPr>
            <a:lvl7pPr marL="2737714" indent="0">
              <a:buNone/>
              <a:defRPr sz="1597">
                <a:solidFill>
                  <a:schemeClr val="tx1">
                    <a:tint val="75000"/>
                  </a:schemeClr>
                </a:solidFill>
              </a:defRPr>
            </a:lvl7pPr>
            <a:lvl8pPr marL="3193999" indent="0">
              <a:buNone/>
              <a:defRPr sz="1597">
                <a:solidFill>
                  <a:schemeClr val="tx1">
                    <a:tint val="75000"/>
                  </a:schemeClr>
                </a:solidFill>
              </a:defRPr>
            </a:lvl8pPr>
            <a:lvl9pPr marL="3650285" indent="0">
              <a:buNone/>
              <a:defRPr sz="159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415D622-5FFD-4CA2-80AB-D59D93504F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5AF28E7-EE41-4EFE-8C95-729FFFB1B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69AF397-56DB-4067-A493-01067C612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88339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5090595-9B23-4576-98C9-6F49D7C85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63" y="365126"/>
            <a:ext cx="10495062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76E84B0-C1D1-4CD0-A417-50395B93DE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6563" y="1825625"/>
            <a:ext cx="517148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F51FE20D-BD78-4D0D-BBB5-6A02DDBF88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60145" y="1825625"/>
            <a:ext cx="517148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B64EEC95-485F-4404-8EF6-DB02044BEC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0DB3CD2C-A352-487A-BD25-65C72B4B5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4049CDEF-35BA-4A48-80AE-149175D31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8894404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AC4D88D-577C-4A49-A6C4-13A91E557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48" y="365126"/>
            <a:ext cx="10495062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03D75882-9764-4368-A245-2112A40F02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149" y="1681163"/>
            <a:ext cx="5147713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395" b="1"/>
            </a:lvl1pPr>
            <a:lvl2pPr marL="456286" indent="0">
              <a:buNone/>
              <a:defRPr sz="1996" b="1"/>
            </a:lvl2pPr>
            <a:lvl3pPr marL="912571" indent="0">
              <a:buNone/>
              <a:defRPr sz="1796" b="1"/>
            </a:lvl3pPr>
            <a:lvl4pPr marL="1368857" indent="0">
              <a:buNone/>
              <a:defRPr sz="1597" b="1"/>
            </a:lvl4pPr>
            <a:lvl5pPr marL="1825142" indent="0">
              <a:buNone/>
              <a:defRPr sz="1597" b="1"/>
            </a:lvl5pPr>
            <a:lvl6pPr marL="2281428" indent="0">
              <a:buNone/>
              <a:defRPr sz="1597" b="1"/>
            </a:lvl6pPr>
            <a:lvl7pPr marL="2737714" indent="0">
              <a:buNone/>
              <a:defRPr sz="1597" b="1"/>
            </a:lvl7pPr>
            <a:lvl8pPr marL="3193999" indent="0">
              <a:buNone/>
              <a:defRPr sz="1597" b="1"/>
            </a:lvl8pPr>
            <a:lvl9pPr marL="3650285" indent="0">
              <a:buNone/>
              <a:defRPr sz="1597" b="1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2D45A38C-EA96-4128-89DA-D4B544318B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149" y="2505075"/>
            <a:ext cx="5147713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BB8D3857-47D9-4993-89B2-1409BF224A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0145" y="1681163"/>
            <a:ext cx="5173065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395" b="1"/>
            </a:lvl1pPr>
            <a:lvl2pPr marL="456286" indent="0">
              <a:buNone/>
              <a:defRPr sz="1996" b="1"/>
            </a:lvl2pPr>
            <a:lvl3pPr marL="912571" indent="0">
              <a:buNone/>
              <a:defRPr sz="1796" b="1"/>
            </a:lvl3pPr>
            <a:lvl4pPr marL="1368857" indent="0">
              <a:buNone/>
              <a:defRPr sz="1597" b="1"/>
            </a:lvl4pPr>
            <a:lvl5pPr marL="1825142" indent="0">
              <a:buNone/>
              <a:defRPr sz="1597" b="1"/>
            </a:lvl5pPr>
            <a:lvl6pPr marL="2281428" indent="0">
              <a:buNone/>
              <a:defRPr sz="1597" b="1"/>
            </a:lvl6pPr>
            <a:lvl7pPr marL="2737714" indent="0">
              <a:buNone/>
              <a:defRPr sz="1597" b="1"/>
            </a:lvl7pPr>
            <a:lvl8pPr marL="3193999" indent="0">
              <a:buNone/>
              <a:defRPr sz="1597" b="1"/>
            </a:lvl8pPr>
            <a:lvl9pPr marL="3650285" indent="0">
              <a:buNone/>
              <a:defRPr sz="1597" b="1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CAA847EB-A975-47B8-ADDB-61D613E439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0145" y="2505075"/>
            <a:ext cx="5173065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5C10BD00-C42B-4B44-AC40-5FFB850474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916147B7-5F1D-4E0F-9A3F-79CBA2850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A9ACEB3F-235A-4B21-A240-BC5156F0B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2324063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AAF30BD-D763-4AFC-82F0-F15C6DB8C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63" y="365126"/>
            <a:ext cx="10495062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789867DE-3488-4C0D-BD79-E5453BF659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A9960644-D14A-46DF-9D71-6A0A5CF0C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AC243288-EFF9-45CB-84F6-CEA76F1B2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8821802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D5209F80-C54B-4F6C-BFBB-3FAE3B4973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9492A75F-2ABE-4FF4-A7D0-F4A63143A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585C56E-7573-48FE-9543-45B8F6D9A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5773499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8D6DC5D-243C-45AF-BE20-D39F3512A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48" y="457200"/>
            <a:ext cx="3924557" cy="1600200"/>
          </a:xfrm>
          <a:prstGeom prst="rect">
            <a:avLst/>
          </a:prstGeom>
        </p:spPr>
        <p:txBody>
          <a:bodyPr anchor="b"/>
          <a:lstStyle>
            <a:lvl1pPr>
              <a:defRPr sz="3194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BEB87CB-E4E0-4795-9C9A-D88751CDB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3065" y="987426"/>
            <a:ext cx="6160145" cy="4873625"/>
          </a:xfrm>
          <a:prstGeom prst="rect">
            <a:avLst/>
          </a:prstGeom>
        </p:spPr>
        <p:txBody>
          <a:bodyPr/>
          <a:lstStyle>
            <a:lvl1pPr>
              <a:defRPr sz="3194"/>
            </a:lvl1pPr>
            <a:lvl2pPr>
              <a:defRPr sz="2794"/>
            </a:lvl2pPr>
            <a:lvl3pPr>
              <a:defRPr sz="2395"/>
            </a:lvl3pPr>
            <a:lvl4pPr>
              <a:defRPr sz="1996"/>
            </a:lvl4pPr>
            <a:lvl5pPr>
              <a:defRPr sz="1996"/>
            </a:lvl5pPr>
            <a:lvl6pPr>
              <a:defRPr sz="1996"/>
            </a:lvl6pPr>
            <a:lvl7pPr>
              <a:defRPr sz="1996"/>
            </a:lvl7pPr>
            <a:lvl8pPr>
              <a:defRPr sz="1996"/>
            </a:lvl8pPr>
            <a:lvl9pPr>
              <a:defRPr sz="1996"/>
            </a:lvl9pPr>
          </a:lstStyle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813BBCF2-562D-4BE6-8533-3880E4C162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148" y="2057400"/>
            <a:ext cx="392455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97"/>
            </a:lvl1pPr>
            <a:lvl2pPr marL="456286" indent="0">
              <a:buNone/>
              <a:defRPr sz="1397"/>
            </a:lvl2pPr>
            <a:lvl3pPr marL="912571" indent="0">
              <a:buNone/>
              <a:defRPr sz="1198"/>
            </a:lvl3pPr>
            <a:lvl4pPr marL="1368857" indent="0">
              <a:buNone/>
              <a:defRPr sz="998"/>
            </a:lvl4pPr>
            <a:lvl5pPr marL="1825142" indent="0">
              <a:buNone/>
              <a:defRPr sz="998"/>
            </a:lvl5pPr>
            <a:lvl6pPr marL="2281428" indent="0">
              <a:buNone/>
              <a:defRPr sz="998"/>
            </a:lvl6pPr>
            <a:lvl7pPr marL="2737714" indent="0">
              <a:buNone/>
              <a:defRPr sz="998"/>
            </a:lvl7pPr>
            <a:lvl8pPr marL="3193999" indent="0">
              <a:buNone/>
              <a:defRPr sz="998"/>
            </a:lvl8pPr>
            <a:lvl9pPr marL="3650285" indent="0">
              <a:buNone/>
              <a:defRPr sz="998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40C70C8A-696C-4305-8BB4-6063C82242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B012F701-2674-4AED-BEA4-F87437A1A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96B2C9A2-9583-4093-A343-97F443802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0608970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B48E8C4-8B08-47D7-BB70-AC7745867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48" y="457200"/>
            <a:ext cx="3924557" cy="1600200"/>
          </a:xfrm>
          <a:prstGeom prst="rect">
            <a:avLst/>
          </a:prstGeom>
        </p:spPr>
        <p:txBody>
          <a:bodyPr anchor="b"/>
          <a:lstStyle>
            <a:lvl1pPr>
              <a:defRPr sz="3194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9166979A-1714-48DB-A94D-F106C3E404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73065" y="987426"/>
            <a:ext cx="6160145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194"/>
            </a:lvl1pPr>
            <a:lvl2pPr marL="456286" indent="0">
              <a:buNone/>
              <a:defRPr sz="2794"/>
            </a:lvl2pPr>
            <a:lvl3pPr marL="912571" indent="0">
              <a:buNone/>
              <a:defRPr sz="2395"/>
            </a:lvl3pPr>
            <a:lvl4pPr marL="1368857" indent="0">
              <a:buNone/>
              <a:defRPr sz="1996"/>
            </a:lvl4pPr>
            <a:lvl5pPr marL="1825142" indent="0">
              <a:buNone/>
              <a:defRPr sz="1996"/>
            </a:lvl5pPr>
            <a:lvl6pPr marL="2281428" indent="0">
              <a:buNone/>
              <a:defRPr sz="1996"/>
            </a:lvl6pPr>
            <a:lvl7pPr marL="2737714" indent="0">
              <a:buNone/>
              <a:defRPr sz="1996"/>
            </a:lvl7pPr>
            <a:lvl8pPr marL="3193999" indent="0">
              <a:buNone/>
              <a:defRPr sz="1996"/>
            </a:lvl8pPr>
            <a:lvl9pPr marL="3650285" indent="0">
              <a:buNone/>
              <a:defRPr sz="1996"/>
            </a:lvl9pPr>
          </a:lstStyle>
          <a:p>
            <a:endParaRPr lang="pt-BR" dirty="0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C5036000-C91C-485E-B434-98C9F04194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148" y="2057400"/>
            <a:ext cx="392455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97"/>
            </a:lvl1pPr>
            <a:lvl2pPr marL="456286" indent="0">
              <a:buNone/>
              <a:defRPr sz="1397"/>
            </a:lvl2pPr>
            <a:lvl3pPr marL="912571" indent="0">
              <a:buNone/>
              <a:defRPr sz="1198"/>
            </a:lvl3pPr>
            <a:lvl4pPr marL="1368857" indent="0">
              <a:buNone/>
              <a:defRPr sz="998"/>
            </a:lvl4pPr>
            <a:lvl5pPr marL="1825142" indent="0">
              <a:buNone/>
              <a:defRPr sz="998"/>
            </a:lvl5pPr>
            <a:lvl6pPr marL="2281428" indent="0">
              <a:buNone/>
              <a:defRPr sz="998"/>
            </a:lvl6pPr>
            <a:lvl7pPr marL="2737714" indent="0">
              <a:buNone/>
              <a:defRPr sz="998"/>
            </a:lvl7pPr>
            <a:lvl8pPr marL="3193999" indent="0">
              <a:buNone/>
              <a:defRPr sz="998"/>
            </a:lvl8pPr>
            <a:lvl9pPr marL="3650285" indent="0">
              <a:buNone/>
              <a:defRPr sz="998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1BA7CC97-0359-43DE-9607-D207DD4F76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96504EE9-97FB-4435-8251-15D6D0E6E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3F407471-0A03-4AD7-811A-71E2404A1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040273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9AC3472-7557-46C8-A9B4-E82A1659B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63" y="365126"/>
            <a:ext cx="10495062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03F22C6F-E4D0-465B-9EF8-B7885F965B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6563" y="1825625"/>
            <a:ext cx="10495062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32955E-8B68-48BB-9A9A-0A1AC7EC89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26E25BE-703B-4540-95B4-0F88D8676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D9344FF-F115-4E36-A504-F4EB7E9BC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87004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0B776B76-6DE4-4C1C-BDF7-DE11AB03FD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07859" y="365125"/>
            <a:ext cx="2623766" cy="5811838"/>
          </a:xfrm>
          <a:prstGeom prst="rect">
            <a:avLst/>
          </a:prstGeo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59D38CB6-A580-498D-A472-52F125AEAE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6563" y="365125"/>
            <a:ext cx="7719194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DE14D16B-7342-451A-8061-801148F6BC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ABEEC1E7-3F45-452A-B9F5-24A0FEFED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01AEEA1-3FCA-4178-8919-BA421E259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8911125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&amp; Subtitle copy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10299" y="4751038"/>
            <a:ext cx="12191162" cy="2106962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261" tIns="45631" rIns="91261" bIns="45631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698" dirty="0"/>
          </a:p>
        </p:txBody>
      </p:sp>
      <p:sp>
        <p:nvSpPr>
          <p:cNvPr id="3" name="Freeform 9">
            <a:extLst>
              <a:ext uri="{FF2B5EF4-FFF2-40B4-BE49-F238E27FC236}">
                <a16:creationId xmlns:a16="http://schemas.microsoft.com/office/drawing/2014/main" id="{77B726D9-D930-49C2-98BE-B7672360C8AA}"/>
              </a:ext>
            </a:extLst>
          </p:cNvPr>
          <p:cNvSpPr>
            <a:spLocks/>
          </p:cNvSpPr>
          <p:nvPr userDrawn="1"/>
        </p:nvSpPr>
        <p:spPr bwMode="auto">
          <a:xfrm>
            <a:off x="4025429" y="5355515"/>
            <a:ext cx="3075646" cy="1141199"/>
          </a:xfrm>
          <a:custGeom>
            <a:avLst/>
            <a:gdLst>
              <a:gd name="T0" fmla="*/ 4 w 1449"/>
              <a:gd name="T1" fmla="*/ 535 h 535"/>
              <a:gd name="T2" fmla="*/ 1 w 1449"/>
              <a:gd name="T3" fmla="*/ 496 h 535"/>
              <a:gd name="T4" fmla="*/ 0 w 1449"/>
              <a:gd name="T5" fmla="*/ 43 h 535"/>
              <a:gd name="T6" fmla="*/ 42 w 1449"/>
              <a:gd name="T7" fmla="*/ 0 h 535"/>
              <a:gd name="T8" fmla="*/ 1411 w 1449"/>
              <a:gd name="T9" fmla="*/ 1 h 535"/>
              <a:gd name="T10" fmla="*/ 1449 w 1449"/>
              <a:gd name="T11" fmla="*/ 4 h 535"/>
              <a:gd name="T12" fmla="*/ 1449 w 1449"/>
              <a:gd name="T13" fmla="*/ 535 h 535"/>
              <a:gd name="T14" fmla="*/ 4 w 1449"/>
              <a:gd name="T15" fmla="*/ 535 h 535"/>
              <a:gd name="connsiteX0" fmla="*/ 28 w 10000"/>
              <a:gd name="connsiteY0" fmla="*/ 10000 h 10000"/>
              <a:gd name="connsiteX1" fmla="*/ 7 w 10000"/>
              <a:gd name="connsiteY1" fmla="*/ 9271 h 10000"/>
              <a:gd name="connsiteX2" fmla="*/ 0 w 10000"/>
              <a:gd name="connsiteY2" fmla="*/ 804 h 10000"/>
              <a:gd name="connsiteX3" fmla="*/ 290 w 10000"/>
              <a:gd name="connsiteY3" fmla="*/ 0 h 10000"/>
              <a:gd name="connsiteX4" fmla="*/ 9073 w 10000"/>
              <a:gd name="connsiteY4" fmla="*/ 20 h 10000"/>
              <a:gd name="connsiteX5" fmla="*/ 9738 w 10000"/>
              <a:gd name="connsiteY5" fmla="*/ 19 h 10000"/>
              <a:gd name="connsiteX6" fmla="*/ 10000 w 10000"/>
              <a:gd name="connsiteY6" fmla="*/ 75 h 10000"/>
              <a:gd name="connsiteX7" fmla="*/ 10000 w 10000"/>
              <a:gd name="connsiteY7" fmla="*/ 10000 h 10000"/>
              <a:gd name="connsiteX8" fmla="*/ 28 w 10000"/>
              <a:gd name="connsiteY8" fmla="*/ 10000 h 10000"/>
              <a:gd name="connsiteX0" fmla="*/ 28 w 10000"/>
              <a:gd name="connsiteY0" fmla="*/ 10000 h 10000"/>
              <a:gd name="connsiteX1" fmla="*/ 7 w 10000"/>
              <a:gd name="connsiteY1" fmla="*/ 9271 h 10000"/>
              <a:gd name="connsiteX2" fmla="*/ 0 w 10000"/>
              <a:gd name="connsiteY2" fmla="*/ 804 h 10000"/>
              <a:gd name="connsiteX3" fmla="*/ 290 w 10000"/>
              <a:gd name="connsiteY3" fmla="*/ 0 h 10000"/>
              <a:gd name="connsiteX4" fmla="*/ 9073 w 10000"/>
              <a:gd name="connsiteY4" fmla="*/ 20 h 10000"/>
              <a:gd name="connsiteX5" fmla="*/ 9738 w 10000"/>
              <a:gd name="connsiteY5" fmla="*/ 19 h 10000"/>
              <a:gd name="connsiteX6" fmla="*/ 10000 w 10000"/>
              <a:gd name="connsiteY6" fmla="*/ 75 h 10000"/>
              <a:gd name="connsiteX7" fmla="*/ 9993 w 10000"/>
              <a:gd name="connsiteY7" fmla="*/ 604 h 10000"/>
              <a:gd name="connsiteX8" fmla="*/ 10000 w 10000"/>
              <a:gd name="connsiteY8" fmla="*/ 10000 h 10000"/>
              <a:gd name="connsiteX9" fmla="*/ 28 w 10000"/>
              <a:gd name="connsiteY9" fmla="*/ 10000 h 10000"/>
              <a:gd name="connsiteX0" fmla="*/ 28 w 10000"/>
              <a:gd name="connsiteY0" fmla="*/ 10294 h 10294"/>
              <a:gd name="connsiteX1" fmla="*/ 7 w 10000"/>
              <a:gd name="connsiteY1" fmla="*/ 9565 h 10294"/>
              <a:gd name="connsiteX2" fmla="*/ 0 w 10000"/>
              <a:gd name="connsiteY2" fmla="*/ 1098 h 10294"/>
              <a:gd name="connsiteX3" fmla="*/ 290 w 10000"/>
              <a:gd name="connsiteY3" fmla="*/ 294 h 10294"/>
              <a:gd name="connsiteX4" fmla="*/ 9073 w 10000"/>
              <a:gd name="connsiteY4" fmla="*/ 314 h 10294"/>
              <a:gd name="connsiteX5" fmla="*/ 9738 w 10000"/>
              <a:gd name="connsiteY5" fmla="*/ 313 h 10294"/>
              <a:gd name="connsiteX6" fmla="*/ 9993 w 10000"/>
              <a:gd name="connsiteY6" fmla="*/ 898 h 10294"/>
              <a:gd name="connsiteX7" fmla="*/ 10000 w 10000"/>
              <a:gd name="connsiteY7" fmla="*/ 10294 h 10294"/>
              <a:gd name="connsiteX8" fmla="*/ 28 w 10000"/>
              <a:gd name="connsiteY8" fmla="*/ 10294 h 10294"/>
              <a:gd name="connsiteX0" fmla="*/ 28 w 10081"/>
              <a:gd name="connsiteY0" fmla="*/ 10293 h 10293"/>
              <a:gd name="connsiteX1" fmla="*/ 7 w 10081"/>
              <a:gd name="connsiteY1" fmla="*/ 9564 h 10293"/>
              <a:gd name="connsiteX2" fmla="*/ 0 w 10081"/>
              <a:gd name="connsiteY2" fmla="*/ 1097 h 10293"/>
              <a:gd name="connsiteX3" fmla="*/ 290 w 10081"/>
              <a:gd name="connsiteY3" fmla="*/ 293 h 10293"/>
              <a:gd name="connsiteX4" fmla="*/ 9073 w 10081"/>
              <a:gd name="connsiteY4" fmla="*/ 313 h 10293"/>
              <a:gd name="connsiteX5" fmla="*/ 9993 w 10081"/>
              <a:gd name="connsiteY5" fmla="*/ 897 h 10293"/>
              <a:gd name="connsiteX6" fmla="*/ 10000 w 10081"/>
              <a:gd name="connsiteY6" fmla="*/ 10293 h 10293"/>
              <a:gd name="connsiteX7" fmla="*/ 28 w 10081"/>
              <a:gd name="connsiteY7" fmla="*/ 10293 h 10293"/>
              <a:gd name="connsiteX0" fmla="*/ 28 w 10000"/>
              <a:gd name="connsiteY0" fmla="*/ 10231 h 10231"/>
              <a:gd name="connsiteX1" fmla="*/ 7 w 10000"/>
              <a:gd name="connsiteY1" fmla="*/ 9502 h 10231"/>
              <a:gd name="connsiteX2" fmla="*/ 0 w 10000"/>
              <a:gd name="connsiteY2" fmla="*/ 1035 h 10231"/>
              <a:gd name="connsiteX3" fmla="*/ 290 w 10000"/>
              <a:gd name="connsiteY3" fmla="*/ 231 h 10231"/>
              <a:gd name="connsiteX4" fmla="*/ 9073 w 10000"/>
              <a:gd name="connsiteY4" fmla="*/ 251 h 10231"/>
              <a:gd name="connsiteX5" fmla="*/ 9993 w 10000"/>
              <a:gd name="connsiteY5" fmla="*/ 835 h 10231"/>
              <a:gd name="connsiteX6" fmla="*/ 10000 w 10000"/>
              <a:gd name="connsiteY6" fmla="*/ 10231 h 10231"/>
              <a:gd name="connsiteX7" fmla="*/ 28 w 10000"/>
              <a:gd name="connsiteY7" fmla="*/ 10231 h 10231"/>
              <a:gd name="connsiteX0" fmla="*/ 28 w 10000"/>
              <a:gd name="connsiteY0" fmla="*/ 10000 h 10000"/>
              <a:gd name="connsiteX1" fmla="*/ 7 w 10000"/>
              <a:gd name="connsiteY1" fmla="*/ 9271 h 10000"/>
              <a:gd name="connsiteX2" fmla="*/ 0 w 10000"/>
              <a:gd name="connsiteY2" fmla="*/ 804 h 10000"/>
              <a:gd name="connsiteX3" fmla="*/ 290 w 10000"/>
              <a:gd name="connsiteY3" fmla="*/ 0 h 10000"/>
              <a:gd name="connsiteX4" fmla="*/ 9073 w 10000"/>
              <a:gd name="connsiteY4" fmla="*/ 20 h 10000"/>
              <a:gd name="connsiteX5" fmla="*/ 9993 w 10000"/>
              <a:gd name="connsiteY5" fmla="*/ 604 h 10000"/>
              <a:gd name="connsiteX6" fmla="*/ 10000 w 10000"/>
              <a:gd name="connsiteY6" fmla="*/ 10000 h 10000"/>
              <a:gd name="connsiteX7" fmla="*/ 28 w 10000"/>
              <a:gd name="connsiteY7" fmla="*/ 1000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00" h="10000">
                <a:moveTo>
                  <a:pt x="28" y="10000"/>
                </a:moveTo>
                <a:cubicBezTo>
                  <a:pt x="21" y="9738"/>
                  <a:pt x="7" y="9514"/>
                  <a:pt x="7" y="9271"/>
                </a:cubicBezTo>
                <a:cubicBezTo>
                  <a:pt x="7" y="6449"/>
                  <a:pt x="7" y="3626"/>
                  <a:pt x="0" y="804"/>
                </a:cubicBezTo>
                <a:cubicBezTo>
                  <a:pt x="0" y="206"/>
                  <a:pt x="62" y="0"/>
                  <a:pt x="290" y="0"/>
                </a:cubicBezTo>
                <a:lnTo>
                  <a:pt x="9073" y="20"/>
                </a:lnTo>
                <a:cubicBezTo>
                  <a:pt x="9562" y="330"/>
                  <a:pt x="9723" y="423"/>
                  <a:pt x="9993" y="604"/>
                </a:cubicBezTo>
                <a:cubicBezTo>
                  <a:pt x="9995" y="3736"/>
                  <a:pt x="9998" y="6868"/>
                  <a:pt x="10000" y="10000"/>
                </a:cubicBezTo>
                <a:lnTo>
                  <a:pt x="28" y="10000"/>
                </a:ln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261" tIns="45631" rIns="91261" bIns="45631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698" dirty="0"/>
          </a:p>
        </p:txBody>
      </p:sp>
      <p:sp>
        <p:nvSpPr>
          <p:cNvPr id="4" name="Forma Livre: Forma 3">
            <a:extLst>
              <a:ext uri="{FF2B5EF4-FFF2-40B4-BE49-F238E27FC236}">
                <a16:creationId xmlns:a16="http://schemas.microsoft.com/office/drawing/2014/main" id="{EFAB5A4A-5035-40D1-99AA-7DF7E6B75E66}"/>
              </a:ext>
            </a:extLst>
          </p:cNvPr>
          <p:cNvSpPr/>
          <p:nvPr userDrawn="1"/>
        </p:nvSpPr>
        <p:spPr>
          <a:xfrm>
            <a:off x="1" y="4746162"/>
            <a:ext cx="3200051" cy="2111840"/>
          </a:xfrm>
          <a:custGeom>
            <a:avLst/>
            <a:gdLst>
              <a:gd name="connsiteX0" fmla="*/ 483887 w 2157159"/>
              <a:gd name="connsiteY0" fmla="*/ 0 h 1904592"/>
              <a:gd name="connsiteX1" fmla="*/ 2157159 w 2157159"/>
              <a:gd name="connsiteY1" fmla="*/ 1673272 h 1904592"/>
              <a:gd name="connsiteX2" fmla="*/ 2148520 w 2157159"/>
              <a:gd name="connsiteY2" fmla="*/ 1844355 h 1904592"/>
              <a:gd name="connsiteX3" fmla="*/ 2139327 w 2157159"/>
              <a:gd name="connsiteY3" fmla="*/ 1904592 h 1904592"/>
              <a:gd name="connsiteX4" fmla="*/ 1284060 w 2157159"/>
              <a:gd name="connsiteY4" fmla="*/ 1904592 h 1904592"/>
              <a:gd name="connsiteX5" fmla="*/ 1303526 w 2157159"/>
              <a:gd name="connsiteY5" fmla="*/ 1841884 h 1904592"/>
              <a:gd name="connsiteX6" fmla="*/ 1320523 w 2157159"/>
              <a:gd name="connsiteY6" fmla="*/ 1673272 h 1904592"/>
              <a:gd name="connsiteX7" fmla="*/ 483887 w 2157159"/>
              <a:gd name="connsiteY7" fmla="*/ 836636 h 1904592"/>
              <a:gd name="connsiteX8" fmla="*/ 16116 w 2157159"/>
              <a:gd name="connsiteY8" fmla="*/ 979521 h 1904592"/>
              <a:gd name="connsiteX9" fmla="*/ 0 w 2157159"/>
              <a:gd name="connsiteY9" fmla="*/ 992818 h 1904592"/>
              <a:gd name="connsiteX10" fmla="*/ 0 w 2157159"/>
              <a:gd name="connsiteY10" fmla="*/ 71706 h 1904592"/>
              <a:gd name="connsiteX11" fmla="*/ 146664 w 2157159"/>
              <a:gd name="connsiteY11" fmla="*/ 33995 h 1904592"/>
              <a:gd name="connsiteX12" fmla="*/ 483887 w 2157159"/>
              <a:gd name="connsiteY12" fmla="*/ 0 h 1904592"/>
              <a:gd name="connsiteX0" fmla="*/ 483887 w 2157159"/>
              <a:gd name="connsiteY0" fmla="*/ 0 h 1904592"/>
              <a:gd name="connsiteX1" fmla="*/ 1653298 w 2157159"/>
              <a:gd name="connsiteY1" fmla="*/ 482345 h 1904592"/>
              <a:gd name="connsiteX2" fmla="*/ 2157159 w 2157159"/>
              <a:gd name="connsiteY2" fmla="*/ 1673272 h 1904592"/>
              <a:gd name="connsiteX3" fmla="*/ 2148520 w 2157159"/>
              <a:gd name="connsiteY3" fmla="*/ 1844355 h 1904592"/>
              <a:gd name="connsiteX4" fmla="*/ 2139327 w 2157159"/>
              <a:gd name="connsiteY4" fmla="*/ 1904592 h 1904592"/>
              <a:gd name="connsiteX5" fmla="*/ 1284060 w 2157159"/>
              <a:gd name="connsiteY5" fmla="*/ 1904592 h 1904592"/>
              <a:gd name="connsiteX6" fmla="*/ 1303526 w 2157159"/>
              <a:gd name="connsiteY6" fmla="*/ 1841884 h 1904592"/>
              <a:gd name="connsiteX7" fmla="*/ 1320523 w 2157159"/>
              <a:gd name="connsiteY7" fmla="*/ 1673272 h 1904592"/>
              <a:gd name="connsiteX8" fmla="*/ 483887 w 2157159"/>
              <a:gd name="connsiteY8" fmla="*/ 836636 h 1904592"/>
              <a:gd name="connsiteX9" fmla="*/ 16116 w 2157159"/>
              <a:gd name="connsiteY9" fmla="*/ 979521 h 1904592"/>
              <a:gd name="connsiteX10" fmla="*/ 0 w 2157159"/>
              <a:gd name="connsiteY10" fmla="*/ 992818 h 1904592"/>
              <a:gd name="connsiteX11" fmla="*/ 0 w 2157159"/>
              <a:gd name="connsiteY11" fmla="*/ 71706 h 1904592"/>
              <a:gd name="connsiteX12" fmla="*/ 146664 w 2157159"/>
              <a:gd name="connsiteY12" fmla="*/ 33995 h 1904592"/>
              <a:gd name="connsiteX13" fmla="*/ 483887 w 2157159"/>
              <a:gd name="connsiteY13" fmla="*/ 0 h 1904592"/>
              <a:gd name="connsiteX0" fmla="*/ 483887 w 2157159"/>
              <a:gd name="connsiteY0" fmla="*/ 0 h 1904592"/>
              <a:gd name="connsiteX1" fmla="*/ 1653298 w 2157159"/>
              <a:gd name="connsiteY1" fmla="*/ 482345 h 1904592"/>
              <a:gd name="connsiteX2" fmla="*/ 2157159 w 2157159"/>
              <a:gd name="connsiteY2" fmla="*/ 1673272 h 1904592"/>
              <a:gd name="connsiteX3" fmla="*/ 2148520 w 2157159"/>
              <a:gd name="connsiteY3" fmla="*/ 1844355 h 1904592"/>
              <a:gd name="connsiteX4" fmla="*/ 2139327 w 2157159"/>
              <a:gd name="connsiteY4" fmla="*/ 1904592 h 1904592"/>
              <a:gd name="connsiteX5" fmla="*/ 1284060 w 2157159"/>
              <a:gd name="connsiteY5" fmla="*/ 1904592 h 1904592"/>
              <a:gd name="connsiteX6" fmla="*/ 1303526 w 2157159"/>
              <a:gd name="connsiteY6" fmla="*/ 1841884 h 1904592"/>
              <a:gd name="connsiteX7" fmla="*/ 1320523 w 2157159"/>
              <a:gd name="connsiteY7" fmla="*/ 1673272 h 1904592"/>
              <a:gd name="connsiteX8" fmla="*/ 483887 w 2157159"/>
              <a:gd name="connsiteY8" fmla="*/ 836636 h 1904592"/>
              <a:gd name="connsiteX9" fmla="*/ 16116 w 2157159"/>
              <a:gd name="connsiteY9" fmla="*/ 979521 h 1904592"/>
              <a:gd name="connsiteX10" fmla="*/ 0 w 2157159"/>
              <a:gd name="connsiteY10" fmla="*/ 992818 h 1904592"/>
              <a:gd name="connsiteX11" fmla="*/ 0 w 2157159"/>
              <a:gd name="connsiteY11" fmla="*/ 574765 h 1904592"/>
              <a:gd name="connsiteX12" fmla="*/ 0 w 2157159"/>
              <a:gd name="connsiteY12" fmla="*/ 71706 h 1904592"/>
              <a:gd name="connsiteX13" fmla="*/ 146664 w 2157159"/>
              <a:gd name="connsiteY13" fmla="*/ 33995 h 1904592"/>
              <a:gd name="connsiteX14" fmla="*/ 483887 w 2157159"/>
              <a:gd name="connsiteY14" fmla="*/ 0 h 1904592"/>
              <a:gd name="connsiteX0" fmla="*/ 483887 w 2157159"/>
              <a:gd name="connsiteY0" fmla="*/ 0 h 1904592"/>
              <a:gd name="connsiteX1" fmla="*/ 1653298 w 2157159"/>
              <a:gd name="connsiteY1" fmla="*/ 482345 h 1904592"/>
              <a:gd name="connsiteX2" fmla="*/ 2157159 w 2157159"/>
              <a:gd name="connsiteY2" fmla="*/ 1673272 h 1904592"/>
              <a:gd name="connsiteX3" fmla="*/ 2148520 w 2157159"/>
              <a:gd name="connsiteY3" fmla="*/ 1844355 h 1904592"/>
              <a:gd name="connsiteX4" fmla="*/ 2139327 w 2157159"/>
              <a:gd name="connsiteY4" fmla="*/ 1904592 h 1904592"/>
              <a:gd name="connsiteX5" fmla="*/ 1284060 w 2157159"/>
              <a:gd name="connsiteY5" fmla="*/ 1904592 h 1904592"/>
              <a:gd name="connsiteX6" fmla="*/ 1303526 w 2157159"/>
              <a:gd name="connsiteY6" fmla="*/ 1841884 h 1904592"/>
              <a:gd name="connsiteX7" fmla="*/ 1320523 w 2157159"/>
              <a:gd name="connsiteY7" fmla="*/ 1673272 h 1904592"/>
              <a:gd name="connsiteX8" fmla="*/ 483887 w 2157159"/>
              <a:gd name="connsiteY8" fmla="*/ 836636 h 1904592"/>
              <a:gd name="connsiteX9" fmla="*/ 16116 w 2157159"/>
              <a:gd name="connsiteY9" fmla="*/ 979521 h 1904592"/>
              <a:gd name="connsiteX10" fmla="*/ 0 w 2157159"/>
              <a:gd name="connsiteY10" fmla="*/ 992818 h 1904592"/>
              <a:gd name="connsiteX11" fmla="*/ 0 w 2157159"/>
              <a:gd name="connsiteY11" fmla="*/ 574765 h 1904592"/>
              <a:gd name="connsiteX12" fmla="*/ 146664 w 2157159"/>
              <a:gd name="connsiteY12" fmla="*/ 33995 h 1904592"/>
              <a:gd name="connsiteX13" fmla="*/ 483887 w 2157159"/>
              <a:gd name="connsiteY13" fmla="*/ 0 h 1904592"/>
              <a:gd name="connsiteX0" fmla="*/ 483887 w 2157159"/>
              <a:gd name="connsiteY0" fmla="*/ 0 h 1904592"/>
              <a:gd name="connsiteX1" fmla="*/ 1653298 w 2157159"/>
              <a:gd name="connsiteY1" fmla="*/ 482345 h 1904592"/>
              <a:gd name="connsiteX2" fmla="*/ 2157159 w 2157159"/>
              <a:gd name="connsiteY2" fmla="*/ 1673272 h 1904592"/>
              <a:gd name="connsiteX3" fmla="*/ 2148520 w 2157159"/>
              <a:gd name="connsiteY3" fmla="*/ 1844355 h 1904592"/>
              <a:gd name="connsiteX4" fmla="*/ 2139327 w 2157159"/>
              <a:gd name="connsiteY4" fmla="*/ 1904592 h 1904592"/>
              <a:gd name="connsiteX5" fmla="*/ 1284060 w 2157159"/>
              <a:gd name="connsiteY5" fmla="*/ 1904592 h 1904592"/>
              <a:gd name="connsiteX6" fmla="*/ 1303526 w 2157159"/>
              <a:gd name="connsiteY6" fmla="*/ 1841884 h 1904592"/>
              <a:gd name="connsiteX7" fmla="*/ 1320523 w 2157159"/>
              <a:gd name="connsiteY7" fmla="*/ 1673272 h 1904592"/>
              <a:gd name="connsiteX8" fmla="*/ 483887 w 2157159"/>
              <a:gd name="connsiteY8" fmla="*/ 836636 h 1904592"/>
              <a:gd name="connsiteX9" fmla="*/ 16116 w 2157159"/>
              <a:gd name="connsiteY9" fmla="*/ 979521 h 1904592"/>
              <a:gd name="connsiteX10" fmla="*/ 0 w 2157159"/>
              <a:gd name="connsiteY10" fmla="*/ 992818 h 1904592"/>
              <a:gd name="connsiteX11" fmla="*/ 0 w 2157159"/>
              <a:gd name="connsiteY11" fmla="*/ 574765 h 1904592"/>
              <a:gd name="connsiteX12" fmla="*/ 483887 w 2157159"/>
              <a:gd name="connsiteY12" fmla="*/ 0 h 1904592"/>
              <a:gd name="connsiteX0" fmla="*/ 0 w 2157159"/>
              <a:gd name="connsiteY0" fmla="*/ 92420 h 1422247"/>
              <a:gd name="connsiteX1" fmla="*/ 1653298 w 2157159"/>
              <a:gd name="connsiteY1" fmla="*/ 0 h 1422247"/>
              <a:gd name="connsiteX2" fmla="*/ 2157159 w 2157159"/>
              <a:gd name="connsiteY2" fmla="*/ 1190927 h 1422247"/>
              <a:gd name="connsiteX3" fmla="*/ 2148520 w 2157159"/>
              <a:gd name="connsiteY3" fmla="*/ 1362010 h 1422247"/>
              <a:gd name="connsiteX4" fmla="*/ 2139327 w 2157159"/>
              <a:gd name="connsiteY4" fmla="*/ 1422247 h 1422247"/>
              <a:gd name="connsiteX5" fmla="*/ 1284060 w 2157159"/>
              <a:gd name="connsiteY5" fmla="*/ 1422247 h 1422247"/>
              <a:gd name="connsiteX6" fmla="*/ 1303526 w 2157159"/>
              <a:gd name="connsiteY6" fmla="*/ 1359539 h 1422247"/>
              <a:gd name="connsiteX7" fmla="*/ 1320523 w 2157159"/>
              <a:gd name="connsiteY7" fmla="*/ 1190927 h 1422247"/>
              <a:gd name="connsiteX8" fmla="*/ 483887 w 2157159"/>
              <a:gd name="connsiteY8" fmla="*/ 354291 h 1422247"/>
              <a:gd name="connsiteX9" fmla="*/ 16116 w 2157159"/>
              <a:gd name="connsiteY9" fmla="*/ 497176 h 1422247"/>
              <a:gd name="connsiteX10" fmla="*/ 0 w 2157159"/>
              <a:gd name="connsiteY10" fmla="*/ 510473 h 1422247"/>
              <a:gd name="connsiteX11" fmla="*/ 0 w 2157159"/>
              <a:gd name="connsiteY11" fmla="*/ 92420 h 1422247"/>
              <a:gd name="connsiteX0" fmla="*/ 0 w 2157159"/>
              <a:gd name="connsiteY0" fmla="*/ 92420 h 1422247"/>
              <a:gd name="connsiteX1" fmla="*/ 1653298 w 2157159"/>
              <a:gd name="connsiteY1" fmla="*/ 0 h 1422247"/>
              <a:gd name="connsiteX2" fmla="*/ 2157159 w 2157159"/>
              <a:gd name="connsiteY2" fmla="*/ 1190927 h 1422247"/>
              <a:gd name="connsiteX3" fmla="*/ 2148520 w 2157159"/>
              <a:gd name="connsiteY3" fmla="*/ 1362010 h 1422247"/>
              <a:gd name="connsiteX4" fmla="*/ 2139327 w 2157159"/>
              <a:gd name="connsiteY4" fmla="*/ 1422247 h 1422247"/>
              <a:gd name="connsiteX5" fmla="*/ 1284060 w 2157159"/>
              <a:gd name="connsiteY5" fmla="*/ 1422247 h 1422247"/>
              <a:gd name="connsiteX6" fmla="*/ 1303526 w 2157159"/>
              <a:gd name="connsiteY6" fmla="*/ 1359539 h 1422247"/>
              <a:gd name="connsiteX7" fmla="*/ 1320523 w 2157159"/>
              <a:gd name="connsiteY7" fmla="*/ 1190927 h 1422247"/>
              <a:gd name="connsiteX8" fmla="*/ 483887 w 2157159"/>
              <a:gd name="connsiteY8" fmla="*/ 354291 h 1422247"/>
              <a:gd name="connsiteX9" fmla="*/ 16116 w 2157159"/>
              <a:gd name="connsiteY9" fmla="*/ 497176 h 1422247"/>
              <a:gd name="connsiteX10" fmla="*/ 0 w 2157159"/>
              <a:gd name="connsiteY10" fmla="*/ 510473 h 1422247"/>
              <a:gd name="connsiteX11" fmla="*/ 0 w 2157159"/>
              <a:gd name="connsiteY11" fmla="*/ 92420 h 1422247"/>
              <a:gd name="connsiteX0" fmla="*/ 0 w 2157159"/>
              <a:gd name="connsiteY0" fmla="*/ 92420 h 1422247"/>
              <a:gd name="connsiteX1" fmla="*/ 1653298 w 2157159"/>
              <a:gd name="connsiteY1" fmla="*/ 0 h 1422247"/>
              <a:gd name="connsiteX2" fmla="*/ 2157159 w 2157159"/>
              <a:gd name="connsiteY2" fmla="*/ 1190927 h 1422247"/>
              <a:gd name="connsiteX3" fmla="*/ 2148520 w 2157159"/>
              <a:gd name="connsiteY3" fmla="*/ 1362010 h 1422247"/>
              <a:gd name="connsiteX4" fmla="*/ 2139327 w 2157159"/>
              <a:gd name="connsiteY4" fmla="*/ 1422247 h 1422247"/>
              <a:gd name="connsiteX5" fmla="*/ 1284060 w 2157159"/>
              <a:gd name="connsiteY5" fmla="*/ 1422247 h 1422247"/>
              <a:gd name="connsiteX6" fmla="*/ 1303526 w 2157159"/>
              <a:gd name="connsiteY6" fmla="*/ 1359539 h 1422247"/>
              <a:gd name="connsiteX7" fmla="*/ 1320523 w 2157159"/>
              <a:gd name="connsiteY7" fmla="*/ 1190927 h 1422247"/>
              <a:gd name="connsiteX8" fmla="*/ 483887 w 2157159"/>
              <a:gd name="connsiteY8" fmla="*/ 354291 h 1422247"/>
              <a:gd name="connsiteX9" fmla="*/ 16116 w 2157159"/>
              <a:gd name="connsiteY9" fmla="*/ 497176 h 1422247"/>
              <a:gd name="connsiteX10" fmla="*/ 0 w 2157159"/>
              <a:gd name="connsiteY10" fmla="*/ 510473 h 1422247"/>
              <a:gd name="connsiteX11" fmla="*/ 0 w 2157159"/>
              <a:gd name="connsiteY11" fmla="*/ 92420 h 1422247"/>
              <a:gd name="connsiteX0" fmla="*/ 0 w 2157159"/>
              <a:gd name="connsiteY0" fmla="*/ 93161 h 1422988"/>
              <a:gd name="connsiteX1" fmla="*/ 1653298 w 2157159"/>
              <a:gd name="connsiteY1" fmla="*/ 741 h 1422988"/>
              <a:gd name="connsiteX2" fmla="*/ 2157159 w 2157159"/>
              <a:gd name="connsiteY2" fmla="*/ 1191668 h 1422988"/>
              <a:gd name="connsiteX3" fmla="*/ 2148520 w 2157159"/>
              <a:gd name="connsiteY3" fmla="*/ 1362751 h 1422988"/>
              <a:gd name="connsiteX4" fmla="*/ 2139327 w 2157159"/>
              <a:gd name="connsiteY4" fmla="*/ 1422988 h 1422988"/>
              <a:gd name="connsiteX5" fmla="*/ 1284060 w 2157159"/>
              <a:gd name="connsiteY5" fmla="*/ 1422988 h 1422988"/>
              <a:gd name="connsiteX6" fmla="*/ 1303526 w 2157159"/>
              <a:gd name="connsiteY6" fmla="*/ 1360280 h 1422988"/>
              <a:gd name="connsiteX7" fmla="*/ 1320523 w 2157159"/>
              <a:gd name="connsiteY7" fmla="*/ 1191668 h 1422988"/>
              <a:gd name="connsiteX8" fmla="*/ 483887 w 2157159"/>
              <a:gd name="connsiteY8" fmla="*/ 355032 h 1422988"/>
              <a:gd name="connsiteX9" fmla="*/ 16116 w 2157159"/>
              <a:gd name="connsiteY9" fmla="*/ 497917 h 1422988"/>
              <a:gd name="connsiteX10" fmla="*/ 0 w 2157159"/>
              <a:gd name="connsiteY10" fmla="*/ 511214 h 1422988"/>
              <a:gd name="connsiteX11" fmla="*/ 0 w 2157159"/>
              <a:gd name="connsiteY11" fmla="*/ 93161 h 1422988"/>
              <a:gd name="connsiteX0" fmla="*/ 0 w 2148520"/>
              <a:gd name="connsiteY0" fmla="*/ 93161 h 1422988"/>
              <a:gd name="connsiteX1" fmla="*/ 1653298 w 2148520"/>
              <a:gd name="connsiteY1" fmla="*/ 741 h 1422988"/>
              <a:gd name="connsiteX2" fmla="*/ 2148520 w 2148520"/>
              <a:gd name="connsiteY2" fmla="*/ 1362751 h 1422988"/>
              <a:gd name="connsiteX3" fmla="*/ 2139327 w 2148520"/>
              <a:gd name="connsiteY3" fmla="*/ 1422988 h 1422988"/>
              <a:gd name="connsiteX4" fmla="*/ 1284060 w 2148520"/>
              <a:gd name="connsiteY4" fmla="*/ 1422988 h 1422988"/>
              <a:gd name="connsiteX5" fmla="*/ 1303526 w 2148520"/>
              <a:gd name="connsiteY5" fmla="*/ 1360280 h 1422988"/>
              <a:gd name="connsiteX6" fmla="*/ 1320523 w 2148520"/>
              <a:gd name="connsiteY6" fmla="*/ 1191668 h 1422988"/>
              <a:gd name="connsiteX7" fmla="*/ 483887 w 2148520"/>
              <a:gd name="connsiteY7" fmla="*/ 355032 h 1422988"/>
              <a:gd name="connsiteX8" fmla="*/ 16116 w 2148520"/>
              <a:gd name="connsiteY8" fmla="*/ 497917 h 1422988"/>
              <a:gd name="connsiteX9" fmla="*/ 0 w 2148520"/>
              <a:gd name="connsiteY9" fmla="*/ 511214 h 1422988"/>
              <a:gd name="connsiteX10" fmla="*/ 0 w 2148520"/>
              <a:gd name="connsiteY10" fmla="*/ 93161 h 1422988"/>
              <a:gd name="connsiteX0" fmla="*/ 0 w 2148520"/>
              <a:gd name="connsiteY0" fmla="*/ 93161 h 1422988"/>
              <a:gd name="connsiteX1" fmla="*/ 1653298 w 2148520"/>
              <a:gd name="connsiteY1" fmla="*/ 741 h 1422988"/>
              <a:gd name="connsiteX2" fmla="*/ 2148520 w 2148520"/>
              <a:gd name="connsiteY2" fmla="*/ 1362751 h 1422988"/>
              <a:gd name="connsiteX3" fmla="*/ 2139327 w 2148520"/>
              <a:gd name="connsiteY3" fmla="*/ 1422988 h 1422988"/>
              <a:gd name="connsiteX4" fmla="*/ 1284060 w 2148520"/>
              <a:gd name="connsiteY4" fmla="*/ 1422988 h 1422988"/>
              <a:gd name="connsiteX5" fmla="*/ 1303526 w 2148520"/>
              <a:gd name="connsiteY5" fmla="*/ 1360280 h 1422988"/>
              <a:gd name="connsiteX6" fmla="*/ 1320523 w 2148520"/>
              <a:gd name="connsiteY6" fmla="*/ 1191668 h 1422988"/>
              <a:gd name="connsiteX7" fmla="*/ 483887 w 2148520"/>
              <a:gd name="connsiteY7" fmla="*/ 355032 h 1422988"/>
              <a:gd name="connsiteX8" fmla="*/ 16116 w 2148520"/>
              <a:gd name="connsiteY8" fmla="*/ 497917 h 1422988"/>
              <a:gd name="connsiteX9" fmla="*/ 0 w 2148520"/>
              <a:gd name="connsiteY9" fmla="*/ 511214 h 1422988"/>
              <a:gd name="connsiteX10" fmla="*/ 0 w 2148520"/>
              <a:gd name="connsiteY10" fmla="*/ 93161 h 1422988"/>
              <a:gd name="connsiteX0" fmla="*/ 0 w 2150736"/>
              <a:gd name="connsiteY0" fmla="*/ 93161 h 1422988"/>
              <a:gd name="connsiteX1" fmla="*/ 1653298 w 2150736"/>
              <a:gd name="connsiteY1" fmla="*/ 741 h 1422988"/>
              <a:gd name="connsiteX2" fmla="*/ 2139327 w 2150736"/>
              <a:gd name="connsiteY2" fmla="*/ 1422988 h 1422988"/>
              <a:gd name="connsiteX3" fmla="*/ 1284060 w 2150736"/>
              <a:gd name="connsiteY3" fmla="*/ 1422988 h 1422988"/>
              <a:gd name="connsiteX4" fmla="*/ 1303526 w 2150736"/>
              <a:gd name="connsiteY4" fmla="*/ 1360280 h 1422988"/>
              <a:gd name="connsiteX5" fmla="*/ 1320523 w 2150736"/>
              <a:gd name="connsiteY5" fmla="*/ 1191668 h 1422988"/>
              <a:gd name="connsiteX6" fmla="*/ 483887 w 2150736"/>
              <a:gd name="connsiteY6" fmla="*/ 355032 h 1422988"/>
              <a:gd name="connsiteX7" fmla="*/ 16116 w 2150736"/>
              <a:gd name="connsiteY7" fmla="*/ 497917 h 1422988"/>
              <a:gd name="connsiteX8" fmla="*/ 0 w 2150736"/>
              <a:gd name="connsiteY8" fmla="*/ 511214 h 1422988"/>
              <a:gd name="connsiteX9" fmla="*/ 0 w 2150736"/>
              <a:gd name="connsiteY9" fmla="*/ 93161 h 1422988"/>
              <a:gd name="connsiteX0" fmla="*/ 0 w 2152293"/>
              <a:gd name="connsiteY0" fmla="*/ 93161 h 1422988"/>
              <a:gd name="connsiteX1" fmla="*/ 1653298 w 2152293"/>
              <a:gd name="connsiteY1" fmla="*/ 741 h 1422988"/>
              <a:gd name="connsiteX2" fmla="*/ 2139327 w 2152293"/>
              <a:gd name="connsiteY2" fmla="*/ 1422988 h 1422988"/>
              <a:gd name="connsiteX3" fmla="*/ 1284060 w 2152293"/>
              <a:gd name="connsiteY3" fmla="*/ 1422988 h 1422988"/>
              <a:gd name="connsiteX4" fmla="*/ 1303526 w 2152293"/>
              <a:gd name="connsiteY4" fmla="*/ 1360280 h 1422988"/>
              <a:gd name="connsiteX5" fmla="*/ 1320523 w 2152293"/>
              <a:gd name="connsiteY5" fmla="*/ 1191668 h 1422988"/>
              <a:gd name="connsiteX6" fmla="*/ 483887 w 2152293"/>
              <a:gd name="connsiteY6" fmla="*/ 355032 h 1422988"/>
              <a:gd name="connsiteX7" fmla="*/ 16116 w 2152293"/>
              <a:gd name="connsiteY7" fmla="*/ 497917 h 1422988"/>
              <a:gd name="connsiteX8" fmla="*/ 0 w 2152293"/>
              <a:gd name="connsiteY8" fmla="*/ 511214 h 1422988"/>
              <a:gd name="connsiteX9" fmla="*/ 0 w 2152293"/>
              <a:gd name="connsiteY9" fmla="*/ 93161 h 1422988"/>
              <a:gd name="connsiteX0" fmla="*/ 0 w 2152079"/>
              <a:gd name="connsiteY0" fmla="*/ 93161 h 1422988"/>
              <a:gd name="connsiteX1" fmla="*/ 1653298 w 2152079"/>
              <a:gd name="connsiteY1" fmla="*/ 741 h 1422988"/>
              <a:gd name="connsiteX2" fmla="*/ 2139327 w 2152079"/>
              <a:gd name="connsiteY2" fmla="*/ 1422988 h 1422988"/>
              <a:gd name="connsiteX3" fmla="*/ 1284060 w 2152079"/>
              <a:gd name="connsiteY3" fmla="*/ 1422988 h 1422988"/>
              <a:gd name="connsiteX4" fmla="*/ 1303526 w 2152079"/>
              <a:gd name="connsiteY4" fmla="*/ 1360280 h 1422988"/>
              <a:gd name="connsiteX5" fmla="*/ 1320523 w 2152079"/>
              <a:gd name="connsiteY5" fmla="*/ 1191668 h 1422988"/>
              <a:gd name="connsiteX6" fmla="*/ 483887 w 2152079"/>
              <a:gd name="connsiteY6" fmla="*/ 355032 h 1422988"/>
              <a:gd name="connsiteX7" fmla="*/ 16116 w 2152079"/>
              <a:gd name="connsiteY7" fmla="*/ 497917 h 1422988"/>
              <a:gd name="connsiteX8" fmla="*/ 0 w 2152079"/>
              <a:gd name="connsiteY8" fmla="*/ 511214 h 1422988"/>
              <a:gd name="connsiteX9" fmla="*/ 0 w 2152079"/>
              <a:gd name="connsiteY9" fmla="*/ 93161 h 1422988"/>
              <a:gd name="connsiteX0" fmla="*/ 0 w 2152079"/>
              <a:gd name="connsiteY0" fmla="*/ 93161 h 1422988"/>
              <a:gd name="connsiteX1" fmla="*/ 1653298 w 2152079"/>
              <a:gd name="connsiteY1" fmla="*/ 741 h 1422988"/>
              <a:gd name="connsiteX2" fmla="*/ 2139327 w 2152079"/>
              <a:gd name="connsiteY2" fmla="*/ 1422988 h 1422988"/>
              <a:gd name="connsiteX3" fmla="*/ 1284060 w 2152079"/>
              <a:gd name="connsiteY3" fmla="*/ 1422988 h 1422988"/>
              <a:gd name="connsiteX4" fmla="*/ 1303526 w 2152079"/>
              <a:gd name="connsiteY4" fmla="*/ 1360280 h 1422988"/>
              <a:gd name="connsiteX5" fmla="*/ 1320523 w 2152079"/>
              <a:gd name="connsiteY5" fmla="*/ 1191668 h 1422988"/>
              <a:gd name="connsiteX6" fmla="*/ 483887 w 2152079"/>
              <a:gd name="connsiteY6" fmla="*/ 355032 h 1422988"/>
              <a:gd name="connsiteX7" fmla="*/ 16116 w 2152079"/>
              <a:gd name="connsiteY7" fmla="*/ 497917 h 1422988"/>
              <a:gd name="connsiteX8" fmla="*/ 0 w 2152079"/>
              <a:gd name="connsiteY8" fmla="*/ 511214 h 1422988"/>
              <a:gd name="connsiteX9" fmla="*/ 0 w 2152079"/>
              <a:gd name="connsiteY9" fmla="*/ 93161 h 1422988"/>
              <a:gd name="connsiteX0" fmla="*/ 0 w 2152079"/>
              <a:gd name="connsiteY0" fmla="*/ 93161 h 1422988"/>
              <a:gd name="connsiteX1" fmla="*/ 1653298 w 2152079"/>
              <a:gd name="connsiteY1" fmla="*/ 741 h 1422988"/>
              <a:gd name="connsiteX2" fmla="*/ 2139327 w 2152079"/>
              <a:gd name="connsiteY2" fmla="*/ 1422988 h 1422988"/>
              <a:gd name="connsiteX3" fmla="*/ 1284060 w 2152079"/>
              <a:gd name="connsiteY3" fmla="*/ 1422988 h 1422988"/>
              <a:gd name="connsiteX4" fmla="*/ 1303526 w 2152079"/>
              <a:gd name="connsiteY4" fmla="*/ 1360280 h 1422988"/>
              <a:gd name="connsiteX5" fmla="*/ 1320523 w 2152079"/>
              <a:gd name="connsiteY5" fmla="*/ 1191668 h 1422988"/>
              <a:gd name="connsiteX6" fmla="*/ 483887 w 2152079"/>
              <a:gd name="connsiteY6" fmla="*/ 355032 h 1422988"/>
              <a:gd name="connsiteX7" fmla="*/ 16116 w 2152079"/>
              <a:gd name="connsiteY7" fmla="*/ 497917 h 1422988"/>
              <a:gd name="connsiteX8" fmla="*/ 0 w 2152079"/>
              <a:gd name="connsiteY8" fmla="*/ 511214 h 1422988"/>
              <a:gd name="connsiteX9" fmla="*/ 0 w 2152079"/>
              <a:gd name="connsiteY9" fmla="*/ 93161 h 1422988"/>
              <a:gd name="connsiteX0" fmla="*/ 0 w 2160459"/>
              <a:gd name="connsiteY0" fmla="*/ 93161 h 1422988"/>
              <a:gd name="connsiteX1" fmla="*/ 1653298 w 2160459"/>
              <a:gd name="connsiteY1" fmla="*/ 741 h 1422988"/>
              <a:gd name="connsiteX2" fmla="*/ 2139327 w 2160459"/>
              <a:gd name="connsiteY2" fmla="*/ 1422988 h 1422988"/>
              <a:gd name="connsiteX3" fmla="*/ 1284060 w 2160459"/>
              <a:gd name="connsiteY3" fmla="*/ 1422988 h 1422988"/>
              <a:gd name="connsiteX4" fmla="*/ 1303526 w 2160459"/>
              <a:gd name="connsiteY4" fmla="*/ 1360280 h 1422988"/>
              <a:gd name="connsiteX5" fmla="*/ 1320523 w 2160459"/>
              <a:gd name="connsiteY5" fmla="*/ 1191668 h 1422988"/>
              <a:gd name="connsiteX6" fmla="*/ 483887 w 2160459"/>
              <a:gd name="connsiteY6" fmla="*/ 355032 h 1422988"/>
              <a:gd name="connsiteX7" fmla="*/ 16116 w 2160459"/>
              <a:gd name="connsiteY7" fmla="*/ 497917 h 1422988"/>
              <a:gd name="connsiteX8" fmla="*/ 0 w 2160459"/>
              <a:gd name="connsiteY8" fmla="*/ 511214 h 1422988"/>
              <a:gd name="connsiteX9" fmla="*/ 0 w 2160459"/>
              <a:gd name="connsiteY9" fmla="*/ 93161 h 1422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60459" h="1422988">
                <a:moveTo>
                  <a:pt x="0" y="93161"/>
                </a:moveTo>
                <a:cubicBezTo>
                  <a:pt x="597309" y="16144"/>
                  <a:pt x="1117603" y="-4393"/>
                  <a:pt x="1653298" y="741"/>
                </a:cubicBezTo>
                <a:cubicBezTo>
                  <a:pt x="2039804" y="333626"/>
                  <a:pt x="2226540" y="980568"/>
                  <a:pt x="2139327" y="1422988"/>
                </a:cubicBezTo>
                <a:lnTo>
                  <a:pt x="1284060" y="1422988"/>
                </a:lnTo>
                <a:lnTo>
                  <a:pt x="1303526" y="1360280"/>
                </a:lnTo>
                <a:cubicBezTo>
                  <a:pt x="1314670" y="1305817"/>
                  <a:pt x="1320523" y="1249426"/>
                  <a:pt x="1320523" y="1191668"/>
                </a:cubicBezTo>
                <a:cubicBezTo>
                  <a:pt x="1320523" y="729607"/>
                  <a:pt x="945948" y="355032"/>
                  <a:pt x="483887" y="355032"/>
                </a:cubicBezTo>
                <a:cubicBezTo>
                  <a:pt x="310614" y="355032"/>
                  <a:pt x="149644" y="407707"/>
                  <a:pt x="16116" y="497917"/>
                </a:cubicBezTo>
                <a:lnTo>
                  <a:pt x="0" y="511214"/>
                </a:lnTo>
                <a:lnTo>
                  <a:pt x="0" y="93161"/>
                </a:ln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261" tIns="45631" rIns="91261" bIns="45631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698" dirty="0"/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id="{14643564-FB23-447A-A49C-D00C68476B9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1535" y="529426"/>
            <a:ext cx="7605118" cy="411163"/>
          </a:xfrm>
          <a:prstGeom prst="rect">
            <a:avLst/>
          </a:prstGeom>
        </p:spPr>
        <p:txBody>
          <a:bodyPr anchor="b"/>
          <a:lstStyle>
            <a:lvl1pPr marL="0" algn="ctr" defTabSz="912571" rtl="0" eaLnBrk="1" latinLnBrk="0" hangingPunct="1">
              <a:defRPr lang="pt-BR" sz="3194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1" name="Espaço Reservado para Texto 5">
            <a:extLst>
              <a:ext uri="{FF2B5EF4-FFF2-40B4-BE49-F238E27FC236}">
                <a16:creationId xmlns:a16="http://schemas.microsoft.com/office/drawing/2014/main" id="{86248FBA-2ECC-492E-806F-79B187547B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1535" y="972825"/>
            <a:ext cx="7605118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5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4087546005"/>
      </p:ext>
    </p:extLst>
  </p:cSld>
  <p:clrMapOvr>
    <a:masterClrMapping/>
  </p:clrMapOvr>
  <p:transition spd="med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EB830C7B-8E37-4522-8EC4-77124C99834D}"/>
              </a:ext>
            </a:extLst>
          </p:cNvPr>
          <p:cNvSpPr/>
          <p:nvPr userDrawn="1"/>
        </p:nvSpPr>
        <p:spPr>
          <a:xfrm rot="10800000">
            <a:off x="2129433" y="6187441"/>
            <a:ext cx="7909322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698" dirty="0"/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5888541" y="6474794"/>
            <a:ext cx="391107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5" name="Shape 18">
              <a:extLst>
                <a:ext uri="{FF2B5EF4-FFF2-40B4-BE49-F238E27FC236}">
                  <a16:creationId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4" dirty="0"/>
            </a:p>
          </p:txBody>
        </p:sp>
        <p:sp>
          <p:nvSpPr>
            <p:cNvPr id="6" name="Shape 19">
              <a:extLst>
                <a:ext uri="{FF2B5EF4-FFF2-40B4-BE49-F238E27FC236}">
                  <a16:creationId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4" dirty="0"/>
            </a:p>
          </p:txBody>
        </p:sp>
        <p:sp>
          <p:nvSpPr>
            <p:cNvPr id="7" name="Shape 20">
              <a:extLst>
                <a:ext uri="{FF2B5EF4-FFF2-40B4-BE49-F238E27FC236}">
                  <a16:creationId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4" dirty="0"/>
            </a:p>
          </p:txBody>
        </p:sp>
      </p:grpSp>
      <p:sp>
        <p:nvSpPr>
          <p:cNvPr id="8" name="Título 1">
            <a:extLst>
              <a:ext uri="{FF2B5EF4-FFF2-40B4-BE49-F238E27FC236}">
                <a16:creationId xmlns:a16="http://schemas.microsoft.com/office/drawing/2014/main" id="{6E078637-47D1-4E47-BDFF-E5F47C8176F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1535" y="529426"/>
            <a:ext cx="7605118" cy="411163"/>
          </a:xfrm>
          <a:prstGeom prst="rect">
            <a:avLst/>
          </a:prstGeom>
        </p:spPr>
        <p:txBody>
          <a:bodyPr anchor="b"/>
          <a:lstStyle>
            <a:lvl1pPr marL="0" algn="ctr" defTabSz="912571" rtl="0" eaLnBrk="1" latinLnBrk="0" hangingPunct="1">
              <a:defRPr lang="pt-BR" sz="3194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0" name="Espaço Reservado para Texto 5">
            <a:extLst>
              <a:ext uri="{FF2B5EF4-FFF2-40B4-BE49-F238E27FC236}">
                <a16:creationId xmlns:a16="http://schemas.microsoft.com/office/drawing/2014/main" id="{5B736190-DDAD-467E-B4A5-1A89B956676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1535" y="972825"/>
            <a:ext cx="7605118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95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18942723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2">
  <p:cSld name="12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FE094EEA-EAEB-FFD6-73B7-FC5E41864274}"/>
              </a:ext>
            </a:extLst>
          </p:cNvPr>
          <p:cNvGrpSpPr/>
          <p:nvPr userDrawn="1"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24892EAF-3D5D-849D-6AB4-7E663E89728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E50C13B5-BBEA-FD92-880A-AFFA2D3CC39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F0DAA6CD-2925-A4DA-54A5-3AA09B840C90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397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TELEMEDICINA STARBEM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6F26C4B7-9079-5447-9596-00F0216E759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524607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57A8993-C0F9-9427-9E00-E9E03F006C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1024" y="1122363"/>
            <a:ext cx="9126141" cy="2387600"/>
          </a:xfrm>
        </p:spPr>
        <p:txBody>
          <a:bodyPr anchor="b"/>
          <a:lstStyle>
            <a:lvl1pPr algn="ctr">
              <a:defRPr sz="5988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9EFC3362-1876-E92E-310D-07B8ADCE92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1024" y="3602038"/>
            <a:ext cx="9126141" cy="1655762"/>
          </a:xfrm>
        </p:spPr>
        <p:txBody>
          <a:bodyPr/>
          <a:lstStyle>
            <a:lvl1pPr marL="0" indent="0" algn="ctr">
              <a:buNone/>
              <a:defRPr sz="2395"/>
            </a:lvl1pPr>
            <a:lvl2pPr marL="456286" indent="0" algn="ctr">
              <a:buNone/>
              <a:defRPr sz="1996"/>
            </a:lvl2pPr>
            <a:lvl3pPr marL="912571" indent="0" algn="ctr">
              <a:buNone/>
              <a:defRPr sz="1796"/>
            </a:lvl3pPr>
            <a:lvl4pPr marL="1368857" indent="0" algn="ctr">
              <a:buNone/>
              <a:defRPr sz="1597"/>
            </a:lvl4pPr>
            <a:lvl5pPr marL="1825142" indent="0" algn="ctr">
              <a:buNone/>
              <a:defRPr sz="1597"/>
            </a:lvl5pPr>
            <a:lvl6pPr marL="2281428" indent="0" algn="ctr">
              <a:buNone/>
              <a:defRPr sz="1597"/>
            </a:lvl6pPr>
            <a:lvl7pPr marL="2737714" indent="0" algn="ctr">
              <a:buNone/>
              <a:defRPr sz="1597"/>
            </a:lvl7pPr>
            <a:lvl8pPr marL="3193999" indent="0" algn="ctr">
              <a:buNone/>
              <a:defRPr sz="1597"/>
            </a:lvl8pPr>
            <a:lvl9pPr marL="3650285" indent="0" algn="ctr">
              <a:buNone/>
              <a:defRPr sz="1597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ACD8CBE-EA5C-72BB-8FEE-9203E4CDA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6662D-BD1A-4341-B02D-9B3CE8366A84}" type="datetimeFigureOut">
              <a:rPr lang="pt-BR" smtClean="0"/>
              <a:t>05/06/2026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81CE9110-7676-F51F-06BB-293C5283C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9CFA4D0F-FF2D-B5EC-629F-ECDA71C80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FB462-CFAB-4581-94EE-49C7E21ECFDA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0296291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78BE4BE-42DA-325F-82AC-223A34035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89ECB38-DF56-B304-45E5-47A621F349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34A0767-D23F-8302-72E6-832BF23C7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6662D-BD1A-4341-B02D-9B3CE8366A84}" type="datetimeFigureOut">
              <a:rPr lang="pt-BR" smtClean="0"/>
              <a:t>05/06/2026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3D4C4BB-5905-60AE-4502-CA572EA17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7C5E4B48-00B6-2A66-9F65-A70A24BFE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FB462-CFAB-4581-94EE-49C7E21ECFDA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98568776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4D9E8D2-E478-5BC7-35D9-3E8132F6A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225" y="1709739"/>
            <a:ext cx="10495062" cy="2852737"/>
          </a:xfrm>
        </p:spPr>
        <p:txBody>
          <a:bodyPr anchor="b"/>
          <a:lstStyle>
            <a:lvl1pPr>
              <a:defRPr sz="5988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B04CC5D5-312F-3369-A81F-6995078B15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0225" y="4589464"/>
            <a:ext cx="10495062" cy="1500187"/>
          </a:xfrm>
        </p:spPr>
        <p:txBody>
          <a:bodyPr/>
          <a:lstStyle>
            <a:lvl1pPr marL="0" indent="0">
              <a:buNone/>
              <a:defRPr sz="2395">
                <a:solidFill>
                  <a:schemeClr val="tx1">
                    <a:tint val="82000"/>
                  </a:schemeClr>
                </a:solidFill>
              </a:defRPr>
            </a:lvl1pPr>
            <a:lvl2pPr marL="456286" indent="0">
              <a:buNone/>
              <a:defRPr sz="1996">
                <a:solidFill>
                  <a:schemeClr val="tx1">
                    <a:tint val="82000"/>
                  </a:schemeClr>
                </a:solidFill>
              </a:defRPr>
            </a:lvl2pPr>
            <a:lvl3pPr marL="912571" indent="0">
              <a:buNone/>
              <a:defRPr sz="1796">
                <a:solidFill>
                  <a:schemeClr val="tx1">
                    <a:tint val="82000"/>
                  </a:schemeClr>
                </a:solidFill>
              </a:defRPr>
            </a:lvl3pPr>
            <a:lvl4pPr marL="1368857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4pPr>
            <a:lvl5pPr marL="1825142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5pPr>
            <a:lvl6pPr marL="2281428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6pPr>
            <a:lvl7pPr marL="2737714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7pPr>
            <a:lvl8pPr marL="3193999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8pPr>
            <a:lvl9pPr marL="3650285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94F04357-AA09-C63B-8F3D-66BDB410F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6662D-BD1A-4341-B02D-9B3CE8366A84}" type="datetimeFigureOut">
              <a:rPr lang="pt-BR" smtClean="0"/>
              <a:t>05/06/2026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84099AB8-652A-59D3-3E37-87C63A1C1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865FD6B2-4E7E-A732-18D1-7AD5F3EF7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FB462-CFAB-4581-94EE-49C7E21ECFDA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849161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1DAF996-12B9-249C-2255-22FDB5ADD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F0777FE1-9E8A-1669-996D-E906F279C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6563" y="1825625"/>
            <a:ext cx="517148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B87ECAB3-8897-BBA9-41EE-593F1F851D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60145" y="1825625"/>
            <a:ext cx="517148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81D48C8C-9A5F-EFEE-6B2D-E7CCC211A6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6662D-BD1A-4341-B02D-9B3CE8366A84}" type="datetimeFigureOut">
              <a:rPr lang="pt-BR" smtClean="0"/>
              <a:t>05/06/2026</a:t>
            </a:fld>
            <a:endParaRPr lang="pt-BR" dirty="0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23ADF186-B242-ACE1-0CDF-7BA4AD1BF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5853619F-A8D4-62C4-960F-DE8F69D48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FB462-CFAB-4581-94EE-49C7E21ECFDA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85818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896DAC1-1DC2-3211-281B-7E7F64EE1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48" y="365126"/>
            <a:ext cx="10495062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9F2DCCAC-B438-41E3-799B-5FBC9077E2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149" y="1681163"/>
            <a:ext cx="5147713" cy="823912"/>
          </a:xfrm>
        </p:spPr>
        <p:txBody>
          <a:bodyPr anchor="b"/>
          <a:lstStyle>
            <a:lvl1pPr marL="0" indent="0">
              <a:buNone/>
              <a:defRPr sz="2395" b="1"/>
            </a:lvl1pPr>
            <a:lvl2pPr marL="456286" indent="0">
              <a:buNone/>
              <a:defRPr sz="1996" b="1"/>
            </a:lvl2pPr>
            <a:lvl3pPr marL="912571" indent="0">
              <a:buNone/>
              <a:defRPr sz="1796" b="1"/>
            </a:lvl3pPr>
            <a:lvl4pPr marL="1368857" indent="0">
              <a:buNone/>
              <a:defRPr sz="1597" b="1"/>
            </a:lvl4pPr>
            <a:lvl5pPr marL="1825142" indent="0">
              <a:buNone/>
              <a:defRPr sz="1597" b="1"/>
            </a:lvl5pPr>
            <a:lvl6pPr marL="2281428" indent="0">
              <a:buNone/>
              <a:defRPr sz="1597" b="1"/>
            </a:lvl6pPr>
            <a:lvl7pPr marL="2737714" indent="0">
              <a:buNone/>
              <a:defRPr sz="1597" b="1"/>
            </a:lvl7pPr>
            <a:lvl8pPr marL="3193999" indent="0">
              <a:buNone/>
              <a:defRPr sz="1597" b="1"/>
            </a:lvl8pPr>
            <a:lvl9pPr marL="3650285" indent="0">
              <a:buNone/>
              <a:defRPr sz="1597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DA8FA50E-F570-562A-A448-8A14E2B522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149" y="2505075"/>
            <a:ext cx="5147713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B837220C-01AF-52D3-7C9D-CA1D2061B0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0145" y="1681163"/>
            <a:ext cx="5173065" cy="823912"/>
          </a:xfrm>
        </p:spPr>
        <p:txBody>
          <a:bodyPr anchor="b"/>
          <a:lstStyle>
            <a:lvl1pPr marL="0" indent="0">
              <a:buNone/>
              <a:defRPr sz="2395" b="1"/>
            </a:lvl1pPr>
            <a:lvl2pPr marL="456286" indent="0">
              <a:buNone/>
              <a:defRPr sz="1996" b="1"/>
            </a:lvl2pPr>
            <a:lvl3pPr marL="912571" indent="0">
              <a:buNone/>
              <a:defRPr sz="1796" b="1"/>
            </a:lvl3pPr>
            <a:lvl4pPr marL="1368857" indent="0">
              <a:buNone/>
              <a:defRPr sz="1597" b="1"/>
            </a:lvl4pPr>
            <a:lvl5pPr marL="1825142" indent="0">
              <a:buNone/>
              <a:defRPr sz="1597" b="1"/>
            </a:lvl5pPr>
            <a:lvl6pPr marL="2281428" indent="0">
              <a:buNone/>
              <a:defRPr sz="1597" b="1"/>
            </a:lvl6pPr>
            <a:lvl7pPr marL="2737714" indent="0">
              <a:buNone/>
              <a:defRPr sz="1597" b="1"/>
            </a:lvl7pPr>
            <a:lvl8pPr marL="3193999" indent="0">
              <a:buNone/>
              <a:defRPr sz="1597" b="1"/>
            </a:lvl8pPr>
            <a:lvl9pPr marL="3650285" indent="0">
              <a:buNone/>
              <a:defRPr sz="1597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FCCB7C35-F6C7-46D7-A66C-D1841851B0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0145" y="2505075"/>
            <a:ext cx="5173065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2850D51E-195F-CD4D-17F5-004E2BB39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6662D-BD1A-4341-B02D-9B3CE8366A84}" type="datetimeFigureOut">
              <a:rPr lang="pt-BR" smtClean="0"/>
              <a:t>05/06/2026</a:t>
            </a:fld>
            <a:endParaRPr lang="pt-BR" dirty="0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C75EBD79-7B8E-D1C2-902E-A59408FAA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94CC1783-7856-9657-43BC-E3ED3586D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FB462-CFAB-4581-94EE-49C7E21ECFDA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1119607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86ABB56-365F-A3C8-6084-8D1D13404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C964C304-3C78-EEC5-0023-509AF3B95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6662D-BD1A-4341-B02D-9B3CE8366A84}" type="datetimeFigureOut">
              <a:rPr lang="pt-BR" smtClean="0"/>
              <a:t>05/06/2026</a:t>
            </a:fld>
            <a:endParaRPr lang="pt-BR" dirty="0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C76F8FC1-538D-F6FF-86C1-C6863DD82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9A12335B-61A6-1090-D05E-267AD7E5B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FB462-CFAB-4581-94EE-49C7E21ECFDA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92244435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08E26946-C5A0-7AB2-FAB9-D19894EA6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6662D-BD1A-4341-B02D-9B3CE8366A84}" type="datetimeFigureOut">
              <a:rPr lang="pt-BR" smtClean="0"/>
              <a:t>05/06/2026</a:t>
            </a:fld>
            <a:endParaRPr lang="pt-BR" dirty="0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34C99387-75F2-E723-83DA-6E01FB42D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01F5186-1BC6-CB62-CFDA-BF1D40773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FB462-CFAB-4581-94EE-49C7E21ECFDA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00063439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6EF1A60-5C2B-08EE-7464-F8AFBF8D2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48" y="457200"/>
            <a:ext cx="3924557" cy="1600200"/>
          </a:xfrm>
        </p:spPr>
        <p:txBody>
          <a:bodyPr anchor="b"/>
          <a:lstStyle>
            <a:lvl1pPr>
              <a:defRPr sz="3194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2349382C-15EA-C068-0EDF-B7CADF31F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3065" y="987426"/>
            <a:ext cx="6160145" cy="4873625"/>
          </a:xfrm>
        </p:spPr>
        <p:txBody>
          <a:bodyPr/>
          <a:lstStyle>
            <a:lvl1pPr>
              <a:defRPr sz="3194"/>
            </a:lvl1pPr>
            <a:lvl2pPr>
              <a:defRPr sz="2794"/>
            </a:lvl2pPr>
            <a:lvl3pPr>
              <a:defRPr sz="2395"/>
            </a:lvl3pPr>
            <a:lvl4pPr>
              <a:defRPr sz="1996"/>
            </a:lvl4pPr>
            <a:lvl5pPr>
              <a:defRPr sz="1996"/>
            </a:lvl5pPr>
            <a:lvl6pPr>
              <a:defRPr sz="1996"/>
            </a:lvl6pPr>
            <a:lvl7pPr>
              <a:defRPr sz="1996"/>
            </a:lvl7pPr>
            <a:lvl8pPr>
              <a:defRPr sz="1996"/>
            </a:lvl8pPr>
            <a:lvl9pPr>
              <a:defRPr sz="1996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48F2E365-32F2-2252-430D-22249FED01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148" y="2057400"/>
            <a:ext cx="3924557" cy="3811588"/>
          </a:xfrm>
        </p:spPr>
        <p:txBody>
          <a:bodyPr/>
          <a:lstStyle>
            <a:lvl1pPr marL="0" indent="0">
              <a:buNone/>
              <a:defRPr sz="1597"/>
            </a:lvl1pPr>
            <a:lvl2pPr marL="456286" indent="0">
              <a:buNone/>
              <a:defRPr sz="1397"/>
            </a:lvl2pPr>
            <a:lvl3pPr marL="912571" indent="0">
              <a:buNone/>
              <a:defRPr sz="1198"/>
            </a:lvl3pPr>
            <a:lvl4pPr marL="1368857" indent="0">
              <a:buNone/>
              <a:defRPr sz="998"/>
            </a:lvl4pPr>
            <a:lvl5pPr marL="1825142" indent="0">
              <a:buNone/>
              <a:defRPr sz="998"/>
            </a:lvl5pPr>
            <a:lvl6pPr marL="2281428" indent="0">
              <a:buNone/>
              <a:defRPr sz="998"/>
            </a:lvl6pPr>
            <a:lvl7pPr marL="2737714" indent="0">
              <a:buNone/>
              <a:defRPr sz="998"/>
            </a:lvl7pPr>
            <a:lvl8pPr marL="3193999" indent="0">
              <a:buNone/>
              <a:defRPr sz="998"/>
            </a:lvl8pPr>
            <a:lvl9pPr marL="3650285" indent="0">
              <a:buNone/>
              <a:defRPr sz="998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10041EE5-EF84-FD7F-7E7A-95935343A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6662D-BD1A-4341-B02D-9B3CE8366A84}" type="datetimeFigureOut">
              <a:rPr lang="pt-BR" smtClean="0"/>
              <a:t>05/06/2026</a:t>
            </a:fld>
            <a:endParaRPr lang="pt-BR" dirty="0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9F4642EA-DE51-5077-151D-1B1A38DBFC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9CBB09E2-30EE-D357-3A09-7DDC1AF6B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FB462-CFAB-4581-94EE-49C7E21ECFDA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3434291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0701CB8-4501-3FED-6C26-83660C8FC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48" y="457200"/>
            <a:ext cx="3924557" cy="1600200"/>
          </a:xfrm>
        </p:spPr>
        <p:txBody>
          <a:bodyPr anchor="b"/>
          <a:lstStyle>
            <a:lvl1pPr>
              <a:defRPr sz="3194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688CCC3E-F782-F0BB-1A71-00F1AF1ACD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73065" y="987426"/>
            <a:ext cx="6160145" cy="4873625"/>
          </a:xfrm>
        </p:spPr>
        <p:txBody>
          <a:bodyPr/>
          <a:lstStyle>
            <a:lvl1pPr marL="0" indent="0">
              <a:buNone/>
              <a:defRPr sz="3194"/>
            </a:lvl1pPr>
            <a:lvl2pPr marL="456286" indent="0">
              <a:buNone/>
              <a:defRPr sz="2794"/>
            </a:lvl2pPr>
            <a:lvl3pPr marL="912571" indent="0">
              <a:buNone/>
              <a:defRPr sz="2395"/>
            </a:lvl3pPr>
            <a:lvl4pPr marL="1368857" indent="0">
              <a:buNone/>
              <a:defRPr sz="1996"/>
            </a:lvl4pPr>
            <a:lvl5pPr marL="1825142" indent="0">
              <a:buNone/>
              <a:defRPr sz="1996"/>
            </a:lvl5pPr>
            <a:lvl6pPr marL="2281428" indent="0">
              <a:buNone/>
              <a:defRPr sz="1996"/>
            </a:lvl6pPr>
            <a:lvl7pPr marL="2737714" indent="0">
              <a:buNone/>
              <a:defRPr sz="1996"/>
            </a:lvl7pPr>
            <a:lvl8pPr marL="3193999" indent="0">
              <a:buNone/>
              <a:defRPr sz="1996"/>
            </a:lvl8pPr>
            <a:lvl9pPr marL="3650285" indent="0">
              <a:buNone/>
              <a:defRPr sz="1996"/>
            </a:lvl9pPr>
          </a:lstStyle>
          <a:p>
            <a:endParaRPr lang="pt-BR" dirty="0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E4A37FBE-865A-A88D-B919-D7A8CC2A35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148" y="2057400"/>
            <a:ext cx="3924557" cy="3811588"/>
          </a:xfrm>
        </p:spPr>
        <p:txBody>
          <a:bodyPr/>
          <a:lstStyle>
            <a:lvl1pPr marL="0" indent="0">
              <a:buNone/>
              <a:defRPr sz="1597"/>
            </a:lvl1pPr>
            <a:lvl2pPr marL="456286" indent="0">
              <a:buNone/>
              <a:defRPr sz="1397"/>
            </a:lvl2pPr>
            <a:lvl3pPr marL="912571" indent="0">
              <a:buNone/>
              <a:defRPr sz="1198"/>
            </a:lvl3pPr>
            <a:lvl4pPr marL="1368857" indent="0">
              <a:buNone/>
              <a:defRPr sz="998"/>
            </a:lvl4pPr>
            <a:lvl5pPr marL="1825142" indent="0">
              <a:buNone/>
              <a:defRPr sz="998"/>
            </a:lvl5pPr>
            <a:lvl6pPr marL="2281428" indent="0">
              <a:buNone/>
              <a:defRPr sz="998"/>
            </a:lvl6pPr>
            <a:lvl7pPr marL="2737714" indent="0">
              <a:buNone/>
              <a:defRPr sz="998"/>
            </a:lvl7pPr>
            <a:lvl8pPr marL="3193999" indent="0">
              <a:buNone/>
              <a:defRPr sz="998"/>
            </a:lvl8pPr>
            <a:lvl9pPr marL="3650285" indent="0">
              <a:buNone/>
              <a:defRPr sz="998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04755679-2391-2AAF-36BD-147B2A393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6662D-BD1A-4341-B02D-9B3CE8366A84}" type="datetimeFigureOut">
              <a:rPr lang="pt-BR" smtClean="0"/>
              <a:t>05/06/2026</a:t>
            </a:fld>
            <a:endParaRPr lang="pt-BR" dirty="0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51ABB4B0-4AD3-141C-EA2D-8578A3B31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AEC460E8-9301-BD7F-26F7-4B704C72D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FB462-CFAB-4581-94EE-49C7E21ECFDA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20137306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CCF8054-FCFA-CCA4-6C82-759470894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D12F655F-14DA-9532-54DF-3EC3A9D811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4D0185D8-5B1E-34B2-58E1-E6C991EAD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6662D-BD1A-4341-B02D-9B3CE8366A84}" type="datetimeFigureOut">
              <a:rPr lang="pt-BR" smtClean="0"/>
              <a:t>05/06/2026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E87DBBC-7040-3C00-4405-7F930B281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E5A69DF-501C-C185-8F9F-5D264B346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FB462-CFAB-4581-94EE-49C7E21ECFDA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1873620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EA1A293A-FAFE-2D1C-BFD1-6F68D8D68B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07859" y="365125"/>
            <a:ext cx="2623766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5BEC9C9D-4CD2-F1FF-3FE8-9A2419650D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6563" y="365125"/>
            <a:ext cx="7719194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B16EA784-1947-E28B-8493-35A4C3FE2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6662D-BD1A-4341-B02D-9B3CE8366A84}" type="datetimeFigureOut">
              <a:rPr lang="pt-BR" smtClean="0"/>
              <a:t>05/06/2026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31CEEDD-584B-BF6A-46F7-F8588DE29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801F582-336B-97DD-4D5B-9AE04D49C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FB462-CFAB-4581-94EE-49C7E21ECFDA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153065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 hasCustomPrompt="1"/>
          </p:nvPr>
        </p:nvSpPr>
        <p:spPr>
          <a:xfrm>
            <a:off x="5580255" y="1679574"/>
            <a:ext cx="4876782" cy="5178426"/>
          </a:xfrm>
          <a:custGeom>
            <a:avLst/>
            <a:gdLst>
              <a:gd name="connsiteX0" fmla="*/ 0 w 4886325"/>
              <a:gd name="connsiteY0" fmla="*/ 0 h 5178426"/>
              <a:gd name="connsiteX1" fmla="*/ 4886325 w 4886325"/>
              <a:gd name="connsiteY1" fmla="*/ 0 h 5178426"/>
              <a:gd name="connsiteX2" fmla="*/ 4886325 w 4886325"/>
              <a:gd name="connsiteY2" fmla="*/ 5178426 h 5178426"/>
              <a:gd name="connsiteX3" fmla="*/ 0 w 4886325"/>
              <a:gd name="connsiteY3" fmla="*/ 5178426 h 5178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6325" h="5178426">
                <a:moveTo>
                  <a:pt x="0" y="0"/>
                </a:moveTo>
                <a:lnTo>
                  <a:pt x="4886325" y="0"/>
                </a:lnTo>
                <a:lnTo>
                  <a:pt x="4886325" y="5178426"/>
                </a:lnTo>
                <a:lnTo>
                  <a:pt x="0" y="517842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497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332466219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4601096" y="2387600"/>
            <a:ext cx="3232175" cy="4470400"/>
          </a:xfrm>
          <a:custGeom>
            <a:avLst/>
            <a:gdLst>
              <a:gd name="connsiteX0" fmla="*/ 0 w 3238500"/>
              <a:gd name="connsiteY0" fmla="*/ 0 h 4470400"/>
              <a:gd name="connsiteX1" fmla="*/ 3238500 w 3238500"/>
              <a:gd name="connsiteY1" fmla="*/ 0 h 4470400"/>
              <a:gd name="connsiteX2" fmla="*/ 3238500 w 3238500"/>
              <a:gd name="connsiteY2" fmla="*/ 4470400 h 4470400"/>
              <a:gd name="connsiteX3" fmla="*/ 0 w 3238500"/>
              <a:gd name="connsiteY3" fmla="*/ 4470400 h 447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38500" h="4470400">
                <a:moveTo>
                  <a:pt x="0" y="0"/>
                </a:moveTo>
                <a:lnTo>
                  <a:pt x="3238500" y="0"/>
                </a:lnTo>
                <a:lnTo>
                  <a:pt x="3238500" y="4470400"/>
                </a:lnTo>
                <a:lnTo>
                  <a:pt x="0" y="44704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497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418831635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6">
            <a:extLst>
              <a:ext uri="{FF2B5EF4-FFF2-40B4-BE49-F238E27FC236}">
                <a16:creationId xmlns:a16="http://schemas.microsoft.com/office/drawing/2014/main" id="{21E57078-6BA0-F761-9466-D802EEC9FF41}"/>
              </a:ext>
            </a:extLst>
          </p:cNvPr>
          <p:cNvGrpSpPr/>
          <p:nvPr userDrawn="1"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4" name="Retângulo: Cantos Arredondados 15">
              <a:extLst>
                <a:ext uri="{FF2B5EF4-FFF2-40B4-BE49-F238E27FC236}">
                  <a16:creationId xmlns:a16="http://schemas.microsoft.com/office/drawing/2014/main" id="{8B092A6F-AC6D-E411-FF9E-E46B8767743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5" name="Gráfico 16">
              <a:extLst>
                <a:ext uri="{FF2B5EF4-FFF2-40B4-BE49-F238E27FC236}">
                  <a16:creationId xmlns:a16="http://schemas.microsoft.com/office/drawing/2014/main" id="{93C59340-6986-2E7B-C818-B32DA3BE4EC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FAFFAFDF-2F8C-B528-CC32-EB7182BB1158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397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TELEMEDICINA STARBEM</a:t>
              </a:r>
            </a:p>
          </p:txBody>
        </p:sp>
        <p:pic>
          <p:nvPicPr>
            <p:cNvPr id="21" name="Graphic 10">
              <a:extLst>
                <a:ext uri="{FF2B5EF4-FFF2-40B4-BE49-F238E27FC236}">
                  <a16:creationId xmlns:a16="http://schemas.microsoft.com/office/drawing/2014/main" id="{33D49C02-E3FF-E37B-09F0-8582A0CF4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sp>
        <p:nvSpPr>
          <p:cNvPr id="7" name="CaixaDeTexto 11">
            <a:extLst>
              <a:ext uri="{FF2B5EF4-FFF2-40B4-BE49-F238E27FC236}">
                <a16:creationId xmlns:a16="http://schemas.microsoft.com/office/drawing/2014/main" id="{727DD4F9-40B2-7617-08F1-B1F1517C2C41}"/>
              </a:ext>
            </a:extLst>
          </p:cNvPr>
          <p:cNvSpPr txBox="1"/>
          <p:nvPr userDrawn="1"/>
        </p:nvSpPr>
        <p:spPr>
          <a:xfrm>
            <a:off x="7106646" y="1754388"/>
            <a:ext cx="3453498" cy="583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194" b="1" dirty="0">
                <a:solidFill>
                  <a:schemeClr val="bg1"/>
                </a:solidFill>
                <a:latin typeface="AMX" pitchFamily="2" charset="0"/>
              </a:rPr>
              <a:t>O que vamos ver:</a:t>
            </a:r>
          </a:p>
        </p:txBody>
      </p:sp>
      <p:pic>
        <p:nvPicPr>
          <p:cNvPr id="22" name="Imagem 21">
            <a:extLst>
              <a:ext uri="{FF2B5EF4-FFF2-40B4-BE49-F238E27FC236}">
                <a16:creationId xmlns:a16="http://schemas.microsoft.com/office/drawing/2014/main" id="{28D2BA70-A2DB-6FA7-59DF-F373FBC3CD4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4107" b="4107"/>
          <a:stretch/>
        </p:blipFill>
        <p:spPr>
          <a:xfrm>
            <a:off x="206088" y="682642"/>
            <a:ext cx="11782044" cy="6035876"/>
          </a:xfrm>
          <a:prstGeom prst="roundRect">
            <a:avLst>
              <a:gd name="adj" fmla="val 4388"/>
            </a:avLst>
          </a:prstGeom>
        </p:spPr>
      </p:pic>
      <p:sp>
        <p:nvSpPr>
          <p:cNvPr id="23" name="Forma Livre 22">
            <a:extLst>
              <a:ext uri="{FF2B5EF4-FFF2-40B4-BE49-F238E27FC236}">
                <a16:creationId xmlns:a16="http://schemas.microsoft.com/office/drawing/2014/main" id="{AA65C8C3-802E-51DB-797D-CDB02B763D1B}"/>
              </a:ext>
            </a:extLst>
          </p:cNvPr>
          <p:cNvSpPr/>
          <p:nvPr userDrawn="1"/>
        </p:nvSpPr>
        <p:spPr>
          <a:xfrm>
            <a:off x="4926307" y="839198"/>
            <a:ext cx="7035793" cy="4700629"/>
          </a:xfrm>
          <a:custGeom>
            <a:avLst/>
            <a:gdLst>
              <a:gd name="csX0" fmla="*/ 1822012 w 7052727"/>
              <a:gd name="csY0" fmla="*/ 0 h 4700629"/>
              <a:gd name="csX1" fmla="*/ 7052727 w 7052727"/>
              <a:gd name="csY1" fmla="*/ 0 h 4700629"/>
              <a:gd name="csX2" fmla="*/ 7052727 w 7052727"/>
              <a:gd name="csY2" fmla="*/ 1478277 h 4700629"/>
              <a:gd name="csX3" fmla="*/ 1811225 w 7052727"/>
              <a:gd name="csY3" fmla="*/ 1478277 h 4700629"/>
              <a:gd name="csX4" fmla="*/ 1403955 w 7052727"/>
              <a:gd name="csY4" fmla="*/ 1885547 h 4700629"/>
              <a:gd name="csX5" fmla="*/ 1403955 w 7052727"/>
              <a:gd name="csY5" fmla="*/ 2902784 h 4700629"/>
              <a:gd name="csX6" fmla="*/ 542451 w 7052727"/>
              <a:gd name="csY6" fmla="*/ 3065274 h 4700629"/>
              <a:gd name="csX7" fmla="*/ 514170 w 7052727"/>
              <a:gd name="csY7" fmla="*/ 3098268 h 4700629"/>
              <a:gd name="csX8" fmla="*/ 500030 w 7052727"/>
              <a:gd name="csY8" fmla="*/ 3140689 h 4700629"/>
              <a:gd name="csX9" fmla="*/ 467036 w 7052727"/>
              <a:gd name="csY9" fmla="*/ 3263237 h 4700629"/>
              <a:gd name="csX10" fmla="*/ 82935 w 7052727"/>
              <a:gd name="csY10" fmla="*/ 4696589 h 4700629"/>
              <a:gd name="csX11" fmla="*/ 0 w 7052727"/>
              <a:gd name="csY11" fmla="*/ 4700629 h 4700629"/>
              <a:gd name="csX12" fmla="*/ 0 w 7052727"/>
              <a:gd name="csY12" fmla="*/ 1822012 h 4700629"/>
              <a:gd name="csX13" fmla="*/ 1822012 w 7052727"/>
              <a:gd name="csY13" fmla="*/ 0 h 470062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</a:cxnLst>
            <a:rect l="l" t="t" r="r" b="b"/>
            <a:pathLst>
              <a:path w="7052727" h="4700629">
                <a:moveTo>
                  <a:pt x="1822012" y="0"/>
                </a:moveTo>
                <a:lnTo>
                  <a:pt x="7052727" y="0"/>
                </a:lnTo>
                <a:lnTo>
                  <a:pt x="7052727" y="1478277"/>
                </a:lnTo>
                <a:lnTo>
                  <a:pt x="1811225" y="1478277"/>
                </a:lnTo>
                <a:cubicBezTo>
                  <a:pt x="1586296" y="1478277"/>
                  <a:pt x="1403955" y="1660618"/>
                  <a:pt x="1403955" y="1885547"/>
                </a:cubicBezTo>
                <a:lnTo>
                  <a:pt x="1403955" y="2902784"/>
                </a:lnTo>
                <a:lnTo>
                  <a:pt x="542451" y="3065274"/>
                </a:lnTo>
                <a:lnTo>
                  <a:pt x="514170" y="3098268"/>
                </a:lnTo>
                <a:lnTo>
                  <a:pt x="500030" y="3140689"/>
                </a:lnTo>
                <a:lnTo>
                  <a:pt x="467036" y="3263237"/>
                </a:lnTo>
                <a:lnTo>
                  <a:pt x="82935" y="4696589"/>
                </a:lnTo>
                <a:lnTo>
                  <a:pt x="0" y="4700629"/>
                </a:lnTo>
                <a:lnTo>
                  <a:pt x="0" y="1822012"/>
                </a:lnTo>
                <a:cubicBezTo>
                  <a:pt x="0" y="815743"/>
                  <a:pt x="815743" y="0"/>
                  <a:pt x="182201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0"/>
                  <a:alpha val="61880"/>
                </a:schemeClr>
              </a:gs>
              <a:gs pos="99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 dirty="0"/>
          </a:p>
        </p:txBody>
      </p:sp>
      <p:sp>
        <p:nvSpPr>
          <p:cNvPr id="24" name="CaixaDeTexto 11">
            <a:extLst>
              <a:ext uri="{FF2B5EF4-FFF2-40B4-BE49-F238E27FC236}">
                <a16:creationId xmlns:a16="http://schemas.microsoft.com/office/drawing/2014/main" id="{C8F0266C-4DB1-DD8E-97DF-26829F42EDD5}"/>
              </a:ext>
            </a:extLst>
          </p:cNvPr>
          <p:cNvSpPr txBox="1"/>
          <p:nvPr userDrawn="1"/>
        </p:nvSpPr>
        <p:spPr>
          <a:xfrm>
            <a:off x="7155066" y="1343077"/>
            <a:ext cx="3453498" cy="583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194" b="1" dirty="0">
                <a:solidFill>
                  <a:schemeClr val="bg1"/>
                </a:solidFill>
                <a:latin typeface="AMX" pitchFamily="2" charset="0"/>
              </a:rPr>
              <a:t>O que vamos ver:</a:t>
            </a:r>
          </a:p>
        </p:txBody>
      </p:sp>
    </p:spTree>
    <p:extLst>
      <p:ext uri="{BB962C8B-B14F-4D97-AF65-F5344CB8AC3E}">
        <p14:creationId xmlns:p14="http://schemas.microsoft.com/office/powerpoint/2010/main" val="2987547113"/>
      </p:ext>
    </p:extLst>
  </p:cSld>
  <p:clrMapOvr>
    <a:masterClrMapping/>
  </p:clrMapOvr>
  <p:transition spd="med">
    <p:fade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2">
  <p:cSld name="12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FE094EEA-EAEB-FFD6-73B7-FC5E41864274}"/>
              </a:ext>
            </a:extLst>
          </p:cNvPr>
          <p:cNvGrpSpPr/>
          <p:nvPr userDrawn="1"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24892EAF-3D5D-849D-6AB4-7E663E89728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E50C13B5-BBEA-FD92-880A-AFFA2D3CC39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F0DAA6CD-2925-A4DA-54A5-3AA09B840C90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397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TELEMEDICINA STARBEM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6F26C4B7-9079-5447-9596-00F0216E759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304806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2">
  <p:cSld name="12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FE094EEA-EAEB-FFD6-73B7-FC5E41864274}"/>
              </a:ext>
            </a:extLst>
          </p:cNvPr>
          <p:cNvGrpSpPr/>
          <p:nvPr userDrawn="1"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24892EAF-3D5D-849D-6AB4-7E663E89728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E50C13B5-BBEA-FD92-880A-AFFA2D3CC39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F0DAA6CD-2925-A4DA-54A5-3AA09B840C90}"/>
                </a:ext>
              </a:extLst>
            </p:cNvPr>
            <p:cNvSpPr txBox="1"/>
            <p:nvPr/>
          </p:nvSpPr>
          <p:spPr>
            <a:xfrm>
              <a:off x="5624440" y="220664"/>
              <a:ext cx="943126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397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STARBEM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6F26C4B7-9079-5447-9596-00F0216E759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647981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0338527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32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6">
            <a:extLst>
              <a:ext uri="{FF2B5EF4-FFF2-40B4-BE49-F238E27FC236}">
                <a16:creationId xmlns:a16="http://schemas.microsoft.com/office/drawing/2014/main" id="{21E57078-6BA0-F761-9466-D802EEC9FF41}"/>
              </a:ext>
            </a:extLst>
          </p:cNvPr>
          <p:cNvGrpSpPr/>
          <p:nvPr userDrawn="1"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4" name="Retângulo: Cantos Arredondados 15">
              <a:extLst>
                <a:ext uri="{FF2B5EF4-FFF2-40B4-BE49-F238E27FC236}">
                  <a16:creationId xmlns:a16="http://schemas.microsoft.com/office/drawing/2014/main" id="{8B092A6F-AC6D-E411-FF9E-E46B8767743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5" name="Gráfico 16">
              <a:extLst>
                <a:ext uri="{FF2B5EF4-FFF2-40B4-BE49-F238E27FC236}">
                  <a16:creationId xmlns:a16="http://schemas.microsoft.com/office/drawing/2014/main" id="{93C59340-6986-2E7B-C818-B32DA3BE4EC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FAFFAFDF-2F8C-B528-CC32-EB7182BB1158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397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TELEMEDICINA STARBEM</a:t>
              </a:r>
            </a:p>
          </p:txBody>
        </p:sp>
        <p:pic>
          <p:nvPicPr>
            <p:cNvPr id="21" name="Graphic 10">
              <a:extLst>
                <a:ext uri="{FF2B5EF4-FFF2-40B4-BE49-F238E27FC236}">
                  <a16:creationId xmlns:a16="http://schemas.microsoft.com/office/drawing/2014/main" id="{33D49C02-E3FF-E37B-09F0-8582A0CF4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sp>
        <p:nvSpPr>
          <p:cNvPr id="7" name="CaixaDeTexto 11">
            <a:extLst>
              <a:ext uri="{FF2B5EF4-FFF2-40B4-BE49-F238E27FC236}">
                <a16:creationId xmlns:a16="http://schemas.microsoft.com/office/drawing/2014/main" id="{727DD4F9-40B2-7617-08F1-B1F1517C2C41}"/>
              </a:ext>
            </a:extLst>
          </p:cNvPr>
          <p:cNvSpPr txBox="1"/>
          <p:nvPr userDrawn="1"/>
        </p:nvSpPr>
        <p:spPr>
          <a:xfrm>
            <a:off x="7106646" y="1754388"/>
            <a:ext cx="3453498" cy="583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194" b="1" dirty="0">
                <a:solidFill>
                  <a:schemeClr val="bg1"/>
                </a:solidFill>
                <a:latin typeface="AMX" pitchFamily="2" charset="0"/>
              </a:rPr>
              <a:t>O que vamos ver:</a:t>
            </a: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B8987315-E403-4FF8-9F6F-746FA4D61F7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4107" b="4107"/>
          <a:stretch/>
        </p:blipFill>
        <p:spPr>
          <a:xfrm>
            <a:off x="206088" y="682642"/>
            <a:ext cx="11782044" cy="6035876"/>
          </a:xfrm>
          <a:prstGeom prst="roundRect">
            <a:avLst>
              <a:gd name="adj" fmla="val 4388"/>
            </a:avLst>
          </a:prstGeom>
        </p:spPr>
      </p:pic>
      <p:sp>
        <p:nvSpPr>
          <p:cNvPr id="9" name="Forma Livre 8">
            <a:extLst>
              <a:ext uri="{FF2B5EF4-FFF2-40B4-BE49-F238E27FC236}">
                <a16:creationId xmlns:a16="http://schemas.microsoft.com/office/drawing/2014/main" id="{10B4DC7C-CFC3-A5A3-8418-55B0A70B7848}"/>
              </a:ext>
            </a:extLst>
          </p:cNvPr>
          <p:cNvSpPr/>
          <p:nvPr userDrawn="1"/>
        </p:nvSpPr>
        <p:spPr>
          <a:xfrm>
            <a:off x="4926307" y="839198"/>
            <a:ext cx="7035793" cy="4700629"/>
          </a:xfrm>
          <a:custGeom>
            <a:avLst/>
            <a:gdLst>
              <a:gd name="csX0" fmla="*/ 1822012 w 7052727"/>
              <a:gd name="csY0" fmla="*/ 0 h 4700629"/>
              <a:gd name="csX1" fmla="*/ 7052727 w 7052727"/>
              <a:gd name="csY1" fmla="*/ 0 h 4700629"/>
              <a:gd name="csX2" fmla="*/ 7052727 w 7052727"/>
              <a:gd name="csY2" fmla="*/ 1478277 h 4700629"/>
              <a:gd name="csX3" fmla="*/ 1811225 w 7052727"/>
              <a:gd name="csY3" fmla="*/ 1478277 h 4700629"/>
              <a:gd name="csX4" fmla="*/ 1403955 w 7052727"/>
              <a:gd name="csY4" fmla="*/ 1885547 h 4700629"/>
              <a:gd name="csX5" fmla="*/ 1403955 w 7052727"/>
              <a:gd name="csY5" fmla="*/ 2902784 h 4700629"/>
              <a:gd name="csX6" fmla="*/ 542451 w 7052727"/>
              <a:gd name="csY6" fmla="*/ 3065274 h 4700629"/>
              <a:gd name="csX7" fmla="*/ 514170 w 7052727"/>
              <a:gd name="csY7" fmla="*/ 3098268 h 4700629"/>
              <a:gd name="csX8" fmla="*/ 500030 w 7052727"/>
              <a:gd name="csY8" fmla="*/ 3140689 h 4700629"/>
              <a:gd name="csX9" fmla="*/ 467036 w 7052727"/>
              <a:gd name="csY9" fmla="*/ 3263237 h 4700629"/>
              <a:gd name="csX10" fmla="*/ 82935 w 7052727"/>
              <a:gd name="csY10" fmla="*/ 4696589 h 4700629"/>
              <a:gd name="csX11" fmla="*/ 0 w 7052727"/>
              <a:gd name="csY11" fmla="*/ 4700629 h 4700629"/>
              <a:gd name="csX12" fmla="*/ 0 w 7052727"/>
              <a:gd name="csY12" fmla="*/ 1822012 h 4700629"/>
              <a:gd name="csX13" fmla="*/ 1822012 w 7052727"/>
              <a:gd name="csY13" fmla="*/ 0 h 470062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</a:cxnLst>
            <a:rect l="l" t="t" r="r" b="b"/>
            <a:pathLst>
              <a:path w="7052727" h="4700629">
                <a:moveTo>
                  <a:pt x="1822012" y="0"/>
                </a:moveTo>
                <a:lnTo>
                  <a:pt x="7052727" y="0"/>
                </a:lnTo>
                <a:lnTo>
                  <a:pt x="7052727" y="1478277"/>
                </a:lnTo>
                <a:lnTo>
                  <a:pt x="1811225" y="1478277"/>
                </a:lnTo>
                <a:cubicBezTo>
                  <a:pt x="1586296" y="1478277"/>
                  <a:pt x="1403955" y="1660618"/>
                  <a:pt x="1403955" y="1885547"/>
                </a:cubicBezTo>
                <a:lnTo>
                  <a:pt x="1403955" y="2902784"/>
                </a:lnTo>
                <a:lnTo>
                  <a:pt x="542451" y="3065274"/>
                </a:lnTo>
                <a:lnTo>
                  <a:pt x="514170" y="3098268"/>
                </a:lnTo>
                <a:lnTo>
                  <a:pt x="500030" y="3140689"/>
                </a:lnTo>
                <a:lnTo>
                  <a:pt x="467036" y="3263237"/>
                </a:lnTo>
                <a:lnTo>
                  <a:pt x="82935" y="4696589"/>
                </a:lnTo>
                <a:lnTo>
                  <a:pt x="0" y="4700629"/>
                </a:lnTo>
                <a:lnTo>
                  <a:pt x="0" y="1822012"/>
                </a:lnTo>
                <a:cubicBezTo>
                  <a:pt x="0" y="815743"/>
                  <a:pt x="815743" y="0"/>
                  <a:pt x="182201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0"/>
                  <a:alpha val="61880"/>
                </a:schemeClr>
              </a:gs>
              <a:gs pos="99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 dirty="0"/>
          </a:p>
        </p:txBody>
      </p:sp>
      <p:sp>
        <p:nvSpPr>
          <p:cNvPr id="10" name="CaixaDeTexto 11">
            <a:extLst>
              <a:ext uri="{FF2B5EF4-FFF2-40B4-BE49-F238E27FC236}">
                <a16:creationId xmlns:a16="http://schemas.microsoft.com/office/drawing/2014/main" id="{E43C270C-0BE8-B19F-7BE2-ECA854BD9D36}"/>
              </a:ext>
            </a:extLst>
          </p:cNvPr>
          <p:cNvSpPr txBox="1"/>
          <p:nvPr userDrawn="1"/>
        </p:nvSpPr>
        <p:spPr>
          <a:xfrm>
            <a:off x="7155066" y="1343077"/>
            <a:ext cx="3453498" cy="583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194" b="1" dirty="0">
                <a:solidFill>
                  <a:schemeClr val="bg1"/>
                </a:solidFill>
                <a:latin typeface="AMX" pitchFamily="2" charset="0"/>
              </a:rPr>
              <a:t>O que vamos ver:</a:t>
            </a:r>
          </a:p>
        </p:txBody>
      </p:sp>
    </p:spTree>
    <p:extLst>
      <p:ext uri="{BB962C8B-B14F-4D97-AF65-F5344CB8AC3E}">
        <p14:creationId xmlns:p14="http://schemas.microsoft.com/office/powerpoint/2010/main" val="1985672051"/>
      </p:ext>
    </p:extLst>
  </p:cSld>
  <p:clrMapOvr>
    <a:masterClrMapping/>
  </p:clrMapOvr>
  <p:transition spd="med">
    <p:fade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558761F-41EA-C83C-6553-DBF17FFAF0F7}"/>
              </a:ext>
            </a:extLst>
          </p:cNvPr>
          <p:cNvSpPr/>
          <p:nvPr userDrawn="1"/>
        </p:nvSpPr>
        <p:spPr>
          <a:xfrm>
            <a:off x="0" y="0"/>
            <a:ext cx="12168188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6" dirty="0"/>
          </a:p>
        </p:txBody>
      </p:sp>
      <p:sp>
        <p:nvSpPr>
          <p:cNvPr id="7" name="CaixaDeTexto 8">
            <a:extLst>
              <a:ext uri="{FF2B5EF4-FFF2-40B4-BE49-F238E27FC236}">
                <a16:creationId xmlns:a16="http://schemas.microsoft.com/office/drawing/2014/main" id="{B1AB0557-DF99-2161-DC02-3746A75A960B}"/>
              </a:ext>
            </a:extLst>
          </p:cNvPr>
          <p:cNvSpPr txBox="1"/>
          <p:nvPr userDrawn="1"/>
        </p:nvSpPr>
        <p:spPr>
          <a:xfrm>
            <a:off x="-925289" y="2265922"/>
            <a:ext cx="4841102" cy="132100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84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8" name="CaixaDeTexto 9">
            <a:extLst>
              <a:ext uri="{FF2B5EF4-FFF2-40B4-BE49-F238E27FC236}">
                <a16:creationId xmlns:a16="http://schemas.microsoft.com/office/drawing/2014/main" id="{AFEE7F67-AC43-7FB9-33B9-9A6821F12F54}"/>
              </a:ext>
            </a:extLst>
          </p:cNvPr>
          <p:cNvSpPr txBox="1"/>
          <p:nvPr userDrawn="1"/>
        </p:nvSpPr>
        <p:spPr>
          <a:xfrm>
            <a:off x="3915813" y="2265922"/>
            <a:ext cx="4841102" cy="132100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84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9" name="CaixaDeTexto 10">
            <a:extLst>
              <a:ext uri="{FF2B5EF4-FFF2-40B4-BE49-F238E27FC236}">
                <a16:creationId xmlns:a16="http://schemas.microsoft.com/office/drawing/2014/main" id="{E6578C2F-032C-42A8-CA9C-BEDD82010347}"/>
              </a:ext>
            </a:extLst>
          </p:cNvPr>
          <p:cNvSpPr txBox="1"/>
          <p:nvPr userDrawn="1"/>
        </p:nvSpPr>
        <p:spPr>
          <a:xfrm>
            <a:off x="8756916" y="2265922"/>
            <a:ext cx="4841102" cy="132100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7984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35" name="Agrupar 34">
            <a:extLst>
              <a:ext uri="{FF2B5EF4-FFF2-40B4-BE49-F238E27FC236}">
                <a16:creationId xmlns:a16="http://schemas.microsoft.com/office/drawing/2014/main" id="{153CE828-A5A6-2E76-D1F0-7CEF84E25D8F}"/>
              </a:ext>
            </a:extLst>
          </p:cNvPr>
          <p:cNvGrpSpPr/>
          <p:nvPr userDrawn="1"/>
        </p:nvGrpSpPr>
        <p:grpSpPr>
          <a:xfrm>
            <a:off x="4718705" y="954010"/>
            <a:ext cx="2730776" cy="3292498"/>
            <a:chOff x="2553872" y="1555654"/>
            <a:chExt cx="2736120" cy="3292498"/>
          </a:xfrm>
        </p:grpSpPr>
        <p:grpSp>
          <p:nvGrpSpPr>
            <p:cNvPr id="28" name="Agrupar 27">
              <a:extLst>
                <a:ext uri="{FF2B5EF4-FFF2-40B4-BE49-F238E27FC236}">
                  <a16:creationId xmlns:a16="http://schemas.microsoft.com/office/drawing/2014/main" id="{17914B7D-FDB0-6891-9025-8030E0E486E3}"/>
                </a:ext>
              </a:extLst>
            </p:cNvPr>
            <p:cNvGrpSpPr/>
            <p:nvPr userDrawn="1"/>
          </p:nvGrpSpPr>
          <p:grpSpPr>
            <a:xfrm>
              <a:off x="2553872" y="2112035"/>
              <a:ext cx="2736120" cy="2736117"/>
              <a:chOff x="1259629" y="1800227"/>
              <a:chExt cx="1791476" cy="1791474"/>
            </a:xfrm>
          </p:grpSpPr>
          <p:sp>
            <p:nvSpPr>
              <p:cNvPr id="25" name="Elipse 14">
                <a:extLst>
                  <a:ext uri="{FF2B5EF4-FFF2-40B4-BE49-F238E27FC236}">
                    <a16:creationId xmlns:a16="http://schemas.microsoft.com/office/drawing/2014/main" id="{D22F4D1E-DB25-C6EC-9609-C9CF34D4E1A4}"/>
                  </a:ext>
                </a:extLst>
              </p:cNvPr>
              <p:cNvSpPr/>
              <p:nvPr userDrawn="1"/>
            </p:nvSpPr>
            <p:spPr>
              <a:xfrm>
                <a:off x="1259629" y="1800227"/>
                <a:ext cx="1791476" cy="1791474"/>
              </a:xfrm>
              <a:prstGeom prst="ellipse">
                <a:avLst/>
              </a:prstGeom>
              <a:solidFill>
                <a:srgbClr val="A18184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sz="1796" dirty="0"/>
              </a:p>
            </p:txBody>
          </p:sp>
          <p:sp>
            <p:nvSpPr>
              <p:cNvPr id="26" name="Elipse 15">
                <a:extLst>
                  <a:ext uri="{FF2B5EF4-FFF2-40B4-BE49-F238E27FC236}">
                    <a16:creationId xmlns:a16="http://schemas.microsoft.com/office/drawing/2014/main" id="{725D1222-65E1-8A9C-4C29-CAE8D2E185E4}"/>
                  </a:ext>
                </a:extLst>
              </p:cNvPr>
              <p:cNvSpPr/>
              <p:nvPr userDrawn="1"/>
            </p:nvSpPr>
            <p:spPr>
              <a:xfrm>
                <a:off x="1404148" y="1944744"/>
                <a:ext cx="1502435" cy="150243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sz="1796" dirty="0"/>
              </a:p>
            </p:txBody>
          </p:sp>
        </p:grpSp>
        <p:pic>
          <p:nvPicPr>
            <p:cNvPr id="34" name="Imagem 33">
              <a:extLst>
                <a:ext uri="{FF2B5EF4-FFF2-40B4-BE49-F238E27FC236}">
                  <a16:creationId xmlns:a16="http://schemas.microsoft.com/office/drawing/2014/main" id="{D889FFBE-E991-A0E7-609F-F73CBF36834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005" r="20597"/>
            <a:stretch/>
          </p:blipFill>
          <p:spPr>
            <a:xfrm>
              <a:off x="2774595" y="1555654"/>
              <a:ext cx="2273288" cy="3065496"/>
            </a:xfrm>
            <a:custGeom>
              <a:avLst/>
              <a:gdLst>
                <a:gd name="connsiteX0" fmla="*/ 982120 w 2273288"/>
                <a:gd name="connsiteY0" fmla="*/ 0 h 3065496"/>
                <a:gd name="connsiteX1" fmla="*/ 1291168 w 2273288"/>
                <a:gd name="connsiteY1" fmla="*/ 0 h 3065496"/>
                <a:gd name="connsiteX2" fmla="*/ 1365718 w 2273288"/>
                <a:gd name="connsiteY2" fmla="*/ 11378 h 3065496"/>
                <a:gd name="connsiteX3" fmla="*/ 2273288 w 2273288"/>
                <a:gd name="connsiteY3" fmla="*/ 1124929 h 3065496"/>
                <a:gd name="connsiteX4" fmla="*/ 2273288 w 2273288"/>
                <a:gd name="connsiteY4" fmla="*/ 1928852 h 3065496"/>
                <a:gd name="connsiteX5" fmla="*/ 1136644 w 2273288"/>
                <a:gd name="connsiteY5" fmla="*/ 3065496 h 3065496"/>
                <a:gd name="connsiteX6" fmla="*/ 0 w 2273288"/>
                <a:gd name="connsiteY6" fmla="*/ 1928852 h 3065496"/>
                <a:gd name="connsiteX7" fmla="*/ 0 w 2273288"/>
                <a:gd name="connsiteY7" fmla="*/ 1124929 h 3065496"/>
                <a:gd name="connsiteX8" fmla="*/ 907571 w 2273288"/>
                <a:gd name="connsiteY8" fmla="*/ 11378 h 3065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288" h="3065496">
                  <a:moveTo>
                    <a:pt x="982120" y="0"/>
                  </a:moveTo>
                  <a:lnTo>
                    <a:pt x="1291168" y="0"/>
                  </a:lnTo>
                  <a:lnTo>
                    <a:pt x="1365718" y="11378"/>
                  </a:lnTo>
                  <a:cubicBezTo>
                    <a:pt x="1883667" y="117366"/>
                    <a:pt x="2273288" y="575647"/>
                    <a:pt x="2273288" y="1124929"/>
                  </a:cubicBezTo>
                  <a:lnTo>
                    <a:pt x="2273288" y="1928852"/>
                  </a:lnTo>
                  <a:cubicBezTo>
                    <a:pt x="2273288" y="2556603"/>
                    <a:pt x="1764395" y="3065496"/>
                    <a:pt x="1136644" y="3065496"/>
                  </a:cubicBezTo>
                  <a:cubicBezTo>
                    <a:pt x="508893" y="3065496"/>
                    <a:pt x="0" y="2556603"/>
                    <a:pt x="0" y="1928852"/>
                  </a:cubicBezTo>
                  <a:lnTo>
                    <a:pt x="0" y="1124929"/>
                  </a:lnTo>
                  <a:cubicBezTo>
                    <a:pt x="0" y="575647"/>
                    <a:pt x="389621" y="117366"/>
                    <a:pt x="907571" y="11378"/>
                  </a:cubicBezTo>
                  <a:close/>
                </a:path>
              </a:pathLst>
            </a:custGeom>
          </p:spPr>
        </p:pic>
      </p:grpSp>
      <p:grpSp>
        <p:nvGrpSpPr>
          <p:cNvPr id="2" name="Group 6">
            <a:extLst>
              <a:ext uri="{FF2B5EF4-FFF2-40B4-BE49-F238E27FC236}">
                <a16:creationId xmlns:a16="http://schemas.microsoft.com/office/drawing/2014/main" id="{82C9DE7B-9CA2-BC31-293A-6A8330A90A04}"/>
              </a:ext>
            </a:extLst>
          </p:cNvPr>
          <p:cNvGrpSpPr/>
          <p:nvPr userDrawn="1"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958EEDC6-FFDB-5BF1-229F-5D43360BE8F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0DB667F7-627F-D0ED-DA02-8842383256D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281C0E08-6EAA-D369-E7B5-D403DAEB2AC2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397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TELEMEDICINA STARBEM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540D47AF-7CBC-521C-132F-2EEA959E656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54261630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32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to de fundo + texto em cima" type="twoColTx">
  <p:cSld name="Foto de fundo + texto em cima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E9C31629-3A78-7CAC-74CB-5909A74E31AF}"/>
              </a:ext>
            </a:extLst>
          </p:cNvPr>
          <p:cNvGrpSpPr/>
          <p:nvPr userDrawn="1"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8D4521BC-311A-0931-9B58-6F09D835DEF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pt-BR" sz="1796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976F6F22-DEDD-1182-8794-AFF0709225E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031C738E-77D7-3327-A817-B23BF13B791D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altLang="en-US" sz="1397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Arial"/>
                  <a:sym typeface="Arial"/>
                </a:rPr>
                <a:t>TELEMEDICINA STARBEM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05272EF1-A85A-D6B6-1491-4A5E3A414E2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08964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1024" y="1122363"/>
            <a:ext cx="9126142" cy="2387601"/>
          </a:xfrm>
        </p:spPr>
        <p:txBody>
          <a:bodyPr anchor="b"/>
          <a:lstStyle>
            <a:lvl1pPr algn="ctr">
              <a:defRPr sz="5985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1024" y="3602038"/>
            <a:ext cx="9126142" cy="1655762"/>
          </a:xfrm>
        </p:spPr>
        <p:txBody>
          <a:bodyPr/>
          <a:lstStyle>
            <a:lvl1pPr marL="0" indent="0" algn="ctr">
              <a:buNone/>
              <a:defRPr sz="2395"/>
            </a:lvl1pPr>
            <a:lvl2pPr marL="456131" indent="0" algn="ctr">
              <a:buNone/>
              <a:defRPr sz="1996"/>
            </a:lvl2pPr>
            <a:lvl3pPr marL="912265" indent="0" algn="ctr">
              <a:buNone/>
              <a:defRPr sz="1796"/>
            </a:lvl3pPr>
            <a:lvl4pPr marL="1368396" indent="0" algn="ctr">
              <a:buNone/>
              <a:defRPr sz="1597"/>
            </a:lvl4pPr>
            <a:lvl5pPr marL="1824528" indent="0" algn="ctr">
              <a:buNone/>
              <a:defRPr sz="1597"/>
            </a:lvl5pPr>
            <a:lvl6pPr marL="2280659" indent="0" algn="ctr">
              <a:buNone/>
              <a:defRPr sz="1597"/>
            </a:lvl6pPr>
            <a:lvl7pPr marL="2736793" indent="0" algn="ctr">
              <a:buNone/>
              <a:defRPr sz="1597"/>
            </a:lvl7pPr>
            <a:lvl8pPr marL="3192924" indent="0" algn="ctr">
              <a:buNone/>
              <a:defRPr sz="1597"/>
            </a:lvl8pPr>
            <a:lvl9pPr marL="3649056" indent="0" algn="ctr">
              <a:buNone/>
              <a:defRPr sz="1597"/>
            </a:lvl9pPr>
          </a:lstStyle>
          <a:p>
            <a:r>
              <a:rPr lang="pt-BR"/>
              <a:t>Clique para editar o estilo do subtítulo Mestre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35D96-9B95-4E02-8F26-CEB7F3BC390D}" type="datetimeFigureOut">
              <a:rPr lang="pt-BR" smtClean="0"/>
              <a:t>05/06/2026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E8F9C-2383-4DD2-B270-E0587546AB2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5106078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35D96-9B95-4E02-8F26-CEB7F3BC390D}" type="datetimeFigureOut">
              <a:rPr lang="pt-BR" smtClean="0"/>
              <a:t>05/06/2026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E8F9C-2383-4DD2-B270-E0587546AB2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715403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0225" y="1709738"/>
            <a:ext cx="10495062" cy="2852738"/>
          </a:xfrm>
        </p:spPr>
        <p:txBody>
          <a:bodyPr anchor="b"/>
          <a:lstStyle>
            <a:lvl1pPr>
              <a:defRPr sz="5985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0225" y="4589463"/>
            <a:ext cx="10495062" cy="1500188"/>
          </a:xfrm>
        </p:spPr>
        <p:txBody>
          <a:bodyPr/>
          <a:lstStyle>
            <a:lvl1pPr marL="0" indent="0">
              <a:buNone/>
              <a:defRPr sz="2395">
                <a:solidFill>
                  <a:schemeClr val="tx1">
                    <a:tint val="82000"/>
                  </a:schemeClr>
                </a:solidFill>
              </a:defRPr>
            </a:lvl1pPr>
            <a:lvl2pPr marL="456131" indent="0">
              <a:buNone/>
              <a:defRPr sz="1996">
                <a:solidFill>
                  <a:schemeClr val="tx1">
                    <a:tint val="82000"/>
                  </a:schemeClr>
                </a:solidFill>
              </a:defRPr>
            </a:lvl2pPr>
            <a:lvl3pPr marL="912265" indent="0">
              <a:buNone/>
              <a:defRPr sz="1796">
                <a:solidFill>
                  <a:schemeClr val="tx1">
                    <a:tint val="82000"/>
                  </a:schemeClr>
                </a:solidFill>
              </a:defRPr>
            </a:lvl3pPr>
            <a:lvl4pPr marL="1368396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4pPr>
            <a:lvl5pPr marL="1824528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5pPr>
            <a:lvl6pPr marL="2280659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6pPr>
            <a:lvl7pPr marL="2736793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7pPr>
            <a:lvl8pPr marL="3192924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8pPr>
            <a:lvl9pPr marL="3649056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35D96-9B95-4E02-8F26-CEB7F3BC390D}" type="datetimeFigureOut">
              <a:rPr lang="pt-BR" smtClean="0"/>
              <a:t>05/06/2026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E8F9C-2383-4DD2-B270-E0587546AB2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689262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6565" y="1825626"/>
            <a:ext cx="517148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0145" y="1825626"/>
            <a:ext cx="517148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35D96-9B95-4E02-8F26-CEB7F3BC390D}" type="datetimeFigureOut">
              <a:rPr lang="pt-BR" smtClean="0"/>
              <a:t>05/06/2026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E8F9C-2383-4DD2-B270-E0587546AB2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179702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48" y="365126"/>
            <a:ext cx="10495062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49" y="1681164"/>
            <a:ext cx="5147714" cy="823911"/>
          </a:xfrm>
        </p:spPr>
        <p:txBody>
          <a:bodyPr anchor="b"/>
          <a:lstStyle>
            <a:lvl1pPr marL="0" indent="0">
              <a:buNone/>
              <a:defRPr sz="2395" b="1"/>
            </a:lvl1pPr>
            <a:lvl2pPr marL="456131" indent="0">
              <a:buNone/>
              <a:defRPr sz="1996" b="1"/>
            </a:lvl2pPr>
            <a:lvl3pPr marL="912265" indent="0">
              <a:buNone/>
              <a:defRPr sz="1796" b="1"/>
            </a:lvl3pPr>
            <a:lvl4pPr marL="1368396" indent="0">
              <a:buNone/>
              <a:defRPr sz="1597" b="1"/>
            </a:lvl4pPr>
            <a:lvl5pPr marL="1824528" indent="0">
              <a:buNone/>
              <a:defRPr sz="1597" b="1"/>
            </a:lvl5pPr>
            <a:lvl6pPr marL="2280659" indent="0">
              <a:buNone/>
              <a:defRPr sz="1597" b="1"/>
            </a:lvl6pPr>
            <a:lvl7pPr marL="2736793" indent="0">
              <a:buNone/>
              <a:defRPr sz="1597" b="1"/>
            </a:lvl7pPr>
            <a:lvl8pPr marL="3192924" indent="0">
              <a:buNone/>
              <a:defRPr sz="1597" b="1"/>
            </a:lvl8pPr>
            <a:lvl9pPr marL="3649056" indent="0">
              <a:buNone/>
              <a:defRPr sz="1597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149" y="2505076"/>
            <a:ext cx="5147714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0147" y="1681164"/>
            <a:ext cx="5173064" cy="823911"/>
          </a:xfrm>
        </p:spPr>
        <p:txBody>
          <a:bodyPr anchor="b"/>
          <a:lstStyle>
            <a:lvl1pPr marL="0" indent="0">
              <a:buNone/>
              <a:defRPr sz="2395" b="1"/>
            </a:lvl1pPr>
            <a:lvl2pPr marL="456131" indent="0">
              <a:buNone/>
              <a:defRPr sz="1996" b="1"/>
            </a:lvl2pPr>
            <a:lvl3pPr marL="912265" indent="0">
              <a:buNone/>
              <a:defRPr sz="1796" b="1"/>
            </a:lvl3pPr>
            <a:lvl4pPr marL="1368396" indent="0">
              <a:buNone/>
              <a:defRPr sz="1597" b="1"/>
            </a:lvl4pPr>
            <a:lvl5pPr marL="1824528" indent="0">
              <a:buNone/>
              <a:defRPr sz="1597" b="1"/>
            </a:lvl5pPr>
            <a:lvl6pPr marL="2280659" indent="0">
              <a:buNone/>
              <a:defRPr sz="1597" b="1"/>
            </a:lvl6pPr>
            <a:lvl7pPr marL="2736793" indent="0">
              <a:buNone/>
              <a:defRPr sz="1597" b="1"/>
            </a:lvl7pPr>
            <a:lvl8pPr marL="3192924" indent="0">
              <a:buNone/>
              <a:defRPr sz="1597" b="1"/>
            </a:lvl8pPr>
            <a:lvl9pPr marL="3649056" indent="0">
              <a:buNone/>
              <a:defRPr sz="1597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0147" y="2505076"/>
            <a:ext cx="5173064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35D96-9B95-4E02-8F26-CEB7F3BC390D}" type="datetimeFigureOut">
              <a:rPr lang="pt-BR" smtClean="0"/>
              <a:t>05/06/2026</a:t>
            </a:fld>
            <a:endParaRPr lang="pt-B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E8F9C-2383-4DD2-B270-E0587546AB2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0918736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35D96-9B95-4E02-8F26-CEB7F3BC390D}" type="datetimeFigureOut">
              <a:rPr lang="pt-BR" smtClean="0"/>
              <a:t>05/06/2026</a:t>
            </a:fld>
            <a:endParaRPr lang="pt-B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E8F9C-2383-4DD2-B270-E0587546AB2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4825279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35D96-9B95-4E02-8F26-CEB7F3BC390D}" type="datetimeFigureOut">
              <a:rPr lang="pt-BR" smtClean="0"/>
              <a:t>05/06/2026</a:t>
            </a:fld>
            <a:endParaRPr lang="pt-B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E8F9C-2383-4DD2-B270-E0587546AB2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8042501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49" y="457199"/>
            <a:ext cx="3924557" cy="1600200"/>
          </a:xfrm>
        </p:spPr>
        <p:txBody>
          <a:bodyPr anchor="b"/>
          <a:lstStyle>
            <a:lvl1pPr>
              <a:defRPr sz="3193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3066" y="987426"/>
            <a:ext cx="6160144" cy="4873624"/>
          </a:xfrm>
        </p:spPr>
        <p:txBody>
          <a:bodyPr/>
          <a:lstStyle>
            <a:lvl1pPr>
              <a:defRPr sz="3193"/>
            </a:lvl1pPr>
            <a:lvl2pPr>
              <a:defRPr sz="2794"/>
            </a:lvl2pPr>
            <a:lvl3pPr>
              <a:defRPr sz="2395"/>
            </a:lvl3pPr>
            <a:lvl4pPr>
              <a:defRPr sz="1996"/>
            </a:lvl4pPr>
            <a:lvl5pPr>
              <a:defRPr sz="1996"/>
            </a:lvl5pPr>
            <a:lvl6pPr>
              <a:defRPr sz="1996"/>
            </a:lvl6pPr>
            <a:lvl7pPr>
              <a:defRPr sz="1996"/>
            </a:lvl7pPr>
            <a:lvl8pPr>
              <a:defRPr sz="1996"/>
            </a:lvl8pPr>
            <a:lvl9pPr>
              <a:defRPr sz="1996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149" y="2057400"/>
            <a:ext cx="3924557" cy="3811588"/>
          </a:xfrm>
        </p:spPr>
        <p:txBody>
          <a:bodyPr/>
          <a:lstStyle>
            <a:lvl1pPr marL="0" indent="0">
              <a:buNone/>
              <a:defRPr sz="1597"/>
            </a:lvl1pPr>
            <a:lvl2pPr marL="456131" indent="0">
              <a:buNone/>
              <a:defRPr sz="1397"/>
            </a:lvl2pPr>
            <a:lvl3pPr marL="912265" indent="0">
              <a:buNone/>
              <a:defRPr sz="1197"/>
            </a:lvl3pPr>
            <a:lvl4pPr marL="1368396" indent="0">
              <a:buNone/>
              <a:defRPr sz="998"/>
            </a:lvl4pPr>
            <a:lvl5pPr marL="1824528" indent="0">
              <a:buNone/>
              <a:defRPr sz="998"/>
            </a:lvl5pPr>
            <a:lvl6pPr marL="2280659" indent="0">
              <a:buNone/>
              <a:defRPr sz="998"/>
            </a:lvl6pPr>
            <a:lvl7pPr marL="2736793" indent="0">
              <a:buNone/>
              <a:defRPr sz="998"/>
            </a:lvl7pPr>
            <a:lvl8pPr marL="3192924" indent="0">
              <a:buNone/>
              <a:defRPr sz="998"/>
            </a:lvl8pPr>
            <a:lvl9pPr marL="3649056" indent="0">
              <a:buNone/>
              <a:defRPr sz="998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35D96-9B95-4E02-8F26-CEB7F3BC390D}" type="datetimeFigureOut">
              <a:rPr lang="pt-BR" smtClean="0"/>
              <a:t>05/06/2026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E8F9C-2383-4DD2-B270-E0587546AB2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307521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49" y="457199"/>
            <a:ext cx="3924557" cy="1600200"/>
          </a:xfrm>
        </p:spPr>
        <p:txBody>
          <a:bodyPr anchor="b"/>
          <a:lstStyle>
            <a:lvl1pPr>
              <a:defRPr sz="3193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73066" y="987426"/>
            <a:ext cx="6160144" cy="4873624"/>
          </a:xfrm>
        </p:spPr>
        <p:txBody>
          <a:bodyPr anchor="t"/>
          <a:lstStyle>
            <a:lvl1pPr marL="0" indent="0">
              <a:buNone/>
              <a:defRPr sz="3193"/>
            </a:lvl1pPr>
            <a:lvl2pPr marL="456131" indent="0">
              <a:buNone/>
              <a:defRPr sz="2794"/>
            </a:lvl2pPr>
            <a:lvl3pPr marL="912265" indent="0">
              <a:buNone/>
              <a:defRPr sz="2395"/>
            </a:lvl3pPr>
            <a:lvl4pPr marL="1368396" indent="0">
              <a:buNone/>
              <a:defRPr sz="1996"/>
            </a:lvl4pPr>
            <a:lvl5pPr marL="1824528" indent="0">
              <a:buNone/>
              <a:defRPr sz="1996"/>
            </a:lvl5pPr>
            <a:lvl6pPr marL="2280659" indent="0">
              <a:buNone/>
              <a:defRPr sz="1996"/>
            </a:lvl6pPr>
            <a:lvl7pPr marL="2736793" indent="0">
              <a:buNone/>
              <a:defRPr sz="1996"/>
            </a:lvl7pPr>
            <a:lvl8pPr marL="3192924" indent="0">
              <a:buNone/>
              <a:defRPr sz="1996"/>
            </a:lvl8pPr>
            <a:lvl9pPr marL="3649056" indent="0">
              <a:buNone/>
              <a:defRPr sz="1996"/>
            </a:lvl9pPr>
          </a:lstStyle>
          <a:p>
            <a:r>
              <a:rPr lang="pt-BR"/>
              <a:t>Clique no ícone para adicionar uma imagem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149" y="2057400"/>
            <a:ext cx="3924557" cy="3811588"/>
          </a:xfrm>
        </p:spPr>
        <p:txBody>
          <a:bodyPr/>
          <a:lstStyle>
            <a:lvl1pPr marL="0" indent="0">
              <a:buNone/>
              <a:defRPr sz="1597"/>
            </a:lvl1pPr>
            <a:lvl2pPr marL="456131" indent="0">
              <a:buNone/>
              <a:defRPr sz="1397"/>
            </a:lvl2pPr>
            <a:lvl3pPr marL="912265" indent="0">
              <a:buNone/>
              <a:defRPr sz="1197"/>
            </a:lvl3pPr>
            <a:lvl4pPr marL="1368396" indent="0">
              <a:buNone/>
              <a:defRPr sz="998"/>
            </a:lvl4pPr>
            <a:lvl5pPr marL="1824528" indent="0">
              <a:buNone/>
              <a:defRPr sz="998"/>
            </a:lvl5pPr>
            <a:lvl6pPr marL="2280659" indent="0">
              <a:buNone/>
              <a:defRPr sz="998"/>
            </a:lvl6pPr>
            <a:lvl7pPr marL="2736793" indent="0">
              <a:buNone/>
              <a:defRPr sz="998"/>
            </a:lvl7pPr>
            <a:lvl8pPr marL="3192924" indent="0">
              <a:buNone/>
              <a:defRPr sz="998"/>
            </a:lvl8pPr>
            <a:lvl9pPr marL="3649056" indent="0">
              <a:buNone/>
              <a:defRPr sz="998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35D96-9B95-4E02-8F26-CEB7F3BC390D}" type="datetimeFigureOut">
              <a:rPr lang="pt-BR" smtClean="0"/>
              <a:t>05/06/2026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E8F9C-2383-4DD2-B270-E0587546AB2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4979249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35D96-9B95-4E02-8F26-CEB7F3BC390D}" type="datetimeFigureOut">
              <a:rPr lang="pt-BR" smtClean="0"/>
              <a:t>05/06/2026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E8F9C-2383-4DD2-B270-E0587546AB2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2681378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07860" y="365127"/>
            <a:ext cx="2623765" cy="5811837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6563" y="365127"/>
            <a:ext cx="7719195" cy="5811837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35D96-9B95-4E02-8F26-CEB7F3BC390D}" type="datetimeFigureOut">
              <a:rPr lang="pt-BR" smtClean="0"/>
              <a:t>05/06/2026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E8F9C-2383-4DD2-B270-E0587546AB2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5747332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1" hasCustomPrompt="1"/>
          </p:nvPr>
        </p:nvSpPr>
        <p:spPr>
          <a:xfrm>
            <a:off x="1197808" y="3435353"/>
            <a:ext cx="5142362" cy="2698749"/>
          </a:xfrm>
          <a:custGeom>
            <a:avLst/>
            <a:gdLst>
              <a:gd name="connsiteX0" fmla="*/ 0 w 5152426"/>
              <a:gd name="connsiteY0" fmla="*/ 0 h 2698749"/>
              <a:gd name="connsiteX1" fmla="*/ 1481903 w 5152426"/>
              <a:gd name="connsiteY1" fmla="*/ 0 h 2698749"/>
              <a:gd name="connsiteX2" fmla="*/ 1717475 w 5152426"/>
              <a:gd name="connsiteY2" fmla="*/ 0 h 2698749"/>
              <a:gd name="connsiteX3" fmla="*/ 3434951 w 5152426"/>
              <a:gd name="connsiteY3" fmla="*/ 0 h 2698749"/>
              <a:gd name="connsiteX4" fmla="*/ 3670524 w 5152426"/>
              <a:gd name="connsiteY4" fmla="*/ 0 h 2698749"/>
              <a:gd name="connsiteX5" fmla="*/ 5152426 w 5152426"/>
              <a:gd name="connsiteY5" fmla="*/ 0 h 2698749"/>
              <a:gd name="connsiteX6" fmla="*/ 5152426 w 5152426"/>
              <a:gd name="connsiteY6" fmla="*/ 2698749 h 2698749"/>
              <a:gd name="connsiteX7" fmla="*/ 3670524 w 5152426"/>
              <a:gd name="connsiteY7" fmla="*/ 2698749 h 2698749"/>
              <a:gd name="connsiteX8" fmla="*/ 3434951 w 5152426"/>
              <a:gd name="connsiteY8" fmla="*/ 2698749 h 2698749"/>
              <a:gd name="connsiteX9" fmla="*/ 1717475 w 5152426"/>
              <a:gd name="connsiteY9" fmla="*/ 2698749 h 2698749"/>
              <a:gd name="connsiteX10" fmla="*/ 1481903 w 5152426"/>
              <a:gd name="connsiteY10" fmla="*/ 2698749 h 2698749"/>
              <a:gd name="connsiteX11" fmla="*/ 0 w 5152426"/>
              <a:gd name="connsiteY11" fmla="*/ 2698749 h 269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152426" h="2698749">
                <a:moveTo>
                  <a:pt x="0" y="0"/>
                </a:moveTo>
                <a:lnTo>
                  <a:pt x="1481903" y="0"/>
                </a:lnTo>
                <a:lnTo>
                  <a:pt x="1717475" y="0"/>
                </a:lnTo>
                <a:lnTo>
                  <a:pt x="3434951" y="0"/>
                </a:lnTo>
                <a:lnTo>
                  <a:pt x="3670524" y="0"/>
                </a:lnTo>
                <a:lnTo>
                  <a:pt x="5152426" y="0"/>
                </a:lnTo>
                <a:lnTo>
                  <a:pt x="5152426" y="2698749"/>
                </a:lnTo>
                <a:lnTo>
                  <a:pt x="3670524" y="2698749"/>
                </a:lnTo>
                <a:lnTo>
                  <a:pt x="3434951" y="2698749"/>
                </a:lnTo>
                <a:lnTo>
                  <a:pt x="1717475" y="2698749"/>
                </a:lnTo>
                <a:lnTo>
                  <a:pt x="1481903" y="2698749"/>
                </a:lnTo>
                <a:lnTo>
                  <a:pt x="0" y="2698749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497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en-US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227911747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862504" y="1987339"/>
            <a:ext cx="3663564" cy="3670734"/>
          </a:xfrm>
          <a:custGeom>
            <a:avLst/>
            <a:gdLst>
              <a:gd name="connsiteX0" fmla="*/ 1835367 w 3670734"/>
              <a:gd name="connsiteY0" fmla="*/ 0 h 3670734"/>
              <a:gd name="connsiteX1" fmla="*/ 2074856 w 3670734"/>
              <a:gd name="connsiteY1" fmla="*/ 99200 h 3670734"/>
              <a:gd name="connsiteX2" fmla="*/ 3571534 w 3670734"/>
              <a:gd name="connsiteY2" fmla="*/ 1595878 h 3670734"/>
              <a:gd name="connsiteX3" fmla="*/ 3571534 w 3670734"/>
              <a:gd name="connsiteY3" fmla="*/ 2074856 h 3670734"/>
              <a:gd name="connsiteX4" fmla="*/ 2074856 w 3670734"/>
              <a:gd name="connsiteY4" fmla="*/ 3571534 h 3670734"/>
              <a:gd name="connsiteX5" fmla="*/ 1595878 w 3670734"/>
              <a:gd name="connsiteY5" fmla="*/ 3571534 h 3670734"/>
              <a:gd name="connsiteX6" fmla="*/ 99200 w 3670734"/>
              <a:gd name="connsiteY6" fmla="*/ 2074856 h 3670734"/>
              <a:gd name="connsiteX7" fmla="*/ 99200 w 3670734"/>
              <a:gd name="connsiteY7" fmla="*/ 1595878 h 3670734"/>
              <a:gd name="connsiteX8" fmla="*/ 1595878 w 3670734"/>
              <a:gd name="connsiteY8" fmla="*/ 99200 h 3670734"/>
              <a:gd name="connsiteX9" fmla="*/ 1835367 w 3670734"/>
              <a:gd name="connsiteY9" fmla="*/ 0 h 3670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70734" h="3670734">
                <a:moveTo>
                  <a:pt x="1835367" y="0"/>
                </a:moveTo>
                <a:cubicBezTo>
                  <a:pt x="1922045" y="0"/>
                  <a:pt x="2008723" y="33067"/>
                  <a:pt x="2074856" y="99200"/>
                </a:cubicBezTo>
                <a:lnTo>
                  <a:pt x="3571534" y="1595878"/>
                </a:lnTo>
                <a:cubicBezTo>
                  <a:pt x="3703801" y="1728144"/>
                  <a:pt x="3703801" y="1942590"/>
                  <a:pt x="3571534" y="2074856"/>
                </a:cubicBezTo>
                <a:lnTo>
                  <a:pt x="2074856" y="3571534"/>
                </a:lnTo>
                <a:cubicBezTo>
                  <a:pt x="1942590" y="3703801"/>
                  <a:pt x="1728144" y="3703801"/>
                  <a:pt x="1595878" y="3571534"/>
                </a:cubicBezTo>
                <a:lnTo>
                  <a:pt x="99200" y="2074856"/>
                </a:lnTo>
                <a:cubicBezTo>
                  <a:pt x="-33066" y="1942590"/>
                  <a:pt x="-33066" y="1728144"/>
                  <a:pt x="99200" y="1595878"/>
                </a:cubicBezTo>
                <a:lnTo>
                  <a:pt x="1595878" y="99200"/>
                </a:lnTo>
                <a:cubicBezTo>
                  <a:pt x="1662011" y="33067"/>
                  <a:pt x="1748689" y="0"/>
                  <a:pt x="1835367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497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en-US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346692478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9209564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4601096" y="2387602"/>
            <a:ext cx="3232175" cy="4470399"/>
          </a:xfrm>
          <a:custGeom>
            <a:avLst/>
            <a:gdLst>
              <a:gd name="connsiteX0" fmla="*/ 0 w 3238500"/>
              <a:gd name="connsiteY0" fmla="*/ 0 h 4470400"/>
              <a:gd name="connsiteX1" fmla="*/ 3238500 w 3238500"/>
              <a:gd name="connsiteY1" fmla="*/ 0 h 4470400"/>
              <a:gd name="connsiteX2" fmla="*/ 3238500 w 3238500"/>
              <a:gd name="connsiteY2" fmla="*/ 4470400 h 4470400"/>
              <a:gd name="connsiteX3" fmla="*/ 0 w 3238500"/>
              <a:gd name="connsiteY3" fmla="*/ 4470400 h 447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38500" h="4470400">
                <a:moveTo>
                  <a:pt x="0" y="0"/>
                </a:moveTo>
                <a:lnTo>
                  <a:pt x="3238500" y="0"/>
                </a:lnTo>
                <a:lnTo>
                  <a:pt x="3238500" y="4470400"/>
                </a:lnTo>
                <a:lnTo>
                  <a:pt x="0" y="44704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497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en-US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51361037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6">
            <a:extLst>
              <a:ext uri="{FF2B5EF4-FFF2-40B4-BE49-F238E27FC236}">
                <a16:creationId xmlns:a16="http://schemas.microsoft.com/office/drawing/2014/main" id="{21E57078-6BA0-F761-9466-D802EEC9FF41}"/>
              </a:ext>
            </a:extLst>
          </p:cNvPr>
          <p:cNvGrpSpPr/>
          <p:nvPr userDrawn="1"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4" name="Retângulo: Cantos Arredondados 15">
              <a:extLst>
                <a:ext uri="{FF2B5EF4-FFF2-40B4-BE49-F238E27FC236}">
                  <a16:creationId xmlns:a16="http://schemas.microsoft.com/office/drawing/2014/main" id="{8B092A6F-AC6D-E411-FF9E-E46B8767743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5" name="Gráfico 16">
              <a:extLst>
                <a:ext uri="{FF2B5EF4-FFF2-40B4-BE49-F238E27FC236}">
                  <a16:creationId xmlns:a16="http://schemas.microsoft.com/office/drawing/2014/main" id="{93C59340-6986-2E7B-C818-B32DA3BE4EC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FAFFAFDF-2F8C-B528-CC32-EB7182BB1158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397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TELEMEDICINA STARBEM</a:t>
              </a:r>
            </a:p>
          </p:txBody>
        </p:sp>
        <p:pic>
          <p:nvPicPr>
            <p:cNvPr id="21" name="Graphic 10">
              <a:extLst>
                <a:ext uri="{FF2B5EF4-FFF2-40B4-BE49-F238E27FC236}">
                  <a16:creationId xmlns:a16="http://schemas.microsoft.com/office/drawing/2014/main" id="{33D49C02-E3FF-E37B-09F0-8582A0CF4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sp>
        <p:nvSpPr>
          <p:cNvPr id="7" name="CaixaDeTexto 11">
            <a:extLst>
              <a:ext uri="{FF2B5EF4-FFF2-40B4-BE49-F238E27FC236}">
                <a16:creationId xmlns:a16="http://schemas.microsoft.com/office/drawing/2014/main" id="{727DD4F9-40B2-7617-08F1-B1F1517C2C41}"/>
              </a:ext>
            </a:extLst>
          </p:cNvPr>
          <p:cNvSpPr txBox="1"/>
          <p:nvPr userDrawn="1"/>
        </p:nvSpPr>
        <p:spPr>
          <a:xfrm>
            <a:off x="7106646" y="1754388"/>
            <a:ext cx="3453498" cy="583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194" b="1" dirty="0">
                <a:solidFill>
                  <a:schemeClr val="bg1"/>
                </a:solidFill>
                <a:latin typeface="AMX" pitchFamily="2" charset="0"/>
              </a:rPr>
              <a:t>O que vamos ver:</a:t>
            </a: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B8987315-E403-4FF8-9F6F-746FA4D61F7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4107" b="4107"/>
          <a:stretch/>
        </p:blipFill>
        <p:spPr>
          <a:xfrm>
            <a:off x="206088" y="682642"/>
            <a:ext cx="11782044" cy="6035876"/>
          </a:xfrm>
          <a:prstGeom prst="roundRect">
            <a:avLst>
              <a:gd name="adj" fmla="val 4388"/>
            </a:avLst>
          </a:prstGeom>
        </p:spPr>
      </p:pic>
      <p:sp>
        <p:nvSpPr>
          <p:cNvPr id="9" name="Forma Livre 8">
            <a:extLst>
              <a:ext uri="{FF2B5EF4-FFF2-40B4-BE49-F238E27FC236}">
                <a16:creationId xmlns:a16="http://schemas.microsoft.com/office/drawing/2014/main" id="{10B4DC7C-CFC3-A5A3-8418-55B0A70B7848}"/>
              </a:ext>
            </a:extLst>
          </p:cNvPr>
          <p:cNvSpPr/>
          <p:nvPr userDrawn="1"/>
        </p:nvSpPr>
        <p:spPr>
          <a:xfrm>
            <a:off x="4926307" y="839198"/>
            <a:ext cx="7035793" cy="4700629"/>
          </a:xfrm>
          <a:custGeom>
            <a:avLst/>
            <a:gdLst>
              <a:gd name="csX0" fmla="*/ 1822012 w 7052727"/>
              <a:gd name="csY0" fmla="*/ 0 h 4700629"/>
              <a:gd name="csX1" fmla="*/ 7052727 w 7052727"/>
              <a:gd name="csY1" fmla="*/ 0 h 4700629"/>
              <a:gd name="csX2" fmla="*/ 7052727 w 7052727"/>
              <a:gd name="csY2" fmla="*/ 1478277 h 4700629"/>
              <a:gd name="csX3" fmla="*/ 1811225 w 7052727"/>
              <a:gd name="csY3" fmla="*/ 1478277 h 4700629"/>
              <a:gd name="csX4" fmla="*/ 1403955 w 7052727"/>
              <a:gd name="csY4" fmla="*/ 1885547 h 4700629"/>
              <a:gd name="csX5" fmla="*/ 1403955 w 7052727"/>
              <a:gd name="csY5" fmla="*/ 2902784 h 4700629"/>
              <a:gd name="csX6" fmla="*/ 542451 w 7052727"/>
              <a:gd name="csY6" fmla="*/ 3065274 h 4700629"/>
              <a:gd name="csX7" fmla="*/ 514170 w 7052727"/>
              <a:gd name="csY7" fmla="*/ 3098268 h 4700629"/>
              <a:gd name="csX8" fmla="*/ 500030 w 7052727"/>
              <a:gd name="csY8" fmla="*/ 3140689 h 4700629"/>
              <a:gd name="csX9" fmla="*/ 467036 w 7052727"/>
              <a:gd name="csY9" fmla="*/ 3263237 h 4700629"/>
              <a:gd name="csX10" fmla="*/ 82935 w 7052727"/>
              <a:gd name="csY10" fmla="*/ 4696589 h 4700629"/>
              <a:gd name="csX11" fmla="*/ 0 w 7052727"/>
              <a:gd name="csY11" fmla="*/ 4700629 h 4700629"/>
              <a:gd name="csX12" fmla="*/ 0 w 7052727"/>
              <a:gd name="csY12" fmla="*/ 1822012 h 4700629"/>
              <a:gd name="csX13" fmla="*/ 1822012 w 7052727"/>
              <a:gd name="csY13" fmla="*/ 0 h 470062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</a:cxnLst>
            <a:rect l="l" t="t" r="r" b="b"/>
            <a:pathLst>
              <a:path w="7052727" h="4700629">
                <a:moveTo>
                  <a:pt x="1822012" y="0"/>
                </a:moveTo>
                <a:lnTo>
                  <a:pt x="7052727" y="0"/>
                </a:lnTo>
                <a:lnTo>
                  <a:pt x="7052727" y="1478277"/>
                </a:lnTo>
                <a:lnTo>
                  <a:pt x="1811225" y="1478277"/>
                </a:lnTo>
                <a:cubicBezTo>
                  <a:pt x="1586296" y="1478277"/>
                  <a:pt x="1403955" y="1660618"/>
                  <a:pt x="1403955" y="1885547"/>
                </a:cubicBezTo>
                <a:lnTo>
                  <a:pt x="1403955" y="2902784"/>
                </a:lnTo>
                <a:lnTo>
                  <a:pt x="542451" y="3065274"/>
                </a:lnTo>
                <a:lnTo>
                  <a:pt x="514170" y="3098268"/>
                </a:lnTo>
                <a:lnTo>
                  <a:pt x="500030" y="3140689"/>
                </a:lnTo>
                <a:lnTo>
                  <a:pt x="467036" y="3263237"/>
                </a:lnTo>
                <a:lnTo>
                  <a:pt x="82935" y="4696589"/>
                </a:lnTo>
                <a:lnTo>
                  <a:pt x="0" y="4700629"/>
                </a:lnTo>
                <a:lnTo>
                  <a:pt x="0" y="1822012"/>
                </a:lnTo>
                <a:cubicBezTo>
                  <a:pt x="0" y="815743"/>
                  <a:pt x="815743" y="0"/>
                  <a:pt x="182201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0"/>
                  <a:alpha val="61880"/>
                </a:schemeClr>
              </a:gs>
              <a:gs pos="99000">
                <a:srgbClr val="C000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 dirty="0"/>
          </a:p>
        </p:txBody>
      </p:sp>
      <p:sp>
        <p:nvSpPr>
          <p:cNvPr id="10" name="CaixaDeTexto 11">
            <a:extLst>
              <a:ext uri="{FF2B5EF4-FFF2-40B4-BE49-F238E27FC236}">
                <a16:creationId xmlns:a16="http://schemas.microsoft.com/office/drawing/2014/main" id="{E43C270C-0BE8-B19F-7BE2-ECA854BD9D36}"/>
              </a:ext>
            </a:extLst>
          </p:cNvPr>
          <p:cNvSpPr txBox="1"/>
          <p:nvPr userDrawn="1"/>
        </p:nvSpPr>
        <p:spPr>
          <a:xfrm>
            <a:off x="7155066" y="1343077"/>
            <a:ext cx="3453498" cy="583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194" b="1" dirty="0">
                <a:solidFill>
                  <a:schemeClr val="bg1"/>
                </a:solidFill>
                <a:latin typeface="AMX" pitchFamily="2" charset="0"/>
              </a:rPr>
              <a:t>O que vamos ver:</a:t>
            </a:r>
          </a:p>
        </p:txBody>
      </p:sp>
    </p:spTree>
    <p:extLst>
      <p:ext uri="{BB962C8B-B14F-4D97-AF65-F5344CB8AC3E}">
        <p14:creationId xmlns:p14="http://schemas.microsoft.com/office/powerpoint/2010/main" val="1587098121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slideLayout" Target="../slideLayouts/slideLayout18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6" Type="http://schemas.openxmlformats.org/officeDocument/2006/relationships/slideLayout" Target="../slideLayouts/slideLayout21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13" Type="http://schemas.openxmlformats.org/officeDocument/2006/relationships/slideLayout" Target="../slideLayouts/slideLayout34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12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3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11" Type="http://schemas.openxmlformats.org/officeDocument/2006/relationships/slideLayout" Target="../slideLayouts/slideLayout32.xml"/><Relationship Id="rId5" Type="http://schemas.openxmlformats.org/officeDocument/2006/relationships/slideLayout" Target="../slideLayouts/slideLayout26.xml"/><Relationship Id="rId1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31.xml"/><Relationship Id="rId4" Type="http://schemas.openxmlformats.org/officeDocument/2006/relationships/slideLayout" Target="../slideLayouts/slideLayout25.xml"/><Relationship Id="rId9" Type="http://schemas.openxmlformats.org/officeDocument/2006/relationships/slideLayout" Target="../slideLayouts/slideLayout30.xml"/><Relationship Id="rId14" Type="http://schemas.openxmlformats.org/officeDocument/2006/relationships/slideLayout" Target="../slideLayouts/slideLayout3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slideLayout" Target="../slideLayouts/slideLayout54.xml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slideLayout" Target="../slideLayouts/slideLayout53.xml"/><Relationship Id="rId17" Type="http://schemas.openxmlformats.org/officeDocument/2006/relationships/theme" Target="../theme/theme5.xml"/><Relationship Id="rId2" Type="http://schemas.openxmlformats.org/officeDocument/2006/relationships/slideLayout" Target="../slideLayouts/slideLayout43.xml"/><Relationship Id="rId16" Type="http://schemas.openxmlformats.org/officeDocument/2006/relationships/slideLayout" Target="../slideLayouts/slideLayout57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Relationship Id="rId14" Type="http://schemas.openxmlformats.org/officeDocument/2006/relationships/slideLayout" Target="../slideLayouts/slideLayout5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58" r:id="rId1"/>
    <p:sldLayoutId id="2147483737" r:id="rId2"/>
    <p:sldLayoutId id="2147483743" r:id="rId3"/>
    <p:sldLayoutId id="2147483745" r:id="rId4"/>
    <p:sldLayoutId id="2147483809" r:id="rId5"/>
  </p:sldLayoutIdLst>
  <p:transition spd="med">
    <p:fade/>
  </p:transition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2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0" y="1"/>
            <a:ext cx="7101075" cy="6858001"/>
            <a:chOff x="1" y="2236981"/>
            <a:chExt cx="4794169" cy="4621019"/>
          </a:xfrm>
          <a:solidFill>
            <a:schemeClr val="bg1">
              <a:lumMod val="95000"/>
              <a:alpha val="50000"/>
            </a:schemeClr>
          </a:solidFill>
        </p:grpSpPr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698" dirty="0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698" dirty="0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698" dirty="0"/>
            </a:p>
          </p:txBody>
        </p:sp>
        <p:sp>
          <p:nvSpPr>
            <p:cNvPr id="20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698" dirty="0">
                <a:solidFill>
                  <a:schemeClr val="tx1"/>
                </a:solidFill>
              </a:endParaRPr>
            </a:p>
          </p:txBody>
        </p:sp>
      </p:grpSp>
      <p:pic>
        <p:nvPicPr>
          <p:cNvPr id="9" name="Imagem 8">
            <a:extLst>
              <a:ext uri="{FF2B5EF4-FFF2-40B4-BE49-F238E27FC236}">
                <a16:creationId xmlns:a16="http://schemas.microsoft.com/office/drawing/2014/main" id="{E1DEB91C-DA85-434B-BC23-DD8D8A97B2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1025986" y="223488"/>
            <a:ext cx="924058" cy="674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272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  <p:sldLayoutId id="2147483759" r:id="rId13"/>
    <p:sldLayoutId id="2147483760" r:id="rId14"/>
    <p:sldLayoutId id="2147483761" r:id="rId15"/>
    <p:sldLayoutId id="2147483807" r:id="rId16"/>
  </p:sldLayoutIdLst>
  <p:hf hdr="0" dt="0"/>
  <p:txStyles>
    <p:titleStyle>
      <a:lvl1pPr algn="l" defTabSz="912571" rtl="0" eaLnBrk="1" latinLnBrk="0" hangingPunct="1">
        <a:lnSpc>
          <a:spcPct val="90000"/>
        </a:lnSpc>
        <a:spcBef>
          <a:spcPct val="0"/>
        </a:spcBef>
        <a:buNone/>
        <a:defRPr sz="439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143" indent="-228143" algn="l" defTabSz="912571" rtl="0" eaLnBrk="1" latinLnBrk="0" hangingPunct="1">
        <a:lnSpc>
          <a:spcPct val="90000"/>
        </a:lnSpc>
        <a:spcBef>
          <a:spcPts val="998"/>
        </a:spcBef>
        <a:buFont typeface="Arial" panose="020B0604020202020204" pitchFamily="34" charset="0"/>
        <a:buChar char="•"/>
        <a:defRPr sz="2794" kern="1200">
          <a:solidFill>
            <a:schemeClr val="tx1"/>
          </a:solidFill>
          <a:latin typeface="+mn-lt"/>
          <a:ea typeface="+mn-ea"/>
          <a:cs typeface="+mn-cs"/>
        </a:defRPr>
      </a:lvl1pPr>
      <a:lvl2pPr marL="684428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2395" kern="1200">
          <a:solidFill>
            <a:schemeClr val="tx1"/>
          </a:solidFill>
          <a:latin typeface="+mn-lt"/>
          <a:ea typeface="+mn-ea"/>
          <a:cs typeface="+mn-cs"/>
        </a:defRPr>
      </a:lvl2pPr>
      <a:lvl3pPr marL="1140714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996" kern="1200">
          <a:solidFill>
            <a:schemeClr val="tx1"/>
          </a:solidFill>
          <a:latin typeface="+mn-lt"/>
          <a:ea typeface="+mn-ea"/>
          <a:cs typeface="+mn-cs"/>
        </a:defRPr>
      </a:lvl3pPr>
      <a:lvl4pPr marL="1597000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4pPr>
      <a:lvl5pPr marL="2053285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5pPr>
      <a:lvl6pPr marL="2509571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6pPr>
      <a:lvl7pPr marL="2965856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7pPr>
      <a:lvl8pPr marL="3422142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8pPr>
      <a:lvl9pPr marL="3878428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1pPr>
      <a:lvl2pPr marL="456286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2pPr>
      <a:lvl3pPr marL="912571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3pPr>
      <a:lvl4pPr marL="1368857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4pPr>
      <a:lvl5pPr marL="1825142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5pPr>
      <a:lvl6pPr marL="2281428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6pPr>
      <a:lvl7pPr marL="2737714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7pPr>
      <a:lvl8pPr marL="3193999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8pPr>
      <a:lvl9pPr marL="3650285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BD44D9B1-5EC0-44C4-6534-3B651643B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63" y="365126"/>
            <a:ext cx="104950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54ABE416-C98F-F3E1-B268-4AC2544E00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6563" y="1825625"/>
            <a:ext cx="104950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3456902-0B75-B3CD-45B3-656F0C5487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66662D-BD1A-4341-B02D-9B3CE8366A84}" type="datetimeFigureOut">
              <a:rPr lang="pt-BR" smtClean="0"/>
              <a:t>05/06/2026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73F81F0-5886-D3EE-6929-B235C416CA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63B365F-EC20-D91E-CB12-9C693DF464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EFB462-CFAB-4581-94EE-49C7E21ECFDA}" type="slidenum">
              <a:rPr lang="pt-BR" smtClean="0"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02197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  <p:sldLayoutId id="2147483778" r:id="rId12"/>
    <p:sldLayoutId id="2147483779" r:id="rId13"/>
    <p:sldLayoutId id="2147483788" r:id="rId14"/>
    <p:sldLayoutId id="2147483789" r:id="rId15"/>
  </p:sldLayoutIdLst>
  <p:txStyles>
    <p:titleStyle>
      <a:lvl1pPr algn="l" defTabSz="912571" rtl="0" eaLnBrk="1" latinLnBrk="0" hangingPunct="1">
        <a:lnSpc>
          <a:spcPct val="90000"/>
        </a:lnSpc>
        <a:spcBef>
          <a:spcPct val="0"/>
        </a:spcBef>
        <a:buNone/>
        <a:defRPr sz="439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143" indent="-228143" algn="l" defTabSz="912571" rtl="0" eaLnBrk="1" latinLnBrk="0" hangingPunct="1">
        <a:lnSpc>
          <a:spcPct val="90000"/>
        </a:lnSpc>
        <a:spcBef>
          <a:spcPts val="998"/>
        </a:spcBef>
        <a:buFont typeface="Arial" panose="020B0604020202020204" pitchFamily="34" charset="0"/>
        <a:buChar char="•"/>
        <a:defRPr sz="2794" kern="1200">
          <a:solidFill>
            <a:schemeClr val="tx1"/>
          </a:solidFill>
          <a:latin typeface="+mn-lt"/>
          <a:ea typeface="+mn-ea"/>
          <a:cs typeface="+mn-cs"/>
        </a:defRPr>
      </a:lvl1pPr>
      <a:lvl2pPr marL="684428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2395" kern="1200">
          <a:solidFill>
            <a:schemeClr val="tx1"/>
          </a:solidFill>
          <a:latin typeface="+mn-lt"/>
          <a:ea typeface="+mn-ea"/>
          <a:cs typeface="+mn-cs"/>
        </a:defRPr>
      </a:lvl2pPr>
      <a:lvl3pPr marL="1140714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996" kern="1200">
          <a:solidFill>
            <a:schemeClr val="tx1"/>
          </a:solidFill>
          <a:latin typeface="+mn-lt"/>
          <a:ea typeface="+mn-ea"/>
          <a:cs typeface="+mn-cs"/>
        </a:defRPr>
      </a:lvl3pPr>
      <a:lvl4pPr marL="1597000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4pPr>
      <a:lvl5pPr marL="2053285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5pPr>
      <a:lvl6pPr marL="2509571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6pPr>
      <a:lvl7pPr marL="2965856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7pPr>
      <a:lvl8pPr marL="3422142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8pPr>
      <a:lvl9pPr marL="3878428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1pPr>
      <a:lvl2pPr marL="456286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2pPr>
      <a:lvl3pPr marL="912571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3pPr>
      <a:lvl4pPr marL="1368857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4pPr>
      <a:lvl5pPr marL="1825142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5pPr>
      <a:lvl6pPr marL="2281428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6pPr>
      <a:lvl7pPr marL="2737714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7pPr>
      <a:lvl8pPr marL="3193999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8pPr>
      <a:lvl9pPr marL="3650285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2099765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</p:sldLayoutIdLst>
  <p:transition spd="med">
    <p:fade/>
  </p:transition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699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32">
          <p15:clr>
            <a:srgbClr val="F26B43"/>
          </p15:clr>
        </p15:guide>
      </p15:sldGuideLst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6564" y="365126"/>
            <a:ext cx="104950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6564" y="1825626"/>
            <a:ext cx="104950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6564" y="6356352"/>
            <a:ext cx="2737841" cy="36512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97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835D96-9B95-4E02-8F26-CEB7F3BC390D}" type="datetimeFigureOut">
              <a:rPr lang="pt-BR" smtClean="0"/>
              <a:t>05/06/2026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0713" y="6356352"/>
            <a:ext cx="4106764" cy="36512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97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3783" y="6356352"/>
            <a:ext cx="2737841" cy="36512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97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1E8F9C-2383-4DD2-B270-E0587546AB2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30526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803" r:id="rId12"/>
    <p:sldLayoutId id="2147483804" r:id="rId13"/>
    <p:sldLayoutId id="2147483805" r:id="rId14"/>
    <p:sldLayoutId id="2147483806" r:id="rId15"/>
    <p:sldLayoutId id="2147483808" r:id="rId16"/>
  </p:sldLayoutIdLst>
  <p:txStyles>
    <p:titleStyle>
      <a:lvl1pPr algn="l" defTabSz="912265" rtl="0" eaLnBrk="1" latinLnBrk="0" hangingPunct="1">
        <a:lnSpc>
          <a:spcPct val="90000"/>
        </a:lnSpc>
        <a:spcBef>
          <a:spcPct val="0"/>
        </a:spcBef>
        <a:buNone/>
        <a:defRPr sz="439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066" indent="-228066" algn="l" defTabSz="912265" rtl="0" eaLnBrk="1" latinLnBrk="0" hangingPunct="1">
        <a:lnSpc>
          <a:spcPct val="90000"/>
        </a:lnSpc>
        <a:spcBef>
          <a:spcPts val="998"/>
        </a:spcBef>
        <a:buFont typeface="Arial" panose="020B0604020202020204" pitchFamily="34" charset="0"/>
        <a:buChar char="•"/>
        <a:defRPr sz="2794" kern="1200">
          <a:solidFill>
            <a:schemeClr val="tx1"/>
          </a:solidFill>
          <a:latin typeface="+mn-lt"/>
          <a:ea typeface="+mn-ea"/>
          <a:cs typeface="+mn-cs"/>
        </a:defRPr>
      </a:lvl1pPr>
      <a:lvl2pPr marL="684197" indent="-228066" algn="l" defTabSz="912265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2395" kern="1200">
          <a:solidFill>
            <a:schemeClr val="tx1"/>
          </a:solidFill>
          <a:latin typeface="+mn-lt"/>
          <a:ea typeface="+mn-ea"/>
          <a:cs typeface="+mn-cs"/>
        </a:defRPr>
      </a:lvl2pPr>
      <a:lvl3pPr marL="1140331" indent="-228066" algn="l" defTabSz="912265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996" kern="1200">
          <a:solidFill>
            <a:schemeClr val="tx1"/>
          </a:solidFill>
          <a:latin typeface="+mn-lt"/>
          <a:ea typeface="+mn-ea"/>
          <a:cs typeface="+mn-cs"/>
        </a:defRPr>
      </a:lvl3pPr>
      <a:lvl4pPr marL="1596462" indent="-228066" algn="l" defTabSz="912265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4pPr>
      <a:lvl5pPr marL="2052594" indent="-228066" algn="l" defTabSz="912265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5pPr>
      <a:lvl6pPr marL="2508727" indent="-228066" algn="l" defTabSz="912265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6pPr>
      <a:lvl7pPr marL="2964859" indent="-228066" algn="l" defTabSz="912265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7pPr>
      <a:lvl8pPr marL="3420990" indent="-228066" algn="l" defTabSz="912265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8pPr>
      <a:lvl9pPr marL="3877121" indent="-228066" algn="l" defTabSz="912265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2265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1pPr>
      <a:lvl2pPr marL="456131" algn="l" defTabSz="912265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2pPr>
      <a:lvl3pPr marL="912265" algn="l" defTabSz="912265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3pPr>
      <a:lvl4pPr marL="1368396" algn="l" defTabSz="912265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4pPr>
      <a:lvl5pPr marL="1824528" algn="l" defTabSz="912265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5pPr>
      <a:lvl6pPr marL="2280659" algn="l" defTabSz="912265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6pPr>
      <a:lvl7pPr marL="2736793" algn="l" defTabSz="912265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7pPr>
      <a:lvl8pPr marL="3192924" algn="l" defTabSz="912265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8pPr>
      <a:lvl9pPr marL="3649056" algn="l" defTabSz="912265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png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21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microsoft.com/office/2007/relationships/hdphoto" Target="../media/hdphoto3.wdp"/><Relationship Id="rId5" Type="http://schemas.openxmlformats.org/officeDocument/2006/relationships/image" Target="../media/image22.png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microsoft.com/office/2007/relationships/hdphoto" Target="../media/hdphoto12.wdp"/><Relationship Id="rId18" Type="http://schemas.microsoft.com/office/2007/relationships/hdphoto" Target="../media/hdphoto17.wdp"/><Relationship Id="rId3" Type="http://schemas.openxmlformats.org/officeDocument/2006/relationships/image" Target="../media/image31.svg"/><Relationship Id="rId21" Type="http://schemas.microsoft.com/office/2007/relationships/hdphoto" Target="../media/hdphoto20.wdp"/><Relationship Id="rId7" Type="http://schemas.microsoft.com/office/2007/relationships/hdphoto" Target="../media/hdphoto6.wdp"/><Relationship Id="rId12" Type="http://schemas.microsoft.com/office/2007/relationships/hdphoto" Target="../media/hdphoto11.wdp"/><Relationship Id="rId17" Type="http://schemas.microsoft.com/office/2007/relationships/hdphoto" Target="../media/hdphoto16.wdp"/><Relationship Id="rId2" Type="http://schemas.openxmlformats.org/officeDocument/2006/relationships/notesSlide" Target="../notesSlides/notesSlide22.xml"/><Relationship Id="rId16" Type="http://schemas.microsoft.com/office/2007/relationships/hdphoto" Target="../media/hdphoto15.wdp"/><Relationship Id="rId20" Type="http://schemas.microsoft.com/office/2007/relationships/hdphoto" Target="../media/hdphoto19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11" Type="http://schemas.microsoft.com/office/2007/relationships/hdphoto" Target="../media/hdphoto10.wdp"/><Relationship Id="rId5" Type="http://schemas.microsoft.com/office/2007/relationships/hdphoto" Target="../media/hdphoto5.wdp"/><Relationship Id="rId15" Type="http://schemas.microsoft.com/office/2007/relationships/hdphoto" Target="../media/hdphoto14.wdp"/><Relationship Id="rId23" Type="http://schemas.microsoft.com/office/2007/relationships/hdphoto" Target="../media/hdphoto22.wdp"/><Relationship Id="rId10" Type="http://schemas.microsoft.com/office/2007/relationships/hdphoto" Target="../media/hdphoto9.wdp"/><Relationship Id="rId19" Type="http://schemas.microsoft.com/office/2007/relationships/hdphoto" Target="../media/hdphoto18.wdp"/><Relationship Id="rId4" Type="http://schemas.openxmlformats.org/officeDocument/2006/relationships/image" Target="../media/image32.png"/><Relationship Id="rId9" Type="http://schemas.microsoft.com/office/2007/relationships/hdphoto" Target="../media/hdphoto8.wdp"/><Relationship Id="rId14" Type="http://schemas.microsoft.com/office/2007/relationships/hdphoto" Target="../media/hdphoto13.wdp"/><Relationship Id="rId22" Type="http://schemas.microsoft.com/office/2007/relationships/hdphoto" Target="../media/hdphoto21.wdp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hdphoto" Target="../media/hdphoto15.wdp"/><Relationship Id="rId3" Type="http://schemas.openxmlformats.org/officeDocument/2006/relationships/image" Target="../media/image32.png"/><Relationship Id="rId7" Type="http://schemas.microsoft.com/office/2007/relationships/hdphoto" Target="../media/hdphoto25.wdp"/><Relationship Id="rId12" Type="http://schemas.openxmlformats.org/officeDocument/2006/relationships/image" Target="../media/image3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4.wdp"/><Relationship Id="rId11" Type="http://schemas.openxmlformats.org/officeDocument/2006/relationships/image" Target="../media/image31.svg"/><Relationship Id="rId5" Type="http://schemas.openxmlformats.org/officeDocument/2006/relationships/image" Target="../media/image33.png"/><Relationship Id="rId10" Type="http://schemas.microsoft.com/office/2007/relationships/hdphoto" Target="../media/hdphoto20.wdp"/><Relationship Id="rId4" Type="http://schemas.microsoft.com/office/2007/relationships/hdphoto" Target="../media/hdphoto23.wdp"/><Relationship Id="rId9" Type="http://schemas.microsoft.com/office/2007/relationships/hdphoto" Target="../media/hdphoto26.wdp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hdphoto" Target="../media/hdphoto20.wdp"/><Relationship Id="rId13" Type="http://schemas.microsoft.com/office/2007/relationships/hdphoto" Target="../media/hdphoto34.wdp"/><Relationship Id="rId3" Type="http://schemas.openxmlformats.org/officeDocument/2006/relationships/image" Target="../media/image32.png"/><Relationship Id="rId7" Type="http://schemas.microsoft.com/office/2007/relationships/hdphoto" Target="../media/hdphoto29.wdp"/><Relationship Id="rId12" Type="http://schemas.microsoft.com/office/2007/relationships/hdphoto" Target="../media/hdphoto33.wdp"/><Relationship Id="rId17" Type="http://schemas.openxmlformats.org/officeDocument/2006/relationships/image" Target="../media/image34.png"/><Relationship Id="rId2" Type="http://schemas.openxmlformats.org/officeDocument/2006/relationships/notesSlide" Target="../notesSlides/notesSlide24.xml"/><Relationship Id="rId16" Type="http://schemas.openxmlformats.org/officeDocument/2006/relationships/image" Target="../media/image31.svg"/><Relationship Id="rId1" Type="http://schemas.openxmlformats.org/officeDocument/2006/relationships/slideLayout" Target="../slideLayouts/slideLayout1.xml"/><Relationship Id="rId6" Type="http://schemas.microsoft.com/office/2007/relationships/hdphoto" Target="../media/hdphoto28.wdp"/><Relationship Id="rId11" Type="http://schemas.microsoft.com/office/2007/relationships/hdphoto" Target="../media/hdphoto32.wdp"/><Relationship Id="rId5" Type="http://schemas.openxmlformats.org/officeDocument/2006/relationships/image" Target="../media/image33.png"/><Relationship Id="rId15" Type="http://schemas.microsoft.com/office/2007/relationships/hdphoto" Target="../media/hdphoto36.wdp"/><Relationship Id="rId10" Type="http://schemas.microsoft.com/office/2007/relationships/hdphoto" Target="../media/hdphoto31.wdp"/><Relationship Id="rId4" Type="http://schemas.microsoft.com/office/2007/relationships/hdphoto" Target="../media/hdphoto27.wdp"/><Relationship Id="rId9" Type="http://schemas.microsoft.com/office/2007/relationships/hdphoto" Target="../media/hdphoto30.wdp"/><Relationship Id="rId14" Type="http://schemas.microsoft.com/office/2007/relationships/hdphoto" Target="../media/hdphoto35.wdp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hdphoto" Target="../media/hdphoto23.wdp"/><Relationship Id="rId13" Type="http://schemas.microsoft.com/office/2007/relationships/hdphoto" Target="../media/hdphoto42.wdp"/><Relationship Id="rId18" Type="http://schemas.microsoft.com/office/2007/relationships/hdphoto" Target="../media/hdphoto46.wdp"/><Relationship Id="rId3" Type="http://schemas.openxmlformats.org/officeDocument/2006/relationships/image" Target="../media/image31.svg"/><Relationship Id="rId7" Type="http://schemas.microsoft.com/office/2007/relationships/hdphoto" Target="../media/hdphoto36.wdp"/><Relationship Id="rId12" Type="http://schemas.microsoft.com/office/2007/relationships/hdphoto" Target="../media/hdphoto41.wdp"/><Relationship Id="rId17" Type="http://schemas.microsoft.com/office/2007/relationships/hdphoto" Target="../media/hdphoto15.wdp"/><Relationship Id="rId2" Type="http://schemas.openxmlformats.org/officeDocument/2006/relationships/notesSlide" Target="../notesSlides/notesSlide26.xml"/><Relationship Id="rId16" Type="http://schemas.microsoft.com/office/2007/relationships/hdphoto" Target="../media/hdphoto45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11" Type="http://schemas.microsoft.com/office/2007/relationships/hdphoto" Target="../media/hdphoto40.wdp"/><Relationship Id="rId5" Type="http://schemas.microsoft.com/office/2007/relationships/hdphoto" Target="../media/hdphoto37.wdp"/><Relationship Id="rId15" Type="http://schemas.microsoft.com/office/2007/relationships/hdphoto" Target="../media/hdphoto44.wdp"/><Relationship Id="rId10" Type="http://schemas.microsoft.com/office/2007/relationships/hdphoto" Target="../media/hdphoto39.wdp"/><Relationship Id="rId19" Type="http://schemas.microsoft.com/office/2007/relationships/hdphoto" Target="../media/hdphoto47.wdp"/><Relationship Id="rId4" Type="http://schemas.openxmlformats.org/officeDocument/2006/relationships/image" Target="../media/image32.png"/><Relationship Id="rId9" Type="http://schemas.microsoft.com/office/2007/relationships/hdphoto" Target="../media/hdphoto38.wdp"/><Relationship Id="rId14" Type="http://schemas.microsoft.com/office/2007/relationships/hdphoto" Target="../media/hdphoto43.wdp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1.sv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microsoft.com/office/2007/relationships/hdphoto" Target="../media/hdphoto49.wdp"/><Relationship Id="rId4" Type="http://schemas.microsoft.com/office/2007/relationships/hdphoto" Target="../media/hdphoto48.wdp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hdphoto" Target="../media/hdphoto26.wdp"/><Relationship Id="rId13" Type="http://schemas.openxmlformats.org/officeDocument/2006/relationships/image" Target="../media/image34.png"/><Relationship Id="rId3" Type="http://schemas.openxmlformats.org/officeDocument/2006/relationships/image" Target="../media/image32.png"/><Relationship Id="rId7" Type="http://schemas.microsoft.com/office/2007/relationships/hdphoto" Target="../media/hdphoto15.wdp"/><Relationship Id="rId12" Type="http://schemas.microsoft.com/office/2007/relationships/hdphoto" Target="../media/hdphoto50.wdp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4.wdp"/><Relationship Id="rId11" Type="http://schemas.microsoft.com/office/2007/relationships/hdphoto" Target="../media/hdphoto36.wdp"/><Relationship Id="rId5" Type="http://schemas.openxmlformats.org/officeDocument/2006/relationships/image" Target="../media/image33.png"/><Relationship Id="rId15" Type="http://schemas.microsoft.com/office/2007/relationships/hdphoto" Target="../media/hdphoto21.wdp"/><Relationship Id="rId10" Type="http://schemas.openxmlformats.org/officeDocument/2006/relationships/image" Target="../media/image31.svg"/><Relationship Id="rId4" Type="http://schemas.microsoft.com/office/2007/relationships/hdphoto" Target="../media/hdphoto25.wdp"/><Relationship Id="rId9" Type="http://schemas.microsoft.com/office/2007/relationships/hdphoto" Target="../media/hdphoto20.wdp"/><Relationship Id="rId14" Type="http://schemas.microsoft.com/office/2007/relationships/hdphoto" Target="../media/hdphoto23.wdp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jp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41.jp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6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6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49.jp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6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6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6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5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9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365A39A4-1B5D-E9AD-A635-EE0FFFA14583}"/>
              </a:ext>
            </a:extLst>
          </p:cNvPr>
          <p:cNvSpPr/>
          <p:nvPr/>
        </p:nvSpPr>
        <p:spPr>
          <a:xfrm>
            <a:off x="382137" y="696036"/>
            <a:ext cx="11450472" cy="211540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>
                <a:solidFill>
                  <a:schemeClr val="tx1"/>
                </a:solidFill>
              </a:rPr>
              <a:t>ATENÇÃO FACILITADOR!</a:t>
            </a:r>
          </a:p>
          <a:p>
            <a:pPr algn="ctr"/>
            <a:r>
              <a:rPr lang="pt-BR" sz="2000" dirty="0">
                <a:solidFill>
                  <a:schemeClr val="tx1"/>
                </a:solidFill>
              </a:rPr>
              <a:t>AO FINAL DO PROJETO FOI ADICIONADO SLIDE COM INFORMAÇÕES SOBRE O INSTAGRAM DO TREINAMENTO COMERCIAL.</a:t>
            </a:r>
          </a:p>
          <a:p>
            <a:pPr algn="ctr"/>
            <a:r>
              <a:rPr lang="pt-BR" sz="2000" dirty="0">
                <a:solidFill>
                  <a:schemeClr val="tx1"/>
                </a:solidFill>
              </a:rPr>
              <a:t>CASO NÃO TENHA ABORDADO O TEMA “INSTITUCIONAL” DA TRILHA, SELECIONE</a:t>
            </a:r>
            <a:br>
              <a:rPr lang="pt-BR" sz="2000" dirty="0">
                <a:solidFill>
                  <a:schemeClr val="tx1"/>
                </a:solidFill>
              </a:rPr>
            </a:br>
            <a:r>
              <a:rPr lang="pt-BR" sz="2000" dirty="0">
                <a:solidFill>
                  <a:schemeClr val="tx1"/>
                </a:solidFill>
              </a:rPr>
              <a:t> “NÃO OCULTAR SLIDE” PARA DEIXAR O CONTEÚDO DO SLIDE VISÍVEL.</a:t>
            </a:r>
          </a:p>
        </p:txBody>
      </p:sp>
    </p:spTree>
    <p:extLst>
      <p:ext uri="{BB962C8B-B14F-4D97-AF65-F5344CB8AC3E}">
        <p14:creationId xmlns:p14="http://schemas.microsoft.com/office/powerpoint/2010/main" val="3258746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FC02FF71-B6D5-2848-4364-9C7D916FB6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5" r="1515"/>
          <a:stretch/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A49DE045-19A2-DF36-BF94-359F0FA27CB0}"/>
              </a:ext>
            </a:extLst>
          </p:cNvPr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45000">
                <a:srgbClr val="6F3434">
                  <a:alpha val="78000"/>
                </a:srgbClr>
              </a:gs>
              <a:gs pos="75000">
                <a:srgbClr val="600100"/>
              </a:gs>
              <a:gs pos="24000">
                <a:srgbClr val="610000">
                  <a:alpha val="64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pic>
        <p:nvPicPr>
          <p:cNvPr id="13" name="Gráfico 6">
            <a:extLst>
              <a:ext uri="{FF2B5EF4-FFF2-40B4-BE49-F238E27FC236}">
                <a16:creationId xmlns:a16="http://schemas.microsoft.com/office/drawing/2014/main" id="{AC363FF0-4C5E-87C6-F425-D7EE022A32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0025" y="449573"/>
            <a:ext cx="1819275" cy="990600"/>
          </a:xfrm>
          <a:prstGeom prst="rect">
            <a:avLst/>
          </a:prstGeom>
        </p:spPr>
      </p:pic>
      <p:pic>
        <p:nvPicPr>
          <p:cNvPr id="14" name="Graphic 16">
            <a:extLst>
              <a:ext uri="{FF2B5EF4-FFF2-40B4-BE49-F238E27FC236}">
                <a16:creationId xmlns:a16="http://schemas.microsoft.com/office/drawing/2014/main" id="{3D2D7D20-6C01-7FCC-3985-9E1265D2F44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450999" y="6044434"/>
            <a:ext cx="1247380" cy="471534"/>
          </a:xfrm>
          <a:prstGeom prst="rect">
            <a:avLst/>
          </a:prstGeom>
        </p:spPr>
      </p:pic>
      <p:pic>
        <p:nvPicPr>
          <p:cNvPr id="28" name="Imagem 27" descr="Mulher segurando um computador portátil&#10;&#10;O conteúdo gerado por IA pode estar incorreto.">
            <a:extLst>
              <a:ext uri="{FF2B5EF4-FFF2-40B4-BE49-F238E27FC236}">
                <a16:creationId xmlns:a16="http://schemas.microsoft.com/office/drawing/2014/main" id="{F67BF500-9EFC-EF84-88BD-0BB9B4C607B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4062"/>
          <a:stretch>
            <a:fillRect/>
          </a:stretch>
        </p:blipFill>
        <p:spPr>
          <a:xfrm>
            <a:off x="9469" y="103585"/>
            <a:ext cx="6167209" cy="675441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19C6C9F3-53A8-E380-30BF-9C5FCF5474FA}"/>
              </a:ext>
            </a:extLst>
          </p:cNvPr>
          <p:cNvSpPr txBox="1"/>
          <p:nvPr/>
        </p:nvSpPr>
        <p:spPr>
          <a:xfrm>
            <a:off x="6313947" y="2712369"/>
            <a:ext cx="4785284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5000" dirty="0">
                <a:solidFill>
                  <a:schemeClr val="bg1"/>
                </a:solidFill>
                <a:latin typeface="AMX Black" pitchFamily="2" charset="0"/>
              </a:rPr>
              <a:t>TELEMEDICINA</a:t>
            </a:r>
          </a:p>
          <a:p>
            <a:r>
              <a:rPr lang="pt-BR" sz="5000" dirty="0">
                <a:solidFill>
                  <a:schemeClr val="bg1"/>
                </a:solidFill>
                <a:latin typeface="AMX Black" pitchFamily="2" charset="0"/>
              </a:rPr>
              <a:t>STARBEM</a:t>
            </a:r>
          </a:p>
        </p:txBody>
      </p:sp>
    </p:spTree>
    <p:extLst>
      <p:ext uri="{BB962C8B-B14F-4D97-AF65-F5344CB8AC3E}">
        <p14:creationId xmlns:p14="http://schemas.microsoft.com/office/powerpoint/2010/main" val="2873842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>
            <a:extLst>
              <a:ext uri="{FF2B5EF4-FFF2-40B4-BE49-F238E27FC236}">
                <a16:creationId xmlns:a16="http://schemas.microsoft.com/office/drawing/2014/main" id="{C8FCB88D-B642-0B2B-D19B-0F915B03C4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0880" r="720" b="20880"/>
          <a:stretch>
            <a:fillRect/>
          </a:stretch>
        </p:blipFill>
        <p:spPr>
          <a:xfrm flipH="1">
            <a:off x="477497" y="-2"/>
            <a:ext cx="11690691" cy="6858002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29853AF6-076D-3C05-710D-DDB0814DBE15}"/>
              </a:ext>
            </a:extLst>
          </p:cNvPr>
          <p:cNvSpPr/>
          <p:nvPr/>
        </p:nvSpPr>
        <p:spPr>
          <a:xfrm flipH="1">
            <a:off x="-1" y="0"/>
            <a:ext cx="812800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rgbClr val="1A1A1A">
                  <a:alpha val="64000"/>
                </a:srgbClr>
              </a:gs>
              <a:gs pos="46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15" name="CaixaDeTexto 14"/>
          <p:cNvSpPr txBox="1"/>
          <p:nvPr/>
        </p:nvSpPr>
        <p:spPr>
          <a:xfrm>
            <a:off x="572376" y="2765137"/>
            <a:ext cx="466354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4000" dirty="0">
                <a:solidFill>
                  <a:schemeClr val="bg1"/>
                </a:solidFill>
                <a:latin typeface="AMX Black" pitchFamily="2" charset="0"/>
              </a:rPr>
              <a:t>Olá turma!</a:t>
            </a:r>
          </a:p>
          <a:p>
            <a:r>
              <a:rPr lang="en-US" altLang="pt-BR" sz="4000" dirty="0" err="1">
                <a:solidFill>
                  <a:schemeClr val="bg1"/>
                </a:solidFill>
                <a:latin typeface="AMX" pitchFamily="2" charset="0"/>
              </a:rPr>
              <a:t>Sejam</a:t>
            </a:r>
            <a:r>
              <a:rPr lang="en-US" altLang="pt-BR" sz="4000" dirty="0">
                <a:solidFill>
                  <a:schemeClr val="bg1"/>
                </a:solidFill>
                <a:latin typeface="AMX" pitchFamily="2" charset="0"/>
              </a:rPr>
              <a:t> </a:t>
            </a:r>
            <a:r>
              <a:rPr lang="en-US" altLang="pt-BR" sz="4000" dirty="0" err="1">
                <a:solidFill>
                  <a:schemeClr val="bg1"/>
                </a:solidFill>
                <a:latin typeface="AMX" pitchFamily="2" charset="0"/>
              </a:rPr>
              <a:t>bem-vindos</a:t>
            </a:r>
            <a:r>
              <a:rPr lang="en-US" altLang="pt-BR" sz="4000" dirty="0">
                <a:solidFill>
                  <a:schemeClr val="bg1"/>
                </a:solidFill>
                <a:latin typeface="AMX" pitchFamily="2" charset="0"/>
              </a:rPr>
              <a:t>!​</a:t>
            </a:r>
          </a:p>
        </p:txBody>
      </p:sp>
      <p:grpSp>
        <p:nvGrpSpPr>
          <p:cNvPr id="30" name="Group 6">
            <a:extLst>
              <a:ext uri="{FF2B5EF4-FFF2-40B4-BE49-F238E27FC236}">
                <a16:creationId xmlns:a16="http://schemas.microsoft.com/office/drawing/2014/main" id="{C7D83521-7EEB-60FF-54CC-365823605B28}"/>
              </a:ext>
            </a:extLst>
          </p:cNvPr>
          <p:cNvGrpSpPr/>
          <p:nvPr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31" name="Retângulo: Cantos Arredondados 15">
              <a:extLst>
                <a:ext uri="{FF2B5EF4-FFF2-40B4-BE49-F238E27FC236}">
                  <a16:creationId xmlns:a16="http://schemas.microsoft.com/office/drawing/2014/main" id="{42AFBA44-331B-35F5-8B0F-BD23422BAB8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32" name="Gráfico 16">
              <a:extLst>
                <a:ext uri="{FF2B5EF4-FFF2-40B4-BE49-F238E27FC236}">
                  <a16:creationId xmlns:a16="http://schemas.microsoft.com/office/drawing/2014/main" id="{F9DEEAD6-9F09-9881-8DEE-6A26F016A4B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33" name="CaixaDeTexto 17">
              <a:extLst>
                <a:ext uri="{FF2B5EF4-FFF2-40B4-BE49-F238E27FC236}">
                  <a16:creationId xmlns:a16="http://schemas.microsoft.com/office/drawing/2014/main" id="{AA7589A1-30AA-13AF-8D4B-FDEFAEFF8369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397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TELEMEDICINA STARBEM</a:t>
              </a:r>
            </a:p>
          </p:txBody>
        </p:sp>
        <p:pic>
          <p:nvPicPr>
            <p:cNvPr id="34" name="Graphic 10">
              <a:extLst>
                <a:ext uri="{FF2B5EF4-FFF2-40B4-BE49-F238E27FC236}">
                  <a16:creationId xmlns:a16="http://schemas.microsoft.com/office/drawing/2014/main" id="{C63DFFC5-D651-4B2A-BC4F-1862A57A5D1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13655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ixaDeTexto 6">
            <a:extLst>
              <a:ext uri="{FF2B5EF4-FFF2-40B4-BE49-F238E27FC236}">
                <a16:creationId xmlns:a16="http://schemas.microsoft.com/office/drawing/2014/main" id="{6EE26ACC-8291-4873-F390-2C268BAF496F}"/>
              </a:ext>
            </a:extLst>
          </p:cNvPr>
          <p:cNvSpPr txBox="1"/>
          <p:nvPr/>
        </p:nvSpPr>
        <p:spPr>
          <a:xfrm>
            <a:off x="3630587" y="1028295"/>
            <a:ext cx="4930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Combinados: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EAABCE95-2EA6-6E8F-BD62-90C2B6BF931A}"/>
              </a:ext>
            </a:extLst>
          </p:cNvPr>
          <p:cNvSpPr txBox="1"/>
          <p:nvPr/>
        </p:nvSpPr>
        <p:spPr>
          <a:xfrm>
            <a:off x="1626543" y="4626504"/>
            <a:ext cx="182880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dirty="0">
                <a:latin typeface="AMX" pitchFamily="2" charset="0"/>
              </a:rPr>
              <a:t>Manter a câmera ligada.</a:t>
            </a:r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id="{FAEBE1F3-30DF-8575-0FAF-ED071D899E78}"/>
              </a:ext>
            </a:extLst>
          </p:cNvPr>
          <p:cNvGrpSpPr/>
          <p:nvPr/>
        </p:nvGrpSpPr>
        <p:grpSpPr>
          <a:xfrm>
            <a:off x="1649876" y="2521989"/>
            <a:ext cx="1782134" cy="1782132"/>
            <a:chOff x="1448671" y="2300995"/>
            <a:chExt cx="1791476" cy="1791474"/>
          </a:xfrm>
        </p:grpSpPr>
        <p:sp>
          <p:nvSpPr>
            <p:cNvPr id="10" name="Elipse 14">
              <a:extLst>
                <a:ext uri="{FF2B5EF4-FFF2-40B4-BE49-F238E27FC236}">
                  <a16:creationId xmlns:a16="http://schemas.microsoft.com/office/drawing/2014/main" id="{2388F42C-B412-0445-0ABE-74A0E83028BD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592126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11" name="Elipse 15">
              <a:extLst>
                <a:ext uri="{FF2B5EF4-FFF2-40B4-BE49-F238E27FC236}">
                  <a16:creationId xmlns:a16="http://schemas.microsoft.com/office/drawing/2014/main" id="{57CC1F38-9808-31EB-E3E3-195EE6CC02E6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pic>
          <p:nvPicPr>
            <p:cNvPr id="12" name="Graphic 18">
              <a:extLst>
                <a:ext uri="{FF2B5EF4-FFF2-40B4-BE49-F238E27FC236}">
                  <a16:creationId xmlns:a16="http://schemas.microsoft.com/office/drawing/2014/main" id="{E46BFAEF-9EBC-F3F4-3FB7-7E1BAF60CE5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2049682" y="2803763"/>
              <a:ext cx="589446" cy="785928"/>
            </a:xfrm>
            <a:prstGeom prst="rect">
              <a:avLst/>
            </a:prstGeom>
          </p:spPr>
        </p:pic>
      </p:grp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84899443-A830-F1FB-4FFF-E32F30BE1658}"/>
              </a:ext>
            </a:extLst>
          </p:cNvPr>
          <p:cNvSpPr txBox="1"/>
          <p:nvPr/>
        </p:nvSpPr>
        <p:spPr>
          <a:xfrm>
            <a:off x="5181600" y="4626504"/>
            <a:ext cx="1828800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>
                <a:latin typeface="AMX" pitchFamily="2" charset="0"/>
              </a:rPr>
              <a:t>Desligar o áudio.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A2540331-2009-1CDF-7739-6917A32F21E2}"/>
              </a:ext>
            </a:extLst>
          </p:cNvPr>
          <p:cNvGrpSpPr/>
          <p:nvPr/>
        </p:nvGrpSpPr>
        <p:grpSpPr>
          <a:xfrm>
            <a:off x="5206201" y="2521989"/>
            <a:ext cx="1782134" cy="1782132"/>
            <a:chOff x="1448671" y="2300995"/>
            <a:chExt cx="1791476" cy="1791474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00869626-9DD4-5726-336C-5D9877CC42E5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592126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16" name="Elipse 15">
              <a:extLst>
                <a:ext uri="{FF2B5EF4-FFF2-40B4-BE49-F238E27FC236}">
                  <a16:creationId xmlns:a16="http://schemas.microsoft.com/office/drawing/2014/main" id="{CC5E0307-FFE1-6EB4-D4BD-760041EFBFD8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pic>
          <p:nvPicPr>
            <p:cNvPr id="20" name="Graphic 18">
              <a:extLst>
                <a:ext uri="{FF2B5EF4-FFF2-40B4-BE49-F238E27FC236}">
                  <a16:creationId xmlns:a16="http://schemas.microsoft.com/office/drawing/2014/main" id="{AEB34A8F-3053-3973-B517-191A1378E77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130061" y="2803763"/>
              <a:ext cx="428687" cy="785928"/>
            </a:xfrm>
            <a:prstGeom prst="rect">
              <a:avLst/>
            </a:prstGeom>
          </p:spPr>
        </p:pic>
      </p:grp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EFA2A0D8-7BB3-BDF2-1077-ED3B6261C3F2}"/>
              </a:ext>
            </a:extLst>
          </p:cNvPr>
          <p:cNvSpPr txBox="1"/>
          <p:nvPr/>
        </p:nvSpPr>
        <p:spPr>
          <a:xfrm>
            <a:off x="8150788" y="4626504"/>
            <a:ext cx="300561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>
                <a:latin typeface="AMX" pitchFamily="2" charset="0"/>
              </a:rPr>
              <a:t>Levantar a mão e aguardar (em caso de dúvida).</a:t>
            </a:r>
          </a:p>
        </p:txBody>
      </p:sp>
      <p:grpSp>
        <p:nvGrpSpPr>
          <p:cNvPr id="24" name="Agrupar 23">
            <a:extLst>
              <a:ext uri="{FF2B5EF4-FFF2-40B4-BE49-F238E27FC236}">
                <a16:creationId xmlns:a16="http://schemas.microsoft.com/office/drawing/2014/main" id="{AB7CBCC6-EEBA-1523-D115-DD4ABDA38E27}"/>
              </a:ext>
            </a:extLst>
          </p:cNvPr>
          <p:cNvGrpSpPr/>
          <p:nvPr/>
        </p:nvGrpSpPr>
        <p:grpSpPr>
          <a:xfrm>
            <a:off x="8762526" y="2521989"/>
            <a:ext cx="1782134" cy="1782132"/>
            <a:chOff x="1448671" y="2300995"/>
            <a:chExt cx="1791476" cy="1791474"/>
          </a:xfrm>
        </p:grpSpPr>
        <p:sp>
          <p:nvSpPr>
            <p:cNvPr id="26" name="Elipse 14">
              <a:extLst>
                <a:ext uri="{FF2B5EF4-FFF2-40B4-BE49-F238E27FC236}">
                  <a16:creationId xmlns:a16="http://schemas.microsoft.com/office/drawing/2014/main" id="{F33779FF-BCDB-92CE-0027-81ACE4F99A1C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592126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27" name="Elipse 15">
              <a:extLst>
                <a:ext uri="{FF2B5EF4-FFF2-40B4-BE49-F238E27FC236}">
                  <a16:creationId xmlns:a16="http://schemas.microsoft.com/office/drawing/2014/main" id="{CDDDA287-D5CA-4ADB-CC13-C699F314CDAC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pic>
          <p:nvPicPr>
            <p:cNvPr id="28" name="Graphic 18">
              <a:extLst>
                <a:ext uri="{FF2B5EF4-FFF2-40B4-BE49-F238E27FC236}">
                  <a16:creationId xmlns:a16="http://schemas.microsoft.com/office/drawing/2014/main" id="{5933430F-6215-1934-79AD-7EEE8FA1B6A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958643" y="2792596"/>
              <a:ext cx="771523" cy="8082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88516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75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3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5C552D-53B8-43D3-BCB4-28FF9E4327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>
            <a:extLst>
              <a:ext uri="{FF2B5EF4-FFF2-40B4-BE49-F238E27FC236}">
                <a16:creationId xmlns:a16="http://schemas.microsoft.com/office/drawing/2014/main" id="{8CD5B3A3-30C5-5EB3-40A7-CB57D4405A4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15518" r="21862"/>
          <a:stretch>
            <a:fillRect/>
          </a:stretch>
        </p:blipFill>
        <p:spPr>
          <a:xfrm>
            <a:off x="416537" y="-2"/>
            <a:ext cx="11775462" cy="6858002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0093F2A5-DB2D-76B6-7C65-CB82E26906B3}"/>
              </a:ext>
            </a:extLst>
          </p:cNvPr>
          <p:cNvSpPr/>
          <p:nvPr/>
        </p:nvSpPr>
        <p:spPr>
          <a:xfrm flipH="1">
            <a:off x="-1" y="0"/>
            <a:ext cx="812800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rgbClr val="1A1A1A">
                  <a:alpha val="64000"/>
                </a:srgbClr>
              </a:gs>
              <a:gs pos="46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72CCDB0A-8E5F-2C32-DF70-26E2440AAF16}"/>
              </a:ext>
            </a:extLst>
          </p:cNvPr>
          <p:cNvSpPr txBox="1"/>
          <p:nvPr/>
        </p:nvSpPr>
        <p:spPr>
          <a:xfrm>
            <a:off x="572376" y="2352785"/>
            <a:ext cx="4663549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pt-BR" sz="2500" dirty="0">
                <a:solidFill>
                  <a:schemeClr val="bg1"/>
                </a:solidFill>
                <a:latin typeface="AMX" pitchFamily="2" charset="0"/>
              </a:rPr>
              <a:t>Neste </a:t>
            </a:r>
            <a:r>
              <a:rPr lang="en-US" altLang="pt-BR" sz="2500" dirty="0" err="1">
                <a:solidFill>
                  <a:schemeClr val="bg1"/>
                </a:solidFill>
                <a:latin typeface="AMX" pitchFamily="2" charset="0"/>
              </a:rPr>
              <a:t>treinamento</a:t>
            </a:r>
            <a:r>
              <a:rPr lang="en-US" altLang="pt-BR" sz="2500" dirty="0">
                <a:solidFill>
                  <a:schemeClr val="bg1"/>
                </a:solidFill>
                <a:latin typeface="AMX" pitchFamily="2" charset="0"/>
              </a:rPr>
              <a:t>, </a:t>
            </a:r>
            <a:r>
              <a:rPr lang="en-US" altLang="pt-BR" sz="2500" dirty="0" err="1">
                <a:solidFill>
                  <a:schemeClr val="bg1"/>
                </a:solidFill>
                <a:latin typeface="AMX" pitchFamily="2" charset="0"/>
              </a:rPr>
              <a:t>vamos</a:t>
            </a:r>
            <a:r>
              <a:rPr lang="en-US" altLang="pt-BR" sz="2500" dirty="0">
                <a:solidFill>
                  <a:schemeClr val="bg1"/>
                </a:solidFill>
                <a:latin typeface="AMX" pitchFamily="2" charset="0"/>
              </a:rPr>
              <a:t> </a:t>
            </a:r>
            <a:r>
              <a:rPr lang="en-US" altLang="pt-BR" sz="2500" dirty="0" err="1">
                <a:solidFill>
                  <a:schemeClr val="bg1"/>
                </a:solidFill>
                <a:latin typeface="AMX" pitchFamily="2" charset="0"/>
              </a:rPr>
              <a:t>explorar</a:t>
            </a:r>
            <a:r>
              <a:rPr lang="en-US" altLang="pt-BR" sz="2500" dirty="0">
                <a:solidFill>
                  <a:schemeClr val="bg1"/>
                </a:solidFill>
                <a:latin typeface="AMX" pitchFamily="2" charset="0"/>
              </a:rPr>
              <a:t> a </a:t>
            </a:r>
            <a:r>
              <a:rPr lang="en-US" altLang="pt-BR" sz="2500" dirty="0" err="1">
                <a:solidFill>
                  <a:schemeClr val="bg1"/>
                </a:solidFill>
                <a:latin typeface="AMX" pitchFamily="2" charset="0"/>
              </a:rPr>
              <a:t>plataforma</a:t>
            </a:r>
            <a:r>
              <a:rPr lang="en-US" altLang="pt-BR" sz="2500" dirty="0">
                <a:solidFill>
                  <a:schemeClr val="bg1"/>
                </a:solidFill>
                <a:latin typeface="AMX" pitchFamily="2" charset="0"/>
              </a:rPr>
              <a:t> </a:t>
            </a:r>
            <a:r>
              <a:rPr lang="en-US" altLang="pt-BR" sz="2500" dirty="0" err="1">
                <a:solidFill>
                  <a:schemeClr val="bg1"/>
                </a:solidFill>
                <a:latin typeface="AMX" pitchFamily="2" charset="0"/>
              </a:rPr>
              <a:t>Starbem</a:t>
            </a:r>
            <a:r>
              <a:rPr lang="en-US" altLang="pt-BR" sz="2500" dirty="0">
                <a:solidFill>
                  <a:schemeClr val="bg1"/>
                </a:solidFill>
                <a:latin typeface="AMX" pitchFamily="2" charset="0"/>
              </a:rPr>
              <a:t>, </a:t>
            </a:r>
            <a:r>
              <a:rPr lang="en-US" altLang="pt-BR" sz="2500" dirty="0" err="1">
                <a:solidFill>
                  <a:schemeClr val="bg1"/>
                </a:solidFill>
                <a:latin typeface="AMX" pitchFamily="2" charset="0"/>
              </a:rPr>
              <a:t>uma</a:t>
            </a:r>
            <a:r>
              <a:rPr lang="en-US" altLang="pt-BR" sz="2500" dirty="0">
                <a:solidFill>
                  <a:schemeClr val="bg1"/>
                </a:solidFill>
                <a:latin typeface="AMX" pitchFamily="2" charset="0"/>
              </a:rPr>
              <a:t> </a:t>
            </a:r>
            <a:r>
              <a:rPr lang="pt-BR" sz="2500" dirty="0">
                <a:solidFill>
                  <a:schemeClr val="bg1"/>
                </a:solidFill>
                <a:latin typeface="AMX" pitchFamily="2" charset="0"/>
              </a:rPr>
              <a:t>health tech com um conceito inovador de saúde integrada e telemedicina. </a:t>
            </a:r>
            <a:endParaRPr lang="en-US" altLang="pt-BR" sz="2500" dirty="0">
              <a:solidFill>
                <a:schemeClr val="bg1"/>
              </a:solidFill>
              <a:latin typeface="AMX" pitchFamily="2" charset="0"/>
            </a:endParaRPr>
          </a:p>
        </p:txBody>
      </p:sp>
      <p:grpSp>
        <p:nvGrpSpPr>
          <p:cNvPr id="30" name="Group 6">
            <a:extLst>
              <a:ext uri="{FF2B5EF4-FFF2-40B4-BE49-F238E27FC236}">
                <a16:creationId xmlns:a16="http://schemas.microsoft.com/office/drawing/2014/main" id="{033FC35C-1DAC-BB1C-A83C-7C4DF2E722E6}"/>
              </a:ext>
            </a:extLst>
          </p:cNvPr>
          <p:cNvGrpSpPr/>
          <p:nvPr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31" name="Retângulo: Cantos Arredondados 15">
              <a:extLst>
                <a:ext uri="{FF2B5EF4-FFF2-40B4-BE49-F238E27FC236}">
                  <a16:creationId xmlns:a16="http://schemas.microsoft.com/office/drawing/2014/main" id="{A6EC50AD-FE82-4F4A-D6D0-5877229135F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32" name="Gráfico 16">
              <a:extLst>
                <a:ext uri="{FF2B5EF4-FFF2-40B4-BE49-F238E27FC236}">
                  <a16:creationId xmlns:a16="http://schemas.microsoft.com/office/drawing/2014/main" id="{2386D505-B023-1B56-780C-10C47B6853A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33" name="CaixaDeTexto 17">
              <a:extLst>
                <a:ext uri="{FF2B5EF4-FFF2-40B4-BE49-F238E27FC236}">
                  <a16:creationId xmlns:a16="http://schemas.microsoft.com/office/drawing/2014/main" id="{3C18941A-E0AC-B8B1-393E-C3B8AA5551A8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397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TELEMEDICINA STARBEM</a:t>
              </a:r>
            </a:p>
          </p:txBody>
        </p:sp>
        <p:pic>
          <p:nvPicPr>
            <p:cNvPr id="34" name="Graphic 10">
              <a:extLst>
                <a:ext uri="{FF2B5EF4-FFF2-40B4-BE49-F238E27FC236}">
                  <a16:creationId xmlns:a16="http://schemas.microsoft.com/office/drawing/2014/main" id="{08B0BAC2-CBFB-2285-4D29-2DAF972CE1A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69374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Arredondados 10">
            <a:extLst>
              <a:ext uri="{FF2B5EF4-FFF2-40B4-BE49-F238E27FC236}">
                <a16:creationId xmlns:a16="http://schemas.microsoft.com/office/drawing/2014/main" id="{37B22DE2-7064-E56E-4D3F-450832A1C091}"/>
              </a:ext>
            </a:extLst>
          </p:cNvPr>
          <p:cNvSpPr/>
          <p:nvPr/>
        </p:nvSpPr>
        <p:spPr>
          <a:xfrm>
            <a:off x="7258221" y="2471842"/>
            <a:ext cx="3512188" cy="50232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A SOLUÇÃO: O QUE É? 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CONCEITO DO PRODUTO </a:t>
            </a:r>
          </a:p>
        </p:txBody>
      </p:sp>
      <p:sp>
        <p:nvSpPr>
          <p:cNvPr id="8" name="Retângulo: Cantos Arredondados 10">
            <a:extLst>
              <a:ext uri="{FF2B5EF4-FFF2-40B4-BE49-F238E27FC236}">
                <a16:creationId xmlns:a16="http://schemas.microsoft.com/office/drawing/2014/main" id="{65162CF9-1927-59A9-106B-53CF294B411D}"/>
              </a:ext>
            </a:extLst>
          </p:cNvPr>
          <p:cNvSpPr/>
          <p:nvPr/>
        </p:nvSpPr>
        <p:spPr>
          <a:xfrm>
            <a:off x="7258221" y="3035059"/>
            <a:ext cx="3512188" cy="50232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solidFill>
                  <a:schemeClr val="bg1"/>
                </a:solidFill>
                <a:latin typeface="AMX Black" pitchFamily="2" charset="0"/>
                <a:sym typeface="+mn-ea"/>
              </a:rPr>
              <a:t>CARACTERÍSTICAS </a:t>
            </a:r>
          </a:p>
        </p:txBody>
      </p:sp>
      <p:sp>
        <p:nvSpPr>
          <p:cNvPr id="9" name="Retângulo: Cantos Arredondados 10">
            <a:extLst>
              <a:ext uri="{FF2B5EF4-FFF2-40B4-BE49-F238E27FC236}">
                <a16:creationId xmlns:a16="http://schemas.microsoft.com/office/drawing/2014/main" id="{7A679931-48FD-1BB3-D001-58D1FA3418E9}"/>
              </a:ext>
            </a:extLst>
          </p:cNvPr>
          <p:cNvSpPr/>
          <p:nvPr/>
        </p:nvSpPr>
        <p:spPr>
          <a:xfrm>
            <a:off x="7258221" y="3598276"/>
            <a:ext cx="3512188" cy="506713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solidFill>
                  <a:schemeClr val="bg1"/>
                </a:solidFill>
                <a:latin typeface="AMX Black" pitchFamily="2" charset="0"/>
                <a:sym typeface="+mn-ea"/>
              </a:rPr>
              <a:t>BENEFÍCIOS </a:t>
            </a:r>
          </a:p>
        </p:txBody>
      </p:sp>
      <p:sp>
        <p:nvSpPr>
          <p:cNvPr id="10" name="Retângulo: Cantos Arredondados 10">
            <a:extLst>
              <a:ext uri="{FF2B5EF4-FFF2-40B4-BE49-F238E27FC236}">
                <a16:creationId xmlns:a16="http://schemas.microsoft.com/office/drawing/2014/main" id="{392EAEBA-9700-DBFB-ADD7-3DDAC9FAC154}"/>
              </a:ext>
            </a:extLst>
          </p:cNvPr>
          <p:cNvSpPr/>
          <p:nvPr/>
        </p:nvSpPr>
        <p:spPr>
          <a:xfrm>
            <a:off x="7258221" y="4165881"/>
            <a:ext cx="3512188" cy="510190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solidFill>
                  <a:schemeClr val="bg1"/>
                </a:solidFill>
                <a:latin typeface="AMX Black" pitchFamily="2" charset="0"/>
                <a:sym typeface="+mn-ea"/>
              </a:rPr>
              <a:t>ARGUMENTAÇÃO DE VENDA </a:t>
            </a:r>
          </a:p>
        </p:txBody>
      </p:sp>
      <p:sp>
        <p:nvSpPr>
          <p:cNvPr id="14" name="Retângulo: Cantos Arredondados 10">
            <a:extLst>
              <a:ext uri="{FF2B5EF4-FFF2-40B4-BE49-F238E27FC236}">
                <a16:creationId xmlns:a16="http://schemas.microsoft.com/office/drawing/2014/main" id="{4C10A61A-8901-3F09-AD9F-8832A625CC88}"/>
              </a:ext>
            </a:extLst>
          </p:cNvPr>
          <p:cNvSpPr/>
          <p:nvPr/>
        </p:nvSpPr>
        <p:spPr>
          <a:xfrm>
            <a:off x="7258221" y="4736963"/>
            <a:ext cx="3512188" cy="514579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POLÍTICA COMERCIAL – INDICAÇÕES E CONDIÇÕES COMERCIAIS </a:t>
            </a:r>
          </a:p>
        </p:txBody>
      </p:sp>
      <p:sp>
        <p:nvSpPr>
          <p:cNvPr id="15" name="Retângulo: Cantos Arredondados 10">
            <a:extLst>
              <a:ext uri="{FF2B5EF4-FFF2-40B4-BE49-F238E27FC236}">
                <a16:creationId xmlns:a16="http://schemas.microsoft.com/office/drawing/2014/main" id="{9F91BA9B-9BA6-6D05-61E4-9CD1DB98FF4E}"/>
              </a:ext>
            </a:extLst>
          </p:cNvPr>
          <p:cNvSpPr/>
          <p:nvPr/>
        </p:nvSpPr>
        <p:spPr>
          <a:xfrm>
            <a:off x="7258221" y="5312434"/>
            <a:ext cx="3512188" cy="514579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JORNADA DA VENDA – VENDEDOR/PROCESSO DE INPUT </a:t>
            </a:r>
          </a:p>
        </p:txBody>
      </p:sp>
      <p:sp>
        <p:nvSpPr>
          <p:cNvPr id="16" name="Retângulo: Cantos Arredondados 10">
            <a:extLst>
              <a:ext uri="{FF2B5EF4-FFF2-40B4-BE49-F238E27FC236}">
                <a16:creationId xmlns:a16="http://schemas.microsoft.com/office/drawing/2014/main" id="{89C995BC-0610-3DE3-34EA-94F81A4931B4}"/>
              </a:ext>
            </a:extLst>
          </p:cNvPr>
          <p:cNvSpPr/>
          <p:nvPr/>
        </p:nvSpPr>
        <p:spPr>
          <a:xfrm>
            <a:off x="7258221" y="5887905"/>
            <a:ext cx="3512188" cy="5245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JORNADA DO CLIENTE/PROCESSO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DE ATIVAÇÃO </a:t>
            </a:r>
          </a:p>
        </p:txBody>
      </p:sp>
    </p:spTree>
    <p:extLst>
      <p:ext uri="{BB962C8B-B14F-4D97-AF65-F5344CB8AC3E}">
        <p14:creationId xmlns:p14="http://schemas.microsoft.com/office/powerpoint/2010/main" val="346217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4963D-F33C-AF8E-CF2C-3E4CF9A61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Arredondados 10">
            <a:extLst>
              <a:ext uri="{FF2B5EF4-FFF2-40B4-BE49-F238E27FC236}">
                <a16:creationId xmlns:a16="http://schemas.microsoft.com/office/drawing/2014/main" id="{C15BFDA2-37E7-697E-A0B7-7C0342DD2D14}"/>
              </a:ext>
            </a:extLst>
          </p:cNvPr>
          <p:cNvSpPr/>
          <p:nvPr/>
        </p:nvSpPr>
        <p:spPr>
          <a:xfrm>
            <a:off x="7258221" y="2471842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A SOLUÇÃO: O QUE É? 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CONCEITO DO PRODUTO </a:t>
            </a:r>
          </a:p>
        </p:txBody>
      </p:sp>
      <p:sp>
        <p:nvSpPr>
          <p:cNvPr id="8" name="Retângulo: Cantos Arredondados 10">
            <a:extLst>
              <a:ext uri="{FF2B5EF4-FFF2-40B4-BE49-F238E27FC236}">
                <a16:creationId xmlns:a16="http://schemas.microsoft.com/office/drawing/2014/main" id="{EBE6EFA9-E41A-5C6A-30E7-BA4F0160D32A}"/>
              </a:ext>
            </a:extLst>
          </p:cNvPr>
          <p:cNvSpPr/>
          <p:nvPr/>
        </p:nvSpPr>
        <p:spPr>
          <a:xfrm>
            <a:off x="7258221" y="3035059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CARACTERÍSTICAS </a:t>
            </a:r>
          </a:p>
        </p:txBody>
      </p:sp>
      <p:sp>
        <p:nvSpPr>
          <p:cNvPr id="9" name="Retângulo: Cantos Arredondados 10">
            <a:extLst>
              <a:ext uri="{FF2B5EF4-FFF2-40B4-BE49-F238E27FC236}">
                <a16:creationId xmlns:a16="http://schemas.microsoft.com/office/drawing/2014/main" id="{979F708E-CC72-E02B-412A-49AC441DDA66}"/>
              </a:ext>
            </a:extLst>
          </p:cNvPr>
          <p:cNvSpPr/>
          <p:nvPr/>
        </p:nvSpPr>
        <p:spPr>
          <a:xfrm>
            <a:off x="7258221" y="3598276"/>
            <a:ext cx="3512188" cy="506713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BENEFÍCIOS </a:t>
            </a:r>
          </a:p>
        </p:txBody>
      </p:sp>
      <p:sp>
        <p:nvSpPr>
          <p:cNvPr id="10" name="Retângulo: Cantos Arredondados 10">
            <a:extLst>
              <a:ext uri="{FF2B5EF4-FFF2-40B4-BE49-F238E27FC236}">
                <a16:creationId xmlns:a16="http://schemas.microsoft.com/office/drawing/2014/main" id="{DC057534-E6AD-D5D7-91EE-C4E3B13F5737}"/>
              </a:ext>
            </a:extLst>
          </p:cNvPr>
          <p:cNvSpPr/>
          <p:nvPr/>
        </p:nvSpPr>
        <p:spPr>
          <a:xfrm>
            <a:off x="7258221" y="4165881"/>
            <a:ext cx="3512188" cy="510190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ARGUMENTAÇÃO DE VENDA </a:t>
            </a:r>
          </a:p>
        </p:txBody>
      </p:sp>
      <p:sp>
        <p:nvSpPr>
          <p:cNvPr id="14" name="Retângulo: Cantos Arredondados 10">
            <a:extLst>
              <a:ext uri="{FF2B5EF4-FFF2-40B4-BE49-F238E27FC236}">
                <a16:creationId xmlns:a16="http://schemas.microsoft.com/office/drawing/2014/main" id="{CD5DC27B-770C-800A-3A0A-D88D0D563F71}"/>
              </a:ext>
            </a:extLst>
          </p:cNvPr>
          <p:cNvSpPr/>
          <p:nvPr/>
        </p:nvSpPr>
        <p:spPr>
          <a:xfrm>
            <a:off x="7258221" y="4736963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POLÍTICA COMERCIAL – INDICAÇÕES E CONDIÇÕES COMERCIAIS </a:t>
            </a:r>
          </a:p>
        </p:txBody>
      </p:sp>
      <p:sp>
        <p:nvSpPr>
          <p:cNvPr id="15" name="Retângulo: Cantos Arredondados 10">
            <a:extLst>
              <a:ext uri="{FF2B5EF4-FFF2-40B4-BE49-F238E27FC236}">
                <a16:creationId xmlns:a16="http://schemas.microsoft.com/office/drawing/2014/main" id="{25BA380C-918C-7A1F-CEB5-F73B25E68876}"/>
              </a:ext>
            </a:extLst>
          </p:cNvPr>
          <p:cNvSpPr/>
          <p:nvPr/>
        </p:nvSpPr>
        <p:spPr>
          <a:xfrm>
            <a:off x="7258221" y="5312434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DA VENDA – VENDEDOR/PROCESSO DE INPUT </a:t>
            </a:r>
          </a:p>
        </p:txBody>
      </p:sp>
      <p:sp>
        <p:nvSpPr>
          <p:cNvPr id="16" name="Retângulo: Cantos Arredondados 10">
            <a:extLst>
              <a:ext uri="{FF2B5EF4-FFF2-40B4-BE49-F238E27FC236}">
                <a16:creationId xmlns:a16="http://schemas.microsoft.com/office/drawing/2014/main" id="{607156B9-7CC3-FB77-5E6B-27C92AA50E8E}"/>
              </a:ext>
            </a:extLst>
          </p:cNvPr>
          <p:cNvSpPr/>
          <p:nvPr/>
        </p:nvSpPr>
        <p:spPr>
          <a:xfrm>
            <a:off x="7258221" y="5887905"/>
            <a:ext cx="3512188" cy="524591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DO CLIENTE/PROCESSO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DE ATIVAÇÃO </a:t>
            </a:r>
          </a:p>
        </p:txBody>
      </p:sp>
      <p:sp>
        <p:nvSpPr>
          <p:cNvPr id="2" name="Retângulo: Cantos Arredondados 10">
            <a:extLst>
              <a:ext uri="{FF2B5EF4-FFF2-40B4-BE49-F238E27FC236}">
                <a16:creationId xmlns:a16="http://schemas.microsoft.com/office/drawing/2014/main" id="{EDB63A46-3B9E-3D2A-9952-3E208E9AFC96}"/>
              </a:ext>
            </a:extLst>
          </p:cNvPr>
          <p:cNvSpPr/>
          <p:nvPr/>
        </p:nvSpPr>
        <p:spPr>
          <a:xfrm>
            <a:off x="7258221" y="2471841"/>
            <a:ext cx="3512188" cy="50232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A SOLUÇÃO: O QUE É? 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CONCEITO DO PRODUTO </a:t>
            </a:r>
          </a:p>
        </p:txBody>
      </p:sp>
    </p:spTree>
    <p:extLst>
      <p:ext uri="{BB962C8B-B14F-4D97-AF65-F5344CB8AC3E}">
        <p14:creationId xmlns:p14="http://schemas.microsoft.com/office/powerpoint/2010/main" val="179496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Mulher sentada em frente a janela&#10;&#10;O conteúdo gerado por IA pode estar incorreto.">
            <a:extLst>
              <a:ext uri="{FF2B5EF4-FFF2-40B4-BE49-F238E27FC236}">
                <a16:creationId xmlns:a16="http://schemas.microsoft.com/office/drawing/2014/main" id="{1B0E9DEB-749A-E88A-CB3B-B58F0D453D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960" b="2453"/>
          <a:stretch>
            <a:fillRect/>
          </a:stretch>
        </p:blipFill>
        <p:spPr>
          <a:xfrm flipH="1">
            <a:off x="947055" y="0"/>
            <a:ext cx="11232017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5BEF71FD-7149-3304-2BD1-FE3E72A8E7C4}"/>
              </a:ext>
            </a:extLst>
          </p:cNvPr>
          <p:cNvSpPr/>
          <p:nvPr/>
        </p:nvSpPr>
        <p:spPr>
          <a:xfrm flipH="1">
            <a:off x="-1" y="0"/>
            <a:ext cx="812800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rgbClr val="1A1A1A">
                  <a:alpha val="64000"/>
                </a:srgbClr>
              </a:gs>
              <a:gs pos="46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D4A32A0-119F-6337-01E5-5DA8AE5D49B6}"/>
              </a:ext>
            </a:extLst>
          </p:cNvPr>
          <p:cNvSpPr txBox="1"/>
          <p:nvPr/>
        </p:nvSpPr>
        <p:spPr>
          <a:xfrm>
            <a:off x="572376" y="2166810"/>
            <a:ext cx="466354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pt-BR" sz="2500" b="1" dirty="0">
                <a:solidFill>
                  <a:schemeClr val="bg1"/>
                </a:solidFill>
                <a:latin typeface="AMX" pitchFamily="2" charset="0"/>
              </a:rPr>
              <a:t>Conheça nosso parceiro:</a:t>
            </a:r>
          </a:p>
          <a:p>
            <a:pPr>
              <a:spcBef>
                <a:spcPts val="1200"/>
              </a:spcBef>
            </a:pPr>
            <a:r>
              <a:rPr lang="pt-BR" altLang="pt-BR" sz="2500" dirty="0">
                <a:solidFill>
                  <a:schemeClr val="bg1"/>
                </a:solidFill>
                <a:latin typeface="AMX" pitchFamily="2" charset="0"/>
              </a:rPr>
              <a:t>A </a:t>
            </a:r>
            <a:r>
              <a:rPr lang="pt-BR" altLang="pt-BR" sz="2500" b="1" dirty="0" err="1">
                <a:solidFill>
                  <a:schemeClr val="bg1"/>
                </a:solidFill>
                <a:latin typeface="AMX" pitchFamily="2" charset="0"/>
              </a:rPr>
              <a:t>Starbem</a:t>
            </a:r>
            <a:r>
              <a:rPr lang="pt-BR" altLang="pt-BR" sz="2500" dirty="0">
                <a:solidFill>
                  <a:schemeClr val="bg1"/>
                </a:solidFill>
                <a:latin typeface="AMX" pitchFamily="2" charset="0"/>
              </a:rPr>
              <a:t> é uma empresa de benefícios corporativos com a missão de colaborar com a saúde mental e o bem-estar das pessoas e do local de trabalho.</a:t>
            </a:r>
          </a:p>
        </p:txBody>
      </p:sp>
      <p:grpSp>
        <p:nvGrpSpPr>
          <p:cNvPr id="8" name="Group 6">
            <a:extLst>
              <a:ext uri="{FF2B5EF4-FFF2-40B4-BE49-F238E27FC236}">
                <a16:creationId xmlns:a16="http://schemas.microsoft.com/office/drawing/2014/main" id="{E7CD6F9D-F1AE-22E0-7F1E-2477317140B7}"/>
              </a:ext>
            </a:extLst>
          </p:cNvPr>
          <p:cNvGrpSpPr/>
          <p:nvPr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DD23C611-2EE3-62A2-4236-D67F3D7B98D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1F3B4CA2-180F-426D-DC9C-7B42B7430CD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3351B61C-3F83-20B1-CB23-E3E87483E139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397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TELEMEDICINA STARBEM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E1380DB1-DADA-5A21-BBC2-4F6C48F6B0A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A71C36CF-236D-C7D4-F509-A199FF6BAE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66" t="6281" b="6281"/>
          <a:stretch>
            <a:fillRect/>
          </a:stretch>
        </p:blipFill>
        <p:spPr>
          <a:xfrm flipH="1">
            <a:off x="1665084" y="1"/>
            <a:ext cx="10503104" cy="6895708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F26F5664-A63D-694A-C3AC-1EEB89A91551}"/>
              </a:ext>
            </a:extLst>
          </p:cNvPr>
          <p:cNvSpPr/>
          <p:nvPr/>
        </p:nvSpPr>
        <p:spPr>
          <a:xfrm flipH="1">
            <a:off x="-1" y="0"/>
            <a:ext cx="812800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rgbClr val="1A1A1A">
                  <a:alpha val="64000"/>
                </a:srgbClr>
              </a:gs>
              <a:gs pos="46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06F1A94-F0A3-4123-6F46-D00F81A91503}"/>
              </a:ext>
            </a:extLst>
          </p:cNvPr>
          <p:cNvSpPr txBox="1"/>
          <p:nvPr/>
        </p:nvSpPr>
        <p:spPr>
          <a:xfrm>
            <a:off x="572376" y="2166810"/>
            <a:ext cx="5000521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pt-BR" altLang="pt-BR" sz="2500" dirty="0">
                <a:solidFill>
                  <a:schemeClr val="bg1"/>
                </a:solidFill>
                <a:latin typeface="AMX" pitchFamily="2" charset="0"/>
              </a:rPr>
              <a:t>Por meio da parceria com a </a:t>
            </a:r>
            <a:r>
              <a:rPr lang="pt-BR" altLang="pt-BR" sz="2500" dirty="0" err="1">
                <a:solidFill>
                  <a:schemeClr val="bg1"/>
                </a:solidFill>
                <a:latin typeface="AMX" pitchFamily="2" charset="0"/>
              </a:rPr>
              <a:t>Starbem</a:t>
            </a:r>
            <a:r>
              <a:rPr lang="pt-BR" altLang="pt-BR" sz="2500" dirty="0">
                <a:solidFill>
                  <a:schemeClr val="bg1"/>
                </a:solidFill>
                <a:latin typeface="AMX" pitchFamily="2" charset="0"/>
              </a:rPr>
              <a:t>, os clientes Claro empresas poderão adquirir licenças de serviços de saúde digital para seus colaboradores, diretamente por e-commerce Claro ou como SVA de planos móveis.</a:t>
            </a:r>
          </a:p>
        </p:txBody>
      </p:sp>
      <p:grpSp>
        <p:nvGrpSpPr>
          <p:cNvPr id="8" name="Group 6">
            <a:extLst>
              <a:ext uri="{FF2B5EF4-FFF2-40B4-BE49-F238E27FC236}">
                <a16:creationId xmlns:a16="http://schemas.microsoft.com/office/drawing/2014/main" id="{D00749E8-BCAC-F189-00F4-DEF5A3BBD0C2}"/>
              </a:ext>
            </a:extLst>
          </p:cNvPr>
          <p:cNvGrpSpPr/>
          <p:nvPr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ED92CF49-D015-0054-8D17-2E0C5BE4D553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3F219556-2D00-702B-4589-BAB11DC1FC7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3C173E83-3EBE-6A67-9886-2426441BF56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sp>
        <p:nvSpPr>
          <p:cNvPr id="3" name="CaixaDeTexto 17">
            <a:extLst>
              <a:ext uri="{FF2B5EF4-FFF2-40B4-BE49-F238E27FC236}">
                <a16:creationId xmlns:a16="http://schemas.microsoft.com/office/drawing/2014/main" id="{FB60A1DE-F450-6C76-BEA8-3C9993FE34AC}"/>
              </a:ext>
            </a:extLst>
          </p:cNvPr>
          <p:cNvSpPr txBox="1"/>
          <p:nvPr/>
        </p:nvSpPr>
        <p:spPr>
          <a:xfrm>
            <a:off x="5013133" y="220664"/>
            <a:ext cx="2141933" cy="30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pt-BR" altLang="en-US" sz="1397" kern="1200" dirty="0">
                <a:solidFill>
                  <a:schemeClr val="bg1"/>
                </a:solidFill>
                <a:latin typeface="AMX" pitchFamily="2" charset="0"/>
                <a:ea typeface="+mn-ea"/>
                <a:cs typeface="+mn-cs"/>
              </a:rPr>
              <a:t>TELEMEDICINA STARBEM</a:t>
            </a:r>
          </a:p>
        </p:txBody>
      </p:sp>
    </p:spTree>
    <p:extLst>
      <p:ext uri="{BB962C8B-B14F-4D97-AF65-F5344CB8AC3E}">
        <p14:creationId xmlns:p14="http://schemas.microsoft.com/office/powerpoint/2010/main" val="1536164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F395691C-56B2-967C-149B-D4743317B8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280" r="11815" b="16968"/>
          <a:stretch>
            <a:fillRect/>
          </a:stretch>
        </p:blipFill>
        <p:spPr>
          <a:xfrm>
            <a:off x="354777" y="1"/>
            <a:ext cx="11813411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6A76E091-D98D-4789-671B-CA6D1C51AB09}"/>
              </a:ext>
            </a:extLst>
          </p:cNvPr>
          <p:cNvSpPr/>
          <p:nvPr/>
        </p:nvSpPr>
        <p:spPr>
          <a:xfrm flipH="1">
            <a:off x="-1" y="0"/>
            <a:ext cx="812800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rgbClr val="1A1A1A">
                  <a:alpha val="64000"/>
                </a:srgbClr>
              </a:gs>
              <a:gs pos="46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pic>
        <p:nvPicPr>
          <p:cNvPr id="19" name="Imagem 18">
            <a:extLst>
              <a:ext uri="{FF2B5EF4-FFF2-40B4-BE49-F238E27FC236}">
                <a16:creationId xmlns:a16="http://schemas.microsoft.com/office/drawing/2014/main" id="{F55CE665-DEB1-49FF-A55D-3F5F4F1464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757" y="4103348"/>
            <a:ext cx="3356103" cy="2371593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6C91C84A-8F0A-652B-0323-479A3542E3DB}"/>
              </a:ext>
            </a:extLst>
          </p:cNvPr>
          <p:cNvSpPr txBox="1"/>
          <p:nvPr/>
        </p:nvSpPr>
        <p:spPr>
          <a:xfrm>
            <a:off x="572377" y="2380170"/>
            <a:ext cx="4355223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pt-BR" altLang="pt-BR" sz="2500" dirty="0">
                <a:solidFill>
                  <a:schemeClr val="bg1"/>
                </a:solidFill>
                <a:latin typeface="AMX" pitchFamily="2" charset="0"/>
              </a:rPr>
              <a:t>A plataforma dá direito</a:t>
            </a:r>
            <a:br>
              <a:rPr lang="pt-BR" altLang="pt-BR" sz="2500" dirty="0">
                <a:solidFill>
                  <a:schemeClr val="bg1"/>
                </a:solidFill>
                <a:latin typeface="AMX" pitchFamily="2" charset="0"/>
              </a:rPr>
            </a:br>
            <a:r>
              <a:rPr lang="pt-BR" altLang="pt-BR" sz="2500" dirty="0">
                <a:solidFill>
                  <a:schemeClr val="bg1"/>
                </a:solidFill>
                <a:latin typeface="AMX" pitchFamily="2" charset="0"/>
              </a:rPr>
              <a:t>a teleconsultas onde os médicos da especialidade desejada farão o atendimento pelo aplicativo </a:t>
            </a:r>
            <a:r>
              <a:rPr lang="pt-BR" altLang="pt-BR" sz="2500" dirty="0" err="1">
                <a:solidFill>
                  <a:schemeClr val="bg1"/>
                </a:solidFill>
                <a:latin typeface="AMX" pitchFamily="2" charset="0"/>
              </a:rPr>
              <a:t>Starbem</a:t>
            </a:r>
            <a:r>
              <a:rPr lang="pt-BR" altLang="pt-BR" sz="2500" dirty="0">
                <a:solidFill>
                  <a:schemeClr val="bg1"/>
                </a:solidFill>
                <a:latin typeface="AMX" pitchFamily="2" charset="0"/>
              </a:rPr>
              <a:t>. </a:t>
            </a:r>
          </a:p>
        </p:txBody>
      </p:sp>
      <p:grpSp>
        <p:nvGrpSpPr>
          <p:cNvPr id="8" name="Group 6">
            <a:extLst>
              <a:ext uri="{FF2B5EF4-FFF2-40B4-BE49-F238E27FC236}">
                <a16:creationId xmlns:a16="http://schemas.microsoft.com/office/drawing/2014/main" id="{D9820549-2AEA-DF64-2F74-45146FF54E07}"/>
              </a:ext>
            </a:extLst>
          </p:cNvPr>
          <p:cNvGrpSpPr/>
          <p:nvPr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52A38DD5-A5F0-34C0-28F2-E0827AC289F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DCBA1CC-E312-E582-D860-6A6C5974096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0D4FDECE-E4E1-E14C-9602-7E47F62097F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sp>
        <p:nvSpPr>
          <p:cNvPr id="17" name="CaixaDeTexto 17">
            <a:extLst>
              <a:ext uri="{FF2B5EF4-FFF2-40B4-BE49-F238E27FC236}">
                <a16:creationId xmlns:a16="http://schemas.microsoft.com/office/drawing/2014/main" id="{E10AC404-1324-7791-23E2-1F75EE9C4941}"/>
              </a:ext>
            </a:extLst>
          </p:cNvPr>
          <p:cNvSpPr txBox="1"/>
          <p:nvPr/>
        </p:nvSpPr>
        <p:spPr>
          <a:xfrm>
            <a:off x="5013133" y="220664"/>
            <a:ext cx="2141933" cy="30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pt-BR" altLang="en-US" sz="1397" kern="1200" dirty="0">
                <a:solidFill>
                  <a:schemeClr val="bg1"/>
                </a:solidFill>
                <a:latin typeface="AMX" pitchFamily="2" charset="0"/>
                <a:ea typeface="+mn-ea"/>
                <a:cs typeface="+mn-cs"/>
              </a:rPr>
              <a:t>TELEMEDICINA STARBEM</a:t>
            </a:r>
          </a:p>
        </p:txBody>
      </p:sp>
    </p:spTree>
    <p:extLst>
      <p:ext uri="{BB962C8B-B14F-4D97-AF65-F5344CB8AC3E}">
        <p14:creationId xmlns:p14="http://schemas.microsoft.com/office/powerpoint/2010/main" val="1909999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874517-0F2F-402D-8FC0-B87D562780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Arredondados 10">
            <a:extLst>
              <a:ext uri="{FF2B5EF4-FFF2-40B4-BE49-F238E27FC236}">
                <a16:creationId xmlns:a16="http://schemas.microsoft.com/office/drawing/2014/main" id="{E95C8E34-50E9-CD62-BB1B-1BB14AE6AABC}"/>
              </a:ext>
            </a:extLst>
          </p:cNvPr>
          <p:cNvSpPr/>
          <p:nvPr/>
        </p:nvSpPr>
        <p:spPr>
          <a:xfrm>
            <a:off x="7258221" y="2471842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A SOLUÇÃO: O QUE É? 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CONCEITO DO PRODUTO </a:t>
            </a:r>
          </a:p>
        </p:txBody>
      </p:sp>
      <p:sp>
        <p:nvSpPr>
          <p:cNvPr id="8" name="Retângulo: Cantos Arredondados 10">
            <a:extLst>
              <a:ext uri="{FF2B5EF4-FFF2-40B4-BE49-F238E27FC236}">
                <a16:creationId xmlns:a16="http://schemas.microsoft.com/office/drawing/2014/main" id="{0ABAD4E8-A211-AF19-0A43-EEFBE5308708}"/>
              </a:ext>
            </a:extLst>
          </p:cNvPr>
          <p:cNvSpPr/>
          <p:nvPr/>
        </p:nvSpPr>
        <p:spPr>
          <a:xfrm>
            <a:off x="7258221" y="3035059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CARACTERÍSTICAS </a:t>
            </a:r>
          </a:p>
        </p:txBody>
      </p:sp>
      <p:sp>
        <p:nvSpPr>
          <p:cNvPr id="9" name="Retângulo: Cantos Arredondados 10">
            <a:extLst>
              <a:ext uri="{FF2B5EF4-FFF2-40B4-BE49-F238E27FC236}">
                <a16:creationId xmlns:a16="http://schemas.microsoft.com/office/drawing/2014/main" id="{A4440432-4B94-CDE8-410A-F1B99C4E83E2}"/>
              </a:ext>
            </a:extLst>
          </p:cNvPr>
          <p:cNvSpPr/>
          <p:nvPr/>
        </p:nvSpPr>
        <p:spPr>
          <a:xfrm>
            <a:off x="7258221" y="3598276"/>
            <a:ext cx="3512188" cy="506713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BENEFÍCIOS </a:t>
            </a:r>
          </a:p>
        </p:txBody>
      </p:sp>
      <p:sp>
        <p:nvSpPr>
          <p:cNvPr id="10" name="Retângulo: Cantos Arredondados 10">
            <a:extLst>
              <a:ext uri="{FF2B5EF4-FFF2-40B4-BE49-F238E27FC236}">
                <a16:creationId xmlns:a16="http://schemas.microsoft.com/office/drawing/2014/main" id="{BF28F7F9-CB37-BC0D-A3D3-B7DE26D89BFB}"/>
              </a:ext>
            </a:extLst>
          </p:cNvPr>
          <p:cNvSpPr/>
          <p:nvPr/>
        </p:nvSpPr>
        <p:spPr>
          <a:xfrm>
            <a:off x="7258221" y="4165881"/>
            <a:ext cx="3512188" cy="510190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ARGUMENTAÇÃO DE VENDA </a:t>
            </a:r>
          </a:p>
        </p:txBody>
      </p:sp>
      <p:sp>
        <p:nvSpPr>
          <p:cNvPr id="14" name="Retângulo: Cantos Arredondados 10">
            <a:extLst>
              <a:ext uri="{FF2B5EF4-FFF2-40B4-BE49-F238E27FC236}">
                <a16:creationId xmlns:a16="http://schemas.microsoft.com/office/drawing/2014/main" id="{819084B0-09C4-B771-6F5C-A3E529844E38}"/>
              </a:ext>
            </a:extLst>
          </p:cNvPr>
          <p:cNvSpPr/>
          <p:nvPr/>
        </p:nvSpPr>
        <p:spPr>
          <a:xfrm>
            <a:off x="7258221" y="4736963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POLÍTICA COMERCIAL – INDICAÇÕES E CONDIÇÕES COMERCIAIS </a:t>
            </a:r>
          </a:p>
        </p:txBody>
      </p:sp>
      <p:sp>
        <p:nvSpPr>
          <p:cNvPr id="15" name="Retângulo: Cantos Arredondados 10">
            <a:extLst>
              <a:ext uri="{FF2B5EF4-FFF2-40B4-BE49-F238E27FC236}">
                <a16:creationId xmlns:a16="http://schemas.microsoft.com/office/drawing/2014/main" id="{DC13EB94-A4A5-821F-0A13-934FEFEC00F0}"/>
              </a:ext>
            </a:extLst>
          </p:cNvPr>
          <p:cNvSpPr/>
          <p:nvPr/>
        </p:nvSpPr>
        <p:spPr>
          <a:xfrm>
            <a:off x="7258221" y="5312434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DA VENDA – VENDEDOR/PROCESSO DE INPUT </a:t>
            </a:r>
          </a:p>
        </p:txBody>
      </p:sp>
      <p:sp>
        <p:nvSpPr>
          <p:cNvPr id="16" name="Retângulo: Cantos Arredondados 10">
            <a:extLst>
              <a:ext uri="{FF2B5EF4-FFF2-40B4-BE49-F238E27FC236}">
                <a16:creationId xmlns:a16="http://schemas.microsoft.com/office/drawing/2014/main" id="{C98627F0-996B-1548-5B79-13DC2CED19EB}"/>
              </a:ext>
            </a:extLst>
          </p:cNvPr>
          <p:cNvSpPr/>
          <p:nvPr/>
        </p:nvSpPr>
        <p:spPr>
          <a:xfrm>
            <a:off x="7258221" y="5887905"/>
            <a:ext cx="3512188" cy="524591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DO CLIENTE/PROCESSO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DE ATIVAÇÃO </a:t>
            </a:r>
          </a:p>
        </p:txBody>
      </p:sp>
      <p:sp>
        <p:nvSpPr>
          <p:cNvPr id="3" name="Retângulo: Cantos Arredondados 10">
            <a:extLst>
              <a:ext uri="{FF2B5EF4-FFF2-40B4-BE49-F238E27FC236}">
                <a16:creationId xmlns:a16="http://schemas.microsoft.com/office/drawing/2014/main" id="{64B231B1-0F2A-E8F8-A161-B2E80CEB101E}"/>
              </a:ext>
            </a:extLst>
          </p:cNvPr>
          <p:cNvSpPr/>
          <p:nvPr/>
        </p:nvSpPr>
        <p:spPr>
          <a:xfrm>
            <a:off x="7258221" y="3035058"/>
            <a:ext cx="3512188" cy="50232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solidFill>
                  <a:schemeClr val="bg1"/>
                </a:solidFill>
                <a:latin typeface="AMX Black" pitchFamily="2" charset="0"/>
                <a:sym typeface="+mn-ea"/>
              </a:rPr>
              <a:t>CARACTERÍSTICAS </a:t>
            </a:r>
          </a:p>
        </p:txBody>
      </p:sp>
    </p:spTree>
    <p:extLst>
      <p:ext uri="{BB962C8B-B14F-4D97-AF65-F5344CB8AC3E}">
        <p14:creationId xmlns:p14="http://schemas.microsoft.com/office/powerpoint/2010/main" val="962583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489;p94">
            <a:extLst>
              <a:ext uri="{FF2B5EF4-FFF2-40B4-BE49-F238E27FC236}">
                <a16:creationId xmlns:a16="http://schemas.microsoft.com/office/drawing/2014/main" id="{A13966DA-68D0-35F7-DD79-E4B6E7E62C2A}"/>
              </a:ext>
            </a:extLst>
          </p:cNvPr>
          <p:cNvSpPr txBox="1"/>
          <p:nvPr/>
        </p:nvSpPr>
        <p:spPr>
          <a:xfrm>
            <a:off x="707830" y="2178331"/>
            <a:ext cx="5174810" cy="2574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>
              <a:buClr>
                <a:srgbClr val="221C35"/>
              </a:buClr>
              <a:buSzPts val="3000"/>
            </a:pPr>
            <a:r>
              <a:rPr lang="pt-BR" sz="2400" b="1" dirty="0">
                <a:solidFill>
                  <a:srgbClr val="221C35"/>
                </a:solidFill>
                <a:latin typeface="AMX" pitchFamily="2" charset="0"/>
              </a:rPr>
              <a:t>Você sabe o que é teleconsulta? </a:t>
            </a:r>
          </a:p>
          <a:p>
            <a:pPr>
              <a:buClr>
                <a:srgbClr val="221C35"/>
              </a:buClr>
              <a:buSzPts val="3000"/>
            </a:pPr>
            <a:endParaRPr lang="pt-BR" sz="2000" dirty="0">
              <a:solidFill>
                <a:srgbClr val="221C35"/>
              </a:solidFill>
              <a:latin typeface="AMX" pitchFamily="2" charset="0"/>
            </a:endParaRPr>
          </a:p>
          <a:p>
            <a:pPr>
              <a:buClr>
                <a:srgbClr val="221C35"/>
              </a:buClr>
              <a:buSzPts val="3000"/>
            </a:pPr>
            <a:r>
              <a:rPr lang="pt-BR" sz="2000" dirty="0">
                <a:solidFill>
                  <a:srgbClr val="221C35"/>
                </a:solidFill>
                <a:latin typeface="AMX" pitchFamily="2" charset="0"/>
              </a:rPr>
              <a:t>A teleconsulta é a possibilidade de realizar uma consulta médica de forma remota, por meio de tecnologias seguras de comunicação online, como videoconferência ou aplicativos de videochamadas utilizando smartphones para a função. </a:t>
            </a:r>
          </a:p>
        </p:txBody>
      </p:sp>
      <p:pic>
        <p:nvPicPr>
          <p:cNvPr id="10" name="Google Shape;490;p94">
            <a:extLst>
              <a:ext uri="{FF2B5EF4-FFF2-40B4-BE49-F238E27FC236}">
                <a16:creationId xmlns:a16="http://schemas.microsoft.com/office/drawing/2014/main" id="{4573A62E-54C5-2332-35C7-92B5278B703F}"/>
              </a:ext>
            </a:extLst>
          </p:cNvPr>
          <p:cNvPicPr preferRelativeResize="0"/>
          <p:nvPr/>
        </p:nvPicPr>
        <p:blipFill>
          <a:blip r:embed="rId2"/>
          <a:srcRect l="19472" r="28098"/>
          <a:stretch>
            <a:fillRect/>
          </a:stretch>
        </p:blipFill>
        <p:spPr>
          <a:xfrm>
            <a:off x="6155049" y="804964"/>
            <a:ext cx="5804961" cy="5838738"/>
          </a:xfrm>
          <a:prstGeom prst="roundRect">
            <a:avLst>
              <a:gd name="adj" fmla="val 1762"/>
            </a:avLst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49086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349;p85">
            <a:extLst>
              <a:ext uri="{FF2B5EF4-FFF2-40B4-BE49-F238E27FC236}">
                <a16:creationId xmlns:a16="http://schemas.microsoft.com/office/drawing/2014/main" id="{19A26247-6115-15F5-0FBD-F4349E004D00}"/>
              </a:ext>
            </a:extLst>
          </p:cNvPr>
          <p:cNvSpPr txBox="1"/>
          <p:nvPr/>
        </p:nvSpPr>
        <p:spPr>
          <a:xfrm>
            <a:off x="1938230" y="993999"/>
            <a:ext cx="8291729" cy="9317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701" tIns="50701" rIns="50701" bIns="50701" anchor="ctr" anchorCtr="0">
            <a:spAutoFit/>
          </a:bodyPr>
          <a:lstStyle/>
          <a:p>
            <a:pPr lvl="0" algn="ctr">
              <a:lnSpc>
                <a:spcPct val="90000"/>
              </a:lnSpc>
              <a:buClr>
                <a:srgbClr val="221C35"/>
              </a:buClr>
              <a:buSzPts val="13000"/>
            </a:pPr>
            <a:r>
              <a:rPr lang="pt-BR" sz="1996" dirty="0">
                <a:latin typeface="AMX" panose="020B0604020202020204" charset="0"/>
              </a:rPr>
              <a:t>A solução oferece ao cliente um grupo de profissionais preparados para atender de forma otimizada pelo celular em qualquer lugar do país.</a:t>
            </a:r>
          </a:p>
          <a:p>
            <a:pPr lvl="0" algn="ctr">
              <a:lnSpc>
                <a:spcPct val="90000"/>
              </a:lnSpc>
              <a:buClr>
                <a:srgbClr val="221C35"/>
              </a:buClr>
              <a:buSzPts val="13000"/>
            </a:pPr>
            <a:r>
              <a:rPr lang="pt-BR" sz="1996" dirty="0">
                <a:latin typeface="AMX" panose="020B0604020202020204" charset="0"/>
              </a:rPr>
              <a:t>Confira as especialidades:</a:t>
            </a:r>
            <a:endParaRPr sz="1996" dirty="0"/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0E5A5B92-5019-C2CC-4EBB-0D8D986B03F4}"/>
              </a:ext>
            </a:extLst>
          </p:cNvPr>
          <p:cNvGrpSpPr/>
          <p:nvPr/>
        </p:nvGrpSpPr>
        <p:grpSpPr>
          <a:xfrm>
            <a:off x="1564627" y="2204138"/>
            <a:ext cx="9037350" cy="3339885"/>
            <a:chOff x="1569593" y="1742931"/>
            <a:chExt cx="9055036" cy="3346421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8385EB7A-A5A3-D870-B641-79D38908FDA0}"/>
                </a:ext>
              </a:extLst>
            </p:cNvPr>
            <p:cNvGrpSpPr/>
            <p:nvPr/>
          </p:nvGrpSpPr>
          <p:grpSpPr>
            <a:xfrm>
              <a:off x="1569593" y="1742931"/>
              <a:ext cx="9055036" cy="3346421"/>
              <a:chOff x="1569593" y="1742931"/>
              <a:chExt cx="9055036" cy="3346421"/>
            </a:xfrm>
          </p:grpSpPr>
          <p:pic>
            <p:nvPicPr>
              <p:cNvPr id="351" name="Google Shape;351;p85"/>
              <p:cNvPicPr preferRelativeResize="0"/>
              <p:nvPr/>
            </p:nvPicPr>
            <p:blipFill>
              <a:blip r:embed="rId3">
                <a:clrChange>
                  <a:clrFrom>
                    <a:srgbClr val="F6F6F6"/>
                  </a:clrFrom>
                  <a:clrTo>
                    <a:srgbClr val="F6F6F6">
                      <a:alpha val="0"/>
                    </a:srgbClr>
                  </a:clrTo>
                </a:clrChange>
                <a:alphaModFix/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0"/>
                        </a14:imgEffect>
                      </a14:imgLayer>
                    </a14:imgProps>
                  </a:ext>
                </a:extLst>
              </a:blip>
              <a:srcRect b="25228"/>
              <a:stretch>
                <a:fillRect/>
              </a:stretch>
            </p:blipFill>
            <p:spPr>
              <a:xfrm>
                <a:off x="1569593" y="1742931"/>
                <a:ext cx="9055036" cy="320023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" name="Retângulo 4">
                <a:extLst>
                  <a:ext uri="{FF2B5EF4-FFF2-40B4-BE49-F238E27FC236}">
                    <a16:creationId xmlns:a16="http://schemas.microsoft.com/office/drawing/2014/main" id="{34205C33-143E-5C67-AF44-0048C924D367}"/>
                  </a:ext>
                </a:extLst>
              </p:cNvPr>
              <p:cNvSpPr/>
              <p:nvPr/>
            </p:nvSpPr>
            <p:spPr>
              <a:xfrm>
                <a:off x="7590971" y="3933371"/>
                <a:ext cx="3033486" cy="115598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698"/>
              </a:p>
            </p:txBody>
          </p:sp>
        </p:grpSp>
        <p:pic>
          <p:nvPicPr>
            <p:cNvPr id="2" name="Google Shape;351;p85">
              <a:extLst>
                <a:ext uri="{FF2B5EF4-FFF2-40B4-BE49-F238E27FC236}">
                  <a16:creationId xmlns:a16="http://schemas.microsoft.com/office/drawing/2014/main" id="{06C0EF40-7FA2-4E27-A0BC-476B44B158C5}"/>
                </a:ext>
              </a:extLst>
            </p:cNvPr>
            <p:cNvPicPr preferRelativeResize="0"/>
            <p:nvPr/>
          </p:nvPicPr>
          <p:blipFill>
            <a:blip r:embed="rId3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alphaModFix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</a14:imgLayer>
                  </a14:imgProps>
                </a:ext>
              </a:extLst>
            </a:blip>
            <a:srcRect l="83159" t="52005" r="1323" b="25889"/>
            <a:stretch>
              <a:fillRect/>
            </a:stretch>
          </p:blipFill>
          <p:spPr>
            <a:xfrm>
              <a:off x="7590799" y="3965191"/>
              <a:ext cx="1405164" cy="9461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" name="Google Shape;351;p85">
              <a:extLst>
                <a:ext uri="{FF2B5EF4-FFF2-40B4-BE49-F238E27FC236}">
                  <a16:creationId xmlns:a16="http://schemas.microsoft.com/office/drawing/2014/main" id="{A1816BBC-CCFF-025E-3C60-596164427424}"/>
                </a:ext>
              </a:extLst>
            </p:cNvPr>
            <p:cNvPicPr preferRelativeResize="0"/>
            <p:nvPr/>
          </p:nvPicPr>
          <p:blipFill>
            <a:blip r:embed="rId3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alphaModFix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</a14:imgLayer>
                  </a14:imgProps>
                </a:ext>
              </a:extLst>
            </a:blip>
            <a:srcRect l="42002" t="76981" r="42535" b="1153"/>
            <a:stretch>
              <a:fillRect/>
            </a:stretch>
          </p:blipFill>
          <p:spPr>
            <a:xfrm>
              <a:off x="9107714" y="3975510"/>
              <a:ext cx="1400176" cy="935831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9" name="Picture 2" descr="Estetoscópio - ícones de saúde e médico grátis">
            <a:extLst>
              <a:ext uri="{FF2B5EF4-FFF2-40B4-BE49-F238E27FC236}">
                <a16:creationId xmlns:a16="http://schemas.microsoft.com/office/drawing/2014/main" id="{01C34D7E-D648-FC89-3EEC-2E1F11FCDB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290" y="6008571"/>
            <a:ext cx="610566" cy="610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180CB8B4-DF1A-C757-94E4-053764D6F2C7}"/>
              </a:ext>
            </a:extLst>
          </p:cNvPr>
          <p:cNvSpPr txBox="1"/>
          <p:nvPr/>
        </p:nvSpPr>
        <p:spPr>
          <a:xfrm>
            <a:off x="3744517" y="6071594"/>
            <a:ext cx="5487622" cy="4680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400"/>
              </a:lnSpc>
            </a:pPr>
            <a:r>
              <a:rPr lang="pt-BR" sz="1600" b="1" dirty="0">
                <a:latin typeface="AMX" panose="020B0604020202020204"/>
                <a:ea typeface="Segoe UI"/>
                <a:cs typeface="Segoe UI"/>
              </a:rPr>
              <a:t>Psiquiatria não contemplada nos créditos, mas o usuário pode pagar individualmente como consulta avulsa.</a:t>
            </a:r>
            <a:endParaRPr lang="pt-BR" sz="1600" b="1" dirty="0">
              <a:latin typeface="AMX Medium"/>
              <a:ea typeface="Verdana"/>
              <a:cs typeface="Verdana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87"/>
          <p:cNvSpPr txBox="1"/>
          <p:nvPr/>
        </p:nvSpPr>
        <p:spPr>
          <a:xfrm>
            <a:off x="872068" y="4406337"/>
            <a:ext cx="3190556" cy="8038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algn="ctr">
              <a:buClr>
                <a:srgbClr val="221C35"/>
              </a:buClr>
              <a:buSzPts val="3000"/>
            </a:pPr>
            <a:r>
              <a:rPr lang="en-US" sz="2695" b="1" dirty="0">
                <a:solidFill>
                  <a:schemeClr val="tx1"/>
                </a:solidFill>
                <a:latin typeface="AMX" pitchFamily="2" charset="0"/>
              </a:rPr>
              <a:t>+3000</a:t>
            </a:r>
            <a:endParaRPr sz="2695" b="1" dirty="0">
              <a:solidFill>
                <a:schemeClr val="tx1"/>
              </a:solidFill>
              <a:latin typeface="AMX" pitchFamily="2" charset="0"/>
            </a:endParaRPr>
          </a:p>
          <a:p>
            <a:pPr algn="ctr">
              <a:buClr>
                <a:srgbClr val="221C35"/>
              </a:buClr>
              <a:buSzPts val="3000"/>
            </a:pPr>
            <a:r>
              <a:rPr lang="en-US" sz="2196" dirty="0" err="1">
                <a:solidFill>
                  <a:schemeClr val="tx1"/>
                </a:solidFill>
                <a:latin typeface="AMX" pitchFamily="2" charset="0"/>
              </a:rPr>
              <a:t>empresas</a:t>
            </a:r>
            <a:r>
              <a:rPr lang="en-US" sz="2196" dirty="0">
                <a:solidFill>
                  <a:schemeClr val="tx1"/>
                </a:solidFill>
                <a:latin typeface="AMX" pitchFamily="2" charset="0"/>
              </a:rPr>
              <a:t> </a:t>
            </a:r>
            <a:r>
              <a:rPr lang="en-US" sz="2196" dirty="0" err="1">
                <a:solidFill>
                  <a:schemeClr val="tx1"/>
                </a:solidFill>
                <a:latin typeface="AMX" pitchFamily="2" charset="0"/>
              </a:rPr>
              <a:t>clientes</a:t>
            </a:r>
            <a:r>
              <a:rPr lang="en-US" sz="2196" dirty="0">
                <a:solidFill>
                  <a:schemeClr val="tx1"/>
                </a:solidFill>
                <a:latin typeface="AMX" pitchFamily="2" charset="0"/>
              </a:rPr>
              <a:t>.</a:t>
            </a:r>
            <a:endParaRPr sz="2196" dirty="0">
              <a:solidFill>
                <a:schemeClr val="tx1"/>
              </a:solidFill>
              <a:latin typeface="AMX" pitchFamily="2" charset="0"/>
            </a:endParaRPr>
          </a:p>
        </p:txBody>
      </p:sp>
      <p:sp>
        <p:nvSpPr>
          <p:cNvPr id="374" name="Google Shape;374;p87"/>
          <p:cNvSpPr txBox="1"/>
          <p:nvPr/>
        </p:nvSpPr>
        <p:spPr>
          <a:xfrm>
            <a:off x="4454316" y="4406340"/>
            <a:ext cx="3274841" cy="8038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algn="ctr">
              <a:buClr>
                <a:srgbClr val="221C35"/>
              </a:buClr>
              <a:buSzPts val="3000"/>
            </a:pPr>
            <a:r>
              <a:rPr lang="en-US" sz="2196" dirty="0" err="1">
                <a:solidFill>
                  <a:schemeClr val="tx1"/>
                </a:solidFill>
                <a:latin typeface="AMX" pitchFamily="2" charset="0"/>
              </a:rPr>
              <a:t>Atuação</a:t>
            </a:r>
            <a:r>
              <a:rPr lang="en-US" sz="2196" dirty="0">
                <a:solidFill>
                  <a:schemeClr val="tx1"/>
                </a:solidFill>
                <a:latin typeface="AMX" pitchFamily="2" charset="0"/>
              </a:rPr>
              <a:t> no</a:t>
            </a:r>
            <a:endParaRPr sz="2196" dirty="0">
              <a:solidFill>
                <a:schemeClr val="tx1"/>
              </a:solidFill>
              <a:latin typeface="AMX" pitchFamily="2" charset="0"/>
            </a:endParaRPr>
          </a:p>
          <a:p>
            <a:pPr algn="ctr">
              <a:buClr>
                <a:srgbClr val="221C35"/>
              </a:buClr>
              <a:buSzPts val="3000"/>
            </a:pPr>
            <a:r>
              <a:rPr lang="en-US" sz="2695" b="1" dirty="0" err="1">
                <a:solidFill>
                  <a:schemeClr val="tx1"/>
                </a:solidFill>
                <a:latin typeface="AMX" pitchFamily="2" charset="0"/>
              </a:rPr>
              <a:t>Brasil</a:t>
            </a:r>
            <a:r>
              <a:rPr lang="en-US" sz="2695" b="1" dirty="0">
                <a:solidFill>
                  <a:schemeClr val="tx1"/>
                </a:solidFill>
                <a:latin typeface="AMX" pitchFamily="2" charset="0"/>
              </a:rPr>
              <a:t> e EUA.</a:t>
            </a:r>
            <a:endParaRPr sz="2695" b="1" dirty="0">
              <a:solidFill>
                <a:schemeClr val="tx1"/>
              </a:solidFill>
              <a:latin typeface="AMX" pitchFamily="2" charset="0"/>
            </a:endParaRPr>
          </a:p>
        </p:txBody>
      </p:sp>
      <p:sp>
        <p:nvSpPr>
          <p:cNvPr id="375" name="Google Shape;375;p87"/>
          <p:cNvSpPr txBox="1"/>
          <p:nvPr/>
        </p:nvSpPr>
        <p:spPr>
          <a:xfrm>
            <a:off x="8191199" y="4406340"/>
            <a:ext cx="3080522" cy="8038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algn="ctr">
              <a:buClr>
                <a:srgbClr val="221C35"/>
              </a:buClr>
              <a:buSzPts val="3000"/>
            </a:pPr>
            <a:r>
              <a:rPr lang="en-US" sz="2695" b="1" dirty="0">
                <a:solidFill>
                  <a:schemeClr val="tx1"/>
                </a:solidFill>
                <a:latin typeface="AMX" pitchFamily="2" charset="0"/>
              </a:rPr>
              <a:t>+500 mil</a:t>
            </a:r>
            <a:endParaRPr sz="2695" b="1" dirty="0">
              <a:solidFill>
                <a:schemeClr val="tx1"/>
              </a:solidFill>
              <a:latin typeface="AMX" pitchFamily="2" charset="0"/>
            </a:endParaRPr>
          </a:p>
          <a:p>
            <a:pPr algn="ctr">
              <a:buClr>
                <a:srgbClr val="221C35"/>
              </a:buClr>
              <a:buSzPts val="3000"/>
            </a:pPr>
            <a:r>
              <a:rPr lang="en-US" sz="2196" dirty="0" err="1">
                <a:solidFill>
                  <a:schemeClr val="tx1"/>
                </a:solidFill>
                <a:latin typeface="AMX" pitchFamily="2" charset="0"/>
              </a:rPr>
              <a:t>vidas</a:t>
            </a:r>
            <a:r>
              <a:rPr lang="en-US" sz="2196" dirty="0">
                <a:solidFill>
                  <a:schemeClr val="tx1"/>
                </a:solidFill>
                <a:latin typeface="AMX" pitchFamily="2" charset="0"/>
              </a:rPr>
              <a:t>/</a:t>
            </a:r>
            <a:r>
              <a:rPr lang="en-US" sz="2196" dirty="0" err="1">
                <a:solidFill>
                  <a:schemeClr val="tx1"/>
                </a:solidFill>
                <a:latin typeface="AMX" pitchFamily="2" charset="0"/>
              </a:rPr>
              <a:t>mês</a:t>
            </a:r>
            <a:r>
              <a:rPr lang="en-US" sz="2196" dirty="0">
                <a:solidFill>
                  <a:schemeClr val="tx1"/>
                </a:solidFill>
                <a:latin typeface="AMX" pitchFamily="2" charset="0"/>
              </a:rPr>
              <a:t>.</a:t>
            </a:r>
            <a:endParaRPr sz="2196" dirty="0">
              <a:solidFill>
                <a:schemeClr val="tx1"/>
              </a:solidFill>
              <a:latin typeface="AMX" pitchFamily="2" charset="0"/>
            </a:endParaRP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45EF1505-0AA3-52F8-2796-7867A71B8EE0}"/>
              </a:ext>
            </a:extLst>
          </p:cNvPr>
          <p:cNvSpPr/>
          <p:nvPr/>
        </p:nvSpPr>
        <p:spPr>
          <a:xfrm>
            <a:off x="216342" y="824899"/>
            <a:ext cx="6027142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/>
            <a:r>
              <a:rPr lang="en-US" altLang="pt-BR" sz="3200" dirty="0">
                <a:solidFill>
                  <a:schemeClr val="tx1"/>
                </a:solidFill>
                <a:latin typeface="AMX Black" pitchFamily="2" charset="0"/>
                <a:sym typeface="+mn-ea"/>
              </a:rPr>
              <a:t>Grandes </a:t>
            </a:r>
            <a:r>
              <a:rPr lang="en-US" altLang="pt-BR" sz="3200" dirty="0" err="1">
                <a:solidFill>
                  <a:schemeClr val="tx1"/>
                </a:solidFill>
                <a:latin typeface="AMX Black" pitchFamily="2" charset="0"/>
                <a:sym typeface="+mn-ea"/>
              </a:rPr>
              <a:t>números</a:t>
            </a:r>
            <a:r>
              <a:rPr lang="en-US" altLang="pt-BR" sz="3200" dirty="0">
                <a:solidFill>
                  <a:schemeClr val="tx1"/>
                </a:solidFill>
                <a:latin typeface="AMX Black" pitchFamily="2" charset="0"/>
                <a:sym typeface="+mn-ea"/>
              </a:rPr>
              <a:t> </a:t>
            </a:r>
            <a:r>
              <a:rPr lang="en-US" altLang="pt-BR" sz="3200" dirty="0">
                <a:solidFill>
                  <a:schemeClr val="tx1"/>
                </a:solidFill>
                <a:latin typeface="AMX" pitchFamily="2" charset="0"/>
                <a:sym typeface="+mn-ea"/>
              </a:rPr>
              <a:t>- </a:t>
            </a:r>
            <a:r>
              <a:rPr lang="en-US" altLang="pt-BR" sz="3200" dirty="0" err="1">
                <a:solidFill>
                  <a:schemeClr val="tx1"/>
                </a:solidFill>
                <a:latin typeface="AMX" pitchFamily="2" charset="0"/>
                <a:sym typeface="+mn-ea"/>
              </a:rPr>
              <a:t>Starbem</a:t>
            </a:r>
            <a:endParaRPr lang="en-US" altLang="pt-BR" sz="3200" dirty="0">
              <a:solidFill>
                <a:schemeClr val="tx1"/>
              </a:solidFill>
              <a:latin typeface="AMX" pitchFamily="2" charset="0"/>
              <a:sym typeface="+mn-ea"/>
            </a:endParaRPr>
          </a:p>
        </p:txBody>
      </p:sp>
      <p:grpSp>
        <p:nvGrpSpPr>
          <p:cNvPr id="19" name="Agrupar 18">
            <a:extLst>
              <a:ext uri="{FF2B5EF4-FFF2-40B4-BE49-F238E27FC236}">
                <a16:creationId xmlns:a16="http://schemas.microsoft.com/office/drawing/2014/main" id="{3A28E776-F6E1-5737-88CD-B9DA8C48C283}"/>
              </a:ext>
            </a:extLst>
          </p:cNvPr>
          <p:cNvGrpSpPr/>
          <p:nvPr/>
        </p:nvGrpSpPr>
        <p:grpSpPr>
          <a:xfrm>
            <a:off x="8842134" y="2431916"/>
            <a:ext cx="1778653" cy="1778651"/>
            <a:chOff x="8913253" y="2431916"/>
            <a:chExt cx="1778653" cy="1778651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34323898-45F0-AA17-8BA7-A2AE1A9D9F89}"/>
                </a:ext>
              </a:extLst>
            </p:cNvPr>
            <p:cNvGrpSpPr/>
            <p:nvPr/>
          </p:nvGrpSpPr>
          <p:grpSpPr>
            <a:xfrm>
              <a:off x="8913253" y="2431916"/>
              <a:ext cx="1778653" cy="1778651"/>
              <a:chOff x="1448671" y="2300995"/>
              <a:chExt cx="1791476" cy="1791474"/>
            </a:xfrm>
          </p:grpSpPr>
          <p:sp>
            <p:nvSpPr>
              <p:cNvPr id="16" name="Elipse 14">
                <a:extLst>
                  <a:ext uri="{FF2B5EF4-FFF2-40B4-BE49-F238E27FC236}">
                    <a16:creationId xmlns:a16="http://schemas.microsoft.com/office/drawing/2014/main" id="{ECCED875-97EA-1EBE-7C21-BA1B7FCE7FE2}"/>
                  </a:ext>
                </a:extLst>
              </p:cNvPr>
              <p:cNvSpPr/>
              <p:nvPr/>
            </p:nvSpPr>
            <p:spPr>
              <a:xfrm>
                <a:off x="1448671" y="2300995"/>
                <a:ext cx="1791476" cy="1791474"/>
              </a:xfrm>
              <a:prstGeom prst="ellipse">
                <a:avLst/>
              </a:prstGeom>
              <a:solidFill>
                <a:srgbClr val="A18184">
                  <a:alpha val="3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sz="698" dirty="0"/>
              </a:p>
            </p:txBody>
          </p:sp>
          <p:sp>
            <p:nvSpPr>
              <p:cNvPr id="17" name="Elipse 15">
                <a:extLst>
                  <a:ext uri="{FF2B5EF4-FFF2-40B4-BE49-F238E27FC236}">
                    <a16:creationId xmlns:a16="http://schemas.microsoft.com/office/drawing/2014/main" id="{862249CB-95A8-29D3-4E92-C7250536454D}"/>
                  </a:ext>
                </a:extLst>
              </p:cNvPr>
              <p:cNvSpPr/>
              <p:nvPr/>
            </p:nvSpPr>
            <p:spPr>
              <a:xfrm>
                <a:off x="1593190" y="2445512"/>
                <a:ext cx="1502435" cy="150243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sz="698" dirty="0"/>
              </a:p>
            </p:txBody>
          </p:sp>
        </p:grpSp>
        <p:pic>
          <p:nvPicPr>
            <p:cNvPr id="370" name="Google Shape;370;p87"/>
            <p:cNvPicPr preferRelativeResize="0"/>
            <p:nvPr/>
          </p:nvPicPr>
          <p:blipFill>
            <a:blip r:embed="rId3">
              <a:alphaModFix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9425643" y="2944306"/>
              <a:ext cx="753872" cy="75387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177FF124-D251-496F-18C5-966CB2D6F5DC}"/>
              </a:ext>
            </a:extLst>
          </p:cNvPr>
          <p:cNvGrpSpPr/>
          <p:nvPr/>
        </p:nvGrpSpPr>
        <p:grpSpPr>
          <a:xfrm>
            <a:off x="5193973" y="2431922"/>
            <a:ext cx="1778653" cy="1778651"/>
            <a:chOff x="5193973" y="2431922"/>
            <a:chExt cx="1778653" cy="1778651"/>
          </a:xfrm>
        </p:grpSpPr>
        <p:grpSp>
          <p:nvGrpSpPr>
            <p:cNvPr id="11" name="Agrupar 10">
              <a:extLst>
                <a:ext uri="{FF2B5EF4-FFF2-40B4-BE49-F238E27FC236}">
                  <a16:creationId xmlns:a16="http://schemas.microsoft.com/office/drawing/2014/main" id="{3D2D25FD-3125-701F-48C5-5B43912568D8}"/>
                </a:ext>
              </a:extLst>
            </p:cNvPr>
            <p:cNvGrpSpPr/>
            <p:nvPr/>
          </p:nvGrpSpPr>
          <p:grpSpPr>
            <a:xfrm>
              <a:off x="5193973" y="2431922"/>
              <a:ext cx="1778653" cy="1778651"/>
              <a:chOff x="1448671" y="2300995"/>
              <a:chExt cx="1791476" cy="1791474"/>
            </a:xfrm>
          </p:grpSpPr>
          <p:sp>
            <p:nvSpPr>
              <p:cNvPr id="12" name="Elipse 14">
                <a:extLst>
                  <a:ext uri="{FF2B5EF4-FFF2-40B4-BE49-F238E27FC236}">
                    <a16:creationId xmlns:a16="http://schemas.microsoft.com/office/drawing/2014/main" id="{54C3AFEB-C7FA-8156-8A8D-B60133407CD9}"/>
                  </a:ext>
                </a:extLst>
              </p:cNvPr>
              <p:cNvSpPr/>
              <p:nvPr/>
            </p:nvSpPr>
            <p:spPr>
              <a:xfrm>
                <a:off x="1448671" y="2300995"/>
                <a:ext cx="1791476" cy="1791474"/>
              </a:xfrm>
              <a:prstGeom prst="ellipse">
                <a:avLst/>
              </a:prstGeom>
              <a:solidFill>
                <a:srgbClr val="A18184">
                  <a:alpha val="3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sz="698" dirty="0"/>
              </a:p>
            </p:txBody>
          </p:sp>
          <p:sp>
            <p:nvSpPr>
              <p:cNvPr id="13" name="Elipse 15">
                <a:extLst>
                  <a:ext uri="{FF2B5EF4-FFF2-40B4-BE49-F238E27FC236}">
                    <a16:creationId xmlns:a16="http://schemas.microsoft.com/office/drawing/2014/main" id="{6E1B3FEC-FD83-664D-E150-68363997BA54}"/>
                  </a:ext>
                </a:extLst>
              </p:cNvPr>
              <p:cNvSpPr/>
              <p:nvPr/>
            </p:nvSpPr>
            <p:spPr>
              <a:xfrm>
                <a:off x="1593190" y="2445512"/>
                <a:ext cx="1502435" cy="150243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sz="698" dirty="0"/>
              </a:p>
            </p:txBody>
          </p:sp>
        </p:grpSp>
        <p:pic>
          <p:nvPicPr>
            <p:cNvPr id="371" name="Google Shape;371;p87"/>
            <p:cNvPicPr preferRelativeResize="0"/>
            <p:nvPr/>
          </p:nvPicPr>
          <p:blipFill>
            <a:blip r:embed="rId5">
              <a:alphaModFix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5689569" y="2927517"/>
              <a:ext cx="787460" cy="78746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485C760E-2FA5-F522-0A9D-012BC79F2851}"/>
              </a:ext>
            </a:extLst>
          </p:cNvPr>
          <p:cNvGrpSpPr/>
          <p:nvPr/>
        </p:nvGrpSpPr>
        <p:grpSpPr>
          <a:xfrm>
            <a:off x="1578020" y="2451663"/>
            <a:ext cx="1778653" cy="1778651"/>
            <a:chOff x="1575114" y="2451663"/>
            <a:chExt cx="1778653" cy="1778651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BB5B1372-ABF5-937D-4ED2-1A17B7E56B32}"/>
                </a:ext>
              </a:extLst>
            </p:cNvPr>
            <p:cNvGrpSpPr/>
            <p:nvPr/>
          </p:nvGrpSpPr>
          <p:grpSpPr>
            <a:xfrm>
              <a:off x="1575114" y="2451663"/>
              <a:ext cx="1778653" cy="1778651"/>
              <a:chOff x="1448671" y="2300995"/>
              <a:chExt cx="1791476" cy="1791474"/>
            </a:xfrm>
          </p:grpSpPr>
          <p:sp>
            <p:nvSpPr>
              <p:cNvPr id="5" name="Elipse 14">
                <a:extLst>
                  <a:ext uri="{FF2B5EF4-FFF2-40B4-BE49-F238E27FC236}">
                    <a16:creationId xmlns:a16="http://schemas.microsoft.com/office/drawing/2014/main" id="{C15E8D0C-F1E0-D186-EB4D-05DB4648121D}"/>
                  </a:ext>
                </a:extLst>
              </p:cNvPr>
              <p:cNvSpPr/>
              <p:nvPr/>
            </p:nvSpPr>
            <p:spPr>
              <a:xfrm>
                <a:off x="1448671" y="2300995"/>
                <a:ext cx="1791476" cy="1791474"/>
              </a:xfrm>
              <a:prstGeom prst="ellipse">
                <a:avLst/>
              </a:prstGeom>
              <a:solidFill>
                <a:srgbClr val="A1818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sz="698" dirty="0"/>
              </a:p>
            </p:txBody>
          </p:sp>
          <p:sp>
            <p:nvSpPr>
              <p:cNvPr id="6" name="Elipse 15">
                <a:extLst>
                  <a:ext uri="{FF2B5EF4-FFF2-40B4-BE49-F238E27FC236}">
                    <a16:creationId xmlns:a16="http://schemas.microsoft.com/office/drawing/2014/main" id="{3EDFAFFB-2E30-12B4-60C0-014CCDC0559C}"/>
                  </a:ext>
                </a:extLst>
              </p:cNvPr>
              <p:cNvSpPr/>
              <p:nvPr/>
            </p:nvSpPr>
            <p:spPr>
              <a:xfrm>
                <a:off x="1593190" y="2445512"/>
                <a:ext cx="1502435" cy="1502436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sz="698" dirty="0"/>
              </a:p>
            </p:txBody>
          </p:sp>
        </p:grpSp>
        <p:pic>
          <p:nvPicPr>
            <p:cNvPr id="372" name="Google Shape;372;p87"/>
            <p:cNvPicPr preferRelativeResize="0"/>
            <p:nvPr/>
          </p:nvPicPr>
          <p:blipFill>
            <a:blip r:embed="rId7">
              <a:alphaModFix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117472" y="2994020"/>
              <a:ext cx="693937" cy="693937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"/>
                            </p:stCondLst>
                            <p:childTnLst>
                              <p:par>
                                <p:cTn id="2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50"/>
                                        <p:tgtEl>
                                          <p:spTgt spid="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" grpId="0"/>
      <p:bldP spid="374" grpId="0"/>
      <p:bldP spid="375" grpId="0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9">
          <a:extLst>
            <a:ext uri="{FF2B5EF4-FFF2-40B4-BE49-F238E27FC236}">
              <a16:creationId xmlns:a16="http://schemas.microsoft.com/office/drawing/2014/main" id="{E9A16C65-3BEB-FA4B-DCB6-38D2F5290C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" name="Google Shape;511;p97">
            <a:extLst>
              <a:ext uri="{FF2B5EF4-FFF2-40B4-BE49-F238E27FC236}">
                <a16:creationId xmlns:a16="http://schemas.microsoft.com/office/drawing/2014/main" id="{1A894FEB-CB50-70AF-4D45-9C32F1C33698}"/>
              </a:ext>
            </a:extLst>
          </p:cNvPr>
          <p:cNvSpPr txBox="1"/>
          <p:nvPr/>
        </p:nvSpPr>
        <p:spPr>
          <a:xfrm>
            <a:off x="663628" y="1232506"/>
            <a:ext cx="10888492" cy="296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algn="ctr">
              <a:buSzPts val="1100"/>
            </a:pPr>
            <a:r>
              <a:rPr lang="en-US" sz="1597" dirty="0">
                <a:latin typeface="AMX" pitchFamily="2" charset="0"/>
                <a:ea typeface="Public Sans"/>
                <a:cs typeface="Public Sans"/>
                <a:sym typeface="Public Sans"/>
              </a:rPr>
              <a:t>Plano Premium e a NR-1:</a:t>
            </a:r>
          </a:p>
        </p:txBody>
      </p:sp>
      <p:sp>
        <p:nvSpPr>
          <p:cNvPr id="4" name="Caixa de Texto 21">
            <a:extLst>
              <a:ext uri="{FF2B5EF4-FFF2-40B4-BE49-F238E27FC236}">
                <a16:creationId xmlns:a16="http://schemas.microsoft.com/office/drawing/2014/main" id="{F9813C06-EFFB-8BDA-4FE8-6CFE8E8CAE7B}"/>
              </a:ext>
            </a:extLst>
          </p:cNvPr>
          <p:cNvSpPr txBox="1"/>
          <p:nvPr/>
        </p:nvSpPr>
        <p:spPr>
          <a:xfrm>
            <a:off x="1890076" y="721974"/>
            <a:ext cx="8411845" cy="3683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altLang="pt-BR" sz="2800" dirty="0" err="1">
                <a:solidFill>
                  <a:srgbClr val="610000"/>
                </a:solidFill>
                <a:latin typeface="AMX Black" pitchFamily="2" charset="0"/>
                <a:sym typeface="+mn-ea"/>
              </a:rPr>
              <a:t>Planos</a:t>
            </a:r>
            <a:endParaRPr lang="en-US" altLang="pt-BR" sz="2800" dirty="0">
              <a:solidFill>
                <a:srgbClr val="610000"/>
              </a:solidFill>
              <a:latin typeface="AMX Black" pitchFamily="2" charset="0"/>
              <a:sym typeface="+mn-ea"/>
            </a:endParaRPr>
          </a:p>
        </p:txBody>
      </p:sp>
      <p:pic>
        <p:nvPicPr>
          <p:cNvPr id="8" name="Picture 2" descr="Estetoscópio - ícones de saúde e médico grátis">
            <a:extLst>
              <a:ext uri="{FF2B5EF4-FFF2-40B4-BE49-F238E27FC236}">
                <a16:creationId xmlns:a16="http://schemas.microsoft.com/office/drawing/2014/main" id="{96DD8736-B43E-80CC-2515-68A491313C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995" y="6166877"/>
            <a:ext cx="423683" cy="423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1B8D7156-BD1D-11A2-AB75-FC6FEDDED265}"/>
              </a:ext>
            </a:extLst>
          </p:cNvPr>
          <p:cNvSpPr txBox="1"/>
          <p:nvPr/>
        </p:nvSpPr>
        <p:spPr>
          <a:xfrm>
            <a:off x="2248426" y="6094012"/>
            <a:ext cx="8242456" cy="6227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190012" tIns="95005" rIns="190012" bIns="95005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defTabSz="950473">
              <a:buClrTx/>
            </a:pPr>
            <a:r>
              <a:rPr lang="pt-BR" sz="1400" b="1" kern="1200" dirty="0">
                <a:solidFill>
                  <a:prstClr val="black"/>
                </a:solidFill>
                <a:latin typeface="AMX Medium"/>
                <a:ea typeface="Verdana"/>
                <a:cs typeface="Verdana"/>
              </a:rPr>
              <a:t>O Plano Telemedicina Premium oferece as ferramentas para a adequação à NR-1. A partir do relatório fornecido, o cliente providencia o laudo do médico do trabalho a subir na ferramenta do PGR.</a:t>
            </a:r>
          </a:p>
        </p:txBody>
      </p:sp>
      <p:graphicFrame>
        <p:nvGraphicFramePr>
          <p:cNvPr id="3" name="Tabela 2">
            <a:extLst>
              <a:ext uri="{FF2B5EF4-FFF2-40B4-BE49-F238E27FC236}">
                <a16:creationId xmlns:a16="http://schemas.microsoft.com/office/drawing/2014/main" id="{120BA63E-62CC-AD50-3A55-EF3D9CEB55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9190821"/>
              </p:ext>
            </p:extLst>
          </p:nvPr>
        </p:nvGraphicFramePr>
        <p:xfrm>
          <a:off x="663628" y="1671706"/>
          <a:ext cx="10665432" cy="4218456"/>
        </p:xfrm>
        <a:graphic>
          <a:graphicData uri="http://schemas.openxmlformats.org/drawingml/2006/table">
            <a:tbl>
              <a:tblPr firstRow="1" lastRow="1" bandRow="1">
                <a:tableStyleId>{65548719-D0A2-41AA-88AE-240DD8C20A5A}</a:tableStyleId>
              </a:tblPr>
              <a:tblGrid>
                <a:gridCol w="5339090">
                  <a:extLst>
                    <a:ext uri="{9D8B030D-6E8A-4147-A177-3AD203B41FA5}">
                      <a16:colId xmlns:a16="http://schemas.microsoft.com/office/drawing/2014/main" val="1895884597"/>
                    </a:ext>
                  </a:extLst>
                </a:gridCol>
                <a:gridCol w="3193256">
                  <a:extLst>
                    <a:ext uri="{9D8B030D-6E8A-4147-A177-3AD203B41FA5}">
                      <a16:colId xmlns:a16="http://schemas.microsoft.com/office/drawing/2014/main" val="2970111197"/>
                    </a:ext>
                  </a:extLst>
                </a:gridCol>
                <a:gridCol w="2133086">
                  <a:extLst>
                    <a:ext uri="{9D8B030D-6E8A-4147-A177-3AD203B41FA5}">
                      <a16:colId xmlns:a16="http://schemas.microsoft.com/office/drawing/2014/main" val="783349805"/>
                    </a:ext>
                  </a:extLst>
                </a:gridCol>
              </a:tblGrid>
              <a:tr h="583148"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800" b="1" kern="12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METODOLOGIA COPSOQ  – </a:t>
                      </a:r>
                      <a:r>
                        <a:rPr lang="pt-BR" sz="1800" i="1" kern="12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Copenhagen </a:t>
                      </a:r>
                      <a:r>
                        <a:rPr lang="pt-BR" sz="1800" i="1" kern="1200" dirty="0" err="1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Psychosocial</a:t>
                      </a:r>
                      <a:r>
                        <a:rPr lang="pt-BR" sz="1800" i="1" kern="1200" dirty="0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 </a:t>
                      </a:r>
                      <a:r>
                        <a:rPr lang="pt-BR" sz="1800" i="1" kern="1200" dirty="0" err="1">
                          <a:solidFill>
                            <a:schemeClr val="bg1"/>
                          </a:solidFill>
                          <a:latin typeface="AMX" pitchFamily="2" charset="77"/>
                        </a:rPr>
                        <a:t>Questionnaire</a:t>
                      </a:r>
                      <a:endParaRPr lang="pt-BR" sz="1800" b="1" kern="1200" dirty="0">
                        <a:solidFill>
                          <a:schemeClr val="bg1"/>
                        </a:solidFill>
                        <a:latin typeface="AMX" pitchFamily="2" charset="77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7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pt-BR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03502730"/>
                  </a:ext>
                </a:extLst>
              </a:tr>
              <a:tr h="67900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1" i="0" u="none" strike="noStrike" kern="1200" cap="none" dirty="0">
                          <a:solidFill>
                            <a:schemeClr val="bg1"/>
                          </a:solidFill>
                          <a:latin typeface="AMX" pitchFamily="2" charset="77"/>
                          <a:ea typeface="Arial"/>
                          <a:cs typeface="Arial"/>
                          <a:sym typeface="Arial"/>
                        </a:rPr>
                        <a:t>Avaliação e classificação do risco psicossocial no ambiente de trabalho,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1" i="0" u="none" strike="noStrike" kern="1200" cap="none" dirty="0">
                          <a:solidFill>
                            <a:schemeClr val="bg1"/>
                          </a:solidFill>
                          <a:latin typeface="AMX" pitchFamily="2" charset="77"/>
                          <a:ea typeface="Arial"/>
                          <a:cs typeface="Arial"/>
                          <a:sym typeface="Arial"/>
                        </a:rPr>
                        <a:t>de modo participativo, por meio de cinco dimensões fundamentais:</a:t>
                      </a: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7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2000" b="1" i="0" u="none" strike="noStrike" kern="1200" cap="none" dirty="0">
                          <a:solidFill>
                            <a:schemeClr val="bg1"/>
                          </a:solidFill>
                          <a:latin typeface="AMX" pitchFamily="2" charset="77"/>
                          <a:ea typeface="Arial"/>
                          <a:cs typeface="Arial"/>
                          <a:sym typeface="Arial"/>
                        </a:rPr>
                        <a:t>COMO FUNCIONA?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7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512768404"/>
                  </a:ext>
                </a:extLst>
              </a:tr>
              <a:tr h="50974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1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CARGA COGNITIVA E EMOCIONAL</a:t>
                      </a: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0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APLICAÇÃO DO QUESTIONÁRIO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 row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400" b="1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QUALIDADE DE VIDA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400" b="1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NO TRABALHO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704633"/>
                  </a:ext>
                </a:extLst>
              </a:tr>
              <a:tr h="49659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1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AUTONOMIA E REALIZAÇÃO</a:t>
                      </a: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0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GERAÇÃO DO DIAGNÓSTICO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pt-B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4952673"/>
                  </a:ext>
                </a:extLst>
              </a:tr>
              <a:tr h="4874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1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SUPORTE SOCIAL E LIDERANÇA</a:t>
                      </a: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0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CONSTRUÇÃO PLANO DE AÇÃO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5891493"/>
                  </a:ext>
                </a:extLst>
              </a:tr>
              <a:tr h="4874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1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RECONHECIMENTO E SEGURANÇA</a:t>
                      </a: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600" b="1" i="0" u="none" strike="noStrike" kern="1200" cap="none" dirty="0">
                          <a:solidFill>
                            <a:schemeClr val="bg1"/>
                          </a:solidFill>
                          <a:latin typeface="AMX" pitchFamily="2" charset="77"/>
                          <a:ea typeface="Arial"/>
                          <a:cs typeface="Arial"/>
                          <a:sym typeface="Arial"/>
                        </a:rPr>
                        <a:t>CRITÉRIOS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7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600" b="1" i="0" u="none" strike="noStrike" kern="1200" cap="none" dirty="0">
                          <a:solidFill>
                            <a:schemeClr val="bg1"/>
                          </a:solidFill>
                          <a:latin typeface="AMX" pitchFamily="2" charset="77"/>
                          <a:ea typeface="Arial"/>
                          <a:cs typeface="Arial"/>
                          <a:sym typeface="Arial"/>
                        </a:rPr>
                        <a:t>ELEGIBILIDADE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7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2709794"/>
                  </a:ext>
                </a:extLst>
              </a:tr>
              <a:tr h="4874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1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CONCILIAÇÃO TRABALHO-FAMÍLIA</a:t>
                      </a: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0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&lt;50 colaboradores: &gt; 80% de respostas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0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CNPJ único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9905418"/>
                  </a:ext>
                </a:extLst>
              </a:tr>
              <a:tr h="487491">
                <a:tc>
                  <a:txBody>
                    <a:bodyPr/>
                    <a:lstStyle/>
                    <a:p>
                      <a:pPr algn="ctr"/>
                      <a:endParaRPr lang="pt-BR" sz="1200" dirty="0">
                        <a:solidFill>
                          <a:schemeClr val="tx1"/>
                        </a:solidFill>
                        <a:latin typeface="AMX" pitchFamily="2" charset="77"/>
                      </a:endParaRP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0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&gt;50 colaboradores: &gt; 60% de respostas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200" b="0" kern="1200" dirty="0">
                          <a:solidFill>
                            <a:schemeClr val="tx1"/>
                          </a:solidFill>
                          <a:latin typeface="AMX" pitchFamily="2" charset="77"/>
                        </a:rPr>
                        <a:t>&gt; 10 licenças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31649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1377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1" grpId="0"/>
      <p:bldP spid="4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349A74-3F59-3ADA-F251-A62D576B5F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2DF14B26-AB22-53C4-C2F2-F4378FCEDF16}"/>
              </a:ext>
            </a:extLst>
          </p:cNvPr>
          <p:cNvSpPr txBox="1"/>
          <p:nvPr/>
        </p:nvSpPr>
        <p:spPr>
          <a:xfrm>
            <a:off x="4355327" y="4705739"/>
            <a:ext cx="3457534" cy="583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2571"/>
            <a:r>
              <a:rPr lang="pt-BR" sz="3194" b="1" dirty="0">
                <a:solidFill>
                  <a:prstClr val="white"/>
                </a:solidFill>
                <a:latin typeface="AMX Medium" pitchFamily="2" charset="0"/>
              </a:rPr>
              <a:t>Alguma dúvida?</a:t>
            </a:r>
          </a:p>
        </p:txBody>
      </p:sp>
    </p:spTree>
    <p:extLst>
      <p:ext uri="{BB962C8B-B14F-4D97-AF65-F5344CB8AC3E}">
        <p14:creationId xmlns:p14="http://schemas.microsoft.com/office/powerpoint/2010/main" val="4077084788"/>
      </p:ext>
    </p:extLst>
  </p:cSld>
  <p:clrMapOvr>
    <a:masterClrMapping/>
  </p:clrMapOvr>
  <p:transition spd="slow">
    <p:cover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7E265A-7645-CA39-F47F-7867BC9CB2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Arredondados 10">
            <a:extLst>
              <a:ext uri="{FF2B5EF4-FFF2-40B4-BE49-F238E27FC236}">
                <a16:creationId xmlns:a16="http://schemas.microsoft.com/office/drawing/2014/main" id="{FD6EE89D-C1E5-4B35-68E9-351D869C8B57}"/>
              </a:ext>
            </a:extLst>
          </p:cNvPr>
          <p:cNvSpPr/>
          <p:nvPr/>
        </p:nvSpPr>
        <p:spPr>
          <a:xfrm>
            <a:off x="7258221" y="2471842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A SOLUÇÃO: O QUE É? 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CONCEITO DO PRODUTO </a:t>
            </a:r>
          </a:p>
        </p:txBody>
      </p:sp>
      <p:sp>
        <p:nvSpPr>
          <p:cNvPr id="8" name="Retângulo: Cantos Arredondados 10">
            <a:extLst>
              <a:ext uri="{FF2B5EF4-FFF2-40B4-BE49-F238E27FC236}">
                <a16:creationId xmlns:a16="http://schemas.microsoft.com/office/drawing/2014/main" id="{3F38C4D5-B278-EC77-42C5-DD8CA12C0541}"/>
              </a:ext>
            </a:extLst>
          </p:cNvPr>
          <p:cNvSpPr/>
          <p:nvPr/>
        </p:nvSpPr>
        <p:spPr>
          <a:xfrm>
            <a:off x="7258221" y="3035059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CARACTERÍSTICAS </a:t>
            </a:r>
          </a:p>
        </p:txBody>
      </p:sp>
      <p:sp>
        <p:nvSpPr>
          <p:cNvPr id="9" name="Retângulo: Cantos Arredondados 10">
            <a:extLst>
              <a:ext uri="{FF2B5EF4-FFF2-40B4-BE49-F238E27FC236}">
                <a16:creationId xmlns:a16="http://schemas.microsoft.com/office/drawing/2014/main" id="{0BD3C6F6-0345-6D70-09B3-6EDEADFE0A46}"/>
              </a:ext>
            </a:extLst>
          </p:cNvPr>
          <p:cNvSpPr/>
          <p:nvPr/>
        </p:nvSpPr>
        <p:spPr>
          <a:xfrm>
            <a:off x="7258221" y="3598276"/>
            <a:ext cx="3512188" cy="506713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BENEFÍCIOS </a:t>
            </a:r>
          </a:p>
        </p:txBody>
      </p:sp>
      <p:sp>
        <p:nvSpPr>
          <p:cNvPr id="10" name="Retângulo: Cantos Arredondados 10">
            <a:extLst>
              <a:ext uri="{FF2B5EF4-FFF2-40B4-BE49-F238E27FC236}">
                <a16:creationId xmlns:a16="http://schemas.microsoft.com/office/drawing/2014/main" id="{E06E6898-9A07-4CE2-4B7C-58198A5B6E7A}"/>
              </a:ext>
            </a:extLst>
          </p:cNvPr>
          <p:cNvSpPr/>
          <p:nvPr/>
        </p:nvSpPr>
        <p:spPr>
          <a:xfrm>
            <a:off x="7258221" y="4165881"/>
            <a:ext cx="3512188" cy="510190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ARGUMENTAÇÃO DE VENDA </a:t>
            </a:r>
          </a:p>
        </p:txBody>
      </p:sp>
      <p:sp>
        <p:nvSpPr>
          <p:cNvPr id="14" name="Retângulo: Cantos Arredondados 10">
            <a:extLst>
              <a:ext uri="{FF2B5EF4-FFF2-40B4-BE49-F238E27FC236}">
                <a16:creationId xmlns:a16="http://schemas.microsoft.com/office/drawing/2014/main" id="{8F79DF0E-E676-15D1-EAAD-1F270695FCC3}"/>
              </a:ext>
            </a:extLst>
          </p:cNvPr>
          <p:cNvSpPr/>
          <p:nvPr/>
        </p:nvSpPr>
        <p:spPr>
          <a:xfrm>
            <a:off x="7258221" y="4736963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POLÍTICA COMERCIAL – INDICAÇÕES E CONDIÇÕES COMERCIAIS </a:t>
            </a:r>
          </a:p>
        </p:txBody>
      </p:sp>
      <p:sp>
        <p:nvSpPr>
          <p:cNvPr id="15" name="Retângulo: Cantos Arredondados 10">
            <a:extLst>
              <a:ext uri="{FF2B5EF4-FFF2-40B4-BE49-F238E27FC236}">
                <a16:creationId xmlns:a16="http://schemas.microsoft.com/office/drawing/2014/main" id="{EF361F40-E829-6421-FABA-8E6BEBB22F7F}"/>
              </a:ext>
            </a:extLst>
          </p:cNvPr>
          <p:cNvSpPr/>
          <p:nvPr/>
        </p:nvSpPr>
        <p:spPr>
          <a:xfrm>
            <a:off x="7258221" y="5312434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DA VENDA – VENDEDOR/PROCESSO DE INPUT </a:t>
            </a:r>
          </a:p>
        </p:txBody>
      </p:sp>
      <p:sp>
        <p:nvSpPr>
          <p:cNvPr id="16" name="Retângulo: Cantos Arredondados 10">
            <a:extLst>
              <a:ext uri="{FF2B5EF4-FFF2-40B4-BE49-F238E27FC236}">
                <a16:creationId xmlns:a16="http://schemas.microsoft.com/office/drawing/2014/main" id="{79AA5E25-AE01-019C-93E9-BC055EE9A7BE}"/>
              </a:ext>
            </a:extLst>
          </p:cNvPr>
          <p:cNvSpPr/>
          <p:nvPr/>
        </p:nvSpPr>
        <p:spPr>
          <a:xfrm>
            <a:off x="7258221" y="5887905"/>
            <a:ext cx="3512188" cy="524591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DO CLIENTE/PROCESSO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DE ATIVAÇÃO </a:t>
            </a:r>
          </a:p>
        </p:txBody>
      </p:sp>
      <p:sp>
        <p:nvSpPr>
          <p:cNvPr id="2" name="Retângulo: Cantos Arredondados 10">
            <a:extLst>
              <a:ext uri="{FF2B5EF4-FFF2-40B4-BE49-F238E27FC236}">
                <a16:creationId xmlns:a16="http://schemas.microsoft.com/office/drawing/2014/main" id="{CB883675-3EA1-2525-430B-6D5C92202637}"/>
              </a:ext>
            </a:extLst>
          </p:cNvPr>
          <p:cNvSpPr/>
          <p:nvPr/>
        </p:nvSpPr>
        <p:spPr>
          <a:xfrm>
            <a:off x="7258221" y="3598275"/>
            <a:ext cx="3512188" cy="506713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solidFill>
                  <a:schemeClr val="bg1"/>
                </a:solidFill>
                <a:latin typeface="AMX Black" pitchFamily="2" charset="0"/>
                <a:sym typeface="+mn-ea"/>
              </a:rPr>
              <a:t>BENEFÍCIOS </a:t>
            </a:r>
          </a:p>
        </p:txBody>
      </p:sp>
    </p:spTree>
    <p:extLst>
      <p:ext uri="{BB962C8B-B14F-4D97-AF65-F5344CB8AC3E}">
        <p14:creationId xmlns:p14="http://schemas.microsoft.com/office/powerpoint/2010/main" val="2574098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520;p98">
            <a:extLst>
              <a:ext uri="{FF2B5EF4-FFF2-40B4-BE49-F238E27FC236}">
                <a16:creationId xmlns:a16="http://schemas.microsoft.com/office/drawing/2014/main" id="{B4D4BE9A-A970-5631-9062-1140F20BD247}"/>
              </a:ext>
            </a:extLst>
          </p:cNvPr>
          <p:cNvSpPr/>
          <p:nvPr/>
        </p:nvSpPr>
        <p:spPr>
          <a:xfrm>
            <a:off x="3393441" y="926224"/>
            <a:ext cx="8244840" cy="924420"/>
          </a:xfrm>
          <a:prstGeom prst="roundRect">
            <a:avLst>
              <a:gd name="adj" fmla="val 1666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 w="21100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0000" tIns="50526" rIns="50526" bIns="50526" anchor="ctr" anchorCtr="0">
            <a:noAutofit/>
          </a:bodyPr>
          <a:lstStyle/>
          <a:p>
            <a:pPr marL="263525"/>
            <a:r>
              <a:rPr lang="pt-BR" sz="1800" b="1" dirty="0">
                <a:solidFill>
                  <a:schemeClr val="tx1"/>
                </a:solidFill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Equipe médica qualificada</a:t>
            </a:r>
            <a:br>
              <a:rPr lang="pt-BR" sz="1800" b="1" dirty="0">
                <a:solidFill>
                  <a:schemeClr val="tx1"/>
                </a:solidFill>
                <a:latin typeface="AMX" pitchFamily="2" charset="0"/>
                <a:ea typeface="Public Sans ExtraBold"/>
                <a:cs typeface="Public Sans ExtraBold"/>
                <a:sym typeface="Public Sans ExtraBold"/>
              </a:rPr>
            </a:br>
            <a:r>
              <a:rPr lang="pt-BR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Rigorosa seleção, turnover abaixo de 5% e resolutividade alta (CSAT &gt;95%).</a:t>
            </a:r>
          </a:p>
        </p:txBody>
      </p:sp>
      <p:sp>
        <p:nvSpPr>
          <p:cNvPr id="6" name="Google Shape;520;p98">
            <a:extLst>
              <a:ext uri="{FF2B5EF4-FFF2-40B4-BE49-F238E27FC236}">
                <a16:creationId xmlns:a16="http://schemas.microsoft.com/office/drawing/2014/main" id="{AE346CD0-2630-083A-E6E2-A8AC4EC95CBB}"/>
              </a:ext>
            </a:extLst>
          </p:cNvPr>
          <p:cNvSpPr/>
          <p:nvPr/>
        </p:nvSpPr>
        <p:spPr>
          <a:xfrm>
            <a:off x="3393441" y="2023329"/>
            <a:ext cx="8067040" cy="1226117"/>
          </a:xfrm>
          <a:prstGeom prst="roundRect">
            <a:avLst>
              <a:gd name="adj" fmla="val 1666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 w="21100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0000" tIns="50526" rIns="50526" bIns="50526" anchor="ctr" anchorCtr="0">
            <a:noAutofit/>
          </a:bodyPr>
          <a:lstStyle/>
          <a:p>
            <a:pPr marL="182563"/>
            <a:r>
              <a:rPr lang="en-US" sz="1800" b="1" dirty="0" err="1">
                <a:solidFill>
                  <a:schemeClr val="tx1"/>
                </a:solidFill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Saúde</a:t>
            </a:r>
            <a:r>
              <a:rPr lang="en-US" sz="1800" b="1" dirty="0">
                <a:solidFill>
                  <a:schemeClr val="tx1"/>
                </a:solidFill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 mental </a:t>
            </a:r>
            <a:r>
              <a:rPr lang="en-US" sz="1800" b="1" dirty="0" err="1">
                <a:solidFill>
                  <a:schemeClr val="tx1"/>
                </a:solidFill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integrada</a:t>
            </a:r>
            <a:br>
              <a:rPr lang="en-US" sz="1800" b="1" dirty="0">
                <a:solidFill>
                  <a:schemeClr val="tx1"/>
                </a:solidFill>
                <a:latin typeface="AMX" pitchFamily="2" charset="0"/>
                <a:ea typeface="Public Sans ExtraBold"/>
                <a:cs typeface="Public Sans ExtraBold"/>
                <a:sym typeface="Public Sans ExtraBold"/>
              </a:rPr>
            </a:br>
            <a:r>
              <a:rPr lang="en-US" sz="1800" dirty="0" err="1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Psicólogos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 </a:t>
            </a:r>
            <a:r>
              <a:rPr lang="en-US" sz="1800" dirty="0" err="1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especializados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 </a:t>
            </a:r>
            <a:r>
              <a:rPr lang="en-US" sz="1800" dirty="0" err="1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em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 burnout, </a:t>
            </a:r>
            <a:r>
              <a:rPr lang="en-US" sz="1800" dirty="0" err="1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ansiedade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 e </a:t>
            </a:r>
            <a:r>
              <a:rPr lang="en-US" sz="1800" dirty="0" err="1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prevenção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. </a:t>
            </a:r>
            <a:r>
              <a:rPr lang="en-US" sz="1800" dirty="0" err="1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Além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 de </a:t>
            </a:r>
            <a:r>
              <a:rPr lang="pt-BR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a</a:t>
            </a:r>
            <a:r>
              <a:rPr lang="pt-BR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</a:rPr>
              <a:t>poio emocional por Inteligência Artificial</a:t>
            </a:r>
            <a:r>
              <a:rPr lang="pt-BR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 com a 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"/>
              </a:rPr>
              <a:t>Stela.</a:t>
            </a:r>
            <a:endParaRPr lang="en-US" sz="1800" dirty="0">
              <a:solidFill>
                <a:schemeClr val="tx1"/>
              </a:solidFill>
              <a:latin typeface="AMX" pitchFamily="2" charset="0"/>
              <a:ea typeface="Public Sans ExtraLight"/>
              <a:cs typeface="Public Sans ExtraLight"/>
              <a:sym typeface="Public Sans ExtraLight"/>
            </a:endParaRPr>
          </a:p>
        </p:txBody>
      </p:sp>
      <p:sp>
        <p:nvSpPr>
          <p:cNvPr id="7" name="Google Shape;520;p98">
            <a:extLst>
              <a:ext uri="{FF2B5EF4-FFF2-40B4-BE49-F238E27FC236}">
                <a16:creationId xmlns:a16="http://schemas.microsoft.com/office/drawing/2014/main" id="{70FBE88D-6029-CDE9-81EF-260E4D995223}"/>
              </a:ext>
            </a:extLst>
          </p:cNvPr>
          <p:cNvSpPr/>
          <p:nvPr/>
        </p:nvSpPr>
        <p:spPr>
          <a:xfrm>
            <a:off x="3393441" y="3422131"/>
            <a:ext cx="8067040" cy="924420"/>
          </a:xfrm>
          <a:prstGeom prst="roundRect">
            <a:avLst>
              <a:gd name="adj" fmla="val 1666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 w="21100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0000" tIns="50526" rIns="50526" bIns="50526" anchor="ctr" anchorCtr="0">
            <a:noAutofit/>
          </a:bodyPr>
          <a:lstStyle/>
          <a:p>
            <a:pPr marL="182563"/>
            <a:r>
              <a:rPr lang="pt-BR" sz="1800" b="1" dirty="0">
                <a:solidFill>
                  <a:schemeClr val="tx1"/>
                </a:solidFill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Agenda flexível e tecnologia simples</a:t>
            </a:r>
            <a:br>
              <a:rPr lang="pt-BR" sz="1800" b="1" dirty="0">
                <a:solidFill>
                  <a:schemeClr val="tx1"/>
                </a:solidFill>
                <a:latin typeface="AMX" pitchFamily="2" charset="0"/>
                <a:ea typeface="Public Sans ExtraBold"/>
                <a:cs typeface="Public Sans ExtraBold"/>
                <a:sym typeface="Public Sans ExtraBold"/>
              </a:rPr>
            </a:br>
            <a:r>
              <a:rPr lang="pt-BR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Agendamento rápido, fácil e intuitivo via app e/ou interface web.</a:t>
            </a:r>
          </a:p>
        </p:txBody>
      </p:sp>
      <p:sp>
        <p:nvSpPr>
          <p:cNvPr id="8" name="Google Shape;520;p98">
            <a:extLst>
              <a:ext uri="{FF2B5EF4-FFF2-40B4-BE49-F238E27FC236}">
                <a16:creationId xmlns:a16="http://schemas.microsoft.com/office/drawing/2014/main" id="{59BDA19C-E18F-BDAB-6657-FF3A778689AD}"/>
              </a:ext>
            </a:extLst>
          </p:cNvPr>
          <p:cNvSpPr/>
          <p:nvPr/>
        </p:nvSpPr>
        <p:spPr>
          <a:xfrm>
            <a:off x="3393441" y="4519236"/>
            <a:ext cx="8067040" cy="924420"/>
          </a:xfrm>
          <a:prstGeom prst="roundRect">
            <a:avLst>
              <a:gd name="adj" fmla="val 1666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 w="21100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0000" tIns="50526" rIns="50526" bIns="50526" anchor="ctr" anchorCtr="0">
            <a:noAutofit/>
          </a:bodyPr>
          <a:lstStyle/>
          <a:p>
            <a:pPr marL="182563"/>
            <a:r>
              <a:rPr lang="pt-BR" sz="1800" b="1" dirty="0">
                <a:solidFill>
                  <a:schemeClr val="tx1"/>
                </a:solidFill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Custo acessível + variedade</a:t>
            </a:r>
            <a:br>
              <a:rPr lang="pt-BR" sz="1800" b="1" dirty="0">
                <a:solidFill>
                  <a:schemeClr val="tx1"/>
                </a:solidFill>
                <a:latin typeface="AMX" pitchFamily="2" charset="0"/>
                <a:ea typeface="Public Sans ExtraBold"/>
                <a:cs typeface="Public Sans ExtraBold"/>
                <a:sym typeface="Public Sans ExtraBold"/>
              </a:rPr>
            </a:br>
            <a:r>
              <a:rPr lang="pt-BR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Preço competitivo e múltiplas especialidades médicas.</a:t>
            </a:r>
          </a:p>
        </p:txBody>
      </p:sp>
      <p:sp>
        <p:nvSpPr>
          <p:cNvPr id="10" name="Google Shape;520;p98">
            <a:extLst>
              <a:ext uri="{FF2B5EF4-FFF2-40B4-BE49-F238E27FC236}">
                <a16:creationId xmlns:a16="http://schemas.microsoft.com/office/drawing/2014/main" id="{8543B6A5-8301-CD0B-38D2-4475AF839B63}"/>
              </a:ext>
            </a:extLst>
          </p:cNvPr>
          <p:cNvSpPr/>
          <p:nvPr/>
        </p:nvSpPr>
        <p:spPr>
          <a:xfrm>
            <a:off x="3393441" y="5616340"/>
            <a:ext cx="8067040" cy="924420"/>
          </a:xfrm>
          <a:prstGeom prst="roundRect">
            <a:avLst>
              <a:gd name="adj" fmla="val 1666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 w="21100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0000" tIns="50526" rIns="50526" bIns="50526" anchor="ctr" anchorCtr="0">
            <a:noAutofit/>
          </a:bodyPr>
          <a:lstStyle/>
          <a:p>
            <a:pPr marL="182563"/>
            <a:r>
              <a:rPr lang="pt-BR" sz="1800" b="1" dirty="0">
                <a:solidFill>
                  <a:schemeClr val="tx1"/>
                </a:solidFill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Desconto em farmácias e laboratórios</a:t>
            </a:r>
            <a:br>
              <a:rPr lang="pt-BR" sz="1800" b="1" dirty="0">
                <a:solidFill>
                  <a:schemeClr val="tx1"/>
                </a:solidFill>
                <a:latin typeface="AMX" pitchFamily="2" charset="0"/>
                <a:ea typeface="Public Sans ExtraBold"/>
                <a:cs typeface="Public Sans ExtraBold"/>
                <a:sym typeface="Public Sans ExtraBold"/>
              </a:rPr>
            </a:br>
            <a:r>
              <a:rPr lang="pt-BR" sz="1800" dirty="0">
                <a:solidFill>
                  <a:schemeClr val="tx1"/>
                </a:solidFill>
                <a:latin typeface="AMX" pitchFamily="2" charset="0"/>
                <a:ea typeface="Public Sans ExtraLight"/>
                <a:cs typeface="Public Sans ExtraLight"/>
                <a:sym typeface="Public Sans ExtraLight"/>
              </a:rPr>
              <a:t>Descontos para realização de exames e desconto de até 26% em farmácias parceiras para compra de medicamentos.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11DD31CF-7D92-F45F-6FED-655D2A5F8AC4}"/>
              </a:ext>
            </a:extLst>
          </p:cNvPr>
          <p:cNvSpPr/>
          <p:nvPr/>
        </p:nvSpPr>
        <p:spPr>
          <a:xfrm>
            <a:off x="366465" y="1586159"/>
            <a:ext cx="3382575" cy="4289631"/>
          </a:xfrm>
          <a:prstGeom prst="roundRect">
            <a:avLst>
              <a:gd name="adj" fmla="val 6777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63525" lvl="0">
              <a:spcBef>
                <a:spcPts val="600"/>
              </a:spcBef>
            </a:pPr>
            <a:r>
              <a:rPr lang="pt-BR" altLang="pt-BR" sz="25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Bem-estar</a:t>
            </a:r>
            <a:br>
              <a:rPr lang="pt-BR" altLang="pt-BR" sz="2500" dirty="0">
                <a:solidFill>
                  <a:schemeClr val="bg1"/>
                </a:solidFill>
                <a:latin typeface="AMX Black" pitchFamily="2" charset="0"/>
                <a:sym typeface="+mn-ea"/>
              </a:rPr>
            </a:br>
            <a:r>
              <a:rPr lang="pt-BR" altLang="pt-BR" sz="25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para além das consultas!</a:t>
            </a:r>
          </a:p>
          <a:p>
            <a:pPr marL="263525" lvl="0">
              <a:spcBef>
                <a:spcPts val="600"/>
              </a:spcBef>
            </a:pPr>
            <a:r>
              <a:rPr lang="pt-BR" altLang="pt-BR" sz="2500" dirty="0">
                <a:solidFill>
                  <a:schemeClr val="bg1"/>
                </a:solidFill>
                <a:latin typeface="AMX" pitchFamily="2" charset="0"/>
                <a:sym typeface="+mn-ea"/>
              </a:rPr>
              <a:t>Ao contratar a solução </a:t>
            </a:r>
            <a:r>
              <a:rPr lang="pt-BR" altLang="pt-BR" sz="2500" dirty="0" err="1">
                <a:solidFill>
                  <a:schemeClr val="bg1"/>
                </a:solidFill>
                <a:latin typeface="AMX" pitchFamily="2" charset="0"/>
                <a:sym typeface="+mn-ea"/>
              </a:rPr>
              <a:t>Starbem</a:t>
            </a:r>
            <a:r>
              <a:rPr lang="pt-BR" altLang="pt-BR" sz="2500" dirty="0">
                <a:solidFill>
                  <a:schemeClr val="bg1"/>
                </a:solidFill>
                <a:latin typeface="AMX" pitchFamily="2" charset="0"/>
                <a:sym typeface="+mn-ea"/>
              </a:rPr>
              <a:t>,</a:t>
            </a:r>
            <a:br>
              <a:rPr lang="pt-BR" altLang="pt-BR" sz="2500" dirty="0">
                <a:solidFill>
                  <a:schemeClr val="bg1"/>
                </a:solidFill>
                <a:latin typeface="AMX" pitchFamily="2" charset="0"/>
                <a:sym typeface="+mn-ea"/>
              </a:rPr>
            </a:br>
            <a:r>
              <a:rPr lang="pt-BR" altLang="pt-BR" sz="2500" dirty="0">
                <a:solidFill>
                  <a:schemeClr val="bg1"/>
                </a:solidFill>
                <a:latin typeface="AMX" pitchFamily="2" charset="0"/>
                <a:sym typeface="+mn-ea"/>
              </a:rPr>
              <a:t>a empresa do seu cliente passa a contar com: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1000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ecel="10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ecel="10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10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4" name="Google Shape;474;p93"/>
          <p:cNvPicPr preferRelativeResize="0"/>
          <p:nvPr/>
        </p:nvPicPr>
        <p:blipFill>
          <a:blip r:embed="rId3"/>
          <a:srcRect l="35263" r="8764"/>
          <a:stretch>
            <a:fillRect/>
          </a:stretch>
        </p:blipFill>
        <p:spPr>
          <a:xfrm flipH="1">
            <a:off x="6156324" y="814739"/>
            <a:ext cx="5803686" cy="5828963"/>
          </a:xfrm>
          <a:prstGeom prst="roundRect">
            <a:avLst>
              <a:gd name="adj" fmla="val 3012"/>
            </a:avLst>
          </a:prstGeom>
        </p:spPr>
      </p:pic>
      <p:sp>
        <p:nvSpPr>
          <p:cNvPr id="476" name="Google Shape;476;p93"/>
          <p:cNvSpPr txBox="1"/>
          <p:nvPr/>
        </p:nvSpPr>
        <p:spPr>
          <a:xfrm>
            <a:off x="674342" y="2497825"/>
            <a:ext cx="3638503" cy="31289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>
              <a:buClr>
                <a:srgbClr val="221C35"/>
              </a:buClr>
              <a:buSzPts val="3000"/>
            </a:pPr>
            <a:r>
              <a:rPr lang="en-US" sz="2000" dirty="0">
                <a:latin typeface="AMX" pitchFamily="2" charset="0"/>
              </a:rPr>
              <a:t>A Stela é </a:t>
            </a:r>
            <a:r>
              <a:rPr lang="en-US" sz="2000" dirty="0" err="1">
                <a:latin typeface="AMX" pitchFamily="2" charset="0"/>
              </a:rPr>
              <a:t>nosso</a:t>
            </a:r>
            <a:r>
              <a:rPr lang="en-US" sz="2000" dirty="0">
                <a:latin typeface="AMX" pitchFamily="2" charset="0"/>
              </a:rPr>
              <a:t> </a:t>
            </a:r>
            <a:r>
              <a:rPr lang="en-US" sz="2000" b="1" dirty="0" err="1">
                <a:latin typeface="AMX" pitchFamily="2" charset="0"/>
              </a:rPr>
              <a:t>assistente</a:t>
            </a:r>
            <a:r>
              <a:rPr lang="en-US" sz="2000" b="1" dirty="0">
                <a:latin typeface="AMX" pitchFamily="2" charset="0"/>
              </a:rPr>
              <a:t> </a:t>
            </a:r>
            <a:r>
              <a:rPr lang="en-US" sz="2000" b="1" dirty="0" err="1">
                <a:latin typeface="AMX" pitchFamily="2" charset="0"/>
              </a:rPr>
              <a:t>emocional</a:t>
            </a:r>
            <a:r>
              <a:rPr lang="en-US" sz="2000" dirty="0">
                <a:latin typeface="AMX" pitchFamily="2" charset="0"/>
              </a:rPr>
              <a:t> </a:t>
            </a:r>
            <a:r>
              <a:rPr lang="en-US" sz="2000" dirty="0" err="1">
                <a:latin typeface="AMX" pitchFamily="2" charset="0"/>
              </a:rPr>
              <a:t>criado</a:t>
            </a:r>
            <a:r>
              <a:rPr lang="en-US" sz="2000" dirty="0">
                <a:latin typeface="AMX" pitchFamily="2" charset="0"/>
              </a:rPr>
              <a:t> para </a:t>
            </a:r>
            <a:r>
              <a:rPr lang="en-US" sz="2000" dirty="0" err="1">
                <a:latin typeface="AMX" pitchFamily="2" charset="0"/>
              </a:rPr>
              <a:t>acolher</a:t>
            </a:r>
            <a:r>
              <a:rPr lang="en-US" sz="2000" dirty="0">
                <a:latin typeface="AMX" pitchFamily="2" charset="0"/>
              </a:rPr>
              <a:t>, </a:t>
            </a:r>
            <a:r>
              <a:rPr lang="en-US" sz="2000" dirty="0" err="1">
                <a:latin typeface="AMX" pitchFamily="2" charset="0"/>
              </a:rPr>
              <a:t>aconselhar</a:t>
            </a:r>
            <a:r>
              <a:rPr lang="en-US" sz="2000" dirty="0">
                <a:latin typeface="AMX" pitchFamily="2" charset="0"/>
              </a:rPr>
              <a:t> e </a:t>
            </a:r>
            <a:r>
              <a:rPr lang="en-US" sz="2000" dirty="0" err="1">
                <a:latin typeface="AMX" pitchFamily="2" charset="0"/>
              </a:rPr>
              <a:t>apoiar</a:t>
            </a:r>
            <a:r>
              <a:rPr lang="en-US" sz="2000" dirty="0">
                <a:latin typeface="AMX" pitchFamily="2" charset="0"/>
              </a:rPr>
              <a:t> </a:t>
            </a:r>
            <a:r>
              <a:rPr lang="en-US" sz="2000" dirty="0" err="1">
                <a:latin typeface="AMX" pitchFamily="2" charset="0"/>
              </a:rPr>
              <a:t>pessoas</a:t>
            </a:r>
            <a:r>
              <a:rPr lang="en-US" sz="2000" dirty="0">
                <a:latin typeface="AMX" pitchFamily="2" charset="0"/>
              </a:rPr>
              <a:t> </a:t>
            </a:r>
            <a:r>
              <a:rPr lang="en-US" sz="2000" dirty="0" err="1">
                <a:latin typeface="AMX" pitchFamily="2" charset="0"/>
              </a:rPr>
              <a:t>em</a:t>
            </a:r>
            <a:r>
              <a:rPr lang="en-US" sz="2000" dirty="0">
                <a:latin typeface="AMX" pitchFamily="2" charset="0"/>
              </a:rPr>
              <a:t> </a:t>
            </a:r>
            <a:r>
              <a:rPr lang="en-US" sz="2000" dirty="0" err="1">
                <a:latin typeface="AMX" pitchFamily="2" charset="0"/>
              </a:rPr>
              <a:t>momentos</a:t>
            </a:r>
            <a:r>
              <a:rPr lang="en-US" sz="2000" dirty="0">
                <a:latin typeface="AMX" pitchFamily="2" charset="0"/>
              </a:rPr>
              <a:t> de crise </a:t>
            </a:r>
            <a:r>
              <a:rPr lang="en-US" sz="2000" dirty="0" err="1">
                <a:latin typeface="AMX" pitchFamily="2" charset="0"/>
              </a:rPr>
              <a:t>emocional</a:t>
            </a:r>
            <a:r>
              <a:rPr lang="en-US" sz="2000" dirty="0">
                <a:latin typeface="AMX" pitchFamily="2" charset="0"/>
              </a:rPr>
              <a:t>.</a:t>
            </a:r>
            <a:endParaRPr sz="2000" dirty="0">
              <a:latin typeface="AMX" pitchFamily="2" charset="0"/>
            </a:endParaRPr>
          </a:p>
          <a:p>
            <a:pPr>
              <a:buClr>
                <a:srgbClr val="221C35"/>
              </a:buClr>
              <a:buSzPts val="3000"/>
            </a:pPr>
            <a:endParaRPr sz="2000" dirty="0">
              <a:latin typeface="AMX" pitchFamily="2" charset="0"/>
            </a:endParaRPr>
          </a:p>
          <a:p>
            <a:pPr>
              <a:buClr>
                <a:srgbClr val="221C35"/>
              </a:buClr>
              <a:buSzPts val="3000"/>
            </a:pPr>
            <a:r>
              <a:rPr lang="en-US" sz="2000" dirty="0">
                <a:latin typeface="AMX" pitchFamily="2" charset="0"/>
              </a:rPr>
              <a:t>Com </a:t>
            </a:r>
            <a:r>
              <a:rPr lang="en-US" sz="2000" dirty="0" err="1">
                <a:latin typeface="AMX" pitchFamily="2" charset="0"/>
              </a:rPr>
              <a:t>tecnologia</a:t>
            </a:r>
            <a:r>
              <a:rPr lang="en-US" sz="2000" dirty="0">
                <a:latin typeface="AMX" pitchFamily="2" charset="0"/>
              </a:rPr>
              <a:t> de </a:t>
            </a:r>
            <a:r>
              <a:rPr lang="en-US" sz="2000" dirty="0" err="1">
                <a:latin typeface="AMX" pitchFamily="2" charset="0"/>
              </a:rPr>
              <a:t>inteligência</a:t>
            </a:r>
            <a:r>
              <a:rPr lang="en-US" sz="2000" dirty="0">
                <a:latin typeface="AMX" pitchFamily="2" charset="0"/>
              </a:rPr>
              <a:t> artificial, </a:t>
            </a:r>
            <a:r>
              <a:rPr lang="en-US" sz="2000" b="1" dirty="0" err="1">
                <a:latin typeface="AMX" pitchFamily="2" charset="0"/>
              </a:rPr>
              <a:t>oferece</a:t>
            </a:r>
            <a:r>
              <a:rPr lang="en-US" sz="2000" b="1" dirty="0">
                <a:latin typeface="AMX" pitchFamily="2" charset="0"/>
              </a:rPr>
              <a:t> </a:t>
            </a:r>
            <a:r>
              <a:rPr lang="en-US" sz="2000" b="1" dirty="0" err="1">
                <a:latin typeface="AMX" pitchFamily="2" charset="0"/>
              </a:rPr>
              <a:t>atendimento</a:t>
            </a:r>
            <a:r>
              <a:rPr lang="en-US" sz="2000" b="1" dirty="0">
                <a:latin typeface="AMX" pitchFamily="2" charset="0"/>
              </a:rPr>
              <a:t> </a:t>
            </a:r>
            <a:r>
              <a:rPr lang="en-US" sz="2000" b="1" dirty="0" err="1">
                <a:latin typeface="AMX" pitchFamily="2" charset="0"/>
              </a:rPr>
              <a:t>imediato</a:t>
            </a:r>
            <a:r>
              <a:rPr lang="en-US" sz="2000" b="1" dirty="0">
                <a:latin typeface="AMX" pitchFamily="2" charset="0"/>
              </a:rPr>
              <a:t>, 24 horas </a:t>
            </a:r>
            <a:r>
              <a:rPr lang="en-US" sz="2000" b="1" dirty="0" err="1">
                <a:latin typeface="AMX" pitchFamily="2" charset="0"/>
              </a:rPr>
              <a:t>por</a:t>
            </a:r>
            <a:r>
              <a:rPr lang="en-US" sz="2000" b="1" dirty="0">
                <a:latin typeface="AMX" pitchFamily="2" charset="0"/>
              </a:rPr>
              <a:t> </a:t>
            </a:r>
            <a:r>
              <a:rPr lang="en-US" sz="2000" b="1" dirty="0" err="1">
                <a:latin typeface="AMX" pitchFamily="2" charset="0"/>
              </a:rPr>
              <a:t>dia</a:t>
            </a:r>
            <a:r>
              <a:rPr lang="en-US" sz="2000" dirty="0">
                <a:latin typeface="AMX" pitchFamily="2" charset="0"/>
              </a:rPr>
              <a:t>, </a:t>
            </a:r>
            <a:r>
              <a:rPr lang="en-US" sz="2000" dirty="0" err="1">
                <a:latin typeface="AMX" pitchFamily="2" charset="0"/>
              </a:rPr>
              <a:t>garantindo</a:t>
            </a:r>
            <a:r>
              <a:rPr lang="en-US" sz="2000" dirty="0">
                <a:latin typeface="AMX" pitchFamily="2" charset="0"/>
              </a:rPr>
              <a:t> que </a:t>
            </a:r>
            <a:r>
              <a:rPr lang="en-US" sz="2000" dirty="0" err="1">
                <a:latin typeface="AMX" pitchFamily="2" charset="0"/>
              </a:rPr>
              <a:t>ninguém</a:t>
            </a:r>
            <a:r>
              <a:rPr lang="en-US" sz="2000" dirty="0">
                <a:latin typeface="AMX" pitchFamily="2" charset="0"/>
              </a:rPr>
              <a:t> </a:t>
            </a:r>
            <a:r>
              <a:rPr lang="en-US" sz="2000" dirty="0" err="1">
                <a:latin typeface="AMX" pitchFamily="2" charset="0"/>
              </a:rPr>
              <a:t>enfrente</a:t>
            </a:r>
            <a:r>
              <a:rPr lang="en-US" sz="2000" dirty="0">
                <a:latin typeface="AMX" pitchFamily="2" charset="0"/>
              </a:rPr>
              <a:t> </a:t>
            </a:r>
            <a:r>
              <a:rPr lang="en-US" sz="2000" dirty="0" err="1">
                <a:latin typeface="AMX" pitchFamily="2" charset="0"/>
              </a:rPr>
              <a:t>dificuldades</a:t>
            </a:r>
            <a:r>
              <a:rPr lang="en-US" sz="2000" dirty="0">
                <a:latin typeface="AMX" pitchFamily="2" charset="0"/>
              </a:rPr>
              <a:t> </a:t>
            </a:r>
            <a:r>
              <a:rPr lang="en-US" sz="2000" dirty="0" err="1">
                <a:latin typeface="AMX" pitchFamily="2" charset="0"/>
              </a:rPr>
              <a:t>sozinho</a:t>
            </a:r>
            <a:r>
              <a:rPr lang="en-US" sz="2000" dirty="0">
                <a:latin typeface="AMX" pitchFamily="2" charset="0"/>
              </a:rPr>
              <a:t>.</a:t>
            </a:r>
            <a:endParaRPr sz="2000" dirty="0">
              <a:latin typeface="AMX" pitchFamily="2" charset="0"/>
            </a:endParaRP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7EE32C3B-A612-041D-1958-9A6634EA69E3}"/>
              </a:ext>
            </a:extLst>
          </p:cNvPr>
          <p:cNvSpPr/>
          <p:nvPr/>
        </p:nvSpPr>
        <p:spPr>
          <a:xfrm>
            <a:off x="216342" y="824899"/>
            <a:ext cx="6027142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/>
            <a:r>
              <a:rPr lang="en-US" altLang="pt-BR" sz="3200" dirty="0">
                <a:solidFill>
                  <a:schemeClr val="tx1"/>
                </a:solidFill>
                <a:latin typeface="AMX Black" pitchFamily="2" charset="0"/>
                <a:sym typeface="+mn-ea"/>
              </a:rPr>
              <a:t>Stela IA</a:t>
            </a:r>
          </a:p>
        </p:txBody>
      </p:sp>
      <p:pic>
        <p:nvPicPr>
          <p:cNvPr id="479" name="Google Shape;479;p93"/>
          <p:cNvPicPr preferRelativeResize="0"/>
          <p:nvPr/>
        </p:nvPicPr>
        <p:blipFill rotWithShape="1">
          <a:blip r:embed="rId4">
            <a:alphaModFix/>
          </a:blip>
          <a:srcRect l="35007" t="10802" r="31991" b="7048"/>
          <a:stretch/>
        </p:blipFill>
        <p:spPr>
          <a:xfrm>
            <a:off x="4890738" y="1050605"/>
            <a:ext cx="2758445" cy="51497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6" grpId="0"/>
      <p:bldP spid="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p98"/>
          <p:cNvSpPr/>
          <p:nvPr/>
        </p:nvSpPr>
        <p:spPr>
          <a:xfrm>
            <a:off x="3423921" y="2187041"/>
            <a:ext cx="8067040" cy="705474"/>
          </a:xfrm>
          <a:prstGeom prst="roundRect">
            <a:avLst>
              <a:gd name="adj" fmla="val 1666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 w="21100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0000" tIns="50526" rIns="50526" bIns="50526" anchor="ctr" anchorCtr="0">
            <a:noAutofit/>
          </a:bodyPr>
          <a:lstStyle/>
          <a:p>
            <a:pPr marL="355600">
              <a:buClr>
                <a:srgbClr val="231C34"/>
              </a:buClr>
              <a:buSzPts val="3212"/>
            </a:pPr>
            <a:r>
              <a:rPr lang="pt-BR" sz="1800" b="1" dirty="0">
                <a:latin typeface="AMX" pitchFamily="2" charset="0"/>
              </a:rPr>
              <a:t>Permite a compra de licenças via e-commerce CLARO </a:t>
            </a:r>
          </a:p>
          <a:p>
            <a:pPr marL="355600">
              <a:buClr>
                <a:srgbClr val="231C34"/>
              </a:buClr>
              <a:buSzPts val="3212"/>
            </a:pPr>
            <a:r>
              <a:rPr lang="pt-BR" sz="1800" b="1" dirty="0">
                <a:latin typeface="AMX" pitchFamily="2" charset="0"/>
              </a:rPr>
              <a:t>ou como SVA de planos móveis.</a:t>
            </a:r>
          </a:p>
        </p:txBody>
      </p:sp>
      <p:sp>
        <p:nvSpPr>
          <p:cNvPr id="518" name="Google Shape;518;p98"/>
          <p:cNvSpPr/>
          <p:nvPr/>
        </p:nvSpPr>
        <p:spPr>
          <a:xfrm>
            <a:off x="3423921" y="3090072"/>
            <a:ext cx="8067040" cy="705474"/>
          </a:xfrm>
          <a:prstGeom prst="roundRect">
            <a:avLst>
              <a:gd name="adj" fmla="val 1666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 w="21100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0000" tIns="50526" rIns="50526" bIns="50526" anchor="ctr" anchorCtr="0">
            <a:noAutofit/>
          </a:bodyPr>
          <a:lstStyle/>
          <a:p>
            <a:pPr marL="355600">
              <a:buClr>
                <a:srgbClr val="231C34"/>
              </a:buClr>
              <a:buSzPts val="3212"/>
            </a:pPr>
            <a:r>
              <a:rPr lang="pt-BR" sz="1800" b="1" dirty="0">
                <a:latin typeface="AMX" pitchFamily="2" charset="0"/>
              </a:rPr>
              <a:t>Proporciona gestão simples pelo Portal Empresa </a:t>
            </a:r>
            <a:r>
              <a:rPr lang="pt-BR" sz="1800" b="1" dirty="0" err="1">
                <a:latin typeface="AMX" pitchFamily="2" charset="0"/>
              </a:rPr>
              <a:t>Starbem</a:t>
            </a:r>
            <a:r>
              <a:rPr lang="pt-BR" sz="1800" b="1" dirty="0">
                <a:latin typeface="AMX" pitchFamily="2" charset="0"/>
              </a:rPr>
              <a:t>.</a:t>
            </a:r>
          </a:p>
        </p:txBody>
      </p:sp>
      <p:sp>
        <p:nvSpPr>
          <p:cNvPr id="519" name="Google Shape;519;p98"/>
          <p:cNvSpPr/>
          <p:nvPr/>
        </p:nvSpPr>
        <p:spPr>
          <a:xfrm>
            <a:off x="3423921" y="3993103"/>
            <a:ext cx="8067040" cy="705474"/>
          </a:xfrm>
          <a:prstGeom prst="roundRect">
            <a:avLst>
              <a:gd name="adj" fmla="val 1666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 w="21100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0000" tIns="50526" rIns="50526" bIns="50526" anchor="ctr" anchorCtr="0">
            <a:noAutofit/>
          </a:bodyPr>
          <a:lstStyle/>
          <a:p>
            <a:pPr marL="355600">
              <a:buClr>
                <a:srgbClr val="231C34"/>
              </a:buClr>
              <a:buSzPts val="3212"/>
            </a:pPr>
            <a:r>
              <a:rPr lang="pt-BR" sz="1800" b="1" dirty="0">
                <a:latin typeface="AMX" pitchFamily="2" charset="0"/>
              </a:rPr>
              <a:t>Oferece modelos flexíveis de planos para diferentes perfis de equipe.</a:t>
            </a:r>
          </a:p>
        </p:txBody>
      </p:sp>
      <p:sp>
        <p:nvSpPr>
          <p:cNvPr id="520" name="Google Shape;520;p98"/>
          <p:cNvSpPr/>
          <p:nvPr/>
        </p:nvSpPr>
        <p:spPr>
          <a:xfrm>
            <a:off x="3423921" y="1284010"/>
            <a:ext cx="8067040" cy="705474"/>
          </a:xfrm>
          <a:prstGeom prst="roundRect">
            <a:avLst>
              <a:gd name="adj" fmla="val 1666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 w="21100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0000" tIns="50526" rIns="50526" bIns="50526" anchor="ctr" anchorCtr="0">
            <a:noAutofit/>
          </a:bodyPr>
          <a:lstStyle/>
          <a:p>
            <a:pPr marL="355600">
              <a:buClr>
                <a:srgbClr val="231C34"/>
              </a:buClr>
              <a:buSzPts val="3212"/>
            </a:pPr>
            <a:r>
              <a:rPr lang="pt-BR" sz="1800" b="1" dirty="0">
                <a:latin typeface="AMX" pitchFamily="2" charset="0"/>
              </a:rPr>
              <a:t>Garante acesso facilitado à saúde digital para colaboradores.</a:t>
            </a:r>
          </a:p>
        </p:txBody>
      </p:sp>
      <p:sp>
        <p:nvSpPr>
          <p:cNvPr id="525" name="Google Shape;525;p98"/>
          <p:cNvSpPr/>
          <p:nvPr/>
        </p:nvSpPr>
        <p:spPr>
          <a:xfrm>
            <a:off x="3423921" y="4896133"/>
            <a:ext cx="8067040" cy="705474"/>
          </a:xfrm>
          <a:prstGeom prst="roundRect">
            <a:avLst>
              <a:gd name="adj" fmla="val 16667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 w="21100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0000" tIns="50526" rIns="50526" bIns="50526" anchor="ctr" anchorCtr="0">
            <a:noAutofit/>
          </a:bodyPr>
          <a:lstStyle/>
          <a:p>
            <a:pPr marL="355600">
              <a:buClr>
                <a:srgbClr val="231C34"/>
              </a:buClr>
              <a:buSzPts val="3212"/>
            </a:pPr>
            <a:r>
              <a:rPr lang="pt-BR" sz="1800" b="1" dirty="0">
                <a:latin typeface="AMX" pitchFamily="2" charset="0"/>
              </a:rPr>
              <a:t>Concede benefícios que vão de consultas médicas a suporte psicológico e adequação à NR-1.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316A7778-29BB-71C4-49AB-734A113ACFE8}"/>
              </a:ext>
            </a:extLst>
          </p:cNvPr>
          <p:cNvSpPr/>
          <p:nvPr/>
        </p:nvSpPr>
        <p:spPr>
          <a:xfrm>
            <a:off x="396945" y="1884743"/>
            <a:ext cx="3382575" cy="3088513"/>
          </a:xfrm>
          <a:prstGeom prst="roundRect">
            <a:avLst>
              <a:gd name="adj" fmla="val 6777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63525" lvl="0"/>
            <a:r>
              <a:rPr lang="pt-BR" altLang="pt-BR" sz="32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Ao negociar, lembre-se de destacar que</a:t>
            </a:r>
            <a:br>
              <a:rPr lang="pt-BR" altLang="pt-BR" sz="3200" dirty="0">
                <a:solidFill>
                  <a:schemeClr val="bg1"/>
                </a:solidFill>
                <a:latin typeface="AMX Black" pitchFamily="2" charset="0"/>
                <a:sym typeface="+mn-ea"/>
              </a:rPr>
            </a:br>
            <a:r>
              <a:rPr lang="pt-BR" altLang="pt-BR" sz="32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a solução: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1000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ecel="10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ecel="10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10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7" grpId="0" animBg="1"/>
      <p:bldP spid="518" grpId="0" animBg="1"/>
      <p:bldP spid="519" grpId="0" animBg="1"/>
      <p:bldP spid="520" grpId="0" animBg="1"/>
      <p:bldP spid="525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253FB-546C-BA1F-85C6-40BAB58036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Arredondados 10">
            <a:extLst>
              <a:ext uri="{FF2B5EF4-FFF2-40B4-BE49-F238E27FC236}">
                <a16:creationId xmlns:a16="http://schemas.microsoft.com/office/drawing/2014/main" id="{D3E18207-C8EF-91AF-6D36-18D7229DEAAF}"/>
              </a:ext>
            </a:extLst>
          </p:cNvPr>
          <p:cNvSpPr/>
          <p:nvPr/>
        </p:nvSpPr>
        <p:spPr>
          <a:xfrm>
            <a:off x="7258221" y="2471842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A SOLUÇÃO: O QUE É? 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CONCEITO DO PRODUTO </a:t>
            </a:r>
          </a:p>
        </p:txBody>
      </p:sp>
      <p:sp>
        <p:nvSpPr>
          <p:cNvPr id="8" name="Retângulo: Cantos Arredondados 10">
            <a:extLst>
              <a:ext uri="{FF2B5EF4-FFF2-40B4-BE49-F238E27FC236}">
                <a16:creationId xmlns:a16="http://schemas.microsoft.com/office/drawing/2014/main" id="{875CD69D-D248-9E52-B554-BB9E3DF29054}"/>
              </a:ext>
            </a:extLst>
          </p:cNvPr>
          <p:cNvSpPr/>
          <p:nvPr/>
        </p:nvSpPr>
        <p:spPr>
          <a:xfrm>
            <a:off x="7258221" y="3035059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CARACTERÍSTICAS </a:t>
            </a:r>
          </a:p>
        </p:txBody>
      </p:sp>
      <p:sp>
        <p:nvSpPr>
          <p:cNvPr id="9" name="Retângulo: Cantos Arredondados 10">
            <a:extLst>
              <a:ext uri="{FF2B5EF4-FFF2-40B4-BE49-F238E27FC236}">
                <a16:creationId xmlns:a16="http://schemas.microsoft.com/office/drawing/2014/main" id="{A872948D-D995-F14D-EE91-1A9B297D056B}"/>
              </a:ext>
            </a:extLst>
          </p:cNvPr>
          <p:cNvSpPr/>
          <p:nvPr/>
        </p:nvSpPr>
        <p:spPr>
          <a:xfrm>
            <a:off x="7258221" y="3598276"/>
            <a:ext cx="3512188" cy="506713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BENEFÍCIOS </a:t>
            </a:r>
          </a:p>
        </p:txBody>
      </p:sp>
      <p:sp>
        <p:nvSpPr>
          <p:cNvPr id="10" name="Retângulo: Cantos Arredondados 10">
            <a:extLst>
              <a:ext uri="{FF2B5EF4-FFF2-40B4-BE49-F238E27FC236}">
                <a16:creationId xmlns:a16="http://schemas.microsoft.com/office/drawing/2014/main" id="{6D5FC624-2DCA-4C90-D897-9200EC0FC12C}"/>
              </a:ext>
            </a:extLst>
          </p:cNvPr>
          <p:cNvSpPr/>
          <p:nvPr/>
        </p:nvSpPr>
        <p:spPr>
          <a:xfrm>
            <a:off x="7258221" y="4165881"/>
            <a:ext cx="3512188" cy="510190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ARGUMENTAÇÃO DE VENDA </a:t>
            </a:r>
          </a:p>
        </p:txBody>
      </p:sp>
      <p:sp>
        <p:nvSpPr>
          <p:cNvPr id="14" name="Retângulo: Cantos Arredondados 10">
            <a:extLst>
              <a:ext uri="{FF2B5EF4-FFF2-40B4-BE49-F238E27FC236}">
                <a16:creationId xmlns:a16="http://schemas.microsoft.com/office/drawing/2014/main" id="{6EC47212-34FD-8766-0052-51FFEA69036D}"/>
              </a:ext>
            </a:extLst>
          </p:cNvPr>
          <p:cNvSpPr/>
          <p:nvPr/>
        </p:nvSpPr>
        <p:spPr>
          <a:xfrm>
            <a:off x="7258221" y="4736963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POLÍTICA COMERCIAL – INDICAÇÕES E CONDIÇÕES COMERCIAIS </a:t>
            </a:r>
          </a:p>
        </p:txBody>
      </p:sp>
      <p:sp>
        <p:nvSpPr>
          <p:cNvPr id="15" name="Retângulo: Cantos Arredondados 10">
            <a:extLst>
              <a:ext uri="{FF2B5EF4-FFF2-40B4-BE49-F238E27FC236}">
                <a16:creationId xmlns:a16="http://schemas.microsoft.com/office/drawing/2014/main" id="{DF9991C4-C292-4D64-8906-536AE0BDA01B}"/>
              </a:ext>
            </a:extLst>
          </p:cNvPr>
          <p:cNvSpPr/>
          <p:nvPr/>
        </p:nvSpPr>
        <p:spPr>
          <a:xfrm>
            <a:off x="7258221" y="5312434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DA VENDA – VENDEDOR/PROCESSO DE INPUT </a:t>
            </a:r>
          </a:p>
        </p:txBody>
      </p:sp>
      <p:sp>
        <p:nvSpPr>
          <p:cNvPr id="16" name="Retângulo: Cantos Arredondados 10">
            <a:extLst>
              <a:ext uri="{FF2B5EF4-FFF2-40B4-BE49-F238E27FC236}">
                <a16:creationId xmlns:a16="http://schemas.microsoft.com/office/drawing/2014/main" id="{DEB97C32-0D88-7C45-7403-D32F65EB7005}"/>
              </a:ext>
            </a:extLst>
          </p:cNvPr>
          <p:cNvSpPr/>
          <p:nvPr/>
        </p:nvSpPr>
        <p:spPr>
          <a:xfrm>
            <a:off x="7258221" y="5887905"/>
            <a:ext cx="3512188" cy="524591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DO CLIENTE/PROCESSO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DE ATIVAÇÃO </a:t>
            </a:r>
          </a:p>
        </p:txBody>
      </p:sp>
      <p:sp>
        <p:nvSpPr>
          <p:cNvPr id="3" name="Retângulo: Cantos Arredondados 10">
            <a:extLst>
              <a:ext uri="{FF2B5EF4-FFF2-40B4-BE49-F238E27FC236}">
                <a16:creationId xmlns:a16="http://schemas.microsoft.com/office/drawing/2014/main" id="{E0EF8C38-AEFE-5BDD-5718-F217B87AC48C}"/>
              </a:ext>
            </a:extLst>
          </p:cNvPr>
          <p:cNvSpPr/>
          <p:nvPr/>
        </p:nvSpPr>
        <p:spPr>
          <a:xfrm>
            <a:off x="7258221" y="4165881"/>
            <a:ext cx="3512188" cy="510190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solidFill>
                  <a:schemeClr val="bg1"/>
                </a:solidFill>
                <a:latin typeface="AMX Black" pitchFamily="2" charset="0"/>
                <a:sym typeface="+mn-ea"/>
              </a:rPr>
              <a:t>ARGUMENTAÇÃO DE VENDA </a:t>
            </a:r>
          </a:p>
        </p:txBody>
      </p:sp>
    </p:spTree>
    <p:extLst>
      <p:ext uri="{BB962C8B-B14F-4D97-AF65-F5344CB8AC3E}">
        <p14:creationId xmlns:p14="http://schemas.microsoft.com/office/powerpoint/2010/main" val="938074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DF0B0A1D-C19B-53CE-76F9-E2254E960469}"/>
              </a:ext>
            </a:extLst>
          </p:cNvPr>
          <p:cNvSpPr txBox="1"/>
          <p:nvPr/>
        </p:nvSpPr>
        <p:spPr>
          <a:xfrm>
            <a:off x="840310" y="882502"/>
            <a:ext cx="10487568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2400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77"/>
                <a:sym typeface="Arial"/>
              </a:rPr>
              <a:t>CONHECENDO A NR-1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pt-BR" sz="1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sym typeface="Arial"/>
              </a:rPr>
              <a:t>A </a:t>
            </a:r>
            <a:r>
              <a:rPr kumimoji="0" lang="pt-BR" sz="1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sym typeface="Arial"/>
              </a:rPr>
              <a:t>Norma Regulamentadora N°1 </a:t>
            </a:r>
            <a:r>
              <a:rPr kumimoji="0" lang="pt-BR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sym typeface="Arial"/>
              </a:rPr>
              <a:t>estabelece as diretrizes gerais de Segurança e Saúde no Trabalho (SST) no Brasil, focada no Gerenciamento de Riscos Ocupacionais (GRO).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sym typeface="Arial"/>
              </a:rPr>
              <a:t>O que mudou? A grande novidade dessa atualização – que começa a valer a partir de 26/05/2026 para fins fiscalizatórios – é a exigência de que as empresas incluam a saúde mental e os riscos psicossociais dentro do programa de GRO. A partir de agora, os empregadores devem mapear e gerenciar fatores como: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pt-BR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77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sym typeface="Arial"/>
              </a:rPr>
              <a:t>▪ Estresse ocupacional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sym typeface="Arial"/>
              </a:rPr>
              <a:t>▪ Casos de assédio moral ou sexual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sym typeface="Arial"/>
              </a:rPr>
              <a:t>▪ Síndrome de Burnout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sym typeface="Arial"/>
              </a:rPr>
              <a:t>▪ Violência no ambiente de trabalho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pt-BR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77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sym typeface="Arial"/>
              </a:rPr>
              <a:t>As empresas têm um período curto para garantir a conformidade, implementando medidas preventivas, oferecendo treinamentos periódicos e mantendo canais de denúncia seguros para garantir um ambiente laboral protegido.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pt-BR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77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77"/>
                <a:sym typeface="Arial"/>
              </a:rPr>
              <a:t>Os documentos do GRO e do PGR em dia evitam penalidades severas e passivos trabalhistas.</a:t>
            </a:r>
          </a:p>
        </p:txBody>
      </p:sp>
    </p:spTree>
    <p:extLst>
      <p:ext uri="{BB962C8B-B14F-4D97-AF65-F5344CB8AC3E}">
        <p14:creationId xmlns:p14="http://schemas.microsoft.com/office/powerpoint/2010/main" val="29092143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537;p99">
            <a:extLst>
              <a:ext uri="{FF2B5EF4-FFF2-40B4-BE49-F238E27FC236}">
                <a16:creationId xmlns:a16="http://schemas.microsoft.com/office/drawing/2014/main" id="{29D3E433-DB61-CB88-06E4-60DC47D8FCFC}"/>
              </a:ext>
            </a:extLst>
          </p:cNvPr>
          <p:cNvSpPr txBox="1"/>
          <p:nvPr/>
        </p:nvSpPr>
        <p:spPr>
          <a:xfrm>
            <a:off x="4809332" y="703606"/>
            <a:ext cx="7076674" cy="5160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424" tIns="121424" rIns="121424" bIns="121424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198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  <a:tabLst/>
              <a:defRPr/>
            </a:pPr>
            <a:r>
              <a:rPr kumimoji="0" lang="en-US" sz="14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Consultas</a:t>
            </a: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</a:t>
            </a:r>
            <a:r>
              <a:rPr kumimoji="0" lang="en-US" sz="14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alta</a:t>
            </a: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4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qualidade</a:t>
            </a: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: 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pt-BR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Acesso a psicólogos e terapeutas de alta qualidade.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198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  <a:tabLst/>
              <a:defRPr/>
            </a:pP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Custo </a:t>
            </a:r>
            <a:r>
              <a:rPr kumimoji="0" lang="en-US" sz="14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Reduzido</a:t>
            </a: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:</a:t>
            </a:r>
            <a:b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Planos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acessíveis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para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consultas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terapias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saúde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mental.</a:t>
            </a:r>
            <a:endParaRPr kumimoji="0" sz="1497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198"/>
              </a:spcBef>
              <a:spcAft>
                <a:spcPts val="0"/>
              </a:spcAft>
              <a:buClr>
                <a:srgbClr val="000000"/>
              </a:buClr>
              <a:buSzPts val="2900"/>
              <a:buFont typeface="Arial"/>
              <a:buNone/>
              <a:tabLst/>
              <a:defRPr/>
            </a:pPr>
            <a:r>
              <a:rPr kumimoji="0" lang="en-US" sz="14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Acesso</a:t>
            </a: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4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Imediato</a:t>
            </a: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:</a:t>
            </a:r>
            <a:b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Redução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do tempo de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espera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com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consultas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rápidas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fáceis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agendar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endParaRPr kumimoji="0" sz="1497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198"/>
              </a:spcBef>
              <a:spcAft>
                <a:spcPts val="0"/>
              </a:spcAft>
              <a:buClr>
                <a:srgbClr val="000000"/>
              </a:buClr>
              <a:buSzPts val="2900"/>
              <a:buFont typeface="Arial"/>
              <a:buNone/>
              <a:tabLst/>
              <a:defRPr/>
            </a:pPr>
            <a:r>
              <a:rPr kumimoji="0" lang="en-US" sz="14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Flexibilidade</a:t>
            </a: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:</a:t>
            </a:r>
            <a:b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Consultas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em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horários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flexíveis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,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atendimento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a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partir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qualquer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lugar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endParaRPr kumimoji="0" sz="1497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198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  <a:tabLst/>
              <a:defRPr/>
            </a:pPr>
            <a:r>
              <a:rPr kumimoji="0" lang="en-US" sz="14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Conveniência</a:t>
            </a: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:</a:t>
            </a:r>
            <a:b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Atendimento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100% digital,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eliminando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a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necessidade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deslocamento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endParaRPr kumimoji="0" sz="1497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198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  <a:tabLst/>
              <a:defRPr/>
            </a:pPr>
            <a:r>
              <a:rPr kumimoji="0" lang="en-US" sz="14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Confidencialidade</a:t>
            </a: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:</a:t>
            </a:r>
            <a:b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Garantia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privacidade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segurança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das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informações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dos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colaboradores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endParaRPr kumimoji="0" sz="1497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198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  <a:tabLst/>
              <a:defRPr/>
            </a:pPr>
            <a:r>
              <a:rPr kumimoji="0" lang="en-US" sz="14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Engajamento</a:t>
            </a: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dos </a:t>
            </a:r>
            <a:r>
              <a:rPr kumimoji="0" lang="en-US" sz="14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Colaboradores</a:t>
            </a: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:</a:t>
            </a:r>
            <a:b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Programas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incentivo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comunicação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para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aumentar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o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uso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dos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serviços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endParaRPr kumimoji="0" sz="1497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198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  <a:tabLst/>
              <a:defRPr/>
            </a:pPr>
            <a:r>
              <a:rPr kumimoji="0" lang="en-US" sz="14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Suporte</a:t>
            </a: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4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ao</a:t>
            </a:r>
            <a: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RH:</a:t>
            </a:r>
            <a:br>
              <a:rPr kumimoji="0" lang="en-US" sz="14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Ferramentas e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relatórios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para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ajudar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os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gestores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RH a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monitorar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avaliar</a:t>
            </a:r>
            <a:b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o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impacto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dos </a:t>
            </a:r>
            <a:r>
              <a:rPr kumimoji="0" lang="en-US" sz="14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serviços</a:t>
            </a:r>
            <a:r>
              <a:rPr kumimoji="0" lang="en-US" sz="14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endParaRPr kumimoji="0" sz="1497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highlight>
                <a:srgbClr val="EEFF41"/>
              </a:highlight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747CEB9B-8087-E81F-8ED7-4F72A4B27EF3}"/>
              </a:ext>
            </a:extLst>
          </p:cNvPr>
          <p:cNvSpPr/>
          <p:nvPr/>
        </p:nvSpPr>
        <p:spPr>
          <a:xfrm>
            <a:off x="529736" y="1843262"/>
            <a:ext cx="4116200" cy="3082481"/>
          </a:xfrm>
          <a:prstGeom prst="roundRect">
            <a:avLst>
              <a:gd name="adj" fmla="val 6777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62998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altLang="pt-BR" sz="3194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Como a </a:t>
            </a:r>
            <a:r>
              <a:rPr kumimoji="0" lang="pt-BR" altLang="pt-BR" sz="3194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Starbem</a:t>
            </a:r>
            <a:r>
              <a:rPr kumimoji="0" lang="pt-BR" altLang="pt-BR" sz="3194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 ajuda e gera valor?</a:t>
            </a:r>
          </a:p>
        </p:txBody>
      </p:sp>
    </p:spTree>
    <p:extLst>
      <p:ext uri="{BB962C8B-B14F-4D97-AF65-F5344CB8AC3E}">
        <p14:creationId xmlns:p14="http://schemas.microsoft.com/office/powerpoint/2010/main" val="3419118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318;p83">
            <a:extLst>
              <a:ext uri="{FF2B5EF4-FFF2-40B4-BE49-F238E27FC236}">
                <a16:creationId xmlns:a16="http://schemas.microsoft.com/office/drawing/2014/main" id="{F525B81C-D10B-9472-BA20-603EF276A38B}"/>
              </a:ext>
            </a:extLst>
          </p:cNvPr>
          <p:cNvSpPr txBox="1"/>
          <p:nvPr/>
        </p:nvSpPr>
        <p:spPr>
          <a:xfrm>
            <a:off x="1850043" y="937888"/>
            <a:ext cx="8472517" cy="708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Conheça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 as </a:t>
            </a:r>
            <a:r>
              <a:rPr kumimoji="0" lang="en-US" sz="2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dores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 que a </a:t>
            </a:r>
            <a:r>
              <a:rPr kumimoji="0" lang="en-US" sz="2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solução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 </a:t>
            </a:r>
            <a:r>
              <a:rPr kumimoji="0" lang="en-US" sz="2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ajuda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 a resolver e utilize-as </a:t>
            </a:r>
            <a:r>
              <a:rPr kumimoji="0" lang="en-US" sz="2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como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 </a:t>
            </a:r>
            <a:r>
              <a:rPr kumimoji="0" lang="en-US" sz="2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argumentações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 </a:t>
            </a:r>
            <a:r>
              <a:rPr kumimoji="0" lang="en-US" sz="2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durante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 a </a:t>
            </a:r>
            <a:r>
              <a:rPr kumimoji="0" lang="en-US" sz="2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negociação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 com </a:t>
            </a:r>
            <a:r>
              <a:rPr kumimoji="0" lang="en-US" sz="2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seus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 </a:t>
            </a:r>
            <a:r>
              <a:rPr kumimoji="0" lang="en-US" sz="2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clientes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Public Sans Black"/>
                <a:cs typeface="Public Sans Black"/>
                <a:sym typeface="Public Sans Black"/>
              </a:rPr>
              <a:t>:</a:t>
            </a:r>
            <a:endParaRPr kumimoji="0" sz="2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ea typeface="Public Sans Black"/>
              <a:cs typeface="Public Sans Black"/>
              <a:sym typeface="Public Sans Black"/>
            </a:endParaRP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4E6BC276-0C19-7703-AB51-528A73FEADB3}"/>
              </a:ext>
            </a:extLst>
          </p:cNvPr>
          <p:cNvSpPr/>
          <p:nvPr/>
        </p:nvSpPr>
        <p:spPr>
          <a:xfrm>
            <a:off x="626115" y="1828801"/>
            <a:ext cx="3382575" cy="4081152"/>
          </a:xfrm>
          <a:prstGeom prst="roundRect">
            <a:avLst>
              <a:gd name="adj" fmla="val 6777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Retenção de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talentos</a:t>
            </a:r>
            <a:endParaRPr kumimoji="0" lang="en-US" sz="16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X" pitchFamily="2" charset="0"/>
              <a:ea typeface="Public Sans ExtraBold"/>
              <a:cs typeface="Public Sans ExtraBold"/>
              <a:sym typeface="Public Sans ExtraBold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50% dos </a:t>
            </a:r>
            <a:r>
              <a:rPr kumimoji="0" lang="pt-BR" sz="16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millennials</a:t>
            </a: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 e 75% da Geração Z já deixaram empregos por questões de saúde mental.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Empresas com programas de</a:t>
            </a:r>
            <a:b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</a:b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bem-estar mental têm 3,5x</a:t>
            </a:r>
            <a:b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</a:b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menos rotatividade e são 2x</a:t>
            </a:r>
            <a:b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</a:b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mais atrativas.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86% dos profissionais consideram a cultura de bem-estar mental ao escolher um empregador.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11E20517-0A8F-38CF-A97D-C2C5427B1D89}"/>
              </a:ext>
            </a:extLst>
          </p:cNvPr>
          <p:cNvSpPr/>
          <p:nvPr/>
        </p:nvSpPr>
        <p:spPr>
          <a:xfrm>
            <a:off x="4395475" y="1828801"/>
            <a:ext cx="3382575" cy="4081152"/>
          </a:xfrm>
          <a:prstGeom prst="roundRect">
            <a:avLst>
              <a:gd name="adj" fmla="val 6777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Diminuição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 do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absenteísmo</a:t>
            </a:r>
            <a:endParaRPr kumimoji="0" lang="en-US" sz="16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X" pitchFamily="2" charset="0"/>
              <a:ea typeface="Public Sans ExtraBold"/>
              <a:cs typeface="Public Sans ExtraBold"/>
              <a:sym typeface="Public Sans ExtraBold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Empresas que investem em saúde mental corporativa observam uma redução de 32% nos afastamentos por doenças psicológicas</a:t>
            </a:r>
            <a:b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</a:b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(Fonte: OMS, 2023).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O presenteísmo (trabalhar doente ou desmotivado) custa às empresas entre 20% e 30%</a:t>
            </a:r>
            <a:b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</a:b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da produtividade individual (Fonte: </a:t>
            </a:r>
            <a:r>
              <a:rPr kumimoji="0" lang="pt-BR" sz="16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Mercer</a:t>
            </a: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, 2023).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83D62594-28B0-65D9-4F6B-4587665D3C13}"/>
              </a:ext>
            </a:extLst>
          </p:cNvPr>
          <p:cNvSpPr/>
          <p:nvPr/>
        </p:nvSpPr>
        <p:spPr>
          <a:xfrm>
            <a:off x="8164835" y="1828801"/>
            <a:ext cx="3382575" cy="4081152"/>
          </a:xfrm>
          <a:prstGeom prst="roundRect">
            <a:avLst>
              <a:gd name="adj" fmla="val 6777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Aumento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 da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 ExtraBold"/>
                <a:cs typeface="Public Sans ExtraBold"/>
                <a:sym typeface="Public Sans ExtraBold"/>
              </a:rPr>
              <a:t>produtividade</a:t>
            </a:r>
            <a:endParaRPr kumimoji="0" lang="en-US" sz="16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X" pitchFamily="2" charset="0"/>
              <a:ea typeface="Public Sans ExtraBold"/>
              <a:cs typeface="Public Sans ExtraBold"/>
              <a:sym typeface="Public Sans ExtraBold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Funcionários com acesso a telemedicina e suporte psicológico apresentam um ganho de 12% na produtividade (Fonte: Harvard Business Review, 2022).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Para cada R$ 1 investido em saúde mental e telemedicina, há um retorno de R$ 4 em redução</a:t>
            </a:r>
            <a:b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</a:b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de custos e aumento</a:t>
            </a:r>
            <a:b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</a:b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de produtividade</a:t>
            </a:r>
            <a:b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</a:b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Public Sans"/>
                <a:cs typeface="Public Sans"/>
                <a:sym typeface="Public Sans"/>
              </a:rPr>
              <a:t>(Fonte: Deloitte, 2023).</a:t>
            </a:r>
          </a:p>
        </p:txBody>
      </p:sp>
    </p:spTree>
    <p:extLst>
      <p:ext uri="{BB962C8B-B14F-4D97-AF65-F5344CB8AC3E}">
        <p14:creationId xmlns:p14="http://schemas.microsoft.com/office/powerpoint/2010/main" val="2552941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" presetClass="entr" presetSubtype="4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" presetClass="entr" presetSubtype="4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2" presetClass="entr" presetSubtype="4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p100"/>
          <p:cNvSpPr txBox="1"/>
          <p:nvPr/>
        </p:nvSpPr>
        <p:spPr>
          <a:xfrm>
            <a:off x="451277" y="1859751"/>
            <a:ext cx="5360111" cy="386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23" tIns="45623" rIns="45623" bIns="45623" anchor="t" anchorCtr="0">
            <a:spAutoFit/>
          </a:bodyPr>
          <a:lstStyle/>
          <a:p>
            <a:pPr marL="25349" marR="0" lvl="0" indent="0" algn="l" defTabSz="914400" rtl="0" eaLnBrk="1" fontAlgn="auto" latinLnBrk="0" hangingPunct="1">
              <a:lnSpc>
                <a:spcPct val="100000"/>
              </a:lnSpc>
              <a:spcBef>
                <a:spcPts val="599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Redução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do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sinistro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no plano de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saúde</a:t>
            </a:r>
            <a:b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Direcionamento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inteligente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dos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casos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leves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para a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Starbem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evita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uso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desnecessário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do plano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tradicional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b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25349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Uma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alternativa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completa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ao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plano de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saúde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tradicional</a:t>
            </a:r>
            <a:b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Oferece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consultas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com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médicos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,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psicólogos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nutricionistas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a um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custo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muito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mais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acessível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b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25349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Economia com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previsibilidade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custo</a:t>
            </a:r>
            <a:b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Preços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fixos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por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vida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,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sem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surpresas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com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reajustes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baseados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em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sinistralidade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b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25349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Cobertura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robusta de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saúde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mental</a:t>
            </a:r>
            <a:b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Psicologia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humanizada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,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suporte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emocional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via IA e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foco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no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bem-estar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contínuo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550" name="Google Shape;550;p100"/>
          <p:cNvSpPr txBox="1"/>
          <p:nvPr/>
        </p:nvSpPr>
        <p:spPr>
          <a:xfrm>
            <a:off x="6727745" y="1859750"/>
            <a:ext cx="4610815" cy="386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23" tIns="45623" rIns="45623" bIns="45623" anchor="t" anchorCtr="0">
            <a:spAutoFit/>
          </a:bodyPr>
          <a:lstStyle/>
          <a:p>
            <a:pPr marL="25349" marR="0" lvl="0" indent="0" algn="l" defTabSz="914400" rtl="0" eaLnBrk="1" fontAlgn="auto" latinLnBrk="0" hangingPunct="1">
              <a:lnSpc>
                <a:spcPct val="100000"/>
              </a:lnSpc>
              <a:spcBef>
                <a:spcPts val="599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Um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modelo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escalável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flexível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para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qualquer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porte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empresa</a:t>
            </a:r>
            <a:b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Desde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pequenas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empresas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até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grandes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operações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, com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planos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ajustáveis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perfil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da equipe.</a:t>
            </a:r>
            <a:b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25349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Atendimento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consultivo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suporte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dedicado</a:t>
            </a:r>
            <a:b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Time de Customer Success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acompanha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a jornada de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uso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engajamento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b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25349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Dados,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relatórios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insights para o RH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tomar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decisões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estratégicas</a:t>
            </a:r>
            <a:b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Ferramentas de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acompanhamento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performance da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saúde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corporativa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b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</a:b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25349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Implantação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simples e 100% digital</a:t>
            </a: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551" name="Google Shape;551;p100"/>
          <p:cNvSpPr txBox="1"/>
          <p:nvPr/>
        </p:nvSpPr>
        <p:spPr>
          <a:xfrm>
            <a:off x="366861" y="1038409"/>
            <a:ext cx="11451390" cy="4238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23" tIns="45623" rIns="45623" bIns="45623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395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 </a:t>
            </a:r>
            <a:r>
              <a:rPr kumimoji="0" lang="en-US" sz="2395" b="1" i="0" u="none" strike="noStrike" kern="0" cap="none" spc="0" normalizeH="0" baseline="0" noProof="0" dirty="0" err="1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Starbem</a:t>
            </a:r>
            <a:r>
              <a:rPr kumimoji="0" lang="en-US" sz="2395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é a </a:t>
            </a:r>
            <a:r>
              <a:rPr kumimoji="0" lang="en-US" sz="2395" b="1" i="0" u="none" strike="noStrike" kern="0" cap="none" spc="0" normalizeH="0" baseline="0" noProof="0" dirty="0" err="1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solução</a:t>
            </a:r>
            <a:r>
              <a:rPr kumimoji="0" lang="en-US" sz="2395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ideal para </a:t>
            </a:r>
            <a:r>
              <a:rPr kumimoji="0" lang="en-US" sz="2395" b="1" i="0" u="none" strike="noStrike" kern="0" cap="none" spc="0" normalizeH="0" baseline="0" noProof="0" dirty="0" err="1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empresas</a:t>
            </a:r>
            <a:r>
              <a:rPr kumimoji="0" lang="en-US" sz="2395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que </a:t>
            </a:r>
            <a:r>
              <a:rPr kumimoji="0" lang="en-US" sz="2395" b="1" i="0" u="none" strike="noStrike" kern="0" cap="none" spc="0" normalizeH="0" baseline="0" noProof="0" dirty="0" err="1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precisam</a:t>
            </a:r>
            <a:r>
              <a:rPr kumimoji="0" lang="en-US" sz="2395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de:</a:t>
            </a:r>
            <a:endParaRPr kumimoji="0" sz="2395" b="1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287685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5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5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5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5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5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5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5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5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5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9" grpId="0" build="p"/>
      <p:bldP spid="550" grpId="0" build="p"/>
      <p:bldP spid="55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E04E8-77F3-CA36-0C34-D2F4DF8B52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Arredondados 10">
            <a:extLst>
              <a:ext uri="{FF2B5EF4-FFF2-40B4-BE49-F238E27FC236}">
                <a16:creationId xmlns:a16="http://schemas.microsoft.com/office/drawing/2014/main" id="{F935D47E-7C21-0FCE-E903-0E3B6715005F}"/>
              </a:ext>
            </a:extLst>
          </p:cNvPr>
          <p:cNvSpPr/>
          <p:nvPr/>
        </p:nvSpPr>
        <p:spPr>
          <a:xfrm>
            <a:off x="7258221" y="2471842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A SOLUÇÃO: O QUE É? 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CONCEITO DO PRODUTO </a:t>
            </a:r>
          </a:p>
        </p:txBody>
      </p:sp>
      <p:sp>
        <p:nvSpPr>
          <p:cNvPr id="8" name="Retângulo: Cantos Arredondados 10">
            <a:extLst>
              <a:ext uri="{FF2B5EF4-FFF2-40B4-BE49-F238E27FC236}">
                <a16:creationId xmlns:a16="http://schemas.microsoft.com/office/drawing/2014/main" id="{1F9D05E9-EDED-34E3-176E-421605612823}"/>
              </a:ext>
            </a:extLst>
          </p:cNvPr>
          <p:cNvSpPr/>
          <p:nvPr/>
        </p:nvSpPr>
        <p:spPr>
          <a:xfrm>
            <a:off x="7258221" y="3035059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CARACTERÍSTICAS </a:t>
            </a:r>
          </a:p>
        </p:txBody>
      </p:sp>
      <p:sp>
        <p:nvSpPr>
          <p:cNvPr id="9" name="Retângulo: Cantos Arredondados 10">
            <a:extLst>
              <a:ext uri="{FF2B5EF4-FFF2-40B4-BE49-F238E27FC236}">
                <a16:creationId xmlns:a16="http://schemas.microsoft.com/office/drawing/2014/main" id="{977A4E59-EFD2-F72F-E716-20CFE16286D9}"/>
              </a:ext>
            </a:extLst>
          </p:cNvPr>
          <p:cNvSpPr/>
          <p:nvPr/>
        </p:nvSpPr>
        <p:spPr>
          <a:xfrm>
            <a:off x="7258221" y="3598276"/>
            <a:ext cx="3512188" cy="506713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BENEFÍCIOS </a:t>
            </a:r>
          </a:p>
        </p:txBody>
      </p:sp>
      <p:sp>
        <p:nvSpPr>
          <p:cNvPr id="10" name="Retângulo: Cantos Arredondados 10">
            <a:extLst>
              <a:ext uri="{FF2B5EF4-FFF2-40B4-BE49-F238E27FC236}">
                <a16:creationId xmlns:a16="http://schemas.microsoft.com/office/drawing/2014/main" id="{38DF063B-12C6-E2C4-4538-85A863338F7A}"/>
              </a:ext>
            </a:extLst>
          </p:cNvPr>
          <p:cNvSpPr/>
          <p:nvPr/>
        </p:nvSpPr>
        <p:spPr>
          <a:xfrm>
            <a:off x="7258221" y="4165881"/>
            <a:ext cx="3512188" cy="510190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ARGUMENTAÇÃO DE VENDA </a:t>
            </a:r>
          </a:p>
        </p:txBody>
      </p:sp>
      <p:sp>
        <p:nvSpPr>
          <p:cNvPr id="14" name="Retângulo: Cantos Arredondados 10">
            <a:extLst>
              <a:ext uri="{FF2B5EF4-FFF2-40B4-BE49-F238E27FC236}">
                <a16:creationId xmlns:a16="http://schemas.microsoft.com/office/drawing/2014/main" id="{B62E8678-0285-4DB7-C9A2-363537E6AB6E}"/>
              </a:ext>
            </a:extLst>
          </p:cNvPr>
          <p:cNvSpPr/>
          <p:nvPr/>
        </p:nvSpPr>
        <p:spPr>
          <a:xfrm>
            <a:off x="7258221" y="4736963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POLÍTICA COMERCIAL – INDICAÇÕES E CONDIÇÕES COMERCIAIS </a:t>
            </a:r>
          </a:p>
        </p:txBody>
      </p:sp>
      <p:sp>
        <p:nvSpPr>
          <p:cNvPr id="15" name="Retângulo: Cantos Arredondados 10">
            <a:extLst>
              <a:ext uri="{FF2B5EF4-FFF2-40B4-BE49-F238E27FC236}">
                <a16:creationId xmlns:a16="http://schemas.microsoft.com/office/drawing/2014/main" id="{F7C42053-4ED1-581C-2320-91C965B720AF}"/>
              </a:ext>
            </a:extLst>
          </p:cNvPr>
          <p:cNvSpPr/>
          <p:nvPr/>
        </p:nvSpPr>
        <p:spPr>
          <a:xfrm>
            <a:off x="7258221" y="5312434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DA VENDA – VENDEDOR/PROCESSO DE INPUT </a:t>
            </a:r>
          </a:p>
        </p:txBody>
      </p:sp>
      <p:sp>
        <p:nvSpPr>
          <p:cNvPr id="16" name="Retângulo: Cantos Arredondados 10">
            <a:extLst>
              <a:ext uri="{FF2B5EF4-FFF2-40B4-BE49-F238E27FC236}">
                <a16:creationId xmlns:a16="http://schemas.microsoft.com/office/drawing/2014/main" id="{53D81CA4-D9DC-3E38-8E58-7BAFCEBDFB43}"/>
              </a:ext>
            </a:extLst>
          </p:cNvPr>
          <p:cNvSpPr/>
          <p:nvPr/>
        </p:nvSpPr>
        <p:spPr>
          <a:xfrm>
            <a:off x="7258221" y="5887905"/>
            <a:ext cx="3512188" cy="524591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DO CLIENTE/PROCESSO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DE ATIVAÇÃO </a:t>
            </a:r>
          </a:p>
        </p:txBody>
      </p:sp>
      <p:sp>
        <p:nvSpPr>
          <p:cNvPr id="2" name="Retângulo: Cantos Arredondados 10">
            <a:extLst>
              <a:ext uri="{FF2B5EF4-FFF2-40B4-BE49-F238E27FC236}">
                <a16:creationId xmlns:a16="http://schemas.microsoft.com/office/drawing/2014/main" id="{38643A7C-2A51-981F-8968-27B1A0C220B8}"/>
              </a:ext>
            </a:extLst>
          </p:cNvPr>
          <p:cNvSpPr/>
          <p:nvPr/>
        </p:nvSpPr>
        <p:spPr>
          <a:xfrm>
            <a:off x="7258221" y="4736962"/>
            <a:ext cx="3512188" cy="514579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POLÍTICA COMERCIAL – INDICAÇÕES E CONDIÇÕES COMERCIAIS </a:t>
            </a:r>
          </a:p>
        </p:txBody>
      </p:sp>
    </p:spTree>
    <p:extLst>
      <p:ext uri="{BB962C8B-B14F-4D97-AF65-F5344CB8AC3E}">
        <p14:creationId xmlns:p14="http://schemas.microsoft.com/office/powerpoint/2010/main" val="197341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97D56F-CD4B-D342-A053-7B1EF8CAF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oogle Shape;474;p93">
            <a:extLst>
              <a:ext uri="{FF2B5EF4-FFF2-40B4-BE49-F238E27FC236}">
                <a16:creationId xmlns:a16="http://schemas.microsoft.com/office/drawing/2014/main" id="{3194C0C8-BD45-BFFF-168C-4B75AAFE6E37}"/>
              </a:ext>
            </a:extLst>
          </p:cNvPr>
          <p:cNvPicPr preferRelativeResize="0"/>
          <p:nvPr/>
        </p:nvPicPr>
        <p:blipFill>
          <a:blip r:embed="rId2"/>
          <a:srcRect l="18322" r="15300"/>
          <a:stretch>
            <a:fillRect/>
          </a:stretch>
        </p:blipFill>
        <p:spPr>
          <a:xfrm flipH="1">
            <a:off x="6156324" y="814739"/>
            <a:ext cx="5803686" cy="5828963"/>
          </a:xfrm>
          <a:prstGeom prst="roundRect">
            <a:avLst>
              <a:gd name="adj" fmla="val 3012"/>
            </a:avLst>
          </a:prstGeom>
        </p:spPr>
      </p:pic>
      <p:sp>
        <p:nvSpPr>
          <p:cNvPr id="5" name="Google Shape;476;p93">
            <a:extLst>
              <a:ext uri="{FF2B5EF4-FFF2-40B4-BE49-F238E27FC236}">
                <a16:creationId xmlns:a16="http://schemas.microsoft.com/office/drawing/2014/main" id="{D02EB07D-E73C-5C8A-541A-9251BA4D9AD3}"/>
              </a:ext>
            </a:extLst>
          </p:cNvPr>
          <p:cNvSpPr txBox="1"/>
          <p:nvPr/>
        </p:nvSpPr>
        <p:spPr>
          <a:xfrm>
            <a:off x="674342" y="2381612"/>
            <a:ext cx="4344698" cy="22056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>
              <a:buClr>
                <a:srgbClr val="221C35"/>
              </a:buClr>
              <a:buSzPts val="3000"/>
            </a:pPr>
            <a:r>
              <a:rPr lang="pt-BR" sz="2000" dirty="0">
                <a:latin typeface="AMX" pitchFamily="2" charset="0"/>
              </a:rPr>
              <a:t>A Telemedicina </a:t>
            </a:r>
            <a:r>
              <a:rPr lang="pt-BR" sz="2000" dirty="0" err="1">
                <a:latin typeface="AMX" pitchFamily="2" charset="0"/>
              </a:rPr>
              <a:t>Starbem</a:t>
            </a:r>
            <a:r>
              <a:rPr lang="pt-BR" sz="2000" dirty="0">
                <a:latin typeface="AMX" pitchFamily="2" charset="0"/>
              </a:rPr>
              <a:t> oferece opções de plano com diferentes benefícios, e a escolha pode ser feita de acordo com a realidade da empresa do seu cliente. </a:t>
            </a:r>
          </a:p>
          <a:p>
            <a:pPr>
              <a:buClr>
                <a:srgbClr val="221C35"/>
              </a:buClr>
              <a:buSzPts val="3000"/>
            </a:pPr>
            <a:r>
              <a:rPr lang="pt-BR" sz="2000" dirty="0">
                <a:latin typeface="AMX" pitchFamily="2" charset="0"/>
              </a:rPr>
              <a:t>Serão oferecidos diferentes pacotes de consultas, desde Basic até Premium.</a:t>
            </a:r>
          </a:p>
        </p:txBody>
      </p:sp>
    </p:spTree>
    <p:extLst>
      <p:ext uri="{BB962C8B-B14F-4D97-AF65-F5344CB8AC3E}">
        <p14:creationId xmlns:p14="http://schemas.microsoft.com/office/powerpoint/2010/main" val="2444514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9">
          <a:extLst>
            <a:ext uri="{FF2B5EF4-FFF2-40B4-BE49-F238E27FC236}">
              <a16:creationId xmlns:a16="http://schemas.microsoft.com/office/drawing/2014/main" id="{CF319537-9D4F-ACE7-7688-7ECAA0CA0D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0" name="Google Shape;510;p97">
            <a:extLst>
              <a:ext uri="{FF2B5EF4-FFF2-40B4-BE49-F238E27FC236}">
                <a16:creationId xmlns:a16="http://schemas.microsoft.com/office/drawing/2014/main" id="{F1DE5988-705C-B556-9EE8-630B649826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4950458"/>
              </p:ext>
            </p:extLst>
          </p:nvPr>
        </p:nvGraphicFramePr>
        <p:xfrm>
          <a:off x="344156" y="1681362"/>
          <a:ext cx="9334234" cy="4280074"/>
        </p:xfrm>
        <a:graphic>
          <a:graphicData uri="http://schemas.openxmlformats.org/drawingml/2006/table">
            <a:tbl>
              <a:tblPr>
                <a:noFill/>
                <a:tableStyleId>{65548719-D0A2-41AA-88AE-240DD8C20A5A}</a:tableStyleId>
              </a:tblPr>
              <a:tblGrid>
                <a:gridCol w="17278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83141">
                  <a:extLst>
                    <a:ext uri="{9D8B030D-6E8A-4147-A177-3AD203B41FA5}">
                      <a16:colId xmlns:a16="http://schemas.microsoft.com/office/drawing/2014/main" val="2071795024"/>
                    </a:ext>
                  </a:extLst>
                </a:gridCol>
                <a:gridCol w="36059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173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840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AMX" pitchFamily="2" charset="0"/>
                        </a:rPr>
                        <a:t>Plano</a:t>
                      </a:r>
                      <a:endParaRPr sz="1600" b="1" dirty="0">
                        <a:solidFill>
                          <a:srgbClr val="FFFFFF"/>
                        </a:solidFill>
                        <a:latin typeface="AMX" pitchFamily="2" charset="0"/>
                      </a:endParaRPr>
                    </a:p>
                  </a:txBody>
                  <a:tcPr marL="45623" marR="45623" marT="45623" marB="45623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7000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pt-BR" sz="1600" b="1" dirty="0">
                          <a:solidFill>
                            <a:srgbClr val="FFFFFF"/>
                          </a:solidFill>
                          <a:latin typeface="AMX" pitchFamily="2" charset="0"/>
                        </a:rPr>
                        <a:t>Assinatura</a:t>
                      </a:r>
                      <a:endParaRPr sz="1600" b="1" dirty="0">
                        <a:solidFill>
                          <a:srgbClr val="FFFFFF"/>
                        </a:solidFill>
                        <a:latin typeface="AMX" pitchFamily="2" charset="0"/>
                      </a:endParaRPr>
                    </a:p>
                  </a:txBody>
                  <a:tcPr marL="45623" marR="45623" marT="45623" marB="45623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7000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AMX" pitchFamily="2" charset="0"/>
                        </a:rPr>
                        <a:t>Pacote de </a:t>
                      </a: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AMX" pitchFamily="2" charset="0"/>
                        </a:rPr>
                        <a:t>Consultas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AMX" pitchFamily="2" charset="0"/>
                        </a:rPr>
                        <a:t>/</a:t>
                      </a: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AMX" pitchFamily="2" charset="0"/>
                        </a:rPr>
                        <a:t>mês</a:t>
                      </a:r>
                      <a:endParaRPr sz="1600" b="1" dirty="0">
                        <a:solidFill>
                          <a:srgbClr val="FFFFFF"/>
                        </a:solidFill>
                        <a:latin typeface="AMX" pitchFamily="2" charset="0"/>
                      </a:endParaRPr>
                    </a:p>
                  </a:txBody>
                  <a:tcPr marL="45623" marR="45623" marT="45623" marB="45623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7000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dirty="0" err="1">
                          <a:solidFill>
                            <a:schemeClr val="lt1"/>
                          </a:solidFill>
                          <a:latin typeface="AMX" pitchFamily="2" charset="0"/>
                        </a:rPr>
                        <a:t>Benefícios</a:t>
                      </a:r>
                      <a:r>
                        <a:rPr lang="en-US" sz="1600" b="1" dirty="0">
                          <a:solidFill>
                            <a:schemeClr val="lt1"/>
                          </a:solidFill>
                          <a:latin typeface="AMX" pitchFamily="2" charset="0"/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chemeClr val="lt1"/>
                          </a:solidFill>
                          <a:latin typeface="AMX" pitchFamily="2" charset="0"/>
                        </a:rPr>
                        <a:t>incluídos</a:t>
                      </a:r>
                      <a:endParaRPr sz="1600" b="1" dirty="0">
                        <a:solidFill>
                          <a:srgbClr val="FFFFFF"/>
                        </a:solidFill>
                        <a:latin typeface="AMX" pitchFamily="2" charset="0"/>
                      </a:endParaRPr>
                    </a:p>
                  </a:txBody>
                  <a:tcPr marL="45623" marR="45623" marT="45623" marB="45623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7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dirty="0" err="1">
                          <a:latin typeface="AMX" pitchFamily="2" charset="0"/>
                        </a:rPr>
                        <a:t>Telemedicina</a:t>
                      </a:r>
                      <a:r>
                        <a:rPr lang="en-US" sz="1100" b="1" dirty="0">
                          <a:latin typeface="AMX" pitchFamily="2" charset="0"/>
                        </a:rPr>
                        <a:t> Basic</a:t>
                      </a:r>
                      <a:endParaRPr sz="1100" b="1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pt-BR" sz="1100" b="1" dirty="0">
                          <a:latin typeface="AMX" pitchFamily="2" charset="0"/>
                        </a:rPr>
                        <a:t>R$ 9,90/mês</a:t>
                      </a:r>
                      <a:endParaRPr sz="1100" b="1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latin typeface="AMX" pitchFamily="2" charset="0"/>
                        </a:rPr>
                        <a:t>1 consulta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especialidades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médicas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endParaRPr sz="1100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N/A</a:t>
                      </a:r>
                      <a:endParaRPr sz="1100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2641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dirty="0" err="1">
                          <a:latin typeface="AMX" pitchFamily="2" charset="0"/>
                        </a:rPr>
                        <a:t>Telemedicina</a:t>
                      </a:r>
                      <a:r>
                        <a:rPr lang="en-US" sz="1100" b="1" dirty="0">
                          <a:latin typeface="AMX" pitchFamily="2" charset="0"/>
                        </a:rPr>
                        <a:t> Bronze</a:t>
                      </a:r>
                      <a:endParaRPr sz="1100" b="1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100" b="1" dirty="0">
                          <a:latin typeface="AMX" pitchFamily="2" charset="0"/>
                        </a:rPr>
                        <a:t>R$ 14,90/mês</a:t>
                      </a: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latin typeface="AMX" pitchFamily="2" charset="0"/>
                        </a:rPr>
                        <a:t>2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consultas</a:t>
                      </a:r>
                      <a:r>
                        <a:rPr lang="en-US" sz="1100" dirty="0">
                          <a:latin typeface="AMX" pitchFamily="2" charset="0"/>
                        </a:rPr>
                        <a:t>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especialidades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médicas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br>
                        <a:rPr lang="en-US" sz="1100" dirty="0">
                          <a:latin typeface="AMX" pitchFamily="2" charset="0"/>
                        </a:rPr>
                      </a:br>
                      <a:r>
                        <a:rPr lang="en-US" sz="1100" dirty="0">
                          <a:latin typeface="AMX" pitchFamily="2" charset="0"/>
                        </a:rPr>
                        <a:t>1 consulta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Nutricionista</a:t>
                      </a:r>
                      <a:endParaRPr sz="1100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 err="1">
                          <a:latin typeface="AMX" pitchFamily="2" charset="0"/>
                        </a:rPr>
                        <a:t>Suporte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Emocional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por</a:t>
                      </a:r>
                      <a:r>
                        <a:rPr lang="en-US" sz="1100" dirty="0">
                          <a:latin typeface="AMX" pitchFamily="2" charset="0"/>
                        </a:rPr>
                        <a:t> IA</a:t>
                      </a:r>
                      <a:br>
                        <a:rPr lang="en-US" sz="1100" dirty="0">
                          <a:latin typeface="AMX" pitchFamily="2" charset="0"/>
                        </a:rPr>
                      </a:br>
                      <a:r>
                        <a:rPr lang="en-US" sz="1100" dirty="0" err="1">
                          <a:latin typeface="AMX" pitchFamily="2" charset="0"/>
                        </a:rPr>
                        <a:t>Acesso</a:t>
                      </a:r>
                      <a:r>
                        <a:rPr lang="en-US" sz="1100" dirty="0">
                          <a:latin typeface="AMX" pitchFamily="2" charset="0"/>
                        </a:rPr>
                        <a:t> a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Trilhas</a:t>
                      </a:r>
                      <a:r>
                        <a:rPr lang="en-US" sz="1100" dirty="0">
                          <a:latin typeface="AMX" pitchFamily="2" charset="0"/>
                        </a:rPr>
                        <a:t> de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Meditação</a:t>
                      </a:r>
                      <a:endParaRPr sz="1100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1281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dirty="0" err="1">
                          <a:latin typeface="AMX" pitchFamily="2" charset="0"/>
                        </a:rPr>
                        <a:t>Telemedicina</a:t>
                      </a:r>
                      <a:r>
                        <a:rPr lang="en-US" sz="1100" b="1" dirty="0">
                          <a:latin typeface="AMX" pitchFamily="2" charset="0"/>
                        </a:rPr>
                        <a:t> Bronze </a:t>
                      </a:r>
                      <a:br>
                        <a:rPr lang="en-US" sz="1100" b="1" dirty="0">
                          <a:latin typeface="AMX" pitchFamily="2" charset="0"/>
                        </a:rPr>
                      </a:br>
                      <a:r>
                        <a:rPr lang="en-US" sz="1100" b="1" dirty="0">
                          <a:latin typeface="AMX" pitchFamily="2" charset="0"/>
                        </a:rPr>
                        <a:t>c/ </a:t>
                      </a:r>
                      <a:r>
                        <a:rPr lang="en-US" sz="1100" b="1" dirty="0" err="1">
                          <a:latin typeface="AMX" pitchFamily="2" charset="0"/>
                        </a:rPr>
                        <a:t>Dependentes</a:t>
                      </a:r>
                      <a:endParaRPr sz="1100" b="1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100" b="1" dirty="0">
                          <a:latin typeface="AMX" pitchFamily="2" charset="0"/>
                        </a:rPr>
                        <a:t>R$ 24,90/mês</a:t>
                      </a: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latin typeface="AMX" pitchFamily="2" charset="0"/>
                        </a:rPr>
                        <a:t>2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consultas</a:t>
                      </a:r>
                      <a:r>
                        <a:rPr lang="en-US" sz="1100" dirty="0">
                          <a:latin typeface="AMX" pitchFamily="2" charset="0"/>
                        </a:rPr>
                        <a:t>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especialidades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médicas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br>
                        <a:rPr lang="en-US" sz="1100" dirty="0">
                          <a:latin typeface="AMX" pitchFamily="2" charset="0"/>
                        </a:rPr>
                      </a:br>
                      <a:r>
                        <a:rPr lang="en-US" sz="1100" dirty="0">
                          <a:latin typeface="AMX" pitchFamily="2" charset="0"/>
                        </a:rPr>
                        <a:t>1 consulta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Nutricionista</a:t>
                      </a:r>
                      <a:endParaRPr lang="en-US" sz="1100" dirty="0">
                        <a:latin typeface="AMX" pitchFamily="2" charset="0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 err="1">
                          <a:latin typeface="AMX" pitchFamily="2" charset="0"/>
                        </a:rPr>
                        <a:t>Inclusão</a:t>
                      </a:r>
                      <a:r>
                        <a:rPr lang="en-US" sz="1100" dirty="0">
                          <a:latin typeface="AMX" pitchFamily="2" charset="0"/>
                        </a:rPr>
                        <a:t> de 2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dependentes</a:t>
                      </a:r>
                      <a:endParaRPr sz="1100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 err="1">
                          <a:latin typeface="AMX" pitchFamily="2" charset="0"/>
                        </a:rPr>
                        <a:t>Suporte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Emocional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por</a:t>
                      </a:r>
                      <a:r>
                        <a:rPr lang="en-US" sz="1100" dirty="0">
                          <a:latin typeface="AMX" pitchFamily="2" charset="0"/>
                        </a:rPr>
                        <a:t> IA</a:t>
                      </a:r>
                      <a:br>
                        <a:rPr lang="en-US" sz="1100" dirty="0">
                          <a:latin typeface="AMX" pitchFamily="2" charset="0"/>
                        </a:rPr>
                      </a:br>
                      <a:r>
                        <a:rPr lang="en-US" sz="1100" dirty="0" err="1">
                          <a:latin typeface="AMX" pitchFamily="2" charset="0"/>
                        </a:rPr>
                        <a:t>Acesso</a:t>
                      </a:r>
                      <a:r>
                        <a:rPr lang="en-US" sz="1100" dirty="0">
                          <a:latin typeface="AMX" pitchFamily="2" charset="0"/>
                        </a:rPr>
                        <a:t> a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Trilhas</a:t>
                      </a:r>
                      <a:r>
                        <a:rPr lang="en-US" sz="1100" dirty="0">
                          <a:latin typeface="AMX" pitchFamily="2" charset="0"/>
                        </a:rPr>
                        <a:t> de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Meditação</a:t>
                      </a:r>
                      <a:endParaRPr sz="1100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61281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dirty="0" err="1">
                          <a:latin typeface="AMX" pitchFamily="2" charset="0"/>
                        </a:rPr>
                        <a:t>Telemedicina</a:t>
                      </a:r>
                      <a:r>
                        <a:rPr lang="en-US" sz="1100" b="1" dirty="0">
                          <a:latin typeface="AMX" pitchFamily="2" charset="0"/>
                        </a:rPr>
                        <a:t> Silver</a:t>
                      </a:r>
                      <a:endParaRPr sz="1100" b="1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100" b="1" dirty="0">
                          <a:latin typeface="AMX" pitchFamily="2" charset="0"/>
                        </a:rPr>
                        <a:t>R$ 19,90/mês</a:t>
                      </a: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latin typeface="AMX" pitchFamily="2" charset="0"/>
                        </a:rPr>
                        <a:t>2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consultas</a:t>
                      </a:r>
                      <a:r>
                        <a:rPr lang="en-US" sz="1100" dirty="0">
                          <a:latin typeface="AMX" pitchFamily="2" charset="0"/>
                        </a:rPr>
                        <a:t>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especialidades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médicas</a:t>
                      </a:r>
                      <a:br>
                        <a:rPr lang="en-US" sz="1100" dirty="0">
                          <a:latin typeface="AMX" pitchFamily="2" charset="0"/>
                        </a:rPr>
                      </a:br>
                      <a:r>
                        <a:rPr lang="en-US" sz="1100" dirty="0">
                          <a:latin typeface="AMX" pitchFamily="2" charset="0"/>
                        </a:rPr>
                        <a:t>1 consulta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Nutrição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endParaRPr sz="1100" dirty="0">
                        <a:latin typeface="AMX" pitchFamily="2" charset="0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latin typeface="AMX" pitchFamily="2" charset="0"/>
                        </a:rPr>
                        <a:t>2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consultas</a:t>
                      </a:r>
                      <a:r>
                        <a:rPr lang="en-US" sz="1100" dirty="0">
                          <a:latin typeface="AMX" pitchFamily="2" charset="0"/>
                        </a:rPr>
                        <a:t>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Psicologia</a:t>
                      </a:r>
                      <a:endParaRPr sz="1100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Suporte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Emocional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por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IA</a:t>
                      </a:r>
                      <a:b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</a:b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Acesso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a </a:t>
                      </a: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Trilhas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de </a:t>
                      </a: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Meditação</a:t>
                      </a:r>
                      <a:endParaRPr sz="1100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9921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dirty="0" err="1">
                          <a:latin typeface="AMX" pitchFamily="2" charset="0"/>
                        </a:rPr>
                        <a:t>Telemedicina</a:t>
                      </a:r>
                      <a:r>
                        <a:rPr lang="en-US" sz="1100" b="1" dirty="0">
                          <a:latin typeface="AMX" pitchFamily="2" charset="0"/>
                        </a:rPr>
                        <a:t> Silver</a:t>
                      </a:r>
                      <a:br>
                        <a:rPr lang="en-US" sz="1100" b="1" dirty="0">
                          <a:latin typeface="AMX" pitchFamily="2" charset="0"/>
                        </a:rPr>
                      </a:br>
                      <a:r>
                        <a:rPr lang="en-US" sz="1100" b="1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c/ </a:t>
                      </a:r>
                      <a:r>
                        <a:rPr lang="en-US" sz="1100" b="1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Dependentes</a:t>
                      </a:r>
                      <a:endParaRPr sz="1100" b="1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100" b="1" dirty="0">
                          <a:latin typeface="AMX" pitchFamily="2" charset="0"/>
                        </a:rPr>
                        <a:t>R$ 29,90/mês</a:t>
                      </a: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latin typeface="AMX" pitchFamily="2" charset="0"/>
                        </a:rPr>
                        <a:t>2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consultas</a:t>
                      </a:r>
                      <a:r>
                        <a:rPr lang="en-US" sz="1100" dirty="0">
                          <a:latin typeface="AMX" pitchFamily="2" charset="0"/>
                        </a:rPr>
                        <a:t>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especialidades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médicas</a:t>
                      </a:r>
                      <a:br>
                        <a:rPr lang="en-US" sz="1100" dirty="0">
                          <a:latin typeface="AMX" pitchFamily="2" charset="0"/>
                        </a:rPr>
                      </a:br>
                      <a:r>
                        <a:rPr lang="en-US" sz="1100" dirty="0">
                          <a:latin typeface="AMX" pitchFamily="2" charset="0"/>
                        </a:rPr>
                        <a:t>1 consulta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Nutrição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endParaRPr sz="1100" dirty="0">
                        <a:latin typeface="AMX" pitchFamily="2" charset="0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latin typeface="AMX" pitchFamily="2" charset="0"/>
                        </a:rPr>
                        <a:t>2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consultas</a:t>
                      </a:r>
                      <a:r>
                        <a:rPr lang="en-US" sz="1100" dirty="0">
                          <a:latin typeface="AMX" pitchFamily="2" charset="0"/>
                        </a:rPr>
                        <a:t>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Psicologia</a:t>
                      </a:r>
                      <a:endParaRPr lang="en-US" sz="1100" dirty="0">
                        <a:latin typeface="AMX" pitchFamily="2" charset="0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 err="1">
                          <a:latin typeface="AMX" pitchFamily="2" charset="0"/>
                        </a:rPr>
                        <a:t>Inclusão</a:t>
                      </a:r>
                      <a:r>
                        <a:rPr lang="en-US" sz="1100" dirty="0">
                          <a:latin typeface="AMX" pitchFamily="2" charset="0"/>
                        </a:rPr>
                        <a:t> de 2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dependentes</a:t>
                      </a:r>
                      <a:endParaRPr sz="1100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Suporte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Emocional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por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IA</a:t>
                      </a:r>
                      <a:b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</a:b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Acesso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a </a:t>
                      </a: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Trilhas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de </a:t>
                      </a: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Meditação</a:t>
                      </a:r>
                      <a:endParaRPr sz="1100" dirty="0">
                        <a:solidFill>
                          <a:schemeClr val="dk1"/>
                        </a:solidFill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29921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dirty="0" err="1">
                          <a:latin typeface="AMX" pitchFamily="2" charset="0"/>
                        </a:rPr>
                        <a:t>Telemedicina</a:t>
                      </a:r>
                      <a:r>
                        <a:rPr lang="en-US" sz="1100" b="1" dirty="0">
                          <a:latin typeface="AMX" pitchFamily="2" charset="0"/>
                        </a:rPr>
                        <a:t> Premium</a:t>
                      </a:r>
                      <a:endParaRPr sz="1100" b="1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sz="1100" b="1" dirty="0">
                          <a:latin typeface="AMX" pitchFamily="2" charset="0"/>
                        </a:rPr>
                        <a:t>R$ 39,90/mês</a:t>
                      </a: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latin typeface="AMX" pitchFamily="2" charset="0"/>
                        </a:rPr>
                        <a:t>2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consultas</a:t>
                      </a:r>
                      <a:r>
                        <a:rPr lang="en-US" sz="1100" dirty="0">
                          <a:latin typeface="AMX" pitchFamily="2" charset="0"/>
                        </a:rPr>
                        <a:t>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especialidades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médicas</a:t>
                      </a:r>
                      <a:endParaRPr sz="1100" dirty="0">
                        <a:latin typeface="AMX" pitchFamily="2" charset="0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latin typeface="AMX" pitchFamily="2" charset="0"/>
                        </a:rPr>
                        <a:t>1 consulta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Nutricionista</a:t>
                      </a:r>
                      <a:endParaRPr sz="1100" dirty="0">
                        <a:latin typeface="AMX" pitchFamily="2" charset="0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latin typeface="AMX" pitchFamily="2" charset="0"/>
                        </a:rPr>
                        <a:t>4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consultas</a:t>
                      </a:r>
                      <a:r>
                        <a:rPr lang="en-US" sz="1100" dirty="0">
                          <a:latin typeface="AMX" pitchFamily="2" charset="0"/>
                        </a:rPr>
                        <a:t> com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Psicologia</a:t>
                      </a:r>
                      <a:endParaRPr lang="en-US" sz="1100" dirty="0">
                        <a:latin typeface="AMX" pitchFamily="2" charset="0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latin typeface="AMX" pitchFamily="2" charset="0"/>
                        </a:rPr>
                        <a:t> 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Acesso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ao</a:t>
                      </a:r>
                      <a:r>
                        <a:rPr lang="en-US" sz="1100" dirty="0"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pacote</a:t>
                      </a:r>
                      <a:r>
                        <a:rPr lang="en-US" sz="1100" dirty="0">
                          <a:latin typeface="AMX" pitchFamily="2" charset="0"/>
                        </a:rPr>
                        <a:t> de </a:t>
                      </a:r>
                      <a:r>
                        <a:rPr lang="en-US" sz="1100" dirty="0" err="1">
                          <a:latin typeface="AMX" pitchFamily="2" charset="0"/>
                        </a:rPr>
                        <a:t>adequação</a:t>
                      </a:r>
                      <a:r>
                        <a:rPr lang="en-US" sz="1100" dirty="0">
                          <a:latin typeface="AMX" pitchFamily="2" charset="0"/>
                        </a:rPr>
                        <a:t> a NR1*</a:t>
                      </a:r>
                      <a:endParaRPr sz="1100" dirty="0"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Suporte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Emocional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</a:t>
                      </a: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por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IA</a:t>
                      </a:r>
                      <a:b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</a:b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Acesso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a </a:t>
                      </a: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Trilhas</a:t>
                      </a:r>
                      <a:r>
                        <a:rPr lang="en-US" sz="1100" dirty="0">
                          <a:solidFill>
                            <a:schemeClr val="dk1"/>
                          </a:solidFill>
                          <a:latin typeface="AMX" pitchFamily="2" charset="0"/>
                        </a:rPr>
                        <a:t> de </a:t>
                      </a:r>
                      <a:r>
                        <a:rPr lang="en-US" sz="1100" dirty="0" err="1">
                          <a:solidFill>
                            <a:schemeClr val="dk1"/>
                          </a:solidFill>
                          <a:latin typeface="AMX" pitchFamily="2" charset="0"/>
                        </a:rPr>
                        <a:t>Meditação</a:t>
                      </a:r>
                      <a:endParaRPr sz="1100" dirty="0">
                        <a:solidFill>
                          <a:schemeClr val="dk1"/>
                        </a:solidFill>
                        <a:latin typeface="AMX" pitchFamily="2" charset="0"/>
                      </a:endParaRPr>
                    </a:p>
                  </a:txBody>
                  <a:tcPr marL="45623" marR="45623" marT="91259" marB="91259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4300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11" name="Google Shape;511;p97">
            <a:extLst>
              <a:ext uri="{FF2B5EF4-FFF2-40B4-BE49-F238E27FC236}">
                <a16:creationId xmlns:a16="http://schemas.microsoft.com/office/drawing/2014/main" id="{10DFE028-F214-043B-5201-1046F1A33992}"/>
              </a:ext>
            </a:extLst>
          </p:cNvPr>
          <p:cNvSpPr txBox="1"/>
          <p:nvPr/>
        </p:nvSpPr>
        <p:spPr>
          <a:xfrm>
            <a:off x="663628" y="1232506"/>
            <a:ext cx="10888492" cy="296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algn="ctr">
              <a:buSzPts val="1100"/>
            </a:pPr>
            <a:r>
              <a:rPr lang="en-US" sz="1597" dirty="0" err="1">
                <a:latin typeface="AMX" pitchFamily="2" charset="0"/>
                <a:ea typeface="Public Sans"/>
                <a:cs typeface="Public Sans"/>
                <a:sym typeface="Public Sans"/>
              </a:rPr>
              <a:t>Disponíveis</a:t>
            </a:r>
            <a:r>
              <a:rPr lang="en-US" sz="1597" dirty="0">
                <a:latin typeface="AMX" pitchFamily="2" charset="0"/>
                <a:ea typeface="Public Sans"/>
                <a:cs typeface="Public Sans"/>
                <a:sym typeface="Public Sans"/>
              </a:rPr>
              <a:t> para </a:t>
            </a:r>
            <a:r>
              <a:rPr lang="en-US" sz="1597" dirty="0" err="1">
                <a:latin typeface="AMX" pitchFamily="2" charset="0"/>
                <a:ea typeface="Public Sans"/>
                <a:cs typeface="Public Sans"/>
                <a:sym typeface="Public Sans"/>
              </a:rPr>
              <a:t>comercialização</a:t>
            </a:r>
            <a:r>
              <a:rPr lang="en-US" sz="1597" dirty="0">
                <a:latin typeface="AMX" pitchFamily="2" charset="0"/>
                <a:ea typeface="Public Sans"/>
                <a:cs typeface="Public Sans"/>
                <a:sym typeface="Public Sans"/>
              </a:rPr>
              <a:t>:</a:t>
            </a:r>
          </a:p>
        </p:txBody>
      </p:sp>
      <p:sp>
        <p:nvSpPr>
          <p:cNvPr id="4" name="Caixa de Texto 21">
            <a:extLst>
              <a:ext uri="{FF2B5EF4-FFF2-40B4-BE49-F238E27FC236}">
                <a16:creationId xmlns:a16="http://schemas.microsoft.com/office/drawing/2014/main" id="{F1A6A325-1723-7D50-0A7C-20F1592CAF08}"/>
              </a:ext>
            </a:extLst>
          </p:cNvPr>
          <p:cNvSpPr txBox="1"/>
          <p:nvPr/>
        </p:nvSpPr>
        <p:spPr>
          <a:xfrm>
            <a:off x="1890076" y="721974"/>
            <a:ext cx="8411845" cy="3683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altLang="pt-BR" sz="2800" dirty="0" err="1">
                <a:solidFill>
                  <a:srgbClr val="610000"/>
                </a:solidFill>
                <a:latin typeface="AMX Black" pitchFamily="2" charset="0"/>
                <a:sym typeface="+mn-ea"/>
              </a:rPr>
              <a:t>Planos</a:t>
            </a:r>
            <a:r>
              <a:rPr lang="en-US" altLang="pt-BR" sz="2800" dirty="0">
                <a:solidFill>
                  <a:srgbClr val="610000"/>
                </a:solidFill>
                <a:latin typeface="AMX Black" pitchFamily="2" charset="0"/>
                <a:sym typeface="+mn-ea"/>
              </a:rPr>
              <a:t> </a:t>
            </a:r>
            <a:r>
              <a:rPr lang="en-US" altLang="pt-BR" sz="2800" dirty="0" err="1">
                <a:solidFill>
                  <a:srgbClr val="610000"/>
                </a:solidFill>
                <a:latin typeface="AMX Black" pitchFamily="2" charset="0"/>
                <a:sym typeface="+mn-ea"/>
              </a:rPr>
              <a:t>disponíveis</a:t>
            </a:r>
            <a:endParaRPr lang="en-US" altLang="pt-BR" sz="2800" dirty="0">
              <a:solidFill>
                <a:srgbClr val="610000"/>
              </a:solidFill>
              <a:latin typeface="AMX Black" pitchFamily="2" charset="0"/>
              <a:sym typeface="+mn-ea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E04E2644-2991-A88F-7B86-4C68B2967CD3}"/>
              </a:ext>
            </a:extLst>
          </p:cNvPr>
          <p:cNvSpPr txBox="1"/>
          <p:nvPr/>
        </p:nvSpPr>
        <p:spPr>
          <a:xfrm>
            <a:off x="1867289" y="6115252"/>
            <a:ext cx="8994295" cy="532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190097" tIns="95048" rIns="190097" bIns="95048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950473">
              <a:lnSpc>
                <a:spcPts val="2910"/>
              </a:lnSpc>
              <a:buClrTx/>
            </a:pPr>
            <a:r>
              <a:rPr lang="pt-BR" sz="1600" b="1" kern="1200" dirty="0">
                <a:solidFill>
                  <a:prstClr val="black"/>
                </a:solidFill>
                <a:latin typeface="AMX" panose="020B0604020202020204"/>
                <a:ea typeface="Segoe UI"/>
                <a:cs typeface="Segoe UI"/>
              </a:rPr>
              <a:t>O cliente só poderá ter um único tipo de licença cadastrado para o seu serviço de telemedicina.</a:t>
            </a:r>
            <a:endParaRPr lang="pt-BR" sz="1600" b="1" kern="1200" dirty="0">
              <a:solidFill>
                <a:prstClr val="black"/>
              </a:solidFill>
              <a:latin typeface="AMX Medium"/>
              <a:ea typeface="Verdana"/>
              <a:cs typeface="Verdana"/>
            </a:endParaRPr>
          </a:p>
        </p:txBody>
      </p:sp>
      <p:pic>
        <p:nvPicPr>
          <p:cNvPr id="8" name="Picture 2" descr="Estetoscópio - ícones de saúde e médico grátis">
            <a:extLst>
              <a:ext uri="{FF2B5EF4-FFF2-40B4-BE49-F238E27FC236}">
                <a16:creationId xmlns:a16="http://schemas.microsoft.com/office/drawing/2014/main" id="{1391BC34-E789-0880-B4CA-D585F41EEC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612" y="6216305"/>
            <a:ext cx="423683" cy="423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tângulo Arredondado 8">
            <a:extLst>
              <a:ext uri="{FF2B5EF4-FFF2-40B4-BE49-F238E27FC236}">
                <a16:creationId xmlns:a16="http://schemas.microsoft.com/office/drawing/2014/main" id="{4265F15D-5188-DB00-1587-3996F8A6F1AF}"/>
              </a:ext>
            </a:extLst>
          </p:cNvPr>
          <p:cNvSpPr/>
          <p:nvPr/>
        </p:nvSpPr>
        <p:spPr>
          <a:xfrm>
            <a:off x="9880270" y="2668979"/>
            <a:ext cx="2030682" cy="2342408"/>
          </a:xfrm>
          <a:prstGeom prst="roundRect">
            <a:avLst>
              <a:gd name="adj" fmla="val 9285"/>
            </a:avLst>
          </a:prstGeom>
          <a:noFill/>
          <a:ln>
            <a:solidFill>
              <a:srgbClr val="C00000"/>
            </a:solidFill>
          </a:ln>
          <a:effectLst>
            <a:outerShdw blurRad="50800" dist="50800" dir="2400000" algn="ctr" rotWithShape="0">
              <a:srgbClr val="000000">
                <a:alpha val="2722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/>
                </a:solidFill>
                <a:latin typeface="AMX Medium" pitchFamily="2" charset="77"/>
              </a:rPr>
              <a:t>O atendimento das teleconsultas têm plantão de 7 dias por semana, no período das             8h às 20h.</a:t>
            </a:r>
          </a:p>
        </p:txBody>
      </p:sp>
    </p:spTree>
    <p:extLst>
      <p:ext uri="{BB962C8B-B14F-4D97-AF65-F5344CB8AC3E}">
        <p14:creationId xmlns:p14="http://schemas.microsoft.com/office/powerpoint/2010/main" val="3795048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1" grpId="0"/>
      <p:bldP spid="4" grpId="0"/>
      <p:bldP spid="7" grpId="0"/>
      <p:bldP spid="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4890DA-C86F-442A-F6C3-A76ECD48A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Arredondados 10">
            <a:extLst>
              <a:ext uri="{FF2B5EF4-FFF2-40B4-BE49-F238E27FC236}">
                <a16:creationId xmlns:a16="http://schemas.microsoft.com/office/drawing/2014/main" id="{BC10E239-7FB6-66C6-259D-0C711AF3F0DE}"/>
              </a:ext>
            </a:extLst>
          </p:cNvPr>
          <p:cNvSpPr/>
          <p:nvPr/>
        </p:nvSpPr>
        <p:spPr>
          <a:xfrm>
            <a:off x="7258221" y="2471842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A SOLUÇÃO: O QUE É? 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CONCEITO DO PRODUTO </a:t>
            </a:r>
          </a:p>
        </p:txBody>
      </p:sp>
      <p:sp>
        <p:nvSpPr>
          <p:cNvPr id="8" name="Retângulo: Cantos Arredondados 10">
            <a:extLst>
              <a:ext uri="{FF2B5EF4-FFF2-40B4-BE49-F238E27FC236}">
                <a16:creationId xmlns:a16="http://schemas.microsoft.com/office/drawing/2014/main" id="{FC48D444-5436-CFE8-9A31-DEC7ACDB8809}"/>
              </a:ext>
            </a:extLst>
          </p:cNvPr>
          <p:cNvSpPr/>
          <p:nvPr/>
        </p:nvSpPr>
        <p:spPr>
          <a:xfrm>
            <a:off x="7258221" y="3035059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CARACTERÍSTICAS </a:t>
            </a:r>
          </a:p>
        </p:txBody>
      </p:sp>
      <p:sp>
        <p:nvSpPr>
          <p:cNvPr id="9" name="Retângulo: Cantos Arredondados 10">
            <a:extLst>
              <a:ext uri="{FF2B5EF4-FFF2-40B4-BE49-F238E27FC236}">
                <a16:creationId xmlns:a16="http://schemas.microsoft.com/office/drawing/2014/main" id="{EC074705-BBC8-63D8-20DF-BD256B6B8229}"/>
              </a:ext>
            </a:extLst>
          </p:cNvPr>
          <p:cNvSpPr/>
          <p:nvPr/>
        </p:nvSpPr>
        <p:spPr>
          <a:xfrm>
            <a:off x="7258221" y="3598276"/>
            <a:ext cx="3512188" cy="506713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BENEFÍCIOS </a:t>
            </a:r>
          </a:p>
        </p:txBody>
      </p:sp>
      <p:sp>
        <p:nvSpPr>
          <p:cNvPr id="10" name="Retângulo: Cantos Arredondados 10">
            <a:extLst>
              <a:ext uri="{FF2B5EF4-FFF2-40B4-BE49-F238E27FC236}">
                <a16:creationId xmlns:a16="http://schemas.microsoft.com/office/drawing/2014/main" id="{A510F783-FFE6-786E-E463-B33F5B016B2A}"/>
              </a:ext>
            </a:extLst>
          </p:cNvPr>
          <p:cNvSpPr/>
          <p:nvPr/>
        </p:nvSpPr>
        <p:spPr>
          <a:xfrm>
            <a:off x="7258221" y="4165881"/>
            <a:ext cx="3512188" cy="510190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ARGUMENTAÇÃO DE VENDA </a:t>
            </a:r>
          </a:p>
        </p:txBody>
      </p:sp>
      <p:sp>
        <p:nvSpPr>
          <p:cNvPr id="14" name="Retângulo: Cantos Arredondados 10">
            <a:extLst>
              <a:ext uri="{FF2B5EF4-FFF2-40B4-BE49-F238E27FC236}">
                <a16:creationId xmlns:a16="http://schemas.microsoft.com/office/drawing/2014/main" id="{0C142A05-4A33-4F57-E464-F4106A55C04B}"/>
              </a:ext>
            </a:extLst>
          </p:cNvPr>
          <p:cNvSpPr/>
          <p:nvPr/>
        </p:nvSpPr>
        <p:spPr>
          <a:xfrm>
            <a:off x="7258221" y="4736963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POLÍTICA COMERCIAL – INDICAÇÕES E CONDIÇÕES COMERCIAIS </a:t>
            </a:r>
          </a:p>
        </p:txBody>
      </p:sp>
      <p:sp>
        <p:nvSpPr>
          <p:cNvPr id="15" name="Retângulo: Cantos Arredondados 10">
            <a:extLst>
              <a:ext uri="{FF2B5EF4-FFF2-40B4-BE49-F238E27FC236}">
                <a16:creationId xmlns:a16="http://schemas.microsoft.com/office/drawing/2014/main" id="{DAA925B0-1813-5A55-2F92-E977F731FF00}"/>
              </a:ext>
            </a:extLst>
          </p:cNvPr>
          <p:cNvSpPr/>
          <p:nvPr/>
        </p:nvSpPr>
        <p:spPr>
          <a:xfrm>
            <a:off x="7258221" y="5312434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DA VENDA – VENDEDOR/PROCESSO DE INPUT </a:t>
            </a:r>
          </a:p>
        </p:txBody>
      </p:sp>
      <p:sp>
        <p:nvSpPr>
          <p:cNvPr id="16" name="Retângulo: Cantos Arredondados 10">
            <a:extLst>
              <a:ext uri="{FF2B5EF4-FFF2-40B4-BE49-F238E27FC236}">
                <a16:creationId xmlns:a16="http://schemas.microsoft.com/office/drawing/2014/main" id="{4531CBAF-6134-2289-438F-F8633D76DBAF}"/>
              </a:ext>
            </a:extLst>
          </p:cNvPr>
          <p:cNvSpPr/>
          <p:nvPr/>
        </p:nvSpPr>
        <p:spPr>
          <a:xfrm>
            <a:off x="7258221" y="5887905"/>
            <a:ext cx="3512188" cy="524591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DO CLIENTE/PROCESSO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DE ATIVAÇÃO </a:t>
            </a:r>
          </a:p>
        </p:txBody>
      </p:sp>
      <p:sp>
        <p:nvSpPr>
          <p:cNvPr id="3" name="Retângulo: Cantos Arredondados 10">
            <a:extLst>
              <a:ext uri="{FF2B5EF4-FFF2-40B4-BE49-F238E27FC236}">
                <a16:creationId xmlns:a16="http://schemas.microsoft.com/office/drawing/2014/main" id="{09221533-58F7-99E6-5807-591F380A0B86}"/>
              </a:ext>
            </a:extLst>
          </p:cNvPr>
          <p:cNvSpPr/>
          <p:nvPr/>
        </p:nvSpPr>
        <p:spPr>
          <a:xfrm>
            <a:off x="7258221" y="5312433"/>
            <a:ext cx="3512188" cy="514579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JORNADA DA VENDA – VENDEDOR/PROCESSO DE INPUT </a:t>
            </a:r>
          </a:p>
        </p:txBody>
      </p:sp>
    </p:spTree>
    <p:extLst>
      <p:ext uri="{BB962C8B-B14F-4D97-AF65-F5344CB8AC3E}">
        <p14:creationId xmlns:p14="http://schemas.microsoft.com/office/powerpoint/2010/main" val="3422210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559144-A735-387B-41B5-7EC8CA9650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ço Reservado para Imagem 6" descr="Homem com violão na mão&#10;&#10;O conteúdo gerado por IA pode estar incorreto.">
            <a:extLst>
              <a:ext uri="{FF2B5EF4-FFF2-40B4-BE49-F238E27FC236}">
                <a16:creationId xmlns:a16="http://schemas.microsoft.com/office/drawing/2014/main" id="{B6446C57-C189-09C4-C8CA-39F6674945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91" t="1549" r="26195" b="-1549"/>
          <a:stretch>
            <a:fillRect/>
          </a:stretch>
        </p:blipFill>
        <p:spPr>
          <a:xfrm>
            <a:off x="4064000" y="-426797"/>
            <a:ext cx="8128000" cy="8613886"/>
          </a:xfrm>
          <a:custGeom>
            <a:avLst/>
            <a:gdLst>
              <a:gd name="connsiteX0" fmla="*/ 0 w 4886325"/>
              <a:gd name="connsiteY0" fmla="*/ 0 h 5178426"/>
              <a:gd name="connsiteX1" fmla="*/ 4886325 w 4886325"/>
              <a:gd name="connsiteY1" fmla="*/ 0 h 5178426"/>
              <a:gd name="connsiteX2" fmla="*/ 4886325 w 4886325"/>
              <a:gd name="connsiteY2" fmla="*/ 5178426 h 5178426"/>
              <a:gd name="connsiteX3" fmla="*/ 0 w 4886325"/>
              <a:gd name="connsiteY3" fmla="*/ 5178426 h 5178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6325" h="5178426">
                <a:moveTo>
                  <a:pt x="0" y="0"/>
                </a:moveTo>
                <a:lnTo>
                  <a:pt x="4886325" y="0"/>
                </a:lnTo>
                <a:lnTo>
                  <a:pt x="4886325" y="5178426"/>
                </a:lnTo>
                <a:lnTo>
                  <a:pt x="0" y="5178426"/>
                </a:lnTo>
                <a:close/>
              </a:path>
            </a:pathLst>
          </a:cu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FC364280-AA34-1C4C-3B15-557883AA93D4}"/>
              </a:ext>
            </a:extLst>
          </p:cNvPr>
          <p:cNvSpPr/>
          <p:nvPr/>
        </p:nvSpPr>
        <p:spPr>
          <a:xfrm flipH="1">
            <a:off x="-1" y="0"/>
            <a:ext cx="812800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rgbClr val="1A1A1A">
                  <a:alpha val="64000"/>
                </a:srgbClr>
              </a:gs>
              <a:gs pos="46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6">
            <a:extLst>
              <a:ext uri="{FF2B5EF4-FFF2-40B4-BE49-F238E27FC236}">
                <a16:creationId xmlns:a16="http://schemas.microsoft.com/office/drawing/2014/main" id="{ACAD9040-84E1-680C-31CF-2B31CCB605D9}"/>
              </a:ext>
            </a:extLst>
          </p:cNvPr>
          <p:cNvGrpSpPr/>
          <p:nvPr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BF78D234-FDE5-AB99-5259-B29BA22508CB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B4B29FAD-FD94-886E-57EE-422C441B477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299E8E8E-F6EF-1496-7C20-811D2786C1C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sp>
        <p:nvSpPr>
          <p:cNvPr id="3" name="CaixaDeTexto 17">
            <a:extLst>
              <a:ext uri="{FF2B5EF4-FFF2-40B4-BE49-F238E27FC236}">
                <a16:creationId xmlns:a16="http://schemas.microsoft.com/office/drawing/2014/main" id="{3077FF1B-7BDA-2248-A678-98BBB6F0142A}"/>
              </a:ext>
            </a:extLst>
          </p:cNvPr>
          <p:cNvSpPr txBox="1"/>
          <p:nvPr/>
        </p:nvSpPr>
        <p:spPr>
          <a:xfrm>
            <a:off x="5013133" y="220664"/>
            <a:ext cx="2141933" cy="30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pt-BR" altLang="en-US" sz="1397" kern="1200" dirty="0">
                <a:solidFill>
                  <a:schemeClr val="bg1"/>
                </a:solidFill>
                <a:latin typeface="AMX" pitchFamily="2" charset="0"/>
                <a:ea typeface="+mn-ea"/>
                <a:cs typeface="+mn-cs"/>
              </a:rPr>
              <a:t>TELEMEDICINA STARBEM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2F70E85C-8DA6-45CE-E914-588C25A39915}"/>
              </a:ext>
            </a:extLst>
          </p:cNvPr>
          <p:cNvSpPr txBox="1"/>
          <p:nvPr/>
        </p:nvSpPr>
        <p:spPr>
          <a:xfrm>
            <a:off x="572375" y="2765137"/>
            <a:ext cx="72666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Cadastrar venda HUB e SOLAR</a:t>
            </a:r>
          </a:p>
          <a:p>
            <a:r>
              <a:rPr lang="en-US" altLang="pt-BR" sz="2400" dirty="0" err="1">
                <a:solidFill>
                  <a:schemeClr val="bg1"/>
                </a:solidFill>
                <a:latin typeface="AMX" pitchFamily="2" charset="0"/>
              </a:rPr>
              <a:t>Telemedicina</a:t>
            </a:r>
            <a:endParaRPr lang="en-US" altLang="pt-BR" sz="2400" dirty="0">
              <a:solidFill>
                <a:schemeClr val="bg1"/>
              </a:solidFill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2069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3C37B9-8BD7-54BA-2455-65543F112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spaço Reservado para Imagem 20" descr="Mulher com vestido colorido&#10;&#10;O conteúdo gerado por IA pode estar incorreto.">
            <a:extLst>
              <a:ext uri="{FF2B5EF4-FFF2-40B4-BE49-F238E27FC236}">
                <a16:creationId xmlns:a16="http://schemas.microsoft.com/office/drawing/2014/main" id="{1021DAD0-A554-FADC-130B-DD17D6AF6D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0" b="3390"/>
          <a:stretch>
            <a:fillRect/>
          </a:stretch>
        </p:blipFill>
        <p:spPr>
          <a:xfrm>
            <a:off x="1341705" y="-1"/>
            <a:ext cx="13093231" cy="6858001"/>
          </a:xfrm>
          <a:custGeom>
            <a:avLst/>
            <a:gdLst>
              <a:gd name="connsiteX0" fmla="*/ 0 w 5152426"/>
              <a:gd name="connsiteY0" fmla="*/ 0 h 2698749"/>
              <a:gd name="connsiteX1" fmla="*/ 1481903 w 5152426"/>
              <a:gd name="connsiteY1" fmla="*/ 0 h 2698749"/>
              <a:gd name="connsiteX2" fmla="*/ 1717475 w 5152426"/>
              <a:gd name="connsiteY2" fmla="*/ 0 h 2698749"/>
              <a:gd name="connsiteX3" fmla="*/ 3434951 w 5152426"/>
              <a:gd name="connsiteY3" fmla="*/ 0 h 2698749"/>
              <a:gd name="connsiteX4" fmla="*/ 3670524 w 5152426"/>
              <a:gd name="connsiteY4" fmla="*/ 0 h 2698749"/>
              <a:gd name="connsiteX5" fmla="*/ 5152426 w 5152426"/>
              <a:gd name="connsiteY5" fmla="*/ 0 h 2698749"/>
              <a:gd name="connsiteX6" fmla="*/ 5152426 w 5152426"/>
              <a:gd name="connsiteY6" fmla="*/ 2698749 h 2698749"/>
              <a:gd name="connsiteX7" fmla="*/ 3670524 w 5152426"/>
              <a:gd name="connsiteY7" fmla="*/ 2698749 h 2698749"/>
              <a:gd name="connsiteX8" fmla="*/ 3434951 w 5152426"/>
              <a:gd name="connsiteY8" fmla="*/ 2698749 h 2698749"/>
              <a:gd name="connsiteX9" fmla="*/ 1717475 w 5152426"/>
              <a:gd name="connsiteY9" fmla="*/ 2698749 h 2698749"/>
              <a:gd name="connsiteX10" fmla="*/ 1481903 w 5152426"/>
              <a:gd name="connsiteY10" fmla="*/ 2698749 h 2698749"/>
              <a:gd name="connsiteX11" fmla="*/ 0 w 5152426"/>
              <a:gd name="connsiteY11" fmla="*/ 2698749 h 269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152426" h="2698749">
                <a:moveTo>
                  <a:pt x="0" y="0"/>
                </a:moveTo>
                <a:lnTo>
                  <a:pt x="1481903" y="0"/>
                </a:lnTo>
                <a:lnTo>
                  <a:pt x="1717475" y="0"/>
                </a:lnTo>
                <a:lnTo>
                  <a:pt x="3434951" y="0"/>
                </a:lnTo>
                <a:lnTo>
                  <a:pt x="3670524" y="0"/>
                </a:lnTo>
                <a:lnTo>
                  <a:pt x="5152426" y="0"/>
                </a:lnTo>
                <a:lnTo>
                  <a:pt x="5152426" y="2698749"/>
                </a:lnTo>
                <a:lnTo>
                  <a:pt x="3670524" y="2698749"/>
                </a:lnTo>
                <a:lnTo>
                  <a:pt x="3434951" y="2698749"/>
                </a:lnTo>
                <a:lnTo>
                  <a:pt x="1717475" y="2698749"/>
                </a:lnTo>
                <a:lnTo>
                  <a:pt x="1481903" y="2698749"/>
                </a:lnTo>
                <a:lnTo>
                  <a:pt x="0" y="2698749"/>
                </a:lnTo>
                <a:close/>
              </a:path>
            </a:pathLst>
          </a:cu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B03C0583-F70F-C029-9E6F-ED61DC9516B2}"/>
              </a:ext>
            </a:extLst>
          </p:cNvPr>
          <p:cNvSpPr/>
          <p:nvPr/>
        </p:nvSpPr>
        <p:spPr>
          <a:xfrm flipH="1">
            <a:off x="-1" y="0"/>
            <a:ext cx="812800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rgbClr val="1A1A1A">
                  <a:alpha val="64000"/>
                </a:srgbClr>
              </a:gs>
              <a:gs pos="46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6">
            <a:extLst>
              <a:ext uri="{FF2B5EF4-FFF2-40B4-BE49-F238E27FC236}">
                <a16:creationId xmlns:a16="http://schemas.microsoft.com/office/drawing/2014/main" id="{B516766F-6E12-E8D9-9F60-B2622653131D}"/>
              </a:ext>
            </a:extLst>
          </p:cNvPr>
          <p:cNvGrpSpPr/>
          <p:nvPr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53155C61-DBD8-548F-8924-AAEE5F8BC25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737700BA-6591-E917-478D-147FEBCE2A3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61C23642-BBED-8A7F-EE0F-2D2EBE612A4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sp>
        <p:nvSpPr>
          <p:cNvPr id="3" name="CaixaDeTexto 17">
            <a:extLst>
              <a:ext uri="{FF2B5EF4-FFF2-40B4-BE49-F238E27FC236}">
                <a16:creationId xmlns:a16="http://schemas.microsoft.com/office/drawing/2014/main" id="{E3011162-0461-3911-A87C-E33B5104CC0F}"/>
              </a:ext>
            </a:extLst>
          </p:cNvPr>
          <p:cNvSpPr txBox="1"/>
          <p:nvPr/>
        </p:nvSpPr>
        <p:spPr>
          <a:xfrm>
            <a:off x="5013133" y="220664"/>
            <a:ext cx="2141933" cy="30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pt-BR" altLang="en-US" sz="1397" kern="1200" dirty="0">
                <a:solidFill>
                  <a:schemeClr val="bg1"/>
                </a:solidFill>
                <a:latin typeface="AMX" pitchFamily="2" charset="0"/>
                <a:ea typeface="+mn-ea"/>
                <a:cs typeface="+mn-cs"/>
              </a:rPr>
              <a:t>TELEMEDICINA STARBEM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F81D4500-2D5E-DD10-9F7A-45F79C73559F}"/>
              </a:ext>
            </a:extLst>
          </p:cNvPr>
          <p:cNvSpPr txBox="1"/>
          <p:nvPr/>
        </p:nvSpPr>
        <p:spPr>
          <a:xfrm>
            <a:off x="572376" y="2166810"/>
            <a:ext cx="6185776" cy="2939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pt-BR" sz="2500" b="1" dirty="0">
                <a:solidFill>
                  <a:schemeClr val="bg1"/>
                </a:solidFill>
                <a:latin typeface="AMX" pitchFamily="2" charset="0"/>
              </a:rPr>
              <a:t>“Transformando PROCESSOS, impulsionando resultados.”</a:t>
            </a:r>
          </a:p>
          <a:p>
            <a:pPr>
              <a:spcBef>
                <a:spcPts val="1200"/>
              </a:spcBef>
            </a:pPr>
            <a:r>
              <a:rPr lang="pt-BR" altLang="pt-BR" sz="2500" dirty="0">
                <a:solidFill>
                  <a:schemeClr val="bg1"/>
                </a:solidFill>
                <a:latin typeface="AMX" pitchFamily="2" charset="0"/>
              </a:rPr>
              <a:t>Tem como objetivo, mapear a jornada de venda do serviço Telemedicina e definir       o passo a passo do cadastro da venda até         a instalação do produto.                            Garantindo padronização e conformidade.</a:t>
            </a:r>
          </a:p>
        </p:txBody>
      </p:sp>
    </p:spTree>
    <p:extLst>
      <p:ext uri="{BB962C8B-B14F-4D97-AF65-F5344CB8AC3E}">
        <p14:creationId xmlns:p14="http://schemas.microsoft.com/office/powerpoint/2010/main" val="1376716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2FF5D7C3-BB37-5D49-B5E6-B95631DF1E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B74F913C-16CE-C74F-5526-7F01AF21E343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Macro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Fluxo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AS IS – </a:t>
            </a:r>
            <a:r>
              <a:rPr lang="en-US" altLang="pt-BR" sz="3200" dirty="0">
                <a:solidFill>
                  <a:srgbClr val="970000"/>
                </a:solidFill>
                <a:latin typeface="AMX Black" pitchFamily="2" charset="0"/>
                <a:sym typeface="+mn-ea"/>
              </a:rPr>
              <a:t>SOLAR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pt-BR" sz="3200" b="1" kern="1200" dirty="0">
                <a:solidFill>
                  <a:prstClr val="black"/>
                </a:solidFill>
                <a:latin typeface="AMX" panose="020B0604020202020204"/>
                <a:cs typeface="Arial"/>
              </a:rPr>
              <a:t>|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Telemedicina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735" name="Retângulo Arredondado 734">
            <a:extLst>
              <a:ext uri="{FF2B5EF4-FFF2-40B4-BE49-F238E27FC236}">
                <a16:creationId xmlns:a16="http://schemas.microsoft.com/office/drawing/2014/main" id="{51D26D4D-7D1A-BD5D-210F-01D281D5B0B1}"/>
              </a:ext>
            </a:extLst>
          </p:cNvPr>
          <p:cNvSpPr/>
          <p:nvPr/>
        </p:nvSpPr>
        <p:spPr>
          <a:xfrm>
            <a:off x="3267123" y="1883959"/>
            <a:ext cx="5633942" cy="1821581"/>
          </a:xfrm>
          <a:prstGeom prst="roundRect">
            <a:avLst/>
          </a:prstGeom>
          <a:solidFill>
            <a:schemeClr val="bg1"/>
          </a:solidFill>
          <a:ln>
            <a:solidFill>
              <a:srgbClr val="970000"/>
            </a:solidFill>
          </a:ln>
          <a:effectLst>
            <a:outerShdw blurRad="50800" dist="50800" dir="2580000" algn="ctr" rotWithShape="0">
              <a:srgbClr val="000000">
                <a:alpha val="2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2571">
              <a:buClrTx/>
              <a:defRPr/>
            </a:pPr>
            <a:r>
              <a:rPr lang="pt-BR" sz="1400" b="1" kern="1200" dirty="0">
                <a:solidFill>
                  <a:prstClr val="black"/>
                </a:solidFill>
                <a:latin typeface="AMX" pitchFamily="2" charset="0"/>
              </a:rPr>
              <a:t>Jornada cadastro da Móvel :</a:t>
            </a:r>
            <a:r>
              <a:rPr lang="pt-BR" sz="1400" kern="1200" dirty="0">
                <a:solidFill>
                  <a:prstClr val="black"/>
                </a:solidFill>
                <a:latin typeface="AMX" pitchFamily="2" charset="0"/>
              </a:rPr>
              <a:t> 1 dia</a:t>
            </a:r>
          </a:p>
          <a:p>
            <a:pPr lvl="0" algn="ctr" defTabSz="912571">
              <a:buClrTx/>
              <a:defRPr/>
            </a:pPr>
            <a:r>
              <a:rPr lang="pt-BR" sz="1400" b="1" kern="1200" dirty="0">
                <a:solidFill>
                  <a:prstClr val="black"/>
                </a:solidFill>
                <a:latin typeface="AMX" pitchFamily="2" charset="0"/>
              </a:rPr>
              <a:t>BKO Inspeção: </a:t>
            </a:r>
            <a:r>
              <a:rPr lang="pt-BR" sz="1400" kern="1200" dirty="0">
                <a:solidFill>
                  <a:prstClr val="black"/>
                </a:solidFill>
                <a:latin typeface="AMX" pitchFamily="2" charset="0"/>
              </a:rPr>
              <a:t>2 dias</a:t>
            </a:r>
          </a:p>
          <a:p>
            <a:pPr lvl="0" algn="ctr" defTabSz="912571">
              <a:buClrTx/>
              <a:defRPr/>
            </a:pPr>
            <a:r>
              <a:rPr lang="pt-BR" sz="1400" b="1" kern="1200" dirty="0">
                <a:solidFill>
                  <a:prstClr val="black"/>
                </a:solidFill>
                <a:latin typeface="AMX" pitchFamily="2" charset="0"/>
              </a:rPr>
              <a:t>Transmissão das informações da venda do Serviço avançado:</a:t>
            </a:r>
            <a:r>
              <a:rPr lang="pt-BR" sz="1400" kern="1200" dirty="0">
                <a:solidFill>
                  <a:prstClr val="black"/>
                </a:solidFill>
                <a:latin typeface="AMX" pitchFamily="2" charset="0"/>
              </a:rPr>
              <a:t> 1 dia</a:t>
            </a:r>
          </a:p>
          <a:p>
            <a:pPr lvl="0" algn="ctr" defTabSz="912571">
              <a:buClrTx/>
              <a:defRPr/>
            </a:pPr>
            <a:r>
              <a:rPr lang="pt-BR" sz="1400" b="1" kern="1200" dirty="0">
                <a:solidFill>
                  <a:prstClr val="black"/>
                </a:solidFill>
                <a:latin typeface="AMX" pitchFamily="2" charset="0"/>
              </a:rPr>
              <a:t>Após interação do cliente e criação do espaço do cliente: </a:t>
            </a:r>
            <a:r>
              <a:rPr lang="pt-BR" sz="1200" kern="1200" dirty="0">
                <a:solidFill>
                  <a:prstClr val="black"/>
                </a:solidFill>
                <a:latin typeface="AMX" pitchFamily="2" charset="0"/>
              </a:rPr>
              <a:t>Automático</a:t>
            </a:r>
          </a:p>
          <a:p>
            <a:pPr lvl="0" algn="ctr" defTabSz="912571">
              <a:buClrTx/>
              <a:defRPr/>
            </a:pPr>
            <a:r>
              <a:rPr lang="pt-BR" sz="1400" b="1" kern="1200" dirty="0">
                <a:solidFill>
                  <a:prstClr val="black"/>
                </a:solidFill>
                <a:latin typeface="AMX" pitchFamily="2" charset="0"/>
              </a:rPr>
              <a:t>SLA TOTAL:  </a:t>
            </a:r>
            <a:r>
              <a:rPr lang="pt-BR" sz="1400" kern="1200" dirty="0">
                <a:solidFill>
                  <a:prstClr val="black"/>
                </a:solidFill>
                <a:latin typeface="AMX" pitchFamily="2" charset="0"/>
              </a:rPr>
              <a:t>3 dias</a:t>
            </a:r>
            <a:endParaRPr lang="pt-BR" sz="1400" dirty="0"/>
          </a:p>
        </p:txBody>
      </p:sp>
      <p:grpSp>
        <p:nvGrpSpPr>
          <p:cNvPr id="743" name="Agrupar 742">
            <a:extLst>
              <a:ext uri="{FF2B5EF4-FFF2-40B4-BE49-F238E27FC236}">
                <a16:creationId xmlns:a16="http://schemas.microsoft.com/office/drawing/2014/main" id="{2FD4B1EE-5DDA-009A-DE20-1EEA4E24D307}"/>
              </a:ext>
            </a:extLst>
          </p:cNvPr>
          <p:cNvGrpSpPr/>
          <p:nvPr/>
        </p:nvGrpSpPr>
        <p:grpSpPr>
          <a:xfrm>
            <a:off x="3267123" y="3880117"/>
            <a:ext cx="5633943" cy="757006"/>
            <a:chOff x="3267123" y="3880117"/>
            <a:chExt cx="5633943" cy="757006"/>
          </a:xfrm>
        </p:grpSpPr>
        <p:sp>
          <p:nvSpPr>
            <p:cNvPr id="736" name="Retângulo Arredondado 735">
              <a:extLst>
                <a:ext uri="{FF2B5EF4-FFF2-40B4-BE49-F238E27FC236}">
                  <a16:creationId xmlns:a16="http://schemas.microsoft.com/office/drawing/2014/main" id="{20523C9D-3599-2A6D-A2B8-8B6868B6CBA5}"/>
                </a:ext>
              </a:extLst>
            </p:cNvPr>
            <p:cNvSpPr/>
            <p:nvPr/>
          </p:nvSpPr>
          <p:spPr>
            <a:xfrm>
              <a:off x="3267123" y="3880117"/>
              <a:ext cx="5633943" cy="757006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970000"/>
              </a:solidFill>
            </a:ln>
            <a:effectLst>
              <a:outerShdw blurRad="50800" dist="50800" dir="2580000" algn="ctr" rotWithShape="0">
                <a:srgbClr val="000000">
                  <a:alpha val="2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2000" dirty="0">
                  <a:solidFill>
                    <a:schemeClr val="tx1"/>
                  </a:solidFill>
                  <a:latin typeface="AMX" pitchFamily="2" charset="77"/>
                </a:rPr>
                <a:t>Sistema</a:t>
              </a:r>
            </a:p>
          </p:txBody>
        </p:sp>
        <p:pic>
          <p:nvPicPr>
            <p:cNvPr id="740" name="Imagem 739">
              <a:extLst>
                <a:ext uri="{FF2B5EF4-FFF2-40B4-BE49-F238E27FC236}">
                  <a16:creationId xmlns:a16="http://schemas.microsoft.com/office/drawing/2014/main" id="{22EE636E-0050-7F37-AB79-495C0902C77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145437" y="4025145"/>
              <a:ext cx="436260" cy="499971"/>
            </a:xfrm>
            <a:prstGeom prst="rect">
              <a:avLst/>
            </a:prstGeom>
          </p:spPr>
        </p:pic>
      </p:grpSp>
      <p:grpSp>
        <p:nvGrpSpPr>
          <p:cNvPr id="745" name="Agrupar 744">
            <a:extLst>
              <a:ext uri="{FF2B5EF4-FFF2-40B4-BE49-F238E27FC236}">
                <a16:creationId xmlns:a16="http://schemas.microsoft.com/office/drawing/2014/main" id="{B84D2993-E6BD-D4DC-B0AF-D74A70E9D18D}"/>
              </a:ext>
            </a:extLst>
          </p:cNvPr>
          <p:cNvGrpSpPr/>
          <p:nvPr/>
        </p:nvGrpSpPr>
        <p:grpSpPr>
          <a:xfrm>
            <a:off x="3254137" y="5547913"/>
            <a:ext cx="5633943" cy="757006"/>
            <a:chOff x="3254137" y="5547913"/>
            <a:chExt cx="5633943" cy="757006"/>
          </a:xfrm>
        </p:grpSpPr>
        <p:sp>
          <p:nvSpPr>
            <p:cNvPr id="738" name="Retângulo Arredondado 737">
              <a:extLst>
                <a:ext uri="{FF2B5EF4-FFF2-40B4-BE49-F238E27FC236}">
                  <a16:creationId xmlns:a16="http://schemas.microsoft.com/office/drawing/2014/main" id="{B03A9EDB-BC40-0CCC-16AB-3BD4B549C9FE}"/>
                </a:ext>
              </a:extLst>
            </p:cNvPr>
            <p:cNvSpPr/>
            <p:nvPr/>
          </p:nvSpPr>
          <p:spPr>
            <a:xfrm>
              <a:off x="3254137" y="5547913"/>
              <a:ext cx="5633943" cy="757006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970000"/>
              </a:solidFill>
            </a:ln>
            <a:effectLst>
              <a:outerShdw blurRad="50800" dist="50800" dir="2580000" algn="ctr" rotWithShape="0">
                <a:srgbClr val="000000">
                  <a:alpha val="2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2000" dirty="0">
                  <a:solidFill>
                    <a:schemeClr val="tx1"/>
                  </a:solidFill>
                  <a:latin typeface="AMX" pitchFamily="2" charset="77"/>
                </a:rPr>
                <a:t>Setor Responsável</a:t>
              </a:r>
            </a:p>
          </p:txBody>
        </p:sp>
        <p:pic>
          <p:nvPicPr>
            <p:cNvPr id="741" name="Imagem 740">
              <a:extLst>
                <a:ext uri="{FF2B5EF4-FFF2-40B4-BE49-F238E27FC236}">
                  <a16:creationId xmlns:a16="http://schemas.microsoft.com/office/drawing/2014/main" id="{F762B66F-E27B-4E9D-BA34-A418FAB6695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145437" y="5676430"/>
              <a:ext cx="436260" cy="499971"/>
            </a:xfrm>
            <a:prstGeom prst="rect">
              <a:avLst/>
            </a:prstGeom>
          </p:spPr>
        </p:pic>
      </p:grpSp>
      <p:grpSp>
        <p:nvGrpSpPr>
          <p:cNvPr id="744" name="Agrupar 743">
            <a:extLst>
              <a:ext uri="{FF2B5EF4-FFF2-40B4-BE49-F238E27FC236}">
                <a16:creationId xmlns:a16="http://schemas.microsoft.com/office/drawing/2014/main" id="{0E0180E3-05E9-61CD-6824-57AC3FFD2270}"/>
              </a:ext>
            </a:extLst>
          </p:cNvPr>
          <p:cNvGrpSpPr/>
          <p:nvPr/>
        </p:nvGrpSpPr>
        <p:grpSpPr>
          <a:xfrm>
            <a:off x="3267122" y="4714015"/>
            <a:ext cx="5633943" cy="757006"/>
            <a:chOff x="3267122" y="4714015"/>
            <a:chExt cx="5633943" cy="757006"/>
          </a:xfrm>
        </p:grpSpPr>
        <p:sp>
          <p:nvSpPr>
            <p:cNvPr id="737" name="Retângulo Arredondado 736">
              <a:extLst>
                <a:ext uri="{FF2B5EF4-FFF2-40B4-BE49-F238E27FC236}">
                  <a16:creationId xmlns:a16="http://schemas.microsoft.com/office/drawing/2014/main" id="{869690B3-AE67-66DB-AB86-8BC71044C389}"/>
                </a:ext>
              </a:extLst>
            </p:cNvPr>
            <p:cNvSpPr/>
            <p:nvPr/>
          </p:nvSpPr>
          <p:spPr>
            <a:xfrm>
              <a:off x="3267122" y="4714015"/>
              <a:ext cx="5633943" cy="757006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970000"/>
              </a:solidFill>
            </a:ln>
            <a:effectLst>
              <a:outerShdw blurRad="50800" dist="50800" dir="2580000" algn="ctr" rotWithShape="0">
                <a:srgbClr val="000000">
                  <a:alpha val="2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2000" dirty="0">
                  <a:solidFill>
                    <a:schemeClr val="tx1"/>
                  </a:solidFill>
                  <a:latin typeface="AMX" pitchFamily="2" charset="77"/>
                </a:rPr>
                <a:t>Tempo de Tratativa</a:t>
              </a:r>
            </a:p>
          </p:txBody>
        </p:sp>
        <p:pic>
          <p:nvPicPr>
            <p:cNvPr id="742" name="Gráfico 741" descr="Relógio com preenchimento sólido">
              <a:extLst>
                <a:ext uri="{FF2B5EF4-FFF2-40B4-BE49-F238E27FC236}">
                  <a16:creationId xmlns:a16="http://schemas.microsoft.com/office/drawing/2014/main" id="{EE18007C-4946-E6B6-9CE9-6672CE92F94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087358" y="4796983"/>
              <a:ext cx="552418" cy="57319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35748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3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BB2F8051-788F-9270-E6CE-08B4C1C3E6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" name="Conector Angulado 716">
            <a:extLst>
              <a:ext uri="{FF2B5EF4-FFF2-40B4-BE49-F238E27FC236}">
                <a16:creationId xmlns:a16="http://schemas.microsoft.com/office/drawing/2014/main" id="{EA16B503-E3C4-2070-6223-9D799222497B}"/>
              </a:ext>
            </a:extLst>
          </p:cNvPr>
          <p:cNvCxnSpPr>
            <a:cxnSpLocks/>
          </p:cNvCxnSpPr>
          <p:nvPr/>
        </p:nvCxnSpPr>
        <p:spPr>
          <a:xfrm flipH="1">
            <a:off x="802813" y="3376225"/>
            <a:ext cx="10422587" cy="2417312"/>
          </a:xfrm>
          <a:prstGeom prst="bentConnector5">
            <a:avLst>
              <a:gd name="adj1" fmla="val -6136"/>
              <a:gd name="adj2" fmla="val 50000"/>
              <a:gd name="adj3" fmla="val 103573"/>
            </a:avLst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C1BD1835-A052-E5B7-7165-B6AE317B9FDB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Macro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Fluxo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AS IS – </a:t>
            </a:r>
            <a:r>
              <a:rPr lang="en-US" altLang="pt-BR" sz="3200" dirty="0">
                <a:solidFill>
                  <a:srgbClr val="970000"/>
                </a:solidFill>
                <a:latin typeface="AMX Black" pitchFamily="2" charset="0"/>
                <a:sym typeface="+mn-ea"/>
              </a:rPr>
              <a:t>SOLAR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pt-BR" sz="3200" b="1" kern="1200" dirty="0">
                <a:solidFill>
                  <a:prstClr val="black"/>
                </a:solidFill>
                <a:latin typeface="AMX" panose="020B0604020202020204"/>
                <a:cs typeface="Arial"/>
              </a:rPr>
              <a:t>|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Telemedicina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611" name="Retângulo: Cantos Arredondados 7">
            <a:extLst>
              <a:ext uri="{FF2B5EF4-FFF2-40B4-BE49-F238E27FC236}">
                <a16:creationId xmlns:a16="http://schemas.microsoft.com/office/drawing/2014/main" id="{9206E26A-F199-D6F9-E45A-F2D00FD5EC1A}"/>
              </a:ext>
            </a:extLst>
          </p:cNvPr>
          <p:cNvSpPr/>
          <p:nvPr/>
        </p:nvSpPr>
        <p:spPr>
          <a:xfrm>
            <a:off x="216342" y="1705389"/>
            <a:ext cx="2973686" cy="507286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pt-BR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      1 Dia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pic>
        <p:nvPicPr>
          <p:cNvPr id="612" name="Gráfico 611" descr="Relógio com preenchimento sólido">
            <a:extLst>
              <a:ext uri="{FF2B5EF4-FFF2-40B4-BE49-F238E27FC236}">
                <a16:creationId xmlns:a16="http://schemas.microsoft.com/office/drawing/2014/main" id="{6311C99D-F8C1-9E7A-C05B-9E9E6FE432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4930" y="1727963"/>
            <a:ext cx="442644" cy="459292"/>
          </a:xfrm>
          <a:prstGeom prst="rect">
            <a:avLst/>
          </a:prstGeom>
        </p:spPr>
      </p:pic>
      <p:grpSp>
        <p:nvGrpSpPr>
          <p:cNvPr id="683" name="Agrupar 682">
            <a:extLst>
              <a:ext uri="{FF2B5EF4-FFF2-40B4-BE49-F238E27FC236}">
                <a16:creationId xmlns:a16="http://schemas.microsoft.com/office/drawing/2014/main" id="{18A42A48-5D80-1609-B009-EBB02ADED25E}"/>
              </a:ext>
            </a:extLst>
          </p:cNvPr>
          <p:cNvGrpSpPr/>
          <p:nvPr/>
        </p:nvGrpSpPr>
        <p:grpSpPr>
          <a:xfrm>
            <a:off x="860908" y="2338856"/>
            <a:ext cx="1622898" cy="1980591"/>
            <a:chOff x="674930" y="2338856"/>
            <a:chExt cx="1622898" cy="1980591"/>
          </a:xfrm>
        </p:grpSpPr>
        <p:grpSp>
          <p:nvGrpSpPr>
            <p:cNvPr id="489" name="Agrupar 488">
              <a:extLst>
                <a:ext uri="{FF2B5EF4-FFF2-40B4-BE49-F238E27FC236}">
                  <a16:creationId xmlns:a16="http://schemas.microsoft.com/office/drawing/2014/main" id="{AA27C78C-95E3-7DA4-5CCF-202E205C84D5}"/>
                </a:ext>
              </a:extLst>
            </p:cNvPr>
            <p:cNvGrpSpPr/>
            <p:nvPr/>
          </p:nvGrpSpPr>
          <p:grpSpPr>
            <a:xfrm>
              <a:off x="679048" y="2338856"/>
              <a:ext cx="1618780" cy="1751229"/>
              <a:chOff x="445523" y="1981198"/>
              <a:chExt cx="1618780" cy="1751229"/>
            </a:xfrm>
          </p:grpSpPr>
          <p:sp>
            <p:nvSpPr>
              <p:cNvPr id="4" name="Retângulo: Cantos Arredondados 3">
                <a:extLst>
                  <a:ext uri="{FF2B5EF4-FFF2-40B4-BE49-F238E27FC236}">
                    <a16:creationId xmlns:a16="http://schemas.microsoft.com/office/drawing/2014/main" id="{4D5DE2BF-0A29-4F2A-93E2-8EA672C6DBD0}"/>
                  </a:ext>
                </a:extLst>
              </p:cNvPr>
              <p:cNvSpPr/>
              <p:nvPr/>
            </p:nvSpPr>
            <p:spPr>
              <a:xfrm>
                <a:off x="445523" y="1998022"/>
                <a:ext cx="1618780" cy="1734405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" name="Retângulo: Cantos Arredondados 3">
                <a:extLst>
                  <a:ext uri="{FF2B5EF4-FFF2-40B4-BE49-F238E27FC236}">
                    <a16:creationId xmlns:a16="http://schemas.microsoft.com/office/drawing/2014/main" id="{D3442AFC-6554-6C2B-0072-4E63B367F257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459" name="Imagem 458">
                <a:extLst>
                  <a:ext uri="{FF2B5EF4-FFF2-40B4-BE49-F238E27FC236}">
                    <a16:creationId xmlns:a16="http://schemas.microsoft.com/office/drawing/2014/main" id="{8639ACAD-71F1-D290-7BE7-CEB75C471AE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9" name="CaixaDeTexto 8">
                <a:extLst>
                  <a:ext uri="{FF2B5EF4-FFF2-40B4-BE49-F238E27FC236}">
                    <a16:creationId xmlns:a16="http://schemas.microsoft.com/office/drawing/2014/main" id="{BC82B92F-52E6-5369-8876-9A3B3FA87DC6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Vendas</a:t>
                </a:r>
              </a:p>
            </p:txBody>
          </p:sp>
          <p:sp>
            <p:nvSpPr>
              <p:cNvPr id="59" name="CaixaDeTexto 58">
                <a:extLst>
                  <a:ext uri="{FF2B5EF4-FFF2-40B4-BE49-F238E27FC236}">
                    <a16:creationId xmlns:a16="http://schemas.microsoft.com/office/drawing/2014/main" id="{E4C3BDCA-A88E-A297-B9FA-ABE463B60F8E}"/>
                  </a:ext>
                </a:extLst>
              </p:cNvPr>
              <p:cNvSpPr txBox="1"/>
              <p:nvPr/>
            </p:nvSpPr>
            <p:spPr>
              <a:xfrm>
                <a:off x="658675" y="2758995"/>
                <a:ext cx="1223034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Realizar negociação</a:t>
                </a:r>
                <a:endParaRPr kumimoji="0" lang="pt-BR" sz="1600" b="0" i="0" u="none" strike="noStrike" kern="1200" cap="none" spc="0" normalizeH="0" baseline="0" noProof="0" dirty="0">
                  <a:ln w="19050"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  <p:grpSp>
          <p:nvGrpSpPr>
            <p:cNvPr id="650" name="Agrupar 649">
              <a:extLst>
                <a:ext uri="{FF2B5EF4-FFF2-40B4-BE49-F238E27FC236}">
                  <a16:creationId xmlns:a16="http://schemas.microsoft.com/office/drawing/2014/main" id="{3D1548C2-1F3D-6E9B-4E40-DA25C4ABE2C8}"/>
                </a:ext>
              </a:extLst>
            </p:cNvPr>
            <p:cNvGrpSpPr/>
            <p:nvPr/>
          </p:nvGrpSpPr>
          <p:grpSpPr>
            <a:xfrm>
              <a:off x="674930" y="3902109"/>
              <a:ext cx="1618780" cy="417338"/>
              <a:chOff x="674930" y="3902109"/>
              <a:chExt cx="1618780" cy="417338"/>
            </a:xfrm>
          </p:grpSpPr>
          <p:sp>
            <p:nvSpPr>
              <p:cNvPr id="643" name="Retângulo: Cantos Arredondados 3">
                <a:extLst>
                  <a:ext uri="{FF2B5EF4-FFF2-40B4-BE49-F238E27FC236}">
                    <a16:creationId xmlns:a16="http://schemas.microsoft.com/office/drawing/2014/main" id="{EB8B8D2E-2158-DB06-A3BA-C482AB3F8CF9}"/>
                  </a:ext>
                </a:extLst>
              </p:cNvPr>
              <p:cNvSpPr/>
              <p:nvPr/>
            </p:nvSpPr>
            <p:spPr>
              <a:xfrm>
                <a:off x="674930" y="39021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44" name="Imagem 643">
                <a:extLst>
                  <a:ext uri="{FF2B5EF4-FFF2-40B4-BE49-F238E27FC236}">
                    <a16:creationId xmlns:a16="http://schemas.microsoft.com/office/drawing/2014/main" id="{AEC467C7-664D-E752-127A-D0FFA06620A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67170" y="39623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45" name="CaixaDeTexto 644">
                <a:extLst>
                  <a:ext uri="{FF2B5EF4-FFF2-40B4-BE49-F238E27FC236}">
                    <a16:creationId xmlns:a16="http://schemas.microsoft.com/office/drawing/2014/main" id="{01959F41-9E19-CFDD-DAED-357B11F93825}"/>
                  </a:ext>
                </a:extLst>
              </p:cNvPr>
              <p:cNvSpPr txBox="1"/>
              <p:nvPr/>
            </p:nvSpPr>
            <p:spPr>
              <a:xfrm>
                <a:off x="955668" y="39347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Solar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684" name="Agrupar 683">
            <a:extLst>
              <a:ext uri="{FF2B5EF4-FFF2-40B4-BE49-F238E27FC236}">
                <a16:creationId xmlns:a16="http://schemas.microsoft.com/office/drawing/2014/main" id="{B708C22C-4654-503D-2219-6ACDD3288C01}"/>
              </a:ext>
            </a:extLst>
          </p:cNvPr>
          <p:cNvGrpSpPr/>
          <p:nvPr/>
        </p:nvGrpSpPr>
        <p:grpSpPr>
          <a:xfrm>
            <a:off x="3159589" y="2327278"/>
            <a:ext cx="1622045" cy="1981263"/>
            <a:chOff x="2973611" y="2327278"/>
            <a:chExt cx="1622045" cy="1981263"/>
          </a:xfrm>
        </p:grpSpPr>
        <p:grpSp>
          <p:nvGrpSpPr>
            <p:cNvPr id="556" name="Agrupar 555">
              <a:extLst>
                <a:ext uri="{FF2B5EF4-FFF2-40B4-BE49-F238E27FC236}">
                  <a16:creationId xmlns:a16="http://schemas.microsoft.com/office/drawing/2014/main" id="{85551AE0-6D8A-35D7-6418-542359ED112E}"/>
                </a:ext>
              </a:extLst>
            </p:cNvPr>
            <p:cNvGrpSpPr/>
            <p:nvPr/>
          </p:nvGrpSpPr>
          <p:grpSpPr>
            <a:xfrm>
              <a:off x="2976876" y="2327278"/>
              <a:ext cx="1618780" cy="1762807"/>
              <a:chOff x="445523" y="1981198"/>
              <a:chExt cx="1618780" cy="1762807"/>
            </a:xfrm>
          </p:grpSpPr>
          <p:sp>
            <p:nvSpPr>
              <p:cNvPr id="557" name="Retângulo: Cantos Arredondados 3">
                <a:extLst>
                  <a:ext uri="{FF2B5EF4-FFF2-40B4-BE49-F238E27FC236}">
                    <a16:creationId xmlns:a16="http://schemas.microsoft.com/office/drawing/2014/main" id="{871ABF10-8399-3911-74C4-496A22440BD7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560" name="Retângulo: Cantos Arredondados 3">
                <a:extLst>
                  <a:ext uri="{FF2B5EF4-FFF2-40B4-BE49-F238E27FC236}">
                    <a16:creationId xmlns:a16="http://schemas.microsoft.com/office/drawing/2014/main" id="{50F550A9-381F-3B78-8ECE-90570405BF48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561" name="Imagem 560">
                <a:extLst>
                  <a:ext uri="{FF2B5EF4-FFF2-40B4-BE49-F238E27FC236}">
                    <a16:creationId xmlns:a16="http://schemas.microsoft.com/office/drawing/2014/main" id="{494240C2-C19B-6A56-1CE1-2BD74A7818A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562" name="CaixaDeTexto 561">
                <a:extLst>
                  <a:ext uri="{FF2B5EF4-FFF2-40B4-BE49-F238E27FC236}">
                    <a16:creationId xmlns:a16="http://schemas.microsoft.com/office/drawing/2014/main" id="{62DA4B21-D6CE-463F-346A-E325F63D6E01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Vendas</a:t>
                </a:r>
              </a:p>
            </p:txBody>
          </p:sp>
          <p:sp>
            <p:nvSpPr>
              <p:cNvPr id="563" name="CaixaDeTexto 562">
                <a:extLst>
                  <a:ext uri="{FF2B5EF4-FFF2-40B4-BE49-F238E27FC236}">
                    <a16:creationId xmlns:a16="http://schemas.microsoft.com/office/drawing/2014/main" id="{E2DECD5D-68AD-8876-D167-190622A08EF0}"/>
                  </a:ext>
                </a:extLst>
              </p:cNvPr>
              <p:cNvSpPr txBox="1"/>
              <p:nvPr/>
            </p:nvSpPr>
            <p:spPr>
              <a:xfrm>
                <a:off x="658675" y="2672496"/>
                <a:ext cx="1223034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Cadastrar dados cadastrais</a:t>
                </a:r>
                <a:endParaRPr lang="pt-BR" sz="1600" kern="1200" dirty="0">
                  <a:ln w="19050">
                    <a:noFill/>
                  </a:ln>
                  <a:solidFill>
                    <a:prstClr val="black"/>
                  </a:solidFill>
                  <a:latin typeface="AMX" pitchFamily="2" charset="0"/>
                </a:endParaRPr>
              </a:p>
            </p:txBody>
          </p:sp>
        </p:grpSp>
        <p:grpSp>
          <p:nvGrpSpPr>
            <p:cNvPr id="649" name="Agrupar 648">
              <a:extLst>
                <a:ext uri="{FF2B5EF4-FFF2-40B4-BE49-F238E27FC236}">
                  <a16:creationId xmlns:a16="http://schemas.microsoft.com/office/drawing/2014/main" id="{A1E84573-C2B4-0C33-6BCE-9874C3B9F624}"/>
                </a:ext>
              </a:extLst>
            </p:cNvPr>
            <p:cNvGrpSpPr/>
            <p:nvPr/>
          </p:nvGrpSpPr>
          <p:grpSpPr>
            <a:xfrm>
              <a:off x="2973611" y="3891203"/>
              <a:ext cx="1618780" cy="417338"/>
              <a:chOff x="838024" y="4054509"/>
              <a:chExt cx="1618780" cy="417338"/>
            </a:xfrm>
          </p:grpSpPr>
          <p:sp>
            <p:nvSpPr>
              <p:cNvPr id="646" name="Retângulo: Cantos Arredondados 3">
                <a:extLst>
                  <a:ext uri="{FF2B5EF4-FFF2-40B4-BE49-F238E27FC236}">
                    <a16:creationId xmlns:a16="http://schemas.microsoft.com/office/drawing/2014/main" id="{AA408A68-9C45-C1A0-3B5B-BA100FCB868D}"/>
                  </a:ext>
                </a:extLst>
              </p:cNvPr>
              <p:cNvSpPr/>
              <p:nvPr/>
            </p:nvSpPr>
            <p:spPr>
              <a:xfrm>
                <a:off x="838024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47" name="Imagem 646">
                <a:extLst>
                  <a:ext uri="{FF2B5EF4-FFF2-40B4-BE49-F238E27FC236}">
                    <a16:creationId xmlns:a16="http://schemas.microsoft.com/office/drawing/2014/main" id="{D68F264A-42CD-9A3B-AEA1-1B1302C5008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48" name="CaixaDeTexto 647">
                <a:extLst>
                  <a:ext uri="{FF2B5EF4-FFF2-40B4-BE49-F238E27FC236}">
                    <a16:creationId xmlns:a16="http://schemas.microsoft.com/office/drawing/2014/main" id="{B2F20F11-196E-2C52-AFB5-EC53FD16B9C6}"/>
                  </a:ext>
                </a:extLst>
              </p:cNvPr>
              <p:cNvSpPr txBox="1"/>
              <p:nvPr/>
            </p:nvSpPr>
            <p:spPr>
              <a:xfrm>
                <a:off x="1108068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Solar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685" name="Agrupar 684">
            <a:extLst>
              <a:ext uri="{FF2B5EF4-FFF2-40B4-BE49-F238E27FC236}">
                <a16:creationId xmlns:a16="http://schemas.microsoft.com/office/drawing/2014/main" id="{6B819330-A204-B835-0D5D-A7600ADD047E}"/>
              </a:ext>
            </a:extLst>
          </p:cNvPr>
          <p:cNvGrpSpPr/>
          <p:nvPr/>
        </p:nvGrpSpPr>
        <p:grpSpPr>
          <a:xfrm>
            <a:off x="5460682" y="2327278"/>
            <a:ext cx="1618780" cy="1995645"/>
            <a:chOff x="5274704" y="2327278"/>
            <a:chExt cx="1618780" cy="1995645"/>
          </a:xfrm>
        </p:grpSpPr>
        <p:grpSp>
          <p:nvGrpSpPr>
            <p:cNvPr id="564" name="Agrupar 563">
              <a:extLst>
                <a:ext uri="{FF2B5EF4-FFF2-40B4-BE49-F238E27FC236}">
                  <a16:creationId xmlns:a16="http://schemas.microsoft.com/office/drawing/2014/main" id="{792EE737-9E17-AD7D-D8F4-8E03F3D8FD4B}"/>
                </a:ext>
              </a:extLst>
            </p:cNvPr>
            <p:cNvGrpSpPr/>
            <p:nvPr/>
          </p:nvGrpSpPr>
          <p:grpSpPr>
            <a:xfrm>
              <a:off x="5274704" y="2327278"/>
              <a:ext cx="1618780" cy="1762807"/>
              <a:chOff x="445523" y="1981198"/>
              <a:chExt cx="1618780" cy="1762807"/>
            </a:xfrm>
          </p:grpSpPr>
          <p:sp>
            <p:nvSpPr>
              <p:cNvPr id="565" name="Retângulo: Cantos Arredondados 3">
                <a:extLst>
                  <a:ext uri="{FF2B5EF4-FFF2-40B4-BE49-F238E27FC236}">
                    <a16:creationId xmlns:a16="http://schemas.microsoft.com/office/drawing/2014/main" id="{F2B497C0-AEF0-29FE-F6A0-9274E246E5F6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566" name="Retângulo: Cantos Arredondados 3">
                <a:extLst>
                  <a:ext uri="{FF2B5EF4-FFF2-40B4-BE49-F238E27FC236}">
                    <a16:creationId xmlns:a16="http://schemas.microsoft.com/office/drawing/2014/main" id="{461D24A2-DAF5-721F-3952-6EFE402F6732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567" name="Imagem 566">
                <a:extLst>
                  <a:ext uri="{FF2B5EF4-FFF2-40B4-BE49-F238E27FC236}">
                    <a16:creationId xmlns:a16="http://schemas.microsoft.com/office/drawing/2014/main" id="{6EB291E5-07BA-632C-D836-80F6FA3679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568" name="CaixaDeTexto 567">
                <a:extLst>
                  <a:ext uri="{FF2B5EF4-FFF2-40B4-BE49-F238E27FC236}">
                    <a16:creationId xmlns:a16="http://schemas.microsoft.com/office/drawing/2014/main" id="{A5575657-C3D6-D52F-4352-D7A41ED55ACA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Vendas</a:t>
                </a:r>
              </a:p>
            </p:txBody>
          </p:sp>
          <p:sp>
            <p:nvSpPr>
              <p:cNvPr id="598" name="CaixaDeTexto 597">
                <a:extLst>
                  <a:ext uri="{FF2B5EF4-FFF2-40B4-BE49-F238E27FC236}">
                    <a16:creationId xmlns:a16="http://schemas.microsoft.com/office/drawing/2014/main" id="{558A111B-9709-2CCD-45EA-521FDC67B824}"/>
                  </a:ext>
                </a:extLst>
              </p:cNvPr>
              <p:cNvSpPr txBox="1"/>
              <p:nvPr/>
            </p:nvSpPr>
            <p:spPr>
              <a:xfrm>
                <a:off x="621603" y="2660139"/>
                <a:ext cx="1295511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Cadastrar informações do endereço</a:t>
                </a:r>
                <a:endParaRPr lang="pt-BR" sz="1600" kern="1200" dirty="0">
                  <a:ln w="19050">
                    <a:noFill/>
                  </a:ln>
                  <a:solidFill>
                    <a:prstClr val="black"/>
                  </a:solidFill>
                  <a:latin typeface="AMX" pitchFamily="2" charset="0"/>
                </a:endParaRPr>
              </a:p>
            </p:txBody>
          </p:sp>
        </p:grpSp>
        <p:grpSp>
          <p:nvGrpSpPr>
            <p:cNvPr id="651" name="Agrupar 650">
              <a:extLst>
                <a:ext uri="{FF2B5EF4-FFF2-40B4-BE49-F238E27FC236}">
                  <a16:creationId xmlns:a16="http://schemas.microsoft.com/office/drawing/2014/main" id="{5E09E3E2-30B1-27A4-1016-C0AD523E1AEA}"/>
                </a:ext>
              </a:extLst>
            </p:cNvPr>
            <p:cNvGrpSpPr/>
            <p:nvPr/>
          </p:nvGrpSpPr>
          <p:grpSpPr>
            <a:xfrm>
              <a:off x="5274704" y="3905585"/>
              <a:ext cx="1618780" cy="417338"/>
              <a:chOff x="674930" y="3902109"/>
              <a:chExt cx="1618780" cy="417338"/>
            </a:xfrm>
          </p:grpSpPr>
          <p:sp>
            <p:nvSpPr>
              <p:cNvPr id="652" name="Retângulo: Cantos Arredondados 3">
                <a:extLst>
                  <a:ext uri="{FF2B5EF4-FFF2-40B4-BE49-F238E27FC236}">
                    <a16:creationId xmlns:a16="http://schemas.microsoft.com/office/drawing/2014/main" id="{4E896F83-06F7-DEDD-63CA-B119CF896764}"/>
                  </a:ext>
                </a:extLst>
              </p:cNvPr>
              <p:cNvSpPr/>
              <p:nvPr/>
            </p:nvSpPr>
            <p:spPr>
              <a:xfrm>
                <a:off x="674930" y="39021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53" name="Imagem 652">
                <a:extLst>
                  <a:ext uri="{FF2B5EF4-FFF2-40B4-BE49-F238E27FC236}">
                    <a16:creationId xmlns:a16="http://schemas.microsoft.com/office/drawing/2014/main" id="{90CB689B-F576-DAE7-030B-B7A570FC640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67170" y="39623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54" name="CaixaDeTexto 653">
                <a:extLst>
                  <a:ext uri="{FF2B5EF4-FFF2-40B4-BE49-F238E27FC236}">
                    <a16:creationId xmlns:a16="http://schemas.microsoft.com/office/drawing/2014/main" id="{1B0DB1F8-31A3-BD7C-2834-0A7EA7CB73F1}"/>
                  </a:ext>
                </a:extLst>
              </p:cNvPr>
              <p:cNvSpPr txBox="1"/>
              <p:nvPr/>
            </p:nvSpPr>
            <p:spPr>
              <a:xfrm>
                <a:off x="955668" y="39347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Solar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686" name="Agrupar 685">
            <a:extLst>
              <a:ext uri="{FF2B5EF4-FFF2-40B4-BE49-F238E27FC236}">
                <a16:creationId xmlns:a16="http://schemas.microsoft.com/office/drawing/2014/main" id="{6636BE11-40F4-F805-BCA2-056A398E7385}"/>
              </a:ext>
            </a:extLst>
          </p:cNvPr>
          <p:cNvGrpSpPr/>
          <p:nvPr/>
        </p:nvGrpSpPr>
        <p:grpSpPr>
          <a:xfrm>
            <a:off x="7748669" y="2327278"/>
            <a:ext cx="1628621" cy="1984739"/>
            <a:chOff x="7562691" y="2327278"/>
            <a:chExt cx="1628621" cy="1984739"/>
          </a:xfrm>
        </p:grpSpPr>
        <p:grpSp>
          <p:nvGrpSpPr>
            <p:cNvPr id="599" name="Agrupar 598">
              <a:extLst>
                <a:ext uri="{FF2B5EF4-FFF2-40B4-BE49-F238E27FC236}">
                  <a16:creationId xmlns:a16="http://schemas.microsoft.com/office/drawing/2014/main" id="{30E22570-7DA6-FA26-68A9-B8D6964DB9D5}"/>
                </a:ext>
              </a:extLst>
            </p:cNvPr>
            <p:cNvGrpSpPr/>
            <p:nvPr/>
          </p:nvGrpSpPr>
          <p:grpSpPr>
            <a:xfrm>
              <a:off x="7572532" y="2327278"/>
              <a:ext cx="1618780" cy="1762807"/>
              <a:chOff x="445523" y="1981198"/>
              <a:chExt cx="1618780" cy="1762807"/>
            </a:xfrm>
          </p:grpSpPr>
          <p:sp>
            <p:nvSpPr>
              <p:cNvPr id="600" name="Retângulo: Cantos Arredondados 3">
                <a:extLst>
                  <a:ext uri="{FF2B5EF4-FFF2-40B4-BE49-F238E27FC236}">
                    <a16:creationId xmlns:a16="http://schemas.microsoft.com/office/drawing/2014/main" id="{923F539A-91B8-EC92-E77C-FBF1B1E6F72A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01" name="Retângulo: Cantos Arredondados 3">
                <a:extLst>
                  <a:ext uri="{FF2B5EF4-FFF2-40B4-BE49-F238E27FC236}">
                    <a16:creationId xmlns:a16="http://schemas.microsoft.com/office/drawing/2014/main" id="{812DADCE-48CB-96C5-B148-37DD0833AF0E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02" name="Imagem 601">
                <a:extLst>
                  <a:ext uri="{FF2B5EF4-FFF2-40B4-BE49-F238E27FC236}">
                    <a16:creationId xmlns:a16="http://schemas.microsoft.com/office/drawing/2014/main" id="{0EE3C3DF-5284-B97A-7046-E9D215FE789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603" name="CaixaDeTexto 602">
                <a:extLst>
                  <a:ext uri="{FF2B5EF4-FFF2-40B4-BE49-F238E27FC236}">
                    <a16:creationId xmlns:a16="http://schemas.microsoft.com/office/drawing/2014/main" id="{C15274E2-D343-226C-6D5B-853146CC757E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Vendas</a:t>
                </a:r>
              </a:p>
            </p:txBody>
          </p:sp>
          <p:sp>
            <p:nvSpPr>
              <p:cNvPr id="604" name="CaixaDeTexto 603">
                <a:extLst>
                  <a:ext uri="{FF2B5EF4-FFF2-40B4-BE49-F238E27FC236}">
                    <a16:creationId xmlns:a16="http://schemas.microsoft.com/office/drawing/2014/main" id="{89D0F6B4-18DF-10D3-A269-C3C621AA9DB4}"/>
                  </a:ext>
                </a:extLst>
              </p:cNvPr>
              <p:cNvSpPr txBox="1"/>
              <p:nvPr/>
            </p:nvSpPr>
            <p:spPr>
              <a:xfrm>
                <a:off x="484626" y="2672496"/>
                <a:ext cx="1520576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ln w="19050">
                      <a:noFill/>
                    </a:ln>
                    <a:solidFill>
                      <a:prstClr val="black"/>
                    </a:solidFill>
                    <a:latin typeface="AMX" pitchFamily="2" charset="0"/>
                  </a:rPr>
                  <a:t>Consultar </a:t>
                </a:r>
                <a:br>
                  <a:rPr lang="pt-BR" sz="1600" kern="1200" dirty="0">
                    <a:ln w="19050">
                      <a:noFill/>
                    </a:ln>
                    <a:solidFill>
                      <a:prstClr val="black"/>
                    </a:solidFill>
                    <a:latin typeface="AMX" pitchFamily="2" charset="0"/>
                  </a:rPr>
                </a:br>
                <a:r>
                  <a:rPr lang="pt-BR" sz="1600" kern="1200" dirty="0" err="1">
                    <a:ln w="19050">
                      <a:noFill/>
                    </a:ln>
                    <a:solidFill>
                      <a:prstClr val="black"/>
                    </a:solidFill>
                    <a:latin typeface="AMX" pitchFamily="2" charset="0"/>
                  </a:rPr>
                  <a:t>pré</a:t>
                </a:r>
                <a:r>
                  <a:rPr lang="pt-BR" sz="1600" kern="1200" dirty="0">
                    <a:ln w="19050">
                      <a:noFill/>
                    </a:ln>
                    <a:solidFill>
                      <a:prstClr val="black"/>
                    </a:solidFill>
                    <a:latin typeface="AMX" pitchFamily="2" charset="0"/>
                  </a:rPr>
                  <a:t>-checagem crédito</a:t>
                </a:r>
              </a:p>
            </p:txBody>
          </p:sp>
        </p:grpSp>
        <p:grpSp>
          <p:nvGrpSpPr>
            <p:cNvPr id="655" name="Agrupar 654">
              <a:extLst>
                <a:ext uri="{FF2B5EF4-FFF2-40B4-BE49-F238E27FC236}">
                  <a16:creationId xmlns:a16="http://schemas.microsoft.com/office/drawing/2014/main" id="{1176B375-FE1D-A567-08D0-9E907514AED2}"/>
                </a:ext>
              </a:extLst>
            </p:cNvPr>
            <p:cNvGrpSpPr/>
            <p:nvPr/>
          </p:nvGrpSpPr>
          <p:grpSpPr>
            <a:xfrm>
              <a:off x="7562691" y="3894679"/>
              <a:ext cx="1618780" cy="417338"/>
              <a:chOff x="827330" y="4054509"/>
              <a:chExt cx="1618780" cy="417338"/>
            </a:xfrm>
          </p:grpSpPr>
          <p:sp>
            <p:nvSpPr>
              <p:cNvPr id="656" name="Retângulo: Cantos Arredondados 3">
                <a:extLst>
                  <a:ext uri="{FF2B5EF4-FFF2-40B4-BE49-F238E27FC236}">
                    <a16:creationId xmlns:a16="http://schemas.microsoft.com/office/drawing/2014/main" id="{C0181D55-1807-2BB7-14BA-12EC59D945AB}"/>
                  </a:ext>
                </a:extLst>
              </p:cNvPr>
              <p:cNvSpPr/>
              <p:nvPr/>
            </p:nvSpPr>
            <p:spPr>
              <a:xfrm>
                <a:off x="827330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57" name="Imagem 656">
                <a:extLst>
                  <a:ext uri="{FF2B5EF4-FFF2-40B4-BE49-F238E27FC236}">
                    <a16:creationId xmlns:a16="http://schemas.microsoft.com/office/drawing/2014/main" id="{7BBCE23C-697E-5954-3D28-E695BE78407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58" name="CaixaDeTexto 657">
                <a:extLst>
                  <a:ext uri="{FF2B5EF4-FFF2-40B4-BE49-F238E27FC236}">
                    <a16:creationId xmlns:a16="http://schemas.microsoft.com/office/drawing/2014/main" id="{7422DF0C-3D5B-E8A1-27DB-5EBC1D7231DA}"/>
                  </a:ext>
                </a:extLst>
              </p:cNvPr>
              <p:cNvSpPr txBox="1"/>
              <p:nvPr/>
            </p:nvSpPr>
            <p:spPr>
              <a:xfrm>
                <a:off x="1108068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Solar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688" name="Agrupar 687">
            <a:extLst>
              <a:ext uri="{FF2B5EF4-FFF2-40B4-BE49-F238E27FC236}">
                <a16:creationId xmlns:a16="http://schemas.microsoft.com/office/drawing/2014/main" id="{1AFA767E-B6CF-1991-629D-EBDACB2E7C38}"/>
              </a:ext>
            </a:extLst>
          </p:cNvPr>
          <p:cNvGrpSpPr/>
          <p:nvPr/>
        </p:nvGrpSpPr>
        <p:grpSpPr>
          <a:xfrm>
            <a:off x="869142" y="4715479"/>
            <a:ext cx="1618780" cy="1957885"/>
            <a:chOff x="683164" y="4542481"/>
            <a:chExt cx="1618780" cy="1957885"/>
          </a:xfrm>
        </p:grpSpPr>
        <p:grpSp>
          <p:nvGrpSpPr>
            <p:cNvPr id="613" name="Agrupar 612">
              <a:extLst>
                <a:ext uri="{FF2B5EF4-FFF2-40B4-BE49-F238E27FC236}">
                  <a16:creationId xmlns:a16="http://schemas.microsoft.com/office/drawing/2014/main" id="{6ED9ACD4-80CD-16ED-D04C-01A2E416B86A}"/>
                </a:ext>
              </a:extLst>
            </p:cNvPr>
            <p:cNvGrpSpPr/>
            <p:nvPr/>
          </p:nvGrpSpPr>
          <p:grpSpPr>
            <a:xfrm>
              <a:off x="683164" y="4542481"/>
              <a:ext cx="1618780" cy="1623457"/>
              <a:chOff x="445523" y="1981198"/>
              <a:chExt cx="1618780" cy="1623457"/>
            </a:xfrm>
          </p:grpSpPr>
          <p:sp>
            <p:nvSpPr>
              <p:cNvPr id="614" name="Retângulo: Cantos Arredondados 3">
                <a:extLst>
                  <a:ext uri="{FF2B5EF4-FFF2-40B4-BE49-F238E27FC236}">
                    <a16:creationId xmlns:a16="http://schemas.microsoft.com/office/drawing/2014/main" id="{185F20F4-BC68-B62B-C947-C70EE7A0975D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60663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15" name="Retângulo: Cantos Arredondados 3">
                <a:extLst>
                  <a:ext uri="{FF2B5EF4-FFF2-40B4-BE49-F238E27FC236}">
                    <a16:creationId xmlns:a16="http://schemas.microsoft.com/office/drawing/2014/main" id="{007ABA78-D845-2C10-B455-E268F2075E3D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16" name="Imagem 615">
                <a:extLst>
                  <a:ext uri="{FF2B5EF4-FFF2-40B4-BE49-F238E27FC236}">
                    <a16:creationId xmlns:a16="http://schemas.microsoft.com/office/drawing/2014/main" id="{505D055B-B632-2398-7525-953F3D1CE7D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617" name="CaixaDeTexto 616">
                <a:extLst>
                  <a:ext uri="{FF2B5EF4-FFF2-40B4-BE49-F238E27FC236}">
                    <a16:creationId xmlns:a16="http://schemas.microsoft.com/office/drawing/2014/main" id="{53FDC9C5-6582-191B-D51E-B4F3BD91B74F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Vendas</a:t>
                </a:r>
              </a:p>
            </p:txBody>
          </p:sp>
          <p:sp>
            <p:nvSpPr>
              <p:cNvPr id="618" name="CaixaDeTexto 617">
                <a:extLst>
                  <a:ext uri="{FF2B5EF4-FFF2-40B4-BE49-F238E27FC236}">
                    <a16:creationId xmlns:a16="http://schemas.microsoft.com/office/drawing/2014/main" id="{7809E660-E95D-F9BA-FD74-B3E0425987C2}"/>
                  </a:ext>
                </a:extLst>
              </p:cNvPr>
              <p:cNvSpPr txBox="1"/>
              <p:nvPr/>
            </p:nvSpPr>
            <p:spPr>
              <a:xfrm>
                <a:off x="646318" y="2684853"/>
                <a:ext cx="1223034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Cadastrar Serviços adicionais</a:t>
                </a:r>
              </a:p>
            </p:txBody>
          </p:sp>
        </p:grpSp>
        <p:grpSp>
          <p:nvGrpSpPr>
            <p:cNvPr id="659" name="Agrupar 658">
              <a:extLst>
                <a:ext uri="{FF2B5EF4-FFF2-40B4-BE49-F238E27FC236}">
                  <a16:creationId xmlns:a16="http://schemas.microsoft.com/office/drawing/2014/main" id="{5BA6912B-ABB3-B864-A350-A443E0C93D71}"/>
                </a:ext>
              </a:extLst>
            </p:cNvPr>
            <p:cNvGrpSpPr/>
            <p:nvPr/>
          </p:nvGrpSpPr>
          <p:grpSpPr>
            <a:xfrm>
              <a:off x="683164" y="6083028"/>
              <a:ext cx="1618780" cy="417338"/>
              <a:chOff x="674930" y="3902109"/>
              <a:chExt cx="1618780" cy="417338"/>
            </a:xfrm>
          </p:grpSpPr>
          <p:sp>
            <p:nvSpPr>
              <p:cNvPr id="660" name="Retângulo: Cantos Arredondados 3">
                <a:extLst>
                  <a:ext uri="{FF2B5EF4-FFF2-40B4-BE49-F238E27FC236}">
                    <a16:creationId xmlns:a16="http://schemas.microsoft.com/office/drawing/2014/main" id="{C2BC8F28-6396-9AD2-38ED-4A948CEE2B17}"/>
                  </a:ext>
                </a:extLst>
              </p:cNvPr>
              <p:cNvSpPr/>
              <p:nvPr/>
            </p:nvSpPr>
            <p:spPr>
              <a:xfrm>
                <a:off x="674930" y="39021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61" name="Imagem 660">
                <a:extLst>
                  <a:ext uri="{FF2B5EF4-FFF2-40B4-BE49-F238E27FC236}">
                    <a16:creationId xmlns:a16="http://schemas.microsoft.com/office/drawing/2014/main" id="{335564EC-8A6C-BD02-B5D8-EF1EBFD6721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67170" y="39623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62" name="CaixaDeTexto 661">
                <a:extLst>
                  <a:ext uri="{FF2B5EF4-FFF2-40B4-BE49-F238E27FC236}">
                    <a16:creationId xmlns:a16="http://schemas.microsoft.com/office/drawing/2014/main" id="{853B1524-A1AB-5518-8053-E98589F0E685}"/>
                  </a:ext>
                </a:extLst>
              </p:cNvPr>
              <p:cNvSpPr txBox="1"/>
              <p:nvPr/>
            </p:nvSpPr>
            <p:spPr>
              <a:xfrm>
                <a:off x="955668" y="39347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Solar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689" name="Agrupar 688">
            <a:extLst>
              <a:ext uri="{FF2B5EF4-FFF2-40B4-BE49-F238E27FC236}">
                <a16:creationId xmlns:a16="http://schemas.microsoft.com/office/drawing/2014/main" id="{C427ABDA-73D8-003E-D63E-77DF136DF575}"/>
              </a:ext>
            </a:extLst>
          </p:cNvPr>
          <p:cNvGrpSpPr/>
          <p:nvPr/>
        </p:nvGrpSpPr>
        <p:grpSpPr>
          <a:xfrm>
            <a:off x="3157129" y="4703901"/>
            <a:ext cx="1628621" cy="1958557"/>
            <a:chOff x="2971151" y="4530903"/>
            <a:chExt cx="1628621" cy="1958557"/>
          </a:xfrm>
        </p:grpSpPr>
        <p:grpSp>
          <p:nvGrpSpPr>
            <p:cNvPr id="619" name="Agrupar 618">
              <a:extLst>
                <a:ext uri="{FF2B5EF4-FFF2-40B4-BE49-F238E27FC236}">
                  <a16:creationId xmlns:a16="http://schemas.microsoft.com/office/drawing/2014/main" id="{F987E177-8B05-F2C9-D077-CB852CDA759D}"/>
                </a:ext>
              </a:extLst>
            </p:cNvPr>
            <p:cNvGrpSpPr/>
            <p:nvPr/>
          </p:nvGrpSpPr>
          <p:grpSpPr>
            <a:xfrm>
              <a:off x="2980992" y="4530903"/>
              <a:ext cx="1618780" cy="1635035"/>
              <a:chOff x="445523" y="1981198"/>
              <a:chExt cx="1618780" cy="1635035"/>
            </a:xfrm>
          </p:grpSpPr>
          <p:sp>
            <p:nvSpPr>
              <p:cNvPr id="620" name="Retângulo: Cantos Arredondados 3">
                <a:extLst>
                  <a:ext uri="{FF2B5EF4-FFF2-40B4-BE49-F238E27FC236}">
                    <a16:creationId xmlns:a16="http://schemas.microsoft.com/office/drawing/2014/main" id="{B12F4364-D5C5-257C-566A-F753D2E658C9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618210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21" name="Retângulo: Cantos Arredondados 3">
                <a:extLst>
                  <a:ext uri="{FF2B5EF4-FFF2-40B4-BE49-F238E27FC236}">
                    <a16:creationId xmlns:a16="http://schemas.microsoft.com/office/drawing/2014/main" id="{417E2B8B-D919-47C6-6A9A-54E6BAC369BB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22" name="Imagem 621">
                <a:extLst>
                  <a:ext uri="{FF2B5EF4-FFF2-40B4-BE49-F238E27FC236}">
                    <a16:creationId xmlns:a16="http://schemas.microsoft.com/office/drawing/2014/main" id="{32427AF7-31FD-65C2-F465-FFBBCAB6F84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623" name="CaixaDeTexto 622">
                <a:extLst>
                  <a:ext uri="{FF2B5EF4-FFF2-40B4-BE49-F238E27FC236}">
                    <a16:creationId xmlns:a16="http://schemas.microsoft.com/office/drawing/2014/main" id="{765108D8-BDFA-0CD9-33E0-3F9901C88FEF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Vendas</a:t>
                </a:r>
              </a:p>
            </p:txBody>
          </p:sp>
          <p:sp>
            <p:nvSpPr>
              <p:cNvPr id="624" name="CaixaDeTexto 623">
                <a:extLst>
                  <a:ext uri="{FF2B5EF4-FFF2-40B4-BE49-F238E27FC236}">
                    <a16:creationId xmlns:a16="http://schemas.microsoft.com/office/drawing/2014/main" id="{9D9CA0C4-F824-07F6-E410-8F80A5AE443F}"/>
                  </a:ext>
                </a:extLst>
              </p:cNvPr>
              <p:cNvSpPr txBox="1"/>
              <p:nvPr/>
            </p:nvSpPr>
            <p:spPr>
              <a:xfrm>
                <a:off x="658675" y="2672496"/>
                <a:ext cx="1223034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Realizar o envio da biometria</a:t>
                </a:r>
              </a:p>
            </p:txBody>
          </p:sp>
        </p:grpSp>
        <p:grpSp>
          <p:nvGrpSpPr>
            <p:cNvPr id="663" name="Agrupar 662">
              <a:extLst>
                <a:ext uri="{FF2B5EF4-FFF2-40B4-BE49-F238E27FC236}">
                  <a16:creationId xmlns:a16="http://schemas.microsoft.com/office/drawing/2014/main" id="{89D93842-FCC6-AD45-DA9E-D04BB50F8884}"/>
                </a:ext>
              </a:extLst>
            </p:cNvPr>
            <p:cNvGrpSpPr/>
            <p:nvPr/>
          </p:nvGrpSpPr>
          <p:grpSpPr>
            <a:xfrm>
              <a:off x="2971151" y="6072122"/>
              <a:ext cx="1618780" cy="417338"/>
              <a:chOff x="827330" y="4054509"/>
              <a:chExt cx="1618780" cy="417338"/>
            </a:xfrm>
          </p:grpSpPr>
          <p:sp>
            <p:nvSpPr>
              <p:cNvPr id="664" name="Retângulo: Cantos Arredondados 3">
                <a:extLst>
                  <a:ext uri="{FF2B5EF4-FFF2-40B4-BE49-F238E27FC236}">
                    <a16:creationId xmlns:a16="http://schemas.microsoft.com/office/drawing/2014/main" id="{E252AE93-BEF2-A31D-52AC-325716D2FA56}"/>
                  </a:ext>
                </a:extLst>
              </p:cNvPr>
              <p:cNvSpPr/>
              <p:nvPr/>
            </p:nvSpPr>
            <p:spPr>
              <a:xfrm>
                <a:off x="827330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65" name="Imagem 664">
                <a:extLst>
                  <a:ext uri="{FF2B5EF4-FFF2-40B4-BE49-F238E27FC236}">
                    <a16:creationId xmlns:a16="http://schemas.microsoft.com/office/drawing/2014/main" id="{7E16EF10-CF27-FDEB-990A-DB646F25AED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66" name="CaixaDeTexto 665">
                <a:extLst>
                  <a:ext uri="{FF2B5EF4-FFF2-40B4-BE49-F238E27FC236}">
                    <a16:creationId xmlns:a16="http://schemas.microsoft.com/office/drawing/2014/main" id="{35A69B7D-D3A9-5242-16BA-850EA571F756}"/>
                  </a:ext>
                </a:extLst>
              </p:cNvPr>
              <p:cNvSpPr txBox="1"/>
              <p:nvPr/>
            </p:nvSpPr>
            <p:spPr>
              <a:xfrm>
                <a:off x="1108068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Solar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690" name="Agrupar 689">
            <a:extLst>
              <a:ext uri="{FF2B5EF4-FFF2-40B4-BE49-F238E27FC236}">
                <a16:creationId xmlns:a16="http://schemas.microsoft.com/office/drawing/2014/main" id="{2B540E69-7553-3CC9-3AA5-BD936C816B84}"/>
              </a:ext>
            </a:extLst>
          </p:cNvPr>
          <p:cNvGrpSpPr/>
          <p:nvPr/>
        </p:nvGrpSpPr>
        <p:grpSpPr>
          <a:xfrm>
            <a:off x="5464798" y="4703901"/>
            <a:ext cx="1622898" cy="1972939"/>
            <a:chOff x="5278820" y="4530903"/>
            <a:chExt cx="1622898" cy="1972939"/>
          </a:xfrm>
        </p:grpSpPr>
        <p:grpSp>
          <p:nvGrpSpPr>
            <p:cNvPr id="625" name="Agrupar 624">
              <a:extLst>
                <a:ext uri="{FF2B5EF4-FFF2-40B4-BE49-F238E27FC236}">
                  <a16:creationId xmlns:a16="http://schemas.microsoft.com/office/drawing/2014/main" id="{8A51D83E-DDE2-7F0C-52E2-6FC1B1AC2F24}"/>
                </a:ext>
              </a:extLst>
            </p:cNvPr>
            <p:cNvGrpSpPr/>
            <p:nvPr/>
          </p:nvGrpSpPr>
          <p:grpSpPr>
            <a:xfrm>
              <a:off x="5278820" y="4530903"/>
              <a:ext cx="1618780" cy="1757725"/>
              <a:chOff x="445523" y="1981198"/>
              <a:chExt cx="1618780" cy="1757725"/>
            </a:xfrm>
          </p:grpSpPr>
          <p:sp>
            <p:nvSpPr>
              <p:cNvPr id="626" name="Retângulo: Cantos Arredondados 3">
                <a:extLst>
                  <a:ext uri="{FF2B5EF4-FFF2-40B4-BE49-F238E27FC236}">
                    <a16:creationId xmlns:a16="http://schemas.microsoft.com/office/drawing/2014/main" id="{173B06C2-7435-1C4C-2ED8-681C4797631C}"/>
                  </a:ext>
                </a:extLst>
              </p:cNvPr>
              <p:cNvSpPr/>
              <p:nvPr/>
            </p:nvSpPr>
            <p:spPr>
              <a:xfrm>
                <a:off x="445523" y="1998022"/>
                <a:ext cx="1618780" cy="1740901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27" name="Retângulo: Cantos Arredondados 3">
                <a:extLst>
                  <a:ext uri="{FF2B5EF4-FFF2-40B4-BE49-F238E27FC236}">
                    <a16:creationId xmlns:a16="http://schemas.microsoft.com/office/drawing/2014/main" id="{63DB57CA-5F32-D340-148F-A2EDD9B52A20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28" name="Imagem 627">
                <a:extLst>
                  <a:ext uri="{FF2B5EF4-FFF2-40B4-BE49-F238E27FC236}">
                    <a16:creationId xmlns:a16="http://schemas.microsoft.com/office/drawing/2014/main" id="{0F8E9C5C-E067-EBA7-4EB0-2D08AD0DF90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18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629" name="CaixaDeTexto 628">
                <a:extLst>
                  <a:ext uri="{FF2B5EF4-FFF2-40B4-BE49-F238E27FC236}">
                    <a16:creationId xmlns:a16="http://schemas.microsoft.com/office/drawing/2014/main" id="{C3D80A46-1D2F-D36B-4305-51E955390910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Vendas</a:t>
                </a:r>
              </a:p>
            </p:txBody>
          </p:sp>
          <p:sp>
            <p:nvSpPr>
              <p:cNvPr id="630" name="CaixaDeTexto 629">
                <a:extLst>
                  <a:ext uri="{FF2B5EF4-FFF2-40B4-BE49-F238E27FC236}">
                    <a16:creationId xmlns:a16="http://schemas.microsoft.com/office/drawing/2014/main" id="{DC652F6D-2891-2132-F436-2BBF254039DE}"/>
                  </a:ext>
                </a:extLst>
              </p:cNvPr>
              <p:cNvSpPr txBox="1"/>
              <p:nvPr/>
            </p:nvSpPr>
            <p:spPr>
              <a:xfrm>
                <a:off x="658675" y="2660139"/>
                <a:ext cx="1223034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Selecionar método de cobrança</a:t>
                </a:r>
              </a:p>
            </p:txBody>
          </p:sp>
        </p:grpSp>
        <p:grpSp>
          <p:nvGrpSpPr>
            <p:cNvPr id="667" name="Agrupar 666">
              <a:extLst>
                <a:ext uri="{FF2B5EF4-FFF2-40B4-BE49-F238E27FC236}">
                  <a16:creationId xmlns:a16="http://schemas.microsoft.com/office/drawing/2014/main" id="{68473ED3-4313-1E41-CA69-53F7DA4AE7AE}"/>
                </a:ext>
              </a:extLst>
            </p:cNvPr>
            <p:cNvGrpSpPr/>
            <p:nvPr/>
          </p:nvGrpSpPr>
          <p:grpSpPr>
            <a:xfrm>
              <a:off x="5282938" y="6086504"/>
              <a:ext cx="1618780" cy="417338"/>
              <a:chOff x="674930" y="3902109"/>
              <a:chExt cx="1618780" cy="417338"/>
            </a:xfrm>
          </p:grpSpPr>
          <p:sp>
            <p:nvSpPr>
              <p:cNvPr id="668" name="Retângulo: Cantos Arredondados 3">
                <a:extLst>
                  <a:ext uri="{FF2B5EF4-FFF2-40B4-BE49-F238E27FC236}">
                    <a16:creationId xmlns:a16="http://schemas.microsoft.com/office/drawing/2014/main" id="{E530C450-1B9D-408E-FF17-AEC2C923772C}"/>
                  </a:ext>
                </a:extLst>
              </p:cNvPr>
              <p:cNvSpPr/>
              <p:nvPr/>
            </p:nvSpPr>
            <p:spPr>
              <a:xfrm>
                <a:off x="674930" y="39021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69" name="Imagem 668">
                <a:extLst>
                  <a:ext uri="{FF2B5EF4-FFF2-40B4-BE49-F238E27FC236}">
                    <a16:creationId xmlns:a16="http://schemas.microsoft.com/office/drawing/2014/main" id="{EA458475-6183-005C-9B8D-175E8576F39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67170" y="39623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70" name="CaixaDeTexto 669">
                <a:extLst>
                  <a:ext uri="{FF2B5EF4-FFF2-40B4-BE49-F238E27FC236}">
                    <a16:creationId xmlns:a16="http://schemas.microsoft.com/office/drawing/2014/main" id="{6D3C531C-C255-7D9A-1EB9-CBF602B03AEE}"/>
                  </a:ext>
                </a:extLst>
              </p:cNvPr>
              <p:cNvSpPr txBox="1"/>
              <p:nvPr/>
            </p:nvSpPr>
            <p:spPr>
              <a:xfrm>
                <a:off x="955668" y="39347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Solar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sp>
        <p:nvSpPr>
          <p:cNvPr id="733" name="Retângulo 732">
            <a:extLst>
              <a:ext uri="{FF2B5EF4-FFF2-40B4-BE49-F238E27FC236}">
                <a16:creationId xmlns:a16="http://schemas.microsoft.com/office/drawing/2014/main" id="{C9F15153-1057-7FEE-B018-F4BC83D7F448}"/>
              </a:ext>
            </a:extLst>
          </p:cNvPr>
          <p:cNvSpPr/>
          <p:nvPr/>
        </p:nvSpPr>
        <p:spPr>
          <a:xfrm>
            <a:off x="10140593" y="2958957"/>
            <a:ext cx="1520576" cy="9041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691" name="Agrupar 690">
            <a:extLst>
              <a:ext uri="{FF2B5EF4-FFF2-40B4-BE49-F238E27FC236}">
                <a16:creationId xmlns:a16="http://schemas.microsoft.com/office/drawing/2014/main" id="{800AC5E5-53E4-0F4B-525A-E89D5E4F6CF3}"/>
              </a:ext>
            </a:extLst>
          </p:cNvPr>
          <p:cNvGrpSpPr/>
          <p:nvPr/>
        </p:nvGrpSpPr>
        <p:grpSpPr>
          <a:xfrm>
            <a:off x="7756903" y="4703901"/>
            <a:ext cx="1624503" cy="1962033"/>
            <a:chOff x="7570925" y="4530903"/>
            <a:chExt cx="1624503" cy="1962033"/>
          </a:xfrm>
        </p:grpSpPr>
        <p:grpSp>
          <p:nvGrpSpPr>
            <p:cNvPr id="631" name="Agrupar 630">
              <a:extLst>
                <a:ext uri="{FF2B5EF4-FFF2-40B4-BE49-F238E27FC236}">
                  <a16:creationId xmlns:a16="http://schemas.microsoft.com/office/drawing/2014/main" id="{4DCF2F90-C49E-14EF-73DB-E6EC9F498076}"/>
                </a:ext>
              </a:extLst>
            </p:cNvPr>
            <p:cNvGrpSpPr/>
            <p:nvPr/>
          </p:nvGrpSpPr>
          <p:grpSpPr>
            <a:xfrm>
              <a:off x="7576648" y="4530903"/>
              <a:ext cx="1618780" cy="1757725"/>
              <a:chOff x="445523" y="1981198"/>
              <a:chExt cx="1618780" cy="1757725"/>
            </a:xfrm>
          </p:grpSpPr>
          <p:sp>
            <p:nvSpPr>
              <p:cNvPr id="632" name="Retângulo: Cantos Arredondados 3">
                <a:extLst>
                  <a:ext uri="{FF2B5EF4-FFF2-40B4-BE49-F238E27FC236}">
                    <a16:creationId xmlns:a16="http://schemas.microsoft.com/office/drawing/2014/main" id="{2CE03E94-B36C-C360-21EE-440C4241D375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0900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33" name="Retângulo: Cantos Arredondados 3">
                <a:extLst>
                  <a:ext uri="{FF2B5EF4-FFF2-40B4-BE49-F238E27FC236}">
                    <a16:creationId xmlns:a16="http://schemas.microsoft.com/office/drawing/2014/main" id="{9D59F839-79B9-921A-8F9A-5D5180B2388B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34" name="Imagem 633">
                <a:extLst>
                  <a:ext uri="{FF2B5EF4-FFF2-40B4-BE49-F238E27FC236}">
                    <a16:creationId xmlns:a16="http://schemas.microsoft.com/office/drawing/2014/main" id="{03F7F8C3-75A7-5E17-F934-A9E67740314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20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635" name="CaixaDeTexto 634">
                <a:extLst>
                  <a:ext uri="{FF2B5EF4-FFF2-40B4-BE49-F238E27FC236}">
                    <a16:creationId xmlns:a16="http://schemas.microsoft.com/office/drawing/2014/main" id="{0B2EA856-9997-8B5B-EB8D-84BE7917D4BE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Vendas</a:t>
                </a:r>
              </a:p>
            </p:txBody>
          </p:sp>
          <p:sp>
            <p:nvSpPr>
              <p:cNvPr id="636" name="CaixaDeTexto 635">
                <a:extLst>
                  <a:ext uri="{FF2B5EF4-FFF2-40B4-BE49-F238E27FC236}">
                    <a16:creationId xmlns:a16="http://schemas.microsoft.com/office/drawing/2014/main" id="{49E73A97-57FC-90AE-47E8-6C8632601908}"/>
                  </a:ext>
                </a:extLst>
              </p:cNvPr>
              <p:cNvSpPr txBox="1"/>
              <p:nvPr/>
            </p:nvSpPr>
            <p:spPr>
              <a:xfrm>
                <a:off x="658675" y="2672496"/>
                <a:ext cx="1223034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Selecionar forma de pagamento</a:t>
                </a:r>
              </a:p>
            </p:txBody>
          </p:sp>
        </p:grpSp>
        <p:grpSp>
          <p:nvGrpSpPr>
            <p:cNvPr id="671" name="Agrupar 670">
              <a:extLst>
                <a:ext uri="{FF2B5EF4-FFF2-40B4-BE49-F238E27FC236}">
                  <a16:creationId xmlns:a16="http://schemas.microsoft.com/office/drawing/2014/main" id="{09CFE0C0-86C6-9FC3-945A-C0FE5BE99747}"/>
                </a:ext>
              </a:extLst>
            </p:cNvPr>
            <p:cNvGrpSpPr/>
            <p:nvPr/>
          </p:nvGrpSpPr>
          <p:grpSpPr>
            <a:xfrm>
              <a:off x="7570925" y="6075598"/>
              <a:ext cx="1618780" cy="417338"/>
              <a:chOff x="827330" y="4054509"/>
              <a:chExt cx="1618780" cy="417338"/>
            </a:xfrm>
          </p:grpSpPr>
          <p:sp>
            <p:nvSpPr>
              <p:cNvPr id="672" name="Retângulo: Cantos Arredondados 3">
                <a:extLst>
                  <a:ext uri="{FF2B5EF4-FFF2-40B4-BE49-F238E27FC236}">
                    <a16:creationId xmlns:a16="http://schemas.microsoft.com/office/drawing/2014/main" id="{0760C8CC-7981-9E34-028B-E976F83302ED}"/>
                  </a:ext>
                </a:extLst>
              </p:cNvPr>
              <p:cNvSpPr/>
              <p:nvPr/>
            </p:nvSpPr>
            <p:spPr>
              <a:xfrm>
                <a:off x="827330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73" name="Imagem 672">
                <a:extLst>
                  <a:ext uri="{FF2B5EF4-FFF2-40B4-BE49-F238E27FC236}">
                    <a16:creationId xmlns:a16="http://schemas.microsoft.com/office/drawing/2014/main" id="{21BF61D4-F50C-A5FD-9CAC-23C4B676C21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1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74" name="CaixaDeTexto 673">
                <a:extLst>
                  <a:ext uri="{FF2B5EF4-FFF2-40B4-BE49-F238E27FC236}">
                    <a16:creationId xmlns:a16="http://schemas.microsoft.com/office/drawing/2014/main" id="{1C9F73B5-8138-D7CE-0F78-F38DA61DE383}"/>
                  </a:ext>
                </a:extLst>
              </p:cNvPr>
              <p:cNvSpPr txBox="1"/>
              <p:nvPr/>
            </p:nvSpPr>
            <p:spPr>
              <a:xfrm>
                <a:off x="1108068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Solar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687" name="Agrupar 686">
            <a:extLst>
              <a:ext uri="{FF2B5EF4-FFF2-40B4-BE49-F238E27FC236}">
                <a16:creationId xmlns:a16="http://schemas.microsoft.com/office/drawing/2014/main" id="{CCF85B80-3971-F0EE-4604-FDAA2F1338CB}"/>
              </a:ext>
            </a:extLst>
          </p:cNvPr>
          <p:cNvGrpSpPr/>
          <p:nvPr/>
        </p:nvGrpSpPr>
        <p:grpSpPr>
          <a:xfrm>
            <a:off x="10056333" y="2310524"/>
            <a:ext cx="1618785" cy="1967304"/>
            <a:chOff x="9870355" y="2310524"/>
            <a:chExt cx="1618785" cy="1967304"/>
          </a:xfrm>
        </p:grpSpPr>
        <p:grpSp>
          <p:nvGrpSpPr>
            <p:cNvPr id="605" name="Agrupar 604">
              <a:extLst>
                <a:ext uri="{FF2B5EF4-FFF2-40B4-BE49-F238E27FC236}">
                  <a16:creationId xmlns:a16="http://schemas.microsoft.com/office/drawing/2014/main" id="{1C1490FA-04A3-DC9C-BDAF-F1644DCFA48E}"/>
                </a:ext>
              </a:extLst>
            </p:cNvPr>
            <p:cNvGrpSpPr/>
            <p:nvPr/>
          </p:nvGrpSpPr>
          <p:grpSpPr>
            <a:xfrm>
              <a:off x="9870360" y="2310524"/>
              <a:ext cx="1618780" cy="1767205"/>
              <a:chOff x="445523" y="1981198"/>
              <a:chExt cx="1618780" cy="1767205"/>
            </a:xfrm>
          </p:grpSpPr>
          <p:sp>
            <p:nvSpPr>
              <p:cNvPr id="606" name="Retângulo: Cantos Arredondados 3">
                <a:extLst>
                  <a:ext uri="{FF2B5EF4-FFF2-40B4-BE49-F238E27FC236}">
                    <a16:creationId xmlns:a16="http://schemas.microsoft.com/office/drawing/2014/main" id="{2F0B596C-7E6A-09BC-E6E2-F347AD5DFD88}"/>
                  </a:ext>
                </a:extLst>
              </p:cNvPr>
              <p:cNvSpPr/>
              <p:nvPr/>
            </p:nvSpPr>
            <p:spPr>
              <a:xfrm>
                <a:off x="445523" y="1998022"/>
                <a:ext cx="1618780" cy="1750381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07" name="Retângulo: Cantos Arredondados 3">
                <a:extLst>
                  <a:ext uri="{FF2B5EF4-FFF2-40B4-BE49-F238E27FC236}">
                    <a16:creationId xmlns:a16="http://schemas.microsoft.com/office/drawing/2014/main" id="{475E1A19-358F-786A-0051-479CE6440AF4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08" name="Imagem 607">
                <a:extLst>
                  <a:ext uri="{FF2B5EF4-FFF2-40B4-BE49-F238E27FC236}">
                    <a16:creationId xmlns:a16="http://schemas.microsoft.com/office/drawing/2014/main" id="{57C016BF-B2C9-6B3A-149E-E604A0689FA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20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609" name="CaixaDeTexto 608">
                <a:extLst>
                  <a:ext uri="{FF2B5EF4-FFF2-40B4-BE49-F238E27FC236}">
                    <a16:creationId xmlns:a16="http://schemas.microsoft.com/office/drawing/2014/main" id="{7A176E58-7967-045F-35BD-EFB23CC14D1B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Vendas</a:t>
                </a:r>
              </a:p>
            </p:txBody>
          </p:sp>
          <p:sp>
            <p:nvSpPr>
              <p:cNvPr id="610" name="CaixaDeTexto 609">
                <a:extLst>
                  <a:ext uri="{FF2B5EF4-FFF2-40B4-BE49-F238E27FC236}">
                    <a16:creationId xmlns:a16="http://schemas.microsoft.com/office/drawing/2014/main" id="{B7825C3A-5052-D1CE-2F56-62E18675E690}"/>
                  </a:ext>
                </a:extLst>
              </p:cNvPr>
              <p:cNvSpPr txBox="1"/>
              <p:nvPr/>
            </p:nvSpPr>
            <p:spPr>
              <a:xfrm>
                <a:off x="658675" y="2672496"/>
                <a:ext cx="1223034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Cadastrar dados da venda </a:t>
                </a:r>
              </a:p>
            </p:txBody>
          </p:sp>
        </p:grpSp>
        <p:grpSp>
          <p:nvGrpSpPr>
            <p:cNvPr id="675" name="Agrupar 674">
              <a:extLst>
                <a:ext uri="{FF2B5EF4-FFF2-40B4-BE49-F238E27FC236}">
                  <a16:creationId xmlns:a16="http://schemas.microsoft.com/office/drawing/2014/main" id="{9ED24782-1BD4-8547-6A46-06D092DF262F}"/>
                </a:ext>
              </a:extLst>
            </p:cNvPr>
            <p:cNvGrpSpPr/>
            <p:nvPr/>
          </p:nvGrpSpPr>
          <p:grpSpPr>
            <a:xfrm>
              <a:off x="9870355" y="3860490"/>
              <a:ext cx="1618780" cy="417338"/>
              <a:chOff x="827330" y="4054509"/>
              <a:chExt cx="1618780" cy="417338"/>
            </a:xfrm>
          </p:grpSpPr>
          <p:sp>
            <p:nvSpPr>
              <p:cNvPr id="676" name="Retângulo: Cantos Arredondados 3">
                <a:extLst>
                  <a:ext uri="{FF2B5EF4-FFF2-40B4-BE49-F238E27FC236}">
                    <a16:creationId xmlns:a16="http://schemas.microsoft.com/office/drawing/2014/main" id="{7E913035-0B9F-059D-E25A-01298AD12ED4}"/>
                  </a:ext>
                </a:extLst>
              </p:cNvPr>
              <p:cNvSpPr/>
              <p:nvPr/>
            </p:nvSpPr>
            <p:spPr>
              <a:xfrm>
                <a:off x="827330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77" name="Imagem 676">
                <a:extLst>
                  <a:ext uri="{FF2B5EF4-FFF2-40B4-BE49-F238E27FC236}">
                    <a16:creationId xmlns:a16="http://schemas.microsoft.com/office/drawing/2014/main" id="{B6E18CA7-B3DA-54AA-D1C7-03655FF197C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2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78" name="CaixaDeTexto 677">
                <a:extLst>
                  <a:ext uri="{FF2B5EF4-FFF2-40B4-BE49-F238E27FC236}">
                    <a16:creationId xmlns:a16="http://schemas.microsoft.com/office/drawing/2014/main" id="{D29D27DB-E723-7D65-0367-798F57B0BF9E}"/>
                  </a:ext>
                </a:extLst>
              </p:cNvPr>
              <p:cNvSpPr txBox="1"/>
              <p:nvPr/>
            </p:nvSpPr>
            <p:spPr>
              <a:xfrm>
                <a:off x="1108068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Solar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692" name="Agrupar 691">
            <a:extLst>
              <a:ext uri="{FF2B5EF4-FFF2-40B4-BE49-F238E27FC236}">
                <a16:creationId xmlns:a16="http://schemas.microsoft.com/office/drawing/2014/main" id="{A722977D-8425-EEC2-2249-450A1C40D5A1}"/>
              </a:ext>
            </a:extLst>
          </p:cNvPr>
          <p:cNvGrpSpPr/>
          <p:nvPr/>
        </p:nvGrpSpPr>
        <p:grpSpPr>
          <a:xfrm>
            <a:off x="10060454" y="4687147"/>
            <a:ext cx="1622893" cy="2055811"/>
            <a:chOff x="9874476" y="4514149"/>
            <a:chExt cx="1622893" cy="2055811"/>
          </a:xfrm>
        </p:grpSpPr>
        <p:grpSp>
          <p:nvGrpSpPr>
            <p:cNvPr id="637" name="Agrupar 636">
              <a:extLst>
                <a:ext uri="{FF2B5EF4-FFF2-40B4-BE49-F238E27FC236}">
                  <a16:creationId xmlns:a16="http://schemas.microsoft.com/office/drawing/2014/main" id="{50F4B864-5F93-DA2B-CAEB-1E9AEFC05EC0}"/>
                </a:ext>
              </a:extLst>
            </p:cNvPr>
            <p:cNvGrpSpPr/>
            <p:nvPr/>
          </p:nvGrpSpPr>
          <p:grpSpPr>
            <a:xfrm>
              <a:off x="9874476" y="4514149"/>
              <a:ext cx="1618780" cy="1874293"/>
              <a:chOff x="445523" y="1981198"/>
              <a:chExt cx="1618780" cy="1874293"/>
            </a:xfrm>
          </p:grpSpPr>
          <p:sp>
            <p:nvSpPr>
              <p:cNvPr id="638" name="Retângulo: Cantos Arredondados 3">
                <a:extLst>
                  <a:ext uri="{FF2B5EF4-FFF2-40B4-BE49-F238E27FC236}">
                    <a16:creationId xmlns:a16="http://schemas.microsoft.com/office/drawing/2014/main" id="{7C2F73D5-FEAE-A536-C07F-D2AC69007458}"/>
                  </a:ext>
                </a:extLst>
              </p:cNvPr>
              <p:cNvSpPr/>
              <p:nvPr/>
            </p:nvSpPr>
            <p:spPr>
              <a:xfrm>
                <a:off x="445523" y="1998022"/>
                <a:ext cx="1618780" cy="1857469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39" name="Retângulo: Cantos Arredondados 3">
                <a:extLst>
                  <a:ext uri="{FF2B5EF4-FFF2-40B4-BE49-F238E27FC236}">
                    <a16:creationId xmlns:a16="http://schemas.microsoft.com/office/drawing/2014/main" id="{9C441677-3B0A-0971-FD22-AD828084B7CB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40" name="Imagem 639">
                <a:extLst>
                  <a:ext uri="{FF2B5EF4-FFF2-40B4-BE49-F238E27FC236}">
                    <a16:creationId xmlns:a16="http://schemas.microsoft.com/office/drawing/2014/main" id="{BA2FE96C-A715-29E3-0E4F-E1BABE0A2D0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23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641" name="CaixaDeTexto 640">
                <a:extLst>
                  <a:ext uri="{FF2B5EF4-FFF2-40B4-BE49-F238E27FC236}">
                    <a16:creationId xmlns:a16="http://schemas.microsoft.com/office/drawing/2014/main" id="{0ABC69AC-A401-655E-B2A8-3428435E7517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Vendas</a:t>
                </a:r>
              </a:p>
            </p:txBody>
          </p:sp>
          <p:sp>
            <p:nvSpPr>
              <p:cNvPr id="642" name="CaixaDeTexto 641">
                <a:extLst>
                  <a:ext uri="{FF2B5EF4-FFF2-40B4-BE49-F238E27FC236}">
                    <a16:creationId xmlns:a16="http://schemas.microsoft.com/office/drawing/2014/main" id="{3A9B7757-AED5-4C09-2F9C-3C983A10071C}"/>
                  </a:ext>
                </a:extLst>
              </p:cNvPr>
              <p:cNvSpPr txBox="1"/>
              <p:nvPr/>
            </p:nvSpPr>
            <p:spPr>
              <a:xfrm>
                <a:off x="445523" y="2561283"/>
                <a:ext cx="1610548" cy="10772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Gerar documentos e enviar o link de assinatura</a:t>
                </a:r>
              </a:p>
            </p:txBody>
          </p:sp>
        </p:grpSp>
        <p:grpSp>
          <p:nvGrpSpPr>
            <p:cNvPr id="679" name="Agrupar 678">
              <a:extLst>
                <a:ext uri="{FF2B5EF4-FFF2-40B4-BE49-F238E27FC236}">
                  <a16:creationId xmlns:a16="http://schemas.microsoft.com/office/drawing/2014/main" id="{CCF9AA5A-653D-2BA3-5B4F-B054F0CF0341}"/>
                </a:ext>
              </a:extLst>
            </p:cNvPr>
            <p:cNvGrpSpPr/>
            <p:nvPr/>
          </p:nvGrpSpPr>
          <p:grpSpPr>
            <a:xfrm>
              <a:off x="9878589" y="6152622"/>
              <a:ext cx="1618780" cy="417338"/>
              <a:chOff x="827330" y="4054509"/>
              <a:chExt cx="1618780" cy="417338"/>
            </a:xfrm>
          </p:grpSpPr>
          <p:sp>
            <p:nvSpPr>
              <p:cNvPr id="680" name="Retângulo: Cantos Arredondados 3">
                <a:extLst>
                  <a:ext uri="{FF2B5EF4-FFF2-40B4-BE49-F238E27FC236}">
                    <a16:creationId xmlns:a16="http://schemas.microsoft.com/office/drawing/2014/main" id="{121CBCB4-FE3B-406C-49B7-74480A8E188A}"/>
                  </a:ext>
                </a:extLst>
              </p:cNvPr>
              <p:cNvSpPr/>
              <p:nvPr/>
            </p:nvSpPr>
            <p:spPr>
              <a:xfrm>
                <a:off x="827330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81" name="Imagem 680">
                <a:extLst>
                  <a:ext uri="{FF2B5EF4-FFF2-40B4-BE49-F238E27FC236}">
                    <a16:creationId xmlns:a16="http://schemas.microsoft.com/office/drawing/2014/main" id="{8ED7F64F-3E9D-E791-6E79-7A1E4EFA871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22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82" name="CaixaDeTexto 681">
                <a:extLst>
                  <a:ext uri="{FF2B5EF4-FFF2-40B4-BE49-F238E27FC236}">
                    <a16:creationId xmlns:a16="http://schemas.microsoft.com/office/drawing/2014/main" id="{13F4B72A-5C43-408D-C3B5-18A7ECA94753}"/>
                  </a:ext>
                </a:extLst>
              </p:cNvPr>
              <p:cNvSpPr txBox="1"/>
              <p:nvPr/>
            </p:nvSpPr>
            <p:spPr>
              <a:xfrm>
                <a:off x="1108068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Solar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sp>
        <p:nvSpPr>
          <p:cNvPr id="693" name="Círculo: Vazio 56">
            <a:extLst>
              <a:ext uri="{FF2B5EF4-FFF2-40B4-BE49-F238E27FC236}">
                <a16:creationId xmlns:a16="http://schemas.microsoft.com/office/drawing/2014/main" id="{37620F6E-FFC9-BB27-FAD4-EFC4BF8E18C0}"/>
              </a:ext>
            </a:extLst>
          </p:cNvPr>
          <p:cNvSpPr/>
          <p:nvPr/>
        </p:nvSpPr>
        <p:spPr>
          <a:xfrm>
            <a:off x="126124" y="3175357"/>
            <a:ext cx="455854" cy="461675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pt-BR" sz="1048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  <a:sym typeface="Arial"/>
            </a:endParaRPr>
          </a:p>
        </p:txBody>
      </p:sp>
      <p:cxnSp>
        <p:nvCxnSpPr>
          <p:cNvPr id="696" name="Conector de Seta Reta 695">
            <a:extLst>
              <a:ext uri="{FF2B5EF4-FFF2-40B4-BE49-F238E27FC236}">
                <a16:creationId xmlns:a16="http://schemas.microsoft.com/office/drawing/2014/main" id="{342BD4CF-815B-0164-F071-7EDAD12903D7}"/>
              </a:ext>
            </a:extLst>
          </p:cNvPr>
          <p:cNvCxnSpPr>
            <a:cxnSpLocks/>
            <a:stCxn id="693" idx="6"/>
          </p:cNvCxnSpPr>
          <p:nvPr/>
        </p:nvCxnSpPr>
        <p:spPr>
          <a:xfrm>
            <a:off x="581978" y="3406195"/>
            <a:ext cx="25755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8" name="Conector de Seta Reta 697">
            <a:extLst>
              <a:ext uri="{FF2B5EF4-FFF2-40B4-BE49-F238E27FC236}">
                <a16:creationId xmlns:a16="http://schemas.microsoft.com/office/drawing/2014/main" id="{0FF143AB-9F7D-DE92-F859-FD35F00B51EE}"/>
              </a:ext>
            </a:extLst>
          </p:cNvPr>
          <p:cNvCxnSpPr>
            <a:cxnSpLocks/>
          </p:cNvCxnSpPr>
          <p:nvPr/>
        </p:nvCxnSpPr>
        <p:spPr>
          <a:xfrm>
            <a:off x="2493663" y="3406195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0" name="Conector de Seta Reta 699">
            <a:extLst>
              <a:ext uri="{FF2B5EF4-FFF2-40B4-BE49-F238E27FC236}">
                <a16:creationId xmlns:a16="http://schemas.microsoft.com/office/drawing/2014/main" id="{CA267F20-C308-A308-AD70-88AC41C880F2}"/>
              </a:ext>
            </a:extLst>
          </p:cNvPr>
          <p:cNvCxnSpPr>
            <a:cxnSpLocks/>
          </p:cNvCxnSpPr>
          <p:nvPr/>
        </p:nvCxnSpPr>
        <p:spPr>
          <a:xfrm>
            <a:off x="4790358" y="3406195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1" name="Conector de Seta Reta 700">
            <a:extLst>
              <a:ext uri="{FF2B5EF4-FFF2-40B4-BE49-F238E27FC236}">
                <a16:creationId xmlns:a16="http://schemas.microsoft.com/office/drawing/2014/main" id="{F47FDE37-1DBF-13CD-3C54-DB82485AF70B}"/>
              </a:ext>
            </a:extLst>
          </p:cNvPr>
          <p:cNvCxnSpPr>
            <a:cxnSpLocks/>
          </p:cNvCxnSpPr>
          <p:nvPr/>
        </p:nvCxnSpPr>
        <p:spPr>
          <a:xfrm>
            <a:off x="7089726" y="3408452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2" name="Conector de Seta Reta 701">
            <a:extLst>
              <a:ext uri="{FF2B5EF4-FFF2-40B4-BE49-F238E27FC236}">
                <a16:creationId xmlns:a16="http://schemas.microsoft.com/office/drawing/2014/main" id="{5E9A884C-BC66-54BB-4F12-8C98714782E0}"/>
              </a:ext>
            </a:extLst>
          </p:cNvPr>
          <p:cNvCxnSpPr>
            <a:cxnSpLocks/>
          </p:cNvCxnSpPr>
          <p:nvPr/>
        </p:nvCxnSpPr>
        <p:spPr>
          <a:xfrm>
            <a:off x="9386421" y="3408452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3" name="Conector de Seta Reta 702">
            <a:extLst>
              <a:ext uri="{FF2B5EF4-FFF2-40B4-BE49-F238E27FC236}">
                <a16:creationId xmlns:a16="http://schemas.microsoft.com/office/drawing/2014/main" id="{0190F6C6-8B10-8CD0-6F55-7BCC07BE8E08}"/>
              </a:ext>
            </a:extLst>
          </p:cNvPr>
          <p:cNvCxnSpPr>
            <a:cxnSpLocks/>
          </p:cNvCxnSpPr>
          <p:nvPr/>
        </p:nvCxnSpPr>
        <p:spPr>
          <a:xfrm>
            <a:off x="2493663" y="5870280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4" name="Conector de Seta Reta 703">
            <a:extLst>
              <a:ext uri="{FF2B5EF4-FFF2-40B4-BE49-F238E27FC236}">
                <a16:creationId xmlns:a16="http://schemas.microsoft.com/office/drawing/2014/main" id="{7E774734-B85B-24D2-6CCA-11F0B3521621}"/>
              </a:ext>
            </a:extLst>
          </p:cNvPr>
          <p:cNvCxnSpPr>
            <a:cxnSpLocks/>
          </p:cNvCxnSpPr>
          <p:nvPr/>
        </p:nvCxnSpPr>
        <p:spPr>
          <a:xfrm>
            <a:off x="4790358" y="5870280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5" name="Conector de Seta Reta 704">
            <a:extLst>
              <a:ext uri="{FF2B5EF4-FFF2-40B4-BE49-F238E27FC236}">
                <a16:creationId xmlns:a16="http://schemas.microsoft.com/office/drawing/2014/main" id="{E66A3AC3-06E5-9E0E-4C14-8573ADAEB40B}"/>
              </a:ext>
            </a:extLst>
          </p:cNvPr>
          <p:cNvCxnSpPr>
            <a:cxnSpLocks/>
          </p:cNvCxnSpPr>
          <p:nvPr/>
        </p:nvCxnSpPr>
        <p:spPr>
          <a:xfrm>
            <a:off x="7089726" y="5872537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6" name="Conector de Seta Reta 705">
            <a:extLst>
              <a:ext uri="{FF2B5EF4-FFF2-40B4-BE49-F238E27FC236}">
                <a16:creationId xmlns:a16="http://schemas.microsoft.com/office/drawing/2014/main" id="{90147914-3413-92E9-34A9-151BFEF8019D}"/>
              </a:ext>
            </a:extLst>
          </p:cNvPr>
          <p:cNvCxnSpPr>
            <a:cxnSpLocks/>
          </p:cNvCxnSpPr>
          <p:nvPr/>
        </p:nvCxnSpPr>
        <p:spPr>
          <a:xfrm>
            <a:off x="9386421" y="5872537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4" name="Conector de Seta Reta 733">
            <a:extLst>
              <a:ext uri="{FF2B5EF4-FFF2-40B4-BE49-F238E27FC236}">
                <a16:creationId xmlns:a16="http://schemas.microsoft.com/office/drawing/2014/main" id="{F2E2B233-41F1-E48F-F0A5-CDF4BEB57D4F}"/>
              </a:ext>
            </a:extLst>
          </p:cNvPr>
          <p:cNvCxnSpPr>
            <a:cxnSpLocks/>
          </p:cNvCxnSpPr>
          <p:nvPr/>
        </p:nvCxnSpPr>
        <p:spPr>
          <a:xfrm>
            <a:off x="11661169" y="5865892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1083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6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6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00"/>
                            </p:stCondLst>
                            <p:childTnLst>
                              <p:par>
                                <p:cTn id="4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6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6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500"/>
                            </p:stCondLst>
                            <p:childTnLst>
                              <p:par>
                                <p:cTn id="5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6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0"/>
                            </p:stCondLst>
                            <p:childTnLst>
                              <p:par>
                                <p:cTn id="6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5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6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6000"/>
                            </p:stCondLst>
                            <p:childTnLst>
                              <p:par>
                                <p:cTn id="7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500"/>
                            </p:stCondLst>
                            <p:childTnLst>
                              <p:par>
                                <p:cTn id="8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7000"/>
                            </p:stCondLst>
                            <p:childTnLst>
                              <p:par>
                                <p:cTn id="8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7500"/>
                            </p:stCondLst>
                            <p:childTnLst>
                              <p:par>
                                <p:cTn id="8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000"/>
                            </p:stCondLst>
                            <p:childTnLst>
                              <p:par>
                                <p:cTn id="92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4" dur="1750"/>
                                        <p:tgtEl>
                                          <p:spTgt spid="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9750"/>
                            </p:stCondLst>
                            <p:childTnLst>
                              <p:par>
                                <p:cTn id="9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250"/>
                            </p:stCondLst>
                            <p:childTnLst>
                              <p:par>
                                <p:cTn id="10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750"/>
                            </p:stCondLst>
                            <p:childTnLst>
                              <p:par>
                                <p:cTn id="10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1250"/>
                            </p:stCondLst>
                            <p:childTnLst>
                              <p:par>
                                <p:cTn id="10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1750"/>
                            </p:stCondLst>
                            <p:childTnLst>
                              <p:par>
                                <p:cTn id="1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500"/>
                                        <p:tgtEl>
                                          <p:spTgt spid="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11" grpId="0" animBg="1"/>
      <p:bldP spid="693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98837D59-D890-650E-3164-E0364212C5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33ACC17F-0680-61DB-D35C-CF3957E6BA3E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Macro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Fluxo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AS IS – </a:t>
            </a:r>
            <a:r>
              <a:rPr lang="en-US" altLang="pt-BR" sz="3200" dirty="0">
                <a:solidFill>
                  <a:srgbClr val="970000"/>
                </a:solidFill>
                <a:latin typeface="AMX Black" pitchFamily="2" charset="0"/>
                <a:sym typeface="+mn-ea"/>
              </a:rPr>
              <a:t>SOLAR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pt-BR" sz="3200" b="1" kern="1200" dirty="0">
                <a:solidFill>
                  <a:prstClr val="black"/>
                </a:solidFill>
                <a:latin typeface="AMX" panose="020B0604020202020204"/>
                <a:cs typeface="Arial"/>
              </a:rPr>
              <a:t>|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Telemedicina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D685A9C5-3E46-85A6-94A2-7DAE6E40C4C9}"/>
              </a:ext>
            </a:extLst>
          </p:cNvPr>
          <p:cNvGrpSpPr/>
          <p:nvPr/>
        </p:nvGrpSpPr>
        <p:grpSpPr>
          <a:xfrm>
            <a:off x="2380760" y="1683313"/>
            <a:ext cx="1620382" cy="1981263"/>
            <a:chOff x="2975274" y="2327278"/>
            <a:chExt cx="1620382" cy="1981263"/>
          </a:xfrm>
        </p:grpSpPr>
        <p:grpSp>
          <p:nvGrpSpPr>
            <p:cNvPr id="556" name="Agrupar 555">
              <a:extLst>
                <a:ext uri="{FF2B5EF4-FFF2-40B4-BE49-F238E27FC236}">
                  <a16:creationId xmlns:a16="http://schemas.microsoft.com/office/drawing/2014/main" id="{C0BAE27B-B88C-870D-8B6F-B46E54FF8C11}"/>
                </a:ext>
              </a:extLst>
            </p:cNvPr>
            <p:cNvGrpSpPr/>
            <p:nvPr/>
          </p:nvGrpSpPr>
          <p:grpSpPr>
            <a:xfrm>
              <a:off x="2976876" y="2327278"/>
              <a:ext cx="1618780" cy="1762807"/>
              <a:chOff x="445523" y="1981198"/>
              <a:chExt cx="1618780" cy="1762807"/>
            </a:xfrm>
          </p:grpSpPr>
          <p:sp>
            <p:nvSpPr>
              <p:cNvPr id="557" name="Retângulo: Cantos Arredondados 3">
                <a:extLst>
                  <a:ext uri="{FF2B5EF4-FFF2-40B4-BE49-F238E27FC236}">
                    <a16:creationId xmlns:a16="http://schemas.microsoft.com/office/drawing/2014/main" id="{F78905BD-DF1D-3464-3995-20710962E1B6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560" name="Retângulo: Cantos Arredondados 3">
                <a:extLst>
                  <a:ext uri="{FF2B5EF4-FFF2-40B4-BE49-F238E27FC236}">
                    <a16:creationId xmlns:a16="http://schemas.microsoft.com/office/drawing/2014/main" id="{33880FCA-6D0B-F952-6D8F-E06F38E32062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561" name="Imagem 560">
                <a:extLst>
                  <a:ext uri="{FF2B5EF4-FFF2-40B4-BE49-F238E27FC236}">
                    <a16:creationId xmlns:a16="http://schemas.microsoft.com/office/drawing/2014/main" id="{97BA33B2-90BE-496C-2E72-13695B3AB51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562" name="CaixaDeTexto 561">
                <a:extLst>
                  <a:ext uri="{FF2B5EF4-FFF2-40B4-BE49-F238E27FC236}">
                    <a16:creationId xmlns:a16="http://schemas.microsoft.com/office/drawing/2014/main" id="{1D1ACF30-024A-0229-4EC2-4CD42F001D7B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RPA</a:t>
                </a:r>
              </a:p>
            </p:txBody>
          </p:sp>
          <p:sp>
            <p:nvSpPr>
              <p:cNvPr id="563" name="CaixaDeTexto 562">
                <a:extLst>
                  <a:ext uri="{FF2B5EF4-FFF2-40B4-BE49-F238E27FC236}">
                    <a16:creationId xmlns:a16="http://schemas.microsoft.com/office/drawing/2014/main" id="{60EC321E-3DBF-FAF7-C7E4-AD0ADFA1DF25}"/>
                  </a:ext>
                </a:extLst>
              </p:cNvPr>
              <p:cNvSpPr txBox="1"/>
              <p:nvPr/>
            </p:nvSpPr>
            <p:spPr>
              <a:xfrm>
                <a:off x="658675" y="2711408"/>
                <a:ext cx="1223034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Realizar input</a:t>
                </a:r>
              </a:p>
            </p:txBody>
          </p:sp>
        </p:grpSp>
        <p:grpSp>
          <p:nvGrpSpPr>
            <p:cNvPr id="649" name="Agrupar 648">
              <a:extLst>
                <a:ext uri="{FF2B5EF4-FFF2-40B4-BE49-F238E27FC236}">
                  <a16:creationId xmlns:a16="http://schemas.microsoft.com/office/drawing/2014/main" id="{99E1E1D7-F61B-6448-1B66-4AAA13F4DE08}"/>
                </a:ext>
              </a:extLst>
            </p:cNvPr>
            <p:cNvGrpSpPr/>
            <p:nvPr/>
          </p:nvGrpSpPr>
          <p:grpSpPr>
            <a:xfrm>
              <a:off x="2975274" y="3891203"/>
              <a:ext cx="1618780" cy="417338"/>
              <a:chOff x="839687" y="4054509"/>
              <a:chExt cx="1618780" cy="417338"/>
            </a:xfrm>
          </p:grpSpPr>
          <p:sp>
            <p:nvSpPr>
              <p:cNvPr id="646" name="Retângulo: Cantos Arredondados 3">
                <a:extLst>
                  <a:ext uri="{FF2B5EF4-FFF2-40B4-BE49-F238E27FC236}">
                    <a16:creationId xmlns:a16="http://schemas.microsoft.com/office/drawing/2014/main" id="{6AB04729-7A51-247E-00B8-B44CD4404B54}"/>
                  </a:ext>
                </a:extLst>
              </p:cNvPr>
              <p:cNvSpPr/>
              <p:nvPr/>
            </p:nvSpPr>
            <p:spPr>
              <a:xfrm>
                <a:off x="839687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47" name="Imagem 646">
                <a:extLst>
                  <a:ext uri="{FF2B5EF4-FFF2-40B4-BE49-F238E27FC236}">
                    <a16:creationId xmlns:a16="http://schemas.microsoft.com/office/drawing/2014/main" id="{8E0577F5-5CBB-FE2F-EAF3-A29A9999828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48" name="CaixaDeTexto 647">
                <a:extLst>
                  <a:ext uri="{FF2B5EF4-FFF2-40B4-BE49-F238E27FC236}">
                    <a16:creationId xmlns:a16="http://schemas.microsoft.com/office/drawing/2014/main" id="{B55A1D6B-5ED6-117A-D914-4094B1DE10AE}"/>
                  </a:ext>
                </a:extLst>
              </p:cNvPr>
              <p:cNvSpPr txBox="1"/>
              <p:nvPr/>
            </p:nvSpPr>
            <p:spPr>
              <a:xfrm>
                <a:off x="1108068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Solar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5" name="Agrupar 4">
            <a:extLst>
              <a:ext uri="{FF2B5EF4-FFF2-40B4-BE49-F238E27FC236}">
                <a16:creationId xmlns:a16="http://schemas.microsoft.com/office/drawing/2014/main" id="{D3879517-0C7E-C74D-DAB0-7D5B17A2CD45}"/>
              </a:ext>
            </a:extLst>
          </p:cNvPr>
          <p:cNvGrpSpPr/>
          <p:nvPr/>
        </p:nvGrpSpPr>
        <p:grpSpPr>
          <a:xfrm>
            <a:off x="4297131" y="1683313"/>
            <a:ext cx="1618780" cy="1995645"/>
            <a:chOff x="5274704" y="2327278"/>
            <a:chExt cx="1618780" cy="1995645"/>
          </a:xfrm>
        </p:grpSpPr>
        <p:grpSp>
          <p:nvGrpSpPr>
            <p:cNvPr id="564" name="Agrupar 563">
              <a:extLst>
                <a:ext uri="{FF2B5EF4-FFF2-40B4-BE49-F238E27FC236}">
                  <a16:creationId xmlns:a16="http://schemas.microsoft.com/office/drawing/2014/main" id="{43F93910-CFE7-38AA-0367-62F19891D353}"/>
                </a:ext>
              </a:extLst>
            </p:cNvPr>
            <p:cNvGrpSpPr/>
            <p:nvPr/>
          </p:nvGrpSpPr>
          <p:grpSpPr>
            <a:xfrm>
              <a:off x="5274704" y="2327278"/>
              <a:ext cx="1618780" cy="1762807"/>
              <a:chOff x="445523" y="1981198"/>
              <a:chExt cx="1618780" cy="1762807"/>
            </a:xfrm>
          </p:grpSpPr>
          <p:sp>
            <p:nvSpPr>
              <p:cNvPr id="565" name="Retângulo: Cantos Arredondados 3">
                <a:extLst>
                  <a:ext uri="{FF2B5EF4-FFF2-40B4-BE49-F238E27FC236}">
                    <a16:creationId xmlns:a16="http://schemas.microsoft.com/office/drawing/2014/main" id="{2C279512-017D-FF61-EC77-7793D5474AE4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566" name="Retângulo: Cantos Arredondados 3">
                <a:extLst>
                  <a:ext uri="{FF2B5EF4-FFF2-40B4-BE49-F238E27FC236}">
                    <a16:creationId xmlns:a16="http://schemas.microsoft.com/office/drawing/2014/main" id="{CA671163-866D-B993-1E77-30905C18DCD8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567" name="Imagem 566">
                <a:extLst>
                  <a:ext uri="{FF2B5EF4-FFF2-40B4-BE49-F238E27FC236}">
                    <a16:creationId xmlns:a16="http://schemas.microsoft.com/office/drawing/2014/main" id="{81248C9D-E6D6-8CAB-5F54-89F4DE97FDE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19505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568" name="CaixaDeTexto 567">
                <a:extLst>
                  <a:ext uri="{FF2B5EF4-FFF2-40B4-BE49-F238E27FC236}">
                    <a16:creationId xmlns:a16="http://schemas.microsoft.com/office/drawing/2014/main" id="{99AB56F3-C3EC-43DA-6371-9AC47A41610A}"/>
                  </a:ext>
                </a:extLst>
              </p:cNvPr>
              <p:cNvSpPr txBox="1"/>
              <p:nvPr/>
            </p:nvSpPr>
            <p:spPr>
              <a:xfrm>
                <a:off x="756287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Crédito</a:t>
                </a:r>
              </a:p>
            </p:txBody>
          </p:sp>
          <p:sp>
            <p:nvSpPr>
              <p:cNvPr id="598" name="CaixaDeTexto 597">
                <a:extLst>
                  <a:ext uri="{FF2B5EF4-FFF2-40B4-BE49-F238E27FC236}">
                    <a16:creationId xmlns:a16="http://schemas.microsoft.com/office/drawing/2014/main" id="{8F635939-FD05-5F1E-6817-930E84E31F0D}"/>
                  </a:ext>
                </a:extLst>
              </p:cNvPr>
              <p:cNvSpPr txBox="1"/>
              <p:nvPr/>
            </p:nvSpPr>
            <p:spPr>
              <a:xfrm>
                <a:off x="621603" y="2660139"/>
                <a:ext cx="1295511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Analisar pendências financeiras</a:t>
                </a:r>
              </a:p>
            </p:txBody>
          </p:sp>
        </p:grpSp>
        <p:grpSp>
          <p:nvGrpSpPr>
            <p:cNvPr id="651" name="Agrupar 650">
              <a:extLst>
                <a:ext uri="{FF2B5EF4-FFF2-40B4-BE49-F238E27FC236}">
                  <a16:creationId xmlns:a16="http://schemas.microsoft.com/office/drawing/2014/main" id="{E0791514-D059-1368-6534-9711EAE7E2CB}"/>
                </a:ext>
              </a:extLst>
            </p:cNvPr>
            <p:cNvGrpSpPr/>
            <p:nvPr/>
          </p:nvGrpSpPr>
          <p:grpSpPr>
            <a:xfrm>
              <a:off x="5274704" y="3905585"/>
              <a:ext cx="1618780" cy="417338"/>
              <a:chOff x="674930" y="3902109"/>
              <a:chExt cx="1618780" cy="417338"/>
            </a:xfrm>
          </p:grpSpPr>
          <p:sp>
            <p:nvSpPr>
              <p:cNvPr id="652" name="Retângulo: Cantos Arredondados 3">
                <a:extLst>
                  <a:ext uri="{FF2B5EF4-FFF2-40B4-BE49-F238E27FC236}">
                    <a16:creationId xmlns:a16="http://schemas.microsoft.com/office/drawing/2014/main" id="{8EA440EB-6C0D-F141-A8DA-093A17AC2B37}"/>
                  </a:ext>
                </a:extLst>
              </p:cNvPr>
              <p:cNvSpPr/>
              <p:nvPr/>
            </p:nvSpPr>
            <p:spPr>
              <a:xfrm>
                <a:off x="674930" y="39021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53" name="Imagem 652">
                <a:extLst>
                  <a:ext uri="{FF2B5EF4-FFF2-40B4-BE49-F238E27FC236}">
                    <a16:creationId xmlns:a16="http://schemas.microsoft.com/office/drawing/2014/main" id="{E153EFE7-EBB6-2AAE-16E2-EB3FABE591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67170" y="39623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54" name="CaixaDeTexto 653">
                <a:extLst>
                  <a:ext uri="{FF2B5EF4-FFF2-40B4-BE49-F238E27FC236}">
                    <a16:creationId xmlns:a16="http://schemas.microsoft.com/office/drawing/2014/main" id="{91918480-F096-A54A-FBD8-7FC30582D9E6}"/>
                  </a:ext>
                </a:extLst>
              </p:cNvPr>
              <p:cNvSpPr txBox="1"/>
              <p:nvPr/>
            </p:nvSpPr>
            <p:spPr>
              <a:xfrm>
                <a:off x="955668" y="39347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PCO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7" name="Agrupar 6">
            <a:extLst>
              <a:ext uri="{FF2B5EF4-FFF2-40B4-BE49-F238E27FC236}">
                <a16:creationId xmlns:a16="http://schemas.microsoft.com/office/drawing/2014/main" id="{912E02E6-E9C3-0783-4DC8-72A7FB4CAF2B}"/>
              </a:ext>
            </a:extLst>
          </p:cNvPr>
          <p:cNvGrpSpPr/>
          <p:nvPr/>
        </p:nvGrpSpPr>
        <p:grpSpPr>
          <a:xfrm>
            <a:off x="6236497" y="1595762"/>
            <a:ext cx="1735513" cy="2072290"/>
            <a:chOff x="7572419" y="2239727"/>
            <a:chExt cx="1735513" cy="2072290"/>
          </a:xfrm>
        </p:grpSpPr>
        <p:grpSp>
          <p:nvGrpSpPr>
            <p:cNvPr id="599" name="Agrupar 598">
              <a:extLst>
                <a:ext uri="{FF2B5EF4-FFF2-40B4-BE49-F238E27FC236}">
                  <a16:creationId xmlns:a16="http://schemas.microsoft.com/office/drawing/2014/main" id="{C14FB6D6-706B-48CC-4137-D982BB58B616}"/>
                </a:ext>
              </a:extLst>
            </p:cNvPr>
            <p:cNvGrpSpPr/>
            <p:nvPr/>
          </p:nvGrpSpPr>
          <p:grpSpPr>
            <a:xfrm>
              <a:off x="7572532" y="2239727"/>
              <a:ext cx="1735400" cy="1850358"/>
              <a:chOff x="445523" y="1893647"/>
              <a:chExt cx="1735400" cy="1850358"/>
            </a:xfrm>
          </p:grpSpPr>
          <p:sp>
            <p:nvSpPr>
              <p:cNvPr id="600" name="Retângulo: Cantos Arredondados 3">
                <a:extLst>
                  <a:ext uri="{FF2B5EF4-FFF2-40B4-BE49-F238E27FC236}">
                    <a16:creationId xmlns:a16="http://schemas.microsoft.com/office/drawing/2014/main" id="{6CB0FAF7-BBC1-64B1-D980-F6578B10B1EA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01" name="Retângulo: Cantos Arredondados 3">
                <a:extLst>
                  <a:ext uri="{FF2B5EF4-FFF2-40B4-BE49-F238E27FC236}">
                    <a16:creationId xmlns:a16="http://schemas.microsoft.com/office/drawing/2014/main" id="{DEF070F5-3D24-5526-3030-66441674B286}"/>
                  </a:ext>
                </a:extLst>
              </p:cNvPr>
              <p:cNvSpPr/>
              <p:nvPr/>
            </p:nvSpPr>
            <p:spPr>
              <a:xfrm>
                <a:off x="445523" y="1893647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02" name="Imagem 601">
                <a:extLst>
                  <a:ext uri="{FF2B5EF4-FFF2-40B4-BE49-F238E27FC236}">
                    <a16:creationId xmlns:a16="http://schemas.microsoft.com/office/drawing/2014/main" id="{46AAC36D-7A98-E5BF-A775-5077343FBE8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09777" y="1989972"/>
                <a:ext cx="384466" cy="384466"/>
              </a:xfrm>
              <a:prstGeom prst="rect">
                <a:avLst/>
              </a:prstGeom>
            </p:spPr>
          </p:pic>
          <p:sp>
            <p:nvSpPr>
              <p:cNvPr id="603" name="CaixaDeTexto 602">
                <a:extLst>
                  <a:ext uri="{FF2B5EF4-FFF2-40B4-BE49-F238E27FC236}">
                    <a16:creationId xmlns:a16="http://schemas.microsoft.com/office/drawing/2014/main" id="{A7225FA3-9536-D66C-D064-19DE12F38C0C}"/>
                  </a:ext>
                </a:extLst>
              </p:cNvPr>
              <p:cNvSpPr txBox="1"/>
              <p:nvPr/>
            </p:nvSpPr>
            <p:spPr>
              <a:xfrm>
                <a:off x="636237" y="2051507"/>
                <a:ext cx="1544686" cy="3385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Antifraude</a:t>
                </a:r>
              </a:p>
            </p:txBody>
          </p:sp>
          <p:sp>
            <p:nvSpPr>
              <p:cNvPr id="604" name="CaixaDeTexto 603">
                <a:extLst>
                  <a:ext uri="{FF2B5EF4-FFF2-40B4-BE49-F238E27FC236}">
                    <a16:creationId xmlns:a16="http://schemas.microsoft.com/office/drawing/2014/main" id="{E9150418-E69F-9DBE-B4AC-04E9DF133B06}"/>
                  </a:ext>
                </a:extLst>
              </p:cNvPr>
              <p:cNvSpPr txBox="1"/>
              <p:nvPr/>
            </p:nvSpPr>
            <p:spPr>
              <a:xfrm>
                <a:off x="445524" y="2487667"/>
                <a:ext cx="1608938" cy="10772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Analisar informações e dados do cliente</a:t>
                </a:r>
              </a:p>
            </p:txBody>
          </p:sp>
        </p:grpSp>
        <p:grpSp>
          <p:nvGrpSpPr>
            <p:cNvPr id="655" name="Agrupar 654">
              <a:extLst>
                <a:ext uri="{FF2B5EF4-FFF2-40B4-BE49-F238E27FC236}">
                  <a16:creationId xmlns:a16="http://schemas.microsoft.com/office/drawing/2014/main" id="{1927717F-BFFF-D282-18B7-B6C3114CCD4C}"/>
                </a:ext>
              </a:extLst>
            </p:cNvPr>
            <p:cNvGrpSpPr/>
            <p:nvPr/>
          </p:nvGrpSpPr>
          <p:grpSpPr>
            <a:xfrm>
              <a:off x="7572419" y="3894679"/>
              <a:ext cx="1618780" cy="417338"/>
              <a:chOff x="837058" y="4054509"/>
              <a:chExt cx="1618780" cy="417338"/>
            </a:xfrm>
          </p:grpSpPr>
          <p:sp>
            <p:nvSpPr>
              <p:cNvPr id="656" name="Retângulo: Cantos Arredondados 3">
                <a:extLst>
                  <a:ext uri="{FF2B5EF4-FFF2-40B4-BE49-F238E27FC236}">
                    <a16:creationId xmlns:a16="http://schemas.microsoft.com/office/drawing/2014/main" id="{91E281B6-9258-6518-A0E6-9CC34571611A}"/>
                  </a:ext>
                </a:extLst>
              </p:cNvPr>
              <p:cNvSpPr/>
              <p:nvPr/>
            </p:nvSpPr>
            <p:spPr>
              <a:xfrm>
                <a:off x="837058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57" name="Imagem 656">
                <a:extLst>
                  <a:ext uri="{FF2B5EF4-FFF2-40B4-BE49-F238E27FC236}">
                    <a16:creationId xmlns:a16="http://schemas.microsoft.com/office/drawing/2014/main" id="{24023C63-6CAD-964D-155A-656153BB0D5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58" name="CaixaDeTexto 657">
                <a:extLst>
                  <a:ext uri="{FF2B5EF4-FFF2-40B4-BE49-F238E27FC236}">
                    <a16:creationId xmlns:a16="http://schemas.microsoft.com/office/drawing/2014/main" id="{562D9B26-596F-9435-F4E6-0CA4579B853C}"/>
                  </a:ext>
                </a:extLst>
              </p:cNvPr>
              <p:cNvSpPr txBox="1"/>
              <p:nvPr/>
            </p:nvSpPr>
            <p:spPr>
              <a:xfrm>
                <a:off x="1108068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PCO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A809A5E9-D365-6A75-4A3D-5E2D9AC2ABD5}"/>
              </a:ext>
            </a:extLst>
          </p:cNvPr>
          <p:cNvGrpSpPr/>
          <p:nvPr/>
        </p:nvGrpSpPr>
        <p:grpSpPr>
          <a:xfrm>
            <a:off x="4300395" y="4688492"/>
            <a:ext cx="1618893" cy="1984739"/>
            <a:chOff x="7572419" y="2327278"/>
            <a:chExt cx="1618893" cy="1984739"/>
          </a:xfrm>
        </p:grpSpPr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E062AA3D-25C2-20F1-210B-E4740ED3301F}"/>
                </a:ext>
              </a:extLst>
            </p:cNvPr>
            <p:cNvGrpSpPr/>
            <p:nvPr/>
          </p:nvGrpSpPr>
          <p:grpSpPr>
            <a:xfrm>
              <a:off x="7572532" y="2327278"/>
              <a:ext cx="1618780" cy="1762807"/>
              <a:chOff x="445523" y="1981198"/>
              <a:chExt cx="1618780" cy="1762807"/>
            </a:xfrm>
          </p:grpSpPr>
          <p:sp>
            <p:nvSpPr>
              <p:cNvPr id="17" name="Retângulo: Cantos Arredondados 3">
                <a:extLst>
                  <a:ext uri="{FF2B5EF4-FFF2-40B4-BE49-F238E27FC236}">
                    <a16:creationId xmlns:a16="http://schemas.microsoft.com/office/drawing/2014/main" id="{690B0340-A165-FEBA-E1ED-1357A88B0174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18" name="Retângulo: Cantos Arredondados 3">
                <a:extLst>
                  <a:ext uri="{FF2B5EF4-FFF2-40B4-BE49-F238E27FC236}">
                    <a16:creationId xmlns:a16="http://schemas.microsoft.com/office/drawing/2014/main" id="{1946795D-53F6-B84B-D51A-A151464C27F7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19" name="Imagem 18">
                <a:extLst>
                  <a:ext uri="{FF2B5EF4-FFF2-40B4-BE49-F238E27FC236}">
                    <a16:creationId xmlns:a16="http://schemas.microsoft.com/office/drawing/2014/main" id="{E6C4ADD1-5FFA-E77F-B292-0159DE98B1A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09777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20" name="CaixaDeTexto 19">
                <a:extLst>
                  <a:ext uri="{FF2B5EF4-FFF2-40B4-BE49-F238E27FC236}">
                    <a16:creationId xmlns:a16="http://schemas.microsoft.com/office/drawing/2014/main" id="{BC144257-A060-A2AC-1AA9-8C0B229752D6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Logística</a:t>
                </a:r>
              </a:p>
            </p:txBody>
          </p:sp>
          <p:sp>
            <p:nvSpPr>
              <p:cNvPr id="21" name="CaixaDeTexto 20">
                <a:extLst>
                  <a:ext uri="{FF2B5EF4-FFF2-40B4-BE49-F238E27FC236}">
                    <a16:creationId xmlns:a16="http://schemas.microsoft.com/office/drawing/2014/main" id="{C8592ACE-53C2-960A-DF0F-ADCDF5A779E5}"/>
                  </a:ext>
                </a:extLst>
              </p:cNvPr>
              <p:cNvSpPr txBox="1"/>
              <p:nvPr/>
            </p:nvSpPr>
            <p:spPr>
              <a:xfrm>
                <a:off x="559819" y="2711408"/>
                <a:ext cx="1405628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Cadastrar nota fiscal</a:t>
                </a:r>
              </a:p>
            </p:txBody>
          </p:sp>
        </p:grp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0903F6FD-FA3B-B0E9-BA5D-52C9277F5F0B}"/>
                </a:ext>
              </a:extLst>
            </p:cNvPr>
            <p:cNvGrpSpPr/>
            <p:nvPr/>
          </p:nvGrpSpPr>
          <p:grpSpPr>
            <a:xfrm>
              <a:off x="7572419" y="3894679"/>
              <a:ext cx="1618780" cy="417338"/>
              <a:chOff x="837058" y="4054509"/>
              <a:chExt cx="1618780" cy="417338"/>
            </a:xfrm>
          </p:grpSpPr>
          <p:sp>
            <p:nvSpPr>
              <p:cNvPr id="14" name="Retângulo: Cantos Arredondados 3">
                <a:extLst>
                  <a:ext uri="{FF2B5EF4-FFF2-40B4-BE49-F238E27FC236}">
                    <a16:creationId xmlns:a16="http://schemas.microsoft.com/office/drawing/2014/main" id="{E60744FE-BB0D-D06D-9016-E196A4089A9B}"/>
                  </a:ext>
                </a:extLst>
              </p:cNvPr>
              <p:cNvSpPr/>
              <p:nvPr/>
            </p:nvSpPr>
            <p:spPr>
              <a:xfrm>
                <a:off x="837058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15" name="Imagem 14">
                <a:extLst>
                  <a:ext uri="{FF2B5EF4-FFF2-40B4-BE49-F238E27FC236}">
                    <a16:creationId xmlns:a16="http://schemas.microsoft.com/office/drawing/2014/main" id="{02F6E101-28C6-1780-B9A5-260D38DA7A3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16" name="CaixaDeTexto 15">
                <a:extLst>
                  <a:ext uri="{FF2B5EF4-FFF2-40B4-BE49-F238E27FC236}">
                    <a16:creationId xmlns:a16="http://schemas.microsoft.com/office/drawing/2014/main" id="{B9611854-117C-9758-ABE2-526A7E8403EB}"/>
                  </a:ext>
                </a:extLst>
              </p:cNvPr>
              <p:cNvSpPr txBox="1"/>
              <p:nvPr/>
            </p:nvSpPr>
            <p:spPr>
              <a:xfrm>
                <a:off x="1108068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 err="1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Sap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9E02B923-8A61-71AC-CFFB-846B2F9A6C15}"/>
              </a:ext>
            </a:extLst>
          </p:cNvPr>
          <p:cNvGrpSpPr/>
          <p:nvPr/>
        </p:nvGrpSpPr>
        <p:grpSpPr>
          <a:xfrm>
            <a:off x="6239983" y="4671668"/>
            <a:ext cx="1618785" cy="1967304"/>
            <a:chOff x="9870355" y="2310524"/>
            <a:chExt cx="1618785" cy="1967304"/>
          </a:xfrm>
        </p:grpSpPr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1314A186-09F7-C726-6C6C-55BFBEAD7134}"/>
                </a:ext>
              </a:extLst>
            </p:cNvPr>
            <p:cNvGrpSpPr/>
            <p:nvPr/>
          </p:nvGrpSpPr>
          <p:grpSpPr>
            <a:xfrm>
              <a:off x="9870360" y="2310524"/>
              <a:ext cx="1618780" cy="1767205"/>
              <a:chOff x="445523" y="1981198"/>
              <a:chExt cx="1618780" cy="1767205"/>
            </a:xfrm>
          </p:grpSpPr>
          <p:sp>
            <p:nvSpPr>
              <p:cNvPr id="28" name="Retângulo: Cantos Arredondados 3">
                <a:extLst>
                  <a:ext uri="{FF2B5EF4-FFF2-40B4-BE49-F238E27FC236}">
                    <a16:creationId xmlns:a16="http://schemas.microsoft.com/office/drawing/2014/main" id="{A62B61C3-6DA9-587C-41C2-4B549720E203}"/>
                  </a:ext>
                </a:extLst>
              </p:cNvPr>
              <p:cNvSpPr/>
              <p:nvPr/>
            </p:nvSpPr>
            <p:spPr>
              <a:xfrm>
                <a:off x="445523" y="1998022"/>
                <a:ext cx="1618780" cy="1750381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29" name="Retângulo: Cantos Arredondados 3">
                <a:extLst>
                  <a:ext uri="{FF2B5EF4-FFF2-40B4-BE49-F238E27FC236}">
                    <a16:creationId xmlns:a16="http://schemas.microsoft.com/office/drawing/2014/main" id="{E1BACD58-0E75-DF85-5DE3-FC1136057D92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30" name="Imagem 29">
                <a:extLst>
                  <a:ext uri="{FF2B5EF4-FFF2-40B4-BE49-F238E27FC236}">
                    <a16:creationId xmlns:a16="http://schemas.microsoft.com/office/drawing/2014/main" id="{94F173B5-8420-792D-9F24-9CC83CBFEB4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09777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31" name="CaixaDeTexto 30">
                <a:extLst>
                  <a:ext uri="{FF2B5EF4-FFF2-40B4-BE49-F238E27FC236}">
                    <a16:creationId xmlns:a16="http://schemas.microsoft.com/office/drawing/2014/main" id="{A33D0346-84B5-E2F5-5970-4622D404F3AA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Logística</a:t>
                </a:r>
              </a:p>
            </p:txBody>
          </p:sp>
          <p:sp>
            <p:nvSpPr>
              <p:cNvPr id="32" name="CaixaDeTexto 31">
                <a:extLst>
                  <a:ext uri="{FF2B5EF4-FFF2-40B4-BE49-F238E27FC236}">
                    <a16:creationId xmlns:a16="http://schemas.microsoft.com/office/drawing/2014/main" id="{748D5762-6D08-D227-C187-0EDBBA191F94}"/>
                  </a:ext>
                </a:extLst>
              </p:cNvPr>
              <p:cNvSpPr txBox="1"/>
              <p:nvPr/>
            </p:nvSpPr>
            <p:spPr>
              <a:xfrm>
                <a:off x="535584" y="2730864"/>
                <a:ext cx="1476588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Entregar os equipamentos</a:t>
                </a:r>
              </a:p>
            </p:txBody>
          </p:sp>
        </p:grpSp>
        <p:grpSp>
          <p:nvGrpSpPr>
            <p:cNvPr id="24" name="Agrupar 23">
              <a:extLst>
                <a:ext uri="{FF2B5EF4-FFF2-40B4-BE49-F238E27FC236}">
                  <a16:creationId xmlns:a16="http://schemas.microsoft.com/office/drawing/2014/main" id="{9B059DD5-2B56-91A0-D8B9-4C6D92597124}"/>
                </a:ext>
              </a:extLst>
            </p:cNvPr>
            <p:cNvGrpSpPr/>
            <p:nvPr/>
          </p:nvGrpSpPr>
          <p:grpSpPr>
            <a:xfrm>
              <a:off x="9870355" y="3860490"/>
              <a:ext cx="1618780" cy="417338"/>
              <a:chOff x="827330" y="4054509"/>
              <a:chExt cx="1618780" cy="417338"/>
            </a:xfrm>
          </p:grpSpPr>
          <p:sp>
            <p:nvSpPr>
              <p:cNvPr id="25" name="Retângulo: Cantos Arredondados 3">
                <a:extLst>
                  <a:ext uri="{FF2B5EF4-FFF2-40B4-BE49-F238E27FC236}">
                    <a16:creationId xmlns:a16="http://schemas.microsoft.com/office/drawing/2014/main" id="{CA5ECB25-59EC-DF3D-B00A-8B5DCA4C597F}"/>
                  </a:ext>
                </a:extLst>
              </p:cNvPr>
              <p:cNvSpPr/>
              <p:nvPr/>
            </p:nvSpPr>
            <p:spPr>
              <a:xfrm>
                <a:off x="827330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26" name="Imagem 25">
                <a:extLst>
                  <a:ext uri="{FF2B5EF4-FFF2-40B4-BE49-F238E27FC236}">
                    <a16:creationId xmlns:a16="http://schemas.microsoft.com/office/drawing/2014/main" id="{7CE707E8-C581-AE37-7D44-79F5A8600DB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27" name="CaixaDeTexto 26">
                <a:extLst>
                  <a:ext uri="{FF2B5EF4-FFF2-40B4-BE49-F238E27FC236}">
                    <a16:creationId xmlns:a16="http://schemas.microsoft.com/office/drawing/2014/main" id="{96AD1877-9179-ED2D-6419-6906BB1B6783}"/>
                  </a:ext>
                </a:extLst>
              </p:cNvPr>
              <p:cNvSpPr txBox="1"/>
              <p:nvPr/>
            </p:nvSpPr>
            <p:spPr>
              <a:xfrm>
                <a:off x="1194567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Parceiro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sp>
        <p:nvSpPr>
          <p:cNvPr id="34" name="Google Shape;914;g1e5bc5d4dfe_0_1532">
            <a:extLst>
              <a:ext uri="{FF2B5EF4-FFF2-40B4-BE49-F238E27FC236}">
                <a16:creationId xmlns:a16="http://schemas.microsoft.com/office/drawing/2014/main" id="{E133F26A-2A82-5B2A-74E1-30D51581369D}"/>
              </a:ext>
            </a:extLst>
          </p:cNvPr>
          <p:cNvSpPr/>
          <p:nvPr/>
        </p:nvSpPr>
        <p:spPr>
          <a:xfrm>
            <a:off x="8947052" y="4243952"/>
            <a:ext cx="2765896" cy="234240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970000"/>
            </a:solidFill>
            <a:prstDash val="dashDot"/>
            <a:miter lim="800000"/>
          </a:ln>
          <a:effectLst>
            <a:outerShdw blurRad="50800" dist="50800" dir="2340000" algn="ctr" rotWithShape="0">
              <a:srgbClr val="000000">
                <a:alpha val="27766"/>
              </a:srgbClr>
            </a:outerShdw>
          </a:effectLst>
        </p:spPr>
        <p:txBody>
          <a:bodyPr numCol="1" rtlCol="0" anchor="b"/>
          <a:lstStyle/>
          <a:p>
            <a:pPr marL="228143" marR="0" lvl="0" indent="-228143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rial"/>
                <a:sym typeface="Arial"/>
              </a:rPr>
              <a:t>A Jornada do input do SOLAR é utilizado no viés de venda com linha, pois no </a:t>
            </a: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rial"/>
                <a:sym typeface="Arial"/>
              </a:rPr>
              <a:t>AS IS </a:t>
            </a: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rial"/>
                <a:sym typeface="Arial"/>
              </a:rPr>
              <a:t>não é possível cadastrar venda sem está combinação.</a:t>
            </a:r>
          </a:p>
          <a:p>
            <a:pPr marL="228143" marR="0" lvl="0" indent="-228143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rial"/>
                <a:sym typeface="Arial"/>
              </a:rPr>
              <a:t>A ativação da linha é  independente da ativação do produto, o chip chega ativo nas mãos do cliente</a:t>
            </a:r>
            <a:r>
              <a:rPr lang="pt-BR" sz="1400" kern="1200" dirty="0">
                <a:solidFill>
                  <a:prstClr val="black"/>
                </a:solidFill>
                <a:latin typeface="AMX" panose="020B0604020202020204" charset="0"/>
                <a:ea typeface="+mn-ea"/>
              </a:rPr>
              <a:t>.</a:t>
            </a:r>
            <a:endParaRPr kumimoji="0" lang="pt-BR" sz="1400" i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Arial"/>
              <a:sym typeface="Arial"/>
            </a:endParaRPr>
          </a:p>
          <a:p>
            <a:pPr marL="228143" marR="0" lvl="0" indent="-228143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arenR"/>
              <a:tabLst/>
              <a:defRPr/>
            </a:pPr>
            <a:endParaRPr kumimoji="0" lang="pt-BR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Arial"/>
              <a:sym typeface="Arial"/>
            </a:endParaRPr>
          </a:p>
        </p:txBody>
      </p:sp>
      <p:sp>
        <p:nvSpPr>
          <p:cNvPr id="35" name="Círculo: Vazio 113">
            <a:extLst>
              <a:ext uri="{FF2B5EF4-FFF2-40B4-BE49-F238E27FC236}">
                <a16:creationId xmlns:a16="http://schemas.microsoft.com/office/drawing/2014/main" id="{1B7737A3-53F6-5A06-7AB9-1E5AFA1ADD67}"/>
              </a:ext>
            </a:extLst>
          </p:cNvPr>
          <p:cNvSpPr/>
          <p:nvPr/>
        </p:nvSpPr>
        <p:spPr>
          <a:xfrm>
            <a:off x="8189867" y="5425692"/>
            <a:ext cx="455853" cy="461345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pt-BR" sz="1048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  <a:sym typeface="Arial"/>
            </a:endParaRPr>
          </a:p>
        </p:txBody>
      </p:sp>
      <p:grpSp>
        <p:nvGrpSpPr>
          <p:cNvPr id="55" name="Agrupar 54">
            <a:extLst>
              <a:ext uri="{FF2B5EF4-FFF2-40B4-BE49-F238E27FC236}">
                <a16:creationId xmlns:a16="http://schemas.microsoft.com/office/drawing/2014/main" id="{9FAEC1E0-44CB-CCB3-91EB-570BB28760BB}"/>
              </a:ext>
            </a:extLst>
          </p:cNvPr>
          <p:cNvGrpSpPr/>
          <p:nvPr/>
        </p:nvGrpSpPr>
        <p:grpSpPr>
          <a:xfrm>
            <a:off x="455240" y="1694891"/>
            <a:ext cx="1623454" cy="2449341"/>
            <a:chOff x="455240" y="1694891"/>
            <a:chExt cx="1623454" cy="2449341"/>
          </a:xfrm>
        </p:grpSpPr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031F0A1F-77C3-B807-E8A3-40407C505E04}"/>
                </a:ext>
              </a:extLst>
            </p:cNvPr>
            <p:cNvGrpSpPr/>
            <p:nvPr/>
          </p:nvGrpSpPr>
          <p:grpSpPr>
            <a:xfrm>
              <a:off x="455240" y="1694891"/>
              <a:ext cx="1623454" cy="2449341"/>
              <a:chOff x="455240" y="2412347"/>
              <a:chExt cx="1623454" cy="2449341"/>
            </a:xfrm>
          </p:grpSpPr>
          <p:grpSp>
            <p:nvGrpSpPr>
              <p:cNvPr id="2" name="Agrupar 1">
                <a:extLst>
                  <a:ext uri="{FF2B5EF4-FFF2-40B4-BE49-F238E27FC236}">
                    <a16:creationId xmlns:a16="http://schemas.microsoft.com/office/drawing/2014/main" id="{9E281F8C-DBA5-951B-50F8-AE2B025C9B28}"/>
                  </a:ext>
                </a:extLst>
              </p:cNvPr>
              <p:cNvGrpSpPr/>
              <p:nvPr/>
            </p:nvGrpSpPr>
            <p:grpSpPr>
              <a:xfrm>
                <a:off x="455240" y="2412347"/>
                <a:ext cx="1623454" cy="1980591"/>
                <a:chOff x="679048" y="2338856"/>
                <a:chExt cx="1623454" cy="1980591"/>
              </a:xfrm>
            </p:grpSpPr>
            <p:grpSp>
              <p:nvGrpSpPr>
                <p:cNvPr id="489" name="Agrupar 488">
                  <a:extLst>
                    <a:ext uri="{FF2B5EF4-FFF2-40B4-BE49-F238E27FC236}">
                      <a16:creationId xmlns:a16="http://schemas.microsoft.com/office/drawing/2014/main" id="{ACC813D1-994F-D78C-DDC1-C883EE433CBE}"/>
                    </a:ext>
                  </a:extLst>
                </p:cNvPr>
                <p:cNvGrpSpPr/>
                <p:nvPr/>
              </p:nvGrpSpPr>
              <p:grpSpPr>
                <a:xfrm>
                  <a:off x="679048" y="2338856"/>
                  <a:ext cx="1618780" cy="1751229"/>
                  <a:chOff x="445523" y="1981198"/>
                  <a:chExt cx="1618780" cy="1751229"/>
                </a:xfrm>
              </p:grpSpPr>
              <p:sp>
                <p:nvSpPr>
                  <p:cNvPr id="4" name="Retângulo: Cantos Arredondados 3">
                    <a:extLst>
                      <a:ext uri="{FF2B5EF4-FFF2-40B4-BE49-F238E27FC236}">
                        <a16:creationId xmlns:a16="http://schemas.microsoft.com/office/drawing/2014/main" id="{33B69D54-73F8-68AF-3C2B-7207B1A8A348}"/>
                      </a:ext>
                    </a:extLst>
                  </p:cNvPr>
                  <p:cNvSpPr/>
                  <p:nvPr/>
                </p:nvSpPr>
                <p:spPr>
                  <a:xfrm>
                    <a:off x="445523" y="1998022"/>
                    <a:ext cx="1618780" cy="1734405"/>
                  </a:xfrm>
                  <a:prstGeom prst="roundRect">
                    <a:avLst>
                      <a:gd name="adj" fmla="val 6777"/>
                    </a:avLst>
                  </a:prstGeom>
                  <a:noFill/>
                  <a:ln>
                    <a:solidFill>
                      <a:srgbClr val="970000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263525" lvl="0">
                      <a:spcBef>
                        <a:spcPts val="600"/>
                      </a:spcBef>
                    </a:pPr>
                    <a:br>
                      <a:rPr lang="pt-BR" altLang="pt-BR" sz="2500" dirty="0">
                        <a:solidFill>
                          <a:schemeClr val="bg1"/>
                        </a:solidFill>
                        <a:latin typeface="AMX" pitchFamily="2" charset="0"/>
                        <a:sym typeface="+mn-ea"/>
                      </a:rPr>
                    </a:br>
                    <a:endPara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endParaRPr>
                  </a:p>
                </p:txBody>
              </p:sp>
              <p:sp>
                <p:nvSpPr>
                  <p:cNvPr id="6" name="Retângulo: Cantos Arredondados 3">
                    <a:extLst>
                      <a:ext uri="{FF2B5EF4-FFF2-40B4-BE49-F238E27FC236}">
                        <a16:creationId xmlns:a16="http://schemas.microsoft.com/office/drawing/2014/main" id="{5E4A8733-BEB5-0F4F-0EB7-4B1EFEC5570F}"/>
                      </a:ext>
                    </a:extLst>
                  </p:cNvPr>
                  <p:cNvSpPr/>
                  <p:nvPr/>
                </p:nvSpPr>
                <p:spPr>
                  <a:xfrm>
                    <a:off x="445523" y="1981198"/>
                    <a:ext cx="1618780" cy="577117"/>
                  </a:xfrm>
                  <a:prstGeom prst="roundRect">
                    <a:avLst>
                      <a:gd name="adj" fmla="val 6777"/>
                    </a:avLst>
                  </a:prstGeom>
                  <a:gradFill>
                    <a:gsLst>
                      <a:gs pos="22000">
                        <a:srgbClr val="610000"/>
                      </a:gs>
                      <a:gs pos="100000">
                        <a:srgbClr val="C00000"/>
                      </a:gs>
                    </a:gsLst>
                    <a:lin ang="3600000" scaled="0"/>
                  </a:gradFill>
                  <a:ln>
                    <a:solidFill>
                      <a:srgbClr val="970000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263525" lvl="0">
                      <a:spcBef>
                        <a:spcPts val="600"/>
                      </a:spcBef>
                    </a:pPr>
                    <a:br>
                      <a:rPr lang="pt-BR" altLang="pt-BR" sz="2500" dirty="0">
                        <a:solidFill>
                          <a:schemeClr val="bg1"/>
                        </a:solidFill>
                        <a:latin typeface="AMX" pitchFamily="2" charset="0"/>
                        <a:sym typeface="+mn-ea"/>
                      </a:rPr>
                    </a:br>
                    <a:endPara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endParaRPr>
                  </a:p>
                </p:txBody>
              </p:sp>
              <p:pic>
                <p:nvPicPr>
                  <p:cNvPr id="459" name="Imagem 458">
                    <a:extLst>
                      <a:ext uri="{FF2B5EF4-FFF2-40B4-BE49-F238E27FC236}">
                        <a16:creationId xmlns:a16="http://schemas.microsoft.com/office/drawing/2014/main" id="{643E58FA-E335-0C29-62A7-D6708EF98B5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>
                    <a:extLst>
                      <a:ext uri="{BEBA8EAE-BF5A-486C-A8C5-ECC9F3942E4B}">
                        <a14:imgProps xmlns:a14="http://schemas.microsoft.com/office/drawing/2010/main">
                          <a14:imgLayer r:embed="rId9">
                            <a14:imgEffect>
                              <a14:colorTemperature colorTemp="1500"/>
                            </a14:imgEffect>
                            <a14:imgEffect>
                              <a14:saturation sat="0"/>
                            </a14:imgEffect>
                            <a14:imgEffect>
                              <a14:brightnessContrast bright="100000"/>
                            </a14:imgEffect>
                          </a14:imgLayer>
                        </a14:imgProps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577873" y="2077523"/>
                    <a:ext cx="384466" cy="384466"/>
                  </a:xfrm>
                  <a:prstGeom prst="rect">
                    <a:avLst/>
                  </a:prstGeom>
                </p:spPr>
              </p:pic>
              <p:sp>
                <p:nvSpPr>
                  <p:cNvPr id="9" name="CaixaDeTexto 8">
                    <a:extLst>
                      <a:ext uri="{FF2B5EF4-FFF2-40B4-BE49-F238E27FC236}">
                        <a16:creationId xmlns:a16="http://schemas.microsoft.com/office/drawing/2014/main" id="{10569EDF-9E54-8A76-EA79-B14807670489}"/>
                      </a:ext>
                    </a:extLst>
                  </p:cNvPr>
                  <p:cNvSpPr txBox="1"/>
                  <p:nvPr/>
                </p:nvSpPr>
                <p:spPr>
                  <a:xfrm>
                    <a:off x="814655" y="2139058"/>
                    <a:ext cx="1139531" cy="369332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marL="0" marR="0" lvl="0" indent="0" algn="ctr" defTabSz="912571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 typeface="Arial"/>
                      <a:buNone/>
                      <a:tabLst/>
                      <a:defRPr/>
                    </a:pPr>
                    <a:r>
                      <a:rPr kumimoji="0" lang="pt-BR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AMX" pitchFamily="2" charset="0"/>
                        <a:ea typeface="+mn-ea"/>
                        <a:cs typeface="+mn-cs"/>
                        <a:sym typeface="Arial"/>
                      </a:rPr>
                      <a:t>BKO</a:t>
                    </a:r>
                  </a:p>
                </p:txBody>
              </p:sp>
              <p:sp>
                <p:nvSpPr>
                  <p:cNvPr id="59" name="CaixaDeTexto 58">
                    <a:extLst>
                      <a:ext uri="{FF2B5EF4-FFF2-40B4-BE49-F238E27FC236}">
                        <a16:creationId xmlns:a16="http://schemas.microsoft.com/office/drawing/2014/main" id="{48D45F54-CADB-3776-0AB1-9CC59E3665CD}"/>
                      </a:ext>
                    </a:extLst>
                  </p:cNvPr>
                  <p:cNvSpPr txBox="1"/>
                  <p:nvPr/>
                </p:nvSpPr>
                <p:spPr>
                  <a:xfrm>
                    <a:off x="658675" y="2758995"/>
                    <a:ext cx="1223034" cy="584775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lvl="0" algn="ctr" defTabSz="912571">
                      <a:buClrTx/>
                      <a:defRPr/>
                    </a:pPr>
                    <a:r>
                      <a:rPr lang="pt-BR" sz="1600" kern="1200" dirty="0">
                        <a:solidFill>
                          <a:prstClr val="black"/>
                        </a:solidFill>
                        <a:latin typeface="AMX" pitchFamily="2" charset="0"/>
                      </a:rPr>
                      <a:t>Analisar documento</a:t>
                    </a:r>
                  </a:p>
                </p:txBody>
              </p:sp>
            </p:grpSp>
            <p:grpSp>
              <p:nvGrpSpPr>
                <p:cNvPr id="650" name="Agrupar 649">
                  <a:extLst>
                    <a:ext uri="{FF2B5EF4-FFF2-40B4-BE49-F238E27FC236}">
                      <a16:creationId xmlns:a16="http://schemas.microsoft.com/office/drawing/2014/main" id="{E6E6773D-BFF7-D200-7A79-347BCD8D66DF}"/>
                    </a:ext>
                  </a:extLst>
                </p:cNvPr>
                <p:cNvGrpSpPr/>
                <p:nvPr/>
              </p:nvGrpSpPr>
              <p:grpSpPr>
                <a:xfrm>
                  <a:off x="683722" y="3902109"/>
                  <a:ext cx="1618780" cy="417338"/>
                  <a:chOff x="683722" y="3902109"/>
                  <a:chExt cx="1618780" cy="417338"/>
                </a:xfrm>
              </p:grpSpPr>
              <p:sp>
                <p:nvSpPr>
                  <p:cNvPr id="643" name="Retângulo: Cantos Arredondados 3">
                    <a:extLst>
                      <a:ext uri="{FF2B5EF4-FFF2-40B4-BE49-F238E27FC236}">
                        <a16:creationId xmlns:a16="http://schemas.microsoft.com/office/drawing/2014/main" id="{78F91941-E6F2-591A-377A-13D0F47DFCC4}"/>
                      </a:ext>
                    </a:extLst>
                  </p:cNvPr>
                  <p:cNvSpPr/>
                  <p:nvPr/>
                </p:nvSpPr>
                <p:spPr>
                  <a:xfrm>
                    <a:off x="683722" y="3902109"/>
                    <a:ext cx="1618780" cy="417338"/>
                  </a:xfrm>
                  <a:prstGeom prst="roundRect">
                    <a:avLst>
                      <a:gd name="adj" fmla="val 6777"/>
                    </a:avLst>
                  </a:prstGeom>
                  <a:gradFill>
                    <a:gsLst>
                      <a:gs pos="22000">
                        <a:srgbClr val="610000"/>
                      </a:gs>
                      <a:gs pos="100000">
                        <a:srgbClr val="C00000"/>
                      </a:gs>
                    </a:gsLst>
                    <a:lin ang="3600000" scaled="0"/>
                  </a:gradFill>
                  <a:ln>
                    <a:solidFill>
                      <a:srgbClr val="970000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263525" lvl="0">
                      <a:spcBef>
                        <a:spcPts val="600"/>
                      </a:spcBef>
                    </a:pPr>
                    <a:br>
                      <a:rPr lang="pt-BR" altLang="pt-BR" sz="2500" dirty="0">
                        <a:solidFill>
                          <a:schemeClr val="bg1"/>
                        </a:solidFill>
                        <a:latin typeface="AMX" pitchFamily="2" charset="0"/>
                        <a:sym typeface="+mn-ea"/>
                      </a:rPr>
                    </a:br>
                    <a:endPara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endParaRPr>
                  </a:p>
                </p:txBody>
              </p:sp>
              <p:pic>
                <p:nvPicPr>
                  <p:cNvPr id="644" name="Imagem 643">
                    <a:extLst>
                      <a:ext uri="{FF2B5EF4-FFF2-40B4-BE49-F238E27FC236}">
                        <a16:creationId xmlns:a16="http://schemas.microsoft.com/office/drawing/2014/main" id="{25CC62A0-AE75-D09E-96B9-AD0C68C3CDE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>
                    <a:extLst>
                      <a:ext uri="{BEBA8EAE-BF5A-486C-A8C5-ECC9F3942E4B}">
                        <a14:imgProps xmlns:a14="http://schemas.microsoft.com/office/drawing/2010/main">
                          <a14:imgLayer r:embed="rId10">
                            <a14:imgEffect>
                              <a14:brightnessContrast bright="100000" contrast="100000"/>
                            </a14:imgEffect>
                          </a14:imgLayer>
                        </a14:imgProps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867170" y="3962313"/>
                    <a:ext cx="275118" cy="275118"/>
                  </a:xfrm>
                  <a:prstGeom prst="rect">
                    <a:avLst/>
                  </a:prstGeom>
                </p:spPr>
              </p:pic>
              <p:sp>
                <p:nvSpPr>
                  <p:cNvPr id="645" name="CaixaDeTexto 644">
                    <a:extLst>
                      <a:ext uri="{FF2B5EF4-FFF2-40B4-BE49-F238E27FC236}">
                        <a16:creationId xmlns:a16="http://schemas.microsoft.com/office/drawing/2014/main" id="{6ED7F178-3E43-4ECC-11A0-80AA3CEF37ED}"/>
                      </a:ext>
                    </a:extLst>
                  </p:cNvPr>
                  <p:cNvSpPr txBox="1"/>
                  <p:nvPr/>
                </p:nvSpPr>
                <p:spPr>
                  <a:xfrm>
                    <a:off x="955668" y="3934791"/>
                    <a:ext cx="1139531" cy="353943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marL="0" marR="0" lvl="0" indent="0" algn="ctr" defTabSz="912571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 typeface="Arial"/>
                      <a:buNone/>
                      <a:tabLst/>
                      <a:defRPr/>
                    </a:pPr>
                    <a:r>
                      <a:rPr lang="pt-BR" sz="1700" b="1" kern="1200" dirty="0">
                        <a:solidFill>
                          <a:schemeClr val="bg1"/>
                        </a:solidFill>
                        <a:latin typeface="AMX" pitchFamily="2" charset="0"/>
                        <a:ea typeface="+mn-ea"/>
                        <a:cs typeface="+mn-cs"/>
                      </a:rPr>
                      <a:t>Solar</a:t>
                    </a:r>
                    <a:endParaRPr kumimoji="0" lang="pt-BR" sz="17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endParaRPr>
                  </a:p>
                </p:txBody>
              </p:sp>
            </p:grpSp>
          </p:grpSp>
          <p:sp>
            <p:nvSpPr>
              <p:cNvPr id="36" name="Retângulo: Cantos Arredondados 3">
                <a:extLst>
                  <a:ext uri="{FF2B5EF4-FFF2-40B4-BE49-F238E27FC236}">
                    <a16:creationId xmlns:a16="http://schemas.microsoft.com/office/drawing/2014/main" id="{752F393D-4058-ADDD-4A81-08C62617ED4C}"/>
                  </a:ext>
                </a:extLst>
              </p:cNvPr>
              <p:cNvSpPr/>
              <p:nvPr/>
            </p:nvSpPr>
            <p:spPr>
              <a:xfrm>
                <a:off x="459477" y="4444350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</p:grpSp>
        <p:sp>
          <p:nvSpPr>
            <p:cNvPr id="37" name="CaixaDeTexto 36">
              <a:extLst>
                <a:ext uri="{FF2B5EF4-FFF2-40B4-BE49-F238E27FC236}">
                  <a16:creationId xmlns:a16="http://schemas.microsoft.com/office/drawing/2014/main" id="{2C82C788-F076-7592-A1D2-C495B4FDFA95}"/>
                </a:ext>
              </a:extLst>
            </p:cNvPr>
            <p:cNvSpPr txBox="1"/>
            <p:nvPr/>
          </p:nvSpPr>
          <p:spPr>
            <a:xfrm>
              <a:off x="722631" y="3773645"/>
              <a:ext cx="1342597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6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Até 48hrs</a:t>
              </a:r>
              <a:endPara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39" name="Gráfico 38" descr="Relógio com preenchimento sólido">
              <a:extLst>
                <a:ext uri="{FF2B5EF4-FFF2-40B4-BE49-F238E27FC236}">
                  <a16:creationId xmlns:a16="http://schemas.microsoft.com/office/drawing/2014/main" id="{A1EFF9DC-929C-EA74-F418-CA306D242F5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lum bright="100000"/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545728" y="3779803"/>
              <a:ext cx="326282" cy="338554"/>
            </a:xfrm>
            <a:prstGeom prst="rect">
              <a:avLst/>
            </a:prstGeom>
          </p:spPr>
        </p:pic>
      </p:grpSp>
      <p:pic>
        <p:nvPicPr>
          <p:cNvPr id="40" name="Imagem 39">
            <a:extLst>
              <a:ext uri="{FF2B5EF4-FFF2-40B4-BE49-F238E27FC236}">
                <a16:creationId xmlns:a16="http://schemas.microsoft.com/office/drawing/2014/main" id="{6AF029FE-AA34-D28D-8947-BA9EBC3C0B8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0800000" flipV="1">
            <a:off x="11300564" y="6138743"/>
            <a:ext cx="651638" cy="651638"/>
          </a:xfrm>
          <a:prstGeom prst="rect">
            <a:avLst/>
          </a:prstGeom>
        </p:spPr>
      </p:pic>
      <p:grpSp>
        <p:nvGrpSpPr>
          <p:cNvPr id="56" name="Agrupar 55">
            <a:extLst>
              <a:ext uri="{FF2B5EF4-FFF2-40B4-BE49-F238E27FC236}">
                <a16:creationId xmlns:a16="http://schemas.microsoft.com/office/drawing/2014/main" id="{FB79F11A-5848-1CD7-52AB-574B42E86D5C}"/>
              </a:ext>
            </a:extLst>
          </p:cNvPr>
          <p:cNvGrpSpPr/>
          <p:nvPr/>
        </p:nvGrpSpPr>
        <p:grpSpPr>
          <a:xfrm>
            <a:off x="4308227" y="4206920"/>
            <a:ext cx="3537321" cy="417338"/>
            <a:chOff x="4308227" y="4206920"/>
            <a:chExt cx="3537321" cy="417338"/>
          </a:xfrm>
        </p:grpSpPr>
        <p:sp>
          <p:nvSpPr>
            <p:cNvPr id="43" name="Retângulo: Cantos Arredondados 3">
              <a:extLst>
                <a:ext uri="{FF2B5EF4-FFF2-40B4-BE49-F238E27FC236}">
                  <a16:creationId xmlns:a16="http://schemas.microsoft.com/office/drawing/2014/main" id="{C539954B-D3DE-8484-7226-1B916D21CFD4}"/>
                </a:ext>
              </a:extLst>
            </p:cNvPr>
            <p:cNvSpPr/>
            <p:nvPr/>
          </p:nvSpPr>
          <p:spPr>
            <a:xfrm>
              <a:off x="4308227" y="4206920"/>
              <a:ext cx="3537321" cy="417338"/>
            </a:xfrm>
            <a:prstGeom prst="roundRect">
              <a:avLst>
                <a:gd name="adj" fmla="val 6777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solidFill>
                <a:srgbClr val="97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63525" lvl="0">
                <a:spcBef>
                  <a:spcPts val="600"/>
                </a:spcBef>
              </a:pPr>
              <a:br>
                <a: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rPr>
              </a:br>
              <a:endParaRPr lang="pt-BR" altLang="pt-BR" sz="2500" dirty="0">
                <a:solidFill>
                  <a:schemeClr val="bg1"/>
                </a:solidFill>
                <a:latin typeface="AMX" pitchFamily="2" charset="0"/>
                <a:sym typeface="+mn-ea"/>
              </a:endParaRPr>
            </a:p>
          </p:txBody>
        </p:sp>
        <p:sp>
          <p:nvSpPr>
            <p:cNvPr id="54" name="CaixaDeTexto 53">
              <a:extLst>
                <a:ext uri="{FF2B5EF4-FFF2-40B4-BE49-F238E27FC236}">
                  <a16:creationId xmlns:a16="http://schemas.microsoft.com/office/drawing/2014/main" id="{7C46DE64-BCE2-A4EA-7CCB-C68CAA88052F}"/>
                </a:ext>
              </a:extLst>
            </p:cNvPr>
            <p:cNvSpPr txBox="1"/>
            <p:nvPr/>
          </p:nvSpPr>
          <p:spPr>
            <a:xfrm>
              <a:off x="4308228" y="4253612"/>
              <a:ext cx="3537320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rPr>
                <a:t>Jornada da venda móvel</a:t>
              </a:r>
            </a:p>
          </p:txBody>
        </p:sp>
      </p:grpSp>
      <p:cxnSp>
        <p:nvCxnSpPr>
          <p:cNvPr id="57" name="Conector de Seta Reta 56">
            <a:extLst>
              <a:ext uri="{FF2B5EF4-FFF2-40B4-BE49-F238E27FC236}">
                <a16:creationId xmlns:a16="http://schemas.microsoft.com/office/drawing/2014/main" id="{D113744E-9B82-9FCE-3F4D-9A01A3351953}"/>
              </a:ext>
            </a:extLst>
          </p:cNvPr>
          <p:cNvCxnSpPr>
            <a:cxnSpLocks/>
          </p:cNvCxnSpPr>
          <p:nvPr/>
        </p:nvCxnSpPr>
        <p:spPr>
          <a:xfrm>
            <a:off x="-242184" y="2646342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Conector de Seta Reta 57">
            <a:extLst>
              <a:ext uri="{FF2B5EF4-FFF2-40B4-BE49-F238E27FC236}">
                <a16:creationId xmlns:a16="http://schemas.microsoft.com/office/drawing/2014/main" id="{59D563F7-B56E-6780-F039-586ADEF6EF0E}"/>
              </a:ext>
            </a:extLst>
          </p:cNvPr>
          <p:cNvCxnSpPr>
            <a:cxnSpLocks/>
          </p:cNvCxnSpPr>
          <p:nvPr/>
        </p:nvCxnSpPr>
        <p:spPr>
          <a:xfrm>
            <a:off x="2074020" y="2650369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Conector de Seta Reta 60">
            <a:extLst>
              <a:ext uri="{FF2B5EF4-FFF2-40B4-BE49-F238E27FC236}">
                <a16:creationId xmlns:a16="http://schemas.microsoft.com/office/drawing/2014/main" id="{8740A4D5-BB63-C18E-AEF7-932C9A077A01}"/>
              </a:ext>
            </a:extLst>
          </p:cNvPr>
          <p:cNvCxnSpPr>
            <a:cxnSpLocks/>
          </p:cNvCxnSpPr>
          <p:nvPr/>
        </p:nvCxnSpPr>
        <p:spPr>
          <a:xfrm>
            <a:off x="3991920" y="2667811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Conector de Seta Reta 61">
            <a:extLst>
              <a:ext uri="{FF2B5EF4-FFF2-40B4-BE49-F238E27FC236}">
                <a16:creationId xmlns:a16="http://schemas.microsoft.com/office/drawing/2014/main" id="{83F9A382-07E8-A338-FE85-B1D1CF1A110A}"/>
              </a:ext>
            </a:extLst>
          </p:cNvPr>
          <p:cNvCxnSpPr>
            <a:cxnSpLocks/>
          </p:cNvCxnSpPr>
          <p:nvPr/>
        </p:nvCxnSpPr>
        <p:spPr>
          <a:xfrm>
            <a:off x="5915911" y="2667811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8" name="Conector Angulado 447">
            <a:extLst>
              <a:ext uri="{FF2B5EF4-FFF2-40B4-BE49-F238E27FC236}">
                <a16:creationId xmlns:a16="http://schemas.microsoft.com/office/drawing/2014/main" id="{7A814348-F2D7-E624-46DC-5261E9298E65}"/>
              </a:ext>
            </a:extLst>
          </p:cNvPr>
          <p:cNvCxnSpPr>
            <a:cxnSpLocks/>
            <a:stCxn id="10" idx="2"/>
            <a:endCxn id="17" idx="1"/>
          </p:cNvCxnSpPr>
          <p:nvPr/>
        </p:nvCxnSpPr>
        <p:spPr>
          <a:xfrm rot="5400000">
            <a:off x="5437676" y="2023559"/>
            <a:ext cx="2417582" cy="4691917"/>
          </a:xfrm>
          <a:prstGeom prst="bentConnector4">
            <a:avLst>
              <a:gd name="adj1" fmla="val 31945"/>
              <a:gd name="adj2" fmla="val 104872"/>
            </a:avLst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4" name="Conector de Seta Reta 453">
            <a:extLst>
              <a:ext uri="{FF2B5EF4-FFF2-40B4-BE49-F238E27FC236}">
                <a16:creationId xmlns:a16="http://schemas.microsoft.com/office/drawing/2014/main" id="{9B47C8BF-7A67-564B-0CC3-68A88995F87C}"/>
              </a:ext>
            </a:extLst>
          </p:cNvPr>
          <p:cNvCxnSpPr>
            <a:cxnSpLocks/>
          </p:cNvCxnSpPr>
          <p:nvPr/>
        </p:nvCxnSpPr>
        <p:spPr>
          <a:xfrm>
            <a:off x="5931562" y="5663772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5" name="Conector de Seta Reta 454">
            <a:extLst>
              <a:ext uri="{FF2B5EF4-FFF2-40B4-BE49-F238E27FC236}">
                <a16:creationId xmlns:a16="http://schemas.microsoft.com/office/drawing/2014/main" id="{AA6AF5EC-02D6-1C17-113A-AE2DDBCB471A}"/>
              </a:ext>
            </a:extLst>
          </p:cNvPr>
          <p:cNvCxnSpPr>
            <a:cxnSpLocks/>
          </p:cNvCxnSpPr>
          <p:nvPr/>
        </p:nvCxnSpPr>
        <p:spPr>
          <a:xfrm>
            <a:off x="7845548" y="5670159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Conector de Seta Reta 46">
            <a:extLst>
              <a:ext uri="{FF2B5EF4-FFF2-40B4-BE49-F238E27FC236}">
                <a16:creationId xmlns:a16="http://schemas.microsoft.com/office/drawing/2014/main" id="{0AAA0834-D2E6-EA7D-A1FE-0D5AB6BAB953}"/>
              </a:ext>
            </a:extLst>
          </p:cNvPr>
          <p:cNvCxnSpPr>
            <a:cxnSpLocks/>
          </p:cNvCxnSpPr>
          <p:nvPr/>
        </p:nvCxnSpPr>
        <p:spPr>
          <a:xfrm>
            <a:off x="7855162" y="2642801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449" name="Agrupar 448">
            <a:extLst>
              <a:ext uri="{FF2B5EF4-FFF2-40B4-BE49-F238E27FC236}">
                <a16:creationId xmlns:a16="http://schemas.microsoft.com/office/drawing/2014/main" id="{96FA662E-C719-BEAE-4A40-322A9225EC26}"/>
              </a:ext>
            </a:extLst>
          </p:cNvPr>
          <p:cNvGrpSpPr/>
          <p:nvPr/>
        </p:nvGrpSpPr>
        <p:grpSpPr>
          <a:xfrm>
            <a:off x="8316129" y="2124876"/>
            <a:ext cx="1352591" cy="1035850"/>
            <a:chOff x="8316129" y="2124876"/>
            <a:chExt cx="1352591" cy="1035850"/>
          </a:xfrm>
        </p:grpSpPr>
        <p:sp>
          <p:nvSpPr>
            <p:cNvPr id="10" name="Decisão 9">
              <a:extLst>
                <a:ext uri="{FF2B5EF4-FFF2-40B4-BE49-F238E27FC236}">
                  <a16:creationId xmlns:a16="http://schemas.microsoft.com/office/drawing/2014/main" id="{FED6B0EC-ED6B-CC66-2EA2-6C6973861CEC}"/>
                </a:ext>
              </a:extLst>
            </p:cNvPr>
            <p:cNvSpPr/>
            <p:nvPr/>
          </p:nvSpPr>
          <p:spPr>
            <a:xfrm>
              <a:off x="8316129" y="2124876"/>
              <a:ext cx="1352591" cy="1035850"/>
            </a:xfrm>
            <a:prstGeom prst="flowChartDecision">
              <a:avLst/>
            </a:prstGeom>
            <a:noFill/>
            <a:ln>
              <a:solidFill>
                <a:srgbClr val="97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1" name="Mais 50">
              <a:extLst>
                <a:ext uri="{FF2B5EF4-FFF2-40B4-BE49-F238E27FC236}">
                  <a16:creationId xmlns:a16="http://schemas.microsoft.com/office/drawing/2014/main" id="{063D8BC0-2B67-D794-2E2F-29B3A98546E4}"/>
                </a:ext>
              </a:extLst>
            </p:cNvPr>
            <p:cNvSpPr/>
            <p:nvPr/>
          </p:nvSpPr>
          <p:spPr>
            <a:xfrm>
              <a:off x="8719501" y="2355547"/>
              <a:ext cx="545849" cy="578632"/>
            </a:xfrm>
            <a:prstGeom prst="mathPlus">
              <a:avLst/>
            </a:prstGeom>
            <a:solidFill>
              <a:srgbClr val="97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cxnSp>
        <p:nvCxnSpPr>
          <p:cNvPr id="60" name="Conector de Seta Reta 59">
            <a:extLst>
              <a:ext uri="{FF2B5EF4-FFF2-40B4-BE49-F238E27FC236}">
                <a16:creationId xmlns:a16="http://schemas.microsoft.com/office/drawing/2014/main" id="{AD379661-0AEF-E64F-AFFA-8030A5B1D107}"/>
              </a:ext>
            </a:extLst>
          </p:cNvPr>
          <p:cNvCxnSpPr>
            <a:cxnSpLocks/>
          </p:cNvCxnSpPr>
          <p:nvPr/>
        </p:nvCxnSpPr>
        <p:spPr>
          <a:xfrm flipV="1">
            <a:off x="9668720" y="2642801"/>
            <a:ext cx="2700394" cy="7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553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"/>
                            </p:stCondLst>
                            <p:childTnLst>
                              <p:par>
                                <p:cTn id="32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50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500"/>
                            </p:stCondLst>
                            <p:childTnLst>
                              <p:par>
                                <p:cTn id="58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1750"/>
                                        <p:tgtEl>
                                          <p:spTgt spid="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250"/>
                            </p:stCondLst>
                            <p:childTnLst>
                              <p:par>
                                <p:cTn id="6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7750"/>
                            </p:stCondLst>
                            <p:childTnLst>
                              <p:par>
                                <p:cTn id="6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8250"/>
                            </p:stCondLst>
                            <p:childTnLst>
                              <p:par>
                                <p:cTn id="7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8750"/>
                            </p:stCondLst>
                            <p:childTnLst>
                              <p:par>
                                <p:cTn id="8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D5ABE901-4720-8F53-EB86-358EAA5584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88A4D2F3-CE9D-06D4-2E69-C9559C898FF1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Macro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Fluxo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AS IS – </a:t>
            </a:r>
            <a:r>
              <a:rPr lang="en-US" altLang="pt-BR" sz="3200" dirty="0">
                <a:solidFill>
                  <a:srgbClr val="970000"/>
                </a:solidFill>
                <a:latin typeface="AMX Black" pitchFamily="2" charset="0"/>
                <a:sym typeface="+mn-ea"/>
              </a:rPr>
              <a:t>SOLAR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pt-BR" sz="3200" b="1" kern="1200" dirty="0">
                <a:solidFill>
                  <a:prstClr val="black"/>
                </a:solidFill>
                <a:latin typeface="AMX" panose="020B0604020202020204"/>
                <a:cs typeface="Arial"/>
              </a:rPr>
              <a:t>|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Telemedicina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502" name="Retângulo 501">
            <a:extLst>
              <a:ext uri="{FF2B5EF4-FFF2-40B4-BE49-F238E27FC236}">
                <a16:creationId xmlns:a16="http://schemas.microsoft.com/office/drawing/2014/main" id="{FD643289-EA2E-99CA-29D6-F98368241DD4}"/>
              </a:ext>
            </a:extLst>
          </p:cNvPr>
          <p:cNvSpPr/>
          <p:nvPr/>
        </p:nvSpPr>
        <p:spPr>
          <a:xfrm>
            <a:off x="483265" y="2363701"/>
            <a:ext cx="7198609" cy="6744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D381B8C8-90BF-BD85-E3DE-3B499B015A6F}"/>
              </a:ext>
            </a:extLst>
          </p:cNvPr>
          <p:cNvGrpSpPr/>
          <p:nvPr/>
        </p:nvGrpSpPr>
        <p:grpSpPr>
          <a:xfrm>
            <a:off x="347986" y="2340234"/>
            <a:ext cx="1621709" cy="1980591"/>
            <a:chOff x="676119" y="2338856"/>
            <a:chExt cx="1621709" cy="1980591"/>
          </a:xfrm>
        </p:grpSpPr>
        <p:grpSp>
          <p:nvGrpSpPr>
            <p:cNvPr id="33" name="Agrupar 32">
              <a:extLst>
                <a:ext uri="{FF2B5EF4-FFF2-40B4-BE49-F238E27FC236}">
                  <a16:creationId xmlns:a16="http://schemas.microsoft.com/office/drawing/2014/main" id="{CB4BC8FA-C593-A888-4512-5274184DA71A}"/>
                </a:ext>
              </a:extLst>
            </p:cNvPr>
            <p:cNvGrpSpPr/>
            <p:nvPr/>
          </p:nvGrpSpPr>
          <p:grpSpPr>
            <a:xfrm>
              <a:off x="679048" y="2338856"/>
              <a:ext cx="1618780" cy="1751229"/>
              <a:chOff x="445523" y="1981198"/>
              <a:chExt cx="1618780" cy="1751229"/>
            </a:xfrm>
          </p:grpSpPr>
          <p:sp>
            <p:nvSpPr>
              <p:cNvPr id="46" name="Retângulo: Cantos Arredondados 3">
                <a:extLst>
                  <a:ext uri="{FF2B5EF4-FFF2-40B4-BE49-F238E27FC236}">
                    <a16:creationId xmlns:a16="http://schemas.microsoft.com/office/drawing/2014/main" id="{FFD6E7BB-DFF5-BA8F-5B5C-0FF8B7CE1B9E}"/>
                  </a:ext>
                </a:extLst>
              </p:cNvPr>
              <p:cNvSpPr/>
              <p:nvPr/>
            </p:nvSpPr>
            <p:spPr>
              <a:xfrm>
                <a:off x="445523" y="1998022"/>
                <a:ext cx="1618780" cy="1734405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47" name="Retângulo: Cantos Arredondados 3">
                <a:extLst>
                  <a:ext uri="{FF2B5EF4-FFF2-40B4-BE49-F238E27FC236}">
                    <a16:creationId xmlns:a16="http://schemas.microsoft.com/office/drawing/2014/main" id="{BA340DCB-947E-9579-B348-F71BC02CAF6F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48" name="Imagem 47">
                <a:extLst>
                  <a:ext uri="{FF2B5EF4-FFF2-40B4-BE49-F238E27FC236}">
                    <a16:creationId xmlns:a16="http://schemas.microsoft.com/office/drawing/2014/main" id="{E970B7EF-44F2-5441-7B18-9A2DD69A81A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49" name="CaixaDeTexto 48">
                <a:extLst>
                  <a:ext uri="{FF2B5EF4-FFF2-40B4-BE49-F238E27FC236}">
                    <a16:creationId xmlns:a16="http://schemas.microsoft.com/office/drawing/2014/main" id="{51F7AA19-E9D7-2E48-6DEC-D06B069F1B73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API</a:t>
                </a:r>
              </a:p>
            </p:txBody>
          </p:sp>
          <p:sp>
            <p:nvSpPr>
              <p:cNvPr id="50" name="CaixaDeTexto 49">
                <a:extLst>
                  <a:ext uri="{FF2B5EF4-FFF2-40B4-BE49-F238E27FC236}">
                    <a16:creationId xmlns:a16="http://schemas.microsoft.com/office/drawing/2014/main" id="{597608D8-BFE6-2123-9953-0F89B5BA7867}"/>
                  </a:ext>
                </a:extLst>
              </p:cNvPr>
              <p:cNvSpPr txBox="1"/>
              <p:nvPr/>
            </p:nvSpPr>
            <p:spPr>
              <a:xfrm>
                <a:off x="632916" y="2655963"/>
                <a:ext cx="1295511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Transmitir informações da venda</a:t>
                </a:r>
              </a:p>
            </p:txBody>
          </p:sp>
        </p:grpSp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0B7A5A3A-061A-D5D5-A975-CA06E9DD0360}"/>
                </a:ext>
              </a:extLst>
            </p:cNvPr>
            <p:cNvGrpSpPr/>
            <p:nvPr/>
          </p:nvGrpSpPr>
          <p:grpSpPr>
            <a:xfrm>
              <a:off x="676119" y="3902109"/>
              <a:ext cx="1618780" cy="417338"/>
              <a:chOff x="676119" y="3902109"/>
              <a:chExt cx="1618780" cy="417338"/>
            </a:xfrm>
          </p:grpSpPr>
          <p:sp>
            <p:nvSpPr>
              <p:cNvPr id="42" name="Retângulo: Cantos Arredondados 3">
                <a:extLst>
                  <a:ext uri="{FF2B5EF4-FFF2-40B4-BE49-F238E27FC236}">
                    <a16:creationId xmlns:a16="http://schemas.microsoft.com/office/drawing/2014/main" id="{51F98AE6-B163-BA36-3C13-9EA1AD434AE3}"/>
                  </a:ext>
                </a:extLst>
              </p:cNvPr>
              <p:cNvSpPr/>
              <p:nvPr/>
            </p:nvSpPr>
            <p:spPr>
              <a:xfrm>
                <a:off x="676119" y="39021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44" name="Imagem 43">
                <a:extLst>
                  <a:ext uri="{FF2B5EF4-FFF2-40B4-BE49-F238E27FC236}">
                    <a16:creationId xmlns:a16="http://schemas.microsoft.com/office/drawing/2014/main" id="{CBDC4D33-E0E5-6D3D-95FC-CCEC4DCEA7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67170" y="39623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45" name="CaixaDeTexto 44">
                <a:extLst>
                  <a:ext uri="{FF2B5EF4-FFF2-40B4-BE49-F238E27FC236}">
                    <a16:creationId xmlns:a16="http://schemas.microsoft.com/office/drawing/2014/main" id="{B8EA0F6E-0992-B7DF-1527-61C3C877D206}"/>
                  </a:ext>
                </a:extLst>
              </p:cNvPr>
              <p:cNvSpPr txBox="1"/>
              <p:nvPr/>
            </p:nvSpPr>
            <p:spPr>
              <a:xfrm>
                <a:off x="955668" y="39347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HUB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51" name="Agrupar 50">
            <a:extLst>
              <a:ext uri="{FF2B5EF4-FFF2-40B4-BE49-F238E27FC236}">
                <a16:creationId xmlns:a16="http://schemas.microsoft.com/office/drawing/2014/main" id="{0B35467A-0DA3-F1AF-47ED-CC798CA26927}"/>
              </a:ext>
            </a:extLst>
          </p:cNvPr>
          <p:cNvGrpSpPr/>
          <p:nvPr/>
        </p:nvGrpSpPr>
        <p:grpSpPr>
          <a:xfrm>
            <a:off x="2330451" y="2339898"/>
            <a:ext cx="1618889" cy="1981263"/>
            <a:chOff x="2976876" y="2327278"/>
            <a:chExt cx="1618889" cy="1981263"/>
          </a:xfrm>
        </p:grpSpPr>
        <p:grpSp>
          <p:nvGrpSpPr>
            <p:cNvPr id="52" name="Agrupar 51">
              <a:extLst>
                <a:ext uri="{FF2B5EF4-FFF2-40B4-BE49-F238E27FC236}">
                  <a16:creationId xmlns:a16="http://schemas.microsoft.com/office/drawing/2014/main" id="{977AF516-98F5-AE28-7CA9-720A92B03E84}"/>
                </a:ext>
              </a:extLst>
            </p:cNvPr>
            <p:cNvGrpSpPr/>
            <p:nvPr/>
          </p:nvGrpSpPr>
          <p:grpSpPr>
            <a:xfrm>
              <a:off x="2976876" y="2327278"/>
              <a:ext cx="1618780" cy="1762807"/>
              <a:chOff x="445523" y="1981198"/>
              <a:chExt cx="1618780" cy="1762807"/>
            </a:xfrm>
          </p:grpSpPr>
          <p:sp>
            <p:nvSpPr>
              <p:cNvPr id="58" name="Retângulo: Cantos Arredondados 3">
                <a:extLst>
                  <a:ext uri="{FF2B5EF4-FFF2-40B4-BE49-F238E27FC236}">
                    <a16:creationId xmlns:a16="http://schemas.microsoft.com/office/drawing/2014/main" id="{1961E262-B61A-66E9-938B-55E9AB5E4F31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0" name="Retângulo: Cantos Arredondados 3">
                <a:extLst>
                  <a:ext uri="{FF2B5EF4-FFF2-40B4-BE49-F238E27FC236}">
                    <a16:creationId xmlns:a16="http://schemas.microsoft.com/office/drawing/2014/main" id="{2D060D4D-7DEE-6137-CEEA-C8A630D5564D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1" name="Imagem 60">
                <a:extLst>
                  <a:ext uri="{FF2B5EF4-FFF2-40B4-BE49-F238E27FC236}">
                    <a16:creationId xmlns:a16="http://schemas.microsoft.com/office/drawing/2014/main" id="{62301E80-1326-A9F4-5C86-63BAAF80439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62" name="CaixaDeTexto 61">
                <a:extLst>
                  <a:ext uri="{FF2B5EF4-FFF2-40B4-BE49-F238E27FC236}">
                    <a16:creationId xmlns:a16="http://schemas.microsoft.com/office/drawing/2014/main" id="{6732896C-1C6F-7D20-28C1-73B46335CC34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API</a:t>
                </a:r>
              </a:p>
            </p:txBody>
          </p:sp>
          <p:sp>
            <p:nvSpPr>
              <p:cNvPr id="63" name="CaixaDeTexto 62">
                <a:extLst>
                  <a:ext uri="{FF2B5EF4-FFF2-40B4-BE49-F238E27FC236}">
                    <a16:creationId xmlns:a16="http://schemas.microsoft.com/office/drawing/2014/main" id="{DF92FEAC-F142-2CAE-951A-98BD1E5BBFF5}"/>
                  </a:ext>
                </a:extLst>
              </p:cNvPr>
              <p:cNvSpPr txBox="1"/>
              <p:nvPr/>
            </p:nvSpPr>
            <p:spPr>
              <a:xfrm>
                <a:off x="542763" y="2749770"/>
                <a:ext cx="1395787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Criar faturamento</a:t>
                </a:r>
              </a:p>
            </p:txBody>
          </p:sp>
        </p:grpSp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5BB76C71-15F4-98FF-479B-7A59D7CD0ABA}"/>
                </a:ext>
              </a:extLst>
            </p:cNvPr>
            <p:cNvGrpSpPr/>
            <p:nvPr/>
          </p:nvGrpSpPr>
          <p:grpSpPr>
            <a:xfrm>
              <a:off x="2976985" y="3891203"/>
              <a:ext cx="1618780" cy="417338"/>
              <a:chOff x="841398" y="4054509"/>
              <a:chExt cx="1618780" cy="417338"/>
            </a:xfrm>
          </p:grpSpPr>
          <p:sp>
            <p:nvSpPr>
              <p:cNvPr id="55" name="Retângulo: Cantos Arredondados 3">
                <a:extLst>
                  <a:ext uri="{FF2B5EF4-FFF2-40B4-BE49-F238E27FC236}">
                    <a16:creationId xmlns:a16="http://schemas.microsoft.com/office/drawing/2014/main" id="{BB61A069-33B2-ECFD-FB08-1B95A806EBA5}"/>
                  </a:ext>
                </a:extLst>
              </p:cNvPr>
              <p:cNvSpPr/>
              <p:nvPr/>
            </p:nvSpPr>
            <p:spPr>
              <a:xfrm>
                <a:off x="841398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56" name="Imagem 55">
                <a:extLst>
                  <a:ext uri="{FF2B5EF4-FFF2-40B4-BE49-F238E27FC236}">
                    <a16:creationId xmlns:a16="http://schemas.microsoft.com/office/drawing/2014/main" id="{363F7374-4ABD-5F9D-A4C0-BFA12C67109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57" name="CaixaDeTexto 56">
                <a:extLst>
                  <a:ext uri="{FF2B5EF4-FFF2-40B4-BE49-F238E27FC236}">
                    <a16:creationId xmlns:a16="http://schemas.microsoft.com/office/drawing/2014/main" id="{7982C1CC-90D7-0E1B-A452-7240D564AAAF}"/>
                  </a:ext>
                </a:extLst>
              </p:cNvPr>
              <p:cNvSpPr txBox="1"/>
              <p:nvPr/>
            </p:nvSpPr>
            <p:spPr>
              <a:xfrm>
                <a:off x="1185342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Mobile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448" name="Agrupar 447">
            <a:extLst>
              <a:ext uri="{FF2B5EF4-FFF2-40B4-BE49-F238E27FC236}">
                <a16:creationId xmlns:a16="http://schemas.microsoft.com/office/drawing/2014/main" id="{CB931F80-B8DD-96AB-FA11-2E049A2FF843}"/>
              </a:ext>
            </a:extLst>
          </p:cNvPr>
          <p:cNvGrpSpPr/>
          <p:nvPr/>
        </p:nvGrpSpPr>
        <p:grpSpPr>
          <a:xfrm>
            <a:off x="4296028" y="2332707"/>
            <a:ext cx="1618780" cy="1995645"/>
            <a:chOff x="5274704" y="2327278"/>
            <a:chExt cx="1618780" cy="1995645"/>
          </a:xfrm>
        </p:grpSpPr>
        <p:grpSp>
          <p:nvGrpSpPr>
            <p:cNvPr id="449" name="Agrupar 448">
              <a:extLst>
                <a:ext uri="{FF2B5EF4-FFF2-40B4-BE49-F238E27FC236}">
                  <a16:creationId xmlns:a16="http://schemas.microsoft.com/office/drawing/2014/main" id="{05D5943C-96A8-4590-AB1B-FE46E79E60B8}"/>
                </a:ext>
              </a:extLst>
            </p:cNvPr>
            <p:cNvGrpSpPr/>
            <p:nvPr/>
          </p:nvGrpSpPr>
          <p:grpSpPr>
            <a:xfrm>
              <a:off x="5274704" y="2327278"/>
              <a:ext cx="1618780" cy="1762807"/>
              <a:chOff x="445523" y="1981198"/>
              <a:chExt cx="1618780" cy="1762807"/>
            </a:xfrm>
          </p:grpSpPr>
          <p:sp>
            <p:nvSpPr>
              <p:cNvPr id="454" name="Retângulo: Cantos Arredondados 3">
                <a:extLst>
                  <a:ext uri="{FF2B5EF4-FFF2-40B4-BE49-F238E27FC236}">
                    <a16:creationId xmlns:a16="http://schemas.microsoft.com/office/drawing/2014/main" id="{B069DFC3-FD23-C721-A62E-7808800A71E3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455" name="Retângulo: Cantos Arredondados 3">
                <a:extLst>
                  <a:ext uri="{FF2B5EF4-FFF2-40B4-BE49-F238E27FC236}">
                    <a16:creationId xmlns:a16="http://schemas.microsoft.com/office/drawing/2014/main" id="{5440AF37-316A-4104-6F0E-6F2CB937D329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456" name="Imagem 455">
                <a:extLst>
                  <a:ext uri="{FF2B5EF4-FFF2-40B4-BE49-F238E27FC236}">
                    <a16:creationId xmlns:a16="http://schemas.microsoft.com/office/drawing/2014/main" id="{F852F717-84EE-8A0A-784B-58E6DAC494A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457" name="CaixaDeTexto 456">
                <a:extLst>
                  <a:ext uri="{FF2B5EF4-FFF2-40B4-BE49-F238E27FC236}">
                    <a16:creationId xmlns:a16="http://schemas.microsoft.com/office/drawing/2014/main" id="{B5665064-493B-D2D3-1942-EF4D88A88235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API</a:t>
                </a:r>
              </a:p>
            </p:txBody>
          </p:sp>
          <p:sp>
            <p:nvSpPr>
              <p:cNvPr id="458" name="CaixaDeTexto 457">
                <a:extLst>
                  <a:ext uri="{FF2B5EF4-FFF2-40B4-BE49-F238E27FC236}">
                    <a16:creationId xmlns:a16="http://schemas.microsoft.com/office/drawing/2014/main" id="{7975F572-3B14-5E50-78E3-5E3427AC0378}"/>
                  </a:ext>
                </a:extLst>
              </p:cNvPr>
              <p:cNvSpPr txBox="1"/>
              <p:nvPr/>
            </p:nvSpPr>
            <p:spPr>
              <a:xfrm>
                <a:off x="462411" y="2592762"/>
                <a:ext cx="1601892" cy="95410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400" kern="1200" dirty="0">
                    <a:solidFill>
                      <a:prstClr val="black"/>
                    </a:solidFill>
                    <a:latin typeface="AMX" pitchFamily="2" charset="0"/>
                  </a:rPr>
                  <a:t>Disparar comunicação para interação com       o cliente</a:t>
                </a:r>
              </a:p>
            </p:txBody>
          </p:sp>
        </p:grpSp>
        <p:grpSp>
          <p:nvGrpSpPr>
            <p:cNvPr id="450" name="Agrupar 449">
              <a:extLst>
                <a:ext uri="{FF2B5EF4-FFF2-40B4-BE49-F238E27FC236}">
                  <a16:creationId xmlns:a16="http://schemas.microsoft.com/office/drawing/2014/main" id="{E7F98864-1A8E-7E40-06C8-27AC7B688AE3}"/>
                </a:ext>
              </a:extLst>
            </p:cNvPr>
            <p:cNvGrpSpPr/>
            <p:nvPr/>
          </p:nvGrpSpPr>
          <p:grpSpPr>
            <a:xfrm>
              <a:off x="5274704" y="3905585"/>
              <a:ext cx="1618780" cy="417338"/>
              <a:chOff x="674930" y="3902109"/>
              <a:chExt cx="1618780" cy="417338"/>
            </a:xfrm>
          </p:grpSpPr>
          <p:sp>
            <p:nvSpPr>
              <p:cNvPr id="451" name="Retângulo: Cantos Arredondados 3">
                <a:extLst>
                  <a:ext uri="{FF2B5EF4-FFF2-40B4-BE49-F238E27FC236}">
                    <a16:creationId xmlns:a16="http://schemas.microsoft.com/office/drawing/2014/main" id="{A4486094-A8C3-2B1F-B437-BE58C2FECCC8}"/>
                  </a:ext>
                </a:extLst>
              </p:cNvPr>
              <p:cNvSpPr/>
              <p:nvPr/>
            </p:nvSpPr>
            <p:spPr>
              <a:xfrm>
                <a:off x="674930" y="39021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452" name="Imagem 451">
                <a:extLst>
                  <a:ext uri="{FF2B5EF4-FFF2-40B4-BE49-F238E27FC236}">
                    <a16:creationId xmlns:a16="http://schemas.microsoft.com/office/drawing/2014/main" id="{10C22FC1-8C86-AC56-3E70-907F2717216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67170" y="39623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453" name="CaixaDeTexto 452">
                <a:extLst>
                  <a:ext uri="{FF2B5EF4-FFF2-40B4-BE49-F238E27FC236}">
                    <a16:creationId xmlns:a16="http://schemas.microsoft.com/office/drawing/2014/main" id="{A0287972-B6D4-66FB-5DFF-EE929898CE5B}"/>
                  </a:ext>
                </a:extLst>
              </p:cNvPr>
              <p:cNvSpPr txBox="1"/>
              <p:nvPr/>
            </p:nvSpPr>
            <p:spPr>
              <a:xfrm>
                <a:off x="955668" y="39347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E-mail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460" name="Agrupar 459">
            <a:extLst>
              <a:ext uri="{FF2B5EF4-FFF2-40B4-BE49-F238E27FC236}">
                <a16:creationId xmlns:a16="http://schemas.microsoft.com/office/drawing/2014/main" id="{5B41ED49-D0B6-208F-73B0-D9573B7F775B}"/>
              </a:ext>
            </a:extLst>
          </p:cNvPr>
          <p:cNvGrpSpPr/>
          <p:nvPr/>
        </p:nvGrpSpPr>
        <p:grpSpPr>
          <a:xfrm>
            <a:off x="6271446" y="2338160"/>
            <a:ext cx="1627234" cy="1984739"/>
            <a:chOff x="7572532" y="2327278"/>
            <a:chExt cx="1627234" cy="1984739"/>
          </a:xfrm>
        </p:grpSpPr>
        <p:grpSp>
          <p:nvGrpSpPr>
            <p:cNvPr id="461" name="Agrupar 460">
              <a:extLst>
                <a:ext uri="{FF2B5EF4-FFF2-40B4-BE49-F238E27FC236}">
                  <a16:creationId xmlns:a16="http://schemas.microsoft.com/office/drawing/2014/main" id="{ED1E1265-4B00-099B-28B3-A7A0321BE095}"/>
                </a:ext>
              </a:extLst>
            </p:cNvPr>
            <p:cNvGrpSpPr/>
            <p:nvPr/>
          </p:nvGrpSpPr>
          <p:grpSpPr>
            <a:xfrm>
              <a:off x="7572532" y="2327278"/>
              <a:ext cx="1627234" cy="1762807"/>
              <a:chOff x="445523" y="1981198"/>
              <a:chExt cx="1627234" cy="1762807"/>
            </a:xfrm>
          </p:grpSpPr>
          <p:sp>
            <p:nvSpPr>
              <p:cNvPr id="466" name="Retângulo: Cantos Arredondados 3">
                <a:extLst>
                  <a:ext uri="{FF2B5EF4-FFF2-40B4-BE49-F238E27FC236}">
                    <a16:creationId xmlns:a16="http://schemas.microsoft.com/office/drawing/2014/main" id="{929BC7E0-2610-B95D-AF5A-808A442ECA07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467" name="Retângulo: Cantos Arredondados 3">
                <a:extLst>
                  <a:ext uri="{FF2B5EF4-FFF2-40B4-BE49-F238E27FC236}">
                    <a16:creationId xmlns:a16="http://schemas.microsoft.com/office/drawing/2014/main" id="{8DF9477F-A04B-0A8D-E5BE-2843427CCCD5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468" name="Imagem 467">
                <a:extLst>
                  <a:ext uri="{FF2B5EF4-FFF2-40B4-BE49-F238E27FC236}">
                    <a16:creationId xmlns:a16="http://schemas.microsoft.com/office/drawing/2014/main" id="{B7ED9B6B-FB78-BFA6-BD19-99E465E57C5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469" name="CaixaDeTexto 468">
                <a:extLst>
                  <a:ext uri="{FF2B5EF4-FFF2-40B4-BE49-F238E27FC236}">
                    <a16:creationId xmlns:a16="http://schemas.microsoft.com/office/drawing/2014/main" id="{050E12ED-8911-BCD4-4455-137D34CB6F94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Cliente</a:t>
                </a:r>
              </a:p>
            </p:txBody>
          </p:sp>
          <p:sp>
            <p:nvSpPr>
              <p:cNvPr id="470" name="CaixaDeTexto 469">
                <a:extLst>
                  <a:ext uri="{FF2B5EF4-FFF2-40B4-BE49-F238E27FC236}">
                    <a16:creationId xmlns:a16="http://schemas.microsoft.com/office/drawing/2014/main" id="{6FAB841F-44D4-6754-8E8A-E422958DBD07}"/>
                  </a:ext>
                </a:extLst>
              </p:cNvPr>
              <p:cNvSpPr txBox="1"/>
              <p:nvPr/>
            </p:nvSpPr>
            <p:spPr>
              <a:xfrm>
                <a:off x="452570" y="2582343"/>
                <a:ext cx="1620187" cy="95410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400" kern="1200" dirty="0">
                    <a:solidFill>
                      <a:prstClr val="black"/>
                    </a:solidFill>
                    <a:latin typeface="AMX" pitchFamily="2" charset="0"/>
                  </a:rPr>
                  <a:t>Receber e interagir com          o  link de hospedagem</a:t>
                </a:r>
              </a:p>
            </p:txBody>
          </p:sp>
        </p:grpSp>
        <p:grpSp>
          <p:nvGrpSpPr>
            <p:cNvPr id="462" name="Agrupar 461">
              <a:extLst>
                <a:ext uri="{FF2B5EF4-FFF2-40B4-BE49-F238E27FC236}">
                  <a16:creationId xmlns:a16="http://schemas.microsoft.com/office/drawing/2014/main" id="{CFBAE979-AB5B-FCF0-2C50-6DACDA4768B2}"/>
                </a:ext>
              </a:extLst>
            </p:cNvPr>
            <p:cNvGrpSpPr/>
            <p:nvPr/>
          </p:nvGrpSpPr>
          <p:grpSpPr>
            <a:xfrm>
              <a:off x="7576759" y="3894679"/>
              <a:ext cx="1618780" cy="417338"/>
              <a:chOff x="841398" y="4054509"/>
              <a:chExt cx="1618780" cy="417338"/>
            </a:xfrm>
          </p:grpSpPr>
          <p:sp>
            <p:nvSpPr>
              <p:cNvPr id="463" name="Retângulo: Cantos Arredondados 3">
                <a:extLst>
                  <a:ext uri="{FF2B5EF4-FFF2-40B4-BE49-F238E27FC236}">
                    <a16:creationId xmlns:a16="http://schemas.microsoft.com/office/drawing/2014/main" id="{AD087081-E290-6132-92BB-F25088441FE4}"/>
                  </a:ext>
                </a:extLst>
              </p:cNvPr>
              <p:cNvSpPr/>
              <p:nvPr/>
            </p:nvSpPr>
            <p:spPr>
              <a:xfrm>
                <a:off x="841398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464" name="Imagem 463">
                <a:extLst>
                  <a:ext uri="{FF2B5EF4-FFF2-40B4-BE49-F238E27FC236}">
                    <a16:creationId xmlns:a16="http://schemas.microsoft.com/office/drawing/2014/main" id="{1B08F34A-DBBE-9E46-E042-FA7FDDD9BCB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465" name="CaixaDeTexto 464">
                <a:extLst>
                  <a:ext uri="{FF2B5EF4-FFF2-40B4-BE49-F238E27FC236}">
                    <a16:creationId xmlns:a16="http://schemas.microsoft.com/office/drawing/2014/main" id="{D1D68002-CE08-89FA-876C-7EA701829CD7}"/>
                  </a:ext>
                </a:extLst>
              </p:cNvPr>
              <p:cNvSpPr txBox="1"/>
              <p:nvPr/>
            </p:nvSpPr>
            <p:spPr>
              <a:xfrm>
                <a:off x="1108068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E-mail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471" name="Agrupar 470">
            <a:extLst>
              <a:ext uri="{FF2B5EF4-FFF2-40B4-BE49-F238E27FC236}">
                <a16:creationId xmlns:a16="http://schemas.microsoft.com/office/drawing/2014/main" id="{802D52B2-2863-1D5F-9488-2697886162A7}"/>
              </a:ext>
            </a:extLst>
          </p:cNvPr>
          <p:cNvGrpSpPr/>
          <p:nvPr/>
        </p:nvGrpSpPr>
        <p:grpSpPr>
          <a:xfrm>
            <a:off x="8237023" y="2346877"/>
            <a:ext cx="1618785" cy="1967304"/>
            <a:chOff x="9870355" y="2310524"/>
            <a:chExt cx="1618785" cy="1967304"/>
          </a:xfrm>
        </p:grpSpPr>
        <p:grpSp>
          <p:nvGrpSpPr>
            <p:cNvPr id="472" name="Agrupar 471">
              <a:extLst>
                <a:ext uri="{FF2B5EF4-FFF2-40B4-BE49-F238E27FC236}">
                  <a16:creationId xmlns:a16="http://schemas.microsoft.com/office/drawing/2014/main" id="{FE283E17-1783-25CB-1C15-A2829231422C}"/>
                </a:ext>
              </a:extLst>
            </p:cNvPr>
            <p:cNvGrpSpPr/>
            <p:nvPr/>
          </p:nvGrpSpPr>
          <p:grpSpPr>
            <a:xfrm>
              <a:off x="9870360" y="2310524"/>
              <a:ext cx="1618780" cy="1767205"/>
              <a:chOff x="445523" y="1981198"/>
              <a:chExt cx="1618780" cy="1767205"/>
            </a:xfrm>
          </p:grpSpPr>
          <p:sp>
            <p:nvSpPr>
              <p:cNvPr id="477" name="Retângulo: Cantos Arredondados 3">
                <a:extLst>
                  <a:ext uri="{FF2B5EF4-FFF2-40B4-BE49-F238E27FC236}">
                    <a16:creationId xmlns:a16="http://schemas.microsoft.com/office/drawing/2014/main" id="{299B1187-8C35-C4DB-FB68-8E2F382C4CEB}"/>
                  </a:ext>
                </a:extLst>
              </p:cNvPr>
              <p:cNvSpPr/>
              <p:nvPr/>
            </p:nvSpPr>
            <p:spPr>
              <a:xfrm>
                <a:off x="445523" y="1998022"/>
                <a:ext cx="1618780" cy="1750381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478" name="Retângulo: Cantos Arredondados 3">
                <a:extLst>
                  <a:ext uri="{FF2B5EF4-FFF2-40B4-BE49-F238E27FC236}">
                    <a16:creationId xmlns:a16="http://schemas.microsoft.com/office/drawing/2014/main" id="{F0E378EE-92E6-5C24-8C27-F66B4F2D77E4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479" name="Imagem 478">
                <a:extLst>
                  <a:ext uri="{FF2B5EF4-FFF2-40B4-BE49-F238E27FC236}">
                    <a16:creationId xmlns:a16="http://schemas.microsoft.com/office/drawing/2014/main" id="{F6DC20E4-DD7B-024E-E75D-8BA2935F63C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480" name="CaixaDeTexto 479">
                <a:extLst>
                  <a:ext uri="{FF2B5EF4-FFF2-40B4-BE49-F238E27FC236}">
                    <a16:creationId xmlns:a16="http://schemas.microsoft.com/office/drawing/2014/main" id="{991C85AA-D9F6-90E8-708A-1EDFEE6B4FBD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Cliente</a:t>
                </a:r>
              </a:p>
            </p:txBody>
          </p:sp>
          <p:sp>
            <p:nvSpPr>
              <p:cNvPr id="481" name="CaixaDeTexto 480">
                <a:extLst>
                  <a:ext uri="{FF2B5EF4-FFF2-40B4-BE49-F238E27FC236}">
                    <a16:creationId xmlns:a16="http://schemas.microsoft.com/office/drawing/2014/main" id="{3B058046-5DA1-662D-A03E-E46C5CB2D8FA}"/>
                  </a:ext>
                </a:extLst>
              </p:cNvPr>
              <p:cNvSpPr txBox="1"/>
              <p:nvPr/>
            </p:nvSpPr>
            <p:spPr>
              <a:xfrm>
                <a:off x="453977" y="2633859"/>
                <a:ext cx="1592146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Ativar serviço via espaço logado</a:t>
                </a:r>
              </a:p>
            </p:txBody>
          </p:sp>
        </p:grpSp>
        <p:grpSp>
          <p:nvGrpSpPr>
            <p:cNvPr id="473" name="Agrupar 472">
              <a:extLst>
                <a:ext uri="{FF2B5EF4-FFF2-40B4-BE49-F238E27FC236}">
                  <a16:creationId xmlns:a16="http://schemas.microsoft.com/office/drawing/2014/main" id="{ED88B1D6-A841-359B-B632-372A0A7BA285}"/>
                </a:ext>
              </a:extLst>
            </p:cNvPr>
            <p:cNvGrpSpPr/>
            <p:nvPr/>
          </p:nvGrpSpPr>
          <p:grpSpPr>
            <a:xfrm>
              <a:off x="9870355" y="3860490"/>
              <a:ext cx="1618780" cy="417338"/>
              <a:chOff x="827330" y="4054509"/>
              <a:chExt cx="1618780" cy="417338"/>
            </a:xfrm>
          </p:grpSpPr>
          <p:sp>
            <p:nvSpPr>
              <p:cNvPr id="474" name="Retângulo: Cantos Arredondados 3">
                <a:extLst>
                  <a:ext uri="{FF2B5EF4-FFF2-40B4-BE49-F238E27FC236}">
                    <a16:creationId xmlns:a16="http://schemas.microsoft.com/office/drawing/2014/main" id="{46ED9EB7-A1D6-43B5-CA55-0A9E43519651}"/>
                  </a:ext>
                </a:extLst>
              </p:cNvPr>
              <p:cNvSpPr/>
              <p:nvPr/>
            </p:nvSpPr>
            <p:spPr>
              <a:xfrm>
                <a:off x="827330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475" name="Imagem 474">
                <a:extLst>
                  <a:ext uri="{FF2B5EF4-FFF2-40B4-BE49-F238E27FC236}">
                    <a16:creationId xmlns:a16="http://schemas.microsoft.com/office/drawing/2014/main" id="{72C3390E-7123-3A09-7A6D-E9E43A64764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42296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476" name="CaixaDeTexto 475">
                <a:extLst>
                  <a:ext uri="{FF2B5EF4-FFF2-40B4-BE49-F238E27FC236}">
                    <a16:creationId xmlns:a16="http://schemas.microsoft.com/office/drawing/2014/main" id="{2B138398-6E98-0E40-CCD1-07A809831F68}"/>
                  </a:ext>
                </a:extLst>
              </p:cNvPr>
              <p:cNvSpPr txBox="1"/>
              <p:nvPr/>
            </p:nvSpPr>
            <p:spPr>
              <a:xfrm>
                <a:off x="1189603" y="4112949"/>
                <a:ext cx="1239726" cy="31271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4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APP </a:t>
                </a:r>
                <a:r>
                  <a:rPr lang="pt-BR" sz="1400" b="1" kern="1200" dirty="0" err="1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Starbem</a:t>
                </a:r>
                <a:endParaRPr kumimoji="0" 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497" name="Agrupar 496">
            <a:extLst>
              <a:ext uri="{FF2B5EF4-FFF2-40B4-BE49-F238E27FC236}">
                <a16:creationId xmlns:a16="http://schemas.microsoft.com/office/drawing/2014/main" id="{7BF02C08-9C55-BC4C-A2C8-77F60AF83D27}"/>
              </a:ext>
            </a:extLst>
          </p:cNvPr>
          <p:cNvGrpSpPr/>
          <p:nvPr/>
        </p:nvGrpSpPr>
        <p:grpSpPr>
          <a:xfrm>
            <a:off x="10201832" y="2346877"/>
            <a:ext cx="1619558" cy="2421024"/>
            <a:chOff x="10201832" y="2346877"/>
            <a:chExt cx="1619558" cy="2421024"/>
          </a:xfrm>
        </p:grpSpPr>
        <p:grpSp>
          <p:nvGrpSpPr>
            <p:cNvPr id="482" name="Agrupar 481">
              <a:extLst>
                <a:ext uri="{FF2B5EF4-FFF2-40B4-BE49-F238E27FC236}">
                  <a16:creationId xmlns:a16="http://schemas.microsoft.com/office/drawing/2014/main" id="{ABDEF553-1610-0D0F-28B3-5C27FA089CA8}"/>
                </a:ext>
              </a:extLst>
            </p:cNvPr>
            <p:cNvGrpSpPr/>
            <p:nvPr/>
          </p:nvGrpSpPr>
          <p:grpSpPr>
            <a:xfrm>
              <a:off x="10202605" y="2346877"/>
              <a:ext cx="1618785" cy="1967304"/>
              <a:chOff x="9870355" y="2310524"/>
              <a:chExt cx="1618785" cy="1967304"/>
            </a:xfrm>
          </p:grpSpPr>
          <p:grpSp>
            <p:nvGrpSpPr>
              <p:cNvPr id="483" name="Agrupar 482">
                <a:extLst>
                  <a:ext uri="{FF2B5EF4-FFF2-40B4-BE49-F238E27FC236}">
                    <a16:creationId xmlns:a16="http://schemas.microsoft.com/office/drawing/2014/main" id="{802DBBE4-DBD4-25E8-27BB-80977F23E142}"/>
                  </a:ext>
                </a:extLst>
              </p:cNvPr>
              <p:cNvGrpSpPr/>
              <p:nvPr/>
            </p:nvGrpSpPr>
            <p:grpSpPr>
              <a:xfrm>
                <a:off x="9870360" y="2310524"/>
                <a:ext cx="1618780" cy="1767205"/>
                <a:chOff x="445523" y="1981198"/>
                <a:chExt cx="1618780" cy="1767205"/>
              </a:xfrm>
            </p:grpSpPr>
            <p:sp>
              <p:nvSpPr>
                <p:cNvPr id="488" name="Retângulo: Cantos Arredondados 3">
                  <a:extLst>
                    <a:ext uri="{FF2B5EF4-FFF2-40B4-BE49-F238E27FC236}">
                      <a16:creationId xmlns:a16="http://schemas.microsoft.com/office/drawing/2014/main" id="{007A4D3D-58E8-3835-AF45-A69C91F4DB42}"/>
                    </a:ext>
                  </a:extLst>
                </p:cNvPr>
                <p:cNvSpPr/>
                <p:nvPr/>
              </p:nvSpPr>
              <p:spPr>
                <a:xfrm>
                  <a:off x="445523" y="1998022"/>
                  <a:ext cx="1618780" cy="1750381"/>
                </a:xfrm>
                <a:prstGeom prst="roundRect">
                  <a:avLst>
                    <a:gd name="adj" fmla="val 6777"/>
                  </a:avLst>
                </a:prstGeom>
                <a:noFill/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sp>
              <p:nvSpPr>
                <p:cNvPr id="490" name="Retângulo: Cantos Arredondados 3">
                  <a:extLst>
                    <a:ext uri="{FF2B5EF4-FFF2-40B4-BE49-F238E27FC236}">
                      <a16:creationId xmlns:a16="http://schemas.microsoft.com/office/drawing/2014/main" id="{F2169881-6365-BD82-53EA-41AF08BBDF41}"/>
                    </a:ext>
                  </a:extLst>
                </p:cNvPr>
                <p:cNvSpPr/>
                <p:nvPr/>
              </p:nvSpPr>
              <p:spPr>
                <a:xfrm>
                  <a:off x="445523" y="1981198"/>
                  <a:ext cx="1618780" cy="577117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491" name="Imagem 490">
                  <a:extLst>
                    <a:ext uri="{FF2B5EF4-FFF2-40B4-BE49-F238E27FC236}">
                      <a16:creationId xmlns:a16="http://schemas.microsoft.com/office/drawing/2014/main" id="{43C7F686-FB3D-066E-BA26-21F372790BE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14">
                          <a14:imgEffect>
                            <a14:colorTemperature colorTemp="1500"/>
                          </a14:imgEffect>
                          <a14:imgEffect>
                            <a14:saturation sat="0"/>
                          </a14:imgEffect>
                          <a14:imgEffect>
                            <a14:brightnessContrast brigh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77873" y="2077523"/>
                  <a:ext cx="384466" cy="384466"/>
                </a:xfrm>
                <a:prstGeom prst="rect">
                  <a:avLst/>
                </a:prstGeom>
              </p:spPr>
            </p:pic>
            <p:sp>
              <p:nvSpPr>
                <p:cNvPr id="492" name="CaixaDeTexto 491">
                  <a:extLst>
                    <a:ext uri="{FF2B5EF4-FFF2-40B4-BE49-F238E27FC236}">
                      <a16:creationId xmlns:a16="http://schemas.microsoft.com/office/drawing/2014/main" id="{E985DA44-5528-C9D4-0F17-3DFF883928F4}"/>
                    </a:ext>
                  </a:extLst>
                </p:cNvPr>
                <p:cNvSpPr txBox="1"/>
                <p:nvPr/>
              </p:nvSpPr>
              <p:spPr>
                <a:xfrm>
                  <a:off x="814655" y="2139058"/>
                  <a:ext cx="1139531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kumimoji="0" lang="pt-BR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API</a:t>
                  </a:r>
                </a:p>
              </p:txBody>
            </p:sp>
            <p:sp>
              <p:nvSpPr>
                <p:cNvPr id="493" name="CaixaDeTexto 492">
                  <a:extLst>
                    <a:ext uri="{FF2B5EF4-FFF2-40B4-BE49-F238E27FC236}">
                      <a16:creationId xmlns:a16="http://schemas.microsoft.com/office/drawing/2014/main" id="{1C9DCED5-FFA2-6C95-4147-B7E4BE15EF5A}"/>
                    </a:ext>
                  </a:extLst>
                </p:cNvPr>
                <p:cNvSpPr txBox="1"/>
                <p:nvPr/>
              </p:nvSpPr>
              <p:spPr>
                <a:xfrm>
                  <a:off x="658675" y="2724012"/>
                  <a:ext cx="1223034" cy="58477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lvl="0" algn="ctr" defTabSz="912571">
                    <a:buClrTx/>
                    <a:defRPr/>
                  </a:pPr>
                  <a:r>
                    <a:rPr lang="pt-BR" sz="1600" kern="1200" dirty="0">
                      <a:solidFill>
                        <a:prstClr val="black"/>
                      </a:solidFill>
                      <a:latin typeface="AMX" pitchFamily="2" charset="0"/>
                    </a:rPr>
                    <a:t>Hospedar serviço</a:t>
                  </a:r>
                </a:p>
              </p:txBody>
            </p:sp>
          </p:grpSp>
          <p:grpSp>
            <p:nvGrpSpPr>
              <p:cNvPr id="484" name="Agrupar 483">
                <a:extLst>
                  <a:ext uri="{FF2B5EF4-FFF2-40B4-BE49-F238E27FC236}">
                    <a16:creationId xmlns:a16="http://schemas.microsoft.com/office/drawing/2014/main" id="{396760D0-DEC1-4C02-9514-B3BB48ACD16D}"/>
                  </a:ext>
                </a:extLst>
              </p:cNvPr>
              <p:cNvGrpSpPr/>
              <p:nvPr/>
            </p:nvGrpSpPr>
            <p:grpSpPr>
              <a:xfrm>
                <a:off x="9870355" y="3860490"/>
                <a:ext cx="1618780" cy="417338"/>
                <a:chOff x="827330" y="4054509"/>
                <a:chExt cx="1618780" cy="417338"/>
              </a:xfrm>
            </p:grpSpPr>
            <p:sp>
              <p:nvSpPr>
                <p:cNvPr id="485" name="Retângulo: Cantos Arredondados 3">
                  <a:extLst>
                    <a:ext uri="{FF2B5EF4-FFF2-40B4-BE49-F238E27FC236}">
                      <a16:creationId xmlns:a16="http://schemas.microsoft.com/office/drawing/2014/main" id="{6B25B2A2-C0EF-F25E-E63B-A300C4088531}"/>
                    </a:ext>
                  </a:extLst>
                </p:cNvPr>
                <p:cNvSpPr/>
                <p:nvPr/>
              </p:nvSpPr>
              <p:spPr>
                <a:xfrm>
                  <a:off x="827330" y="4054509"/>
                  <a:ext cx="1618780" cy="417338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486" name="Imagem 485">
                  <a:extLst>
                    <a:ext uri="{FF2B5EF4-FFF2-40B4-BE49-F238E27FC236}">
                      <a16:creationId xmlns:a16="http://schemas.microsoft.com/office/drawing/2014/main" id="{B8AAA9BF-2329-8616-BF1A-87E660C5917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rightnessContrast bright="100000" contras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019570" y="4114713"/>
                  <a:ext cx="275118" cy="275118"/>
                </a:xfrm>
                <a:prstGeom prst="rect">
                  <a:avLst/>
                </a:prstGeom>
              </p:spPr>
            </p:pic>
            <p:sp>
              <p:nvSpPr>
                <p:cNvPr id="487" name="CaixaDeTexto 486">
                  <a:extLst>
                    <a:ext uri="{FF2B5EF4-FFF2-40B4-BE49-F238E27FC236}">
                      <a16:creationId xmlns:a16="http://schemas.microsoft.com/office/drawing/2014/main" id="{AC698EEC-B26F-448D-2536-6248D527ABC8}"/>
                    </a:ext>
                  </a:extLst>
                </p:cNvPr>
                <p:cNvSpPr txBox="1"/>
                <p:nvPr/>
              </p:nvSpPr>
              <p:spPr>
                <a:xfrm>
                  <a:off x="1108068" y="4087191"/>
                  <a:ext cx="1139531" cy="35394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lang="pt-BR" sz="1700" b="1" kern="1200" dirty="0">
                      <a:solidFill>
                        <a:schemeClr val="bg1"/>
                      </a:solidFill>
                      <a:latin typeface="AMX" pitchFamily="2" charset="0"/>
                      <a:ea typeface="+mn-ea"/>
                      <a:cs typeface="+mn-cs"/>
                    </a:rPr>
                    <a:t>HUB</a:t>
                  </a:r>
                  <a:endParaRPr kumimoji="0" lang="pt-BR" sz="17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endParaRPr>
                </a:p>
              </p:txBody>
            </p:sp>
          </p:grpSp>
        </p:grpSp>
        <p:sp>
          <p:nvSpPr>
            <p:cNvPr id="494" name="Retângulo: Cantos Arredondados 3">
              <a:extLst>
                <a:ext uri="{FF2B5EF4-FFF2-40B4-BE49-F238E27FC236}">
                  <a16:creationId xmlns:a16="http://schemas.microsoft.com/office/drawing/2014/main" id="{B0F43E7A-B389-AE51-24EE-00669A614FE8}"/>
                </a:ext>
              </a:extLst>
            </p:cNvPr>
            <p:cNvSpPr/>
            <p:nvPr/>
          </p:nvSpPr>
          <p:spPr>
            <a:xfrm>
              <a:off x="10201832" y="4350563"/>
              <a:ext cx="1618780" cy="417338"/>
            </a:xfrm>
            <a:prstGeom prst="roundRect">
              <a:avLst>
                <a:gd name="adj" fmla="val 6777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solidFill>
                <a:srgbClr val="97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63525" lvl="0">
                <a:spcBef>
                  <a:spcPts val="600"/>
                </a:spcBef>
              </a:pPr>
              <a:br>
                <a: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rPr>
              </a:br>
              <a:endParaRPr lang="pt-BR" altLang="pt-BR" sz="2500" dirty="0">
                <a:solidFill>
                  <a:schemeClr val="bg1"/>
                </a:solidFill>
                <a:latin typeface="AMX" pitchFamily="2" charset="0"/>
                <a:sym typeface="+mn-ea"/>
              </a:endParaRPr>
            </a:p>
          </p:txBody>
        </p:sp>
        <p:sp>
          <p:nvSpPr>
            <p:cNvPr id="495" name="CaixaDeTexto 494">
              <a:extLst>
                <a:ext uri="{FF2B5EF4-FFF2-40B4-BE49-F238E27FC236}">
                  <a16:creationId xmlns:a16="http://schemas.microsoft.com/office/drawing/2014/main" id="{A2B456E3-D72B-35FE-8987-83D4B36D5A1C}"/>
                </a:ext>
              </a:extLst>
            </p:cNvPr>
            <p:cNvSpPr txBox="1"/>
            <p:nvPr/>
          </p:nvSpPr>
          <p:spPr>
            <a:xfrm>
              <a:off x="10477865" y="4397314"/>
              <a:ext cx="1342597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6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Automático</a:t>
              </a:r>
              <a:endPara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496" name="Gráfico 495" descr="Relógio com preenchimento sólido">
              <a:extLst>
                <a:ext uri="{FF2B5EF4-FFF2-40B4-BE49-F238E27FC236}">
                  <a16:creationId xmlns:a16="http://schemas.microsoft.com/office/drawing/2014/main" id="{F6418819-EDC6-6D46-9C78-6002E6BE688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lum bright="100000"/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p:blipFill>
          <p:spPr>
            <a:xfrm>
              <a:off x="10262325" y="4403472"/>
              <a:ext cx="326282" cy="338554"/>
            </a:xfrm>
            <a:prstGeom prst="rect">
              <a:avLst/>
            </a:prstGeom>
          </p:spPr>
        </p:pic>
      </p:grpSp>
      <p:sp>
        <p:nvSpPr>
          <p:cNvPr id="498" name="Google Shape;914;g1e5bc5d4dfe_0_1532">
            <a:extLst>
              <a:ext uri="{FF2B5EF4-FFF2-40B4-BE49-F238E27FC236}">
                <a16:creationId xmlns:a16="http://schemas.microsoft.com/office/drawing/2014/main" id="{60DB2533-654B-07F9-F43B-1B7CD0B40030}"/>
              </a:ext>
            </a:extLst>
          </p:cNvPr>
          <p:cNvSpPr/>
          <p:nvPr/>
        </p:nvSpPr>
        <p:spPr>
          <a:xfrm>
            <a:off x="8181442" y="5066247"/>
            <a:ext cx="3595612" cy="1352997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970000"/>
            </a:solidFill>
            <a:prstDash val="dashDot"/>
            <a:miter lim="800000"/>
          </a:ln>
          <a:effectLst>
            <a:outerShdw blurRad="50800" dist="50800" dir="2340000" algn="ctr" rotWithShape="0">
              <a:srgbClr val="000000">
                <a:alpha val="27794"/>
              </a:srgbClr>
            </a:outerShdw>
          </a:effectLst>
        </p:spPr>
        <p:txBody>
          <a:bodyPr numCol="1" rtlCol="0" anchor="ctr"/>
          <a:lstStyle/>
          <a:p>
            <a:pPr marL="228143" marR="0" lvl="0" indent="-228143" algn="l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rial"/>
                <a:sym typeface="Arial"/>
              </a:rPr>
              <a:t>A ativação do serviço é realizada após a interação do cliente com o link enviado ao e-mail.</a:t>
            </a:r>
          </a:p>
          <a:p>
            <a:pPr marL="228143" marR="0" lvl="0" indent="-228143" algn="l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rial"/>
                <a:sym typeface="Arial"/>
              </a:rPr>
              <a:t>Necessário criação  de acesso ao APP </a:t>
            </a:r>
            <a:r>
              <a:rPr lang="pt-BR" sz="1400" kern="1200" dirty="0">
                <a:solidFill>
                  <a:prstClr val="black"/>
                </a:solidFill>
                <a:latin typeface="AMX" panose="020B0604020202020204" charset="0"/>
                <a:ea typeface="+mn-ea"/>
              </a:rPr>
              <a:t>S</a:t>
            </a:r>
            <a:r>
              <a:rPr kumimoji="0" lang="pt-BR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rial"/>
                <a:sym typeface="Arial"/>
              </a:rPr>
              <a:t>tarbem</a:t>
            </a:r>
            <a:endParaRPr kumimoji="0" lang="pt-BR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Arial"/>
              <a:sym typeface="Arial"/>
            </a:endParaRPr>
          </a:p>
        </p:txBody>
      </p:sp>
      <p:pic>
        <p:nvPicPr>
          <p:cNvPr id="500" name="Imagem 499">
            <a:extLst>
              <a:ext uri="{FF2B5EF4-FFF2-40B4-BE49-F238E27FC236}">
                <a16:creationId xmlns:a16="http://schemas.microsoft.com/office/drawing/2014/main" id="{238A985B-6821-91B4-6F08-D98FA41CA65E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10800000" flipV="1">
            <a:off x="11443989" y="6093425"/>
            <a:ext cx="651638" cy="651638"/>
          </a:xfrm>
          <a:prstGeom prst="rect">
            <a:avLst/>
          </a:prstGeom>
        </p:spPr>
      </p:pic>
      <p:cxnSp>
        <p:nvCxnSpPr>
          <p:cNvPr id="504" name="Conector de Seta Reta 503">
            <a:extLst>
              <a:ext uri="{FF2B5EF4-FFF2-40B4-BE49-F238E27FC236}">
                <a16:creationId xmlns:a16="http://schemas.microsoft.com/office/drawing/2014/main" id="{A748C808-C98E-9219-D7DA-D0887C14D56A}"/>
              </a:ext>
            </a:extLst>
          </p:cNvPr>
          <p:cNvCxnSpPr>
            <a:cxnSpLocks/>
          </p:cNvCxnSpPr>
          <p:nvPr/>
        </p:nvCxnSpPr>
        <p:spPr>
          <a:xfrm>
            <a:off x="-336778" y="3261204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5" name="Conector de Seta Reta 504">
            <a:extLst>
              <a:ext uri="{FF2B5EF4-FFF2-40B4-BE49-F238E27FC236}">
                <a16:creationId xmlns:a16="http://schemas.microsoft.com/office/drawing/2014/main" id="{F6F8AD24-2382-973E-591F-11A605A2779C}"/>
              </a:ext>
            </a:extLst>
          </p:cNvPr>
          <p:cNvCxnSpPr>
            <a:cxnSpLocks/>
          </p:cNvCxnSpPr>
          <p:nvPr/>
        </p:nvCxnSpPr>
        <p:spPr>
          <a:xfrm>
            <a:off x="1966766" y="3266985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6" name="Conector de Seta Reta 505">
            <a:extLst>
              <a:ext uri="{FF2B5EF4-FFF2-40B4-BE49-F238E27FC236}">
                <a16:creationId xmlns:a16="http://schemas.microsoft.com/office/drawing/2014/main" id="{F6E7A122-CB04-144A-2411-C091B2DD1FC4}"/>
              </a:ext>
            </a:extLst>
          </p:cNvPr>
          <p:cNvCxnSpPr>
            <a:cxnSpLocks/>
          </p:cNvCxnSpPr>
          <p:nvPr/>
        </p:nvCxnSpPr>
        <p:spPr>
          <a:xfrm>
            <a:off x="3949231" y="3261204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7" name="Conector de Seta Reta 506">
            <a:extLst>
              <a:ext uri="{FF2B5EF4-FFF2-40B4-BE49-F238E27FC236}">
                <a16:creationId xmlns:a16="http://schemas.microsoft.com/office/drawing/2014/main" id="{198FBE00-C64A-7008-6E5B-330D7090D7F6}"/>
              </a:ext>
            </a:extLst>
          </p:cNvPr>
          <p:cNvCxnSpPr>
            <a:cxnSpLocks/>
          </p:cNvCxnSpPr>
          <p:nvPr/>
        </p:nvCxnSpPr>
        <p:spPr>
          <a:xfrm>
            <a:off x="5914808" y="3261204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8" name="Conector de Seta Reta 507">
            <a:extLst>
              <a:ext uri="{FF2B5EF4-FFF2-40B4-BE49-F238E27FC236}">
                <a16:creationId xmlns:a16="http://schemas.microsoft.com/office/drawing/2014/main" id="{36F69AEE-7477-C0E4-0067-3BC34988BA78}"/>
              </a:ext>
            </a:extLst>
          </p:cNvPr>
          <p:cNvCxnSpPr>
            <a:cxnSpLocks/>
          </p:cNvCxnSpPr>
          <p:nvPr/>
        </p:nvCxnSpPr>
        <p:spPr>
          <a:xfrm>
            <a:off x="7898680" y="3265036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9" name="Conector de Seta Reta 508">
            <a:extLst>
              <a:ext uri="{FF2B5EF4-FFF2-40B4-BE49-F238E27FC236}">
                <a16:creationId xmlns:a16="http://schemas.microsoft.com/office/drawing/2014/main" id="{16C30466-7A6D-C545-AB72-E337E16E0710}"/>
              </a:ext>
            </a:extLst>
          </p:cNvPr>
          <p:cNvCxnSpPr>
            <a:cxnSpLocks/>
          </p:cNvCxnSpPr>
          <p:nvPr/>
        </p:nvCxnSpPr>
        <p:spPr>
          <a:xfrm>
            <a:off x="9837628" y="3254122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Retângulo: Cantos Arredondados 7">
            <a:extLst>
              <a:ext uri="{FF2B5EF4-FFF2-40B4-BE49-F238E27FC236}">
                <a16:creationId xmlns:a16="http://schemas.microsoft.com/office/drawing/2014/main" id="{BB962CF5-CEDE-63A3-C3A7-E5D350388491}"/>
              </a:ext>
            </a:extLst>
          </p:cNvPr>
          <p:cNvSpPr/>
          <p:nvPr/>
        </p:nvSpPr>
        <p:spPr>
          <a:xfrm>
            <a:off x="347987" y="4443216"/>
            <a:ext cx="7546466" cy="472329"/>
          </a:xfrm>
          <a:prstGeom prst="roundRect">
            <a:avLst>
              <a:gd name="adj" fmla="val 14815"/>
            </a:avLst>
          </a:prstGeom>
          <a:solidFill>
            <a:schemeClr val="bg1">
              <a:lumMod val="95000"/>
            </a:schemeClr>
          </a:solidFill>
          <a:ln>
            <a:solidFill>
              <a:srgbClr val="97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t"/>
          <a:lstStyle/>
          <a:p>
            <a:pPr lvl="0" algn="ctr">
              <a:defRPr/>
            </a:pPr>
            <a:r>
              <a:rPr lang="pt-BR" altLang="pt-BR" sz="24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  1 Dia</a:t>
            </a:r>
            <a:endParaRPr kumimoji="0" lang="en-US" altLang="pt-BR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sym typeface="+mn-ea"/>
            </a:endParaRPr>
          </a:p>
        </p:txBody>
      </p:sp>
      <p:pic>
        <p:nvPicPr>
          <p:cNvPr id="5" name="Gráfico 4" descr="Relógio com preenchimento sólido">
            <a:extLst>
              <a:ext uri="{FF2B5EF4-FFF2-40B4-BE49-F238E27FC236}">
                <a16:creationId xmlns:a16="http://schemas.microsoft.com/office/drawing/2014/main" id="{164871C7-1553-22A1-902A-59A35DBA79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3514646" y="4442880"/>
            <a:ext cx="442644" cy="459292"/>
          </a:xfrm>
          <a:prstGeom prst="rect">
            <a:avLst/>
          </a:prstGeom>
        </p:spPr>
      </p:pic>
      <p:sp>
        <p:nvSpPr>
          <p:cNvPr id="6" name="Retângulo: Cantos Arredondados 7">
            <a:extLst>
              <a:ext uri="{FF2B5EF4-FFF2-40B4-BE49-F238E27FC236}">
                <a16:creationId xmlns:a16="http://schemas.microsoft.com/office/drawing/2014/main" id="{9B1A9DDC-36B5-B1E3-7E55-88D0E04B0C06}"/>
              </a:ext>
            </a:extLst>
          </p:cNvPr>
          <p:cNvSpPr/>
          <p:nvPr/>
        </p:nvSpPr>
        <p:spPr>
          <a:xfrm>
            <a:off x="347986" y="1726240"/>
            <a:ext cx="11472475" cy="472329"/>
          </a:xfrm>
          <a:prstGeom prst="roundRect">
            <a:avLst>
              <a:gd name="adj" fmla="val 14815"/>
            </a:avLst>
          </a:prstGeom>
          <a:solidFill>
            <a:schemeClr val="bg1">
              <a:lumMod val="95000"/>
            </a:schemeClr>
          </a:solidFill>
          <a:ln>
            <a:solidFill>
              <a:srgbClr val="97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t"/>
          <a:lstStyle/>
          <a:p>
            <a:pPr lvl="0" algn="ctr">
              <a:defRPr/>
            </a:pPr>
            <a:r>
              <a:rPr lang="pt-BR" altLang="pt-BR" sz="24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Jornada Serviço Avançado</a:t>
            </a:r>
            <a:endParaRPr kumimoji="0" lang="en-US" altLang="pt-BR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548161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500"/>
                            </p:stCondLst>
                            <p:childTnLst>
                              <p:par>
                                <p:cTn id="46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4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500"/>
                            </p:stCondLst>
                            <p:childTnLst>
                              <p:par>
                                <p:cTn id="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0"/>
                            </p:stCondLst>
                            <p:childTnLst>
                              <p:par>
                                <p:cTn id="6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500"/>
                            </p:stCondLst>
                            <p:childTnLst>
                              <p:par>
                                <p:cTn id="6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6000"/>
                            </p:stCondLst>
                            <p:childTnLst>
                              <p:par>
                                <p:cTn id="6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5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7000"/>
                            </p:stCondLst>
                            <p:childTnLst>
                              <p:par>
                                <p:cTn id="7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8" grpId="0" animBg="1"/>
      <p:bldP spid="3" grpId="0" animBg="1"/>
      <p:bldP spid="6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E3B5F4BF-C547-1357-148E-F9BA34A94C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4096A6BA-A15C-EFD5-E335-6C4821344B3E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Macro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Fluxo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AS IS – </a:t>
            </a:r>
            <a:r>
              <a:rPr lang="en-US" altLang="pt-BR" sz="3200" dirty="0">
                <a:solidFill>
                  <a:srgbClr val="970000"/>
                </a:solidFill>
                <a:latin typeface="AMX Black" pitchFamily="2" charset="0"/>
                <a:sym typeface="+mn-ea"/>
              </a:rPr>
              <a:t>HUB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pt-BR" sz="3200" b="1" kern="1200" dirty="0">
                <a:solidFill>
                  <a:prstClr val="black"/>
                </a:solidFill>
                <a:latin typeface="AMX" panose="020B0604020202020204"/>
                <a:cs typeface="Arial"/>
              </a:rPr>
              <a:t>|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Telemedicina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735" name="Retângulo Arredondado 734">
            <a:extLst>
              <a:ext uri="{FF2B5EF4-FFF2-40B4-BE49-F238E27FC236}">
                <a16:creationId xmlns:a16="http://schemas.microsoft.com/office/drawing/2014/main" id="{53FB0CE6-B8F5-30EE-65C7-21DEEE69634A}"/>
              </a:ext>
            </a:extLst>
          </p:cNvPr>
          <p:cNvSpPr/>
          <p:nvPr/>
        </p:nvSpPr>
        <p:spPr>
          <a:xfrm>
            <a:off x="3267123" y="1883959"/>
            <a:ext cx="5633942" cy="1821581"/>
          </a:xfrm>
          <a:prstGeom prst="roundRect">
            <a:avLst/>
          </a:prstGeom>
          <a:solidFill>
            <a:schemeClr val="bg1"/>
          </a:solidFill>
          <a:ln>
            <a:solidFill>
              <a:srgbClr val="970000"/>
            </a:solidFill>
          </a:ln>
          <a:effectLst>
            <a:outerShdw blurRad="50800" dist="50800" dir="2580000" algn="ctr" rotWithShape="0">
              <a:srgbClr val="000000">
                <a:alpha val="2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2571">
              <a:buClrTx/>
              <a:defRPr/>
            </a:pPr>
            <a:r>
              <a:rPr lang="pt-BR" sz="1800" b="1" kern="1200" dirty="0" err="1">
                <a:solidFill>
                  <a:prstClr val="black"/>
                </a:solidFill>
                <a:latin typeface="AMX" pitchFamily="2" charset="0"/>
              </a:rPr>
              <a:t>Pré</a:t>
            </a:r>
            <a:r>
              <a:rPr lang="pt-BR" sz="1800" b="1" kern="1200" dirty="0">
                <a:solidFill>
                  <a:prstClr val="black"/>
                </a:solidFill>
                <a:latin typeface="AMX" pitchFamily="2" charset="0"/>
              </a:rPr>
              <a:t> venda: </a:t>
            </a:r>
            <a:r>
              <a:rPr lang="pt-BR" sz="1800" kern="1200" dirty="0">
                <a:solidFill>
                  <a:prstClr val="black"/>
                </a:solidFill>
                <a:latin typeface="AMX" pitchFamily="2" charset="0"/>
              </a:rPr>
              <a:t>1 dia</a:t>
            </a:r>
          </a:p>
          <a:p>
            <a:pPr lvl="0" algn="ctr" defTabSz="912571">
              <a:buClrTx/>
              <a:defRPr/>
            </a:pPr>
            <a:r>
              <a:rPr lang="pt-BR" sz="1800" b="1" kern="1200" dirty="0">
                <a:solidFill>
                  <a:prstClr val="black"/>
                </a:solidFill>
                <a:latin typeface="AMX" pitchFamily="2" charset="0"/>
              </a:rPr>
              <a:t>Análise de documentação: </a:t>
            </a:r>
            <a:r>
              <a:rPr lang="pt-BR" sz="1800" kern="1200" dirty="0">
                <a:solidFill>
                  <a:prstClr val="black"/>
                </a:solidFill>
                <a:latin typeface="AMX" pitchFamily="2" charset="0"/>
              </a:rPr>
              <a:t>Automático </a:t>
            </a:r>
          </a:p>
          <a:p>
            <a:pPr lvl="0" algn="ctr" defTabSz="912571">
              <a:buClrTx/>
              <a:defRPr/>
            </a:pPr>
            <a:r>
              <a:rPr lang="pt-BR" sz="1800" b="1" kern="1200" dirty="0">
                <a:solidFill>
                  <a:prstClr val="black"/>
                </a:solidFill>
                <a:latin typeface="AMX" pitchFamily="2" charset="0"/>
              </a:rPr>
              <a:t>Ativação e Acesso de hospedagem: </a:t>
            </a:r>
            <a:r>
              <a:rPr lang="pt-BR" sz="1800" kern="1200" dirty="0">
                <a:solidFill>
                  <a:prstClr val="black"/>
                </a:solidFill>
                <a:latin typeface="AMX" pitchFamily="2" charset="0"/>
              </a:rPr>
              <a:t>1 dia</a:t>
            </a:r>
          </a:p>
          <a:p>
            <a:pPr lvl="0" algn="ctr" defTabSz="912571">
              <a:buClrTx/>
              <a:defRPr/>
            </a:pPr>
            <a:r>
              <a:rPr lang="pt-BR" sz="1800" b="1" kern="1200" dirty="0">
                <a:solidFill>
                  <a:prstClr val="black"/>
                </a:solidFill>
                <a:latin typeface="AMX" pitchFamily="2" charset="0"/>
              </a:rPr>
              <a:t>SLA TOTAL: </a:t>
            </a:r>
            <a:r>
              <a:rPr lang="pt-BR" sz="1800" kern="1200" dirty="0">
                <a:solidFill>
                  <a:prstClr val="black"/>
                </a:solidFill>
                <a:latin typeface="AMX" pitchFamily="2" charset="0"/>
              </a:rPr>
              <a:t>1 dia</a:t>
            </a:r>
          </a:p>
        </p:txBody>
      </p:sp>
      <p:grpSp>
        <p:nvGrpSpPr>
          <p:cNvPr id="743" name="Agrupar 742">
            <a:extLst>
              <a:ext uri="{FF2B5EF4-FFF2-40B4-BE49-F238E27FC236}">
                <a16:creationId xmlns:a16="http://schemas.microsoft.com/office/drawing/2014/main" id="{B3D9F09F-815F-8A97-6B99-E3C6DB97D2CC}"/>
              </a:ext>
            </a:extLst>
          </p:cNvPr>
          <p:cNvGrpSpPr/>
          <p:nvPr/>
        </p:nvGrpSpPr>
        <p:grpSpPr>
          <a:xfrm>
            <a:off x="3267123" y="3880117"/>
            <a:ext cx="5633943" cy="757006"/>
            <a:chOff x="3267123" y="3880117"/>
            <a:chExt cx="5633943" cy="757006"/>
          </a:xfrm>
        </p:grpSpPr>
        <p:sp>
          <p:nvSpPr>
            <p:cNvPr id="736" name="Retângulo Arredondado 735">
              <a:extLst>
                <a:ext uri="{FF2B5EF4-FFF2-40B4-BE49-F238E27FC236}">
                  <a16:creationId xmlns:a16="http://schemas.microsoft.com/office/drawing/2014/main" id="{B1197C57-0B44-A9BE-77E5-0BD3C7D8F78E}"/>
                </a:ext>
              </a:extLst>
            </p:cNvPr>
            <p:cNvSpPr/>
            <p:nvPr/>
          </p:nvSpPr>
          <p:spPr>
            <a:xfrm>
              <a:off x="3267123" y="3880117"/>
              <a:ext cx="5633943" cy="757006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970000"/>
              </a:solidFill>
            </a:ln>
            <a:effectLst>
              <a:outerShdw blurRad="50800" dist="50800" dir="2580000" algn="ctr" rotWithShape="0">
                <a:srgbClr val="000000">
                  <a:alpha val="2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2000" dirty="0">
                  <a:solidFill>
                    <a:schemeClr val="tx1"/>
                  </a:solidFill>
                  <a:latin typeface="AMX" pitchFamily="2" charset="77"/>
                </a:rPr>
                <a:t>Sistema</a:t>
              </a:r>
            </a:p>
          </p:txBody>
        </p:sp>
        <p:pic>
          <p:nvPicPr>
            <p:cNvPr id="740" name="Imagem 739">
              <a:extLst>
                <a:ext uri="{FF2B5EF4-FFF2-40B4-BE49-F238E27FC236}">
                  <a16:creationId xmlns:a16="http://schemas.microsoft.com/office/drawing/2014/main" id="{4ED32ADD-CB18-90FC-DFFE-1A3894F8E35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145437" y="4025145"/>
              <a:ext cx="436260" cy="499971"/>
            </a:xfrm>
            <a:prstGeom prst="rect">
              <a:avLst/>
            </a:prstGeom>
          </p:spPr>
        </p:pic>
      </p:grpSp>
      <p:grpSp>
        <p:nvGrpSpPr>
          <p:cNvPr id="745" name="Agrupar 744">
            <a:extLst>
              <a:ext uri="{FF2B5EF4-FFF2-40B4-BE49-F238E27FC236}">
                <a16:creationId xmlns:a16="http://schemas.microsoft.com/office/drawing/2014/main" id="{B1E84827-53DF-2835-B828-9D03EE3D67FC}"/>
              </a:ext>
            </a:extLst>
          </p:cNvPr>
          <p:cNvGrpSpPr/>
          <p:nvPr/>
        </p:nvGrpSpPr>
        <p:grpSpPr>
          <a:xfrm>
            <a:off x="3254137" y="5547913"/>
            <a:ext cx="5633943" cy="757006"/>
            <a:chOff x="3254137" y="5547913"/>
            <a:chExt cx="5633943" cy="757006"/>
          </a:xfrm>
        </p:grpSpPr>
        <p:sp>
          <p:nvSpPr>
            <p:cNvPr id="738" name="Retângulo Arredondado 737">
              <a:extLst>
                <a:ext uri="{FF2B5EF4-FFF2-40B4-BE49-F238E27FC236}">
                  <a16:creationId xmlns:a16="http://schemas.microsoft.com/office/drawing/2014/main" id="{4B5F6093-83F0-0E1A-442B-8CBCB7A952C5}"/>
                </a:ext>
              </a:extLst>
            </p:cNvPr>
            <p:cNvSpPr/>
            <p:nvPr/>
          </p:nvSpPr>
          <p:spPr>
            <a:xfrm>
              <a:off x="3254137" y="5547913"/>
              <a:ext cx="5633943" cy="757006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970000"/>
              </a:solidFill>
            </a:ln>
            <a:effectLst>
              <a:outerShdw blurRad="50800" dist="50800" dir="2580000" algn="ctr" rotWithShape="0">
                <a:srgbClr val="000000">
                  <a:alpha val="2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2000" dirty="0">
                  <a:solidFill>
                    <a:schemeClr val="tx1"/>
                  </a:solidFill>
                  <a:latin typeface="AMX" pitchFamily="2" charset="77"/>
                </a:rPr>
                <a:t>Setor Responsável</a:t>
              </a:r>
            </a:p>
          </p:txBody>
        </p:sp>
        <p:pic>
          <p:nvPicPr>
            <p:cNvPr id="741" name="Imagem 740">
              <a:extLst>
                <a:ext uri="{FF2B5EF4-FFF2-40B4-BE49-F238E27FC236}">
                  <a16:creationId xmlns:a16="http://schemas.microsoft.com/office/drawing/2014/main" id="{35E8A6B0-492E-8582-2551-1C7BFBEEE80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145437" y="5676430"/>
              <a:ext cx="436260" cy="499971"/>
            </a:xfrm>
            <a:prstGeom prst="rect">
              <a:avLst/>
            </a:prstGeom>
          </p:spPr>
        </p:pic>
      </p:grpSp>
      <p:grpSp>
        <p:nvGrpSpPr>
          <p:cNvPr id="744" name="Agrupar 743">
            <a:extLst>
              <a:ext uri="{FF2B5EF4-FFF2-40B4-BE49-F238E27FC236}">
                <a16:creationId xmlns:a16="http://schemas.microsoft.com/office/drawing/2014/main" id="{9175C05C-F8ED-9AF1-105B-D2FDEDEEB961}"/>
              </a:ext>
            </a:extLst>
          </p:cNvPr>
          <p:cNvGrpSpPr/>
          <p:nvPr/>
        </p:nvGrpSpPr>
        <p:grpSpPr>
          <a:xfrm>
            <a:off x="3267122" y="4714015"/>
            <a:ext cx="5633943" cy="757006"/>
            <a:chOff x="3267122" y="4714015"/>
            <a:chExt cx="5633943" cy="757006"/>
          </a:xfrm>
        </p:grpSpPr>
        <p:sp>
          <p:nvSpPr>
            <p:cNvPr id="737" name="Retângulo Arredondado 736">
              <a:extLst>
                <a:ext uri="{FF2B5EF4-FFF2-40B4-BE49-F238E27FC236}">
                  <a16:creationId xmlns:a16="http://schemas.microsoft.com/office/drawing/2014/main" id="{C0D714E1-344F-C68D-3E7F-EF141003FF00}"/>
                </a:ext>
              </a:extLst>
            </p:cNvPr>
            <p:cNvSpPr/>
            <p:nvPr/>
          </p:nvSpPr>
          <p:spPr>
            <a:xfrm>
              <a:off x="3267122" y="4714015"/>
              <a:ext cx="5633943" cy="757006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970000"/>
              </a:solidFill>
            </a:ln>
            <a:effectLst>
              <a:outerShdw blurRad="50800" dist="50800" dir="2580000" algn="ctr" rotWithShape="0">
                <a:srgbClr val="000000">
                  <a:alpha val="2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2000" dirty="0">
                  <a:solidFill>
                    <a:schemeClr val="tx1"/>
                  </a:solidFill>
                  <a:latin typeface="AMX" pitchFamily="2" charset="77"/>
                </a:rPr>
                <a:t>Tempo de Tratativa</a:t>
              </a:r>
            </a:p>
          </p:txBody>
        </p:sp>
        <p:pic>
          <p:nvPicPr>
            <p:cNvPr id="742" name="Gráfico 741" descr="Relógio com preenchimento sólido">
              <a:extLst>
                <a:ext uri="{FF2B5EF4-FFF2-40B4-BE49-F238E27FC236}">
                  <a16:creationId xmlns:a16="http://schemas.microsoft.com/office/drawing/2014/main" id="{FE7D9345-F680-6576-BBFE-D55E1E06C9A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087358" y="4796983"/>
              <a:ext cx="552418" cy="57319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29248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35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93FF799F-CF67-1386-9340-FBADF347D6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" name="Conector Angulado 716">
            <a:extLst>
              <a:ext uri="{FF2B5EF4-FFF2-40B4-BE49-F238E27FC236}">
                <a16:creationId xmlns:a16="http://schemas.microsoft.com/office/drawing/2014/main" id="{C0F7F0E2-040C-297B-7703-779AD14F3D4E}"/>
              </a:ext>
            </a:extLst>
          </p:cNvPr>
          <p:cNvCxnSpPr>
            <a:cxnSpLocks/>
          </p:cNvCxnSpPr>
          <p:nvPr/>
        </p:nvCxnSpPr>
        <p:spPr>
          <a:xfrm flipH="1">
            <a:off x="802813" y="3376225"/>
            <a:ext cx="10422587" cy="2417312"/>
          </a:xfrm>
          <a:prstGeom prst="bentConnector5">
            <a:avLst>
              <a:gd name="adj1" fmla="val -6136"/>
              <a:gd name="adj2" fmla="val 50000"/>
              <a:gd name="adj3" fmla="val 103573"/>
            </a:avLst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44C9F366-8D46-CCA3-0A36-C6E8DCFDF333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Macro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Fluxo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AS IS – </a:t>
            </a:r>
            <a:r>
              <a:rPr lang="en-US" altLang="pt-BR" sz="3200" dirty="0">
                <a:solidFill>
                  <a:srgbClr val="970000"/>
                </a:solidFill>
                <a:latin typeface="AMX Black" pitchFamily="2" charset="0"/>
                <a:sym typeface="+mn-ea"/>
              </a:rPr>
              <a:t>HUB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pt-BR" sz="3200" b="1" kern="1200" dirty="0">
                <a:solidFill>
                  <a:prstClr val="black"/>
                </a:solidFill>
                <a:latin typeface="AMX" panose="020B0604020202020204"/>
                <a:cs typeface="Arial"/>
              </a:rPr>
              <a:t>|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Telemedicina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611" name="Retângulo: Cantos Arredondados 7">
            <a:extLst>
              <a:ext uri="{FF2B5EF4-FFF2-40B4-BE49-F238E27FC236}">
                <a16:creationId xmlns:a16="http://schemas.microsoft.com/office/drawing/2014/main" id="{CD6D422A-E57A-B667-7046-805C16B19E70}"/>
              </a:ext>
            </a:extLst>
          </p:cNvPr>
          <p:cNvSpPr/>
          <p:nvPr/>
        </p:nvSpPr>
        <p:spPr>
          <a:xfrm>
            <a:off x="216341" y="1705389"/>
            <a:ext cx="8386237" cy="507286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pt-BR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      1 Dia                               Etapa Pré-venda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pic>
        <p:nvPicPr>
          <p:cNvPr id="612" name="Gráfico 611" descr="Relógio com preenchimento sólido">
            <a:extLst>
              <a:ext uri="{FF2B5EF4-FFF2-40B4-BE49-F238E27FC236}">
                <a16:creationId xmlns:a16="http://schemas.microsoft.com/office/drawing/2014/main" id="{467F5D36-BC94-3D62-F8DA-C05504A05E3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4930" y="1727963"/>
            <a:ext cx="442644" cy="459292"/>
          </a:xfrm>
          <a:prstGeom prst="rect">
            <a:avLst/>
          </a:prstGeom>
        </p:spPr>
      </p:pic>
      <p:grpSp>
        <p:nvGrpSpPr>
          <p:cNvPr id="690" name="Agrupar 689">
            <a:extLst>
              <a:ext uri="{FF2B5EF4-FFF2-40B4-BE49-F238E27FC236}">
                <a16:creationId xmlns:a16="http://schemas.microsoft.com/office/drawing/2014/main" id="{DFC27902-CCAC-D348-0676-76DD110DBD6C}"/>
              </a:ext>
            </a:extLst>
          </p:cNvPr>
          <p:cNvGrpSpPr/>
          <p:nvPr/>
        </p:nvGrpSpPr>
        <p:grpSpPr>
          <a:xfrm>
            <a:off x="5464798" y="4703901"/>
            <a:ext cx="1660832" cy="1972939"/>
            <a:chOff x="5278820" y="4530903"/>
            <a:chExt cx="1660832" cy="1972939"/>
          </a:xfrm>
        </p:grpSpPr>
        <p:grpSp>
          <p:nvGrpSpPr>
            <p:cNvPr id="625" name="Agrupar 624">
              <a:extLst>
                <a:ext uri="{FF2B5EF4-FFF2-40B4-BE49-F238E27FC236}">
                  <a16:creationId xmlns:a16="http://schemas.microsoft.com/office/drawing/2014/main" id="{A403F780-54FC-A169-8EB4-3CD2593381B7}"/>
                </a:ext>
              </a:extLst>
            </p:cNvPr>
            <p:cNvGrpSpPr/>
            <p:nvPr/>
          </p:nvGrpSpPr>
          <p:grpSpPr>
            <a:xfrm>
              <a:off x="5278820" y="4530903"/>
              <a:ext cx="1618780" cy="1757725"/>
              <a:chOff x="445523" y="1981198"/>
              <a:chExt cx="1618780" cy="1757725"/>
            </a:xfrm>
          </p:grpSpPr>
          <p:sp>
            <p:nvSpPr>
              <p:cNvPr id="626" name="Retângulo: Cantos Arredondados 3">
                <a:extLst>
                  <a:ext uri="{FF2B5EF4-FFF2-40B4-BE49-F238E27FC236}">
                    <a16:creationId xmlns:a16="http://schemas.microsoft.com/office/drawing/2014/main" id="{41F6C5B4-9FE1-FFA3-AB51-753D6B44FCD3}"/>
                  </a:ext>
                </a:extLst>
              </p:cNvPr>
              <p:cNvSpPr/>
              <p:nvPr/>
            </p:nvSpPr>
            <p:spPr>
              <a:xfrm>
                <a:off x="445523" y="1998022"/>
                <a:ext cx="1618780" cy="1740901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27" name="Retângulo: Cantos Arredondados 3">
                <a:extLst>
                  <a:ext uri="{FF2B5EF4-FFF2-40B4-BE49-F238E27FC236}">
                    <a16:creationId xmlns:a16="http://schemas.microsoft.com/office/drawing/2014/main" id="{93F1E0D1-0EA5-7BA9-F633-7BEB8D63E89A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28" name="Imagem 627">
                <a:extLst>
                  <a:ext uri="{FF2B5EF4-FFF2-40B4-BE49-F238E27FC236}">
                    <a16:creationId xmlns:a16="http://schemas.microsoft.com/office/drawing/2014/main" id="{6CB99BC5-65F8-FCB1-332C-1E8F1336A82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629" name="CaixaDeTexto 628">
                <a:extLst>
                  <a:ext uri="{FF2B5EF4-FFF2-40B4-BE49-F238E27FC236}">
                    <a16:creationId xmlns:a16="http://schemas.microsoft.com/office/drawing/2014/main" id="{03FF3116-7578-E9C0-BDAC-6823EDDA2B64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Vendas</a:t>
                </a:r>
              </a:p>
            </p:txBody>
          </p:sp>
          <p:sp>
            <p:nvSpPr>
              <p:cNvPr id="630" name="CaixaDeTexto 629">
                <a:extLst>
                  <a:ext uri="{FF2B5EF4-FFF2-40B4-BE49-F238E27FC236}">
                    <a16:creationId xmlns:a16="http://schemas.microsoft.com/office/drawing/2014/main" id="{ADD9B50D-A448-6B85-509E-1AFE7CB7B581}"/>
                  </a:ext>
                </a:extLst>
              </p:cNvPr>
              <p:cNvSpPr txBox="1"/>
              <p:nvPr/>
            </p:nvSpPr>
            <p:spPr>
              <a:xfrm>
                <a:off x="482343" y="2635425"/>
                <a:ext cx="1561368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Realizar aceite dos termos e condições</a:t>
                </a:r>
              </a:p>
            </p:txBody>
          </p:sp>
        </p:grpSp>
        <p:grpSp>
          <p:nvGrpSpPr>
            <p:cNvPr id="667" name="Agrupar 666">
              <a:extLst>
                <a:ext uri="{FF2B5EF4-FFF2-40B4-BE49-F238E27FC236}">
                  <a16:creationId xmlns:a16="http://schemas.microsoft.com/office/drawing/2014/main" id="{26A3747E-C134-1708-FE60-9B95D0977026}"/>
                </a:ext>
              </a:extLst>
            </p:cNvPr>
            <p:cNvGrpSpPr/>
            <p:nvPr/>
          </p:nvGrpSpPr>
          <p:grpSpPr>
            <a:xfrm>
              <a:off x="5282938" y="6086504"/>
              <a:ext cx="1656714" cy="417338"/>
              <a:chOff x="674930" y="3902109"/>
              <a:chExt cx="1656714" cy="417338"/>
            </a:xfrm>
          </p:grpSpPr>
          <p:sp>
            <p:nvSpPr>
              <p:cNvPr id="668" name="Retângulo: Cantos Arredondados 3">
                <a:extLst>
                  <a:ext uri="{FF2B5EF4-FFF2-40B4-BE49-F238E27FC236}">
                    <a16:creationId xmlns:a16="http://schemas.microsoft.com/office/drawing/2014/main" id="{B426947D-A1CF-33C6-0C24-132AADB5EC80}"/>
                  </a:ext>
                </a:extLst>
              </p:cNvPr>
              <p:cNvSpPr/>
              <p:nvPr/>
            </p:nvSpPr>
            <p:spPr>
              <a:xfrm>
                <a:off x="674930" y="39021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69" name="Imagem 668">
                <a:extLst>
                  <a:ext uri="{FF2B5EF4-FFF2-40B4-BE49-F238E27FC236}">
                    <a16:creationId xmlns:a16="http://schemas.microsoft.com/office/drawing/2014/main" id="{A8D1F2DB-EAAE-8CBE-DC26-00B8CD01F80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766811" y="39623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70" name="CaixaDeTexto 669">
                <a:extLst>
                  <a:ext uri="{FF2B5EF4-FFF2-40B4-BE49-F238E27FC236}">
                    <a16:creationId xmlns:a16="http://schemas.microsoft.com/office/drawing/2014/main" id="{456DE4BC-DC9E-356E-5E2D-EAF269192397}"/>
                  </a:ext>
                </a:extLst>
              </p:cNvPr>
              <p:cNvSpPr txBox="1"/>
              <p:nvPr/>
            </p:nvSpPr>
            <p:spPr>
              <a:xfrm>
                <a:off x="911064" y="3968244"/>
                <a:ext cx="1420580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4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E-commerce</a:t>
                </a:r>
                <a:endParaRPr kumimoji="0" lang="pt-BR" sz="14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sp>
        <p:nvSpPr>
          <p:cNvPr id="733" name="Retângulo 732">
            <a:extLst>
              <a:ext uri="{FF2B5EF4-FFF2-40B4-BE49-F238E27FC236}">
                <a16:creationId xmlns:a16="http://schemas.microsoft.com/office/drawing/2014/main" id="{A9603FFD-861B-DE94-6030-BCB9BE27A8E6}"/>
              </a:ext>
            </a:extLst>
          </p:cNvPr>
          <p:cNvSpPr/>
          <p:nvPr/>
        </p:nvSpPr>
        <p:spPr>
          <a:xfrm>
            <a:off x="10140593" y="2958957"/>
            <a:ext cx="1520576" cy="9041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691" name="Agrupar 690">
            <a:extLst>
              <a:ext uri="{FF2B5EF4-FFF2-40B4-BE49-F238E27FC236}">
                <a16:creationId xmlns:a16="http://schemas.microsoft.com/office/drawing/2014/main" id="{890BDDA4-665A-F47E-80E8-76CB7EE037F1}"/>
              </a:ext>
            </a:extLst>
          </p:cNvPr>
          <p:cNvGrpSpPr/>
          <p:nvPr/>
        </p:nvGrpSpPr>
        <p:grpSpPr>
          <a:xfrm>
            <a:off x="7756903" y="4703901"/>
            <a:ext cx="1624503" cy="1962033"/>
            <a:chOff x="7570925" y="4530903"/>
            <a:chExt cx="1624503" cy="1962033"/>
          </a:xfrm>
        </p:grpSpPr>
        <p:grpSp>
          <p:nvGrpSpPr>
            <p:cNvPr id="631" name="Agrupar 630">
              <a:extLst>
                <a:ext uri="{FF2B5EF4-FFF2-40B4-BE49-F238E27FC236}">
                  <a16:creationId xmlns:a16="http://schemas.microsoft.com/office/drawing/2014/main" id="{FE35B83D-213C-534F-C07F-1FBB2D1B1391}"/>
                </a:ext>
              </a:extLst>
            </p:cNvPr>
            <p:cNvGrpSpPr/>
            <p:nvPr/>
          </p:nvGrpSpPr>
          <p:grpSpPr>
            <a:xfrm>
              <a:off x="7576648" y="4530903"/>
              <a:ext cx="1618780" cy="1757725"/>
              <a:chOff x="445523" y="1981198"/>
              <a:chExt cx="1618780" cy="1757725"/>
            </a:xfrm>
          </p:grpSpPr>
          <p:sp>
            <p:nvSpPr>
              <p:cNvPr id="632" name="Retângulo: Cantos Arredondados 3">
                <a:extLst>
                  <a:ext uri="{FF2B5EF4-FFF2-40B4-BE49-F238E27FC236}">
                    <a16:creationId xmlns:a16="http://schemas.microsoft.com/office/drawing/2014/main" id="{E872B2FE-A937-496D-0258-026B92B61EDB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0900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33" name="Retângulo: Cantos Arredondados 3">
                <a:extLst>
                  <a:ext uri="{FF2B5EF4-FFF2-40B4-BE49-F238E27FC236}">
                    <a16:creationId xmlns:a16="http://schemas.microsoft.com/office/drawing/2014/main" id="{72C7F046-204E-9CC8-E594-9335C14B895F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34" name="Imagem 633">
                <a:extLst>
                  <a:ext uri="{FF2B5EF4-FFF2-40B4-BE49-F238E27FC236}">
                    <a16:creationId xmlns:a16="http://schemas.microsoft.com/office/drawing/2014/main" id="{9CF48439-2DFE-5743-F4FF-390EDEE271A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635" name="CaixaDeTexto 634">
                <a:extLst>
                  <a:ext uri="{FF2B5EF4-FFF2-40B4-BE49-F238E27FC236}">
                    <a16:creationId xmlns:a16="http://schemas.microsoft.com/office/drawing/2014/main" id="{F9322B94-0E76-B0CF-1D66-1D602F63D312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Vendas</a:t>
                </a:r>
              </a:p>
            </p:txBody>
          </p:sp>
          <p:sp>
            <p:nvSpPr>
              <p:cNvPr id="636" name="CaixaDeTexto 635">
                <a:extLst>
                  <a:ext uri="{FF2B5EF4-FFF2-40B4-BE49-F238E27FC236}">
                    <a16:creationId xmlns:a16="http://schemas.microsoft.com/office/drawing/2014/main" id="{CD172B02-2906-0EF8-18A0-D13BC1863474}"/>
                  </a:ext>
                </a:extLst>
              </p:cNvPr>
              <p:cNvSpPr txBox="1"/>
              <p:nvPr/>
            </p:nvSpPr>
            <p:spPr>
              <a:xfrm>
                <a:off x="658675" y="2746638"/>
                <a:ext cx="1223034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Finalizar pedido</a:t>
                </a:r>
              </a:p>
            </p:txBody>
          </p:sp>
        </p:grpSp>
        <p:grpSp>
          <p:nvGrpSpPr>
            <p:cNvPr id="671" name="Agrupar 670">
              <a:extLst>
                <a:ext uri="{FF2B5EF4-FFF2-40B4-BE49-F238E27FC236}">
                  <a16:creationId xmlns:a16="http://schemas.microsoft.com/office/drawing/2014/main" id="{7E676613-F7F0-590D-4173-D0978024EC90}"/>
                </a:ext>
              </a:extLst>
            </p:cNvPr>
            <p:cNvGrpSpPr/>
            <p:nvPr/>
          </p:nvGrpSpPr>
          <p:grpSpPr>
            <a:xfrm>
              <a:off x="7570925" y="6075598"/>
              <a:ext cx="1618780" cy="417338"/>
              <a:chOff x="827330" y="4054509"/>
              <a:chExt cx="1618780" cy="417338"/>
            </a:xfrm>
          </p:grpSpPr>
          <p:sp>
            <p:nvSpPr>
              <p:cNvPr id="672" name="Retângulo: Cantos Arredondados 3">
                <a:extLst>
                  <a:ext uri="{FF2B5EF4-FFF2-40B4-BE49-F238E27FC236}">
                    <a16:creationId xmlns:a16="http://schemas.microsoft.com/office/drawing/2014/main" id="{0ABC7443-661E-D94B-176A-3E117BDA1695}"/>
                  </a:ext>
                </a:extLst>
              </p:cNvPr>
              <p:cNvSpPr/>
              <p:nvPr/>
            </p:nvSpPr>
            <p:spPr>
              <a:xfrm>
                <a:off x="827330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73" name="Imagem 672">
                <a:extLst>
                  <a:ext uri="{FF2B5EF4-FFF2-40B4-BE49-F238E27FC236}">
                    <a16:creationId xmlns:a16="http://schemas.microsoft.com/office/drawing/2014/main" id="{6A313D30-2E59-4F06-4CF1-71F578E3D5E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74" name="CaixaDeTexto 673">
                <a:extLst>
                  <a:ext uri="{FF2B5EF4-FFF2-40B4-BE49-F238E27FC236}">
                    <a16:creationId xmlns:a16="http://schemas.microsoft.com/office/drawing/2014/main" id="{6B74D20F-856B-0F9C-677D-EFBA2E4A833C}"/>
                  </a:ext>
                </a:extLst>
              </p:cNvPr>
              <p:cNvSpPr txBox="1"/>
              <p:nvPr/>
            </p:nvSpPr>
            <p:spPr>
              <a:xfrm>
                <a:off x="1108068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E-mail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692" name="Agrupar 691">
            <a:extLst>
              <a:ext uri="{FF2B5EF4-FFF2-40B4-BE49-F238E27FC236}">
                <a16:creationId xmlns:a16="http://schemas.microsoft.com/office/drawing/2014/main" id="{28AC7C8C-2E45-69CC-4C26-02C18D096285}"/>
              </a:ext>
            </a:extLst>
          </p:cNvPr>
          <p:cNvGrpSpPr/>
          <p:nvPr/>
        </p:nvGrpSpPr>
        <p:grpSpPr>
          <a:xfrm>
            <a:off x="10060454" y="4687147"/>
            <a:ext cx="1622893" cy="2055811"/>
            <a:chOff x="9874476" y="4514149"/>
            <a:chExt cx="1622893" cy="2055811"/>
          </a:xfrm>
        </p:grpSpPr>
        <p:grpSp>
          <p:nvGrpSpPr>
            <p:cNvPr id="637" name="Agrupar 636">
              <a:extLst>
                <a:ext uri="{FF2B5EF4-FFF2-40B4-BE49-F238E27FC236}">
                  <a16:creationId xmlns:a16="http://schemas.microsoft.com/office/drawing/2014/main" id="{2FC8E0C4-A4C8-81D2-6747-B2B707AF9C70}"/>
                </a:ext>
              </a:extLst>
            </p:cNvPr>
            <p:cNvGrpSpPr/>
            <p:nvPr/>
          </p:nvGrpSpPr>
          <p:grpSpPr>
            <a:xfrm>
              <a:off x="9874476" y="4514149"/>
              <a:ext cx="1618780" cy="1874293"/>
              <a:chOff x="445523" y="1981198"/>
              <a:chExt cx="1618780" cy="1874293"/>
            </a:xfrm>
          </p:grpSpPr>
          <p:sp>
            <p:nvSpPr>
              <p:cNvPr id="638" name="Retângulo: Cantos Arredondados 3">
                <a:extLst>
                  <a:ext uri="{FF2B5EF4-FFF2-40B4-BE49-F238E27FC236}">
                    <a16:creationId xmlns:a16="http://schemas.microsoft.com/office/drawing/2014/main" id="{56AC9D3A-E86B-8B8C-3013-1FF17F8DA574}"/>
                  </a:ext>
                </a:extLst>
              </p:cNvPr>
              <p:cNvSpPr/>
              <p:nvPr/>
            </p:nvSpPr>
            <p:spPr>
              <a:xfrm>
                <a:off x="445523" y="1998022"/>
                <a:ext cx="1618780" cy="1857469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39" name="Retângulo: Cantos Arredondados 3">
                <a:extLst>
                  <a:ext uri="{FF2B5EF4-FFF2-40B4-BE49-F238E27FC236}">
                    <a16:creationId xmlns:a16="http://schemas.microsoft.com/office/drawing/2014/main" id="{DF25E456-4A25-E588-5F87-8FAE9BC44F80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40" name="Imagem 639">
                <a:extLst>
                  <a:ext uri="{FF2B5EF4-FFF2-40B4-BE49-F238E27FC236}">
                    <a16:creationId xmlns:a16="http://schemas.microsoft.com/office/drawing/2014/main" id="{718C01C6-3510-1885-0BD3-348F408DE6F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641" name="CaixaDeTexto 640">
                <a:extLst>
                  <a:ext uri="{FF2B5EF4-FFF2-40B4-BE49-F238E27FC236}">
                    <a16:creationId xmlns:a16="http://schemas.microsoft.com/office/drawing/2014/main" id="{6B358CE2-2115-CBEF-F40F-B681B158E292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API</a:t>
                </a:r>
              </a:p>
            </p:txBody>
          </p:sp>
          <p:sp>
            <p:nvSpPr>
              <p:cNvPr id="642" name="CaixaDeTexto 641">
                <a:extLst>
                  <a:ext uri="{FF2B5EF4-FFF2-40B4-BE49-F238E27FC236}">
                    <a16:creationId xmlns:a16="http://schemas.microsoft.com/office/drawing/2014/main" id="{E7A78BE7-5B20-490A-5319-7CE6A0080373}"/>
                  </a:ext>
                </a:extLst>
              </p:cNvPr>
              <p:cNvSpPr txBox="1"/>
              <p:nvPr/>
            </p:nvSpPr>
            <p:spPr>
              <a:xfrm>
                <a:off x="445523" y="2561283"/>
                <a:ext cx="1610548" cy="10772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Disparar comunicação “pedido em analise”</a:t>
                </a:r>
              </a:p>
            </p:txBody>
          </p:sp>
        </p:grpSp>
        <p:grpSp>
          <p:nvGrpSpPr>
            <p:cNvPr id="679" name="Agrupar 678">
              <a:extLst>
                <a:ext uri="{FF2B5EF4-FFF2-40B4-BE49-F238E27FC236}">
                  <a16:creationId xmlns:a16="http://schemas.microsoft.com/office/drawing/2014/main" id="{9B9F50EB-2906-7D2A-04E4-C83F58CAF729}"/>
                </a:ext>
              </a:extLst>
            </p:cNvPr>
            <p:cNvGrpSpPr/>
            <p:nvPr/>
          </p:nvGrpSpPr>
          <p:grpSpPr>
            <a:xfrm>
              <a:off x="9878589" y="6152622"/>
              <a:ext cx="1618780" cy="417338"/>
              <a:chOff x="827330" y="4054509"/>
              <a:chExt cx="1618780" cy="417338"/>
            </a:xfrm>
          </p:grpSpPr>
          <p:sp>
            <p:nvSpPr>
              <p:cNvPr id="680" name="Retângulo: Cantos Arredondados 3">
                <a:extLst>
                  <a:ext uri="{FF2B5EF4-FFF2-40B4-BE49-F238E27FC236}">
                    <a16:creationId xmlns:a16="http://schemas.microsoft.com/office/drawing/2014/main" id="{4D860D96-D8C7-86A4-0E27-65ACFDD3F06D}"/>
                  </a:ext>
                </a:extLst>
              </p:cNvPr>
              <p:cNvSpPr/>
              <p:nvPr/>
            </p:nvSpPr>
            <p:spPr>
              <a:xfrm>
                <a:off x="827330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81" name="Imagem 680">
                <a:extLst>
                  <a:ext uri="{FF2B5EF4-FFF2-40B4-BE49-F238E27FC236}">
                    <a16:creationId xmlns:a16="http://schemas.microsoft.com/office/drawing/2014/main" id="{1A8BE7CA-2654-649F-7968-D510C2806C4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82" name="CaixaDeTexto 681">
                <a:extLst>
                  <a:ext uri="{FF2B5EF4-FFF2-40B4-BE49-F238E27FC236}">
                    <a16:creationId xmlns:a16="http://schemas.microsoft.com/office/drawing/2014/main" id="{FE4278FD-4BC8-6713-2F56-834814F4B7CB}"/>
                  </a:ext>
                </a:extLst>
              </p:cNvPr>
              <p:cNvSpPr txBox="1"/>
              <p:nvPr/>
            </p:nvSpPr>
            <p:spPr>
              <a:xfrm>
                <a:off x="1108068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7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E-mail</a:t>
                </a:r>
              </a:p>
            </p:txBody>
          </p:sp>
        </p:grpSp>
      </p:grpSp>
      <p:sp>
        <p:nvSpPr>
          <p:cNvPr id="693" name="Círculo: Vazio 56">
            <a:extLst>
              <a:ext uri="{FF2B5EF4-FFF2-40B4-BE49-F238E27FC236}">
                <a16:creationId xmlns:a16="http://schemas.microsoft.com/office/drawing/2014/main" id="{000584D6-9B04-F1D2-8035-AEBAE8833227}"/>
              </a:ext>
            </a:extLst>
          </p:cNvPr>
          <p:cNvSpPr/>
          <p:nvPr/>
        </p:nvSpPr>
        <p:spPr>
          <a:xfrm>
            <a:off x="126124" y="3175357"/>
            <a:ext cx="455854" cy="461675"/>
          </a:xfrm>
          <a:prstGeom prst="donu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pt-BR" sz="1048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  <a:sym typeface="Arial"/>
            </a:endParaRPr>
          </a:p>
        </p:txBody>
      </p:sp>
      <p:cxnSp>
        <p:nvCxnSpPr>
          <p:cNvPr id="696" name="Conector de Seta Reta 695">
            <a:extLst>
              <a:ext uri="{FF2B5EF4-FFF2-40B4-BE49-F238E27FC236}">
                <a16:creationId xmlns:a16="http://schemas.microsoft.com/office/drawing/2014/main" id="{0BD581C8-5BE9-3301-A525-78E1F340CFB8}"/>
              </a:ext>
            </a:extLst>
          </p:cNvPr>
          <p:cNvCxnSpPr>
            <a:cxnSpLocks/>
            <a:stCxn id="693" idx="6"/>
          </p:cNvCxnSpPr>
          <p:nvPr/>
        </p:nvCxnSpPr>
        <p:spPr>
          <a:xfrm>
            <a:off x="581978" y="3406195"/>
            <a:ext cx="25755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8" name="Conector de Seta Reta 697">
            <a:extLst>
              <a:ext uri="{FF2B5EF4-FFF2-40B4-BE49-F238E27FC236}">
                <a16:creationId xmlns:a16="http://schemas.microsoft.com/office/drawing/2014/main" id="{CBA1A1DC-166E-B47E-6341-23E3ACCF496F}"/>
              </a:ext>
            </a:extLst>
          </p:cNvPr>
          <p:cNvCxnSpPr>
            <a:cxnSpLocks/>
          </p:cNvCxnSpPr>
          <p:nvPr/>
        </p:nvCxnSpPr>
        <p:spPr>
          <a:xfrm>
            <a:off x="2493663" y="3406195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0" name="Conector de Seta Reta 699">
            <a:extLst>
              <a:ext uri="{FF2B5EF4-FFF2-40B4-BE49-F238E27FC236}">
                <a16:creationId xmlns:a16="http://schemas.microsoft.com/office/drawing/2014/main" id="{7B0623ED-A7EA-096C-C9A6-ABD049645F1C}"/>
              </a:ext>
            </a:extLst>
          </p:cNvPr>
          <p:cNvCxnSpPr>
            <a:cxnSpLocks/>
          </p:cNvCxnSpPr>
          <p:nvPr/>
        </p:nvCxnSpPr>
        <p:spPr>
          <a:xfrm>
            <a:off x="4790358" y="3406195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1" name="Conector de Seta Reta 700">
            <a:extLst>
              <a:ext uri="{FF2B5EF4-FFF2-40B4-BE49-F238E27FC236}">
                <a16:creationId xmlns:a16="http://schemas.microsoft.com/office/drawing/2014/main" id="{3D6C6D1E-48A8-16FF-3A80-32B57D9928BD}"/>
              </a:ext>
            </a:extLst>
          </p:cNvPr>
          <p:cNvCxnSpPr>
            <a:cxnSpLocks/>
          </p:cNvCxnSpPr>
          <p:nvPr/>
        </p:nvCxnSpPr>
        <p:spPr>
          <a:xfrm>
            <a:off x="7089726" y="3408452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2" name="Conector de Seta Reta 701">
            <a:extLst>
              <a:ext uri="{FF2B5EF4-FFF2-40B4-BE49-F238E27FC236}">
                <a16:creationId xmlns:a16="http://schemas.microsoft.com/office/drawing/2014/main" id="{C3CA633F-C2C8-FAC5-401F-C7A3FA94D1E0}"/>
              </a:ext>
            </a:extLst>
          </p:cNvPr>
          <p:cNvCxnSpPr>
            <a:cxnSpLocks/>
          </p:cNvCxnSpPr>
          <p:nvPr/>
        </p:nvCxnSpPr>
        <p:spPr>
          <a:xfrm>
            <a:off x="9386421" y="3408452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3" name="Conector de Seta Reta 702">
            <a:extLst>
              <a:ext uri="{FF2B5EF4-FFF2-40B4-BE49-F238E27FC236}">
                <a16:creationId xmlns:a16="http://schemas.microsoft.com/office/drawing/2014/main" id="{4AA93504-5869-6F20-1BF2-DFD47A8C21E8}"/>
              </a:ext>
            </a:extLst>
          </p:cNvPr>
          <p:cNvCxnSpPr>
            <a:cxnSpLocks/>
          </p:cNvCxnSpPr>
          <p:nvPr/>
        </p:nvCxnSpPr>
        <p:spPr>
          <a:xfrm>
            <a:off x="2493663" y="5870280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4" name="Conector de Seta Reta 703">
            <a:extLst>
              <a:ext uri="{FF2B5EF4-FFF2-40B4-BE49-F238E27FC236}">
                <a16:creationId xmlns:a16="http://schemas.microsoft.com/office/drawing/2014/main" id="{E857F243-192E-6DDF-0296-A9C5A59111BF}"/>
              </a:ext>
            </a:extLst>
          </p:cNvPr>
          <p:cNvCxnSpPr>
            <a:cxnSpLocks/>
          </p:cNvCxnSpPr>
          <p:nvPr/>
        </p:nvCxnSpPr>
        <p:spPr>
          <a:xfrm>
            <a:off x="4790358" y="5870280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5" name="Conector de Seta Reta 704">
            <a:extLst>
              <a:ext uri="{FF2B5EF4-FFF2-40B4-BE49-F238E27FC236}">
                <a16:creationId xmlns:a16="http://schemas.microsoft.com/office/drawing/2014/main" id="{6897E93E-F505-E63F-79CD-422A12B580EE}"/>
              </a:ext>
            </a:extLst>
          </p:cNvPr>
          <p:cNvCxnSpPr>
            <a:cxnSpLocks/>
          </p:cNvCxnSpPr>
          <p:nvPr/>
        </p:nvCxnSpPr>
        <p:spPr>
          <a:xfrm>
            <a:off x="7089726" y="5872537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6" name="Conector de Seta Reta 705">
            <a:extLst>
              <a:ext uri="{FF2B5EF4-FFF2-40B4-BE49-F238E27FC236}">
                <a16:creationId xmlns:a16="http://schemas.microsoft.com/office/drawing/2014/main" id="{D306C169-4498-6DBB-FBB7-7D1C1EE18A4B}"/>
              </a:ext>
            </a:extLst>
          </p:cNvPr>
          <p:cNvCxnSpPr>
            <a:cxnSpLocks/>
          </p:cNvCxnSpPr>
          <p:nvPr/>
        </p:nvCxnSpPr>
        <p:spPr>
          <a:xfrm>
            <a:off x="9386421" y="5872537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4" name="Conector de Seta Reta 733">
            <a:extLst>
              <a:ext uri="{FF2B5EF4-FFF2-40B4-BE49-F238E27FC236}">
                <a16:creationId xmlns:a16="http://schemas.microsoft.com/office/drawing/2014/main" id="{CB4A02B6-7BC2-B1D5-DE4D-46CE1933AAFA}"/>
              </a:ext>
            </a:extLst>
          </p:cNvPr>
          <p:cNvCxnSpPr>
            <a:cxnSpLocks/>
          </p:cNvCxnSpPr>
          <p:nvPr/>
        </p:nvCxnSpPr>
        <p:spPr>
          <a:xfrm>
            <a:off x="11661169" y="5865892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CC72AE0D-7632-6ABB-1A09-24AA39564A5A}"/>
              </a:ext>
            </a:extLst>
          </p:cNvPr>
          <p:cNvGrpSpPr/>
          <p:nvPr/>
        </p:nvGrpSpPr>
        <p:grpSpPr>
          <a:xfrm>
            <a:off x="3157129" y="4703901"/>
            <a:ext cx="1677833" cy="1958557"/>
            <a:chOff x="3157129" y="4703901"/>
            <a:chExt cx="1677833" cy="1958557"/>
          </a:xfrm>
        </p:grpSpPr>
        <p:grpSp>
          <p:nvGrpSpPr>
            <p:cNvPr id="689" name="Agrupar 688">
              <a:extLst>
                <a:ext uri="{FF2B5EF4-FFF2-40B4-BE49-F238E27FC236}">
                  <a16:creationId xmlns:a16="http://schemas.microsoft.com/office/drawing/2014/main" id="{70A57540-74C0-C9B6-7FE8-FDE21F8CC60E}"/>
                </a:ext>
              </a:extLst>
            </p:cNvPr>
            <p:cNvGrpSpPr/>
            <p:nvPr/>
          </p:nvGrpSpPr>
          <p:grpSpPr>
            <a:xfrm>
              <a:off x="3157129" y="4703901"/>
              <a:ext cx="1628621" cy="1958557"/>
              <a:chOff x="2971151" y="4530903"/>
              <a:chExt cx="1628621" cy="1958557"/>
            </a:xfrm>
          </p:grpSpPr>
          <p:grpSp>
            <p:nvGrpSpPr>
              <p:cNvPr id="619" name="Agrupar 618">
                <a:extLst>
                  <a:ext uri="{FF2B5EF4-FFF2-40B4-BE49-F238E27FC236}">
                    <a16:creationId xmlns:a16="http://schemas.microsoft.com/office/drawing/2014/main" id="{858848A4-9184-7876-A4C4-45BBCCDB70DE}"/>
                  </a:ext>
                </a:extLst>
              </p:cNvPr>
              <p:cNvGrpSpPr/>
              <p:nvPr/>
            </p:nvGrpSpPr>
            <p:grpSpPr>
              <a:xfrm>
                <a:off x="2980992" y="4530903"/>
                <a:ext cx="1618780" cy="1635035"/>
                <a:chOff x="445523" y="1981198"/>
                <a:chExt cx="1618780" cy="1635035"/>
              </a:xfrm>
            </p:grpSpPr>
            <p:sp>
              <p:nvSpPr>
                <p:cNvPr id="620" name="Retângulo: Cantos Arredondados 3">
                  <a:extLst>
                    <a:ext uri="{FF2B5EF4-FFF2-40B4-BE49-F238E27FC236}">
                      <a16:creationId xmlns:a16="http://schemas.microsoft.com/office/drawing/2014/main" id="{3A1932CF-15C7-8866-35CF-A5A9CB23E637}"/>
                    </a:ext>
                  </a:extLst>
                </p:cNvPr>
                <p:cNvSpPr/>
                <p:nvPr/>
              </p:nvSpPr>
              <p:spPr>
                <a:xfrm>
                  <a:off x="445523" y="1998023"/>
                  <a:ext cx="1618780" cy="1618210"/>
                </a:xfrm>
                <a:prstGeom prst="roundRect">
                  <a:avLst>
                    <a:gd name="adj" fmla="val 6777"/>
                  </a:avLst>
                </a:prstGeom>
                <a:noFill/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sp>
              <p:nvSpPr>
                <p:cNvPr id="621" name="Retângulo: Cantos Arredondados 3">
                  <a:extLst>
                    <a:ext uri="{FF2B5EF4-FFF2-40B4-BE49-F238E27FC236}">
                      <a16:creationId xmlns:a16="http://schemas.microsoft.com/office/drawing/2014/main" id="{13008C9E-DC59-C935-03FC-25488E6CF3BE}"/>
                    </a:ext>
                  </a:extLst>
                </p:cNvPr>
                <p:cNvSpPr/>
                <p:nvPr/>
              </p:nvSpPr>
              <p:spPr>
                <a:xfrm>
                  <a:off x="445523" y="1981198"/>
                  <a:ext cx="1618780" cy="577117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622" name="Imagem 621">
                  <a:extLst>
                    <a:ext uri="{FF2B5EF4-FFF2-40B4-BE49-F238E27FC236}">
                      <a16:creationId xmlns:a16="http://schemas.microsoft.com/office/drawing/2014/main" id="{32BE33A4-639C-6BD1-7DFB-6AAF075B542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BEBA8EAE-BF5A-486C-A8C5-ECC9F3942E4B}">
                      <a14:imgProps xmlns:a14="http://schemas.microsoft.com/office/drawing/2010/main">
                        <a14:imgLayer r:embed="rId5">
                          <a14:imgEffect>
                            <a14:colorTemperature colorTemp="1500"/>
                          </a14:imgEffect>
                          <a14:imgEffect>
                            <a14:saturation sat="0"/>
                          </a14:imgEffect>
                          <a14:imgEffect>
                            <a14:brightnessContrast brigh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77873" y="2077523"/>
                  <a:ext cx="384466" cy="384466"/>
                </a:xfrm>
                <a:prstGeom prst="rect">
                  <a:avLst/>
                </a:prstGeom>
              </p:spPr>
            </p:pic>
            <p:sp>
              <p:nvSpPr>
                <p:cNvPr id="623" name="CaixaDeTexto 622">
                  <a:extLst>
                    <a:ext uri="{FF2B5EF4-FFF2-40B4-BE49-F238E27FC236}">
                      <a16:creationId xmlns:a16="http://schemas.microsoft.com/office/drawing/2014/main" id="{27D389CD-455C-EB90-065F-5DEF5630AD4D}"/>
                    </a:ext>
                  </a:extLst>
                </p:cNvPr>
                <p:cNvSpPr txBox="1"/>
                <p:nvPr/>
              </p:nvSpPr>
              <p:spPr>
                <a:xfrm>
                  <a:off x="814655" y="2139058"/>
                  <a:ext cx="1139531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kumimoji="0" lang="pt-BR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Vendas</a:t>
                  </a:r>
                </a:p>
              </p:txBody>
            </p:sp>
            <p:sp>
              <p:nvSpPr>
                <p:cNvPr id="624" name="CaixaDeTexto 623">
                  <a:extLst>
                    <a:ext uri="{FF2B5EF4-FFF2-40B4-BE49-F238E27FC236}">
                      <a16:creationId xmlns:a16="http://schemas.microsoft.com/office/drawing/2014/main" id="{9FF07881-356C-E28B-2F86-0866EDA09E28}"/>
                    </a:ext>
                  </a:extLst>
                </p:cNvPr>
                <p:cNvSpPr txBox="1"/>
                <p:nvPr/>
              </p:nvSpPr>
              <p:spPr>
                <a:xfrm>
                  <a:off x="658675" y="2639544"/>
                  <a:ext cx="1223034" cy="830997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lvl="0" algn="ctr" defTabSz="912571">
                    <a:buClrTx/>
                    <a:defRPr/>
                  </a:pPr>
                  <a:r>
                    <a:rPr lang="pt-BR" sz="1600" kern="1200" dirty="0">
                      <a:solidFill>
                        <a:prstClr val="black"/>
                      </a:solidFill>
                      <a:latin typeface="AMX" pitchFamily="2" charset="0"/>
                    </a:rPr>
                    <a:t>Selecionar método de pagamento</a:t>
                  </a:r>
                </a:p>
              </p:txBody>
            </p:sp>
          </p:grpSp>
          <p:sp>
            <p:nvSpPr>
              <p:cNvPr id="664" name="Retângulo: Cantos Arredondados 3">
                <a:extLst>
                  <a:ext uri="{FF2B5EF4-FFF2-40B4-BE49-F238E27FC236}">
                    <a16:creationId xmlns:a16="http://schemas.microsoft.com/office/drawing/2014/main" id="{49AB9914-F369-2CA4-9D32-BE29E10E295E}"/>
                  </a:ext>
                </a:extLst>
              </p:cNvPr>
              <p:cNvSpPr/>
              <p:nvPr/>
            </p:nvSpPr>
            <p:spPr>
              <a:xfrm>
                <a:off x="2971151" y="6072122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</p:grpSp>
        <p:pic>
          <p:nvPicPr>
            <p:cNvPr id="2" name="Imagem 1">
              <a:extLst>
                <a:ext uri="{FF2B5EF4-FFF2-40B4-BE49-F238E27FC236}">
                  <a16:creationId xmlns:a16="http://schemas.microsoft.com/office/drawing/2014/main" id="{300B0314-B5BC-C291-5240-88C8F16135D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100000" contras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270129" y="6315933"/>
              <a:ext cx="275118" cy="275118"/>
            </a:xfrm>
            <a:prstGeom prst="rect">
              <a:avLst/>
            </a:prstGeom>
          </p:spPr>
        </p:pic>
        <p:sp>
          <p:nvSpPr>
            <p:cNvPr id="3" name="CaixaDeTexto 2">
              <a:extLst>
                <a:ext uri="{FF2B5EF4-FFF2-40B4-BE49-F238E27FC236}">
                  <a16:creationId xmlns:a16="http://schemas.microsoft.com/office/drawing/2014/main" id="{BD736B28-9E8A-B3EE-C065-8D5E0230D12B}"/>
                </a:ext>
              </a:extLst>
            </p:cNvPr>
            <p:cNvSpPr txBox="1"/>
            <p:nvPr/>
          </p:nvSpPr>
          <p:spPr>
            <a:xfrm>
              <a:off x="3414382" y="6321864"/>
              <a:ext cx="142058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4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E-commerce</a:t>
              </a:r>
              <a:endPara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7D0A2146-E76F-0638-609F-B4B1C3F14C11}"/>
              </a:ext>
            </a:extLst>
          </p:cNvPr>
          <p:cNvGrpSpPr/>
          <p:nvPr/>
        </p:nvGrpSpPr>
        <p:grpSpPr>
          <a:xfrm>
            <a:off x="10056333" y="2310524"/>
            <a:ext cx="1660244" cy="1967304"/>
            <a:chOff x="10056333" y="2310524"/>
            <a:chExt cx="1660244" cy="1967304"/>
          </a:xfrm>
        </p:grpSpPr>
        <p:grpSp>
          <p:nvGrpSpPr>
            <p:cNvPr id="687" name="Agrupar 686">
              <a:extLst>
                <a:ext uri="{FF2B5EF4-FFF2-40B4-BE49-F238E27FC236}">
                  <a16:creationId xmlns:a16="http://schemas.microsoft.com/office/drawing/2014/main" id="{078831A9-F54F-0109-40E4-6F96B2F28466}"/>
                </a:ext>
              </a:extLst>
            </p:cNvPr>
            <p:cNvGrpSpPr/>
            <p:nvPr/>
          </p:nvGrpSpPr>
          <p:grpSpPr>
            <a:xfrm>
              <a:off x="10056333" y="2310524"/>
              <a:ext cx="1618785" cy="1967304"/>
              <a:chOff x="9870355" y="2310524"/>
              <a:chExt cx="1618785" cy="1967304"/>
            </a:xfrm>
          </p:grpSpPr>
          <p:grpSp>
            <p:nvGrpSpPr>
              <p:cNvPr id="605" name="Agrupar 604">
                <a:extLst>
                  <a:ext uri="{FF2B5EF4-FFF2-40B4-BE49-F238E27FC236}">
                    <a16:creationId xmlns:a16="http://schemas.microsoft.com/office/drawing/2014/main" id="{BF4A4FEA-8501-18A1-3C91-38708B0B4EC0}"/>
                  </a:ext>
                </a:extLst>
              </p:cNvPr>
              <p:cNvGrpSpPr/>
              <p:nvPr/>
            </p:nvGrpSpPr>
            <p:grpSpPr>
              <a:xfrm>
                <a:off x="9870360" y="2310524"/>
                <a:ext cx="1618780" cy="1767205"/>
                <a:chOff x="445523" y="1981198"/>
                <a:chExt cx="1618780" cy="1767205"/>
              </a:xfrm>
            </p:grpSpPr>
            <p:sp>
              <p:nvSpPr>
                <p:cNvPr id="606" name="Retângulo: Cantos Arredondados 3">
                  <a:extLst>
                    <a:ext uri="{FF2B5EF4-FFF2-40B4-BE49-F238E27FC236}">
                      <a16:creationId xmlns:a16="http://schemas.microsoft.com/office/drawing/2014/main" id="{E52F84CD-0B11-84D6-ED28-8FB458B45A65}"/>
                    </a:ext>
                  </a:extLst>
                </p:cNvPr>
                <p:cNvSpPr/>
                <p:nvPr/>
              </p:nvSpPr>
              <p:spPr>
                <a:xfrm>
                  <a:off x="445523" y="1998022"/>
                  <a:ext cx="1618780" cy="1750381"/>
                </a:xfrm>
                <a:prstGeom prst="roundRect">
                  <a:avLst>
                    <a:gd name="adj" fmla="val 6777"/>
                  </a:avLst>
                </a:prstGeom>
                <a:noFill/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sp>
              <p:nvSpPr>
                <p:cNvPr id="607" name="Retângulo: Cantos Arredondados 3">
                  <a:extLst>
                    <a:ext uri="{FF2B5EF4-FFF2-40B4-BE49-F238E27FC236}">
                      <a16:creationId xmlns:a16="http://schemas.microsoft.com/office/drawing/2014/main" id="{C136F92D-D7D3-CDA5-AF65-EF48D8F28E2F}"/>
                    </a:ext>
                  </a:extLst>
                </p:cNvPr>
                <p:cNvSpPr/>
                <p:nvPr/>
              </p:nvSpPr>
              <p:spPr>
                <a:xfrm>
                  <a:off x="445523" y="1981198"/>
                  <a:ext cx="1618780" cy="577117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608" name="Imagem 607">
                  <a:extLst>
                    <a:ext uri="{FF2B5EF4-FFF2-40B4-BE49-F238E27FC236}">
                      <a16:creationId xmlns:a16="http://schemas.microsoft.com/office/drawing/2014/main" id="{F4A1A879-C8FD-E2D2-AE9C-D9AA44B1462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colorTemperature colorTemp="1500"/>
                          </a14:imgEffect>
                          <a14:imgEffect>
                            <a14:saturation sat="0"/>
                          </a14:imgEffect>
                          <a14:imgEffect>
                            <a14:brightnessContrast brigh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77873" y="2077523"/>
                  <a:ext cx="384466" cy="384466"/>
                </a:xfrm>
                <a:prstGeom prst="rect">
                  <a:avLst/>
                </a:prstGeom>
              </p:spPr>
            </p:pic>
            <p:sp>
              <p:nvSpPr>
                <p:cNvPr id="609" name="CaixaDeTexto 608">
                  <a:extLst>
                    <a:ext uri="{FF2B5EF4-FFF2-40B4-BE49-F238E27FC236}">
                      <a16:creationId xmlns:a16="http://schemas.microsoft.com/office/drawing/2014/main" id="{20385143-02C4-667E-141E-185D43171141}"/>
                    </a:ext>
                  </a:extLst>
                </p:cNvPr>
                <p:cNvSpPr txBox="1"/>
                <p:nvPr/>
              </p:nvSpPr>
              <p:spPr>
                <a:xfrm>
                  <a:off x="814655" y="2139058"/>
                  <a:ext cx="1139531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kumimoji="0" lang="pt-BR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Vendas</a:t>
                  </a:r>
                </a:p>
              </p:txBody>
            </p:sp>
            <p:sp>
              <p:nvSpPr>
                <p:cNvPr id="610" name="CaixaDeTexto 609">
                  <a:extLst>
                    <a:ext uri="{FF2B5EF4-FFF2-40B4-BE49-F238E27FC236}">
                      <a16:creationId xmlns:a16="http://schemas.microsoft.com/office/drawing/2014/main" id="{F976E452-FE44-D6D3-DC07-F2D5BB6C1894}"/>
                    </a:ext>
                  </a:extLst>
                </p:cNvPr>
                <p:cNvSpPr txBox="1"/>
                <p:nvPr/>
              </p:nvSpPr>
              <p:spPr>
                <a:xfrm>
                  <a:off x="670105" y="2752506"/>
                  <a:ext cx="1223034" cy="58477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lvl="0" algn="ctr" defTabSz="912571">
                    <a:buClrTx/>
                    <a:defRPr/>
                  </a:pPr>
                  <a:r>
                    <a:rPr lang="pt-BR" sz="1600" kern="1200" dirty="0">
                      <a:solidFill>
                        <a:prstClr val="black"/>
                      </a:solidFill>
                      <a:latin typeface="AMX" pitchFamily="2" charset="0"/>
                    </a:rPr>
                    <a:t>Cadastrar endereço</a:t>
                  </a:r>
                </a:p>
              </p:txBody>
            </p:sp>
          </p:grpSp>
          <p:sp>
            <p:nvSpPr>
              <p:cNvPr id="676" name="Retângulo: Cantos Arredondados 3">
                <a:extLst>
                  <a:ext uri="{FF2B5EF4-FFF2-40B4-BE49-F238E27FC236}">
                    <a16:creationId xmlns:a16="http://schemas.microsoft.com/office/drawing/2014/main" id="{04CE6539-FA66-9094-055B-37FE938D8602}"/>
                  </a:ext>
                </a:extLst>
              </p:cNvPr>
              <p:cNvSpPr/>
              <p:nvPr/>
            </p:nvSpPr>
            <p:spPr>
              <a:xfrm>
                <a:off x="9870355" y="3860490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</p:grpSp>
        <p:pic>
          <p:nvPicPr>
            <p:cNvPr id="19" name="Imagem 18">
              <a:extLst>
                <a:ext uri="{FF2B5EF4-FFF2-40B4-BE49-F238E27FC236}">
                  <a16:creationId xmlns:a16="http://schemas.microsoft.com/office/drawing/2014/main" id="{24E1E39E-92FF-5DEB-5A40-320CDCAE685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100000" contras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0151744" y="3926089"/>
              <a:ext cx="275118" cy="275118"/>
            </a:xfrm>
            <a:prstGeom prst="rect">
              <a:avLst/>
            </a:prstGeom>
          </p:spPr>
        </p:pic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043890EE-B858-EE81-A351-840C4145AC4B}"/>
                </a:ext>
              </a:extLst>
            </p:cNvPr>
            <p:cNvSpPr txBox="1"/>
            <p:nvPr/>
          </p:nvSpPr>
          <p:spPr>
            <a:xfrm>
              <a:off x="10295997" y="3932020"/>
              <a:ext cx="142058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4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E-commerce</a:t>
              </a:r>
              <a:endPara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59CCAFF-9D69-4A32-111D-52101E327AF8}"/>
              </a:ext>
            </a:extLst>
          </p:cNvPr>
          <p:cNvGrpSpPr/>
          <p:nvPr/>
        </p:nvGrpSpPr>
        <p:grpSpPr>
          <a:xfrm>
            <a:off x="7748669" y="2327278"/>
            <a:ext cx="1691889" cy="1984739"/>
            <a:chOff x="7748669" y="2327278"/>
            <a:chExt cx="1691889" cy="1984739"/>
          </a:xfrm>
        </p:grpSpPr>
        <p:grpSp>
          <p:nvGrpSpPr>
            <p:cNvPr id="686" name="Agrupar 685">
              <a:extLst>
                <a:ext uri="{FF2B5EF4-FFF2-40B4-BE49-F238E27FC236}">
                  <a16:creationId xmlns:a16="http://schemas.microsoft.com/office/drawing/2014/main" id="{3F245CE5-AF3C-CC97-B18D-93CB34E20A4A}"/>
                </a:ext>
              </a:extLst>
            </p:cNvPr>
            <p:cNvGrpSpPr/>
            <p:nvPr/>
          </p:nvGrpSpPr>
          <p:grpSpPr>
            <a:xfrm>
              <a:off x="7748669" y="2327278"/>
              <a:ext cx="1628621" cy="1984739"/>
              <a:chOff x="7562691" y="2327278"/>
              <a:chExt cx="1628621" cy="1984739"/>
            </a:xfrm>
          </p:grpSpPr>
          <p:grpSp>
            <p:nvGrpSpPr>
              <p:cNvPr id="599" name="Agrupar 598">
                <a:extLst>
                  <a:ext uri="{FF2B5EF4-FFF2-40B4-BE49-F238E27FC236}">
                    <a16:creationId xmlns:a16="http://schemas.microsoft.com/office/drawing/2014/main" id="{1C55CDEA-923D-3954-9BEC-FA58676B9249}"/>
                  </a:ext>
                </a:extLst>
              </p:cNvPr>
              <p:cNvGrpSpPr/>
              <p:nvPr/>
            </p:nvGrpSpPr>
            <p:grpSpPr>
              <a:xfrm>
                <a:off x="7572532" y="2327278"/>
                <a:ext cx="1618780" cy="1762807"/>
                <a:chOff x="445523" y="1981198"/>
                <a:chExt cx="1618780" cy="1762807"/>
              </a:xfrm>
            </p:grpSpPr>
            <p:sp>
              <p:nvSpPr>
                <p:cNvPr id="600" name="Retângulo: Cantos Arredondados 3">
                  <a:extLst>
                    <a:ext uri="{FF2B5EF4-FFF2-40B4-BE49-F238E27FC236}">
                      <a16:creationId xmlns:a16="http://schemas.microsoft.com/office/drawing/2014/main" id="{56913251-E0DE-9936-1B3F-80DD54DC0517}"/>
                    </a:ext>
                  </a:extLst>
                </p:cNvPr>
                <p:cNvSpPr/>
                <p:nvPr/>
              </p:nvSpPr>
              <p:spPr>
                <a:xfrm>
                  <a:off x="445523" y="1998023"/>
                  <a:ext cx="1618780" cy="1745982"/>
                </a:xfrm>
                <a:prstGeom prst="roundRect">
                  <a:avLst>
                    <a:gd name="adj" fmla="val 6777"/>
                  </a:avLst>
                </a:prstGeom>
                <a:noFill/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sp>
              <p:nvSpPr>
                <p:cNvPr id="601" name="Retângulo: Cantos Arredondados 3">
                  <a:extLst>
                    <a:ext uri="{FF2B5EF4-FFF2-40B4-BE49-F238E27FC236}">
                      <a16:creationId xmlns:a16="http://schemas.microsoft.com/office/drawing/2014/main" id="{38FCFB96-89CA-3F20-7F6E-0933B4511C70}"/>
                    </a:ext>
                  </a:extLst>
                </p:cNvPr>
                <p:cNvSpPr/>
                <p:nvPr/>
              </p:nvSpPr>
              <p:spPr>
                <a:xfrm>
                  <a:off x="445523" y="1981198"/>
                  <a:ext cx="1618780" cy="577117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602" name="Imagem 601">
                  <a:extLst>
                    <a:ext uri="{FF2B5EF4-FFF2-40B4-BE49-F238E27FC236}">
                      <a16:creationId xmlns:a16="http://schemas.microsoft.com/office/drawing/2014/main" id="{9BFB6E99-5BE6-D480-7ACE-EB8B2973C81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colorTemperature colorTemp="1500"/>
                          </a14:imgEffect>
                          <a14:imgEffect>
                            <a14:saturation sat="0"/>
                          </a14:imgEffect>
                          <a14:imgEffect>
                            <a14:brightnessContrast brigh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77873" y="2077523"/>
                  <a:ext cx="384466" cy="384466"/>
                </a:xfrm>
                <a:prstGeom prst="rect">
                  <a:avLst/>
                </a:prstGeom>
              </p:spPr>
            </p:pic>
            <p:sp>
              <p:nvSpPr>
                <p:cNvPr id="603" name="CaixaDeTexto 602">
                  <a:extLst>
                    <a:ext uri="{FF2B5EF4-FFF2-40B4-BE49-F238E27FC236}">
                      <a16:creationId xmlns:a16="http://schemas.microsoft.com/office/drawing/2014/main" id="{48E31429-3D5B-DD62-64B4-34F83C83AFD0}"/>
                    </a:ext>
                  </a:extLst>
                </p:cNvPr>
                <p:cNvSpPr txBox="1"/>
                <p:nvPr/>
              </p:nvSpPr>
              <p:spPr>
                <a:xfrm>
                  <a:off x="814655" y="2139058"/>
                  <a:ext cx="1139531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kumimoji="0" lang="pt-BR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Vendas</a:t>
                  </a:r>
                </a:p>
              </p:txBody>
            </p:sp>
            <p:sp>
              <p:nvSpPr>
                <p:cNvPr id="604" name="CaixaDeTexto 603">
                  <a:extLst>
                    <a:ext uri="{FF2B5EF4-FFF2-40B4-BE49-F238E27FC236}">
                      <a16:creationId xmlns:a16="http://schemas.microsoft.com/office/drawing/2014/main" id="{F438ED00-0ED1-A596-3AFE-5DAFD3556BE3}"/>
                    </a:ext>
                  </a:extLst>
                </p:cNvPr>
                <p:cNvSpPr txBox="1"/>
                <p:nvPr/>
              </p:nvSpPr>
              <p:spPr>
                <a:xfrm>
                  <a:off x="559819" y="2638206"/>
                  <a:ext cx="1405628" cy="830997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lvl="0" algn="ctr" defTabSz="912571">
                    <a:buClrTx/>
                    <a:defRPr/>
                  </a:pPr>
                  <a:r>
                    <a:rPr lang="pt-BR" sz="1600" kern="1200" dirty="0">
                      <a:ln w="19050">
                        <a:noFill/>
                      </a:ln>
                      <a:solidFill>
                        <a:prstClr val="black"/>
                      </a:solidFill>
                      <a:latin typeface="AMX" pitchFamily="2" charset="0"/>
                    </a:rPr>
                    <a:t>Informar dados da empresa</a:t>
                  </a:r>
                </a:p>
              </p:txBody>
            </p:sp>
          </p:grpSp>
          <p:sp>
            <p:nvSpPr>
              <p:cNvPr id="656" name="Retângulo: Cantos Arredondados 3">
                <a:extLst>
                  <a:ext uri="{FF2B5EF4-FFF2-40B4-BE49-F238E27FC236}">
                    <a16:creationId xmlns:a16="http://schemas.microsoft.com/office/drawing/2014/main" id="{6EC41256-A4B3-D65F-8C71-681E0DCDB295}"/>
                  </a:ext>
                </a:extLst>
              </p:cNvPr>
              <p:cNvSpPr/>
              <p:nvPr/>
            </p:nvSpPr>
            <p:spPr>
              <a:xfrm>
                <a:off x="7562691" y="389467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</p:grpSp>
        <p:pic>
          <p:nvPicPr>
            <p:cNvPr id="34" name="Imagem 33">
              <a:extLst>
                <a:ext uri="{FF2B5EF4-FFF2-40B4-BE49-F238E27FC236}">
                  <a16:creationId xmlns:a16="http://schemas.microsoft.com/office/drawing/2014/main" id="{DDD58513-57B0-FBAC-E48A-EAE879023B9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rightnessContrast bright="100000" contras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875725" y="3964120"/>
              <a:ext cx="275118" cy="275118"/>
            </a:xfrm>
            <a:prstGeom prst="rect">
              <a:avLst/>
            </a:prstGeom>
          </p:spPr>
        </p:pic>
        <p:sp>
          <p:nvSpPr>
            <p:cNvPr id="35" name="CaixaDeTexto 34">
              <a:extLst>
                <a:ext uri="{FF2B5EF4-FFF2-40B4-BE49-F238E27FC236}">
                  <a16:creationId xmlns:a16="http://schemas.microsoft.com/office/drawing/2014/main" id="{906E52FC-6725-319A-ABAA-DBD9913CA504}"/>
                </a:ext>
              </a:extLst>
            </p:cNvPr>
            <p:cNvSpPr txBox="1"/>
            <p:nvPr/>
          </p:nvSpPr>
          <p:spPr>
            <a:xfrm>
              <a:off x="8019978" y="3970051"/>
              <a:ext cx="142058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4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E-commerce</a:t>
              </a:r>
              <a:endPara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68129517-5918-1A99-0115-B9D0989CE653}"/>
              </a:ext>
            </a:extLst>
          </p:cNvPr>
          <p:cNvGrpSpPr/>
          <p:nvPr/>
        </p:nvGrpSpPr>
        <p:grpSpPr>
          <a:xfrm>
            <a:off x="5460682" y="2327278"/>
            <a:ext cx="1667776" cy="1995645"/>
            <a:chOff x="5460682" y="2327278"/>
            <a:chExt cx="1667776" cy="1995645"/>
          </a:xfrm>
        </p:grpSpPr>
        <p:grpSp>
          <p:nvGrpSpPr>
            <p:cNvPr id="685" name="Agrupar 684">
              <a:extLst>
                <a:ext uri="{FF2B5EF4-FFF2-40B4-BE49-F238E27FC236}">
                  <a16:creationId xmlns:a16="http://schemas.microsoft.com/office/drawing/2014/main" id="{328E979C-BD66-6B95-7D85-252C87956179}"/>
                </a:ext>
              </a:extLst>
            </p:cNvPr>
            <p:cNvGrpSpPr/>
            <p:nvPr/>
          </p:nvGrpSpPr>
          <p:grpSpPr>
            <a:xfrm>
              <a:off x="5460682" y="2327278"/>
              <a:ext cx="1618780" cy="1995645"/>
              <a:chOff x="5274704" y="2327278"/>
              <a:chExt cx="1618780" cy="1995645"/>
            </a:xfrm>
          </p:grpSpPr>
          <p:grpSp>
            <p:nvGrpSpPr>
              <p:cNvPr id="564" name="Agrupar 563">
                <a:extLst>
                  <a:ext uri="{FF2B5EF4-FFF2-40B4-BE49-F238E27FC236}">
                    <a16:creationId xmlns:a16="http://schemas.microsoft.com/office/drawing/2014/main" id="{8A816E54-B594-85C4-4F61-AE12CC9E101A}"/>
                  </a:ext>
                </a:extLst>
              </p:cNvPr>
              <p:cNvGrpSpPr/>
              <p:nvPr/>
            </p:nvGrpSpPr>
            <p:grpSpPr>
              <a:xfrm>
                <a:off x="5274704" y="2327278"/>
                <a:ext cx="1618780" cy="1762807"/>
                <a:chOff x="445523" y="1981198"/>
                <a:chExt cx="1618780" cy="1762807"/>
              </a:xfrm>
            </p:grpSpPr>
            <p:sp>
              <p:nvSpPr>
                <p:cNvPr id="565" name="Retângulo: Cantos Arredondados 3">
                  <a:extLst>
                    <a:ext uri="{FF2B5EF4-FFF2-40B4-BE49-F238E27FC236}">
                      <a16:creationId xmlns:a16="http://schemas.microsoft.com/office/drawing/2014/main" id="{10250976-AA2C-E499-07EF-417B695D227B}"/>
                    </a:ext>
                  </a:extLst>
                </p:cNvPr>
                <p:cNvSpPr/>
                <p:nvPr/>
              </p:nvSpPr>
              <p:spPr>
                <a:xfrm>
                  <a:off x="445523" y="1998023"/>
                  <a:ext cx="1618780" cy="1745982"/>
                </a:xfrm>
                <a:prstGeom prst="roundRect">
                  <a:avLst>
                    <a:gd name="adj" fmla="val 6777"/>
                  </a:avLst>
                </a:prstGeom>
                <a:noFill/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sp>
              <p:nvSpPr>
                <p:cNvPr id="566" name="Retângulo: Cantos Arredondados 3">
                  <a:extLst>
                    <a:ext uri="{FF2B5EF4-FFF2-40B4-BE49-F238E27FC236}">
                      <a16:creationId xmlns:a16="http://schemas.microsoft.com/office/drawing/2014/main" id="{F61450D9-D8A4-0822-1331-DF7C28026369}"/>
                    </a:ext>
                  </a:extLst>
                </p:cNvPr>
                <p:cNvSpPr/>
                <p:nvPr/>
              </p:nvSpPr>
              <p:spPr>
                <a:xfrm>
                  <a:off x="445523" y="1981198"/>
                  <a:ext cx="1618780" cy="577117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567" name="Imagem 566">
                  <a:extLst>
                    <a:ext uri="{FF2B5EF4-FFF2-40B4-BE49-F238E27FC236}">
                      <a16:creationId xmlns:a16="http://schemas.microsoft.com/office/drawing/2014/main" id="{29C1BA62-4C0F-CE6F-E39A-248DF278737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colorTemperature colorTemp="1500"/>
                          </a14:imgEffect>
                          <a14:imgEffect>
                            <a14:saturation sat="0"/>
                          </a14:imgEffect>
                          <a14:imgEffect>
                            <a14:brightnessContrast brigh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77873" y="2077523"/>
                  <a:ext cx="384466" cy="384466"/>
                </a:xfrm>
                <a:prstGeom prst="rect">
                  <a:avLst/>
                </a:prstGeom>
              </p:spPr>
            </p:pic>
            <p:sp>
              <p:nvSpPr>
                <p:cNvPr id="568" name="CaixaDeTexto 567">
                  <a:extLst>
                    <a:ext uri="{FF2B5EF4-FFF2-40B4-BE49-F238E27FC236}">
                      <a16:creationId xmlns:a16="http://schemas.microsoft.com/office/drawing/2014/main" id="{93224378-2CA6-8A5C-E7B3-19E4AF826F45}"/>
                    </a:ext>
                  </a:extLst>
                </p:cNvPr>
                <p:cNvSpPr txBox="1"/>
                <p:nvPr/>
              </p:nvSpPr>
              <p:spPr>
                <a:xfrm>
                  <a:off x="814655" y="2139058"/>
                  <a:ext cx="1139531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kumimoji="0" lang="pt-BR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Vendas</a:t>
                  </a:r>
                </a:p>
              </p:txBody>
            </p:sp>
            <p:sp>
              <p:nvSpPr>
                <p:cNvPr id="598" name="CaixaDeTexto 597">
                  <a:extLst>
                    <a:ext uri="{FF2B5EF4-FFF2-40B4-BE49-F238E27FC236}">
                      <a16:creationId xmlns:a16="http://schemas.microsoft.com/office/drawing/2014/main" id="{C672D15F-47C8-3734-5B0A-B59C2639D7E1}"/>
                    </a:ext>
                  </a:extLst>
                </p:cNvPr>
                <p:cNvSpPr txBox="1"/>
                <p:nvPr/>
              </p:nvSpPr>
              <p:spPr>
                <a:xfrm>
                  <a:off x="621603" y="2774439"/>
                  <a:ext cx="1295511" cy="58477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lvl="0" algn="ctr" defTabSz="912571">
                    <a:buClrTx/>
                    <a:defRPr/>
                  </a:pPr>
                  <a:r>
                    <a:rPr lang="pt-BR" sz="1600" kern="1200" dirty="0">
                      <a:solidFill>
                        <a:prstClr val="black"/>
                      </a:solidFill>
                      <a:latin typeface="AMX" pitchFamily="2" charset="0"/>
                    </a:rPr>
                    <a:t>Selecionar serviço</a:t>
                  </a:r>
                  <a:endParaRPr lang="pt-BR" sz="1600" kern="1200" dirty="0">
                    <a:ln w="19050">
                      <a:noFill/>
                    </a:ln>
                    <a:solidFill>
                      <a:prstClr val="black"/>
                    </a:solidFill>
                    <a:latin typeface="AMX" pitchFamily="2" charset="0"/>
                  </a:endParaRPr>
                </a:p>
              </p:txBody>
            </p:sp>
          </p:grpSp>
          <p:sp>
            <p:nvSpPr>
              <p:cNvPr id="652" name="Retângulo: Cantos Arredondados 3">
                <a:extLst>
                  <a:ext uri="{FF2B5EF4-FFF2-40B4-BE49-F238E27FC236}">
                    <a16:creationId xmlns:a16="http://schemas.microsoft.com/office/drawing/2014/main" id="{3960F51A-872B-3442-4C27-DFE982CC8FCD}"/>
                  </a:ext>
                </a:extLst>
              </p:cNvPr>
              <p:cNvSpPr/>
              <p:nvPr/>
            </p:nvSpPr>
            <p:spPr>
              <a:xfrm>
                <a:off x="5274704" y="3905585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</p:grpSp>
        <p:pic>
          <p:nvPicPr>
            <p:cNvPr id="36" name="Imagem 35">
              <a:extLst>
                <a:ext uri="{FF2B5EF4-FFF2-40B4-BE49-F238E27FC236}">
                  <a16:creationId xmlns:a16="http://schemas.microsoft.com/office/drawing/2014/main" id="{4DAA3FE9-2EA1-ABE6-DBA8-0B68FBC8D4F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rightnessContrast bright="100000" contras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5563625" y="3921729"/>
              <a:ext cx="275118" cy="275118"/>
            </a:xfrm>
            <a:prstGeom prst="rect">
              <a:avLst/>
            </a:prstGeom>
          </p:spPr>
        </p:pic>
        <p:sp>
          <p:nvSpPr>
            <p:cNvPr id="37" name="CaixaDeTexto 36">
              <a:extLst>
                <a:ext uri="{FF2B5EF4-FFF2-40B4-BE49-F238E27FC236}">
                  <a16:creationId xmlns:a16="http://schemas.microsoft.com/office/drawing/2014/main" id="{007D027E-3BAE-340C-46B8-D1D2AB8B606F}"/>
                </a:ext>
              </a:extLst>
            </p:cNvPr>
            <p:cNvSpPr txBox="1"/>
            <p:nvPr/>
          </p:nvSpPr>
          <p:spPr>
            <a:xfrm>
              <a:off x="5707878" y="3927660"/>
              <a:ext cx="142058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4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E-commerce</a:t>
              </a:r>
              <a:endPara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00429890-A35F-A2AE-4A27-CB23822AB858}"/>
              </a:ext>
            </a:extLst>
          </p:cNvPr>
          <p:cNvGrpSpPr/>
          <p:nvPr/>
        </p:nvGrpSpPr>
        <p:grpSpPr>
          <a:xfrm>
            <a:off x="3159589" y="2327278"/>
            <a:ext cx="1692850" cy="1981263"/>
            <a:chOff x="3159589" y="2327278"/>
            <a:chExt cx="1692850" cy="1981263"/>
          </a:xfrm>
        </p:grpSpPr>
        <p:grpSp>
          <p:nvGrpSpPr>
            <p:cNvPr id="684" name="Agrupar 683">
              <a:extLst>
                <a:ext uri="{FF2B5EF4-FFF2-40B4-BE49-F238E27FC236}">
                  <a16:creationId xmlns:a16="http://schemas.microsoft.com/office/drawing/2014/main" id="{E5077A33-DC4D-9E40-62EF-2F60C44F3472}"/>
                </a:ext>
              </a:extLst>
            </p:cNvPr>
            <p:cNvGrpSpPr/>
            <p:nvPr/>
          </p:nvGrpSpPr>
          <p:grpSpPr>
            <a:xfrm>
              <a:off x="3159589" y="2327278"/>
              <a:ext cx="1622045" cy="1981263"/>
              <a:chOff x="2973611" y="2327278"/>
              <a:chExt cx="1622045" cy="1981263"/>
            </a:xfrm>
          </p:grpSpPr>
          <p:grpSp>
            <p:nvGrpSpPr>
              <p:cNvPr id="556" name="Agrupar 555">
                <a:extLst>
                  <a:ext uri="{FF2B5EF4-FFF2-40B4-BE49-F238E27FC236}">
                    <a16:creationId xmlns:a16="http://schemas.microsoft.com/office/drawing/2014/main" id="{C9645D4B-2347-1591-33D1-54AFC4319489}"/>
                  </a:ext>
                </a:extLst>
              </p:cNvPr>
              <p:cNvGrpSpPr/>
              <p:nvPr/>
            </p:nvGrpSpPr>
            <p:grpSpPr>
              <a:xfrm>
                <a:off x="2976876" y="2327278"/>
                <a:ext cx="1618780" cy="1762807"/>
                <a:chOff x="445523" y="1981198"/>
                <a:chExt cx="1618780" cy="1762807"/>
              </a:xfrm>
            </p:grpSpPr>
            <p:sp>
              <p:nvSpPr>
                <p:cNvPr id="557" name="Retângulo: Cantos Arredondados 3">
                  <a:extLst>
                    <a:ext uri="{FF2B5EF4-FFF2-40B4-BE49-F238E27FC236}">
                      <a16:creationId xmlns:a16="http://schemas.microsoft.com/office/drawing/2014/main" id="{C929EB17-F06C-A088-126A-47F0F0D61642}"/>
                    </a:ext>
                  </a:extLst>
                </p:cNvPr>
                <p:cNvSpPr/>
                <p:nvPr/>
              </p:nvSpPr>
              <p:spPr>
                <a:xfrm>
                  <a:off x="445523" y="1998023"/>
                  <a:ext cx="1618780" cy="1745982"/>
                </a:xfrm>
                <a:prstGeom prst="roundRect">
                  <a:avLst>
                    <a:gd name="adj" fmla="val 6777"/>
                  </a:avLst>
                </a:prstGeom>
                <a:noFill/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sp>
              <p:nvSpPr>
                <p:cNvPr id="560" name="Retângulo: Cantos Arredondados 3">
                  <a:extLst>
                    <a:ext uri="{FF2B5EF4-FFF2-40B4-BE49-F238E27FC236}">
                      <a16:creationId xmlns:a16="http://schemas.microsoft.com/office/drawing/2014/main" id="{4F13D24B-6D0C-CC6E-199F-72DCE92FDBB6}"/>
                    </a:ext>
                  </a:extLst>
                </p:cNvPr>
                <p:cNvSpPr/>
                <p:nvPr/>
              </p:nvSpPr>
              <p:spPr>
                <a:xfrm>
                  <a:off x="445523" y="1981198"/>
                  <a:ext cx="1618780" cy="577117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561" name="Imagem 560">
                  <a:extLst>
                    <a:ext uri="{FF2B5EF4-FFF2-40B4-BE49-F238E27FC236}">
                      <a16:creationId xmlns:a16="http://schemas.microsoft.com/office/drawing/2014/main" id="{70EA55EE-68C2-85A5-CA86-955FC41805B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BEBA8EAE-BF5A-486C-A8C5-ECC9F3942E4B}">
                      <a14:imgProps xmlns:a14="http://schemas.microsoft.com/office/drawing/2010/main">
                        <a14:imgLayer r:embed="rId17">
                          <a14:imgEffect>
                            <a14:colorTemperature colorTemp="1500"/>
                          </a14:imgEffect>
                          <a14:imgEffect>
                            <a14:saturation sat="0"/>
                          </a14:imgEffect>
                          <a14:imgEffect>
                            <a14:brightnessContrast brigh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77873" y="2077523"/>
                  <a:ext cx="384466" cy="384466"/>
                </a:xfrm>
                <a:prstGeom prst="rect">
                  <a:avLst/>
                </a:prstGeom>
              </p:spPr>
            </p:pic>
            <p:sp>
              <p:nvSpPr>
                <p:cNvPr id="562" name="CaixaDeTexto 561">
                  <a:extLst>
                    <a:ext uri="{FF2B5EF4-FFF2-40B4-BE49-F238E27FC236}">
                      <a16:creationId xmlns:a16="http://schemas.microsoft.com/office/drawing/2014/main" id="{3C8308B3-CA6A-EDA5-8F6C-935CED0F5028}"/>
                    </a:ext>
                  </a:extLst>
                </p:cNvPr>
                <p:cNvSpPr txBox="1"/>
                <p:nvPr/>
              </p:nvSpPr>
              <p:spPr>
                <a:xfrm>
                  <a:off x="814655" y="2139058"/>
                  <a:ext cx="1139531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kumimoji="0" lang="pt-BR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Vendas</a:t>
                  </a:r>
                </a:p>
              </p:txBody>
            </p:sp>
            <p:sp>
              <p:nvSpPr>
                <p:cNvPr id="563" name="CaixaDeTexto 562">
                  <a:extLst>
                    <a:ext uri="{FF2B5EF4-FFF2-40B4-BE49-F238E27FC236}">
                      <a16:creationId xmlns:a16="http://schemas.microsoft.com/office/drawing/2014/main" id="{2F14C82E-52FE-783B-96FC-54EAD3DFEFBF}"/>
                    </a:ext>
                  </a:extLst>
                </p:cNvPr>
                <p:cNvSpPr txBox="1"/>
                <p:nvPr/>
              </p:nvSpPr>
              <p:spPr>
                <a:xfrm>
                  <a:off x="567235" y="2638206"/>
                  <a:ext cx="1379770" cy="830997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lvl="0" algn="ctr" defTabSz="912571">
                    <a:buClrTx/>
                    <a:defRPr/>
                  </a:pPr>
                  <a:r>
                    <a:rPr lang="pt-BR" sz="1600" kern="1200" dirty="0">
                      <a:solidFill>
                        <a:prstClr val="black"/>
                      </a:solidFill>
                      <a:latin typeface="AMX" pitchFamily="2" charset="0"/>
                    </a:rPr>
                    <a:t>Logar espaço reservado Hub</a:t>
                  </a:r>
                  <a:endParaRPr lang="pt-BR" sz="1600" kern="1200" dirty="0">
                    <a:ln w="19050">
                      <a:noFill/>
                    </a:ln>
                    <a:solidFill>
                      <a:prstClr val="black"/>
                    </a:solidFill>
                    <a:latin typeface="AMX" pitchFamily="2" charset="0"/>
                  </a:endParaRPr>
                </a:p>
              </p:txBody>
            </p:sp>
          </p:grpSp>
          <p:sp>
            <p:nvSpPr>
              <p:cNvPr id="646" name="Retângulo: Cantos Arredondados 3">
                <a:extLst>
                  <a:ext uri="{FF2B5EF4-FFF2-40B4-BE49-F238E27FC236}">
                    <a16:creationId xmlns:a16="http://schemas.microsoft.com/office/drawing/2014/main" id="{0F7A8C79-B675-7C58-6736-A44229B271D5}"/>
                  </a:ext>
                </a:extLst>
              </p:cNvPr>
              <p:cNvSpPr/>
              <p:nvPr/>
            </p:nvSpPr>
            <p:spPr>
              <a:xfrm>
                <a:off x="2973611" y="3891203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</p:grpSp>
        <p:pic>
          <p:nvPicPr>
            <p:cNvPr id="38" name="Imagem 37">
              <a:extLst>
                <a:ext uri="{FF2B5EF4-FFF2-40B4-BE49-F238E27FC236}">
                  <a16:creationId xmlns:a16="http://schemas.microsoft.com/office/drawing/2014/main" id="{B9ADCBDC-A85B-395D-A3DF-6E867890C78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rightnessContrast bright="100000" contras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287606" y="3959760"/>
              <a:ext cx="275118" cy="275118"/>
            </a:xfrm>
            <a:prstGeom prst="rect">
              <a:avLst/>
            </a:prstGeom>
          </p:spPr>
        </p:pic>
        <p:sp>
          <p:nvSpPr>
            <p:cNvPr id="39" name="CaixaDeTexto 38">
              <a:extLst>
                <a:ext uri="{FF2B5EF4-FFF2-40B4-BE49-F238E27FC236}">
                  <a16:creationId xmlns:a16="http://schemas.microsoft.com/office/drawing/2014/main" id="{8E374346-6185-E0A0-B25E-B88C60C57F17}"/>
                </a:ext>
              </a:extLst>
            </p:cNvPr>
            <p:cNvSpPr txBox="1"/>
            <p:nvPr/>
          </p:nvSpPr>
          <p:spPr>
            <a:xfrm>
              <a:off x="3431859" y="3965691"/>
              <a:ext cx="142058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4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E-commerce</a:t>
              </a:r>
              <a:endPara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FD813A04-6AD5-16C1-17DB-3ABE43374E45}"/>
              </a:ext>
            </a:extLst>
          </p:cNvPr>
          <p:cNvGrpSpPr/>
          <p:nvPr/>
        </p:nvGrpSpPr>
        <p:grpSpPr>
          <a:xfrm>
            <a:off x="869142" y="4715479"/>
            <a:ext cx="1664482" cy="1957885"/>
            <a:chOff x="869142" y="4715479"/>
            <a:chExt cx="1664482" cy="1957885"/>
          </a:xfrm>
        </p:grpSpPr>
        <p:grpSp>
          <p:nvGrpSpPr>
            <p:cNvPr id="688" name="Agrupar 687">
              <a:extLst>
                <a:ext uri="{FF2B5EF4-FFF2-40B4-BE49-F238E27FC236}">
                  <a16:creationId xmlns:a16="http://schemas.microsoft.com/office/drawing/2014/main" id="{2122D160-1147-78DD-E682-8B596CAC5764}"/>
                </a:ext>
              </a:extLst>
            </p:cNvPr>
            <p:cNvGrpSpPr/>
            <p:nvPr/>
          </p:nvGrpSpPr>
          <p:grpSpPr>
            <a:xfrm>
              <a:off x="869142" y="4715479"/>
              <a:ext cx="1618780" cy="1957885"/>
              <a:chOff x="683164" y="4542481"/>
              <a:chExt cx="1618780" cy="1957885"/>
            </a:xfrm>
          </p:grpSpPr>
          <p:grpSp>
            <p:nvGrpSpPr>
              <p:cNvPr id="613" name="Agrupar 612">
                <a:extLst>
                  <a:ext uri="{FF2B5EF4-FFF2-40B4-BE49-F238E27FC236}">
                    <a16:creationId xmlns:a16="http://schemas.microsoft.com/office/drawing/2014/main" id="{E232D2DA-BA73-C789-DB57-015243D82B9A}"/>
                  </a:ext>
                </a:extLst>
              </p:cNvPr>
              <p:cNvGrpSpPr/>
              <p:nvPr/>
            </p:nvGrpSpPr>
            <p:grpSpPr>
              <a:xfrm>
                <a:off x="683164" y="4542481"/>
                <a:ext cx="1618780" cy="1623457"/>
                <a:chOff x="445523" y="1981198"/>
                <a:chExt cx="1618780" cy="1623457"/>
              </a:xfrm>
            </p:grpSpPr>
            <p:sp>
              <p:nvSpPr>
                <p:cNvPr id="614" name="Retângulo: Cantos Arredondados 3">
                  <a:extLst>
                    <a:ext uri="{FF2B5EF4-FFF2-40B4-BE49-F238E27FC236}">
                      <a16:creationId xmlns:a16="http://schemas.microsoft.com/office/drawing/2014/main" id="{1EB8B251-9644-7777-BCE7-A1A713C6197A}"/>
                    </a:ext>
                  </a:extLst>
                </p:cNvPr>
                <p:cNvSpPr/>
                <p:nvPr/>
              </p:nvSpPr>
              <p:spPr>
                <a:xfrm>
                  <a:off x="445523" y="1998023"/>
                  <a:ext cx="1618780" cy="1606632"/>
                </a:xfrm>
                <a:prstGeom prst="roundRect">
                  <a:avLst>
                    <a:gd name="adj" fmla="val 6777"/>
                  </a:avLst>
                </a:prstGeom>
                <a:noFill/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sp>
              <p:nvSpPr>
                <p:cNvPr id="615" name="Retângulo: Cantos Arredondados 3">
                  <a:extLst>
                    <a:ext uri="{FF2B5EF4-FFF2-40B4-BE49-F238E27FC236}">
                      <a16:creationId xmlns:a16="http://schemas.microsoft.com/office/drawing/2014/main" id="{9492A125-D422-14A9-96BB-DEAB55F6F08F}"/>
                    </a:ext>
                  </a:extLst>
                </p:cNvPr>
                <p:cNvSpPr/>
                <p:nvPr/>
              </p:nvSpPr>
              <p:spPr>
                <a:xfrm>
                  <a:off x="445523" y="1981198"/>
                  <a:ext cx="1618780" cy="577117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616" name="Imagem 615">
                  <a:extLst>
                    <a:ext uri="{FF2B5EF4-FFF2-40B4-BE49-F238E27FC236}">
                      <a16:creationId xmlns:a16="http://schemas.microsoft.com/office/drawing/2014/main" id="{B8C43F3D-37EC-790B-6FA0-FE9C58B710B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BEBA8EAE-BF5A-486C-A8C5-ECC9F3942E4B}">
                      <a14:imgProps xmlns:a14="http://schemas.microsoft.com/office/drawing/2010/main">
                        <a14:imgLayer r:embed="rId8">
                          <a14:imgEffect>
                            <a14:colorTemperature colorTemp="1500"/>
                          </a14:imgEffect>
                          <a14:imgEffect>
                            <a14:saturation sat="0"/>
                          </a14:imgEffect>
                          <a14:imgEffect>
                            <a14:brightnessContrast brigh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77873" y="2077523"/>
                  <a:ext cx="384466" cy="384466"/>
                </a:xfrm>
                <a:prstGeom prst="rect">
                  <a:avLst/>
                </a:prstGeom>
              </p:spPr>
            </p:pic>
            <p:sp>
              <p:nvSpPr>
                <p:cNvPr id="617" name="CaixaDeTexto 616">
                  <a:extLst>
                    <a:ext uri="{FF2B5EF4-FFF2-40B4-BE49-F238E27FC236}">
                      <a16:creationId xmlns:a16="http://schemas.microsoft.com/office/drawing/2014/main" id="{0CEBDD07-8087-E7B7-820F-D822C9DD6CAE}"/>
                    </a:ext>
                  </a:extLst>
                </p:cNvPr>
                <p:cNvSpPr txBox="1"/>
                <p:nvPr/>
              </p:nvSpPr>
              <p:spPr>
                <a:xfrm>
                  <a:off x="814655" y="2139058"/>
                  <a:ext cx="1139531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kumimoji="0" lang="pt-BR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Vendas</a:t>
                  </a:r>
                </a:p>
              </p:txBody>
            </p:sp>
            <p:sp>
              <p:nvSpPr>
                <p:cNvPr id="618" name="CaixaDeTexto 617">
                  <a:extLst>
                    <a:ext uri="{FF2B5EF4-FFF2-40B4-BE49-F238E27FC236}">
                      <a16:creationId xmlns:a16="http://schemas.microsoft.com/office/drawing/2014/main" id="{77527B2A-3BD4-48C1-3BB6-D0AA42BB06AA}"/>
                    </a:ext>
                  </a:extLst>
                </p:cNvPr>
                <p:cNvSpPr txBox="1"/>
                <p:nvPr/>
              </p:nvSpPr>
              <p:spPr>
                <a:xfrm>
                  <a:off x="646318" y="2651901"/>
                  <a:ext cx="1223034" cy="830997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lvl="0" algn="ctr" defTabSz="912571">
                    <a:buClrTx/>
                    <a:defRPr/>
                  </a:pPr>
                  <a:r>
                    <a:rPr lang="pt-BR" sz="1600" kern="1200" dirty="0">
                      <a:solidFill>
                        <a:prstClr val="black"/>
                      </a:solidFill>
                      <a:latin typeface="AMX" pitchFamily="2" charset="0"/>
                    </a:rPr>
                    <a:t>Informar código do vendedor</a:t>
                  </a:r>
                </a:p>
              </p:txBody>
            </p:sp>
          </p:grpSp>
          <p:sp>
            <p:nvSpPr>
              <p:cNvPr id="660" name="Retângulo: Cantos Arredondados 3">
                <a:extLst>
                  <a:ext uri="{FF2B5EF4-FFF2-40B4-BE49-F238E27FC236}">
                    <a16:creationId xmlns:a16="http://schemas.microsoft.com/office/drawing/2014/main" id="{65D47F08-06AC-EBF0-2884-816228935FC5}"/>
                  </a:ext>
                </a:extLst>
              </p:cNvPr>
              <p:cNvSpPr/>
              <p:nvPr/>
            </p:nvSpPr>
            <p:spPr>
              <a:xfrm>
                <a:off x="683164" y="6083028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</p:grpSp>
        <p:pic>
          <p:nvPicPr>
            <p:cNvPr id="40" name="Imagem 39">
              <a:extLst>
                <a:ext uri="{FF2B5EF4-FFF2-40B4-BE49-F238E27FC236}">
                  <a16:creationId xmlns:a16="http://schemas.microsoft.com/office/drawing/2014/main" id="{B031FD3B-C67F-A0BE-60E3-53DD659DC67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rightnessContrast bright="100000" contras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968791" y="6310002"/>
              <a:ext cx="275118" cy="275118"/>
            </a:xfrm>
            <a:prstGeom prst="rect">
              <a:avLst/>
            </a:prstGeom>
          </p:spPr>
        </p:pic>
        <p:sp>
          <p:nvSpPr>
            <p:cNvPr id="41" name="CaixaDeTexto 40">
              <a:extLst>
                <a:ext uri="{FF2B5EF4-FFF2-40B4-BE49-F238E27FC236}">
                  <a16:creationId xmlns:a16="http://schemas.microsoft.com/office/drawing/2014/main" id="{907AAFE8-AE58-9003-261C-BE7AC2F2BB47}"/>
                </a:ext>
              </a:extLst>
            </p:cNvPr>
            <p:cNvSpPr txBox="1"/>
            <p:nvPr/>
          </p:nvSpPr>
          <p:spPr>
            <a:xfrm>
              <a:off x="1113044" y="6315933"/>
              <a:ext cx="142058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4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E-commerce</a:t>
              </a:r>
              <a:endPara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B346B793-EFA7-CAF3-CC1C-F464CFB6BB98}"/>
              </a:ext>
            </a:extLst>
          </p:cNvPr>
          <p:cNvGrpSpPr/>
          <p:nvPr/>
        </p:nvGrpSpPr>
        <p:grpSpPr>
          <a:xfrm>
            <a:off x="860908" y="2338856"/>
            <a:ext cx="1690193" cy="1980591"/>
            <a:chOff x="860908" y="2338856"/>
            <a:chExt cx="1690193" cy="1980591"/>
          </a:xfrm>
        </p:grpSpPr>
        <p:grpSp>
          <p:nvGrpSpPr>
            <p:cNvPr id="683" name="Agrupar 682">
              <a:extLst>
                <a:ext uri="{FF2B5EF4-FFF2-40B4-BE49-F238E27FC236}">
                  <a16:creationId xmlns:a16="http://schemas.microsoft.com/office/drawing/2014/main" id="{40E5761E-BF48-3053-935A-F8091CE8AC3F}"/>
                </a:ext>
              </a:extLst>
            </p:cNvPr>
            <p:cNvGrpSpPr/>
            <p:nvPr/>
          </p:nvGrpSpPr>
          <p:grpSpPr>
            <a:xfrm>
              <a:off x="860908" y="2338856"/>
              <a:ext cx="1622898" cy="1980591"/>
              <a:chOff x="674930" y="2338856"/>
              <a:chExt cx="1622898" cy="1980591"/>
            </a:xfrm>
          </p:grpSpPr>
          <p:grpSp>
            <p:nvGrpSpPr>
              <p:cNvPr id="489" name="Agrupar 488">
                <a:extLst>
                  <a:ext uri="{FF2B5EF4-FFF2-40B4-BE49-F238E27FC236}">
                    <a16:creationId xmlns:a16="http://schemas.microsoft.com/office/drawing/2014/main" id="{9CD58061-78DC-3F1D-B3A6-B52781B1B404}"/>
                  </a:ext>
                </a:extLst>
              </p:cNvPr>
              <p:cNvGrpSpPr/>
              <p:nvPr/>
            </p:nvGrpSpPr>
            <p:grpSpPr>
              <a:xfrm>
                <a:off x="679048" y="2338856"/>
                <a:ext cx="1618780" cy="1751229"/>
                <a:chOff x="445523" y="1981198"/>
                <a:chExt cx="1618780" cy="1751229"/>
              </a:xfrm>
            </p:grpSpPr>
            <p:sp>
              <p:nvSpPr>
                <p:cNvPr id="4" name="Retângulo: Cantos Arredondados 3">
                  <a:extLst>
                    <a:ext uri="{FF2B5EF4-FFF2-40B4-BE49-F238E27FC236}">
                      <a16:creationId xmlns:a16="http://schemas.microsoft.com/office/drawing/2014/main" id="{2CCBA049-B0CA-E7F3-DA8E-4D4131D34DB1}"/>
                    </a:ext>
                  </a:extLst>
                </p:cNvPr>
                <p:cNvSpPr/>
                <p:nvPr/>
              </p:nvSpPr>
              <p:spPr>
                <a:xfrm>
                  <a:off x="445523" y="1998022"/>
                  <a:ext cx="1618780" cy="1734405"/>
                </a:xfrm>
                <a:prstGeom prst="roundRect">
                  <a:avLst>
                    <a:gd name="adj" fmla="val 6777"/>
                  </a:avLst>
                </a:prstGeom>
                <a:noFill/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sp>
              <p:nvSpPr>
                <p:cNvPr id="6" name="Retângulo: Cantos Arredondados 3">
                  <a:extLst>
                    <a:ext uri="{FF2B5EF4-FFF2-40B4-BE49-F238E27FC236}">
                      <a16:creationId xmlns:a16="http://schemas.microsoft.com/office/drawing/2014/main" id="{5EB16231-9C10-CC33-3071-8085B1C70412}"/>
                    </a:ext>
                  </a:extLst>
                </p:cNvPr>
                <p:cNvSpPr/>
                <p:nvPr/>
              </p:nvSpPr>
              <p:spPr>
                <a:xfrm>
                  <a:off x="445523" y="1981198"/>
                  <a:ext cx="1618780" cy="577117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459" name="Imagem 458">
                  <a:extLst>
                    <a:ext uri="{FF2B5EF4-FFF2-40B4-BE49-F238E27FC236}">
                      <a16:creationId xmlns:a16="http://schemas.microsoft.com/office/drawing/2014/main" id="{80BDE14D-E2F5-58DA-1DFF-698429DEF2D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BEBA8EAE-BF5A-486C-A8C5-ECC9F3942E4B}">
                      <a14:imgProps xmlns:a14="http://schemas.microsoft.com/office/drawing/2010/main">
                        <a14:imgLayer r:embed="rId17">
                          <a14:imgEffect>
                            <a14:colorTemperature colorTemp="1500"/>
                          </a14:imgEffect>
                          <a14:imgEffect>
                            <a14:saturation sat="0"/>
                          </a14:imgEffect>
                          <a14:imgEffect>
                            <a14:brightnessContrast brigh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77873" y="2077523"/>
                  <a:ext cx="384466" cy="384466"/>
                </a:xfrm>
                <a:prstGeom prst="rect">
                  <a:avLst/>
                </a:prstGeom>
              </p:spPr>
            </p:pic>
            <p:sp>
              <p:nvSpPr>
                <p:cNvPr id="9" name="CaixaDeTexto 8">
                  <a:extLst>
                    <a:ext uri="{FF2B5EF4-FFF2-40B4-BE49-F238E27FC236}">
                      <a16:creationId xmlns:a16="http://schemas.microsoft.com/office/drawing/2014/main" id="{DC4E9B96-FA00-5634-49B4-2775C103383D}"/>
                    </a:ext>
                  </a:extLst>
                </p:cNvPr>
                <p:cNvSpPr txBox="1"/>
                <p:nvPr/>
              </p:nvSpPr>
              <p:spPr>
                <a:xfrm>
                  <a:off x="814655" y="2139058"/>
                  <a:ext cx="1139531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kumimoji="0" lang="pt-BR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Vendas</a:t>
                  </a:r>
                </a:p>
              </p:txBody>
            </p:sp>
            <p:sp>
              <p:nvSpPr>
                <p:cNvPr id="59" name="CaixaDeTexto 58">
                  <a:extLst>
                    <a:ext uri="{FF2B5EF4-FFF2-40B4-BE49-F238E27FC236}">
                      <a16:creationId xmlns:a16="http://schemas.microsoft.com/office/drawing/2014/main" id="{68D73BBD-B8AE-8D45-D923-0966409DEDA2}"/>
                    </a:ext>
                  </a:extLst>
                </p:cNvPr>
                <p:cNvSpPr txBox="1"/>
                <p:nvPr/>
              </p:nvSpPr>
              <p:spPr>
                <a:xfrm>
                  <a:off x="658675" y="2644695"/>
                  <a:ext cx="1223034" cy="830997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lang="pt-BR" sz="1600" kern="1200" dirty="0">
                      <a:solidFill>
                        <a:prstClr val="black"/>
                      </a:solidFill>
                      <a:latin typeface="AMX" pitchFamily="2" charset="0"/>
                      <a:ea typeface="+mn-ea"/>
                      <a:cs typeface="+mn-cs"/>
                    </a:rPr>
                    <a:t>Acessar site </a:t>
                  </a:r>
                  <a:r>
                    <a:rPr lang="pt-BR" sz="1600" kern="1200" dirty="0" err="1">
                      <a:solidFill>
                        <a:prstClr val="black"/>
                      </a:solidFill>
                      <a:latin typeface="AMX" pitchFamily="2" charset="0"/>
                      <a:ea typeface="+mn-ea"/>
                      <a:cs typeface="+mn-cs"/>
                    </a:rPr>
                    <a:t>solu</a:t>
                  </a:r>
                  <a:r>
                    <a:rPr kumimoji="0" lang="pt-BR" sz="1600" b="0" i="0" u="none" strike="noStrike" kern="1200" cap="none" spc="0" normalizeH="0" baseline="0" noProof="0" dirty="0" err="1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ções</a:t>
                  </a:r>
                  <a:r>
                    <a:rPr kumimoji="0" lang="pt-BR" sz="16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 digitais</a:t>
                  </a:r>
                  <a:endParaRPr kumimoji="0" lang="pt-BR" sz="1600" b="0" i="0" u="none" strike="noStrike" kern="1200" cap="none" spc="0" normalizeH="0" baseline="0" noProof="0" dirty="0">
                    <a:ln w="19050"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endParaRPr>
                </a:p>
              </p:txBody>
            </p:sp>
          </p:grpSp>
          <p:sp>
            <p:nvSpPr>
              <p:cNvPr id="643" name="Retângulo: Cantos Arredondados 3">
                <a:extLst>
                  <a:ext uri="{FF2B5EF4-FFF2-40B4-BE49-F238E27FC236}">
                    <a16:creationId xmlns:a16="http://schemas.microsoft.com/office/drawing/2014/main" id="{20E5438D-F6B6-2B0A-2008-D7E4E53E514C}"/>
                  </a:ext>
                </a:extLst>
              </p:cNvPr>
              <p:cNvSpPr/>
              <p:nvPr/>
            </p:nvSpPr>
            <p:spPr>
              <a:xfrm>
                <a:off x="674930" y="39021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</p:grpSp>
        <p:pic>
          <p:nvPicPr>
            <p:cNvPr id="42" name="Imagem 41">
              <a:extLst>
                <a:ext uri="{FF2B5EF4-FFF2-40B4-BE49-F238E27FC236}">
                  <a16:creationId xmlns:a16="http://schemas.microsoft.com/office/drawing/2014/main" id="{77280AF2-2DB4-BB05-0C59-BEAFE42AD2A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100000" contras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986268" y="3953829"/>
              <a:ext cx="275118" cy="275118"/>
            </a:xfrm>
            <a:prstGeom prst="rect">
              <a:avLst/>
            </a:prstGeom>
          </p:spPr>
        </p:pic>
        <p:sp>
          <p:nvSpPr>
            <p:cNvPr id="43" name="CaixaDeTexto 42">
              <a:extLst>
                <a:ext uri="{FF2B5EF4-FFF2-40B4-BE49-F238E27FC236}">
                  <a16:creationId xmlns:a16="http://schemas.microsoft.com/office/drawing/2014/main" id="{826045D2-1211-C8C4-7B63-3E47A605A904}"/>
                </a:ext>
              </a:extLst>
            </p:cNvPr>
            <p:cNvSpPr txBox="1"/>
            <p:nvPr/>
          </p:nvSpPr>
          <p:spPr>
            <a:xfrm>
              <a:off x="1130521" y="3959760"/>
              <a:ext cx="142058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4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E-commerce</a:t>
              </a:r>
              <a:endPara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00295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6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500"/>
                            </p:stCondLst>
                            <p:childTnLst>
                              <p:par>
                                <p:cTn id="5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6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0"/>
                            </p:stCondLst>
                            <p:childTnLst>
                              <p:par>
                                <p:cTn id="6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5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6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6000"/>
                            </p:stCondLst>
                            <p:childTnLst>
                              <p:par>
                                <p:cTn id="7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500"/>
                            </p:stCondLst>
                            <p:childTnLst>
                              <p:par>
                                <p:cTn id="8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7000"/>
                            </p:stCondLst>
                            <p:childTnLst>
                              <p:par>
                                <p:cTn id="8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7500"/>
                            </p:stCondLst>
                            <p:childTnLst>
                              <p:par>
                                <p:cTn id="8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000"/>
                            </p:stCondLst>
                            <p:childTnLst>
                              <p:par>
                                <p:cTn id="92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4" dur="1750"/>
                                        <p:tgtEl>
                                          <p:spTgt spid="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9750"/>
                            </p:stCondLst>
                            <p:childTnLst>
                              <p:par>
                                <p:cTn id="9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250"/>
                            </p:stCondLst>
                            <p:childTnLst>
                              <p:par>
                                <p:cTn id="10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750"/>
                            </p:stCondLst>
                            <p:childTnLst>
                              <p:par>
                                <p:cTn id="10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1250"/>
                            </p:stCondLst>
                            <p:childTnLst>
                              <p:par>
                                <p:cTn id="10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1750"/>
                            </p:stCondLst>
                            <p:childTnLst>
                              <p:par>
                                <p:cTn id="1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500"/>
                                        <p:tgtEl>
                                          <p:spTgt spid="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11" grpId="0" animBg="1"/>
      <p:bldP spid="693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9B29590C-3C13-B718-62EE-1092CA18CC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861E3372-B06A-A063-DC8E-B90B6AA0C33E}"/>
              </a:ext>
            </a:extLst>
          </p:cNvPr>
          <p:cNvSpPr/>
          <p:nvPr/>
        </p:nvSpPr>
        <p:spPr>
          <a:xfrm>
            <a:off x="216342" y="824899"/>
            <a:ext cx="11217216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Macro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Fluxo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AS IS – </a:t>
            </a:r>
            <a:r>
              <a:rPr lang="en-US" altLang="pt-BR" sz="3200" dirty="0">
                <a:solidFill>
                  <a:srgbClr val="970000"/>
                </a:solidFill>
                <a:latin typeface="AMX Black" pitchFamily="2" charset="0"/>
                <a:sym typeface="+mn-ea"/>
              </a:rPr>
              <a:t>HUB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pt-BR" sz="3200" b="1" kern="1200" dirty="0">
                <a:solidFill>
                  <a:prstClr val="black"/>
                </a:solidFill>
                <a:latin typeface="AMX" panose="020B0604020202020204"/>
                <a:cs typeface="Arial"/>
              </a:rPr>
              <a:t>|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Telemedicina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58" name="Retângulo 457">
            <a:extLst>
              <a:ext uri="{FF2B5EF4-FFF2-40B4-BE49-F238E27FC236}">
                <a16:creationId xmlns:a16="http://schemas.microsoft.com/office/drawing/2014/main" id="{C60848DB-5C29-7C39-960F-F41153875A73}"/>
              </a:ext>
            </a:extLst>
          </p:cNvPr>
          <p:cNvSpPr/>
          <p:nvPr/>
        </p:nvSpPr>
        <p:spPr>
          <a:xfrm>
            <a:off x="5554133" y="3335225"/>
            <a:ext cx="1165202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D1F10DF5-0C19-0D4A-DB47-E79EFD4CBC47}"/>
              </a:ext>
            </a:extLst>
          </p:cNvPr>
          <p:cNvGrpSpPr/>
          <p:nvPr/>
        </p:nvGrpSpPr>
        <p:grpSpPr>
          <a:xfrm>
            <a:off x="4283471" y="3177701"/>
            <a:ext cx="1621709" cy="1980591"/>
            <a:chOff x="676119" y="2338856"/>
            <a:chExt cx="1621709" cy="1980591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94BDB335-0D16-73A7-DB65-8D014180D4C5}"/>
                </a:ext>
              </a:extLst>
            </p:cNvPr>
            <p:cNvGrpSpPr/>
            <p:nvPr/>
          </p:nvGrpSpPr>
          <p:grpSpPr>
            <a:xfrm>
              <a:off x="679048" y="2338856"/>
              <a:ext cx="1618780" cy="1751229"/>
              <a:chOff x="445523" y="1981198"/>
              <a:chExt cx="1618780" cy="1751229"/>
            </a:xfrm>
          </p:grpSpPr>
          <p:sp>
            <p:nvSpPr>
              <p:cNvPr id="47" name="Retângulo: Cantos Arredondados 3">
                <a:extLst>
                  <a:ext uri="{FF2B5EF4-FFF2-40B4-BE49-F238E27FC236}">
                    <a16:creationId xmlns:a16="http://schemas.microsoft.com/office/drawing/2014/main" id="{2978CDFA-62E4-81E4-5528-3A541791A428}"/>
                  </a:ext>
                </a:extLst>
              </p:cNvPr>
              <p:cNvSpPr/>
              <p:nvPr/>
            </p:nvSpPr>
            <p:spPr>
              <a:xfrm>
                <a:off x="445523" y="1998022"/>
                <a:ext cx="1618780" cy="1734405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48" name="Retângulo: Cantos Arredondados 3">
                <a:extLst>
                  <a:ext uri="{FF2B5EF4-FFF2-40B4-BE49-F238E27FC236}">
                    <a16:creationId xmlns:a16="http://schemas.microsoft.com/office/drawing/2014/main" id="{24EB8F17-2853-7D4D-1C75-C908195DF174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49" name="Imagem 48">
                <a:extLst>
                  <a:ext uri="{FF2B5EF4-FFF2-40B4-BE49-F238E27FC236}">
                    <a16:creationId xmlns:a16="http://schemas.microsoft.com/office/drawing/2014/main" id="{0AEBD278-9955-630E-FC07-37C8E0F67EF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77873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50" name="CaixaDeTexto 49">
                <a:extLst>
                  <a:ext uri="{FF2B5EF4-FFF2-40B4-BE49-F238E27FC236}">
                    <a16:creationId xmlns:a16="http://schemas.microsoft.com/office/drawing/2014/main" id="{F1BBF769-F788-24CE-9E8A-54D210400E2C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Crédito</a:t>
                </a:r>
              </a:p>
            </p:txBody>
          </p:sp>
          <p:sp>
            <p:nvSpPr>
              <p:cNvPr id="51" name="CaixaDeTexto 50">
                <a:extLst>
                  <a:ext uri="{FF2B5EF4-FFF2-40B4-BE49-F238E27FC236}">
                    <a16:creationId xmlns:a16="http://schemas.microsoft.com/office/drawing/2014/main" id="{9306CF29-4BA0-192B-C87C-8E97408131D9}"/>
                  </a:ext>
                </a:extLst>
              </p:cNvPr>
              <p:cNvSpPr txBox="1"/>
              <p:nvPr/>
            </p:nvSpPr>
            <p:spPr>
              <a:xfrm>
                <a:off x="632916" y="2740628"/>
                <a:ext cx="1295511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Checar crédito</a:t>
                </a:r>
              </a:p>
            </p:txBody>
          </p:sp>
        </p:grpSp>
        <p:sp>
          <p:nvSpPr>
            <p:cNvPr id="44" name="Retângulo: Cantos Arredondados 3">
              <a:extLst>
                <a:ext uri="{FF2B5EF4-FFF2-40B4-BE49-F238E27FC236}">
                  <a16:creationId xmlns:a16="http://schemas.microsoft.com/office/drawing/2014/main" id="{527C996A-87F1-5A8C-7019-82620A410CCE}"/>
                </a:ext>
              </a:extLst>
            </p:cNvPr>
            <p:cNvSpPr/>
            <p:nvPr/>
          </p:nvSpPr>
          <p:spPr>
            <a:xfrm>
              <a:off x="676119" y="3902109"/>
              <a:ext cx="1618780" cy="417338"/>
            </a:xfrm>
            <a:prstGeom prst="roundRect">
              <a:avLst>
                <a:gd name="adj" fmla="val 6777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solidFill>
                <a:srgbClr val="97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63525" lvl="0">
                <a:spcBef>
                  <a:spcPts val="600"/>
                </a:spcBef>
              </a:pPr>
              <a:br>
                <a: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rPr>
              </a:br>
              <a:endParaRPr lang="pt-BR" altLang="pt-BR" sz="2500" dirty="0">
                <a:solidFill>
                  <a:schemeClr val="bg1"/>
                </a:solidFill>
                <a:latin typeface="AMX" pitchFamily="2" charset="0"/>
                <a:sym typeface="+mn-ea"/>
              </a:endParaRPr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70520386-1A88-2B79-E9B1-0CCAD10F2F71}"/>
              </a:ext>
            </a:extLst>
          </p:cNvPr>
          <p:cNvGrpSpPr/>
          <p:nvPr/>
        </p:nvGrpSpPr>
        <p:grpSpPr>
          <a:xfrm>
            <a:off x="6265936" y="3177365"/>
            <a:ext cx="1723048" cy="1981263"/>
            <a:chOff x="2976876" y="2327278"/>
            <a:chExt cx="1723048" cy="1981263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id="{B8765329-991E-322F-B29A-341FB07E4E59}"/>
                </a:ext>
              </a:extLst>
            </p:cNvPr>
            <p:cNvGrpSpPr/>
            <p:nvPr/>
          </p:nvGrpSpPr>
          <p:grpSpPr>
            <a:xfrm>
              <a:off x="2976876" y="2327278"/>
              <a:ext cx="1723048" cy="1762807"/>
              <a:chOff x="445523" y="1981198"/>
              <a:chExt cx="1723048" cy="1762807"/>
            </a:xfrm>
          </p:grpSpPr>
          <p:sp>
            <p:nvSpPr>
              <p:cNvPr id="451" name="Retângulo: Cantos Arredondados 3">
                <a:extLst>
                  <a:ext uri="{FF2B5EF4-FFF2-40B4-BE49-F238E27FC236}">
                    <a16:creationId xmlns:a16="http://schemas.microsoft.com/office/drawing/2014/main" id="{FC6E5BB7-AC3C-D45A-26E1-FE4578AF5398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452" name="Retângulo: Cantos Arredondados 3">
                <a:extLst>
                  <a:ext uri="{FF2B5EF4-FFF2-40B4-BE49-F238E27FC236}">
                    <a16:creationId xmlns:a16="http://schemas.microsoft.com/office/drawing/2014/main" id="{352AEC5C-7991-A443-18A9-B113DF0B828D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453" name="Imagem 452">
                <a:extLst>
                  <a:ext uri="{FF2B5EF4-FFF2-40B4-BE49-F238E27FC236}">
                    <a16:creationId xmlns:a16="http://schemas.microsoft.com/office/drawing/2014/main" id="{915D3F2B-97F3-CE11-A121-165557EA25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27998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456" name="CaixaDeTexto 455">
                <a:extLst>
                  <a:ext uri="{FF2B5EF4-FFF2-40B4-BE49-F238E27FC236}">
                    <a16:creationId xmlns:a16="http://schemas.microsoft.com/office/drawing/2014/main" id="{297894AA-D502-4B84-8CED-54B23FF6B1E2}"/>
                  </a:ext>
                </a:extLst>
              </p:cNvPr>
              <p:cNvSpPr txBox="1"/>
              <p:nvPr/>
            </p:nvSpPr>
            <p:spPr>
              <a:xfrm>
                <a:off x="731530" y="2139058"/>
                <a:ext cx="1437041" cy="3385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Antifraude</a:t>
                </a:r>
              </a:p>
            </p:txBody>
          </p:sp>
          <p:sp>
            <p:nvSpPr>
              <p:cNvPr id="457" name="CaixaDeTexto 456">
                <a:extLst>
                  <a:ext uri="{FF2B5EF4-FFF2-40B4-BE49-F238E27FC236}">
                    <a16:creationId xmlns:a16="http://schemas.microsoft.com/office/drawing/2014/main" id="{ED0B76CF-321A-77DF-139E-23A8D6F1FF51}"/>
                  </a:ext>
                </a:extLst>
              </p:cNvPr>
              <p:cNvSpPr txBox="1"/>
              <p:nvPr/>
            </p:nvSpPr>
            <p:spPr>
              <a:xfrm>
                <a:off x="542763" y="2749770"/>
                <a:ext cx="1395787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Avaliar documentos</a:t>
                </a:r>
              </a:p>
            </p:txBody>
          </p:sp>
        </p:grpSp>
        <p:sp>
          <p:nvSpPr>
            <p:cNvPr id="63" name="Retângulo: Cantos Arredondados 3">
              <a:extLst>
                <a:ext uri="{FF2B5EF4-FFF2-40B4-BE49-F238E27FC236}">
                  <a16:creationId xmlns:a16="http://schemas.microsoft.com/office/drawing/2014/main" id="{812A406D-2463-F474-CF92-B2A48A61713E}"/>
                </a:ext>
              </a:extLst>
            </p:cNvPr>
            <p:cNvSpPr/>
            <p:nvPr/>
          </p:nvSpPr>
          <p:spPr>
            <a:xfrm>
              <a:off x="2976985" y="3891203"/>
              <a:ext cx="1618780" cy="417338"/>
            </a:xfrm>
            <a:prstGeom prst="roundRect">
              <a:avLst>
                <a:gd name="adj" fmla="val 6777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solidFill>
                <a:srgbClr val="97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63525" lvl="0">
                <a:spcBef>
                  <a:spcPts val="600"/>
                </a:spcBef>
              </a:pPr>
              <a:br>
                <a: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rPr>
              </a:br>
              <a:endParaRPr lang="pt-BR" altLang="pt-BR" sz="2500" dirty="0">
                <a:solidFill>
                  <a:schemeClr val="bg1"/>
                </a:solidFill>
                <a:latin typeface="AMX" pitchFamily="2" charset="0"/>
                <a:sym typeface="+mn-ea"/>
              </a:endParaRPr>
            </a:p>
          </p:txBody>
        </p:sp>
      </p:grpSp>
      <p:cxnSp>
        <p:nvCxnSpPr>
          <p:cNvPr id="460" name="Conector de Seta Reta 459">
            <a:extLst>
              <a:ext uri="{FF2B5EF4-FFF2-40B4-BE49-F238E27FC236}">
                <a16:creationId xmlns:a16="http://schemas.microsoft.com/office/drawing/2014/main" id="{482F65A1-9C48-AAD6-EB23-FB6CD93FCA36}"/>
              </a:ext>
            </a:extLst>
          </p:cNvPr>
          <p:cNvCxnSpPr>
            <a:cxnSpLocks/>
          </p:cNvCxnSpPr>
          <p:nvPr/>
        </p:nvCxnSpPr>
        <p:spPr>
          <a:xfrm>
            <a:off x="0" y="4087892"/>
            <a:ext cx="399626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4" name="Conector de Seta Reta 463">
            <a:extLst>
              <a:ext uri="{FF2B5EF4-FFF2-40B4-BE49-F238E27FC236}">
                <a16:creationId xmlns:a16="http://schemas.microsoft.com/office/drawing/2014/main" id="{6921C904-6DDD-180D-8E49-BCFDBE4951D3}"/>
              </a:ext>
            </a:extLst>
          </p:cNvPr>
          <p:cNvCxnSpPr>
            <a:cxnSpLocks/>
          </p:cNvCxnSpPr>
          <p:nvPr/>
        </p:nvCxnSpPr>
        <p:spPr>
          <a:xfrm>
            <a:off x="7884716" y="4037562"/>
            <a:ext cx="399626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5" name="Google Shape;914;g1e5bc5d4dfe_0_1532">
            <a:extLst>
              <a:ext uri="{FF2B5EF4-FFF2-40B4-BE49-F238E27FC236}">
                <a16:creationId xmlns:a16="http://schemas.microsoft.com/office/drawing/2014/main" id="{A40AC5B4-1AF4-DB2F-568F-1B09ACF14D04}"/>
              </a:ext>
            </a:extLst>
          </p:cNvPr>
          <p:cNvSpPr/>
          <p:nvPr/>
        </p:nvSpPr>
        <p:spPr>
          <a:xfrm>
            <a:off x="8332140" y="2784665"/>
            <a:ext cx="3101418" cy="1098339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970000"/>
            </a:solidFill>
            <a:prstDash val="dashDot"/>
            <a:miter lim="800000"/>
          </a:ln>
          <a:effectLst>
            <a:outerShdw blurRad="50800" dist="50800" dir="2460000" algn="ctr" rotWithShape="0">
              <a:srgbClr val="000000">
                <a:alpha val="29000"/>
              </a:srgbClr>
            </a:outerShdw>
          </a:effectLst>
        </p:spPr>
        <p:txBody>
          <a:bodyPr numCol="1" rtlCol="0" anchor="ctr"/>
          <a:lstStyle/>
          <a:p>
            <a:pPr marL="0" marR="0" lvl="0" indent="0" algn="ctr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Arial"/>
              <a:buNone/>
              <a:tabLst/>
              <a:defRPr/>
            </a:pP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rial"/>
                <a:sym typeface="Arial"/>
              </a:rPr>
              <a:t>Para pedido redirecionado para N2 necessário aguardar o prazo de  avaliação de 3 dias (úteis) </a:t>
            </a:r>
            <a:endParaRPr kumimoji="0" lang="pt-BR" sz="14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Arial"/>
              <a:sym typeface="Arial"/>
            </a:endParaRPr>
          </a:p>
        </p:txBody>
      </p:sp>
      <p:sp>
        <p:nvSpPr>
          <p:cNvPr id="466" name="Google Shape;914;g1e5bc5d4dfe_0_1532">
            <a:extLst>
              <a:ext uri="{FF2B5EF4-FFF2-40B4-BE49-F238E27FC236}">
                <a16:creationId xmlns:a16="http://schemas.microsoft.com/office/drawing/2014/main" id="{A7CBAD72-AC3A-44B8-4108-1F4D5B5B4CC9}"/>
              </a:ext>
            </a:extLst>
          </p:cNvPr>
          <p:cNvSpPr/>
          <p:nvPr/>
        </p:nvSpPr>
        <p:spPr>
          <a:xfrm>
            <a:off x="803471" y="2870720"/>
            <a:ext cx="2147348" cy="1085999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970000"/>
            </a:solidFill>
            <a:prstDash val="dashDot"/>
            <a:miter lim="800000"/>
          </a:ln>
          <a:effectLst>
            <a:outerShdw blurRad="50800" dist="50800" dir="2460000" algn="ctr" rotWithShape="0">
              <a:srgbClr val="000000">
                <a:alpha val="28926"/>
              </a:srgbClr>
            </a:outerShdw>
          </a:effectLst>
        </p:spPr>
        <p:txBody>
          <a:bodyPr numCol="1" rtlCol="0" anchor="ctr"/>
          <a:lstStyle/>
          <a:p>
            <a:pPr marL="0" marR="0" lvl="0" indent="0" algn="ctr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Arial"/>
              <a:buNone/>
              <a:tabLst/>
              <a:defRPr/>
            </a:pP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rial"/>
                <a:sym typeface="Arial"/>
              </a:rPr>
              <a:t>O campo do código é opcional</a:t>
            </a:r>
            <a:endParaRPr kumimoji="0" lang="pt-BR" sz="14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 charset="0"/>
              <a:ea typeface="+mn-ea"/>
              <a:cs typeface="Arial"/>
              <a:sym typeface="Arial"/>
            </a:endParaRPr>
          </a:p>
        </p:txBody>
      </p:sp>
      <p:pic>
        <p:nvPicPr>
          <p:cNvPr id="467" name="Imagem 466">
            <a:extLst>
              <a:ext uri="{FF2B5EF4-FFF2-40B4-BE49-F238E27FC236}">
                <a16:creationId xmlns:a16="http://schemas.microsoft.com/office/drawing/2014/main" id="{F4AD44FE-56B1-8005-86D1-3635FA45C1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 flipV="1">
            <a:off x="549310" y="2616559"/>
            <a:ext cx="508321" cy="508321"/>
          </a:xfrm>
          <a:prstGeom prst="rect">
            <a:avLst/>
          </a:prstGeom>
        </p:spPr>
      </p:pic>
      <p:pic>
        <p:nvPicPr>
          <p:cNvPr id="468" name="Imagem 467">
            <a:extLst>
              <a:ext uri="{FF2B5EF4-FFF2-40B4-BE49-F238E27FC236}">
                <a16:creationId xmlns:a16="http://schemas.microsoft.com/office/drawing/2014/main" id="{B7103FA3-55EA-DFD5-C5D3-1B6CFC1B44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 flipV="1">
            <a:off x="8077979" y="2546628"/>
            <a:ext cx="508321" cy="508321"/>
          </a:xfrm>
          <a:prstGeom prst="rect">
            <a:avLst/>
          </a:prstGeom>
        </p:spPr>
      </p:pic>
      <p:cxnSp>
        <p:nvCxnSpPr>
          <p:cNvPr id="470" name="Conector de Seta Reta 469">
            <a:extLst>
              <a:ext uri="{FF2B5EF4-FFF2-40B4-BE49-F238E27FC236}">
                <a16:creationId xmlns:a16="http://schemas.microsoft.com/office/drawing/2014/main" id="{C7099DA0-C3E2-0591-EC99-8695FCB20DD7}"/>
              </a:ext>
            </a:extLst>
          </p:cNvPr>
          <p:cNvCxnSpPr>
            <a:cxnSpLocks/>
          </p:cNvCxnSpPr>
          <p:nvPr/>
        </p:nvCxnSpPr>
        <p:spPr>
          <a:xfrm>
            <a:off x="5925780" y="4104825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Retângulo: Cantos Arredondados 7">
            <a:extLst>
              <a:ext uri="{FF2B5EF4-FFF2-40B4-BE49-F238E27FC236}">
                <a16:creationId xmlns:a16="http://schemas.microsoft.com/office/drawing/2014/main" id="{1434F46B-6B63-B2F5-12D2-CCC593E09139}"/>
              </a:ext>
            </a:extLst>
          </p:cNvPr>
          <p:cNvSpPr/>
          <p:nvPr/>
        </p:nvSpPr>
        <p:spPr>
          <a:xfrm>
            <a:off x="4283472" y="5220208"/>
            <a:ext cx="3601244" cy="472329"/>
          </a:xfrm>
          <a:prstGeom prst="roundRect">
            <a:avLst>
              <a:gd name="adj" fmla="val 14815"/>
            </a:avLst>
          </a:prstGeom>
          <a:solidFill>
            <a:schemeClr val="bg1">
              <a:lumMod val="95000"/>
            </a:schemeClr>
          </a:solidFill>
          <a:ln>
            <a:solidFill>
              <a:srgbClr val="97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t"/>
          <a:lstStyle/>
          <a:p>
            <a:pPr lvl="0">
              <a:defRPr/>
            </a:pPr>
            <a:r>
              <a:rPr lang="pt-BR" altLang="pt-BR" sz="24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           Automático</a:t>
            </a:r>
            <a:endParaRPr kumimoji="0" lang="en-US" altLang="pt-BR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sym typeface="+mn-ea"/>
            </a:endParaRPr>
          </a:p>
        </p:txBody>
      </p:sp>
      <p:pic>
        <p:nvPicPr>
          <p:cNvPr id="469" name="Gráfico 468" descr="Relógio com preenchimento sólido">
            <a:extLst>
              <a:ext uri="{FF2B5EF4-FFF2-40B4-BE49-F238E27FC236}">
                <a16:creationId xmlns:a16="http://schemas.microsoft.com/office/drawing/2014/main" id="{FD57862C-9631-D8D5-0B3E-51D27CCEA73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957457" y="5219872"/>
            <a:ext cx="442644" cy="459292"/>
          </a:xfrm>
          <a:prstGeom prst="rect">
            <a:avLst/>
          </a:prstGeom>
        </p:spPr>
      </p:pic>
      <p:sp>
        <p:nvSpPr>
          <p:cNvPr id="5" name="Retângulo: Cantos Arredondados 7">
            <a:extLst>
              <a:ext uri="{FF2B5EF4-FFF2-40B4-BE49-F238E27FC236}">
                <a16:creationId xmlns:a16="http://schemas.microsoft.com/office/drawing/2014/main" id="{E9CA2D38-697C-DC09-1656-B04C65128E51}"/>
              </a:ext>
            </a:extLst>
          </p:cNvPr>
          <p:cNvSpPr/>
          <p:nvPr/>
        </p:nvSpPr>
        <p:spPr>
          <a:xfrm>
            <a:off x="4283471" y="2475674"/>
            <a:ext cx="3601244" cy="472329"/>
          </a:xfrm>
          <a:prstGeom prst="roundRect">
            <a:avLst>
              <a:gd name="adj" fmla="val 14815"/>
            </a:avLst>
          </a:prstGeom>
          <a:solidFill>
            <a:schemeClr val="bg1">
              <a:lumMod val="95000"/>
            </a:schemeClr>
          </a:solidFill>
          <a:ln>
            <a:solidFill>
              <a:srgbClr val="97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t"/>
          <a:lstStyle/>
          <a:p>
            <a:pPr lvl="0">
              <a:defRPr/>
            </a:pPr>
            <a:r>
              <a:rPr lang="pt-BR" altLang="pt-BR" sz="24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     Etapa Análise</a:t>
            </a:r>
            <a:endParaRPr kumimoji="0" lang="en-US" altLang="pt-BR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673557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5" grpId="0" animBg="1"/>
      <p:bldP spid="466" grpId="0" animBg="1"/>
      <p:bldP spid="3" grpId="0" animBg="1"/>
      <p:bldP spid="5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0B15064F-01B2-7D68-49C6-A1D151F27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3F1D1D6B-8EEA-22DD-83D4-368762117C11}"/>
              </a:ext>
            </a:extLst>
          </p:cNvPr>
          <p:cNvSpPr/>
          <p:nvPr/>
        </p:nvSpPr>
        <p:spPr>
          <a:xfrm>
            <a:off x="216341" y="824899"/>
            <a:ext cx="12285221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lvl="0">
              <a:defRPr/>
            </a:pP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Macro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Fluxo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AS IS – </a:t>
            </a:r>
            <a:r>
              <a:rPr lang="en-US" altLang="pt-BR" sz="3200" dirty="0">
                <a:solidFill>
                  <a:srgbClr val="970000"/>
                </a:solidFill>
                <a:latin typeface="AMX Black" pitchFamily="2" charset="0"/>
                <a:sym typeface="+mn-ea"/>
              </a:rPr>
              <a:t>HUB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pt-BR" sz="3200" b="1" kern="1200" dirty="0">
                <a:solidFill>
                  <a:prstClr val="black"/>
                </a:solidFill>
                <a:latin typeface="AMX" panose="020B0604020202020204"/>
                <a:cs typeface="Arial"/>
              </a:rPr>
              <a:t>|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Telemedicina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(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ativação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de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acesso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)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9E2F563B-D72E-5C0F-6F51-E2F4999BA1DD}"/>
              </a:ext>
            </a:extLst>
          </p:cNvPr>
          <p:cNvGrpSpPr/>
          <p:nvPr/>
        </p:nvGrpSpPr>
        <p:grpSpPr>
          <a:xfrm>
            <a:off x="4086927" y="2049075"/>
            <a:ext cx="1618780" cy="1995645"/>
            <a:chOff x="5274704" y="2327278"/>
            <a:chExt cx="1618780" cy="1995645"/>
          </a:xfrm>
        </p:grpSpPr>
        <p:grpSp>
          <p:nvGrpSpPr>
            <p:cNvPr id="564" name="Agrupar 563">
              <a:extLst>
                <a:ext uri="{FF2B5EF4-FFF2-40B4-BE49-F238E27FC236}">
                  <a16:creationId xmlns:a16="http://schemas.microsoft.com/office/drawing/2014/main" id="{64482830-D593-FE3C-E4F8-5D4417EE9CA0}"/>
                </a:ext>
              </a:extLst>
            </p:cNvPr>
            <p:cNvGrpSpPr/>
            <p:nvPr/>
          </p:nvGrpSpPr>
          <p:grpSpPr>
            <a:xfrm>
              <a:off x="5274704" y="2327278"/>
              <a:ext cx="1618780" cy="1762807"/>
              <a:chOff x="445523" y="1981198"/>
              <a:chExt cx="1618780" cy="1762807"/>
            </a:xfrm>
          </p:grpSpPr>
          <p:sp>
            <p:nvSpPr>
              <p:cNvPr id="565" name="Retângulo: Cantos Arredondados 3">
                <a:extLst>
                  <a:ext uri="{FF2B5EF4-FFF2-40B4-BE49-F238E27FC236}">
                    <a16:creationId xmlns:a16="http://schemas.microsoft.com/office/drawing/2014/main" id="{0378B461-A950-C35C-4D78-7D3E1FB427B1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566" name="Retângulo: Cantos Arredondados 3">
                <a:extLst>
                  <a:ext uri="{FF2B5EF4-FFF2-40B4-BE49-F238E27FC236}">
                    <a16:creationId xmlns:a16="http://schemas.microsoft.com/office/drawing/2014/main" id="{ED5B68EB-0A0D-8227-B6DD-4342CA7402DF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567" name="Imagem 566">
                <a:extLst>
                  <a:ext uri="{FF2B5EF4-FFF2-40B4-BE49-F238E27FC236}">
                    <a16:creationId xmlns:a16="http://schemas.microsoft.com/office/drawing/2014/main" id="{6FCD5A8D-046E-6E89-8E58-9D03B85482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19505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568" name="CaixaDeTexto 567">
                <a:extLst>
                  <a:ext uri="{FF2B5EF4-FFF2-40B4-BE49-F238E27FC236}">
                    <a16:creationId xmlns:a16="http://schemas.microsoft.com/office/drawing/2014/main" id="{C3608C9E-E590-63F7-29FF-58111CFD3212}"/>
                  </a:ext>
                </a:extLst>
              </p:cNvPr>
              <p:cNvSpPr txBox="1"/>
              <p:nvPr/>
            </p:nvSpPr>
            <p:spPr>
              <a:xfrm>
                <a:off x="756287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API</a:t>
                </a:r>
              </a:p>
            </p:txBody>
          </p:sp>
          <p:sp>
            <p:nvSpPr>
              <p:cNvPr id="598" name="CaixaDeTexto 597">
                <a:extLst>
                  <a:ext uri="{FF2B5EF4-FFF2-40B4-BE49-F238E27FC236}">
                    <a16:creationId xmlns:a16="http://schemas.microsoft.com/office/drawing/2014/main" id="{CD618590-F5C6-B143-8C34-3C9A44BE350B}"/>
                  </a:ext>
                </a:extLst>
              </p:cNvPr>
              <p:cNvSpPr txBox="1"/>
              <p:nvPr/>
            </p:nvSpPr>
            <p:spPr>
              <a:xfrm>
                <a:off x="477233" y="2648416"/>
                <a:ext cx="1532572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Disparar link de hospedagem</a:t>
                </a:r>
              </a:p>
            </p:txBody>
          </p:sp>
        </p:grpSp>
        <p:grpSp>
          <p:nvGrpSpPr>
            <p:cNvPr id="651" name="Agrupar 650">
              <a:extLst>
                <a:ext uri="{FF2B5EF4-FFF2-40B4-BE49-F238E27FC236}">
                  <a16:creationId xmlns:a16="http://schemas.microsoft.com/office/drawing/2014/main" id="{9B1A5D23-AABF-17ED-C80C-2C4F0CEF5A90}"/>
                </a:ext>
              </a:extLst>
            </p:cNvPr>
            <p:cNvGrpSpPr/>
            <p:nvPr/>
          </p:nvGrpSpPr>
          <p:grpSpPr>
            <a:xfrm>
              <a:off x="5274704" y="3905585"/>
              <a:ext cx="1618780" cy="417338"/>
              <a:chOff x="674930" y="3902109"/>
              <a:chExt cx="1618780" cy="417338"/>
            </a:xfrm>
          </p:grpSpPr>
          <p:sp>
            <p:nvSpPr>
              <p:cNvPr id="652" name="Retângulo: Cantos Arredondados 3">
                <a:extLst>
                  <a:ext uri="{FF2B5EF4-FFF2-40B4-BE49-F238E27FC236}">
                    <a16:creationId xmlns:a16="http://schemas.microsoft.com/office/drawing/2014/main" id="{44BB68F9-036C-EE59-D151-124289F2BF2A}"/>
                  </a:ext>
                </a:extLst>
              </p:cNvPr>
              <p:cNvSpPr/>
              <p:nvPr/>
            </p:nvSpPr>
            <p:spPr>
              <a:xfrm>
                <a:off x="674930" y="39021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53" name="Imagem 652">
                <a:extLst>
                  <a:ext uri="{FF2B5EF4-FFF2-40B4-BE49-F238E27FC236}">
                    <a16:creationId xmlns:a16="http://schemas.microsoft.com/office/drawing/2014/main" id="{3D4BA85A-3135-9600-FBFE-815A9AAF624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867170" y="39623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54" name="CaixaDeTexto 653">
                <a:extLst>
                  <a:ext uri="{FF2B5EF4-FFF2-40B4-BE49-F238E27FC236}">
                    <a16:creationId xmlns:a16="http://schemas.microsoft.com/office/drawing/2014/main" id="{A5596C38-E972-E9FB-6186-11B980C54D05}"/>
                  </a:ext>
                </a:extLst>
              </p:cNvPr>
              <p:cNvSpPr txBox="1"/>
              <p:nvPr/>
            </p:nvSpPr>
            <p:spPr>
              <a:xfrm>
                <a:off x="955668" y="39347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E-mail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7" name="Agrupar 6">
            <a:extLst>
              <a:ext uri="{FF2B5EF4-FFF2-40B4-BE49-F238E27FC236}">
                <a16:creationId xmlns:a16="http://schemas.microsoft.com/office/drawing/2014/main" id="{8B8B5F06-B228-778E-20FD-91F09F7D340A}"/>
              </a:ext>
            </a:extLst>
          </p:cNvPr>
          <p:cNvGrpSpPr/>
          <p:nvPr/>
        </p:nvGrpSpPr>
        <p:grpSpPr>
          <a:xfrm>
            <a:off x="6026293" y="2035094"/>
            <a:ext cx="1665175" cy="2072290"/>
            <a:chOff x="7572419" y="2239727"/>
            <a:chExt cx="1665175" cy="2072290"/>
          </a:xfrm>
        </p:grpSpPr>
        <p:grpSp>
          <p:nvGrpSpPr>
            <p:cNvPr id="599" name="Agrupar 598">
              <a:extLst>
                <a:ext uri="{FF2B5EF4-FFF2-40B4-BE49-F238E27FC236}">
                  <a16:creationId xmlns:a16="http://schemas.microsoft.com/office/drawing/2014/main" id="{88ACC00B-0170-A5C6-6091-E7E3346B4266}"/>
                </a:ext>
              </a:extLst>
            </p:cNvPr>
            <p:cNvGrpSpPr/>
            <p:nvPr/>
          </p:nvGrpSpPr>
          <p:grpSpPr>
            <a:xfrm>
              <a:off x="7572532" y="2239727"/>
              <a:ext cx="1665062" cy="1850358"/>
              <a:chOff x="445523" y="1893647"/>
              <a:chExt cx="1665062" cy="1850358"/>
            </a:xfrm>
          </p:grpSpPr>
          <p:sp>
            <p:nvSpPr>
              <p:cNvPr id="600" name="Retângulo: Cantos Arredondados 3">
                <a:extLst>
                  <a:ext uri="{FF2B5EF4-FFF2-40B4-BE49-F238E27FC236}">
                    <a16:creationId xmlns:a16="http://schemas.microsoft.com/office/drawing/2014/main" id="{CC704503-9A94-522B-51E9-FCA8F67F3675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601" name="Retângulo: Cantos Arredondados 3">
                <a:extLst>
                  <a:ext uri="{FF2B5EF4-FFF2-40B4-BE49-F238E27FC236}">
                    <a16:creationId xmlns:a16="http://schemas.microsoft.com/office/drawing/2014/main" id="{8120727C-E822-B181-D5E2-273D811762F3}"/>
                  </a:ext>
                </a:extLst>
              </p:cNvPr>
              <p:cNvSpPr/>
              <p:nvPr/>
            </p:nvSpPr>
            <p:spPr>
              <a:xfrm>
                <a:off x="445523" y="1893647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02" name="Imagem 601">
                <a:extLst>
                  <a:ext uri="{FF2B5EF4-FFF2-40B4-BE49-F238E27FC236}">
                    <a16:creationId xmlns:a16="http://schemas.microsoft.com/office/drawing/2014/main" id="{2EFBD37C-1CC6-0F32-EF42-A7A9DE909BC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09777" y="1989972"/>
                <a:ext cx="384466" cy="384466"/>
              </a:xfrm>
              <a:prstGeom prst="rect">
                <a:avLst/>
              </a:prstGeom>
            </p:spPr>
          </p:pic>
          <p:sp>
            <p:nvSpPr>
              <p:cNvPr id="603" name="CaixaDeTexto 602">
                <a:extLst>
                  <a:ext uri="{FF2B5EF4-FFF2-40B4-BE49-F238E27FC236}">
                    <a16:creationId xmlns:a16="http://schemas.microsoft.com/office/drawing/2014/main" id="{6BBBB140-67DE-2BBF-68DA-CE1D493B706F}"/>
                  </a:ext>
                </a:extLst>
              </p:cNvPr>
              <p:cNvSpPr txBox="1"/>
              <p:nvPr/>
            </p:nvSpPr>
            <p:spPr>
              <a:xfrm>
                <a:off x="565899" y="2051507"/>
                <a:ext cx="1544686" cy="3385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6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Cliente</a:t>
                </a:r>
              </a:p>
            </p:txBody>
          </p:sp>
          <p:sp>
            <p:nvSpPr>
              <p:cNvPr id="604" name="CaixaDeTexto 603">
                <a:extLst>
                  <a:ext uri="{FF2B5EF4-FFF2-40B4-BE49-F238E27FC236}">
                    <a16:creationId xmlns:a16="http://schemas.microsoft.com/office/drawing/2014/main" id="{EA2F2E60-740B-1FAF-A0CB-11B2ED35570F}"/>
                  </a:ext>
                </a:extLst>
              </p:cNvPr>
              <p:cNvSpPr txBox="1"/>
              <p:nvPr/>
            </p:nvSpPr>
            <p:spPr>
              <a:xfrm>
                <a:off x="597923" y="2602471"/>
                <a:ext cx="1338625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Receber e interagir com o link</a:t>
                </a:r>
              </a:p>
            </p:txBody>
          </p:sp>
        </p:grpSp>
        <p:grpSp>
          <p:nvGrpSpPr>
            <p:cNvPr id="655" name="Agrupar 654">
              <a:extLst>
                <a:ext uri="{FF2B5EF4-FFF2-40B4-BE49-F238E27FC236}">
                  <a16:creationId xmlns:a16="http://schemas.microsoft.com/office/drawing/2014/main" id="{27C7E266-8D65-58D1-371D-9CD4DCC2202A}"/>
                </a:ext>
              </a:extLst>
            </p:cNvPr>
            <p:cNvGrpSpPr/>
            <p:nvPr/>
          </p:nvGrpSpPr>
          <p:grpSpPr>
            <a:xfrm>
              <a:off x="7572419" y="3894679"/>
              <a:ext cx="1618780" cy="417338"/>
              <a:chOff x="837058" y="4054509"/>
              <a:chExt cx="1618780" cy="417338"/>
            </a:xfrm>
          </p:grpSpPr>
          <p:sp>
            <p:nvSpPr>
              <p:cNvPr id="656" name="Retângulo: Cantos Arredondados 3">
                <a:extLst>
                  <a:ext uri="{FF2B5EF4-FFF2-40B4-BE49-F238E27FC236}">
                    <a16:creationId xmlns:a16="http://schemas.microsoft.com/office/drawing/2014/main" id="{E065D163-C689-4C5B-D158-A0B05F1E4705}"/>
                  </a:ext>
                </a:extLst>
              </p:cNvPr>
              <p:cNvSpPr/>
              <p:nvPr/>
            </p:nvSpPr>
            <p:spPr>
              <a:xfrm>
                <a:off x="837058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657" name="Imagem 656">
                <a:extLst>
                  <a:ext uri="{FF2B5EF4-FFF2-40B4-BE49-F238E27FC236}">
                    <a16:creationId xmlns:a16="http://schemas.microsoft.com/office/drawing/2014/main" id="{003F099B-8E21-357B-FB87-FC7C28256F3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19570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658" name="CaixaDeTexto 657">
                <a:extLst>
                  <a:ext uri="{FF2B5EF4-FFF2-40B4-BE49-F238E27FC236}">
                    <a16:creationId xmlns:a16="http://schemas.microsoft.com/office/drawing/2014/main" id="{85BF13B2-7987-ED31-076B-0C79FB39B423}"/>
                  </a:ext>
                </a:extLst>
              </p:cNvPr>
              <p:cNvSpPr txBox="1"/>
              <p:nvPr/>
            </p:nvSpPr>
            <p:spPr>
              <a:xfrm>
                <a:off x="1108068" y="4087191"/>
                <a:ext cx="1139531" cy="3539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7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E-mail</a:t>
                </a:r>
                <a:endParaRPr kumimoji="0" lang="pt-BR" sz="17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409852D2-CB8F-8C20-595A-9304C24D694D}"/>
              </a:ext>
            </a:extLst>
          </p:cNvPr>
          <p:cNvGrpSpPr/>
          <p:nvPr/>
        </p:nvGrpSpPr>
        <p:grpSpPr>
          <a:xfrm>
            <a:off x="7919630" y="2055313"/>
            <a:ext cx="1718360" cy="1984739"/>
            <a:chOff x="7572419" y="2327278"/>
            <a:chExt cx="1718360" cy="1984739"/>
          </a:xfrm>
        </p:grpSpPr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125A974F-55DA-9AFE-FDEF-1915C795F3B3}"/>
                </a:ext>
              </a:extLst>
            </p:cNvPr>
            <p:cNvGrpSpPr/>
            <p:nvPr/>
          </p:nvGrpSpPr>
          <p:grpSpPr>
            <a:xfrm>
              <a:off x="7572532" y="2327278"/>
              <a:ext cx="1618780" cy="1762807"/>
              <a:chOff x="445523" y="1981198"/>
              <a:chExt cx="1618780" cy="1762807"/>
            </a:xfrm>
          </p:grpSpPr>
          <p:sp>
            <p:nvSpPr>
              <p:cNvPr id="17" name="Retângulo: Cantos Arredondados 3">
                <a:extLst>
                  <a:ext uri="{FF2B5EF4-FFF2-40B4-BE49-F238E27FC236}">
                    <a16:creationId xmlns:a16="http://schemas.microsoft.com/office/drawing/2014/main" id="{2E4AB138-B1F9-E362-8BFE-9217951F464A}"/>
                  </a:ext>
                </a:extLst>
              </p:cNvPr>
              <p:cNvSpPr/>
              <p:nvPr/>
            </p:nvSpPr>
            <p:spPr>
              <a:xfrm>
                <a:off x="445523" y="1998023"/>
                <a:ext cx="1618780" cy="1745982"/>
              </a:xfrm>
              <a:prstGeom prst="roundRect">
                <a:avLst>
                  <a:gd name="adj" fmla="val 6777"/>
                </a:avLst>
              </a:prstGeom>
              <a:noFill/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sp>
            <p:nvSpPr>
              <p:cNvPr id="18" name="Retângulo: Cantos Arredondados 3">
                <a:extLst>
                  <a:ext uri="{FF2B5EF4-FFF2-40B4-BE49-F238E27FC236}">
                    <a16:creationId xmlns:a16="http://schemas.microsoft.com/office/drawing/2014/main" id="{43F091F8-E1C8-C5E9-DEF4-088300C15D02}"/>
                  </a:ext>
                </a:extLst>
              </p:cNvPr>
              <p:cNvSpPr/>
              <p:nvPr/>
            </p:nvSpPr>
            <p:spPr>
              <a:xfrm>
                <a:off x="445523" y="1981198"/>
                <a:ext cx="1618780" cy="577117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19" name="Imagem 18">
                <a:extLst>
                  <a:ext uri="{FF2B5EF4-FFF2-40B4-BE49-F238E27FC236}">
                    <a16:creationId xmlns:a16="http://schemas.microsoft.com/office/drawing/2014/main" id="{2666251D-B3D9-CCEB-6FFB-1F1B51A179F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colorTemperature colorTemp="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509777" y="2077523"/>
                <a:ext cx="384466" cy="384466"/>
              </a:xfrm>
              <a:prstGeom prst="rect">
                <a:avLst/>
              </a:prstGeom>
            </p:spPr>
          </p:pic>
          <p:sp>
            <p:nvSpPr>
              <p:cNvPr id="20" name="CaixaDeTexto 19">
                <a:extLst>
                  <a:ext uri="{FF2B5EF4-FFF2-40B4-BE49-F238E27FC236}">
                    <a16:creationId xmlns:a16="http://schemas.microsoft.com/office/drawing/2014/main" id="{9A78ED87-5A2B-A8B7-F8B2-FB6850B4EA22}"/>
                  </a:ext>
                </a:extLst>
              </p:cNvPr>
              <p:cNvSpPr txBox="1"/>
              <p:nvPr/>
            </p:nvSpPr>
            <p:spPr>
              <a:xfrm>
                <a:off x="814655" y="2139058"/>
                <a:ext cx="113953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kumimoji="0" lang="pt-BR" sz="1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rPr>
                  <a:t>Cliente</a:t>
                </a:r>
              </a:p>
            </p:txBody>
          </p:sp>
          <p:sp>
            <p:nvSpPr>
              <p:cNvPr id="21" name="CaixaDeTexto 20">
                <a:extLst>
                  <a:ext uri="{FF2B5EF4-FFF2-40B4-BE49-F238E27FC236}">
                    <a16:creationId xmlns:a16="http://schemas.microsoft.com/office/drawing/2014/main" id="{9917EA85-E8A1-7FA0-D544-24CFAE890ABA}"/>
                  </a:ext>
                </a:extLst>
              </p:cNvPr>
              <p:cNvSpPr txBox="1"/>
              <p:nvPr/>
            </p:nvSpPr>
            <p:spPr>
              <a:xfrm>
                <a:off x="559819" y="2652793"/>
                <a:ext cx="1405628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 defTabSz="912571">
                  <a:buClrTx/>
                  <a:defRPr/>
                </a:pPr>
                <a:r>
                  <a:rPr lang="pt-BR" sz="1600" kern="1200" dirty="0">
                    <a:solidFill>
                      <a:prstClr val="black"/>
                    </a:solidFill>
                    <a:latin typeface="AMX" pitchFamily="2" charset="0"/>
                  </a:rPr>
                  <a:t>Ativar serviço via espaço logado</a:t>
                </a:r>
              </a:p>
            </p:txBody>
          </p:sp>
        </p:grp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3C4CDC8E-7A84-7892-1BB1-0513DB1461DE}"/>
                </a:ext>
              </a:extLst>
            </p:cNvPr>
            <p:cNvGrpSpPr/>
            <p:nvPr/>
          </p:nvGrpSpPr>
          <p:grpSpPr>
            <a:xfrm>
              <a:off x="7572419" y="3894679"/>
              <a:ext cx="1718360" cy="417338"/>
              <a:chOff x="837058" y="4054509"/>
              <a:chExt cx="1718360" cy="417338"/>
            </a:xfrm>
          </p:grpSpPr>
          <p:sp>
            <p:nvSpPr>
              <p:cNvPr id="14" name="Retângulo: Cantos Arredondados 3">
                <a:extLst>
                  <a:ext uri="{FF2B5EF4-FFF2-40B4-BE49-F238E27FC236}">
                    <a16:creationId xmlns:a16="http://schemas.microsoft.com/office/drawing/2014/main" id="{1C90DC4B-417B-3006-D1B5-3E4D4ECB739B}"/>
                  </a:ext>
                </a:extLst>
              </p:cNvPr>
              <p:cNvSpPr/>
              <p:nvPr/>
            </p:nvSpPr>
            <p:spPr>
              <a:xfrm>
                <a:off x="837058" y="4054509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  <p:pic>
            <p:nvPicPr>
              <p:cNvPr id="15" name="Imagem 14">
                <a:extLst>
                  <a:ext uri="{FF2B5EF4-FFF2-40B4-BE49-F238E27FC236}">
                    <a16:creationId xmlns:a16="http://schemas.microsoft.com/office/drawing/2014/main" id="{B33D2B32-F3E4-2A01-93C8-8DC7AB909E3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100000" contrast="10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914468" y="4114713"/>
                <a:ext cx="275118" cy="275118"/>
              </a:xfrm>
              <a:prstGeom prst="rect">
                <a:avLst/>
              </a:prstGeom>
            </p:spPr>
          </p:pic>
          <p:sp>
            <p:nvSpPr>
              <p:cNvPr id="16" name="CaixaDeTexto 15">
                <a:extLst>
                  <a:ext uri="{FF2B5EF4-FFF2-40B4-BE49-F238E27FC236}">
                    <a16:creationId xmlns:a16="http://schemas.microsoft.com/office/drawing/2014/main" id="{2F5A04BB-9B78-9DD9-CAC2-4B9FE9C7D6D5}"/>
                  </a:ext>
                </a:extLst>
              </p:cNvPr>
              <p:cNvSpPr txBox="1"/>
              <p:nvPr/>
            </p:nvSpPr>
            <p:spPr>
              <a:xfrm>
                <a:off x="1066028" y="4118721"/>
                <a:ext cx="1489390" cy="3231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2571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/>
                  <a:buNone/>
                  <a:tabLst/>
                  <a:defRPr/>
                </a:pPr>
                <a:r>
                  <a:rPr lang="pt-BR" sz="1500" b="1" kern="1200" dirty="0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APP </a:t>
                </a:r>
                <a:r>
                  <a:rPr lang="pt-BR" sz="1500" b="1" kern="1200" dirty="0" err="1">
                    <a:solidFill>
                      <a:schemeClr val="bg1"/>
                    </a:solidFill>
                    <a:latin typeface="AMX" pitchFamily="2" charset="0"/>
                    <a:ea typeface="+mn-ea"/>
                    <a:cs typeface="+mn-cs"/>
                  </a:rPr>
                  <a:t>Starbem</a:t>
                </a:r>
                <a:endParaRPr kumimoji="0" lang="pt-BR" sz="15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  <a:sym typeface="Arial"/>
                </a:endParaRPr>
              </a:p>
            </p:txBody>
          </p:sp>
        </p:grpSp>
      </p:grpSp>
      <p:sp>
        <p:nvSpPr>
          <p:cNvPr id="35" name="Círculo: Vazio 113">
            <a:extLst>
              <a:ext uri="{FF2B5EF4-FFF2-40B4-BE49-F238E27FC236}">
                <a16:creationId xmlns:a16="http://schemas.microsoft.com/office/drawing/2014/main" id="{C1B34A0B-A713-1694-EDC2-4FB4740BA588}"/>
              </a:ext>
            </a:extLst>
          </p:cNvPr>
          <p:cNvSpPr/>
          <p:nvPr/>
        </p:nvSpPr>
        <p:spPr>
          <a:xfrm>
            <a:off x="8234078" y="5282683"/>
            <a:ext cx="455853" cy="461345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pt-BR" sz="1048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  <a:sym typeface="Arial"/>
            </a:endParaRPr>
          </a:p>
        </p:txBody>
      </p:sp>
      <p:grpSp>
        <p:nvGrpSpPr>
          <p:cNvPr id="55" name="Agrupar 54">
            <a:extLst>
              <a:ext uri="{FF2B5EF4-FFF2-40B4-BE49-F238E27FC236}">
                <a16:creationId xmlns:a16="http://schemas.microsoft.com/office/drawing/2014/main" id="{2F3AAAE0-1950-F895-5DF1-9E2B25167C23}"/>
              </a:ext>
            </a:extLst>
          </p:cNvPr>
          <p:cNvGrpSpPr/>
          <p:nvPr/>
        </p:nvGrpSpPr>
        <p:grpSpPr>
          <a:xfrm>
            <a:off x="245036" y="2060653"/>
            <a:ext cx="1623454" cy="2449341"/>
            <a:chOff x="455240" y="1694891"/>
            <a:chExt cx="1623454" cy="2449341"/>
          </a:xfrm>
        </p:grpSpPr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942AD0F2-14F3-7277-168B-70DB0F2175D3}"/>
                </a:ext>
              </a:extLst>
            </p:cNvPr>
            <p:cNvGrpSpPr/>
            <p:nvPr/>
          </p:nvGrpSpPr>
          <p:grpSpPr>
            <a:xfrm>
              <a:off x="455240" y="1694891"/>
              <a:ext cx="1623454" cy="2449341"/>
              <a:chOff x="455240" y="2412347"/>
              <a:chExt cx="1623454" cy="2449341"/>
            </a:xfrm>
          </p:grpSpPr>
          <p:grpSp>
            <p:nvGrpSpPr>
              <p:cNvPr id="2" name="Agrupar 1">
                <a:extLst>
                  <a:ext uri="{FF2B5EF4-FFF2-40B4-BE49-F238E27FC236}">
                    <a16:creationId xmlns:a16="http://schemas.microsoft.com/office/drawing/2014/main" id="{D36C0B80-1082-2CD2-2316-477D416C9384}"/>
                  </a:ext>
                </a:extLst>
              </p:cNvPr>
              <p:cNvGrpSpPr/>
              <p:nvPr/>
            </p:nvGrpSpPr>
            <p:grpSpPr>
              <a:xfrm>
                <a:off x="455240" y="2412347"/>
                <a:ext cx="1623454" cy="1980591"/>
                <a:chOff x="679048" y="2338856"/>
                <a:chExt cx="1623454" cy="1980591"/>
              </a:xfrm>
            </p:grpSpPr>
            <p:grpSp>
              <p:nvGrpSpPr>
                <p:cNvPr id="489" name="Agrupar 488">
                  <a:extLst>
                    <a:ext uri="{FF2B5EF4-FFF2-40B4-BE49-F238E27FC236}">
                      <a16:creationId xmlns:a16="http://schemas.microsoft.com/office/drawing/2014/main" id="{EF9EDD0A-D570-8D80-E5DF-B139BDF48EE4}"/>
                    </a:ext>
                  </a:extLst>
                </p:cNvPr>
                <p:cNvGrpSpPr/>
                <p:nvPr/>
              </p:nvGrpSpPr>
              <p:grpSpPr>
                <a:xfrm>
                  <a:off x="679048" y="2338856"/>
                  <a:ext cx="1618780" cy="1751229"/>
                  <a:chOff x="445523" y="1981198"/>
                  <a:chExt cx="1618780" cy="1751229"/>
                </a:xfrm>
              </p:grpSpPr>
              <p:sp>
                <p:nvSpPr>
                  <p:cNvPr id="4" name="Retângulo: Cantos Arredondados 3">
                    <a:extLst>
                      <a:ext uri="{FF2B5EF4-FFF2-40B4-BE49-F238E27FC236}">
                        <a16:creationId xmlns:a16="http://schemas.microsoft.com/office/drawing/2014/main" id="{8CC0F5D7-C9E3-F39F-2A2C-FF7C2A47A3CF}"/>
                      </a:ext>
                    </a:extLst>
                  </p:cNvPr>
                  <p:cNvSpPr/>
                  <p:nvPr/>
                </p:nvSpPr>
                <p:spPr>
                  <a:xfrm>
                    <a:off x="445523" y="1998022"/>
                    <a:ext cx="1618780" cy="1734405"/>
                  </a:xfrm>
                  <a:prstGeom prst="roundRect">
                    <a:avLst>
                      <a:gd name="adj" fmla="val 6777"/>
                    </a:avLst>
                  </a:prstGeom>
                  <a:noFill/>
                  <a:ln>
                    <a:solidFill>
                      <a:srgbClr val="970000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263525" lvl="0">
                      <a:spcBef>
                        <a:spcPts val="600"/>
                      </a:spcBef>
                    </a:pPr>
                    <a:br>
                      <a:rPr lang="pt-BR" altLang="pt-BR" sz="2500" dirty="0">
                        <a:solidFill>
                          <a:schemeClr val="bg1"/>
                        </a:solidFill>
                        <a:latin typeface="AMX" pitchFamily="2" charset="0"/>
                        <a:sym typeface="+mn-ea"/>
                      </a:rPr>
                    </a:br>
                    <a:endPara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endParaRPr>
                  </a:p>
                </p:txBody>
              </p:sp>
              <p:sp>
                <p:nvSpPr>
                  <p:cNvPr id="6" name="Retângulo: Cantos Arredondados 3">
                    <a:extLst>
                      <a:ext uri="{FF2B5EF4-FFF2-40B4-BE49-F238E27FC236}">
                        <a16:creationId xmlns:a16="http://schemas.microsoft.com/office/drawing/2014/main" id="{32382E62-62BC-078B-CB2C-77B843F558ED}"/>
                      </a:ext>
                    </a:extLst>
                  </p:cNvPr>
                  <p:cNvSpPr/>
                  <p:nvPr/>
                </p:nvSpPr>
                <p:spPr>
                  <a:xfrm>
                    <a:off x="445523" y="1981198"/>
                    <a:ext cx="1618780" cy="577117"/>
                  </a:xfrm>
                  <a:prstGeom prst="roundRect">
                    <a:avLst>
                      <a:gd name="adj" fmla="val 6777"/>
                    </a:avLst>
                  </a:prstGeom>
                  <a:gradFill>
                    <a:gsLst>
                      <a:gs pos="22000">
                        <a:srgbClr val="610000"/>
                      </a:gs>
                      <a:gs pos="100000">
                        <a:srgbClr val="C00000"/>
                      </a:gs>
                    </a:gsLst>
                    <a:lin ang="3600000" scaled="0"/>
                  </a:gradFill>
                  <a:ln>
                    <a:solidFill>
                      <a:srgbClr val="970000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263525" lvl="0">
                      <a:spcBef>
                        <a:spcPts val="600"/>
                      </a:spcBef>
                    </a:pPr>
                    <a:br>
                      <a:rPr lang="pt-BR" altLang="pt-BR" sz="2500" dirty="0">
                        <a:solidFill>
                          <a:schemeClr val="bg1"/>
                        </a:solidFill>
                        <a:latin typeface="AMX" pitchFamily="2" charset="0"/>
                        <a:sym typeface="+mn-ea"/>
                      </a:rPr>
                    </a:br>
                    <a:endPara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endParaRPr>
                  </a:p>
                </p:txBody>
              </p:sp>
              <p:pic>
                <p:nvPicPr>
                  <p:cNvPr id="459" name="Imagem 458">
                    <a:extLst>
                      <a:ext uri="{FF2B5EF4-FFF2-40B4-BE49-F238E27FC236}">
                        <a16:creationId xmlns:a16="http://schemas.microsoft.com/office/drawing/2014/main" id="{101F1C21-0034-3D46-9DD3-2B8BAC75199A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>
                    <a:extLst>
                      <a:ext uri="{BEBA8EAE-BF5A-486C-A8C5-ECC9F3942E4B}">
                        <a14:imgProps xmlns:a14="http://schemas.microsoft.com/office/drawing/2010/main">
                          <a14:imgLayer r:embed="rId8">
                            <a14:imgEffect>
                              <a14:colorTemperature colorTemp="1500"/>
                            </a14:imgEffect>
                            <a14:imgEffect>
                              <a14:saturation sat="0"/>
                            </a14:imgEffect>
                            <a14:imgEffect>
                              <a14:brightnessContrast bright="100000"/>
                            </a14:imgEffect>
                          </a14:imgLayer>
                        </a14:imgProps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577873" y="2077523"/>
                    <a:ext cx="384466" cy="384466"/>
                  </a:xfrm>
                  <a:prstGeom prst="rect">
                    <a:avLst/>
                  </a:prstGeom>
                </p:spPr>
              </p:pic>
              <p:sp>
                <p:nvSpPr>
                  <p:cNvPr id="9" name="CaixaDeTexto 8">
                    <a:extLst>
                      <a:ext uri="{FF2B5EF4-FFF2-40B4-BE49-F238E27FC236}">
                        <a16:creationId xmlns:a16="http://schemas.microsoft.com/office/drawing/2014/main" id="{3A0F6BC7-0057-71C7-55DF-A2C4CF4BAB98}"/>
                      </a:ext>
                    </a:extLst>
                  </p:cNvPr>
                  <p:cNvSpPr txBox="1"/>
                  <p:nvPr/>
                </p:nvSpPr>
                <p:spPr>
                  <a:xfrm>
                    <a:off x="814655" y="2139058"/>
                    <a:ext cx="1139531" cy="369332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marL="0" marR="0" lvl="0" indent="0" algn="ctr" defTabSz="912571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 typeface="Arial"/>
                      <a:buNone/>
                      <a:tabLst/>
                      <a:defRPr/>
                    </a:pPr>
                    <a:r>
                      <a:rPr kumimoji="0" lang="pt-BR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AMX" pitchFamily="2" charset="0"/>
                        <a:ea typeface="+mn-ea"/>
                        <a:cs typeface="+mn-cs"/>
                        <a:sym typeface="Arial"/>
                      </a:rPr>
                      <a:t>API</a:t>
                    </a:r>
                  </a:p>
                </p:txBody>
              </p:sp>
              <p:sp>
                <p:nvSpPr>
                  <p:cNvPr id="59" name="CaixaDeTexto 58">
                    <a:extLst>
                      <a:ext uri="{FF2B5EF4-FFF2-40B4-BE49-F238E27FC236}">
                        <a16:creationId xmlns:a16="http://schemas.microsoft.com/office/drawing/2014/main" id="{A724A9A4-553A-0A28-5711-697CE4D22C03}"/>
                      </a:ext>
                    </a:extLst>
                  </p:cNvPr>
                  <p:cNvSpPr txBox="1"/>
                  <p:nvPr/>
                </p:nvSpPr>
                <p:spPr>
                  <a:xfrm>
                    <a:off x="635229" y="2758995"/>
                    <a:ext cx="1323332" cy="584775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lvl="0" algn="ctr" defTabSz="912571">
                      <a:buClrTx/>
                      <a:defRPr/>
                    </a:pPr>
                    <a:r>
                      <a:rPr lang="pt-BR" sz="1600" kern="1200" dirty="0">
                        <a:solidFill>
                          <a:prstClr val="black"/>
                        </a:solidFill>
                        <a:latin typeface="AMX" pitchFamily="2" charset="0"/>
                      </a:rPr>
                      <a:t>Criar faturamento</a:t>
                    </a:r>
                  </a:p>
                </p:txBody>
              </p:sp>
            </p:grpSp>
            <p:grpSp>
              <p:nvGrpSpPr>
                <p:cNvPr id="650" name="Agrupar 649">
                  <a:extLst>
                    <a:ext uri="{FF2B5EF4-FFF2-40B4-BE49-F238E27FC236}">
                      <a16:creationId xmlns:a16="http://schemas.microsoft.com/office/drawing/2014/main" id="{8B9DA0B8-1751-EDBD-0A98-BF8E0065EA82}"/>
                    </a:ext>
                  </a:extLst>
                </p:cNvPr>
                <p:cNvGrpSpPr/>
                <p:nvPr/>
              </p:nvGrpSpPr>
              <p:grpSpPr>
                <a:xfrm>
                  <a:off x="683722" y="3902109"/>
                  <a:ext cx="1618780" cy="417338"/>
                  <a:chOff x="683722" y="3902109"/>
                  <a:chExt cx="1618780" cy="417338"/>
                </a:xfrm>
              </p:grpSpPr>
              <p:sp>
                <p:nvSpPr>
                  <p:cNvPr id="643" name="Retângulo: Cantos Arredondados 3">
                    <a:extLst>
                      <a:ext uri="{FF2B5EF4-FFF2-40B4-BE49-F238E27FC236}">
                        <a16:creationId xmlns:a16="http://schemas.microsoft.com/office/drawing/2014/main" id="{DD9B8E62-D5F0-549B-DC77-9CA1C79A576E}"/>
                      </a:ext>
                    </a:extLst>
                  </p:cNvPr>
                  <p:cNvSpPr/>
                  <p:nvPr/>
                </p:nvSpPr>
                <p:spPr>
                  <a:xfrm>
                    <a:off x="683722" y="3902109"/>
                    <a:ext cx="1618780" cy="417338"/>
                  </a:xfrm>
                  <a:prstGeom prst="roundRect">
                    <a:avLst>
                      <a:gd name="adj" fmla="val 6777"/>
                    </a:avLst>
                  </a:prstGeom>
                  <a:gradFill>
                    <a:gsLst>
                      <a:gs pos="22000">
                        <a:srgbClr val="610000"/>
                      </a:gs>
                      <a:gs pos="100000">
                        <a:srgbClr val="C00000"/>
                      </a:gs>
                    </a:gsLst>
                    <a:lin ang="3600000" scaled="0"/>
                  </a:gradFill>
                  <a:ln>
                    <a:solidFill>
                      <a:srgbClr val="970000"/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263525" lvl="0">
                      <a:spcBef>
                        <a:spcPts val="600"/>
                      </a:spcBef>
                    </a:pPr>
                    <a:br>
                      <a:rPr lang="pt-BR" altLang="pt-BR" sz="2500" dirty="0">
                        <a:solidFill>
                          <a:schemeClr val="bg1"/>
                        </a:solidFill>
                        <a:latin typeface="AMX" pitchFamily="2" charset="0"/>
                        <a:sym typeface="+mn-ea"/>
                      </a:rPr>
                    </a:br>
                    <a:endPara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endParaRPr>
                  </a:p>
                </p:txBody>
              </p:sp>
              <p:pic>
                <p:nvPicPr>
                  <p:cNvPr id="644" name="Imagem 643">
                    <a:extLst>
                      <a:ext uri="{FF2B5EF4-FFF2-40B4-BE49-F238E27FC236}">
                        <a16:creationId xmlns:a16="http://schemas.microsoft.com/office/drawing/2014/main" id="{48220D7E-F907-BCF5-73B8-46C9A348A234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>
                    <a:extLst>
                      <a:ext uri="{BEBA8EAE-BF5A-486C-A8C5-ECC9F3942E4B}">
                        <a14:imgProps xmlns:a14="http://schemas.microsoft.com/office/drawing/2010/main">
                          <a14:imgLayer r:embed="rId9">
                            <a14:imgEffect>
                              <a14:brightnessContrast bright="100000" contrast="100000"/>
                            </a14:imgEffect>
                          </a14:imgLayer>
                        </a14:imgProps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867170" y="3962313"/>
                    <a:ext cx="275118" cy="275118"/>
                  </a:xfrm>
                  <a:prstGeom prst="rect">
                    <a:avLst/>
                  </a:prstGeom>
                </p:spPr>
              </p:pic>
              <p:sp>
                <p:nvSpPr>
                  <p:cNvPr id="645" name="CaixaDeTexto 644">
                    <a:extLst>
                      <a:ext uri="{FF2B5EF4-FFF2-40B4-BE49-F238E27FC236}">
                        <a16:creationId xmlns:a16="http://schemas.microsoft.com/office/drawing/2014/main" id="{BBAE00B7-F9BA-2E21-C1AF-4EB1A83F5D25}"/>
                      </a:ext>
                    </a:extLst>
                  </p:cNvPr>
                  <p:cNvSpPr txBox="1"/>
                  <p:nvPr/>
                </p:nvSpPr>
                <p:spPr>
                  <a:xfrm>
                    <a:off x="955668" y="3934791"/>
                    <a:ext cx="1139531" cy="353943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marL="0" marR="0" lvl="0" indent="0" algn="ctr" defTabSz="912571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 typeface="Arial"/>
                      <a:buNone/>
                      <a:tabLst/>
                      <a:defRPr/>
                    </a:pPr>
                    <a:r>
                      <a:rPr lang="pt-BR" sz="1700" b="1" kern="1200" dirty="0">
                        <a:solidFill>
                          <a:schemeClr val="bg1"/>
                        </a:solidFill>
                        <a:latin typeface="AMX" pitchFamily="2" charset="0"/>
                        <a:ea typeface="+mn-ea"/>
                        <a:cs typeface="+mn-cs"/>
                      </a:rPr>
                      <a:t>Odin</a:t>
                    </a:r>
                    <a:endParaRPr kumimoji="0" lang="pt-BR" sz="17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endParaRPr>
                  </a:p>
                </p:txBody>
              </p:sp>
            </p:grpSp>
          </p:grpSp>
          <p:sp>
            <p:nvSpPr>
              <p:cNvPr id="36" name="Retângulo: Cantos Arredondados 3">
                <a:extLst>
                  <a:ext uri="{FF2B5EF4-FFF2-40B4-BE49-F238E27FC236}">
                    <a16:creationId xmlns:a16="http://schemas.microsoft.com/office/drawing/2014/main" id="{69EAE845-6F33-166E-790C-69C460F90830}"/>
                  </a:ext>
                </a:extLst>
              </p:cNvPr>
              <p:cNvSpPr/>
              <p:nvPr/>
            </p:nvSpPr>
            <p:spPr>
              <a:xfrm>
                <a:off x="459477" y="4444350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</p:grpSp>
        <p:sp>
          <p:nvSpPr>
            <p:cNvPr id="37" name="CaixaDeTexto 36">
              <a:extLst>
                <a:ext uri="{FF2B5EF4-FFF2-40B4-BE49-F238E27FC236}">
                  <a16:creationId xmlns:a16="http://schemas.microsoft.com/office/drawing/2014/main" id="{3730CD74-A565-CC8F-C257-CA939243AE3D}"/>
                </a:ext>
              </a:extLst>
            </p:cNvPr>
            <p:cNvSpPr txBox="1"/>
            <p:nvPr/>
          </p:nvSpPr>
          <p:spPr>
            <a:xfrm>
              <a:off x="722631" y="3773645"/>
              <a:ext cx="1342597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6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Até 48hrs</a:t>
              </a:r>
              <a:endPara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39" name="Gráfico 38" descr="Relógio com preenchimento sólido">
              <a:extLst>
                <a:ext uri="{FF2B5EF4-FFF2-40B4-BE49-F238E27FC236}">
                  <a16:creationId xmlns:a16="http://schemas.microsoft.com/office/drawing/2014/main" id="{10BE445A-0D7B-226B-CA3E-1030D38816E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lum bright="100000"/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545728" y="3779803"/>
              <a:ext cx="326282" cy="338554"/>
            </a:xfrm>
            <a:prstGeom prst="rect">
              <a:avLst/>
            </a:prstGeom>
          </p:spPr>
        </p:pic>
      </p:grpSp>
      <p:cxnSp>
        <p:nvCxnSpPr>
          <p:cNvPr id="57" name="Conector de Seta Reta 56">
            <a:extLst>
              <a:ext uri="{FF2B5EF4-FFF2-40B4-BE49-F238E27FC236}">
                <a16:creationId xmlns:a16="http://schemas.microsoft.com/office/drawing/2014/main" id="{A0516B5F-5CA8-3ED0-B990-0B267E99378F}"/>
              </a:ext>
            </a:extLst>
          </p:cNvPr>
          <p:cNvCxnSpPr>
            <a:cxnSpLocks/>
          </p:cNvCxnSpPr>
          <p:nvPr/>
        </p:nvCxnSpPr>
        <p:spPr>
          <a:xfrm>
            <a:off x="-452388" y="3012104"/>
            <a:ext cx="613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Conector de Seta Reta 57">
            <a:extLst>
              <a:ext uri="{FF2B5EF4-FFF2-40B4-BE49-F238E27FC236}">
                <a16:creationId xmlns:a16="http://schemas.microsoft.com/office/drawing/2014/main" id="{DF3FA567-A0B0-E545-64DA-9DD2B4985F2E}"/>
              </a:ext>
            </a:extLst>
          </p:cNvPr>
          <p:cNvCxnSpPr>
            <a:cxnSpLocks/>
          </p:cNvCxnSpPr>
          <p:nvPr/>
        </p:nvCxnSpPr>
        <p:spPr>
          <a:xfrm>
            <a:off x="1863816" y="3016131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Conector de Seta Reta 60">
            <a:extLst>
              <a:ext uri="{FF2B5EF4-FFF2-40B4-BE49-F238E27FC236}">
                <a16:creationId xmlns:a16="http://schemas.microsoft.com/office/drawing/2014/main" id="{A42AAF5F-E73B-F4F2-25C8-758FE526F7BA}"/>
              </a:ext>
            </a:extLst>
          </p:cNvPr>
          <p:cNvCxnSpPr>
            <a:cxnSpLocks/>
          </p:cNvCxnSpPr>
          <p:nvPr/>
        </p:nvCxnSpPr>
        <p:spPr>
          <a:xfrm>
            <a:off x="3781716" y="3033573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Conector de Seta Reta 61">
            <a:extLst>
              <a:ext uri="{FF2B5EF4-FFF2-40B4-BE49-F238E27FC236}">
                <a16:creationId xmlns:a16="http://schemas.microsoft.com/office/drawing/2014/main" id="{4FA1AB0E-5D7E-148C-4408-8190D43147AB}"/>
              </a:ext>
            </a:extLst>
          </p:cNvPr>
          <p:cNvCxnSpPr>
            <a:cxnSpLocks/>
          </p:cNvCxnSpPr>
          <p:nvPr/>
        </p:nvCxnSpPr>
        <p:spPr>
          <a:xfrm>
            <a:off x="5705707" y="3033573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4" name="Conector de Seta Reta 453">
            <a:extLst>
              <a:ext uri="{FF2B5EF4-FFF2-40B4-BE49-F238E27FC236}">
                <a16:creationId xmlns:a16="http://schemas.microsoft.com/office/drawing/2014/main" id="{E098B87C-1BC5-88ED-DD4E-423926A0827B}"/>
              </a:ext>
            </a:extLst>
          </p:cNvPr>
          <p:cNvCxnSpPr>
            <a:cxnSpLocks/>
          </p:cNvCxnSpPr>
          <p:nvPr/>
        </p:nvCxnSpPr>
        <p:spPr>
          <a:xfrm>
            <a:off x="7631234" y="3003209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5" name="Conector de Seta Reta 454">
            <a:extLst>
              <a:ext uri="{FF2B5EF4-FFF2-40B4-BE49-F238E27FC236}">
                <a16:creationId xmlns:a16="http://schemas.microsoft.com/office/drawing/2014/main" id="{1BDAF527-F2D6-AE4F-A8E5-4980D64AF579}"/>
              </a:ext>
            </a:extLst>
          </p:cNvPr>
          <p:cNvCxnSpPr>
            <a:cxnSpLocks/>
          </p:cNvCxnSpPr>
          <p:nvPr/>
        </p:nvCxnSpPr>
        <p:spPr>
          <a:xfrm>
            <a:off x="9521963" y="2976656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Retângulo: Cantos Arredondados 7">
            <a:extLst>
              <a:ext uri="{FF2B5EF4-FFF2-40B4-BE49-F238E27FC236}">
                <a16:creationId xmlns:a16="http://schemas.microsoft.com/office/drawing/2014/main" id="{84DFAE6A-E09A-17DE-CCEF-4B70D0534D47}"/>
              </a:ext>
            </a:extLst>
          </p:cNvPr>
          <p:cNvSpPr/>
          <p:nvPr/>
        </p:nvSpPr>
        <p:spPr>
          <a:xfrm>
            <a:off x="231699" y="1659924"/>
            <a:ext cx="8730710" cy="321982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t"/>
          <a:lstStyle/>
          <a:p>
            <a:pPr lvl="0">
              <a:defRPr/>
            </a:pPr>
            <a:r>
              <a:rPr lang="pt-BR" altLang="pt-BR" sz="18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APROVADO? </a:t>
            </a:r>
            <a:r>
              <a:rPr lang="pt-BR" altLang="pt-BR" sz="1800" dirty="0">
                <a:solidFill>
                  <a:srgbClr val="970000"/>
                </a:solidFill>
                <a:latin typeface="AMX Black" pitchFamily="2" charset="0"/>
                <a:sym typeface="+mn-ea"/>
              </a:rPr>
              <a:t>SIM</a:t>
            </a:r>
            <a:r>
              <a:rPr lang="pt-BR" altLang="pt-BR" sz="18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=</a:t>
            </a:r>
            <a:endParaRPr kumimoji="0" lang="en-US" altLang="pt-BR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63" name="Retângulo: Cantos Arredondados 7">
            <a:extLst>
              <a:ext uri="{FF2B5EF4-FFF2-40B4-BE49-F238E27FC236}">
                <a16:creationId xmlns:a16="http://schemas.microsoft.com/office/drawing/2014/main" id="{493EFB3C-03E3-C586-9E3C-19C42BE08FB6}"/>
              </a:ext>
            </a:extLst>
          </p:cNvPr>
          <p:cNvSpPr/>
          <p:nvPr/>
        </p:nvSpPr>
        <p:spPr>
          <a:xfrm>
            <a:off x="1378657" y="4721704"/>
            <a:ext cx="2961586" cy="35444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t"/>
          <a:lstStyle/>
          <a:p>
            <a:pPr lvl="0">
              <a:defRPr/>
            </a:pPr>
            <a:r>
              <a:rPr lang="pt-BR" altLang="pt-BR" sz="18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APROVADO? </a:t>
            </a:r>
            <a:r>
              <a:rPr lang="pt-BR" altLang="pt-BR" sz="1800" dirty="0">
                <a:solidFill>
                  <a:srgbClr val="970000"/>
                </a:solidFill>
                <a:latin typeface="AMX Black" pitchFamily="2" charset="0"/>
                <a:sym typeface="+mn-ea"/>
              </a:rPr>
              <a:t>NÃO </a:t>
            </a:r>
            <a:r>
              <a:rPr lang="pt-BR" altLang="pt-BR" sz="18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=</a:t>
            </a:r>
            <a:endParaRPr kumimoji="0" lang="en-US" altLang="pt-BR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cxnSp>
        <p:nvCxnSpPr>
          <p:cNvPr id="464" name="Conector de Seta Reta 463">
            <a:extLst>
              <a:ext uri="{FF2B5EF4-FFF2-40B4-BE49-F238E27FC236}">
                <a16:creationId xmlns:a16="http://schemas.microsoft.com/office/drawing/2014/main" id="{C42DCBCE-1080-D69F-638A-BA8627B091A3}"/>
              </a:ext>
            </a:extLst>
          </p:cNvPr>
          <p:cNvCxnSpPr>
            <a:cxnSpLocks/>
          </p:cNvCxnSpPr>
          <p:nvPr/>
        </p:nvCxnSpPr>
        <p:spPr>
          <a:xfrm>
            <a:off x="5924366" y="5480030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5" name="Conector de Seta Reta 464">
            <a:extLst>
              <a:ext uri="{FF2B5EF4-FFF2-40B4-BE49-F238E27FC236}">
                <a16:creationId xmlns:a16="http://schemas.microsoft.com/office/drawing/2014/main" id="{96D86DE7-680E-07DB-ABCD-34DD6A051F0D}"/>
              </a:ext>
            </a:extLst>
          </p:cNvPr>
          <p:cNvCxnSpPr>
            <a:cxnSpLocks/>
          </p:cNvCxnSpPr>
          <p:nvPr/>
        </p:nvCxnSpPr>
        <p:spPr>
          <a:xfrm>
            <a:off x="7853444" y="5505446"/>
            <a:ext cx="2827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484" name="Agrupar 483">
            <a:extLst>
              <a:ext uri="{FF2B5EF4-FFF2-40B4-BE49-F238E27FC236}">
                <a16:creationId xmlns:a16="http://schemas.microsoft.com/office/drawing/2014/main" id="{2A097933-0C16-6006-2077-48198BFBB794}"/>
              </a:ext>
            </a:extLst>
          </p:cNvPr>
          <p:cNvGrpSpPr/>
          <p:nvPr/>
        </p:nvGrpSpPr>
        <p:grpSpPr>
          <a:xfrm>
            <a:off x="6234664" y="4485119"/>
            <a:ext cx="1666281" cy="1967304"/>
            <a:chOff x="6234664" y="4485119"/>
            <a:chExt cx="1666281" cy="1967304"/>
          </a:xfrm>
        </p:grpSpPr>
        <p:grpSp>
          <p:nvGrpSpPr>
            <p:cNvPr id="52" name="Agrupar 51">
              <a:extLst>
                <a:ext uri="{FF2B5EF4-FFF2-40B4-BE49-F238E27FC236}">
                  <a16:creationId xmlns:a16="http://schemas.microsoft.com/office/drawing/2014/main" id="{9CF5CF89-E1A6-E8AD-0D94-A34F196196EB}"/>
                </a:ext>
              </a:extLst>
            </p:cNvPr>
            <p:cNvGrpSpPr/>
            <p:nvPr/>
          </p:nvGrpSpPr>
          <p:grpSpPr>
            <a:xfrm>
              <a:off x="6234664" y="4485119"/>
              <a:ext cx="1618785" cy="1967304"/>
              <a:chOff x="9870355" y="2310524"/>
              <a:chExt cx="1618785" cy="1967304"/>
            </a:xfrm>
          </p:grpSpPr>
          <p:grpSp>
            <p:nvGrpSpPr>
              <p:cNvPr id="53" name="Agrupar 52">
                <a:extLst>
                  <a:ext uri="{FF2B5EF4-FFF2-40B4-BE49-F238E27FC236}">
                    <a16:creationId xmlns:a16="http://schemas.microsoft.com/office/drawing/2014/main" id="{1D06FD82-6D0A-582A-40DD-F887CA2D1A56}"/>
                  </a:ext>
                </a:extLst>
              </p:cNvPr>
              <p:cNvGrpSpPr/>
              <p:nvPr/>
            </p:nvGrpSpPr>
            <p:grpSpPr>
              <a:xfrm>
                <a:off x="9870360" y="2310524"/>
                <a:ext cx="1618780" cy="1767205"/>
                <a:chOff x="445523" y="1981198"/>
                <a:chExt cx="1618780" cy="1767205"/>
              </a:xfrm>
            </p:grpSpPr>
            <p:sp>
              <p:nvSpPr>
                <p:cNvPr id="451" name="Retângulo: Cantos Arredondados 3">
                  <a:extLst>
                    <a:ext uri="{FF2B5EF4-FFF2-40B4-BE49-F238E27FC236}">
                      <a16:creationId xmlns:a16="http://schemas.microsoft.com/office/drawing/2014/main" id="{FA4B9755-B99D-1FB2-01F9-95DC1C537E3E}"/>
                    </a:ext>
                  </a:extLst>
                </p:cNvPr>
                <p:cNvSpPr/>
                <p:nvPr/>
              </p:nvSpPr>
              <p:spPr>
                <a:xfrm>
                  <a:off x="445523" y="1998022"/>
                  <a:ext cx="1618780" cy="1750381"/>
                </a:xfrm>
                <a:prstGeom prst="roundRect">
                  <a:avLst>
                    <a:gd name="adj" fmla="val 6777"/>
                  </a:avLst>
                </a:prstGeom>
                <a:noFill/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sp>
              <p:nvSpPr>
                <p:cNvPr id="452" name="Retângulo: Cantos Arredondados 3">
                  <a:extLst>
                    <a:ext uri="{FF2B5EF4-FFF2-40B4-BE49-F238E27FC236}">
                      <a16:creationId xmlns:a16="http://schemas.microsoft.com/office/drawing/2014/main" id="{FEAC954A-BE08-078E-C63B-658ABAEFDBC5}"/>
                    </a:ext>
                  </a:extLst>
                </p:cNvPr>
                <p:cNvSpPr/>
                <p:nvPr/>
              </p:nvSpPr>
              <p:spPr>
                <a:xfrm>
                  <a:off x="445523" y="1981198"/>
                  <a:ext cx="1618780" cy="577117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453" name="Imagem 452">
                  <a:extLst>
                    <a:ext uri="{FF2B5EF4-FFF2-40B4-BE49-F238E27FC236}">
                      <a16:creationId xmlns:a16="http://schemas.microsoft.com/office/drawing/2014/main" id="{94226034-D416-B7B0-3947-F6240EAAB64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colorTemperature colorTemp="1500"/>
                          </a14:imgEffect>
                          <a14:imgEffect>
                            <a14:saturation sat="0"/>
                          </a14:imgEffect>
                          <a14:imgEffect>
                            <a14:brightnessContrast brigh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09777" y="2077523"/>
                  <a:ext cx="384466" cy="384466"/>
                </a:xfrm>
                <a:prstGeom prst="rect">
                  <a:avLst/>
                </a:prstGeom>
              </p:spPr>
            </p:pic>
            <p:sp>
              <p:nvSpPr>
                <p:cNvPr id="456" name="CaixaDeTexto 455">
                  <a:extLst>
                    <a:ext uri="{FF2B5EF4-FFF2-40B4-BE49-F238E27FC236}">
                      <a16:creationId xmlns:a16="http://schemas.microsoft.com/office/drawing/2014/main" id="{34FF4AE9-1BC9-23A3-E98A-B2C200687AF8}"/>
                    </a:ext>
                  </a:extLst>
                </p:cNvPr>
                <p:cNvSpPr txBox="1"/>
                <p:nvPr/>
              </p:nvSpPr>
              <p:spPr>
                <a:xfrm>
                  <a:off x="814655" y="2139058"/>
                  <a:ext cx="1139531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kumimoji="0" lang="pt-BR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API</a:t>
                  </a:r>
                </a:p>
              </p:txBody>
            </p:sp>
            <p:sp>
              <p:nvSpPr>
                <p:cNvPr id="457" name="CaixaDeTexto 456">
                  <a:extLst>
                    <a:ext uri="{FF2B5EF4-FFF2-40B4-BE49-F238E27FC236}">
                      <a16:creationId xmlns:a16="http://schemas.microsoft.com/office/drawing/2014/main" id="{AF102A4C-5126-9EFF-C349-67DA6DFF94B8}"/>
                    </a:ext>
                  </a:extLst>
                </p:cNvPr>
                <p:cNvSpPr txBox="1"/>
                <p:nvPr/>
              </p:nvSpPr>
              <p:spPr>
                <a:xfrm>
                  <a:off x="535584" y="2631114"/>
                  <a:ext cx="1476588" cy="830997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lvl="0" algn="ctr" defTabSz="912571">
                    <a:buClrTx/>
                    <a:defRPr/>
                  </a:pPr>
                  <a:r>
                    <a:rPr lang="pt-BR" sz="1600" kern="1200" dirty="0">
                      <a:solidFill>
                        <a:prstClr val="black"/>
                      </a:solidFill>
                      <a:latin typeface="AMX" pitchFamily="2" charset="0"/>
                    </a:rPr>
                    <a:t>Disponibilizar status na área logada Hub</a:t>
                  </a:r>
                </a:p>
              </p:txBody>
            </p:sp>
          </p:grpSp>
          <p:sp>
            <p:nvSpPr>
              <p:cNvPr id="63" name="Retângulo: Cantos Arredondados 3">
                <a:extLst>
                  <a:ext uri="{FF2B5EF4-FFF2-40B4-BE49-F238E27FC236}">
                    <a16:creationId xmlns:a16="http://schemas.microsoft.com/office/drawing/2014/main" id="{D81824F3-D2B8-EFE9-5807-CB919DE13629}"/>
                  </a:ext>
                </a:extLst>
              </p:cNvPr>
              <p:cNvSpPr/>
              <p:nvPr/>
            </p:nvSpPr>
            <p:spPr>
              <a:xfrm>
                <a:off x="9870355" y="3860490"/>
                <a:ext cx="1618780" cy="417338"/>
              </a:xfrm>
              <a:prstGeom prst="roundRect">
                <a:avLst>
                  <a:gd name="adj" fmla="val 6777"/>
                </a:avLst>
              </a:prstGeom>
              <a:gradFill>
                <a:gsLst>
                  <a:gs pos="22000">
                    <a:srgbClr val="610000"/>
                  </a:gs>
                  <a:gs pos="100000">
                    <a:srgbClr val="C00000"/>
                  </a:gs>
                </a:gsLst>
                <a:lin ang="3600000" scaled="0"/>
              </a:gradFill>
              <a:ln>
                <a:solidFill>
                  <a:srgbClr val="97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263525" lvl="0">
                  <a:spcBef>
                    <a:spcPts val="600"/>
                  </a:spcBef>
                </a:pPr>
                <a:br>
                  <a: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rPr>
                </a:br>
                <a:endPara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endParaRPr>
              </a:p>
            </p:txBody>
          </p:sp>
        </p:grpSp>
        <p:pic>
          <p:nvPicPr>
            <p:cNvPr id="466" name="Imagem 465">
              <a:extLst>
                <a:ext uri="{FF2B5EF4-FFF2-40B4-BE49-F238E27FC236}">
                  <a16:creationId xmlns:a16="http://schemas.microsoft.com/office/drawing/2014/main" id="{CA47012A-5369-4D07-1610-E113653CCC7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rightnessContrast bright="100000" contras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336112" y="6111165"/>
              <a:ext cx="275118" cy="275118"/>
            </a:xfrm>
            <a:prstGeom prst="rect">
              <a:avLst/>
            </a:prstGeom>
          </p:spPr>
        </p:pic>
        <p:sp>
          <p:nvSpPr>
            <p:cNvPr id="467" name="CaixaDeTexto 466">
              <a:extLst>
                <a:ext uri="{FF2B5EF4-FFF2-40B4-BE49-F238E27FC236}">
                  <a16:creationId xmlns:a16="http://schemas.microsoft.com/office/drawing/2014/main" id="{0CDE333B-5855-504C-6AC2-2A605D55EC1B}"/>
                </a:ext>
              </a:extLst>
            </p:cNvPr>
            <p:cNvSpPr txBox="1"/>
            <p:nvPr/>
          </p:nvSpPr>
          <p:spPr>
            <a:xfrm>
              <a:off x="6480365" y="6117096"/>
              <a:ext cx="142058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4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E-commerce</a:t>
              </a:r>
              <a:endPara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485" name="Agrupar 484">
            <a:extLst>
              <a:ext uri="{FF2B5EF4-FFF2-40B4-BE49-F238E27FC236}">
                <a16:creationId xmlns:a16="http://schemas.microsoft.com/office/drawing/2014/main" id="{10F7243F-C83E-EDEF-4F04-E4A57F55D8F2}"/>
              </a:ext>
            </a:extLst>
          </p:cNvPr>
          <p:cNvGrpSpPr/>
          <p:nvPr/>
        </p:nvGrpSpPr>
        <p:grpSpPr>
          <a:xfrm>
            <a:off x="4294963" y="4302440"/>
            <a:ext cx="1674465" cy="2449820"/>
            <a:chOff x="4294963" y="4302440"/>
            <a:chExt cx="1674465" cy="2449820"/>
          </a:xfrm>
        </p:grpSpPr>
        <p:grpSp>
          <p:nvGrpSpPr>
            <p:cNvPr id="33" name="Agrupar 32">
              <a:extLst>
                <a:ext uri="{FF2B5EF4-FFF2-40B4-BE49-F238E27FC236}">
                  <a16:creationId xmlns:a16="http://schemas.microsoft.com/office/drawing/2014/main" id="{D8D0EA39-9B35-9ED4-5454-89B7B1EAECD9}"/>
                </a:ext>
              </a:extLst>
            </p:cNvPr>
            <p:cNvGrpSpPr/>
            <p:nvPr/>
          </p:nvGrpSpPr>
          <p:grpSpPr>
            <a:xfrm>
              <a:off x="4294963" y="4302440"/>
              <a:ext cx="1619006" cy="1984739"/>
              <a:chOff x="7572306" y="2327278"/>
              <a:chExt cx="1619006" cy="1984739"/>
            </a:xfrm>
          </p:grpSpPr>
          <p:grpSp>
            <p:nvGrpSpPr>
              <p:cNvPr id="41" name="Agrupar 40">
                <a:extLst>
                  <a:ext uri="{FF2B5EF4-FFF2-40B4-BE49-F238E27FC236}">
                    <a16:creationId xmlns:a16="http://schemas.microsoft.com/office/drawing/2014/main" id="{8CA1E06D-C2F4-A16C-2F92-C6E4DFC5B0F0}"/>
                  </a:ext>
                </a:extLst>
              </p:cNvPr>
              <p:cNvGrpSpPr/>
              <p:nvPr/>
            </p:nvGrpSpPr>
            <p:grpSpPr>
              <a:xfrm>
                <a:off x="7572306" y="2327278"/>
                <a:ext cx="1619006" cy="1762807"/>
                <a:chOff x="445297" y="1981198"/>
                <a:chExt cx="1619006" cy="1762807"/>
              </a:xfrm>
            </p:grpSpPr>
            <p:sp>
              <p:nvSpPr>
                <p:cNvPr id="47" name="Retângulo: Cantos Arredondados 3">
                  <a:extLst>
                    <a:ext uri="{FF2B5EF4-FFF2-40B4-BE49-F238E27FC236}">
                      <a16:creationId xmlns:a16="http://schemas.microsoft.com/office/drawing/2014/main" id="{60949E11-AA62-43AB-2B3B-8CBF95B92986}"/>
                    </a:ext>
                  </a:extLst>
                </p:cNvPr>
                <p:cNvSpPr/>
                <p:nvPr/>
              </p:nvSpPr>
              <p:spPr>
                <a:xfrm>
                  <a:off x="445523" y="1998023"/>
                  <a:ext cx="1618780" cy="1745982"/>
                </a:xfrm>
                <a:prstGeom prst="roundRect">
                  <a:avLst>
                    <a:gd name="adj" fmla="val 6777"/>
                  </a:avLst>
                </a:prstGeom>
                <a:noFill/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sp>
              <p:nvSpPr>
                <p:cNvPr id="48" name="Retângulo: Cantos Arredondados 3">
                  <a:extLst>
                    <a:ext uri="{FF2B5EF4-FFF2-40B4-BE49-F238E27FC236}">
                      <a16:creationId xmlns:a16="http://schemas.microsoft.com/office/drawing/2014/main" id="{569D7606-25DB-DF04-BE3E-398F2250E103}"/>
                    </a:ext>
                  </a:extLst>
                </p:cNvPr>
                <p:cNvSpPr/>
                <p:nvPr/>
              </p:nvSpPr>
              <p:spPr>
                <a:xfrm>
                  <a:off x="445523" y="1981198"/>
                  <a:ext cx="1618780" cy="577117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49" name="Imagem 48">
                  <a:extLst>
                    <a:ext uri="{FF2B5EF4-FFF2-40B4-BE49-F238E27FC236}">
                      <a16:creationId xmlns:a16="http://schemas.microsoft.com/office/drawing/2014/main" id="{B2058F9D-28FE-511C-ADBE-939E2921FCB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colorTemperature colorTemp="1500"/>
                          </a14:imgEffect>
                          <a14:imgEffect>
                            <a14:saturation sat="0"/>
                          </a14:imgEffect>
                          <a14:imgEffect>
                            <a14:brightnessContrast brigh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09777" y="2077523"/>
                  <a:ext cx="384466" cy="384466"/>
                </a:xfrm>
                <a:prstGeom prst="rect">
                  <a:avLst/>
                </a:prstGeom>
              </p:spPr>
            </p:pic>
            <p:sp>
              <p:nvSpPr>
                <p:cNvPr id="50" name="CaixaDeTexto 49">
                  <a:extLst>
                    <a:ext uri="{FF2B5EF4-FFF2-40B4-BE49-F238E27FC236}">
                      <a16:creationId xmlns:a16="http://schemas.microsoft.com/office/drawing/2014/main" id="{4F0F6481-DF63-4847-2E19-CB6421D77238}"/>
                    </a:ext>
                  </a:extLst>
                </p:cNvPr>
                <p:cNvSpPr txBox="1"/>
                <p:nvPr/>
              </p:nvSpPr>
              <p:spPr>
                <a:xfrm>
                  <a:off x="814655" y="2139058"/>
                  <a:ext cx="1139531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kumimoji="0" lang="pt-BR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API</a:t>
                  </a:r>
                </a:p>
              </p:txBody>
            </p:sp>
            <p:sp>
              <p:nvSpPr>
                <p:cNvPr id="51" name="CaixaDeTexto 50">
                  <a:extLst>
                    <a:ext uri="{FF2B5EF4-FFF2-40B4-BE49-F238E27FC236}">
                      <a16:creationId xmlns:a16="http://schemas.microsoft.com/office/drawing/2014/main" id="{F7F7C748-2487-00B5-346A-3BB8FEF082BC}"/>
                    </a:ext>
                  </a:extLst>
                </p:cNvPr>
                <p:cNvSpPr txBox="1"/>
                <p:nvPr/>
              </p:nvSpPr>
              <p:spPr>
                <a:xfrm>
                  <a:off x="445297" y="2628281"/>
                  <a:ext cx="1618780" cy="830997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lvl="0" algn="ctr" defTabSz="912571">
                    <a:buClrTx/>
                    <a:defRPr/>
                  </a:pPr>
                  <a:r>
                    <a:rPr lang="pt-BR" sz="1600" kern="1200" dirty="0">
                      <a:solidFill>
                        <a:prstClr val="black"/>
                      </a:solidFill>
                      <a:latin typeface="AMX" pitchFamily="2" charset="0"/>
                    </a:rPr>
                    <a:t>Comunicar cliente “pedido Reprovado</a:t>
                  </a:r>
                </a:p>
              </p:txBody>
            </p:sp>
          </p:grpSp>
          <p:grpSp>
            <p:nvGrpSpPr>
              <p:cNvPr id="42" name="Agrupar 41">
                <a:extLst>
                  <a:ext uri="{FF2B5EF4-FFF2-40B4-BE49-F238E27FC236}">
                    <a16:creationId xmlns:a16="http://schemas.microsoft.com/office/drawing/2014/main" id="{813A0924-02B4-F610-0FEE-9ACCE3DD0C95}"/>
                  </a:ext>
                </a:extLst>
              </p:cNvPr>
              <p:cNvGrpSpPr/>
              <p:nvPr/>
            </p:nvGrpSpPr>
            <p:grpSpPr>
              <a:xfrm>
                <a:off x="7572419" y="3894679"/>
                <a:ext cx="1618780" cy="417338"/>
                <a:chOff x="837058" y="4054509"/>
                <a:chExt cx="1618780" cy="417338"/>
              </a:xfrm>
            </p:grpSpPr>
            <p:sp>
              <p:nvSpPr>
                <p:cNvPr id="44" name="Retângulo: Cantos Arredondados 3">
                  <a:extLst>
                    <a:ext uri="{FF2B5EF4-FFF2-40B4-BE49-F238E27FC236}">
                      <a16:creationId xmlns:a16="http://schemas.microsoft.com/office/drawing/2014/main" id="{970A10FD-E0C5-C2E2-9A88-929753AF2787}"/>
                    </a:ext>
                  </a:extLst>
                </p:cNvPr>
                <p:cNvSpPr/>
                <p:nvPr/>
              </p:nvSpPr>
              <p:spPr>
                <a:xfrm>
                  <a:off x="837058" y="4054509"/>
                  <a:ext cx="1618780" cy="417338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45" name="Imagem 44">
                  <a:extLst>
                    <a:ext uri="{FF2B5EF4-FFF2-40B4-BE49-F238E27FC236}">
                      <a16:creationId xmlns:a16="http://schemas.microsoft.com/office/drawing/2014/main" id="{C3091743-EEE3-5154-90B3-24EB179DBB3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brightnessContrast bright="100000" contras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019570" y="4114713"/>
                  <a:ext cx="275118" cy="275118"/>
                </a:xfrm>
                <a:prstGeom prst="rect">
                  <a:avLst/>
                </a:prstGeom>
              </p:spPr>
            </p:pic>
            <p:sp>
              <p:nvSpPr>
                <p:cNvPr id="46" name="CaixaDeTexto 45">
                  <a:extLst>
                    <a:ext uri="{FF2B5EF4-FFF2-40B4-BE49-F238E27FC236}">
                      <a16:creationId xmlns:a16="http://schemas.microsoft.com/office/drawing/2014/main" id="{1E382B43-B66B-130C-98BA-56A4EC8F2A89}"/>
                    </a:ext>
                  </a:extLst>
                </p:cNvPr>
                <p:cNvSpPr txBox="1"/>
                <p:nvPr/>
              </p:nvSpPr>
              <p:spPr>
                <a:xfrm>
                  <a:off x="1108068" y="4087191"/>
                  <a:ext cx="1139531" cy="35394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lang="pt-BR" sz="1700" b="1" kern="1200" dirty="0">
                      <a:solidFill>
                        <a:schemeClr val="bg1"/>
                      </a:solidFill>
                      <a:latin typeface="AMX" pitchFamily="2" charset="0"/>
                      <a:ea typeface="+mn-ea"/>
                      <a:cs typeface="+mn-cs"/>
                    </a:rPr>
                    <a:t>E-mail</a:t>
                  </a:r>
                  <a:endParaRPr kumimoji="0" lang="pt-BR" sz="17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endParaRPr>
                </a:p>
              </p:txBody>
            </p:sp>
          </p:grpSp>
        </p:grpSp>
        <p:sp>
          <p:nvSpPr>
            <p:cNvPr id="458" name="Retângulo: Cantos Arredondados 3">
              <a:extLst>
                <a:ext uri="{FF2B5EF4-FFF2-40B4-BE49-F238E27FC236}">
                  <a16:creationId xmlns:a16="http://schemas.microsoft.com/office/drawing/2014/main" id="{674AF5A3-0B1D-383A-802B-985600C068B7}"/>
                </a:ext>
              </a:extLst>
            </p:cNvPr>
            <p:cNvSpPr/>
            <p:nvPr/>
          </p:nvSpPr>
          <p:spPr>
            <a:xfrm>
              <a:off x="4295076" y="6334922"/>
              <a:ext cx="1618780" cy="417338"/>
            </a:xfrm>
            <a:prstGeom prst="roundRect">
              <a:avLst>
                <a:gd name="adj" fmla="val 6777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solidFill>
                <a:srgbClr val="97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63525" lvl="0">
                <a:spcBef>
                  <a:spcPts val="600"/>
                </a:spcBef>
              </a:pPr>
              <a:br>
                <a: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rPr>
              </a:br>
              <a:endParaRPr lang="pt-BR" altLang="pt-BR" sz="2500" dirty="0">
                <a:solidFill>
                  <a:schemeClr val="bg1"/>
                </a:solidFill>
                <a:latin typeface="AMX" pitchFamily="2" charset="0"/>
                <a:sym typeface="+mn-ea"/>
              </a:endParaRPr>
            </a:p>
          </p:txBody>
        </p:sp>
        <p:pic>
          <p:nvPicPr>
            <p:cNvPr id="468" name="Imagem 467">
              <a:extLst>
                <a:ext uri="{FF2B5EF4-FFF2-40B4-BE49-F238E27FC236}">
                  <a16:creationId xmlns:a16="http://schemas.microsoft.com/office/drawing/2014/main" id="{BFA75321-29E1-6038-83FF-10693237AD0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rightnessContrast bright="100000" contras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404595" y="6395985"/>
              <a:ext cx="275118" cy="275118"/>
            </a:xfrm>
            <a:prstGeom prst="rect">
              <a:avLst/>
            </a:prstGeom>
          </p:spPr>
        </p:pic>
        <p:sp>
          <p:nvSpPr>
            <p:cNvPr id="469" name="CaixaDeTexto 468">
              <a:extLst>
                <a:ext uri="{FF2B5EF4-FFF2-40B4-BE49-F238E27FC236}">
                  <a16:creationId xmlns:a16="http://schemas.microsoft.com/office/drawing/2014/main" id="{2BA054BA-66D3-7B7F-E738-88E13E5771CB}"/>
                </a:ext>
              </a:extLst>
            </p:cNvPr>
            <p:cNvSpPr txBox="1"/>
            <p:nvPr/>
          </p:nvSpPr>
          <p:spPr>
            <a:xfrm>
              <a:off x="4548848" y="6401916"/>
              <a:ext cx="142058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4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E-commerce</a:t>
              </a:r>
              <a:endPara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</p:grpSp>
      <p:cxnSp>
        <p:nvCxnSpPr>
          <p:cNvPr id="470" name="Conector de Seta Reta 469">
            <a:extLst>
              <a:ext uri="{FF2B5EF4-FFF2-40B4-BE49-F238E27FC236}">
                <a16:creationId xmlns:a16="http://schemas.microsoft.com/office/drawing/2014/main" id="{36373B26-DE07-C0E2-F3E0-EBAAAF2E6F60}"/>
              </a:ext>
            </a:extLst>
          </p:cNvPr>
          <p:cNvCxnSpPr>
            <a:cxnSpLocks/>
          </p:cNvCxnSpPr>
          <p:nvPr/>
        </p:nvCxnSpPr>
        <p:spPr>
          <a:xfrm>
            <a:off x="-242184" y="5516442"/>
            <a:ext cx="443082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2" name="Google Shape;914;g1e5bc5d4dfe_0_1532">
            <a:extLst>
              <a:ext uri="{FF2B5EF4-FFF2-40B4-BE49-F238E27FC236}">
                <a16:creationId xmlns:a16="http://schemas.microsoft.com/office/drawing/2014/main" id="{75A569A2-E07F-219A-16FD-84EF45E29B1B}"/>
              </a:ext>
            </a:extLst>
          </p:cNvPr>
          <p:cNvSpPr/>
          <p:nvPr/>
        </p:nvSpPr>
        <p:spPr>
          <a:xfrm>
            <a:off x="9070428" y="4673693"/>
            <a:ext cx="2817474" cy="1790465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970000"/>
            </a:solidFill>
            <a:prstDash val="dashDot"/>
            <a:miter lim="800000"/>
          </a:ln>
          <a:effectLst>
            <a:outerShdw blurRad="50800" dist="50800" dir="2460000" algn="ctr" rotWithShape="0">
              <a:srgbClr val="000000">
                <a:alpha val="27559"/>
              </a:srgbClr>
            </a:outerShdw>
          </a:effectLst>
        </p:spPr>
        <p:txBody>
          <a:bodyPr numCol="1" rtlCol="0" anchor="ctr"/>
          <a:lstStyle/>
          <a:p>
            <a:pPr marL="228143" marR="0" lvl="0" indent="-228143" algn="l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rial"/>
                <a:sym typeface="Arial"/>
              </a:rPr>
              <a:t>A ativação do serviço é realizada após a interação do cliente com o link enviado ao e-mail,</a:t>
            </a:r>
          </a:p>
          <a:p>
            <a:pPr marL="228143" marR="0" lvl="0" indent="-228143" algn="l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Tx/>
              <a:buFont typeface="+mj-lt"/>
              <a:buAutoNum type="arabicPeriod"/>
              <a:tabLst/>
              <a:defRPr/>
            </a:pP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rial"/>
                <a:sym typeface="Arial"/>
              </a:rPr>
              <a:t>Necessário criação  de acesso ao APP </a:t>
            </a:r>
            <a:r>
              <a:rPr lang="pt-BR" sz="1400" kern="1200" dirty="0">
                <a:solidFill>
                  <a:prstClr val="black"/>
                </a:solidFill>
                <a:latin typeface="AMX" panose="020B0604020202020204" charset="0"/>
                <a:ea typeface="+mn-ea"/>
              </a:rPr>
              <a:t>S</a:t>
            </a:r>
            <a:r>
              <a:rPr kumimoji="0" lang="pt-BR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rial"/>
                <a:sym typeface="Arial"/>
              </a:rPr>
              <a:t>tarbem</a:t>
            </a: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 charset="0"/>
                <a:ea typeface="+mn-ea"/>
                <a:cs typeface="Arial"/>
                <a:sym typeface="Arial"/>
              </a:rPr>
              <a:t>.</a:t>
            </a:r>
          </a:p>
        </p:txBody>
      </p:sp>
      <p:pic>
        <p:nvPicPr>
          <p:cNvPr id="40" name="Imagem 39">
            <a:extLst>
              <a:ext uri="{FF2B5EF4-FFF2-40B4-BE49-F238E27FC236}">
                <a16:creationId xmlns:a16="http://schemas.microsoft.com/office/drawing/2014/main" id="{92DAADE8-669F-23E0-A136-945FFEA8465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0800000" flipV="1">
            <a:off x="11593042" y="6133639"/>
            <a:ext cx="532360" cy="532360"/>
          </a:xfrm>
          <a:prstGeom prst="rect">
            <a:avLst/>
          </a:prstGeom>
        </p:spPr>
      </p:pic>
      <p:grpSp>
        <p:nvGrpSpPr>
          <p:cNvPr id="483" name="Agrupar 482">
            <a:extLst>
              <a:ext uri="{FF2B5EF4-FFF2-40B4-BE49-F238E27FC236}">
                <a16:creationId xmlns:a16="http://schemas.microsoft.com/office/drawing/2014/main" id="{91983E2A-C3A2-4666-C181-80CF4584D58C}"/>
              </a:ext>
            </a:extLst>
          </p:cNvPr>
          <p:cNvGrpSpPr/>
          <p:nvPr/>
        </p:nvGrpSpPr>
        <p:grpSpPr>
          <a:xfrm>
            <a:off x="9846765" y="1964919"/>
            <a:ext cx="1631238" cy="2444348"/>
            <a:chOff x="10056969" y="1964919"/>
            <a:chExt cx="1631238" cy="2444348"/>
          </a:xfrm>
        </p:grpSpPr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DB83B336-44BB-CF14-97F0-3E06939CDD4F}"/>
                </a:ext>
              </a:extLst>
            </p:cNvPr>
            <p:cNvGrpSpPr/>
            <p:nvPr/>
          </p:nvGrpSpPr>
          <p:grpSpPr>
            <a:xfrm>
              <a:off x="10069422" y="1964919"/>
              <a:ext cx="1618785" cy="1967304"/>
              <a:chOff x="9870355" y="2310524"/>
              <a:chExt cx="1618785" cy="1967304"/>
            </a:xfrm>
          </p:grpSpPr>
          <p:grpSp>
            <p:nvGrpSpPr>
              <p:cNvPr id="23" name="Agrupar 22">
                <a:extLst>
                  <a:ext uri="{FF2B5EF4-FFF2-40B4-BE49-F238E27FC236}">
                    <a16:creationId xmlns:a16="http://schemas.microsoft.com/office/drawing/2014/main" id="{0882BD4F-E509-2489-157D-C48320DAB27E}"/>
                  </a:ext>
                </a:extLst>
              </p:cNvPr>
              <p:cNvGrpSpPr/>
              <p:nvPr/>
            </p:nvGrpSpPr>
            <p:grpSpPr>
              <a:xfrm>
                <a:off x="9870360" y="2310524"/>
                <a:ext cx="1618780" cy="1767205"/>
                <a:chOff x="445523" y="1981198"/>
                <a:chExt cx="1618780" cy="1767205"/>
              </a:xfrm>
            </p:grpSpPr>
            <p:sp>
              <p:nvSpPr>
                <p:cNvPr id="28" name="Retângulo: Cantos Arredondados 3">
                  <a:extLst>
                    <a:ext uri="{FF2B5EF4-FFF2-40B4-BE49-F238E27FC236}">
                      <a16:creationId xmlns:a16="http://schemas.microsoft.com/office/drawing/2014/main" id="{16D841C4-355B-B392-3437-8043E9A6C684}"/>
                    </a:ext>
                  </a:extLst>
                </p:cNvPr>
                <p:cNvSpPr/>
                <p:nvPr/>
              </p:nvSpPr>
              <p:spPr>
                <a:xfrm>
                  <a:off x="445523" y="1998022"/>
                  <a:ext cx="1618780" cy="1750381"/>
                </a:xfrm>
                <a:prstGeom prst="roundRect">
                  <a:avLst>
                    <a:gd name="adj" fmla="val 6777"/>
                  </a:avLst>
                </a:prstGeom>
                <a:noFill/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sp>
              <p:nvSpPr>
                <p:cNvPr id="29" name="Retângulo: Cantos Arredondados 3">
                  <a:extLst>
                    <a:ext uri="{FF2B5EF4-FFF2-40B4-BE49-F238E27FC236}">
                      <a16:creationId xmlns:a16="http://schemas.microsoft.com/office/drawing/2014/main" id="{856FFD78-A144-0BE8-84DE-20258A3D7FED}"/>
                    </a:ext>
                  </a:extLst>
                </p:cNvPr>
                <p:cNvSpPr/>
                <p:nvPr/>
              </p:nvSpPr>
              <p:spPr>
                <a:xfrm>
                  <a:off x="445523" y="1981198"/>
                  <a:ext cx="1618780" cy="577117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30" name="Imagem 29">
                  <a:extLst>
                    <a:ext uri="{FF2B5EF4-FFF2-40B4-BE49-F238E27FC236}">
                      <a16:creationId xmlns:a16="http://schemas.microsoft.com/office/drawing/2014/main" id="{52BFDD36-6A61-CF3E-8297-9FF3D674A2F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colorTemperature colorTemp="1500"/>
                          </a14:imgEffect>
                          <a14:imgEffect>
                            <a14:saturation sat="0"/>
                          </a14:imgEffect>
                          <a14:imgEffect>
                            <a14:brightnessContrast brigh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09777" y="2077523"/>
                  <a:ext cx="384466" cy="384466"/>
                </a:xfrm>
                <a:prstGeom prst="rect">
                  <a:avLst/>
                </a:prstGeom>
              </p:spPr>
            </p:pic>
            <p:sp>
              <p:nvSpPr>
                <p:cNvPr id="31" name="CaixaDeTexto 30">
                  <a:extLst>
                    <a:ext uri="{FF2B5EF4-FFF2-40B4-BE49-F238E27FC236}">
                      <a16:creationId xmlns:a16="http://schemas.microsoft.com/office/drawing/2014/main" id="{6E378F7B-DD65-1DC4-AAA6-535A5C3DB8B5}"/>
                    </a:ext>
                  </a:extLst>
                </p:cNvPr>
                <p:cNvSpPr txBox="1"/>
                <p:nvPr/>
              </p:nvSpPr>
              <p:spPr>
                <a:xfrm>
                  <a:off x="814655" y="2139058"/>
                  <a:ext cx="1139531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kumimoji="0" lang="pt-BR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API</a:t>
                  </a:r>
                </a:p>
              </p:txBody>
            </p:sp>
            <p:sp>
              <p:nvSpPr>
                <p:cNvPr id="32" name="CaixaDeTexto 31">
                  <a:extLst>
                    <a:ext uri="{FF2B5EF4-FFF2-40B4-BE49-F238E27FC236}">
                      <a16:creationId xmlns:a16="http://schemas.microsoft.com/office/drawing/2014/main" id="{F5AA823C-E790-5577-067C-71DB9630A9A6}"/>
                    </a:ext>
                  </a:extLst>
                </p:cNvPr>
                <p:cNvSpPr txBox="1"/>
                <p:nvPr/>
              </p:nvSpPr>
              <p:spPr>
                <a:xfrm>
                  <a:off x="535584" y="2730864"/>
                  <a:ext cx="1476588" cy="58477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lvl="0" algn="ctr" defTabSz="912571">
                    <a:buClrTx/>
                    <a:defRPr/>
                  </a:pPr>
                  <a:r>
                    <a:rPr lang="pt-BR" sz="1600" kern="1200" dirty="0">
                      <a:solidFill>
                        <a:prstClr val="black"/>
                      </a:solidFill>
                      <a:latin typeface="AMX" pitchFamily="2" charset="0"/>
                    </a:rPr>
                    <a:t>Hospedar serviço</a:t>
                  </a:r>
                </a:p>
              </p:txBody>
            </p:sp>
          </p:grp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3563229A-45B8-7D77-CECE-72A71F83AB51}"/>
                  </a:ext>
                </a:extLst>
              </p:cNvPr>
              <p:cNvGrpSpPr/>
              <p:nvPr/>
            </p:nvGrpSpPr>
            <p:grpSpPr>
              <a:xfrm>
                <a:off x="9870355" y="3860490"/>
                <a:ext cx="1618780" cy="417338"/>
                <a:chOff x="827330" y="4054509"/>
                <a:chExt cx="1618780" cy="417338"/>
              </a:xfrm>
            </p:grpSpPr>
            <p:sp>
              <p:nvSpPr>
                <p:cNvPr id="25" name="Retângulo: Cantos Arredondados 3">
                  <a:extLst>
                    <a:ext uri="{FF2B5EF4-FFF2-40B4-BE49-F238E27FC236}">
                      <a16:creationId xmlns:a16="http://schemas.microsoft.com/office/drawing/2014/main" id="{16E5CF76-7EB1-F7A5-6D0E-439B1320DFD9}"/>
                    </a:ext>
                  </a:extLst>
                </p:cNvPr>
                <p:cNvSpPr/>
                <p:nvPr/>
              </p:nvSpPr>
              <p:spPr>
                <a:xfrm>
                  <a:off x="827330" y="4054509"/>
                  <a:ext cx="1618780" cy="417338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26" name="Imagem 25">
                  <a:extLst>
                    <a:ext uri="{FF2B5EF4-FFF2-40B4-BE49-F238E27FC236}">
                      <a16:creationId xmlns:a16="http://schemas.microsoft.com/office/drawing/2014/main" id="{6F80632B-4096-4F4F-F62D-135C783D9DA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brightnessContrast bright="100000" contras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019570" y="4114713"/>
                  <a:ext cx="275118" cy="275118"/>
                </a:xfrm>
                <a:prstGeom prst="rect">
                  <a:avLst/>
                </a:prstGeom>
              </p:spPr>
            </p:pic>
            <p:sp>
              <p:nvSpPr>
                <p:cNvPr id="27" name="CaixaDeTexto 26">
                  <a:extLst>
                    <a:ext uri="{FF2B5EF4-FFF2-40B4-BE49-F238E27FC236}">
                      <a16:creationId xmlns:a16="http://schemas.microsoft.com/office/drawing/2014/main" id="{9F9F0BED-C07C-C55C-DECA-0C50772471DF}"/>
                    </a:ext>
                  </a:extLst>
                </p:cNvPr>
                <p:cNvSpPr txBox="1"/>
                <p:nvPr/>
              </p:nvSpPr>
              <p:spPr>
                <a:xfrm>
                  <a:off x="1194567" y="4087191"/>
                  <a:ext cx="1139531" cy="35394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lang="pt-BR" sz="1700" b="1" kern="1200" dirty="0">
                      <a:solidFill>
                        <a:schemeClr val="bg1"/>
                      </a:solidFill>
                      <a:latin typeface="AMX" pitchFamily="2" charset="0"/>
                      <a:ea typeface="+mn-ea"/>
                      <a:cs typeface="+mn-cs"/>
                    </a:rPr>
                    <a:t>HUB</a:t>
                  </a:r>
                  <a:endParaRPr kumimoji="0" lang="pt-BR" sz="17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endParaRPr>
                </a:p>
              </p:txBody>
            </p:sp>
          </p:grpSp>
        </p:grpSp>
        <p:sp>
          <p:nvSpPr>
            <p:cNvPr id="474" name="Retângulo: Cantos Arredondados 3">
              <a:extLst>
                <a:ext uri="{FF2B5EF4-FFF2-40B4-BE49-F238E27FC236}">
                  <a16:creationId xmlns:a16="http://schemas.microsoft.com/office/drawing/2014/main" id="{E5421F34-D3A8-4736-9427-183C2DD2D5CB}"/>
                </a:ext>
              </a:extLst>
            </p:cNvPr>
            <p:cNvSpPr/>
            <p:nvPr/>
          </p:nvSpPr>
          <p:spPr>
            <a:xfrm>
              <a:off x="10056969" y="3991929"/>
              <a:ext cx="1618780" cy="417338"/>
            </a:xfrm>
            <a:prstGeom prst="roundRect">
              <a:avLst>
                <a:gd name="adj" fmla="val 6777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solidFill>
                <a:srgbClr val="97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63525" lvl="0">
                <a:spcBef>
                  <a:spcPts val="600"/>
                </a:spcBef>
              </a:pPr>
              <a:br>
                <a: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rPr>
              </a:br>
              <a:endParaRPr lang="pt-BR" altLang="pt-BR" sz="2500" dirty="0">
                <a:solidFill>
                  <a:schemeClr val="bg1"/>
                </a:solidFill>
                <a:latin typeface="AMX" pitchFamily="2" charset="0"/>
                <a:sym typeface="+mn-ea"/>
              </a:endParaRPr>
            </a:p>
          </p:txBody>
        </p:sp>
        <p:sp>
          <p:nvSpPr>
            <p:cNvPr id="478" name="CaixaDeTexto 477">
              <a:extLst>
                <a:ext uri="{FF2B5EF4-FFF2-40B4-BE49-F238E27FC236}">
                  <a16:creationId xmlns:a16="http://schemas.microsoft.com/office/drawing/2014/main" id="{37E57D4B-D8F1-369A-901A-FC5C865CD37F}"/>
                </a:ext>
              </a:extLst>
            </p:cNvPr>
            <p:cNvSpPr txBox="1"/>
            <p:nvPr/>
          </p:nvSpPr>
          <p:spPr>
            <a:xfrm>
              <a:off x="10270603" y="4030808"/>
              <a:ext cx="1342597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4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Automático</a:t>
              </a:r>
              <a:endPara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479" name="Gráfico 478" descr="Relógio com preenchimento sólido">
              <a:extLst>
                <a:ext uri="{FF2B5EF4-FFF2-40B4-BE49-F238E27FC236}">
                  <a16:creationId xmlns:a16="http://schemas.microsoft.com/office/drawing/2014/main" id="{34586C63-B508-03C4-DA8F-CB21651957C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lum bright="100000"/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10093700" y="4026456"/>
              <a:ext cx="326282" cy="338554"/>
            </a:xfrm>
            <a:prstGeom prst="rect">
              <a:avLst/>
            </a:prstGeom>
          </p:spPr>
        </p:pic>
      </p:grpSp>
      <p:grpSp>
        <p:nvGrpSpPr>
          <p:cNvPr id="482" name="Agrupar 481">
            <a:extLst>
              <a:ext uri="{FF2B5EF4-FFF2-40B4-BE49-F238E27FC236}">
                <a16:creationId xmlns:a16="http://schemas.microsoft.com/office/drawing/2014/main" id="{A440E2CA-ED07-4A92-351A-0D82DF3216D5}"/>
              </a:ext>
            </a:extLst>
          </p:cNvPr>
          <p:cNvGrpSpPr/>
          <p:nvPr/>
        </p:nvGrpSpPr>
        <p:grpSpPr>
          <a:xfrm>
            <a:off x="2166851" y="2049075"/>
            <a:ext cx="1687041" cy="2468278"/>
            <a:chOff x="2377055" y="2049075"/>
            <a:chExt cx="1687041" cy="2468278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92DC7A3B-3FCF-334E-3A26-D996D03C6125}"/>
                </a:ext>
              </a:extLst>
            </p:cNvPr>
            <p:cNvGrpSpPr/>
            <p:nvPr/>
          </p:nvGrpSpPr>
          <p:grpSpPr>
            <a:xfrm>
              <a:off x="2380760" y="2049075"/>
              <a:ext cx="1620382" cy="1981263"/>
              <a:chOff x="2975274" y="2327278"/>
              <a:chExt cx="1620382" cy="1981263"/>
            </a:xfrm>
          </p:grpSpPr>
          <p:grpSp>
            <p:nvGrpSpPr>
              <p:cNvPr id="556" name="Agrupar 555">
                <a:extLst>
                  <a:ext uri="{FF2B5EF4-FFF2-40B4-BE49-F238E27FC236}">
                    <a16:creationId xmlns:a16="http://schemas.microsoft.com/office/drawing/2014/main" id="{C9D24072-E647-BE9C-D759-CCBCB2D9C0E7}"/>
                  </a:ext>
                </a:extLst>
              </p:cNvPr>
              <p:cNvGrpSpPr/>
              <p:nvPr/>
            </p:nvGrpSpPr>
            <p:grpSpPr>
              <a:xfrm>
                <a:off x="2976876" y="2327278"/>
                <a:ext cx="1618780" cy="1762807"/>
                <a:chOff x="445523" y="1981198"/>
                <a:chExt cx="1618780" cy="1762807"/>
              </a:xfrm>
            </p:grpSpPr>
            <p:sp>
              <p:nvSpPr>
                <p:cNvPr id="557" name="Retângulo: Cantos Arredondados 3">
                  <a:extLst>
                    <a:ext uri="{FF2B5EF4-FFF2-40B4-BE49-F238E27FC236}">
                      <a16:creationId xmlns:a16="http://schemas.microsoft.com/office/drawing/2014/main" id="{EFE1C35E-277D-63ED-DD7E-7709309F3F52}"/>
                    </a:ext>
                  </a:extLst>
                </p:cNvPr>
                <p:cNvSpPr/>
                <p:nvPr/>
              </p:nvSpPr>
              <p:spPr>
                <a:xfrm>
                  <a:off x="445523" y="1998023"/>
                  <a:ext cx="1618780" cy="1745982"/>
                </a:xfrm>
                <a:prstGeom prst="roundRect">
                  <a:avLst>
                    <a:gd name="adj" fmla="val 6777"/>
                  </a:avLst>
                </a:prstGeom>
                <a:noFill/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sp>
              <p:nvSpPr>
                <p:cNvPr id="560" name="Retângulo: Cantos Arredondados 3">
                  <a:extLst>
                    <a:ext uri="{FF2B5EF4-FFF2-40B4-BE49-F238E27FC236}">
                      <a16:creationId xmlns:a16="http://schemas.microsoft.com/office/drawing/2014/main" id="{82FDE9BA-DA5E-4212-BD7D-BE1529106EF3}"/>
                    </a:ext>
                  </a:extLst>
                </p:cNvPr>
                <p:cNvSpPr/>
                <p:nvPr/>
              </p:nvSpPr>
              <p:spPr>
                <a:xfrm>
                  <a:off x="445523" y="1981198"/>
                  <a:ext cx="1618780" cy="577117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561" name="Imagem 560">
                  <a:extLst>
                    <a:ext uri="{FF2B5EF4-FFF2-40B4-BE49-F238E27FC236}">
                      <a16:creationId xmlns:a16="http://schemas.microsoft.com/office/drawing/2014/main" id="{D3564F6B-F884-024B-11F2-0642133273B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14">
                          <a14:imgEffect>
                            <a14:colorTemperature colorTemp="1500"/>
                          </a14:imgEffect>
                          <a14:imgEffect>
                            <a14:saturation sat="0"/>
                          </a14:imgEffect>
                          <a14:imgEffect>
                            <a14:brightnessContrast brigh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77873" y="2077523"/>
                  <a:ext cx="384466" cy="384466"/>
                </a:xfrm>
                <a:prstGeom prst="rect">
                  <a:avLst/>
                </a:prstGeom>
              </p:spPr>
            </p:pic>
            <p:sp>
              <p:nvSpPr>
                <p:cNvPr id="562" name="CaixaDeTexto 561">
                  <a:extLst>
                    <a:ext uri="{FF2B5EF4-FFF2-40B4-BE49-F238E27FC236}">
                      <a16:creationId xmlns:a16="http://schemas.microsoft.com/office/drawing/2014/main" id="{56A0F911-D284-59B6-EDE5-A1ABB03C135E}"/>
                    </a:ext>
                  </a:extLst>
                </p:cNvPr>
                <p:cNvSpPr txBox="1"/>
                <p:nvPr/>
              </p:nvSpPr>
              <p:spPr>
                <a:xfrm>
                  <a:off x="814655" y="2139058"/>
                  <a:ext cx="1139531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kumimoji="0" lang="pt-BR" sz="18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AMX" pitchFamily="2" charset="0"/>
                      <a:ea typeface="+mn-ea"/>
                      <a:cs typeface="+mn-cs"/>
                      <a:sym typeface="Arial"/>
                    </a:rPr>
                    <a:t>API</a:t>
                  </a:r>
                </a:p>
              </p:txBody>
            </p:sp>
            <p:sp>
              <p:nvSpPr>
                <p:cNvPr id="563" name="CaixaDeTexto 562">
                  <a:extLst>
                    <a:ext uri="{FF2B5EF4-FFF2-40B4-BE49-F238E27FC236}">
                      <a16:creationId xmlns:a16="http://schemas.microsoft.com/office/drawing/2014/main" id="{8CEBB6DB-5A4D-6308-AD44-BA03700CD61A}"/>
                    </a:ext>
                  </a:extLst>
                </p:cNvPr>
                <p:cNvSpPr txBox="1"/>
                <p:nvPr/>
              </p:nvSpPr>
              <p:spPr>
                <a:xfrm>
                  <a:off x="474442" y="2687962"/>
                  <a:ext cx="1550328" cy="830997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lvl="0" algn="ctr" defTabSz="912571">
                    <a:buClrTx/>
                    <a:defRPr/>
                  </a:pPr>
                  <a:r>
                    <a:rPr lang="pt-BR" sz="1600" kern="1200" dirty="0">
                      <a:solidFill>
                        <a:prstClr val="black"/>
                      </a:solidFill>
                      <a:latin typeface="AMX" pitchFamily="2" charset="0"/>
                    </a:rPr>
                    <a:t>Comunicar cliente “pedido Aprovado”</a:t>
                  </a:r>
                </a:p>
              </p:txBody>
            </p:sp>
          </p:grpSp>
          <p:grpSp>
            <p:nvGrpSpPr>
              <p:cNvPr id="649" name="Agrupar 648">
                <a:extLst>
                  <a:ext uri="{FF2B5EF4-FFF2-40B4-BE49-F238E27FC236}">
                    <a16:creationId xmlns:a16="http://schemas.microsoft.com/office/drawing/2014/main" id="{46FCCAD6-E232-68FE-AEDB-98D68EB609A9}"/>
                  </a:ext>
                </a:extLst>
              </p:cNvPr>
              <p:cNvGrpSpPr/>
              <p:nvPr/>
            </p:nvGrpSpPr>
            <p:grpSpPr>
              <a:xfrm>
                <a:off x="2975274" y="3891203"/>
                <a:ext cx="1618780" cy="417338"/>
                <a:chOff x="839687" y="4054509"/>
                <a:chExt cx="1618780" cy="417338"/>
              </a:xfrm>
            </p:grpSpPr>
            <p:sp>
              <p:nvSpPr>
                <p:cNvPr id="646" name="Retângulo: Cantos Arredondados 3">
                  <a:extLst>
                    <a:ext uri="{FF2B5EF4-FFF2-40B4-BE49-F238E27FC236}">
                      <a16:creationId xmlns:a16="http://schemas.microsoft.com/office/drawing/2014/main" id="{6A75677E-18ED-D7BE-FA8C-83B238759A1C}"/>
                    </a:ext>
                  </a:extLst>
                </p:cNvPr>
                <p:cNvSpPr/>
                <p:nvPr/>
              </p:nvSpPr>
              <p:spPr>
                <a:xfrm>
                  <a:off x="839687" y="4054509"/>
                  <a:ext cx="1618780" cy="417338"/>
                </a:xfrm>
                <a:prstGeom prst="roundRect">
                  <a:avLst>
                    <a:gd name="adj" fmla="val 6777"/>
                  </a:avLst>
                </a:prstGeom>
                <a:gradFill>
                  <a:gsLst>
                    <a:gs pos="22000">
                      <a:srgbClr val="610000"/>
                    </a:gs>
                    <a:gs pos="100000">
                      <a:srgbClr val="C00000"/>
                    </a:gs>
                  </a:gsLst>
                  <a:lin ang="3600000" scaled="0"/>
                </a:gradFill>
                <a:ln>
                  <a:solidFill>
                    <a:srgbClr val="97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263525" lvl="0">
                    <a:spcBef>
                      <a:spcPts val="600"/>
                    </a:spcBef>
                  </a:pPr>
                  <a:br>
                    <a:rPr lang="pt-BR" altLang="pt-BR" sz="2500" dirty="0">
                      <a:solidFill>
                        <a:schemeClr val="bg1"/>
                      </a:solidFill>
                      <a:latin typeface="AMX" pitchFamily="2" charset="0"/>
                      <a:sym typeface="+mn-ea"/>
                    </a:rPr>
                  </a:br>
                  <a:endParaRPr lang="pt-BR" altLang="pt-BR" sz="2500" dirty="0">
                    <a:solidFill>
                      <a:schemeClr val="bg1"/>
                    </a:solidFill>
                    <a:latin typeface="AMX" pitchFamily="2" charset="0"/>
                    <a:sym typeface="+mn-ea"/>
                  </a:endParaRPr>
                </a:p>
              </p:txBody>
            </p:sp>
            <p:pic>
              <p:nvPicPr>
                <p:cNvPr id="647" name="Imagem 646">
                  <a:extLst>
                    <a:ext uri="{FF2B5EF4-FFF2-40B4-BE49-F238E27FC236}">
                      <a16:creationId xmlns:a16="http://schemas.microsoft.com/office/drawing/2014/main" id="{789E29CA-AB28-F63A-5FB3-7DB143EC88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brightnessContrast bright="100000" contrast="1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019570" y="4114713"/>
                  <a:ext cx="275118" cy="275118"/>
                </a:xfrm>
                <a:prstGeom prst="rect">
                  <a:avLst/>
                </a:prstGeom>
              </p:spPr>
            </p:pic>
            <p:sp>
              <p:nvSpPr>
                <p:cNvPr id="648" name="CaixaDeTexto 647">
                  <a:extLst>
                    <a:ext uri="{FF2B5EF4-FFF2-40B4-BE49-F238E27FC236}">
                      <a16:creationId xmlns:a16="http://schemas.microsoft.com/office/drawing/2014/main" id="{C3645665-8CD9-1888-E6EF-8A82301180AC}"/>
                    </a:ext>
                  </a:extLst>
                </p:cNvPr>
                <p:cNvSpPr txBox="1"/>
                <p:nvPr/>
              </p:nvSpPr>
              <p:spPr>
                <a:xfrm>
                  <a:off x="1108068" y="4087191"/>
                  <a:ext cx="1139531" cy="35394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912571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 typeface="Arial"/>
                    <a:buNone/>
                    <a:tabLst/>
                    <a:defRPr/>
                  </a:pPr>
                  <a:r>
                    <a:rPr lang="pt-BR" sz="1700" b="1" kern="1200" dirty="0">
                      <a:solidFill>
                        <a:schemeClr val="bg1"/>
                      </a:solidFill>
                      <a:latin typeface="AMX" pitchFamily="2" charset="0"/>
                      <a:ea typeface="+mn-ea"/>
                      <a:cs typeface="+mn-cs"/>
                    </a:rPr>
                    <a:t>E-mail</a:t>
                  </a:r>
                  <a:endParaRPr kumimoji="0" lang="pt-BR" sz="17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AMX" pitchFamily="2" charset="0"/>
                    <a:ea typeface="+mn-ea"/>
                    <a:cs typeface="+mn-cs"/>
                    <a:sym typeface="Arial"/>
                  </a:endParaRPr>
                </a:p>
              </p:txBody>
            </p:sp>
          </p:grpSp>
        </p:grpSp>
        <p:sp>
          <p:nvSpPr>
            <p:cNvPr id="473" name="Retângulo: Cantos Arredondados 3">
              <a:extLst>
                <a:ext uri="{FF2B5EF4-FFF2-40B4-BE49-F238E27FC236}">
                  <a16:creationId xmlns:a16="http://schemas.microsoft.com/office/drawing/2014/main" id="{C9491A7D-D118-11E4-830B-EDCD96F27B21}"/>
                </a:ext>
              </a:extLst>
            </p:cNvPr>
            <p:cNvSpPr/>
            <p:nvPr/>
          </p:nvSpPr>
          <p:spPr>
            <a:xfrm>
              <a:off x="2377055" y="4100015"/>
              <a:ext cx="1618780" cy="417338"/>
            </a:xfrm>
            <a:prstGeom prst="roundRect">
              <a:avLst>
                <a:gd name="adj" fmla="val 6777"/>
              </a:avLst>
            </a:prstGeom>
            <a:gradFill>
              <a:gsLst>
                <a:gs pos="22000">
                  <a:srgbClr val="610000"/>
                </a:gs>
                <a:gs pos="100000">
                  <a:srgbClr val="C00000"/>
                </a:gs>
              </a:gsLst>
              <a:lin ang="3600000" scaled="0"/>
            </a:gradFill>
            <a:ln>
              <a:solidFill>
                <a:srgbClr val="97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63525" lvl="0">
                <a:spcBef>
                  <a:spcPts val="600"/>
                </a:spcBef>
              </a:pPr>
              <a:br>
                <a:rPr lang="pt-BR" altLang="pt-BR" sz="2500" dirty="0">
                  <a:solidFill>
                    <a:schemeClr val="bg1"/>
                  </a:solidFill>
                  <a:latin typeface="AMX" pitchFamily="2" charset="0"/>
                  <a:sym typeface="+mn-ea"/>
                </a:rPr>
              </a:br>
              <a:endParaRPr lang="pt-BR" altLang="pt-BR" sz="2500" dirty="0">
                <a:solidFill>
                  <a:schemeClr val="bg1"/>
                </a:solidFill>
                <a:latin typeface="AMX" pitchFamily="2" charset="0"/>
                <a:sym typeface="+mn-ea"/>
              </a:endParaRPr>
            </a:p>
          </p:txBody>
        </p:sp>
        <p:pic>
          <p:nvPicPr>
            <p:cNvPr id="480" name="Imagem 479">
              <a:extLst>
                <a:ext uri="{FF2B5EF4-FFF2-40B4-BE49-F238E27FC236}">
                  <a16:creationId xmlns:a16="http://schemas.microsoft.com/office/drawing/2014/main" id="{74A6E786-EF23-3859-54D8-D12BBB1CDCB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rightnessContrast bright="100000" contrast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499263" y="4159477"/>
              <a:ext cx="275118" cy="275118"/>
            </a:xfrm>
            <a:prstGeom prst="rect">
              <a:avLst/>
            </a:prstGeom>
          </p:spPr>
        </p:pic>
        <p:sp>
          <p:nvSpPr>
            <p:cNvPr id="481" name="CaixaDeTexto 480">
              <a:extLst>
                <a:ext uri="{FF2B5EF4-FFF2-40B4-BE49-F238E27FC236}">
                  <a16:creationId xmlns:a16="http://schemas.microsoft.com/office/drawing/2014/main" id="{5BBCAEFC-43E8-B750-8850-7AE3F94CBF30}"/>
                </a:ext>
              </a:extLst>
            </p:cNvPr>
            <p:cNvSpPr txBox="1"/>
            <p:nvPr/>
          </p:nvSpPr>
          <p:spPr>
            <a:xfrm>
              <a:off x="2643516" y="4165408"/>
              <a:ext cx="142058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pt-BR" sz="1400" b="1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E-commerce</a:t>
              </a:r>
              <a:endPara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486" name="Círculo: Vazio 113">
            <a:extLst>
              <a:ext uri="{FF2B5EF4-FFF2-40B4-BE49-F238E27FC236}">
                <a16:creationId xmlns:a16="http://schemas.microsoft.com/office/drawing/2014/main" id="{3895A84F-B00C-ED10-CD88-99F93070798B}"/>
              </a:ext>
            </a:extLst>
          </p:cNvPr>
          <p:cNvSpPr/>
          <p:nvPr/>
        </p:nvSpPr>
        <p:spPr>
          <a:xfrm>
            <a:off x="11647899" y="2745507"/>
            <a:ext cx="455853" cy="461345"/>
          </a:xfrm>
          <a:prstGeom prst="donut">
            <a:avLst/>
          </a:prstGeom>
          <a:solidFill>
            <a:srgbClr val="E04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pt-BR" sz="1048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  <a:sym typeface="Arial"/>
            </a:endParaRPr>
          </a:p>
        </p:txBody>
      </p:sp>
      <p:cxnSp>
        <p:nvCxnSpPr>
          <p:cNvPr id="487" name="Conector de Seta Reta 486">
            <a:extLst>
              <a:ext uri="{FF2B5EF4-FFF2-40B4-BE49-F238E27FC236}">
                <a16:creationId xmlns:a16="http://schemas.microsoft.com/office/drawing/2014/main" id="{664D88F4-5191-0D16-12F2-86BC1810DD29}"/>
              </a:ext>
            </a:extLst>
          </p:cNvPr>
          <p:cNvCxnSpPr>
            <a:cxnSpLocks/>
          </p:cNvCxnSpPr>
          <p:nvPr/>
        </p:nvCxnSpPr>
        <p:spPr>
          <a:xfrm>
            <a:off x="11463471" y="2976180"/>
            <a:ext cx="12957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1594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5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500"/>
                            </p:stCondLst>
                            <p:childTnLst>
                              <p:par>
                                <p:cTn id="5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500"/>
                            </p:stCondLst>
                            <p:childTnLst>
                              <p:par>
                                <p:cTn id="6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7000"/>
                            </p:stCondLst>
                            <p:childTnLst>
                              <p:par>
                                <p:cTn id="6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7500"/>
                            </p:stCondLst>
                            <p:childTnLst>
                              <p:par>
                                <p:cTn id="7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8000"/>
                            </p:stCondLst>
                            <p:childTnLst>
                              <p:par>
                                <p:cTn id="8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8500"/>
                            </p:stCondLst>
                            <p:childTnLst>
                              <p:par>
                                <p:cTn id="9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9000"/>
                            </p:stCondLst>
                            <p:childTnLst>
                              <p:par>
                                <p:cTn id="9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9500"/>
                            </p:stCondLst>
                            <p:childTnLst>
                              <p:par>
                                <p:cTn id="9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10" grpId="0" animBg="1"/>
      <p:bldP spid="463" grpId="0" animBg="1"/>
      <p:bldP spid="472" grpId="0" animBg="1"/>
      <p:bldP spid="486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0F0459-16D1-F473-EAF2-3C4E49F493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spaço Reservado para Imagem 20" descr="Mulher com vestido colorido&#10;&#10;O conteúdo gerado por IA pode estar incorreto.">
            <a:extLst>
              <a:ext uri="{FF2B5EF4-FFF2-40B4-BE49-F238E27FC236}">
                <a16:creationId xmlns:a16="http://schemas.microsoft.com/office/drawing/2014/main" id="{DDA16489-EE1A-9EE2-34B2-008FC11726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0" b="3390"/>
          <a:stretch>
            <a:fillRect/>
          </a:stretch>
        </p:blipFill>
        <p:spPr>
          <a:xfrm>
            <a:off x="1341705" y="-1"/>
            <a:ext cx="13093231" cy="6858001"/>
          </a:xfrm>
          <a:custGeom>
            <a:avLst/>
            <a:gdLst>
              <a:gd name="connsiteX0" fmla="*/ 0 w 5152426"/>
              <a:gd name="connsiteY0" fmla="*/ 0 h 2698749"/>
              <a:gd name="connsiteX1" fmla="*/ 1481903 w 5152426"/>
              <a:gd name="connsiteY1" fmla="*/ 0 h 2698749"/>
              <a:gd name="connsiteX2" fmla="*/ 1717475 w 5152426"/>
              <a:gd name="connsiteY2" fmla="*/ 0 h 2698749"/>
              <a:gd name="connsiteX3" fmla="*/ 3434951 w 5152426"/>
              <a:gd name="connsiteY3" fmla="*/ 0 h 2698749"/>
              <a:gd name="connsiteX4" fmla="*/ 3670524 w 5152426"/>
              <a:gd name="connsiteY4" fmla="*/ 0 h 2698749"/>
              <a:gd name="connsiteX5" fmla="*/ 5152426 w 5152426"/>
              <a:gd name="connsiteY5" fmla="*/ 0 h 2698749"/>
              <a:gd name="connsiteX6" fmla="*/ 5152426 w 5152426"/>
              <a:gd name="connsiteY6" fmla="*/ 2698749 h 2698749"/>
              <a:gd name="connsiteX7" fmla="*/ 3670524 w 5152426"/>
              <a:gd name="connsiteY7" fmla="*/ 2698749 h 2698749"/>
              <a:gd name="connsiteX8" fmla="*/ 3434951 w 5152426"/>
              <a:gd name="connsiteY8" fmla="*/ 2698749 h 2698749"/>
              <a:gd name="connsiteX9" fmla="*/ 1717475 w 5152426"/>
              <a:gd name="connsiteY9" fmla="*/ 2698749 h 2698749"/>
              <a:gd name="connsiteX10" fmla="*/ 1481903 w 5152426"/>
              <a:gd name="connsiteY10" fmla="*/ 2698749 h 2698749"/>
              <a:gd name="connsiteX11" fmla="*/ 0 w 5152426"/>
              <a:gd name="connsiteY11" fmla="*/ 2698749 h 269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152426" h="2698749">
                <a:moveTo>
                  <a:pt x="0" y="0"/>
                </a:moveTo>
                <a:lnTo>
                  <a:pt x="1481903" y="0"/>
                </a:lnTo>
                <a:lnTo>
                  <a:pt x="1717475" y="0"/>
                </a:lnTo>
                <a:lnTo>
                  <a:pt x="3434951" y="0"/>
                </a:lnTo>
                <a:lnTo>
                  <a:pt x="3670524" y="0"/>
                </a:lnTo>
                <a:lnTo>
                  <a:pt x="5152426" y="0"/>
                </a:lnTo>
                <a:lnTo>
                  <a:pt x="5152426" y="2698749"/>
                </a:lnTo>
                <a:lnTo>
                  <a:pt x="3670524" y="2698749"/>
                </a:lnTo>
                <a:lnTo>
                  <a:pt x="3434951" y="2698749"/>
                </a:lnTo>
                <a:lnTo>
                  <a:pt x="1717475" y="2698749"/>
                </a:lnTo>
                <a:lnTo>
                  <a:pt x="1481903" y="2698749"/>
                </a:lnTo>
                <a:lnTo>
                  <a:pt x="0" y="2698749"/>
                </a:lnTo>
                <a:close/>
              </a:path>
            </a:pathLst>
          </a:cu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3097A1C6-6906-4829-3388-B2E6A5596339}"/>
              </a:ext>
            </a:extLst>
          </p:cNvPr>
          <p:cNvSpPr/>
          <p:nvPr/>
        </p:nvSpPr>
        <p:spPr>
          <a:xfrm flipH="1">
            <a:off x="-1" y="0"/>
            <a:ext cx="812800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rgbClr val="1A1A1A">
                  <a:alpha val="64000"/>
                </a:srgbClr>
              </a:gs>
              <a:gs pos="46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 dirty="0"/>
          </a:p>
        </p:txBody>
      </p:sp>
      <p:grpSp>
        <p:nvGrpSpPr>
          <p:cNvPr id="8" name="Group 6">
            <a:extLst>
              <a:ext uri="{FF2B5EF4-FFF2-40B4-BE49-F238E27FC236}">
                <a16:creationId xmlns:a16="http://schemas.microsoft.com/office/drawing/2014/main" id="{06FC3D7D-352B-C7A8-5652-B91B3D80BF88}"/>
              </a:ext>
            </a:extLst>
          </p:cNvPr>
          <p:cNvGrpSpPr/>
          <p:nvPr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E1625A29-05D8-3095-C3D2-10DE7539AF2C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796" dirty="0">
                <a:latin typeface="AMX" pitchFamily="2" charset="0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FE3E9D3A-651B-7277-602A-E19ECC82477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A3BFC2DA-E35A-CF9E-3473-361C60B4196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  <p:sp>
        <p:nvSpPr>
          <p:cNvPr id="3" name="CaixaDeTexto 17">
            <a:extLst>
              <a:ext uri="{FF2B5EF4-FFF2-40B4-BE49-F238E27FC236}">
                <a16:creationId xmlns:a16="http://schemas.microsoft.com/office/drawing/2014/main" id="{FFD1ACE0-25E3-7D00-17F4-83D9F0DFFF3B}"/>
              </a:ext>
            </a:extLst>
          </p:cNvPr>
          <p:cNvSpPr txBox="1"/>
          <p:nvPr/>
        </p:nvSpPr>
        <p:spPr>
          <a:xfrm>
            <a:off x="5013133" y="220664"/>
            <a:ext cx="2141933" cy="30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pt-BR" altLang="en-US" sz="1397" kern="1200" dirty="0">
                <a:solidFill>
                  <a:schemeClr val="bg1"/>
                </a:solidFill>
                <a:latin typeface="AMX" pitchFamily="2" charset="0"/>
                <a:ea typeface="+mn-ea"/>
                <a:cs typeface="+mn-cs"/>
              </a:rPr>
              <a:t>TELEMEDICINA STARBEM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CB00401-B81E-B7C8-AB69-10B67F968F1C}"/>
              </a:ext>
            </a:extLst>
          </p:cNvPr>
          <p:cNvSpPr txBox="1"/>
          <p:nvPr/>
        </p:nvSpPr>
        <p:spPr>
          <a:xfrm>
            <a:off x="572376" y="2166810"/>
            <a:ext cx="6185776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pt-BR" sz="2500" b="1" dirty="0">
                <a:solidFill>
                  <a:schemeClr val="bg1"/>
                </a:solidFill>
                <a:latin typeface="AMX" pitchFamily="2" charset="0"/>
              </a:rPr>
              <a:t>“Transformando PROCESSOS, impulsionando resultados.”</a:t>
            </a:r>
          </a:p>
          <a:p>
            <a:pPr>
              <a:spcBef>
                <a:spcPts val="1200"/>
              </a:spcBef>
            </a:pPr>
            <a:r>
              <a:rPr lang="pt-BR" altLang="pt-BR" sz="2500" dirty="0">
                <a:solidFill>
                  <a:schemeClr val="bg1"/>
                </a:solidFill>
                <a:latin typeface="AMX" pitchFamily="2" charset="0"/>
              </a:rPr>
              <a:t>Jornada realizada para facilitar o cadastro da venda para a operação na ferramenta HUB para serviços avançados.</a:t>
            </a:r>
          </a:p>
        </p:txBody>
      </p:sp>
    </p:spTree>
    <p:extLst>
      <p:ext uri="{BB962C8B-B14F-4D97-AF65-F5344CB8AC3E}">
        <p14:creationId xmlns:p14="http://schemas.microsoft.com/office/powerpoint/2010/main" val="4256288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FD1AC256-A08F-3C66-AC8F-6F2491106E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8D9A08ED-FA6F-ACA2-1D56-E5C819684AAE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Efetuar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Login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8411C0A7-6638-EF7E-076F-C64C5DDDA258}"/>
              </a:ext>
            </a:extLst>
          </p:cNvPr>
          <p:cNvSpPr txBox="1"/>
          <p:nvPr/>
        </p:nvSpPr>
        <p:spPr>
          <a:xfrm>
            <a:off x="681200" y="2891785"/>
            <a:ext cx="3850135" cy="7898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Acessar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o Sistema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pelo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endereço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: </a:t>
            </a:r>
            <a:r>
              <a:rPr lang="en-US" sz="2400" u="sng" dirty="0">
                <a:solidFill>
                  <a:srgbClr val="221C35"/>
                </a:solidFill>
                <a:latin typeface="AMX Medium" pitchFamily="2" charset="77"/>
              </a:rPr>
              <a:t>Hub de </a:t>
            </a:r>
            <a:r>
              <a:rPr lang="en-US" sz="2400" u="sng" dirty="0" err="1">
                <a:solidFill>
                  <a:srgbClr val="221C35"/>
                </a:solidFill>
                <a:latin typeface="AMX Medium" pitchFamily="2" charset="77"/>
              </a:rPr>
              <a:t>Soluções</a:t>
            </a:r>
            <a:r>
              <a:rPr lang="en-US" sz="2400" dirty="0">
                <a:solidFill>
                  <a:srgbClr val="221C35"/>
                </a:solidFill>
                <a:latin typeface="AMX" pitchFamily="2" charset="77"/>
              </a:rPr>
              <a:t>.</a:t>
            </a:r>
          </a:p>
        </p:txBody>
      </p:sp>
      <p:sp>
        <p:nvSpPr>
          <p:cNvPr id="58" name="Retângulo 57">
            <a:extLst>
              <a:ext uri="{FF2B5EF4-FFF2-40B4-BE49-F238E27FC236}">
                <a16:creationId xmlns:a16="http://schemas.microsoft.com/office/drawing/2014/main" id="{C2EC4700-3662-BBCF-76AC-E3D898F0D29C}"/>
              </a:ext>
            </a:extLst>
          </p:cNvPr>
          <p:cNvSpPr/>
          <p:nvPr/>
        </p:nvSpPr>
        <p:spPr>
          <a:xfrm>
            <a:off x="9083926" y="5014478"/>
            <a:ext cx="393015" cy="243818"/>
          </a:xfrm>
          <a:prstGeom prst="rect">
            <a:avLst/>
          </a:prstGeom>
          <a:solidFill>
            <a:srgbClr val="ED1C24">
              <a:alpha val="9804"/>
            </a:srgbClr>
          </a:solidFill>
          <a:ln w="19050">
            <a:solidFill>
              <a:srgbClr val="8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25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pt-BR" sz="1796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  <a:sym typeface="Arial"/>
            </a:endParaRPr>
          </a:p>
        </p:txBody>
      </p:sp>
      <p:sp>
        <p:nvSpPr>
          <p:cNvPr id="59" name="Google Shape;486;p94">
            <a:extLst>
              <a:ext uri="{FF2B5EF4-FFF2-40B4-BE49-F238E27FC236}">
                <a16:creationId xmlns:a16="http://schemas.microsoft.com/office/drawing/2014/main" id="{85E18E7B-7CB0-8D58-71C6-5AFE4619F6B6}"/>
              </a:ext>
            </a:extLst>
          </p:cNvPr>
          <p:cNvSpPr/>
          <p:nvPr/>
        </p:nvSpPr>
        <p:spPr>
          <a:xfrm>
            <a:off x="8775470" y="5014479"/>
            <a:ext cx="308456" cy="243818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11" tIns="45611" rIns="45611" bIns="45611" anchor="ctr" anchorCtr="0">
            <a:noAutofit/>
          </a:bodyPr>
          <a:lstStyle/>
          <a:p>
            <a:pPr marL="88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1C34"/>
              </a:buClr>
              <a:buSzPts val="2900"/>
              <a:buFont typeface="Arial"/>
              <a:buNone/>
              <a:tabLst/>
              <a:defRPr/>
            </a:pPr>
            <a:r>
              <a:rPr kumimoji="0" lang="pt-BR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1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12270083-97BD-4004-CF04-A8CF4C2EB910}"/>
              </a:ext>
            </a:extLst>
          </p:cNvPr>
          <p:cNvPicPr/>
          <p:nvPr/>
        </p:nvPicPr>
        <p:blipFill>
          <a:blip r:embed="rId3"/>
          <a:srcRect l="9465" t="1224" r="10006" b="961"/>
          <a:stretch>
            <a:fillRect/>
          </a:stretch>
        </p:blipFill>
        <p:spPr>
          <a:xfrm>
            <a:off x="4885370" y="1628667"/>
            <a:ext cx="6913849" cy="4775867"/>
          </a:xfrm>
          <a:custGeom>
            <a:avLst/>
            <a:gdLst>
              <a:gd name="csX0" fmla="*/ 158320 w 6913849"/>
              <a:gd name="csY0" fmla="*/ 0 h 4775867"/>
              <a:gd name="csX1" fmla="*/ 6755529 w 6913849"/>
              <a:gd name="csY1" fmla="*/ 0 h 4775867"/>
              <a:gd name="csX2" fmla="*/ 6913849 w 6913849"/>
              <a:gd name="csY2" fmla="*/ 158320 h 4775867"/>
              <a:gd name="csX3" fmla="*/ 6913849 w 6913849"/>
              <a:gd name="csY3" fmla="*/ 4617547 h 4775867"/>
              <a:gd name="csX4" fmla="*/ 6755529 w 6913849"/>
              <a:gd name="csY4" fmla="*/ 4775867 h 4775867"/>
              <a:gd name="csX5" fmla="*/ 158320 w 6913849"/>
              <a:gd name="csY5" fmla="*/ 4775867 h 4775867"/>
              <a:gd name="csX6" fmla="*/ 0 w 6913849"/>
              <a:gd name="csY6" fmla="*/ 4617547 h 4775867"/>
              <a:gd name="csX7" fmla="*/ 0 w 6913849"/>
              <a:gd name="csY7" fmla="*/ 158320 h 4775867"/>
              <a:gd name="csX8" fmla="*/ 158320 w 6913849"/>
              <a:gd name="csY8" fmla="*/ 0 h 477586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913849" h="4775867">
                <a:moveTo>
                  <a:pt x="158320" y="0"/>
                </a:moveTo>
                <a:lnTo>
                  <a:pt x="6755529" y="0"/>
                </a:lnTo>
                <a:cubicBezTo>
                  <a:pt x="6842967" y="0"/>
                  <a:pt x="6913849" y="70882"/>
                  <a:pt x="6913849" y="158320"/>
                </a:cubicBezTo>
                <a:lnTo>
                  <a:pt x="6913849" y="4617547"/>
                </a:lnTo>
                <a:cubicBezTo>
                  <a:pt x="6913849" y="4704985"/>
                  <a:pt x="6842967" y="4775867"/>
                  <a:pt x="6755529" y="4775867"/>
                </a:cubicBezTo>
                <a:lnTo>
                  <a:pt x="158320" y="4775867"/>
                </a:lnTo>
                <a:cubicBezTo>
                  <a:pt x="70882" y="4775867"/>
                  <a:pt x="0" y="4704985"/>
                  <a:pt x="0" y="4617547"/>
                </a:cubicBezTo>
                <a:lnTo>
                  <a:pt x="0" y="158320"/>
                </a:lnTo>
                <a:cubicBezTo>
                  <a:pt x="0" y="70882"/>
                  <a:pt x="70882" y="0"/>
                  <a:pt x="158320" y="0"/>
                </a:cubicBezTo>
                <a:close/>
              </a:path>
            </a:pathLst>
          </a:custGeom>
          <a:ln>
            <a:noFill/>
          </a:ln>
          <a:effectLst>
            <a:outerShdw blurRad="50800" dist="50800" dir="2400000" algn="ctr" rotWithShape="0">
              <a:srgbClr val="000000">
                <a:alpha val="27702"/>
              </a:srgbClr>
            </a:outerShdw>
          </a:effectLst>
        </p:spPr>
      </p:pic>
      <p:sp>
        <p:nvSpPr>
          <p:cNvPr id="9" name="Google Shape;489;p94">
            <a:extLst>
              <a:ext uri="{FF2B5EF4-FFF2-40B4-BE49-F238E27FC236}">
                <a16:creationId xmlns:a16="http://schemas.microsoft.com/office/drawing/2014/main" id="{A41EF9D2-B45A-7484-A676-FE1CEE0339DE}"/>
              </a:ext>
            </a:extLst>
          </p:cNvPr>
          <p:cNvSpPr txBox="1"/>
          <p:nvPr/>
        </p:nvSpPr>
        <p:spPr>
          <a:xfrm>
            <a:off x="2057400" y="4649058"/>
            <a:ext cx="3467627" cy="2974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1600" dirty="0" err="1">
                <a:solidFill>
                  <a:schemeClr val="tx1"/>
                </a:solidFill>
                <a:latin typeface="AMX" pitchFamily="2" charset="77"/>
              </a:rPr>
              <a:t>Clicar</a:t>
            </a:r>
            <a:r>
              <a:rPr lang="en-US" sz="1600" dirty="0">
                <a:solidFill>
                  <a:schemeClr val="tx1"/>
                </a:solidFill>
                <a:latin typeface="AMX" pitchFamily="2" charset="77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MX" pitchFamily="2" charset="77"/>
              </a:rPr>
              <a:t>em</a:t>
            </a:r>
            <a:r>
              <a:rPr lang="en-US" sz="1600" dirty="0">
                <a:solidFill>
                  <a:schemeClr val="tx1"/>
                </a:solidFill>
                <a:latin typeface="AMX" pitchFamily="2" charset="77"/>
              </a:rPr>
              <a:t> “</a:t>
            </a:r>
            <a:r>
              <a:rPr lang="en-US" sz="1600" dirty="0" err="1">
                <a:solidFill>
                  <a:schemeClr val="tx1"/>
                </a:solidFill>
                <a:latin typeface="AMX" pitchFamily="2" charset="77"/>
              </a:rPr>
              <a:t>Entrar</a:t>
            </a:r>
            <a:r>
              <a:rPr lang="en-US" sz="1600" dirty="0">
                <a:solidFill>
                  <a:schemeClr val="tx1"/>
                </a:solidFill>
                <a:latin typeface="AMX" pitchFamily="2" charset="77"/>
              </a:rPr>
              <a:t> com Minha Claro”</a:t>
            </a:r>
          </a:p>
        </p:txBody>
      </p:sp>
      <p:sp>
        <p:nvSpPr>
          <p:cNvPr id="10" name="Google Shape;444;p91">
            <a:extLst>
              <a:ext uri="{FF2B5EF4-FFF2-40B4-BE49-F238E27FC236}">
                <a16:creationId xmlns:a16="http://schemas.microsoft.com/office/drawing/2014/main" id="{5370B928-9059-4A6F-263F-FC6E532BD6BA}"/>
              </a:ext>
            </a:extLst>
          </p:cNvPr>
          <p:cNvSpPr/>
          <p:nvPr/>
        </p:nvSpPr>
        <p:spPr>
          <a:xfrm>
            <a:off x="1888958" y="4560424"/>
            <a:ext cx="5963036" cy="474684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37681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89" grpId="0"/>
      <p:bldP spid="58" grpId="0" animBg="1"/>
      <p:bldP spid="9" grpId="0"/>
      <p:bldP spid="10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E0E480B2-8D0E-5934-0879-63B9095383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995520A3-4AA5-C555-D112-1A1B7D90ADD3}"/>
              </a:ext>
            </a:extLst>
          </p:cNvPr>
          <p:cNvPicPr/>
          <p:nvPr/>
        </p:nvPicPr>
        <p:blipFill>
          <a:blip r:embed="rId3"/>
          <a:srcRect l="8544" r="9948"/>
          <a:stretch>
            <a:fillRect/>
          </a:stretch>
        </p:blipFill>
        <p:spPr>
          <a:xfrm>
            <a:off x="4885371" y="1628667"/>
            <a:ext cx="6913848" cy="4775867"/>
          </a:xfrm>
          <a:custGeom>
            <a:avLst/>
            <a:gdLst>
              <a:gd name="csX0" fmla="*/ 68150 w 6913849"/>
              <a:gd name="csY0" fmla="*/ 0 h 4693685"/>
              <a:gd name="csX1" fmla="*/ 6845699 w 6913849"/>
              <a:gd name="csY1" fmla="*/ 0 h 4693685"/>
              <a:gd name="csX2" fmla="*/ 6867478 w 6913849"/>
              <a:gd name="csY2" fmla="*/ 14684 h 4693685"/>
              <a:gd name="csX3" fmla="*/ 6913849 w 6913849"/>
              <a:gd name="csY3" fmla="*/ 126633 h 4693685"/>
              <a:gd name="csX4" fmla="*/ 6913849 w 6913849"/>
              <a:gd name="csY4" fmla="*/ 4585860 h 4693685"/>
              <a:gd name="csX5" fmla="*/ 6901407 w 6913849"/>
              <a:gd name="csY5" fmla="*/ 4647486 h 4693685"/>
              <a:gd name="csX6" fmla="*/ 6870259 w 6913849"/>
              <a:gd name="csY6" fmla="*/ 4693685 h 4693685"/>
              <a:gd name="csX7" fmla="*/ 43590 w 6913849"/>
              <a:gd name="csY7" fmla="*/ 4693685 h 4693685"/>
              <a:gd name="csX8" fmla="*/ 12442 w 6913849"/>
              <a:gd name="csY8" fmla="*/ 4647486 h 4693685"/>
              <a:gd name="csX9" fmla="*/ 0 w 6913849"/>
              <a:gd name="csY9" fmla="*/ 4585860 h 4693685"/>
              <a:gd name="csX10" fmla="*/ 0 w 6913849"/>
              <a:gd name="csY10" fmla="*/ 126633 h 4693685"/>
              <a:gd name="csX11" fmla="*/ 46371 w 6913849"/>
              <a:gd name="csY11" fmla="*/ 14684 h 46936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6913849" h="4693685">
                <a:moveTo>
                  <a:pt x="68150" y="0"/>
                </a:moveTo>
                <a:lnTo>
                  <a:pt x="6845699" y="0"/>
                </a:lnTo>
                <a:lnTo>
                  <a:pt x="6867478" y="14684"/>
                </a:lnTo>
                <a:cubicBezTo>
                  <a:pt x="6896128" y="43334"/>
                  <a:pt x="6913849" y="82914"/>
                  <a:pt x="6913849" y="126633"/>
                </a:cubicBezTo>
                <a:lnTo>
                  <a:pt x="6913849" y="4585860"/>
                </a:lnTo>
                <a:cubicBezTo>
                  <a:pt x="6913849" y="4607720"/>
                  <a:pt x="6909419" y="4628545"/>
                  <a:pt x="6901407" y="4647486"/>
                </a:cubicBezTo>
                <a:lnTo>
                  <a:pt x="6870259" y="4693685"/>
                </a:lnTo>
                <a:lnTo>
                  <a:pt x="43590" y="4693685"/>
                </a:lnTo>
                <a:lnTo>
                  <a:pt x="12442" y="4647486"/>
                </a:lnTo>
                <a:cubicBezTo>
                  <a:pt x="4430" y="4628545"/>
                  <a:pt x="0" y="4607720"/>
                  <a:pt x="0" y="4585860"/>
                </a:cubicBezTo>
                <a:lnTo>
                  <a:pt x="0" y="126633"/>
                </a:lnTo>
                <a:cubicBezTo>
                  <a:pt x="0" y="82914"/>
                  <a:pt x="17721" y="43334"/>
                  <a:pt x="46371" y="14684"/>
                </a:cubicBezTo>
                <a:close/>
              </a:path>
            </a:pathLst>
          </a:custGeom>
          <a:ln>
            <a:noFill/>
          </a:ln>
          <a:effectLst>
            <a:outerShdw blurRad="50800" dist="50800" dir="2350332" algn="ctr" rotWithShape="0">
              <a:srgbClr val="000000">
                <a:alpha val="28000"/>
              </a:srgbClr>
            </a:outerShdw>
          </a:effectLst>
        </p:spPr>
      </p:pic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941C287B-B4EA-CB3F-3B29-8C3768D15E50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Efetuar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Login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7" name="Google Shape;444;p91">
            <a:extLst>
              <a:ext uri="{FF2B5EF4-FFF2-40B4-BE49-F238E27FC236}">
                <a16:creationId xmlns:a16="http://schemas.microsoft.com/office/drawing/2014/main" id="{3C0BB2CB-9CF7-8A3E-546E-F30831DD17E6}"/>
              </a:ext>
            </a:extLst>
          </p:cNvPr>
          <p:cNvSpPr/>
          <p:nvPr/>
        </p:nvSpPr>
        <p:spPr>
          <a:xfrm>
            <a:off x="1296366" y="3629933"/>
            <a:ext cx="6604284" cy="525380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BA34CEE9-FC33-6D7F-EF65-A5824BACD3FC}"/>
              </a:ext>
            </a:extLst>
          </p:cNvPr>
          <p:cNvSpPr txBox="1"/>
          <p:nvPr/>
        </p:nvSpPr>
        <p:spPr>
          <a:xfrm>
            <a:off x="1446837" y="3713137"/>
            <a:ext cx="4162937" cy="358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tx1"/>
                </a:solidFill>
                <a:latin typeface="AMX" pitchFamily="2" charset="0"/>
              </a:rPr>
              <a:t>Em </a:t>
            </a:r>
            <a:r>
              <a:rPr lang="en-US" sz="2000" dirty="0" err="1">
                <a:solidFill>
                  <a:schemeClr val="tx1"/>
                </a:solidFill>
                <a:latin typeface="AMX" pitchFamily="2" charset="0"/>
              </a:rPr>
              <a:t>seguida</a:t>
            </a:r>
            <a:r>
              <a:rPr lang="en-US" sz="2000" dirty="0">
                <a:solidFill>
                  <a:schemeClr val="tx1"/>
                </a:solidFill>
                <a:latin typeface="AMX" pitchFamily="2" charset="0"/>
              </a:rPr>
              <a:t>, </a:t>
            </a:r>
            <a:r>
              <a:rPr lang="en-US" sz="2000" dirty="0" err="1">
                <a:solidFill>
                  <a:schemeClr val="tx1"/>
                </a:solidFill>
                <a:latin typeface="AMX" pitchFamily="2" charset="0"/>
              </a:rPr>
              <a:t>selecionar</a:t>
            </a:r>
            <a:r>
              <a:rPr lang="en-US" sz="2000" dirty="0">
                <a:solidFill>
                  <a:schemeClr val="tx1"/>
                </a:solidFill>
                <a:latin typeface="AMX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AMX" pitchFamily="2" charset="0"/>
              </a:rPr>
              <a:t>seu</a:t>
            </a:r>
            <a:r>
              <a:rPr lang="en-US" sz="2000" dirty="0">
                <a:solidFill>
                  <a:schemeClr val="tx1"/>
                </a:solidFill>
                <a:latin typeface="AMX" pitchFamily="2" charset="0"/>
              </a:rPr>
              <a:t> CNPJ.</a:t>
            </a:r>
            <a:endParaRPr lang="en-US" sz="2000" dirty="0">
              <a:solidFill>
                <a:schemeClr val="tx1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54591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89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D528DF30-0BE0-308E-0CD1-BAE7EF1289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6D0B8DB7-24C0-A4F3-BC01-26905AFDBCB6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Efetuar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Login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A92DE82A-2372-20F0-C4D1-D5278176B414}"/>
              </a:ext>
            </a:extLst>
          </p:cNvPr>
          <p:cNvSpPr txBox="1"/>
          <p:nvPr/>
        </p:nvSpPr>
        <p:spPr>
          <a:xfrm>
            <a:off x="517326" y="3006601"/>
            <a:ext cx="4580453" cy="7898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Adicionar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as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informações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do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endereço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e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nome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para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cobrança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.</a:t>
            </a:r>
          </a:p>
        </p:txBody>
      </p:sp>
      <p:sp>
        <p:nvSpPr>
          <p:cNvPr id="15" name="Google Shape;489;p94">
            <a:extLst>
              <a:ext uri="{FF2B5EF4-FFF2-40B4-BE49-F238E27FC236}">
                <a16:creationId xmlns:a16="http://schemas.microsoft.com/office/drawing/2014/main" id="{B35E77E2-87D2-E192-361C-20B0421FD6CD}"/>
              </a:ext>
            </a:extLst>
          </p:cNvPr>
          <p:cNvSpPr txBox="1"/>
          <p:nvPr/>
        </p:nvSpPr>
        <p:spPr>
          <a:xfrm>
            <a:off x="1894711" y="5282013"/>
            <a:ext cx="4580453" cy="3281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1800" dirty="0" err="1">
                <a:solidFill>
                  <a:schemeClr val="tx1"/>
                </a:solidFill>
                <a:latin typeface="AMX" pitchFamily="2" charset="0"/>
              </a:rPr>
              <a:t>Clicar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</a:rPr>
              <a:t> </a:t>
            </a:r>
            <a:r>
              <a:rPr lang="en-US" sz="1800" dirty="0" err="1">
                <a:solidFill>
                  <a:schemeClr val="tx1"/>
                </a:solidFill>
                <a:latin typeface="AMX" pitchFamily="2" charset="0"/>
              </a:rPr>
              <a:t>em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</a:rPr>
              <a:t> “</a:t>
            </a:r>
            <a:r>
              <a:rPr lang="en-US" sz="1800" dirty="0" err="1">
                <a:solidFill>
                  <a:schemeClr val="tx1"/>
                </a:solidFill>
                <a:latin typeface="AMX" pitchFamily="2" charset="77"/>
              </a:rPr>
              <a:t>Finalizar</a:t>
            </a:r>
            <a:r>
              <a:rPr lang="en-US" sz="1800" dirty="0">
                <a:solidFill>
                  <a:schemeClr val="tx1"/>
                </a:solidFill>
                <a:latin typeface="AMX" pitchFamily="2" charset="77"/>
              </a:rPr>
              <a:t> </a:t>
            </a:r>
            <a:r>
              <a:rPr lang="en-US" sz="1800" dirty="0" err="1">
                <a:solidFill>
                  <a:schemeClr val="tx1"/>
                </a:solidFill>
                <a:latin typeface="AMX" pitchFamily="2" charset="77"/>
              </a:rPr>
              <a:t>Cadastro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</a:rPr>
              <a:t>”.</a:t>
            </a:r>
            <a:endParaRPr lang="en-US" sz="1800" dirty="0">
              <a:solidFill>
                <a:schemeClr val="tx1"/>
              </a:solidFill>
              <a:latin typeface="AMX" pitchFamily="2" charset="77"/>
            </a:endParaRPr>
          </a:p>
        </p:txBody>
      </p: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A9152FF6-6499-D187-FFED-A2733E631ACC}"/>
              </a:ext>
            </a:extLst>
          </p:cNvPr>
          <p:cNvGrpSpPr/>
          <p:nvPr/>
        </p:nvGrpSpPr>
        <p:grpSpPr>
          <a:xfrm>
            <a:off x="4885370" y="1617094"/>
            <a:ext cx="6913849" cy="4775867"/>
            <a:chOff x="4885370" y="1339416"/>
            <a:chExt cx="6913849" cy="4775867"/>
          </a:xfrm>
        </p:grpSpPr>
        <p:pic>
          <p:nvPicPr>
            <p:cNvPr id="17" name="Imagem 16">
              <a:extLst>
                <a:ext uri="{FF2B5EF4-FFF2-40B4-BE49-F238E27FC236}">
                  <a16:creationId xmlns:a16="http://schemas.microsoft.com/office/drawing/2014/main" id="{6407485D-8C5C-35FE-7C30-2E90F70C09FE}"/>
                </a:ext>
              </a:extLst>
            </p:cNvPr>
            <p:cNvPicPr/>
            <p:nvPr/>
          </p:nvPicPr>
          <p:blipFill>
            <a:blip r:embed="rId3"/>
            <a:srcRect l="9465" t="1224" r="10006" b="961"/>
            <a:stretch>
              <a:fillRect/>
            </a:stretch>
          </p:blipFill>
          <p:spPr>
            <a:xfrm>
              <a:off x="4885370" y="1339416"/>
              <a:ext cx="6913849" cy="4775867"/>
            </a:xfrm>
            <a:custGeom>
              <a:avLst/>
              <a:gdLst>
                <a:gd name="csX0" fmla="*/ 158320 w 6913849"/>
                <a:gd name="csY0" fmla="*/ 0 h 4775867"/>
                <a:gd name="csX1" fmla="*/ 6755529 w 6913849"/>
                <a:gd name="csY1" fmla="*/ 0 h 4775867"/>
                <a:gd name="csX2" fmla="*/ 6913849 w 6913849"/>
                <a:gd name="csY2" fmla="*/ 158320 h 4775867"/>
                <a:gd name="csX3" fmla="*/ 6913849 w 6913849"/>
                <a:gd name="csY3" fmla="*/ 4617547 h 4775867"/>
                <a:gd name="csX4" fmla="*/ 6755529 w 6913849"/>
                <a:gd name="csY4" fmla="*/ 4775867 h 4775867"/>
                <a:gd name="csX5" fmla="*/ 158320 w 6913849"/>
                <a:gd name="csY5" fmla="*/ 4775867 h 4775867"/>
                <a:gd name="csX6" fmla="*/ 0 w 6913849"/>
                <a:gd name="csY6" fmla="*/ 4617547 h 4775867"/>
                <a:gd name="csX7" fmla="*/ 0 w 6913849"/>
                <a:gd name="csY7" fmla="*/ 158320 h 4775867"/>
                <a:gd name="csX8" fmla="*/ 158320 w 6913849"/>
                <a:gd name="csY8" fmla="*/ 0 h 477586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6913849" h="4775867">
                  <a:moveTo>
                    <a:pt x="158320" y="0"/>
                  </a:moveTo>
                  <a:lnTo>
                    <a:pt x="6755529" y="0"/>
                  </a:lnTo>
                  <a:cubicBezTo>
                    <a:pt x="6842967" y="0"/>
                    <a:pt x="6913849" y="70882"/>
                    <a:pt x="6913849" y="158320"/>
                  </a:cubicBezTo>
                  <a:lnTo>
                    <a:pt x="6913849" y="4617547"/>
                  </a:lnTo>
                  <a:cubicBezTo>
                    <a:pt x="6913849" y="4704985"/>
                    <a:pt x="6842967" y="4775867"/>
                    <a:pt x="6755529" y="4775867"/>
                  </a:cubicBezTo>
                  <a:lnTo>
                    <a:pt x="158320" y="4775867"/>
                  </a:lnTo>
                  <a:cubicBezTo>
                    <a:pt x="70882" y="4775867"/>
                    <a:pt x="0" y="4704985"/>
                    <a:pt x="0" y="4617547"/>
                  </a:cubicBezTo>
                  <a:lnTo>
                    <a:pt x="0" y="158320"/>
                  </a:lnTo>
                  <a:cubicBezTo>
                    <a:pt x="0" y="70882"/>
                    <a:pt x="70882" y="0"/>
                    <a:pt x="158320" y="0"/>
                  </a:cubicBezTo>
                  <a:close/>
                </a:path>
              </a:pathLst>
            </a:custGeom>
            <a:ln>
              <a:noFill/>
            </a:ln>
            <a:effectLst>
              <a:outerShdw blurRad="50800" dist="50800" dir="2321999" algn="ctr" rotWithShape="0">
                <a:srgbClr val="000000">
                  <a:alpha val="27966"/>
                </a:srgbClr>
              </a:outerShdw>
            </a:effectLst>
          </p:spPr>
        </p:pic>
        <p:pic>
          <p:nvPicPr>
            <p:cNvPr id="18" name="Picture 185">
              <a:extLst>
                <a:ext uri="{FF2B5EF4-FFF2-40B4-BE49-F238E27FC236}">
                  <a16:creationId xmlns:a16="http://schemas.microsoft.com/office/drawing/2014/main" id="{6D448EE1-7305-52EE-33FD-7E604A0EE6EA}"/>
                </a:ext>
              </a:extLst>
            </p:cNvPr>
            <p:cNvPicPr/>
            <p:nvPr/>
          </p:nvPicPr>
          <p:blipFill>
            <a:blip r:embed="rId4"/>
            <a:srcRect l="13302" t="8834" r="51287" b="16509"/>
            <a:stretch>
              <a:fillRect/>
            </a:stretch>
          </p:blipFill>
          <p:spPr>
            <a:xfrm>
              <a:off x="5097780" y="1810313"/>
              <a:ext cx="3108960" cy="3708271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13" name="Google Shape;444;p91">
            <a:extLst>
              <a:ext uri="{FF2B5EF4-FFF2-40B4-BE49-F238E27FC236}">
                <a16:creationId xmlns:a16="http://schemas.microsoft.com/office/drawing/2014/main" id="{03E8F4E8-1AA6-4D7A-B73B-2E072C0C4364}"/>
              </a:ext>
            </a:extLst>
          </p:cNvPr>
          <p:cNvSpPr/>
          <p:nvPr/>
        </p:nvSpPr>
        <p:spPr>
          <a:xfrm>
            <a:off x="1736203" y="5232201"/>
            <a:ext cx="6088282" cy="427818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91076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9" grpId="0"/>
      <p:bldP spid="15" grpId="0"/>
      <p:bldP spid="13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C7A2F67A-F660-EC50-50B1-11D7A316A9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2A17BCF7-A95B-5B9D-BA32-0391BBB691FF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altLang="pt-BR" sz="3200" noProof="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Produtos</a:t>
            </a:r>
            <a:r>
              <a:rPr lang="en-US" altLang="pt-BR" sz="3200" noProof="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do HUB de </a:t>
            </a:r>
            <a:r>
              <a:rPr lang="en-US" altLang="pt-BR" sz="3200" noProof="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Soluções</a:t>
            </a:r>
            <a:r>
              <a:rPr lang="en-US" altLang="pt-BR" sz="3200" noProof="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03F8BFCF-14FA-B490-4577-341D8AD0D430}"/>
              </a:ext>
            </a:extLst>
          </p:cNvPr>
          <p:cNvSpPr txBox="1"/>
          <p:nvPr/>
        </p:nvSpPr>
        <p:spPr>
          <a:xfrm>
            <a:off x="517327" y="2963088"/>
            <a:ext cx="3916888" cy="1528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Após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finalizar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, o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cliente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é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direcionado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à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página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inicial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do HUB de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soluções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, para        o </a:t>
            </a:r>
            <a:r>
              <a:rPr lang="pt-PT" sz="2400" noProof="1">
                <a:solidFill>
                  <a:srgbClr val="221C35"/>
                </a:solidFill>
                <a:latin typeface="AMX" pitchFamily="2" charset="0"/>
              </a:rPr>
              <a:t>início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da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compra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.</a:t>
            </a:r>
            <a:endParaRPr lang="en-US" sz="2400" dirty="0">
              <a:solidFill>
                <a:srgbClr val="221C35"/>
              </a:solidFill>
              <a:latin typeface="AMX" pitchFamily="2" charset="77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27EB5D80-AC4C-DD13-AD7D-E1A6C78D62EF}"/>
              </a:ext>
            </a:extLst>
          </p:cNvPr>
          <p:cNvPicPr/>
          <p:nvPr/>
        </p:nvPicPr>
        <p:blipFill>
          <a:blip r:embed="rId3"/>
          <a:srcRect l="564" t="706" r="563" b="706"/>
          <a:stretch>
            <a:fillRect/>
          </a:stretch>
        </p:blipFill>
        <p:spPr>
          <a:xfrm>
            <a:off x="4824787" y="1704649"/>
            <a:ext cx="6913849" cy="4775867"/>
          </a:xfrm>
          <a:custGeom>
            <a:avLst/>
            <a:gdLst>
              <a:gd name="csX0" fmla="*/ 158320 w 6913849"/>
              <a:gd name="csY0" fmla="*/ 0 h 4775867"/>
              <a:gd name="csX1" fmla="*/ 6755529 w 6913849"/>
              <a:gd name="csY1" fmla="*/ 0 h 4775867"/>
              <a:gd name="csX2" fmla="*/ 6913849 w 6913849"/>
              <a:gd name="csY2" fmla="*/ 158320 h 4775867"/>
              <a:gd name="csX3" fmla="*/ 6913849 w 6913849"/>
              <a:gd name="csY3" fmla="*/ 4617547 h 4775867"/>
              <a:gd name="csX4" fmla="*/ 6755529 w 6913849"/>
              <a:gd name="csY4" fmla="*/ 4775867 h 4775867"/>
              <a:gd name="csX5" fmla="*/ 158320 w 6913849"/>
              <a:gd name="csY5" fmla="*/ 4775867 h 4775867"/>
              <a:gd name="csX6" fmla="*/ 0 w 6913849"/>
              <a:gd name="csY6" fmla="*/ 4617547 h 4775867"/>
              <a:gd name="csX7" fmla="*/ 0 w 6913849"/>
              <a:gd name="csY7" fmla="*/ 158320 h 4775867"/>
              <a:gd name="csX8" fmla="*/ 158320 w 6913849"/>
              <a:gd name="csY8" fmla="*/ 0 h 477586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913849" h="4775867">
                <a:moveTo>
                  <a:pt x="158320" y="0"/>
                </a:moveTo>
                <a:lnTo>
                  <a:pt x="6755529" y="0"/>
                </a:lnTo>
                <a:cubicBezTo>
                  <a:pt x="6842967" y="0"/>
                  <a:pt x="6913849" y="70882"/>
                  <a:pt x="6913849" y="158320"/>
                </a:cubicBezTo>
                <a:lnTo>
                  <a:pt x="6913849" y="4617547"/>
                </a:lnTo>
                <a:cubicBezTo>
                  <a:pt x="6913849" y="4704985"/>
                  <a:pt x="6842967" y="4775867"/>
                  <a:pt x="6755529" y="4775867"/>
                </a:cubicBezTo>
                <a:lnTo>
                  <a:pt x="158320" y="4775867"/>
                </a:lnTo>
                <a:cubicBezTo>
                  <a:pt x="70882" y="4775867"/>
                  <a:pt x="0" y="4704985"/>
                  <a:pt x="0" y="4617547"/>
                </a:cubicBezTo>
                <a:lnTo>
                  <a:pt x="0" y="158320"/>
                </a:lnTo>
                <a:cubicBezTo>
                  <a:pt x="0" y="70882"/>
                  <a:pt x="70882" y="0"/>
                  <a:pt x="158320" y="0"/>
                </a:cubicBezTo>
                <a:close/>
              </a:path>
            </a:pathLst>
          </a:custGeom>
          <a:ln>
            <a:noFill/>
          </a:ln>
          <a:effectLst>
            <a:outerShdw blurRad="50800" dist="50800" dir="2340000" algn="ctr" rotWithShape="0">
              <a:srgbClr val="000000">
                <a:alpha val="2793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6231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89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151456B6-43D0-CA15-54CE-4D3FD5AC35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B85B40B4-16BC-9587-5A2E-11F98B1A0ED3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altLang="pt-BR" sz="3200" noProof="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Contratação</a:t>
            </a:r>
            <a:r>
              <a:rPr lang="en-US" altLang="pt-BR" sz="3200" noProof="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de </a:t>
            </a:r>
            <a:r>
              <a:rPr lang="en-US" altLang="pt-BR" sz="3200" noProof="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Gestão</a:t>
            </a:r>
            <a:r>
              <a:rPr lang="en-US" altLang="pt-BR" sz="3200" noProof="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de </a:t>
            </a:r>
            <a:r>
              <a:rPr lang="en-US" altLang="pt-BR" sz="3200" noProof="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Negócio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s</a:t>
            </a:r>
            <a:r>
              <a:rPr lang="en-US" altLang="pt-BR" sz="3200" noProof="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C75BA7C7-7B5D-A847-B9A9-B970E1308F09}"/>
              </a:ext>
            </a:extLst>
          </p:cNvPr>
          <p:cNvSpPr txBox="1"/>
          <p:nvPr/>
        </p:nvSpPr>
        <p:spPr>
          <a:xfrm>
            <a:off x="517326" y="2963088"/>
            <a:ext cx="4129829" cy="1528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Ao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acessar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a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página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principal do Hub e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chegar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até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a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parte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dos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serviços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, o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cliente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seleciona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o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produto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que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deseja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adquirir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.</a:t>
            </a:r>
            <a:endParaRPr lang="en-US" sz="2400" dirty="0">
              <a:solidFill>
                <a:srgbClr val="221C35"/>
              </a:solidFill>
              <a:latin typeface="AMX" pitchFamily="2" charset="77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27D58D0A-ADDF-F4E9-E3A0-D5FFF883F7B9}"/>
              </a:ext>
            </a:extLst>
          </p:cNvPr>
          <p:cNvPicPr/>
          <p:nvPr/>
        </p:nvPicPr>
        <p:blipFill>
          <a:blip r:embed="rId3"/>
          <a:srcRect r="59"/>
          <a:stretch>
            <a:fillRect/>
          </a:stretch>
        </p:blipFill>
        <p:spPr>
          <a:xfrm>
            <a:off x="4901319" y="1662377"/>
            <a:ext cx="6913849" cy="4775867"/>
          </a:xfrm>
          <a:custGeom>
            <a:avLst/>
            <a:gdLst>
              <a:gd name="csX0" fmla="*/ 158320 w 6913849"/>
              <a:gd name="csY0" fmla="*/ 0 h 4775867"/>
              <a:gd name="csX1" fmla="*/ 6755529 w 6913849"/>
              <a:gd name="csY1" fmla="*/ 0 h 4775867"/>
              <a:gd name="csX2" fmla="*/ 6913849 w 6913849"/>
              <a:gd name="csY2" fmla="*/ 158320 h 4775867"/>
              <a:gd name="csX3" fmla="*/ 6913849 w 6913849"/>
              <a:gd name="csY3" fmla="*/ 4617547 h 4775867"/>
              <a:gd name="csX4" fmla="*/ 6755529 w 6913849"/>
              <a:gd name="csY4" fmla="*/ 4775867 h 4775867"/>
              <a:gd name="csX5" fmla="*/ 158320 w 6913849"/>
              <a:gd name="csY5" fmla="*/ 4775867 h 4775867"/>
              <a:gd name="csX6" fmla="*/ 0 w 6913849"/>
              <a:gd name="csY6" fmla="*/ 4617547 h 4775867"/>
              <a:gd name="csX7" fmla="*/ 0 w 6913849"/>
              <a:gd name="csY7" fmla="*/ 158320 h 4775867"/>
              <a:gd name="csX8" fmla="*/ 158320 w 6913849"/>
              <a:gd name="csY8" fmla="*/ 0 h 477586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913849" h="4775867">
                <a:moveTo>
                  <a:pt x="158320" y="0"/>
                </a:moveTo>
                <a:lnTo>
                  <a:pt x="6755529" y="0"/>
                </a:lnTo>
                <a:cubicBezTo>
                  <a:pt x="6842967" y="0"/>
                  <a:pt x="6913849" y="70882"/>
                  <a:pt x="6913849" y="158320"/>
                </a:cubicBezTo>
                <a:lnTo>
                  <a:pt x="6913849" y="4617547"/>
                </a:lnTo>
                <a:cubicBezTo>
                  <a:pt x="6913849" y="4704985"/>
                  <a:pt x="6842967" y="4775867"/>
                  <a:pt x="6755529" y="4775867"/>
                </a:cubicBezTo>
                <a:lnTo>
                  <a:pt x="158320" y="4775867"/>
                </a:lnTo>
                <a:cubicBezTo>
                  <a:pt x="70882" y="4775867"/>
                  <a:pt x="0" y="4704985"/>
                  <a:pt x="0" y="4617547"/>
                </a:cubicBezTo>
                <a:lnTo>
                  <a:pt x="0" y="158320"/>
                </a:lnTo>
                <a:cubicBezTo>
                  <a:pt x="0" y="70882"/>
                  <a:pt x="70882" y="0"/>
                  <a:pt x="158320" y="0"/>
                </a:cubicBezTo>
                <a:close/>
              </a:path>
            </a:pathLst>
          </a:custGeom>
          <a:ln>
            <a:noFill/>
          </a:ln>
          <a:effectLst>
            <a:outerShdw blurRad="50800" dist="50800" dir="2400000" algn="ctr" rotWithShape="0">
              <a:srgbClr val="000000">
                <a:alpha val="28057"/>
              </a:srgbClr>
            </a:outerShdw>
          </a:effectLst>
        </p:spPr>
      </p:pic>
      <p:sp>
        <p:nvSpPr>
          <p:cNvPr id="9" name="Google Shape;444;p91">
            <a:extLst>
              <a:ext uri="{FF2B5EF4-FFF2-40B4-BE49-F238E27FC236}">
                <a16:creationId xmlns:a16="http://schemas.microsoft.com/office/drawing/2014/main" id="{9A850DC7-C8EC-1DF0-01A7-658E258800C9}"/>
              </a:ext>
            </a:extLst>
          </p:cNvPr>
          <p:cNvSpPr/>
          <p:nvPr/>
        </p:nvSpPr>
        <p:spPr>
          <a:xfrm>
            <a:off x="5045343" y="3376449"/>
            <a:ext cx="6605520" cy="3061795"/>
          </a:xfrm>
          <a:prstGeom prst="roundRect">
            <a:avLst>
              <a:gd name="adj" fmla="val 9169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85813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89" grpId="0"/>
      <p:bldP spid="9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2C5DBC06-ADE6-9EBA-8655-8852B638D5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506FE7F1-1289-C014-0210-875ED5A1156D}"/>
              </a:ext>
            </a:extLst>
          </p:cNvPr>
          <p:cNvPicPr/>
          <p:nvPr/>
        </p:nvPicPr>
        <p:blipFill>
          <a:blip r:embed="rId3"/>
          <a:srcRect l="181" t="998" b="40"/>
          <a:stretch>
            <a:fillRect/>
          </a:stretch>
        </p:blipFill>
        <p:spPr>
          <a:xfrm>
            <a:off x="2557660" y="1662377"/>
            <a:ext cx="7052868" cy="4789032"/>
          </a:xfrm>
          <a:custGeom>
            <a:avLst/>
            <a:gdLst>
              <a:gd name="csX0" fmla="*/ 158320 w 6913849"/>
              <a:gd name="csY0" fmla="*/ 0 h 4775867"/>
              <a:gd name="csX1" fmla="*/ 6755529 w 6913849"/>
              <a:gd name="csY1" fmla="*/ 0 h 4775867"/>
              <a:gd name="csX2" fmla="*/ 6913849 w 6913849"/>
              <a:gd name="csY2" fmla="*/ 158320 h 4775867"/>
              <a:gd name="csX3" fmla="*/ 6913849 w 6913849"/>
              <a:gd name="csY3" fmla="*/ 4617547 h 4775867"/>
              <a:gd name="csX4" fmla="*/ 6755529 w 6913849"/>
              <a:gd name="csY4" fmla="*/ 4775867 h 4775867"/>
              <a:gd name="csX5" fmla="*/ 158320 w 6913849"/>
              <a:gd name="csY5" fmla="*/ 4775867 h 4775867"/>
              <a:gd name="csX6" fmla="*/ 0 w 6913849"/>
              <a:gd name="csY6" fmla="*/ 4617547 h 4775867"/>
              <a:gd name="csX7" fmla="*/ 0 w 6913849"/>
              <a:gd name="csY7" fmla="*/ 158320 h 4775867"/>
              <a:gd name="csX8" fmla="*/ 158320 w 6913849"/>
              <a:gd name="csY8" fmla="*/ 0 h 477586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913849" h="4775867">
                <a:moveTo>
                  <a:pt x="158320" y="0"/>
                </a:moveTo>
                <a:lnTo>
                  <a:pt x="6755529" y="0"/>
                </a:lnTo>
                <a:cubicBezTo>
                  <a:pt x="6842967" y="0"/>
                  <a:pt x="6913849" y="70882"/>
                  <a:pt x="6913849" y="158320"/>
                </a:cubicBezTo>
                <a:lnTo>
                  <a:pt x="6913849" y="4617547"/>
                </a:lnTo>
                <a:cubicBezTo>
                  <a:pt x="6913849" y="4704985"/>
                  <a:pt x="6842967" y="4775867"/>
                  <a:pt x="6755529" y="4775867"/>
                </a:cubicBezTo>
                <a:lnTo>
                  <a:pt x="158320" y="4775867"/>
                </a:lnTo>
                <a:cubicBezTo>
                  <a:pt x="70882" y="4775867"/>
                  <a:pt x="0" y="4704985"/>
                  <a:pt x="0" y="4617547"/>
                </a:cubicBezTo>
                <a:lnTo>
                  <a:pt x="0" y="158320"/>
                </a:lnTo>
                <a:cubicBezTo>
                  <a:pt x="0" y="70882"/>
                  <a:pt x="70882" y="0"/>
                  <a:pt x="158320" y="0"/>
                </a:cubicBezTo>
                <a:close/>
              </a:path>
            </a:pathLst>
          </a:custGeom>
          <a:ln>
            <a:noFill/>
          </a:ln>
          <a:effectLst>
            <a:outerShdw blurRad="50800" dist="50800" dir="2400000" algn="ctr" rotWithShape="0">
              <a:srgbClr val="000000">
                <a:alpha val="27830"/>
              </a:srgbClr>
            </a:outerShdw>
          </a:effectLst>
        </p:spPr>
      </p:pic>
      <p:sp>
        <p:nvSpPr>
          <p:cNvPr id="10" name="Retângulo com Canto Arredondado do Mesmo Lado 9">
            <a:extLst>
              <a:ext uri="{FF2B5EF4-FFF2-40B4-BE49-F238E27FC236}">
                <a16:creationId xmlns:a16="http://schemas.microsoft.com/office/drawing/2014/main" id="{D8279D24-5347-4807-77A7-EEBE31B765C3}"/>
              </a:ext>
            </a:extLst>
          </p:cNvPr>
          <p:cNvSpPr/>
          <p:nvPr/>
        </p:nvSpPr>
        <p:spPr>
          <a:xfrm rot="16200000">
            <a:off x="1191400" y="2864269"/>
            <a:ext cx="553456" cy="2505965"/>
          </a:xfrm>
          <a:prstGeom prst="round2SameRect">
            <a:avLst/>
          </a:prstGeom>
          <a:solidFill>
            <a:schemeClr val="bg1"/>
          </a:solidFill>
          <a:ln>
            <a:solidFill>
              <a:srgbClr val="97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C6C38160-48C9-6284-BDCD-CEC979DD5D53}"/>
              </a:ext>
            </a:extLst>
          </p:cNvPr>
          <p:cNvSpPr txBox="1"/>
          <p:nvPr/>
        </p:nvSpPr>
        <p:spPr>
          <a:xfrm>
            <a:off x="420883" y="3937765"/>
            <a:ext cx="4129829" cy="358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2000" dirty="0" err="1">
                <a:solidFill>
                  <a:schemeClr val="tx1"/>
                </a:solidFill>
                <a:latin typeface="AMX" pitchFamily="2" charset="0"/>
              </a:rPr>
              <a:t>Selecionar</a:t>
            </a:r>
            <a:r>
              <a:rPr lang="en-US" sz="2000" dirty="0">
                <a:solidFill>
                  <a:schemeClr val="tx1"/>
                </a:solidFill>
                <a:latin typeface="AMX" pitchFamily="2" charset="0"/>
              </a:rPr>
              <a:t> o plano.</a:t>
            </a:r>
            <a:endParaRPr lang="en-US" sz="2000" dirty="0">
              <a:solidFill>
                <a:schemeClr val="tx1"/>
              </a:solidFill>
              <a:latin typeface="AMX" pitchFamily="2" charset="77"/>
            </a:endParaRP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F073E145-486D-D777-D201-2DF094785701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altLang="pt-BR" sz="3200" noProof="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Seleção</a:t>
            </a:r>
            <a:r>
              <a:rPr lang="en-US" altLang="pt-BR" sz="3200" noProof="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de Plano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9" name="Google Shape;444;p91">
            <a:extLst>
              <a:ext uri="{FF2B5EF4-FFF2-40B4-BE49-F238E27FC236}">
                <a16:creationId xmlns:a16="http://schemas.microsoft.com/office/drawing/2014/main" id="{B8026BE6-6DBD-E58C-9F9B-5E88237B152A}"/>
              </a:ext>
            </a:extLst>
          </p:cNvPr>
          <p:cNvSpPr/>
          <p:nvPr/>
        </p:nvSpPr>
        <p:spPr>
          <a:xfrm>
            <a:off x="2721108" y="3289610"/>
            <a:ext cx="5274316" cy="3161799"/>
          </a:xfrm>
          <a:prstGeom prst="roundRect">
            <a:avLst>
              <a:gd name="adj" fmla="val 8021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49644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489" grpId="0"/>
      <p:bldP spid="8" grpId="0" animBg="1"/>
      <p:bldP spid="9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F8BBC794-C852-9F37-C733-2A958BC085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1238E4B0-50C4-3856-E3BA-F6F6A6735705}"/>
              </a:ext>
            </a:extLst>
          </p:cNvPr>
          <p:cNvGrpSpPr/>
          <p:nvPr/>
        </p:nvGrpSpPr>
        <p:grpSpPr>
          <a:xfrm>
            <a:off x="2575084" y="1666931"/>
            <a:ext cx="7018020" cy="4847826"/>
            <a:chOff x="4700903" y="1524846"/>
            <a:chExt cx="6913849" cy="4775867"/>
          </a:xfrm>
        </p:grpSpPr>
        <p:pic>
          <p:nvPicPr>
            <p:cNvPr id="3" name="Imagem 2">
              <a:extLst>
                <a:ext uri="{FF2B5EF4-FFF2-40B4-BE49-F238E27FC236}">
                  <a16:creationId xmlns:a16="http://schemas.microsoft.com/office/drawing/2014/main" id="{4E036FE8-DF2A-CCC2-F2F9-E0EA85E831E4}"/>
                </a:ext>
              </a:extLst>
            </p:cNvPr>
            <p:cNvPicPr/>
            <p:nvPr/>
          </p:nvPicPr>
          <p:blipFill>
            <a:blip r:embed="rId3"/>
            <a:srcRect l="181" t="998" b="40"/>
            <a:stretch>
              <a:fillRect/>
            </a:stretch>
          </p:blipFill>
          <p:spPr>
            <a:xfrm>
              <a:off x="4700903" y="1524846"/>
              <a:ext cx="6913849" cy="4775867"/>
            </a:xfrm>
            <a:custGeom>
              <a:avLst/>
              <a:gdLst>
                <a:gd name="csX0" fmla="*/ 158320 w 6913849"/>
                <a:gd name="csY0" fmla="*/ 0 h 4775867"/>
                <a:gd name="csX1" fmla="*/ 6755529 w 6913849"/>
                <a:gd name="csY1" fmla="*/ 0 h 4775867"/>
                <a:gd name="csX2" fmla="*/ 6913849 w 6913849"/>
                <a:gd name="csY2" fmla="*/ 158320 h 4775867"/>
                <a:gd name="csX3" fmla="*/ 6913849 w 6913849"/>
                <a:gd name="csY3" fmla="*/ 4617547 h 4775867"/>
                <a:gd name="csX4" fmla="*/ 6755529 w 6913849"/>
                <a:gd name="csY4" fmla="*/ 4775867 h 4775867"/>
                <a:gd name="csX5" fmla="*/ 158320 w 6913849"/>
                <a:gd name="csY5" fmla="*/ 4775867 h 4775867"/>
                <a:gd name="csX6" fmla="*/ 0 w 6913849"/>
                <a:gd name="csY6" fmla="*/ 4617547 h 4775867"/>
                <a:gd name="csX7" fmla="*/ 0 w 6913849"/>
                <a:gd name="csY7" fmla="*/ 158320 h 4775867"/>
                <a:gd name="csX8" fmla="*/ 158320 w 6913849"/>
                <a:gd name="csY8" fmla="*/ 0 h 477586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6913849" h="4775867">
                  <a:moveTo>
                    <a:pt x="158320" y="0"/>
                  </a:moveTo>
                  <a:lnTo>
                    <a:pt x="6755529" y="0"/>
                  </a:lnTo>
                  <a:cubicBezTo>
                    <a:pt x="6842967" y="0"/>
                    <a:pt x="6913849" y="70882"/>
                    <a:pt x="6913849" y="158320"/>
                  </a:cubicBezTo>
                  <a:lnTo>
                    <a:pt x="6913849" y="4617547"/>
                  </a:lnTo>
                  <a:cubicBezTo>
                    <a:pt x="6913849" y="4704985"/>
                    <a:pt x="6842967" y="4775867"/>
                    <a:pt x="6755529" y="4775867"/>
                  </a:cubicBezTo>
                  <a:lnTo>
                    <a:pt x="158320" y="4775867"/>
                  </a:lnTo>
                  <a:cubicBezTo>
                    <a:pt x="70882" y="4775867"/>
                    <a:pt x="0" y="4704985"/>
                    <a:pt x="0" y="4617547"/>
                  </a:cubicBezTo>
                  <a:lnTo>
                    <a:pt x="0" y="158320"/>
                  </a:lnTo>
                  <a:cubicBezTo>
                    <a:pt x="0" y="70882"/>
                    <a:pt x="70882" y="0"/>
                    <a:pt x="158320" y="0"/>
                  </a:cubicBezTo>
                  <a:close/>
                </a:path>
              </a:pathLst>
            </a:custGeom>
            <a:ln>
              <a:noFill/>
            </a:ln>
            <a:effectLst>
              <a:outerShdw blurRad="50800" dist="50800" dir="2400000" algn="ctr" rotWithShape="0">
                <a:srgbClr val="000000">
                  <a:alpha val="28000"/>
                </a:srgbClr>
              </a:outerShdw>
            </a:effectLst>
          </p:spPr>
        </p:pic>
        <p:pic>
          <p:nvPicPr>
            <p:cNvPr id="4" name="Picture 275">
              <a:extLst>
                <a:ext uri="{FF2B5EF4-FFF2-40B4-BE49-F238E27FC236}">
                  <a16:creationId xmlns:a16="http://schemas.microsoft.com/office/drawing/2014/main" id="{FA4EF0D7-3264-7195-EA43-691A2234478C}"/>
                </a:ext>
              </a:extLst>
            </p:cNvPr>
            <p:cNvPicPr/>
            <p:nvPr/>
          </p:nvPicPr>
          <p:blipFill>
            <a:blip r:embed="rId4"/>
            <a:srcRect l="2322" t="35739" r="22813" b="3133"/>
            <a:stretch>
              <a:fillRect/>
            </a:stretch>
          </p:blipFill>
          <p:spPr>
            <a:xfrm>
              <a:off x="4799905" y="3155968"/>
              <a:ext cx="5285181" cy="2953888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67AF6847-6125-319A-97DA-ED3CADE97F7C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altLang="pt-BR" sz="3200" noProof="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Adicionar</a:t>
            </a:r>
            <a:r>
              <a:rPr lang="en-US" altLang="pt-BR" sz="3200" noProof="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en-US" altLang="pt-BR" sz="3200" noProof="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ao</a:t>
            </a:r>
            <a:r>
              <a:rPr lang="en-US" altLang="pt-BR" sz="3200" noProof="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en-US" altLang="pt-BR" sz="3200" noProof="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Carrinho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13" name="Google Shape;444;p91">
            <a:extLst>
              <a:ext uri="{FF2B5EF4-FFF2-40B4-BE49-F238E27FC236}">
                <a16:creationId xmlns:a16="http://schemas.microsoft.com/office/drawing/2014/main" id="{FA6DBE75-CD31-8B0B-6A57-271663E6F696}"/>
              </a:ext>
            </a:extLst>
          </p:cNvPr>
          <p:cNvSpPr/>
          <p:nvPr/>
        </p:nvSpPr>
        <p:spPr>
          <a:xfrm>
            <a:off x="6691650" y="5953091"/>
            <a:ext cx="4214243" cy="447092"/>
          </a:xfrm>
          <a:prstGeom prst="roundRect">
            <a:avLst>
              <a:gd name="adj" fmla="val 8021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14" name="Retângulo com Canto Arredondado do Mesmo Lado 13">
            <a:extLst>
              <a:ext uri="{FF2B5EF4-FFF2-40B4-BE49-F238E27FC236}">
                <a16:creationId xmlns:a16="http://schemas.microsoft.com/office/drawing/2014/main" id="{A7A769C7-4C00-9CB6-347F-BDF427924A90}"/>
              </a:ext>
            </a:extLst>
          </p:cNvPr>
          <p:cNvSpPr/>
          <p:nvPr/>
        </p:nvSpPr>
        <p:spPr>
          <a:xfrm rot="5400000">
            <a:off x="9351054" y="4852630"/>
            <a:ext cx="367700" cy="2644564"/>
          </a:xfrm>
          <a:prstGeom prst="round2Same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ECBA1B0C-A961-04BE-0120-348816A038B5}"/>
              </a:ext>
            </a:extLst>
          </p:cNvPr>
          <p:cNvSpPr txBox="1"/>
          <p:nvPr/>
        </p:nvSpPr>
        <p:spPr>
          <a:xfrm>
            <a:off x="8321593" y="6042084"/>
            <a:ext cx="4129829" cy="358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2000" dirty="0" err="1">
                <a:solidFill>
                  <a:schemeClr val="tx1"/>
                </a:solidFill>
                <a:latin typeface="AMX" pitchFamily="2" charset="0"/>
              </a:rPr>
              <a:t>Adicionar</a:t>
            </a:r>
            <a:r>
              <a:rPr lang="en-US" sz="2000" dirty="0">
                <a:solidFill>
                  <a:schemeClr val="tx1"/>
                </a:solidFill>
                <a:latin typeface="AMX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AMX" pitchFamily="2" charset="0"/>
              </a:rPr>
              <a:t>ao</a:t>
            </a:r>
            <a:r>
              <a:rPr lang="en-US" sz="2000" dirty="0">
                <a:solidFill>
                  <a:schemeClr val="tx1"/>
                </a:solidFill>
                <a:latin typeface="AMX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AMX" pitchFamily="2" charset="0"/>
              </a:rPr>
              <a:t>carrinho</a:t>
            </a:r>
            <a:r>
              <a:rPr lang="en-US" sz="2000" dirty="0">
                <a:solidFill>
                  <a:schemeClr val="tx1"/>
                </a:solidFill>
                <a:latin typeface="AMX" pitchFamily="2" charset="0"/>
              </a:rPr>
              <a:t>.</a:t>
            </a:r>
            <a:endParaRPr lang="en-US" sz="2000" dirty="0">
              <a:solidFill>
                <a:schemeClr val="tx1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487743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4" grpId="0" animBg="1"/>
      <p:bldP spid="489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0F867376-4761-2802-1240-20662FD93F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com Canto Arredondado do Mesmo Lado 2">
            <a:extLst>
              <a:ext uri="{FF2B5EF4-FFF2-40B4-BE49-F238E27FC236}">
                <a16:creationId xmlns:a16="http://schemas.microsoft.com/office/drawing/2014/main" id="{094E1402-3186-454F-28FC-2700BD6AFA5D}"/>
              </a:ext>
            </a:extLst>
          </p:cNvPr>
          <p:cNvSpPr/>
          <p:nvPr/>
        </p:nvSpPr>
        <p:spPr>
          <a:xfrm rot="5400000">
            <a:off x="10586978" y="5184059"/>
            <a:ext cx="457725" cy="2219963"/>
          </a:xfrm>
          <a:prstGeom prst="round2Same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B841AC05-5CE4-9CB2-6B65-EC7D80B8F097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2594367" y="1666931"/>
            <a:ext cx="6979453" cy="4855973"/>
          </a:xfrm>
          <a:custGeom>
            <a:avLst/>
            <a:gdLst>
              <a:gd name="csX0" fmla="*/ 158320 w 6913849"/>
              <a:gd name="csY0" fmla="*/ 0 h 4775867"/>
              <a:gd name="csX1" fmla="*/ 6755529 w 6913849"/>
              <a:gd name="csY1" fmla="*/ 0 h 4775867"/>
              <a:gd name="csX2" fmla="*/ 6913849 w 6913849"/>
              <a:gd name="csY2" fmla="*/ 158320 h 4775867"/>
              <a:gd name="csX3" fmla="*/ 6913849 w 6913849"/>
              <a:gd name="csY3" fmla="*/ 4617547 h 4775867"/>
              <a:gd name="csX4" fmla="*/ 6755529 w 6913849"/>
              <a:gd name="csY4" fmla="*/ 4775867 h 4775867"/>
              <a:gd name="csX5" fmla="*/ 158320 w 6913849"/>
              <a:gd name="csY5" fmla="*/ 4775867 h 4775867"/>
              <a:gd name="csX6" fmla="*/ 0 w 6913849"/>
              <a:gd name="csY6" fmla="*/ 4617547 h 4775867"/>
              <a:gd name="csX7" fmla="*/ 0 w 6913849"/>
              <a:gd name="csY7" fmla="*/ 158320 h 4775867"/>
              <a:gd name="csX8" fmla="*/ 158320 w 6913849"/>
              <a:gd name="csY8" fmla="*/ 0 h 477586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913849" h="4775867">
                <a:moveTo>
                  <a:pt x="158320" y="0"/>
                </a:moveTo>
                <a:lnTo>
                  <a:pt x="6755529" y="0"/>
                </a:lnTo>
                <a:cubicBezTo>
                  <a:pt x="6842967" y="0"/>
                  <a:pt x="6913849" y="70882"/>
                  <a:pt x="6913849" y="158320"/>
                </a:cubicBezTo>
                <a:lnTo>
                  <a:pt x="6913849" y="4617547"/>
                </a:lnTo>
                <a:cubicBezTo>
                  <a:pt x="6913849" y="4704985"/>
                  <a:pt x="6842967" y="4775867"/>
                  <a:pt x="6755529" y="4775867"/>
                </a:cubicBezTo>
                <a:lnTo>
                  <a:pt x="158320" y="4775867"/>
                </a:lnTo>
                <a:cubicBezTo>
                  <a:pt x="70882" y="4775867"/>
                  <a:pt x="0" y="4704985"/>
                  <a:pt x="0" y="4617547"/>
                </a:cubicBezTo>
                <a:lnTo>
                  <a:pt x="0" y="158320"/>
                </a:lnTo>
                <a:cubicBezTo>
                  <a:pt x="0" y="70882"/>
                  <a:pt x="70882" y="0"/>
                  <a:pt x="158320" y="0"/>
                </a:cubicBezTo>
                <a:close/>
              </a:path>
            </a:pathLst>
          </a:custGeom>
          <a:ln>
            <a:solidFill>
              <a:schemeClr val="tx1">
                <a:lumMod val="50000"/>
                <a:lumOff val="50000"/>
              </a:schemeClr>
            </a:solidFill>
          </a:ln>
          <a:effectLst>
            <a:outerShdw blurRad="50800" dist="50800" dir="2400000" algn="ctr" rotWithShape="0">
              <a:srgbClr val="000000">
                <a:alpha val="28464"/>
              </a:srgbClr>
            </a:outerShdw>
          </a:effectLst>
        </p:spPr>
      </p:pic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0B62C604-0676-96CB-21AE-BC5B59DB3C1F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altLang="pt-BR" sz="3200" noProof="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Finalizar</a:t>
            </a:r>
            <a:r>
              <a:rPr lang="en-US" altLang="pt-BR" sz="3200" noProof="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</a:t>
            </a:r>
            <a:r>
              <a:rPr lang="en-US" altLang="pt-BR" sz="3200" noProof="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Pedido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48" name="Google Shape;444;p91">
            <a:extLst>
              <a:ext uri="{FF2B5EF4-FFF2-40B4-BE49-F238E27FC236}">
                <a16:creationId xmlns:a16="http://schemas.microsoft.com/office/drawing/2014/main" id="{941DD19B-8428-5B40-A2C7-C72933764FBC}"/>
              </a:ext>
            </a:extLst>
          </p:cNvPr>
          <p:cNvSpPr/>
          <p:nvPr/>
        </p:nvSpPr>
        <p:spPr>
          <a:xfrm>
            <a:off x="7418864" y="6020311"/>
            <a:ext cx="4336134" cy="567152"/>
          </a:xfrm>
          <a:prstGeom prst="roundRect">
            <a:avLst>
              <a:gd name="adj" fmla="val 8021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D22E1832-01A9-76D5-9567-88DAB917C2D8}"/>
              </a:ext>
            </a:extLst>
          </p:cNvPr>
          <p:cNvSpPr txBox="1"/>
          <p:nvPr/>
        </p:nvSpPr>
        <p:spPr>
          <a:xfrm>
            <a:off x="9825108" y="6027696"/>
            <a:ext cx="1918873" cy="5744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1700" dirty="0" err="1">
                <a:solidFill>
                  <a:schemeClr val="tx1"/>
                </a:solidFill>
                <a:latin typeface="AMX" pitchFamily="2" charset="0"/>
              </a:rPr>
              <a:t>Selecionar</a:t>
            </a:r>
            <a:r>
              <a:rPr lang="en-US" sz="1700" dirty="0">
                <a:solidFill>
                  <a:schemeClr val="tx1"/>
                </a:solidFill>
                <a:latin typeface="AMX" pitchFamily="2" charset="0"/>
              </a:rPr>
              <a:t> a </a:t>
            </a:r>
            <a:r>
              <a:rPr lang="en-US" sz="1700" dirty="0" err="1">
                <a:solidFill>
                  <a:schemeClr val="tx1"/>
                </a:solidFill>
                <a:latin typeface="AMX" pitchFamily="2" charset="0"/>
              </a:rPr>
              <a:t>opção</a:t>
            </a:r>
            <a:r>
              <a:rPr lang="en-US" sz="1700" dirty="0">
                <a:solidFill>
                  <a:schemeClr val="tx1"/>
                </a:solidFill>
                <a:latin typeface="AMX" pitchFamily="2" charset="0"/>
              </a:rPr>
              <a:t> “</a:t>
            </a:r>
            <a:r>
              <a:rPr lang="en-US" sz="1700" dirty="0" err="1">
                <a:solidFill>
                  <a:schemeClr val="tx1"/>
                </a:solidFill>
                <a:latin typeface="AMX" pitchFamily="2" charset="77"/>
              </a:rPr>
              <a:t>Finalizar</a:t>
            </a:r>
            <a:r>
              <a:rPr lang="en-US" sz="1700" dirty="0">
                <a:solidFill>
                  <a:schemeClr val="tx1"/>
                </a:solidFill>
                <a:latin typeface="AMX" pitchFamily="2" charset="77"/>
              </a:rPr>
              <a:t> </a:t>
            </a:r>
            <a:r>
              <a:rPr lang="en-US" sz="1700" dirty="0" err="1">
                <a:solidFill>
                  <a:schemeClr val="tx1"/>
                </a:solidFill>
                <a:latin typeface="AMX" pitchFamily="2" charset="77"/>
              </a:rPr>
              <a:t>pedido</a:t>
            </a:r>
            <a:r>
              <a:rPr lang="en-US" sz="1700" dirty="0">
                <a:solidFill>
                  <a:schemeClr val="tx1"/>
                </a:solidFill>
                <a:latin typeface="AMX" pitchFamily="2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2635202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448" grpId="0" animBg="1"/>
      <p:bldP spid="489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DB4B4A46-6854-C66E-5704-3915E5AF47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195EBCA6-75BC-9373-9024-F7D16A528DFF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4901318" y="1662377"/>
            <a:ext cx="6913849" cy="4775867"/>
          </a:xfrm>
          <a:custGeom>
            <a:avLst/>
            <a:gdLst>
              <a:gd name="csX0" fmla="*/ 169516 w 6351558"/>
              <a:gd name="csY0" fmla="*/ 0 h 4407516"/>
              <a:gd name="csX1" fmla="*/ 6182042 w 6351558"/>
              <a:gd name="csY1" fmla="*/ 0 h 4407516"/>
              <a:gd name="csX2" fmla="*/ 6351558 w 6351558"/>
              <a:gd name="csY2" fmla="*/ 169516 h 4407516"/>
              <a:gd name="csX3" fmla="*/ 6351558 w 6351558"/>
              <a:gd name="csY3" fmla="*/ 4332900 h 4407516"/>
              <a:gd name="csX4" fmla="*/ 6338237 w 6351558"/>
              <a:gd name="csY4" fmla="*/ 4398884 h 4407516"/>
              <a:gd name="csX5" fmla="*/ 6332417 w 6351558"/>
              <a:gd name="csY5" fmla="*/ 4407516 h 4407516"/>
              <a:gd name="csX6" fmla="*/ 19142 w 6351558"/>
              <a:gd name="csY6" fmla="*/ 4407516 h 4407516"/>
              <a:gd name="csX7" fmla="*/ 13322 w 6351558"/>
              <a:gd name="csY7" fmla="*/ 4398884 h 4407516"/>
              <a:gd name="csX8" fmla="*/ 0 w 6351558"/>
              <a:gd name="csY8" fmla="*/ 4332900 h 4407516"/>
              <a:gd name="csX9" fmla="*/ 0 w 6351558"/>
              <a:gd name="csY9" fmla="*/ 169516 h 4407516"/>
              <a:gd name="csX10" fmla="*/ 169516 w 6351558"/>
              <a:gd name="csY10" fmla="*/ 0 h 44075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6351558" h="4407516">
                <a:moveTo>
                  <a:pt x="169516" y="0"/>
                </a:moveTo>
                <a:lnTo>
                  <a:pt x="6182042" y="0"/>
                </a:lnTo>
                <a:cubicBezTo>
                  <a:pt x="6275663" y="0"/>
                  <a:pt x="6351558" y="75895"/>
                  <a:pt x="6351558" y="169516"/>
                </a:cubicBezTo>
                <a:lnTo>
                  <a:pt x="6351558" y="4332900"/>
                </a:lnTo>
                <a:cubicBezTo>
                  <a:pt x="6351558" y="4356305"/>
                  <a:pt x="6346815" y="4378603"/>
                  <a:pt x="6338237" y="4398884"/>
                </a:cubicBezTo>
                <a:lnTo>
                  <a:pt x="6332417" y="4407516"/>
                </a:lnTo>
                <a:lnTo>
                  <a:pt x="19142" y="4407516"/>
                </a:lnTo>
                <a:lnTo>
                  <a:pt x="13322" y="4398884"/>
                </a:lnTo>
                <a:cubicBezTo>
                  <a:pt x="4744" y="4378603"/>
                  <a:pt x="0" y="4356305"/>
                  <a:pt x="0" y="4332900"/>
                </a:cubicBezTo>
                <a:lnTo>
                  <a:pt x="0" y="169516"/>
                </a:lnTo>
                <a:cubicBezTo>
                  <a:pt x="0" y="75895"/>
                  <a:pt x="75895" y="0"/>
                  <a:pt x="169516" y="0"/>
                </a:cubicBezTo>
                <a:close/>
              </a:path>
            </a:pathLst>
          </a:custGeom>
          <a:ln>
            <a:noFill/>
          </a:ln>
          <a:effectLst>
            <a:outerShdw blurRad="50800" dist="50800" dir="2426341" algn="ctr" rotWithShape="0">
              <a:srgbClr val="000000">
                <a:alpha val="27870"/>
              </a:srgbClr>
            </a:outerShdw>
          </a:effectLst>
        </p:spPr>
      </p:pic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671F0D2A-E175-9DC7-DFA1-45B5CA24957C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Validação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de Dados da Empresa 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94331B75-9942-5752-A9C2-B9EB0E2472A0}"/>
              </a:ext>
            </a:extLst>
          </p:cNvPr>
          <p:cNvSpPr txBox="1"/>
          <p:nvPr/>
        </p:nvSpPr>
        <p:spPr>
          <a:xfrm>
            <a:off x="517329" y="2963088"/>
            <a:ext cx="3940371" cy="1528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O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redirecionamento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para a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página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de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finalização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,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onde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são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apresentadas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as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informações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do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cliente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.</a:t>
            </a:r>
          </a:p>
        </p:txBody>
      </p:sp>
      <p:sp>
        <p:nvSpPr>
          <p:cNvPr id="2" name="Google Shape;444;p91">
            <a:extLst>
              <a:ext uri="{FF2B5EF4-FFF2-40B4-BE49-F238E27FC236}">
                <a16:creationId xmlns:a16="http://schemas.microsoft.com/office/drawing/2014/main" id="{E2AEFCEE-21CD-721C-2554-B71493E88090}"/>
              </a:ext>
            </a:extLst>
          </p:cNvPr>
          <p:cNvSpPr/>
          <p:nvPr/>
        </p:nvSpPr>
        <p:spPr>
          <a:xfrm>
            <a:off x="5486400" y="5225989"/>
            <a:ext cx="3785395" cy="468630"/>
          </a:xfrm>
          <a:prstGeom prst="roundRect">
            <a:avLst>
              <a:gd name="adj" fmla="val 8021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" name="Google Shape;489;p94">
            <a:extLst>
              <a:ext uri="{FF2B5EF4-FFF2-40B4-BE49-F238E27FC236}">
                <a16:creationId xmlns:a16="http://schemas.microsoft.com/office/drawing/2014/main" id="{EB6527DE-2AE4-6C67-ECC4-9A4BE58F41B7}"/>
              </a:ext>
            </a:extLst>
          </p:cNvPr>
          <p:cNvSpPr txBox="1"/>
          <p:nvPr/>
        </p:nvSpPr>
        <p:spPr>
          <a:xfrm>
            <a:off x="5642695" y="5280818"/>
            <a:ext cx="3940371" cy="358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2000" dirty="0" err="1">
                <a:solidFill>
                  <a:schemeClr val="tx1"/>
                </a:solidFill>
                <a:latin typeface="AMX" pitchFamily="2" charset="0"/>
              </a:rPr>
              <a:t>Clicar</a:t>
            </a:r>
            <a:r>
              <a:rPr lang="en-US" sz="2000" dirty="0">
                <a:solidFill>
                  <a:schemeClr val="tx1"/>
                </a:solidFill>
                <a:latin typeface="AMX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AMX" pitchFamily="2" charset="0"/>
              </a:rPr>
              <a:t>em</a:t>
            </a:r>
            <a:r>
              <a:rPr lang="en-US" sz="2000" dirty="0">
                <a:solidFill>
                  <a:schemeClr val="tx1"/>
                </a:solidFill>
                <a:latin typeface="AMX" pitchFamily="2" charset="0"/>
              </a:rPr>
              <a:t> “</a:t>
            </a:r>
            <a:r>
              <a:rPr lang="en-US" sz="2000" dirty="0" err="1">
                <a:solidFill>
                  <a:schemeClr val="tx1"/>
                </a:solidFill>
                <a:latin typeface="AMX" pitchFamily="2" charset="77"/>
              </a:rPr>
              <a:t>Continuar</a:t>
            </a:r>
            <a:r>
              <a:rPr lang="en-US" sz="2000" dirty="0">
                <a:solidFill>
                  <a:schemeClr val="tx1"/>
                </a:solidFill>
                <a:latin typeface="AMX" pitchFamily="2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2527398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89" grpId="0"/>
      <p:bldP spid="2" grpId="0" animBg="1"/>
      <p:bldP spid="4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414EAB93-4E07-06F8-0FD0-268EBB46D0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58CB676E-7C11-2859-87A9-62EF75A331ED}"/>
              </a:ext>
            </a:extLst>
          </p:cNvPr>
          <p:cNvPicPr/>
          <p:nvPr/>
        </p:nvPicPr>
        <p:blipFill>
          <a:blip r:embed="rId3"/>
          <a:srcRect t="587" r="24"/>
          <a:stretch>
            <a:fillRect/>
          </a:stretch>
        </p:blipFill>
        <p:spPr>
          <a:xfrm>
            <a:off x="2594367" y="1666932"/>
            <a:ext cx="6979453" cy="4855972"/>
          </a:xfrm>
          <a:custGeom>
            <a:avLst/>
            <a:gdLst>
              <a:gd name="csX0" fmla="*/ 169516 w 6351558"/>
              <a:gd name="csY0" fmla="*/ 0 h 4417044"/>
              <a:gd name="csX1" fmla="*/ 6182042 w 6351558"/>
              <a:gd name="csY1" fmla="*/ 0 h 4417044"/>
              <a:gd name="csX2" fmla="*/ 6351558 w 6351558"/>
              <a:gd name="csY2" fmla="*/ 169516 h 4417044"/>
              <a:gd name="csX3" fmla="*/ 6351558 w 6351558"/>
              <a:gd name="csY3" fmla="*/ 4332900 h 4417044"/>
              <a:gd name="csX4" fmla="*/ 6338237 w 6351558"/>
              <a:gd name="csY4" fmla="*/ 4398884 h 4417044"/>
              <a:gd name="csX5" fmla="*/ 6325992 w 6351558"/>
              <a:gd name="csY5" fmla="*/ 4417044 h 4417044"/>
              <a:gd name="csX6" fmla="*/ 25566 w 6351558"/>
              <a:gd name="csY6" fmla="*/ 4417044 h 4417044"/>
              <a:gd name="csX7" fmla="*/ 13322 w 6351558"/>
              <a:gd name="csY7" fmla="*/ 4398884 h 4417044"/>
              <a:gd name="csX8" fmla="*/ 0 w 6351558"/>
              <a:gd name="csY8" fmla="*/ 4332900 h 4417044"/>
              <a:gd name="csX9" fmla="*/ 0 w 6351558"/>
              <a:gd name="csY9" fmla="*/ 169516 h 4417044"/>
              <a:gd name="csX10" fmla="*/ 169516 w 6351558"/>
              <a:gd name="csY10" fmla="*/ 0 h 441704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6351558" h="4417044">
                <a:moveTo>
                  <a:pt x="169516" y="0"/>
                </a:moveTo>
                <a:lnTo>
                  <a:pt x="6182042" y="0"/>
                </a:lnTo>
                <a:cubicBezTo>
                  <a:pt x="6275663" y="0"/>
                  <a:pt x="6351558" y="75895"/>
                  <a:pt x="6351558" y="169516"/>
                </a:cubicBezTo>
                <a:lnTo>
                  <a:pt x="6351558" y="4332900"/>
                </a:lnTo>
                <a:cubicBezTo>
                  <a:pt x="6351558" y="4356305"/>
                  <a:pt x="6346815" y="4378603"/>
                  <a:pt x="6338237" y="4398884"/>
                </a:cubicBezTo>
                <a:lnTo>
                  <a:pt x="6325992" y="4417044"/>
                </a:lnTo>
                <a:lnTo>
                  <a:pt x="25566" y="4417044"/>
                </a:lnTo>
                <a:lnTo>
                  <a:pt x="13322" y="4398884"/>
                </a:lnTo>
                <a:cubicBezTo>
                  <a:pt x="4744" y="4378603"/>
                  <a:pt x="0" y="4356305"/>
                  <a:pt x="0" y="4332900"/>
                </a:cubicBezTo>
                <a:lnTo>
                  <a:pt x="0" y="169516"/>
                </a:lnTo>
                <a:cubicBezTo>
                  <a:pt x="0" y="75895"/>
                  <a:pt x="75895" y="0"/>
                  <a:pt x="169516" y="0"/>
                </a:cubicBezTo>
                <a:close/>
              </a:path>
            </a:pathLst>
          </a:custGeom>
          <a:ln>
            <a:noFill/>
          </a:ln>
          <a:effectLst>
            <a:outerShdw blurRad="50800" dist="50800" dir="2400000" algn="ctr" rotWithShape="0">
              <a:srgbClr val="000000">
                <a:alpha val="28000"/>
              </a:srgbClr>
            </a:outerShdw>
          </a:effectLst>
        </p:spPr>
      </p:pic>
      <p:sp>
        <p:nvSpPr>
          <p:cNvPr id="9" name="Retângulo com Canto Arredondado do Mesmo Lado 8">
            <a:extLst>
              <a:ext uri="{FF2B5EF4-FFF2-40B4-BE49-F238E27FC236}">
                <a16:creationId xmlns:a16="http://schemas.microsoft.com/office/drawing/2014/main" id="{B0A89B12-ECEE-680F-9EDE-282E17BB6FEC}"/>
              </a:ext>
            </a:extLst>
          </p:cNvPr>
          <p:cNvSpPr/>
          <p:nvPr/>
        </p:nvSpPr>
        <p:spPr>
          <a:xfrm rot="5400000">
            <a:off x="8878960" y="3790546"/>
            <a:ext cx="328195" cy="3551011"/>
          </a:xfrm>
          <a:prstGeom prst="round2Same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tx1"/>
              </a:solidFill>
            </a:endParaRP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6A9D5722-9189-9288-B7B6-41B37E8C5B8D}"/>
              </a:ext>
            </a:extLst>
          </p:cNvPr>
          <p:cNvSpPr/>
          <p:nvPr/>
        </p:nvSpPr>
        <p:spPr>
          <a:xfrm>
            <a:off x="216342" y="824899"/>
            <a:ext cx="8730710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Seleção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de Forma de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Pagamento</a:t>
            </a:r>
            <a:r>
              <a:rPr lang="en-US" altLang="pt-BR" sz="3200" dirty="0">
                <a:solidFill>
                  <a:srgbClr val="000000"/>
                </a:solidFill>
                <a:latin typeface="AMX Black" pitchFamily="2" charset="0"/>
                <a:sym typeface="+mn-ea"/>
              </a:rPr>
              <a:t> e </a:t>
            </a:r>
            <a:r>
              <a:rPr lang="en-US" altLang="pt-BR" sz="3200" dirty="0" err="1">
                <a:solidFill>
                  <a:srgbClr val="000000"/>
                </a:solidFill>
                <a:latin typeface="AMX Black" pitchFamily="2" charset="0"/>
                <a:sym typeface="+mn-ea"/>
              </a:rPr>
              <a:t>Fatura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2" name="Google Shape;444;p91">
            <a:extLst>
              <a:ext uri="{FF2B5EF4-FFF2-40B4-BE49-F238E27FC236}">
                <a16:creationId xmlns:a16="http://schemas.microsoft.com/office/drawing/2014/main" id="{4D17DD9F-DF4B-C6E7-6818-7610EAB92B19}"/>
              </a:ext>
            </a:extLst>
          </p:cNvPr>
          <p:cNvSpPr/>
          <p:nvPr/>
        </p:nvSpPr>
        <p:spPr>
          <a:xfrm>
            <a:off x="859316" y="4835971"/>
            <a:ext cx="5224777" cy="665400"/>
          </a:xfrm>
          <a:prstGeom prst="roundRect">
            <a:avLst>
              <a:gd name="adj" fmla="val 8021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" name="Google Shape;444;p91">
            <a:extLst>
              <a:ext uri="{FF2B5EF4-FFF2-40B4-BE49-F238E27FC236}">
                <a16:creationId xmlns:a16="http://schemas.microsoft.com/office/drawing/2014/main" id="{6CFA4372-7525-67B6-9874-F695C7896013}"/>
              </a:ext>
            </a:extLst>
          </p:cNvPr>
          <p:cNvSpPr/>
          <p:nvPr/>
        </p:nvSpPr>
        <p:spPr>
          <a:xfrm>
            <a:off x="6420373" y="5369688"/>
            <a:ext cx="4508360" cy="371476"/>
          </a:xfrm>
          <a:prstGeom prst="roundRect">
            <a:avLst>
              <a:gd name="adj" fmla="val 8021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5" name="Retângulo com Canto Arredondado do Mesmo Lado 4">
            <a:extLst>
              <a:ext uri="{FF2B5EF4-FFF2-40B4-BE49-F238E27FC236}">
                <a16:creationId xmlns:a16="http://schemas.microsoft.com/office/drawing/2014/main" id="{58715D5B-2069-257F-C8EC-D76716CBEEA7}"/>
              </a:ext>
            </a:extLst>
          </p:cNvPr>
          <p:cNvSpPr/>
          <p:nvPr/>
        </p:nvSpPr>
        <p:spPr>
          <a:xfrm rot="5400000">
            <a:off x="2023078" y="3757201"/>
            <a:ext cx="587246" cy="2813999"/>
          </a:xfrm>
          <a:prstGeom prst="round2Same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tx1"/>
              </a:solidFill>
            </a:endParaRPr>
          </a:p>
        </p:txBody>
      </p:sp>
      <p:sp>
        <p:nvSpPr>
          <p:cNvPr id="6" name="Google Shape;489;p94">
            <a:extLst>
              <a:ext uri="{FF2B5EF4-FFF2-40B4-BE49-F238E27FC236}">
                <a16:creationId xmlns:a16="http://schemas.microsoft.com/office/drawing/2014/main" id="{CDA9FC10-2BC6-60DD-ED05-BADF39D21B2E}"/>
              </a:ext>
            </a:extLst>
          </p:cNvPr>
          <p:cNvSpPr txBox="1"/>
          <p:nvPr/>
        </p:nvSpPr>
        <p:spPr>
          <a:xfrm>
            <a:off x="7392409" y="5412970"/>
            <a:ext cx="3616067" cy="3281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1800" dirty="0">
                <a:solidFill>
                  <a:schemeClr val="tx1"/>
                </a:solidFill>
                <a:latin typeface="AMX" pitchFamily="2" charset="0"/>
              </a:rPr>
              <a:t>Em </a:t>
            </a:r>
            <a:r>
              <a:rPr lang="en-US" sz="1800" dirty="0" err="1">
                <a:solidFill>
                  <a:schemeClr val="tx1"/>
                </a:solidFill>
                <a:latin typeface="AMX" pitchFamily="2" charset="0"/>
              </a:rPr>
              <a:t>seguida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</a:rPr>
              <a:t>, </a:t>
            </a:r>
            <a:r>
              <a:rPr lang="en-US" sz="1800" dirty="0" err="1">
                <a:solidFill>
                  <a:schemeClr val="tx1"/>
                </a:solidFill>
                <a:latin typeface="AMX" pitchFamily="2" charset="0"/>
              </a:rPr>
              <a:t>clicar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</a:rPr>
              <a:t> </a:t>
            </a:r>
            <a:r>
              <a:rPr lang="en-US" sz="1800" dirty="0" err="1">
                <a:solidFill>
                  <a:schemeClr val="tx1"/>
                </a:solidFill>
                <a:latin typeface="AMX" pitchFamily="2" charset="0"/>
              </a:rPr>
              <a:t>em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</a:rPr>
              <a:t> “</a:t>
            </a:r>
            <a:r>
              <a:rPr lang="en-US" sz="1800" dirty="0" err="1">
                <a:solidFill>
                  <a:schemeClr val="tx1"/>
                </a:solidFill>
                <a:latin typeface="AMX" pitchFamily="2" charset="77"/>
              </a:rPr>
              <a:t>Continuar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</a:rPr>
              <a:t>”.</a:t>
            </a:r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5E9CE76B-40BA-7FA0-B12E-3D8B669F586D}"/>
              </a:ext>
            </a:extLst>
          </p:cNvPr>
          <p:cNvSpPr txBox="1"/>
          <p:nvPr/>
        </p:nvSpPr>
        <p:spPr>
          <a:xfrm>
            <a:off x="964787" y="4874665"/>
            <a:ext cx="2517934" cy="6051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1800" dirty="0" err="1">
                <a:solidFill>
                  <a:schemeClr val="tx1"/>
                </a:solidFill>
                <a:latin typeface="AMX" pitchFamily="2" charset="0"/>
              </a:rPr>
              <a:t>Selecione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</a:rPr>
              <a:t> o </a:t>
            </a:r>
            <a:r>
              <a:rPr lang="en-US" sz="1800" dirty="0" err="1">
                <a:solidFill>
                  <a:schemeClr val="tx1"/>
                </a:solidFill>
                <a:latin typeface="AMX" pitchFamily="2" charset="0"/>
              </a:rPr>
              <a:t>método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</a:rPr>
              <a:t> de </a:t>
            </a:r>
            <a:r>
              <a:rPr lang="en-US" sz="1800" dirty="0" err="1">
                <a:solidFill>
                  <a:schemeClr val="tx1"/>
                </a:solidFill>
                <a:latin typeface="AMX" pitchFamily="2" charset="0"/>
              </a:rPr>
              <a:t>pagamento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</a:rPr>
              <a:t> do </a:t>
            </a:r>
            <a:r>
              <a:rPr lang="en-US" sz="1800" dirty="0" err="1">
                <a:solidFill>
                  <a:schemeClr val="tx1"/>
                </a:solidFill>
                <a:latin typeface="AMX" pitchFamily="2" charset="0"/>
              </a:rPr>
              <a:t>produto</a:t>
            </a:r>
            <a:r>
              <a:rPr lang="en-US" sz="1800" dirty="0">
                <a:solidFill>
                  <a:schemeClr val="tx1"/>
                </a:solidFill>
                <a:latin typeface="AMX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64034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2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" grpId="0" animBg="1"/>
      <p:bldP spid="2" grpId="0" animBg="1"/>
      <p:bldP spid="4" grpId="0" animBg="1"/>
      <p:bldP spid="5" grpId="0" animBg="1"/>
      <p:bldP spid="6" grpId="0"/>
      <p:bldP spid="489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31DC0637-501C-36C3-0DB4-040650B161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Agrupar 13">
            <a:extLst>
              <a:ext uri="{FF2B5EF4-FFF2-40B4-BE49-F238E27FC236}">
                <a16:creationId xmlns:a16="http://schemas.microsoft.com/office/drawing/2014/main" id="{09F23BD4-352C-1595-C440-D2B2AD204700}"/>
              </a:ext>
            </a:extLst>
          </p:cNvPr>
          <p:cNvGrpSpPr/>
          <p:nvPr/>
        </p:nvGrpSpPr>
        <p:grpSpPr>
          <a:xfrm>
            <a:off x="4901318" y="1662376"/>
            <a:ext cx="6913848" cy="4775867"/>
            <a:chOff x="5629370" y="1338986"/>
            <a:chExt cx="6351558" cy="4417044"/>
          </a:xfrm>
        </p:grpSpPr>
        <p:pic>
          <p:nvPicPr>
            <p:cNvPr id="15" name="Imagem 14">
              <a:extLst>
                <a:ext uri="{FF2B5EF4-FFF2-40B4-BE49-F238E27FC236}">
                  <a16:creationId xmlns:a16="http://schemas.microsoft.com/office/drawing/2014/main" id="{F84A4DFA-2A9C-54A2-7FCA-C21FFC165F9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5629370" y="1338986"/>
              <a:ext cx="6351558" cy="4417044"/>
            </a:xfrm>
            <a:custGeom>
              <a:avLst/>
              <a:gdLst>
                <a:gd name="csX0" fmla="*/ 169516 w 6351558"/>
                <a:gd name="csY0" fmla="*/ 0 h 4417044"/>
                <a:gd name="csX1" fmla="*/ 6182042 w 6351558"/>
                <a:gd name="csY1" fmla="*/ 0 h 4417044"/>
                <a:gd name="csX2" fmla="*/ 6351558 w 6351558"/>
                <a:gd name="csY2" fmla="*/ 169516 h 4417044"/>
                <a:gd name="csX3" fmla="*/ 6351558 w 6351558"/>
                <a:gd name="csY3" fmla="*/ 4332900 h 4417044"/>
                <a:gd name="csX4" fmla="*/ 6338237 w 6351558"/>
                <a:gd name="csY4" fmla="*/ 4398884 h 4417044"/>
                <a:gd name="csX5" fmla="*/ 6325992 w 6351558"/>
                <a:gd name="csY5" fmla="*/ 4417044 h 4417044"/>
                <a:gd name="csX6" fmla="*/ 25566 w 6351558"/>
                <a:gd name="csY6" fmla="*/ 4417044 h 4417044"/>
                <a:gd name="csX7" fmla="*/ 13322 w 6351558"/>
                <a:gd name="csY7" fmla="*/ 4398884 h 4417044"/>
                <a:gd name="csX8" fmla="*/ 0 w 6351558"/>
                <a:gd name="csY8" fmla="*/ 4332900 h 4417044"/>
                <a:gd name="csX9" fmla="*/ 0 w 6351558"/>
                <a:gd name="csY9" fmla="*/ 169516 h 4417044"/>
                <a:gd name="csX10" fmla="*/ 169516 w 6351558"/>
                <a:gd name="csY10" fmla="*/ 0 h 441704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</a:cxnLst>
              <a:rect l="l" t="t" r="r" b="b"/>
              <a:pathLst>
                <a:path w="6351558" h="4417044">
                  <a:moveTo>
                    <a:pt x="169516" y="0"/>
                  </a:moveTo>
                  <a:lnTo>
                    <a:pt x="6182042" y="0"/>
                  </a:lnTo>
                  <a:cubicBezTo>
                    <a:pt x="6275663" y="0"/>
                    <a:pt x="6351558" y="75895"/>
                    <a:pt x="6351558" y="169516"/>
                  </a:cubicBezTo>
                  <a:lnTo>
                    <a:pt x="6351558" y="4332900"/>
                  </a:lnTo>
                  <a:cubicBezTo>
                    <a:pt x="6351558" y="4356305"/>
                    <a:pt x="6346815" y="4378603"/>
                    <a:pt x="6338237" y="4398884"/>
                  </a:cubicBezTo>
                  <a:lnTo>
                    <a:pt x="6325992" y="4417044"/>
                  </a:lnTo>
                  <a:lnTo>
                    <a:pt x="25566" y="4417044"/>
                  </a:lnTo>
                  <a:lnTo>
                    <a:pt x="13322" y="4398884"/>
                  </a:lnTo>
                  <a:cubicBezTo>
                    <a:pt x="4744" y="4378603"/>
                    <a:pt x="0" y="4356305"/>
                    <a:pt x="0" y="4332900"/>
                  </a:cubicBezTo>
                  <a:lnTo>
                    <a:pt x="0" y="169516"/>
                  </a:lnTo>
                  <a:cubicBezTo>
                    <a:pt x="0" y="75895"/>
                    <a:pt x="75895" y="0"/>
                    <a:pt x="169516" y="0"/>
                  </a:cubicBezTo>
                  <a:close/>
                </a:path>
              </a:pathLst>
            </a:custGeom>
            <a:ln>
              <a:noFill/>
            </a:ln>
            <a:effectLst>
              <a:outerShdw blurRad="50800" dist="50800" dir="2400000" algn="ctr" rotWithShape="0">
                <a:srgbClr val="000000">
                  <a:alpha val="28000"/>
                </a:srgbClr>
              </a:outerShdw>
            </a:effectLst>
          </p:spPr>
        </p:pic>
        <p:sp>
          <p:nvSpPr>
            <p:cNvPr id="16" name="Retângulo com Canto Arredondado do Mesmo Lado 15">
              <a:extLst>
                <a:ext uri="{FF2B5EF4-FFF2-40B4-BE49-F238E27FC236}">
                  <a16:creationId xmlns:a16="http://schemas.microsoft.com/office/drawing/2014/main" id="{74D9E3EA-3218-661B-D35C-2EFF760774EE}"/>
                </a:ext>
              </a:extLst>
            </p:cNvPr>
            <p:cNvSpPr/>
            <p:nvPr/>
          </p:nvSpPr>
          <p:spPr>
            <a:xfrm rot="16200000">
              <a:off x="9992226" y="2843762"/>
              <a:ext cx="1035484" cy="2894166"/>
            </a:xfrm>
            <a:prstGeom prst="round2SameRect">
              <a:avLst/>
            </a:prstGeom>
            <a:solidFill>
              <a:srgbClr val="F8F8F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9354E83B-F5E5-6642-9FAC-0FC38B304FEB}"/>
              </a:ext>
            </a:extLst>
          </p:cNvPr>
          <p:cNvSpPr/>
          <p:nvPr/>
        </p:nvSpPr>
        <p:spPr>
          <a:xfrm>
            <a:off x="216342" y="824899"/>
            <a:ext cx="6027142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pt-BR" sz="3200" b="0" i="0" u="none" strike="noStrike" kern="0" cap="none" spc="0" normalizeH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Confirmar</a:t>
            </a:r>
            <a:r>
              <a:rPr kumimoji="0" lang="en-US" altLang="pt-BR" sz="3200" b="0" i="0" u="none" strike="noStrike" kern="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 e </a:t>
            </a:r>
            <a:r>
              <a:rPr kumimoji="0" lang="en-US" altLang="pt-BR" sz="3200" b="0" i="0" u="none" strike="noStrike" kern="0" cap="none" spc="0" normalizeH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Fechar</a:t>
            </a:r>
            <a:r>
              <a:rPr kumimoji="0" lang="en-US" altLang="pt-BR" sz="3200" b="0" i="0" u="none" strike="noStrike" kern="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 </a:t>
            </a:r>
            <a:r>
              <a:rPr kumimoji="0" lang="en-US" altLang="pt-BR" sz="3200" b="0" i="0" u="none" strike="noStrike" kern="0" cap="none" spc="0" normalizeH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Pedido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34FC848F-E982-3B1C-6543-D13D630B8FD3}"/>
              </a:ext>
            </a:extLst>
          </p:cNvPr>
          <p:cNvSpPr txBox="1"/>
          <p:nvPr/>
        </p:nvSpPr>
        <p:spPr>
          <a:xfrm>
            <a:off x="385125" y="2347010"/>
            <a:ext cx="4516193" cy="32674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1- Validar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os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dados da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empresa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endParaRPr lang="en-US" sz="1900" dirty="0">
              <a:solidFill>
                <a:srgbClr val="221C35"/>
              </a:solidFill>
              <a:latin typeface="AMX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2-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Digitar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o </a:t>
            </a:r>
            <a:r>
              <a:rPr lang="en-US" sz="1900" dirty="0">
                <a:solidFill>
                  <a:srgbClr val="221C35"/>
                </a:solidFill>
                <a:latin typeface="AMX Medium" pitchFamily="2" charset="77"/>
              </a:rPr>
              <a:t>CODIGO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do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vendedor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                    (5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dígitos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alfanuméricos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);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endParaRPr lang="en-US" sz="1900" dirty="0">
              <a:solidFill>
                <a:srgbClr val="221C35"/>
              </a:solidFill>
              <a:latin typeface="AMX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3-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Checar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os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dados de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pagamento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e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fatura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endParaRPr lang="en-US" sz="1900" dirty="0">
              <a:solidFill>
                <a:srgbClr val="221C35"/>
              </a:solidFill>
              <a:latin typeface="AMX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4-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Assinalar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os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termos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“Li e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concordo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        com o(s)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termos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e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condições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do site”;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endParaRPr lang="en-US" sz="1900" dirty="0">
              <a:solidFill>
                <a:srgbClr val="221C35"/>
              </a:solidFill>
              <a:latin typeface="AMX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5-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Clicar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em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“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Confirmar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e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fechar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1900" dirty="0" err="1">
                <a:solidFill>
                  <a:srgbClr val="221C35"/>
                </a:solidFill>
                <a:latin typeface="AMX" pitchFamily="2" charset="0"/>
              </a:rPr>
              <a:t>pedido</a:t>
            </a:r>
            <a:r>
              <a:rPr lang="en-US" sz="1900" dirty="0">
                <a:solidFill>
                  <a:srgbClr val="221C35"/>
                </a:solidFill>
                <a:latin typeface="AMX" pitchFamily="2" charset="0"/>
              </a:rPr>
              <a:t>”.</a:t>
            </a:r>
          </a:p>
        </p:txBody>
      </p:sp>
      <p:sp>
        <p:nvSpPr>
          <p:cNvPr id="3" name="Google Shape;444;p91">
            <a:extLst>
              <a:ext uri="{FF2B5EF4-FFF2-40B4-BE49-F238E27FC236}">
                <a16:creationId xmlns:a16="http://schemas.microsoft.com/office/drawing/2014/main" id="{B49CF43B-EC99-18E1-E07F-41788392D746}"/>
              </a:ext>
            </a:extLst>
          </p:cNvPr>
          <p:cNvSpPr/>
          <p:nvPr/>
        </p:nvSpPr>
        <p:spPr>
          <a:xfrm>
            <a:off x="5790448" y="1897036"/>
            <a:ext cx="4642526" cy="1726926"/>
          </a:xfrm>
          <a:prstGeom prst="roundRect">
            <a:avLst>
              <a:gd name="adj" fmla="val 9508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" name="Google Shape;444;p91">
            <a:extLst>
              <a:ext uri="{FF2B5EF4-FFF2-40B4-BE49-F238E27FC236}">
                <a16:creationId xmlns:a16="http://schemas.microsoft.com/office/drawing/2014/main" id="{19AAF999-B4E1-630F-F54D-AE504D302522}"/>
              </a:ext>
            </a:extLst>
          </p:cNvPr>
          <p:cNvSpPr/>
          <p:nvPr/>
        </p:nvSpPr>
        <p:spPr>
          <a:xfrm>
            <a:off x="5790448" y="4646428"/>
            <a:ext cx="3150381" cy="451836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5" name="Google Shape;444;p91">
            <a:extLst>
              <a:ext uri="{FF2B5EF4-FFF2-40B4-BE49-F238E27FC236}">
                <a16:creationId xmlns:a16="http://schemas.microsoft.com/office/drawing/2014/main" id="{858061D4-58BC-8794-54EB-238A655613AB}"/>
              </a:ext>
            </a:extLst>
          </p:cNvPr>
          <p:cNvSpPr/>
          <p:nvPr/>
        </p:nvSpPr>
        <p:spPr>
          <a:xfrm>
            <a:off x="5790448" y="5140363"/>
            <a:ext cx="4455239" cy="451824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6" name="Google Shape;444;p91">
            <a:extLst>
              <a:ext uri="{FF2B5EF4-FFF2-40B4-BE49-F238E27FC236}">
                <a16:creationId xmlns:a16="http://schemas.microsoft.com/office/drawing/2014/main" id="{4250BB6D-CB90-0382-BDFC-61539DCF26F1}"/>
              </a:ext>
            </a:extLst>
          </p:cNvPr>
          <p:cNvSpPr/>
          <p:nvPr/>
        </p:nvSpPr>
        <p:spPr>
          <a:xfrm>
            <a:off x="5792158" y="5746155"/>
            <a:ext cx="3148671" cy="396739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7" name="Google Shape;444;p91">
            <a:extLst>
              <a:ext uri="{FF2B5EF4-FFF2-40B4-BE49-F238E27FC236}">
                <a16:creationId xmlns:a16="http://schemas.microsoft.com/office/drawing/2014/main" id="{DC48B6C7-EFFC-F063-6DB8-EE12A1FD786C}"/>
              </a:ext>
            </a:extLst>
          </p:cNvPr>
          <p:cNvSpPr/>
          <p:nvPr/>
        </p:nvSpPr>
        <p:spPr>
          <a:xfrm>
            <a:off x="9457623" y="6095119"/>
            <a:ext cx="788064" cy="219629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9" name="Google Shape;414;p90">
            <a:extLst>
              <a:ext uri="{FF2B5EF4-FFF2-40B4-BE49-F238E27FC236}">
                <a16:creationId xmlns:a16="http://schemas.microsoft.com/office/drawing/2014/main" id="{9999A47C-8D7F-6D41-64EE-9E59B496CCAE}"/>
              </a:ext>
            </a:extLst>
          </p:cNvPr>
          <p:cNvSpPr txBox="1"/>
          <p:nvPr/>
        </p:nvSpPr>
        <p:spPr>
          <a:xfrm>
            <a:off x="5483016" y="1897036"/>
            <a:ext cx="480816" cy="395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00" tIns="25300" rIns="25300" bIns="2530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0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1</a:t>
            </a:r>
            <a:endParaRPr kumimoji="0" sz="2490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10" name="Google Shape;416;p90">
            <a:extLst>
              <a:ext uri="{FF2B5EF4-FFF2-40B4-BE49-F238E27FC236}">
                <a16:creationId xmlns:a16="http://schemas.microsoft.com/office/drawing/2014/main" id="{4D43C068-B270-67B0-022C-C2A158B44311}"/>
              </a:ext>
            </a:extLst>
          </p:cNvPr>
          <p:cNvSpPr txBox="1"/>
          <p:nvPr/>
        </p:nvSpPr>
        <p:spPr>
          <a:xfrm>
            <a:off x="5461287" y="4702156"/>
            <a:ext cx="480816" cy="395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00" tIns="25300" rIns="25300" bIns="2530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0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2</a:t>
            </a:r>
            <a:endParaRPr kumimoji="0" sz="2490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11" name="Google Shape;418;p90">
            <a:extLst>
              <a:ext uri="{FF2B5EF4-FFF2-40B4-BE49-F238E27FC236}">
                <a16:creationId xmlns:a16="http://schemas.microsoft.com/office/drawing/2014/main" id="{B310BA11-2548-A506-249E-ADC41FDF2DED}"/>
              </a:ext>
            </a:extLst>
          </p:cNvPr>
          <p:cNvSpPr txBox="1"/>
          <p:nvPr/>
        </p:nvSpPr>
        <p:spPr>
          <a:xfrm>
            <a:off x="5461287" y="5181269"/>
            <a:ext cx="480816" cy="395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00" tIns="25300" rIns="25300" bIns="2530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0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3</a:t>
            </a:r>
            <a:endParaRPr kumimoji="0" sz="2490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12" name="Google Shape;435;p91">
            <a:extLst>
              <a:ext uri="{FF2B5EF4-FFF2-40B4-BE49-F238E27FC236}">
                <a16:creationId xmlns:a16="http://schemas.microsoft.com/office/drawing/2014/main" id="{BFA0F5D7-0AB1-FA79-5B9C-50FB9B0FD210}"/>
              </a:ext>
            </a:extLst>
          </p:cNvPr>
          <p:cNvSpPr txBox="1"/>
          <p:nvPr/>
        </p:nvSpPr>
        <p:spPr>
          <a:xfrm>
            <a:off x="5453205" y="5764522"/>
            <a:ext cx="481757" cy="3967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5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4</a:t>
            </a:r>
            <a:endParaRPr kumimoji="0" sz="2495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13" name="Google Shape;437;p91">
            <a:extLst>
              <a:ext uri="{FF2B5EF4-FFF2-40B4-BE49-F238E27FC236}">
                <a16:creationId xmlns:a16="http://schemas.microsoft.com/office/drawing/2014/main" id="{5D12848B-586B-777F-F077-5E22F8E017FA}"/>
              </a:ext>
            </a:extLst>
          </p:cNvPr>
          <p:cNvSpPr txBox="1"/>
          <p:nvPr/>
        </p:nvSpPr>
        <p:spPr>
          <a:xfrm>
            <a:off x="9155687" y="6009657"/>
            <a:ext cx="481757" cy="3967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5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5</a:t>
            </a:r>
            <a:endParaRPr kumimoji="0" sz="2495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25988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25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75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2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7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25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89" grpId="0"/>
      <p:bldP spid="3" grpId="0" animBg="1"/>
      <p:bldP spid="4" grpId="0" animBg="1"/>
      <p:bldP spid="5" grpId="0" animBg="1"/>
      <p:bldP spid="6" grpId="0" animBg="1"/>
      <p:bldP spid="7" grpId="0" animBg="1"/>
      <p:bldP spid="9" grpId="0"/>
      <p:bldP spid="10" grpId="0"/>
      <p:bldP spid="11" grpId="0"/>
      <p:bldP spid="12" grpId="0"/>
      <p:bldP spid="13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EA995959-B2D0-A98D-93EA-8387A0C8B4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EDE3D901-93D0-C287-2622-552C44BCFD2D}"/>
              </a:ext>
            </a:extLst>
          </p:cNvPr>
          <p:cNvPicPr/>
          <p:nvPr/>
        </p:nvPicPr>
        <p:blipFill>
          <a:blip r:embed="rId3"/>
          <a:srcRect b="434"/>
          <a:stretch>
            <a:fillRect/>
          </a:stretch>
        </p:blipFill>
        <p:spPr>
          <a:xfrm>
            <a:off x="5188946" y="1662376"/>
            <a:ext cx="6671235" cy="4775867"/>
          </a:xfrm>
          <a:custGeom>
            <a:avLst/>
            <a:gdLst>
              <a:gd name="csX0" fmla="*/ 57842 w 5601975"/>
              <a:gd name="csY0" fmla="*/ 0 h 3892196"/>
              <a:gd name="csX1" fmla="*/ 5556479 w 5601975"/>
              <a:gd name="csY1" fmla="*/ 0 h 3892196"/>
              <a:gd name="csX2" fmla="*/ 5595868 w 5601975"/>
              <a:gd name="csY2" fmla="*/ 26413 h 3892196"/>
              <a:gd name="csX3" fmla="*/ 5601975 w 5601975"/>
              <a:gd name="csY3" fmla="*/ 35422 h 3892196"/>
              <a:gd name="csX4" fmla="*/ 5601975 w 5601975"/>
              <a:gd name="csY4" fmla="*/ 3842695 h 3892196"/>
              <a:gd name="csX5" fmla="*/ 5595868 w 5601975"/>
              <a:gd name="csY5" fmla="*/ 3851704 h 3892196"/>
              <a:gd name="csX6" fmla="*/ 5543227 w 5601975"/>
              <a:gd name="csY6" fmla="*/ 3887004 h 3892196"/>
              <a:gd name="csX7" fmla="*/ 5517366 w 5601975"/>
              <a:gd name="csY7" fmla="*/ 3892196 h 3892196"/>
              <a:gd name="csX8" fmla="*/ 96956 w 5601975"/>
              <a:gd name="csY8" fmla="*/ 3892196 h 3892196"/>
              <a:gd name="csX9" fmla="*/ 71094 w 5601975"/>
              <a:gd name="csY9" fmla="*/ 3887004 h 3892196"/>
              <a:gd name="csX10" fmla="*/ 18453 w 5601975"/>
              <a:gd name="csY10" fmla="*/ 3851704 h 3892196"/>
              <a:gd name="csX11" fmla="*/ 0 w 5601975"/>
              <a:gd name="csY11" fmla="*/ 3824482 h 3892196"/>
              <a:gd name="csX12" fmla="*/ 0 w 5601975"/>
              <a:gd name="csY12" fmla="*/ 53635 h 3892196"/>
              <a:gd name="csX13" fmla="*/ 18453 w 5601975"/>
              <a:gd name="csY13" fmla="*/ 26413 h 389219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</a:cxnLst>
            <a:rect l="l" t="t" r="r" b="b"/>
            <a:pathLst>
              <a:path w="5601975" h="3892196">
                <a:moveTo>
                  <a:pt x="57842" y="0"/>
                </a:moveTo>
                <a:lnTo>
                  <a:pt x="5556479" y="0"/>
                </a:lnTo>
                <a:lnTo>
                  <a:pt x="5595868" y="26413"/>
                </a:lnTo>
                <a:lnTo>
                  <a:pt x="5601975" y="35422"/>
                </a:lnTo>
                <a:lnTo>
                  <a:pt x="5601975" y="3842695"/>
                </a:lnTo>
                <a:lnTo>
                  <a:pt x="5595868" y="3851704"/>
                </a:lnTo>
                <a:cubicBezTo>
                  <a:pt x="5580884" y="3866608"/>
                  <a:pt x="5563040" y="3878668"/>
                  <a:pt x="5543227" y="3887004"/>
                </a:cubicBezTo>
                <a:lnTo>
                  <a:pt x="5517366" y="3892196"/>
                </a:lnTo>
                <a:lnTo>
                  <a:pt x="96956" y="3892196"/>
                </a:lnTo>
                <a:lnTo>
                  <a:pt x="71094" y="3887004"/>
                </a:lnTo>
                <a:cubicBezTo>
                  <a:pt x="51281" y="3878668"/>
                  <a:pt x="33438" y="3866608"/>
                  <a:pt x="18453" y="3851704"/>
                </a:cubicBezTo>
                <a:lnTo>
                  <a:pt x="0" y="3824482"/>
                </a:lnTo>
                <a:lnTo>
                  <a:pt x="0" y="53635"/>
                </a:lnTo>
                <a:lnTo>
                  <a:pt x="18453" y="26413"/>
                </a:lnTo>
                <a:close/>
              </a:path>
            </a:pathLst>
          </a:custGeom>
          <a:ln>
            <a:noFill/>
          </a:ln>
          <a:effectLst>
            <a:outerShdw blurRad="50800" dist="50800" dir="2520000" algn="ctr" rotWithShape="0">
              <a:srgbClr val="000000">
                <a:alpha val="27926"/>
              </a:srgbClr>
            </a:outerShdw>
          </a:effectLst>
        </p:spPr>
      </p:pic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14480B68-5603-EFDF-4355-5E28436EEAF9}"/>
              </a:ext>
            </a:extLst>
          </p:cNvPr>
          <p:cNvSpPr/>
          <p:nvPr/>
        </p:nvSpPr>
        <p:spPr>
          <a:xfrm>
            <a:off x="216342" y="824899"/>
            <a:ext cx="6027142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pt-BR" sz="3200" b="0" i="0" u="none" strike="noStrike" kern="0" cap="none" spc="0" normalizeH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Pedido</a:t>
            </a:r>
            <a:r>
              <a:rPr kumimoji="0" lang="en-US" altLang="pt-BR" sz="3200" b="0" i="0" u="none" strike="noStrike" kern="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 </a:t>
            </a:r>
            <a:r>
              <a:rPr kumimoji="0" lang="en-US" altLang="pt-BR" sz="3200" b="0" i="0" u="none" strike="noStrike" kern="0" cap="none" spc="0" normalizeH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Solicitado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E5658853-6F5C-7843-8AE3-F695897F7E6D}"/>
              </a:ext>
            </a:extLst>
          </p:cNvPr>
          <p:cNvSpPr txBox="1"/>
          <p:nvPr/>
        </p:nvSpPr>
        <p:spPr>
          <a:xfrm>
            <a:off x="241907" y="2303371"/>
            <a:ext cx="4980087" cy="1405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2200" dirty="0">
                <a:solidFill>
                  <a:srgbClr val="221C35"/>
                </a:solidFill>
                <a:latin typeface="AMX" pitchFamily="2" charset="0"/>
              </a:rPr>
              <a:t>O </a:t>
            </a:r>
            <a:r>
              <a:rPr lang="en-US" sz="2200" dirty="0" err="1">
                <a:solidFill>
                  <a:srgbClr val="221C35"/>
                </a:solidFill>
                <a:latin typeface="AMX" pitchFamily="2" charset="0"/>
              </a:rPr>
              <a:t>cliente</a:t>
            </a:r>
            <a:r>
              <a:rPr lang="en-US" sz="22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200" dirty="0" err="1">
                <a:solidFill>
                  <a:srgbClr val="221C35"/>
                </a:solidFill>
                <a:latin typeface="AMX" pitchFamily="2" charset="0"/>
              </a:rPr>
              <a:t>receberá</a:t>
            </a:r>
            <a:r>
              <a:rPr lang="en-US" sz="2200" dirty="0">
                <a:solidFill>
                  <a:srgbClr val="221C35"/>
                </a:solidFill>
                <a:latin typeface="AMX" pitchFamily="2" charset="0"/>
              </a:rPr>
              <a:t> um e-mail do </a:t>
            </a:r>
            <a:r>
              <a:rPr lang="en-US" sz="2200" dirty="0" err="1">
                <a:solidFill>
                  <a:srgbClr val="221C35"/>
                </a:solidFill>
                <a:latin typeface="AMX" pitchFamily="2" charset="0"/>
              </a:rPr>
              <a:t>pedido</a:t>
            </a:r>
            <a:r>
              <a:rPr lang="en-US" sz="22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200" dirty="0" err="1">
                <a:solidFill>
                  <a:srgbClr val="221C35"/>
                </a:solidFill>
                <a:latin typeface="AMX" pitchFamily="2" charset="0"/>
              </a:rPr>
              <a:t>solicitado</a:t>
            </a:r>
            <a:r>
              <a:rPr lang="en-US" sz="2200" dirty="0">
                <a:solidFill>
                  <a:srgbClr val="221C35"/>
                </a:solidFill>
                <a:latin typeface="AMX" pitchFamily="2" charset="0"/>
              </a:rPr>
              <a:t> com </a:t>
            </a:r>
            <a:r>
              <a:rPr lang="en-US" sz="2200" dirty="0" err="1">
                <a:solidFill>
                  <a:srgbClr val="221C35"/>
                </a:solidFill>
                <a:latin typeface="AMX" pitchFamily="2" charset="0"/>
              </a:rPr>
              <a:t>sucesso</a:t>
            </a:r>
            <a:r>
              <a:rPr lang="en-US" sz="2200" dirty="0">
                <a:solidFill>
                  <a:srgbClr val="221C35"/>
                </a:solidFill>
                <a:latin typeface="AMX" pitchFamily="2" charset="0"/>
              </a:rPr>
              <a:t>.                                     A </a:t>
            </a:r>
            <a:r>
              <a:rPr lang="en-US" sz="2200" dirty="0" err="1">
                <a:solidFill>
                  <a:srgbClr val="221C35"/>
                </a:solidFill>
                <a:latin typeface="AMX" pitchFamily="2" charset="0"/>
              </a:rPr>
              <a:t>caixa</a:t>
            </a:r>
            <a:r>
              <a:rPr lang="en-US" sz="2200" dirty="0">
                <a:solidFill>
                  <a:srgbClr val="221C35"/>
                </a:solidFill>
                <a:latin typeface="AMX" pitchFamily="2" charset="0"/>
              </a:rPr>
              <a:t> de e-mail </a:t>
            </a:r>
            <a:r>
              <a:rPr lang="en-US" sz="2200" dirty="0" err="1">
                <a:solidFill>
                  <a:srgbClr val="221C35"/>
                </a:solidFill>
                <a:latin typeface="AMX" pitchFamily="2" charset="0"/>
              </a:rPr>
              <a:t>será</a:t>
            </a:r>
            <a:r>
              <a:rPr lang="en-US" sz="2200" dirty="0">
                <a:solidFill>
                  <a:srgbClr val="221C35"/>
                </a:solidFill>
                <a:latin typeface="AMX" pitchFamily="2" charset="0"/>
              </a:rPr>
              <a:t>: </a:t>
            </a:r>
            <a:r>
              <a:rPr lang="en-US" sz="2200" dirty="0" err="1">
                <a:solidFill>
                  <a:srgbClr val="221C35"/>
                </a:solidFill>
                <a:latin typeface="AMX" pitchFamily="2" charset="0"/>
              </a:rPr>
              <a:t>hubdesoluções@claroempresas.com.br</a:t>
            </a:r>
            <a:endParaRPr kumimoji="0" lang="en-US" sz="2200" b="0" i="0" u="none" strike="noStrike" kern="0" cap="none" spc="0" normalizeH="0" noProof="0" dirty="0">
              <a:ln>
                <a:noFill/>
              </a:ln>
              <a:solidFill>
                <a:srgbClr val="221C35"/>
              </a:solidFill>
              <a:effectLst/>
              <a:uLnTx/>
              <a:uFillTx/>
              <a:latin typeface="AMX" pitchFamily="2" charset="0"/>
              <a:sym typeface="Arial"/>
            </a:endParaRPr>
          </a:p>
        </p:txBody>
      </p:sp>
      <p:sp>
        <p:nvSpPr>
          <p:cNvPr id="4" name="Google Shape;444;p91">
            <a:extLst>
              <a:ext uri="{FF2B5EF4-FFF2-40B4-BE49-F238E27FC236}">
                <a16:creationId xmlns:a16="http://schemas.microsoft.com/office/drawing/2014/main" id="{1179DF0F-0978-BD0B-5E22-F4BAEBF0B546}"/>
              </a:ext>
            </a:extLst>
          </p:cNvPr>
          <p:cNvSpPr/>
          <p:nvPr/>
        </p:nvSpPr>
        <p:spPr>
          <a:xfrm>
            <a:off x="5331484" y="2657486"/>
            <a:ext cx="2715556" cy="1051297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5" name="Google Shape;444;p91">
            <a:extLst>
              <a:ext uri="{FF2B5EF4-FFF2-40B4-BE49-F238E27FC236}">
                <a16:creationId xmlns:a16="http://schemas.microsoft.com/office/drawing/2014/main" id="{0F0FE8FF-2E92-E638-4C1A-ACEED6392733}"/>
              </a:ext>
            </a:extLst>
          </p:cNvPr>
          <p:cNvSpPr/>
          <p:nvPr/>
        </p:nvSpPr>
        <p:spPr>
          <a:xfrm>
            <a:off x="5403627" y="3751720"/>
            <a:ext cx="1173443" cy="324520"/>
          </a:xfrm>
          <a:prstGeom prst="roundRect">
            <a:avLst>
              <a:gd name="adj" fmla="val 21535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6" name="Google Shape;489;p94">
            <a:extLst>
              <a:ext uri="{FF2B5EF4-FFF2-40B4-BE49-F238E27FC236}">
                <a16:creationId xmlns:a16="http://schemas.microsoft.com/office/drawing/2014/main" id="{4CBC6325-B2F3-A652-0344-EB6C8F27D863}"/>
              </a:ext>
            </a:extLst>
          </p:cNvPr>
          <p:cNvSpPr txBox="1"/>
          <p:nvPr/>
        </p:nvSpPr>
        <p:spPr>
          <a:xfrm>
            <a:off x="241906" y="3940561"/>
            <a:ext cx="3206373" cy="728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2200" dirty="0" err="1">
                <a:solidFill>
                  <a:schemeClr val="tx1"/>
                </a:solidFill>
                <a:latin typeface="AMX" pitchFamily="2" charset="0"/>
              </a:rPr>
              <a:t>Acompanhe</a:t>
            </a:r>
            <a:r>
              <a:rPr lang="en-US" sz="2200" dirty="0">
                <a:solidFill>
                  <a:schemeClr val="tx1"/>
                </a:solidFill>
                <a:latin typeface="AMX" pitchFamily="2" charset="0"/>
              </a:rPr>
              <a:t> o </a:t>
            </a:r>
            <a:r>
              <a:rPr lang="en-US" sz="2200" dirty="0" err="1">
                <a:solidFill>
                  <a:schemeClr val="tx1"/>
                </a:solidFill>
                <a:latin typeface="AMX" pitchFamily="2" charset="0"/>
              </a:rPr>
              <a:t>pedido</a:t>
            </a:r>
            <a:r>
              <a:rPr lang="en-US" sz="2200" dirty="0">
                <a:solidFill>
                  <a:schemeClr val="tx1"/>
                </a:solidFill>
                <a:latin typeface="AMX" pitchFamily="2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MX" pitchFamily="2" charset="0"/>
              </a:rPr>
              <a:t>em</a:t>
            </a:r>
            <a:r>
              <a:rPr lang="en-US" sz="2200" dirty="0">
                <a:solidFill>
                  <a:schemeClr val="tx1"/>
                </a:solidFill>
                <a:latin typeface="AMX" pitchFamily="2" charset="0"/>
              </a:rPr>
              <a:t> “</a:t>
            </a:r>
            <a:r>
              <a:rPr lang="en-US" sz="2200" dirty="0" err="1">
                <a:solidFill>
                  <a:schemeClr val="tx1"/>
                </a:solidFill>
                <a:latin typeface="AMX" pitchFamily="2" charset="77"/>
              </a:rPr>
              <a:t>ir</a:t>
            </a:r>
            <a:r>
              <a:rPr lang="en-US" sz="2200" dirty="0">
                <a:solidFill>
                  <a:schemeClr val="tx1"/>
                </a:solidFill>
                <a:latin typeface="AMX" pitchFamily="2" charset="77"/>
              </a:rPr>
              <a:t> para meus </a:t>
            </a:r>
            <a:r>
              <a:rPr lang="en-US" sz="2200" dirty="0" err="1">
                <a:solidFill>
                  <a:schemeClr val="tx1"/>
                </a:solidFill>
                <a:latin typeface="AMX" pitchFamily="2" charset="77"/>
              </a:rPr>
              <a:t>pedidos</a:t>
            </a:r>
            <a:r>
              <a:rPr lang="en-US" sz="2200" dirty="0">
                <a:solidFill>
                  <a:schemeClr val="tx1"/>
                </a:solidFill>
                <a:latin typeface="AMX" pitchFamily="2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3192145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89" grpId="0"/>
      <p:bldP spid="4" grpId="0" animBg="1"/>
      <p:bldP spid="5" grpId="0" animBg="1"/>
      <p:bldP spid="6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EE7F724B-9A03-097C-F692-410F544986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F898EFD2-D384-9494-C21E-1E97DFD7A333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4916202" y="1662377"/>
            <a:ext cx="6866861" cy="4775866"/>
          </a:xfrm>
          <a:custGeom>
            <a:avLst/>
            <a:gdLst>
              <a:gd name="csX0" fmla="*/ 57780 w 5595972"/>
              <a:gd name="csY0" fmla="*/ 0 h 3909164"/>
              <a:gd name="csX1" fmla="*/ 5550525 w 5595972"/>
              <a:gd name="csY1" fmla="*/ 0 h 3909164"/>
              <a:gd name="csX2" fmla="*/ 5589872 w 5595972"/>
              <a:gd name="csY2" fmla="*/ 26528 h 3909164"/>
              <a:gd name="csX3" fmla="*/ 5595972 w 5595972"/>
              <a:gd name="csY3" fmla="*/ 35576 h 3909164"/>
              <a:gd name="csX4" fmla="*/ 5595972 w 5595972"/>
              <a:gd name="csY4" fmla="*/ 3859447 h 3909164"/>
              <a:gd name="csX5" fmla="*/ 5589872 w 5595972"/>
              <a:gd name="csY5" fmla="*/ 3868495 h 3909164"/>
              <a:gd name="csX6" fmla="*/ 5537287 w 5595972"/>
              <a:gd name="csY6" fmla="*/ 3903949 h 3909164"/>
              <a:gd name="csX7" fmla="*/ 5511453 w 5595972"/>
              <a:gd name="csY7" fmla="*/ 3909164 h 3909164"/>
              <a:gd name="csX8" fmla="*/ 96852 w 5595972"/>
              <a:gd name="csY8" fmla="*/ 3909164 h 3909164"/>
              <a:gd name="csX9" fmla="*/ 71018 w 5595972"/>
              <a:gd name="csY9" fmla="*/ 3903949 h 3909164"/>
              <a:gd name="csX10" fmla="*/ 18433 w 5595972"/>
              <a:gd name="csY10" fmla="*/ 3868495 h 3909164"/>
              <a:gd name="csX11" fmla="*/ 0 w 5595972"/>
              <a:gd name="csY11" fmla="*/ 3841155 h 3909164"/>
              <a:gd name="csX12" fmla="*/ 0 w 5595972"/>
              <a:gd name="csY12" fmla="*/ 53869 h 3909164"/>
              <a:gd name="csX13" fmla="*/ 18433 w 5595972"/>
              <a:gd name="csY13" fmla="*/ 26528 h 390916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</a:cxnLst>
            <a:rect l="l" t="t" r="r" b="b"/>
            <a:pathLst>
              <a:path w="5595972" h="3909164">
                <a:moveTo>
                  <a:pt x="57780" y="0"/>
                </a:moveTo>
                <a:lnTo>
                  <a:pt x="5550525" y="0"/>
                </a:lnTo>
                <a:lnTo>
                  <a:pt x="5589872" y="26528"/>
                </a:lnTo>
                <a:lnTo>
                  <a:pt x="5595972" y="35576"/>
                </a:lnTo>
                <a:lnTo>
                  <a:pt x="5595972" y="3859447"/>
                </a:lnTo>
                <a:lnTo>
                  <a:pt x="5589872" y="3868495"/>
                </a:lnTo>
                <a:cubicBezTo>
                  <a:pt x="5574903" y="3883464"/>
                  <a:pt x="5557079" y="3895577"/>
                  <a:pt x="5537287" y="3903949"/>
                </a:cubicBezTo>
                <a:lnTo>
                  <a:pt x="5511453" y="3909164"/>
                </a:lnTo>
                <a:lnTo>
                  <a:pt x="96852" y="3909164"/>
                </a:lnTo>
                <a:lnTo>
                  <a:pt x="71018" y="3903949"/>
                </a:lnTo>
                <a:cubicBezTo>
                  <a:pt x="51226" y="3895577"/>
                  <a:pt x="33402" y="3883464"/>
                  <a:pt x="18433" y="3868495"/>
                </a:cubicBezTo>
                <a:lnTo>
                  <a:pt x="0" y="3841155"/>
                </a:lnTo>
                <a:lnTo>
                  <a:pt x="0" y="53869"/>
                </a:lnTo>
                <a:lnTo>
                  <a:pt x="18433" y="26528"/>
                </a:lnTo>
                <a:close/>
              </a:path>
            </a:pathLst>
          </a:custGeom>
          <a:ln>
            <a:noFill/>
          </a:ln>
          <a:effectLst>
            <a:outerShdw blurRad="50800" dist="50800" dir="2400000" algn="ctr" rotWithShape="0">
              <a:srgbClr val="000000">
                <a:alpha val="27918"/>
              </a:srgbClr>
            </a:outerShdw>
          </a:effectLst>
        </p:spPr>
      </p:pic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AA2768DF-53B2-3FB1-0E87-400E103CE3CF}"/>
              </a:ext>
            </a:extLst>
          </p:cNvPr>
          <p:cNvSpPr/>
          <p:nvPr/>
        </p:nvSpPr>
        <p:spPr>
          <a:xfrm>
            <a:off x="216342" y="824899"/>
            <a:ext cx="6027142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pt-BR" sz="3200" b="0" i="0" u="none" strike="noStrike" kern="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Consulta de </a:t>
            </a:r>
            <a:r>
              <a:rPr kumimoji="0" lang="en-US" altLang="pt-BR" sz="3200" b="0" i="0" u="none" strike="noStrike" kern="0" cap="none" spc="0" normalizeH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Pedidos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63A67881-E358-F511-EF8B-7177F345A6C1}"/>
              </a:ext>
            </a:extLst>
          </p:cNvPr>
          <p:cNvSpPr txBox="1"/>
          <p:nvPr/>
        </p:nvSpPr>
        <p:spPr>
          <a:xfrm>
            <a:off x="707830" y="2706548"/>
            <a:ext cx="3806560" cy="11591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A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lista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de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pedidos</a:t>
            </a:r>
            <a:r>
              <a:rPr kumimoji="0" lang="en-US" sz="2400" b="0" i="0" u="none" strike="noStrike" kern="0" cap="none" spc="0" normalizeH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</a:t>
            </a:r>
            <a:r>
              <a:rPr kumimoji="0" lang="en-US" sz="2400" b="0" i="0" u="none" strike="noStrike" kern="0" cap="none" spc="0" normalizeH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é</a:t>
            </a:r>
            <a:r>
              <a:rPr kumimoji="0" lang="en-US" sz="2400" b="0" i="0" u="none" strike="noStrike" kern="0" cap="none" spc="0" normalizeH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</a:t>
            </a:r>
            <a:r>
              <a:rPr kumimoji="0" lang="en-US" sz="2400" b="0" i="0" u="none" strike="noStrike" kern="0" cap="none" spc="0" normalizeH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exibida</a:t>
            </a:r>
            <a:r>
              <a:rPr kumimoji="0" lang="en-US" sz="2400" b="0" i="0" u="none" strike="noStrike" kern="0" cap="none" spc="0" normalizeH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com a data do </a:t>
            </a:r>
            <a:r>
              <a:rPr kumimoji="0" lang="en-US" sz="2400" b="0" i="0" u="none" strike="noStrike" kern="0" cap="none" spc="0" normalizeH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pedido</a:t>
            </a:r>
            <a:r>
              <a:rPr kumimoji="0" lang="en-US" sz="2400" b="0" i="0" u="none" strike="noStrike" kern="0" cap="none" spc="0" normalizeH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, o valor total e o status.</a:t>
            </a:r>
            <a:endParaRPr lang="en-US" sz="2400" dirty="0">
              <a:solidFill>
                <a:srgbClr val="221C35"/>
              </a:solidFill>
              <a:latin typeface="AMX" pitchFamily="2" charset="0"/>
            </a:endParaRPr>
          </a:p>
        </p:txBody>
      </p:sp>
      <p:sp>
        <p:nvSpPr>
          <p:cNvPr id="2" name="Google Shape;444;p91">
            <a:extLst>
              <a:ext uri="{FF2B5EF4-FFF2-40B4-BE49-F238E27FC236}">
                <a16:creationId xmlns:a16="http://schemas.microsoft.com/office/drawing/2014/main" id="{F289323C-91D9-5B47-36C9-7B0B1768B073}"/>
              </a:ext>
            </a:extLst>
          </p:cNvPr>
          <p:cNvSpPr/>
          <p:nvPr/>
        </p:nvSpPr>
        <p:spPr>
          <a:xfrm>
            <a:off x="5112188" y="2979849"/>
            <a:ext cx="6454972" cy="502417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03281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89" grpId="0"/>
      <p:bldP spid="2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0E23AEF4-B429-DC69-CDD1-17076ED12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DB49545B-2A93-FBE8-8268-523D9F56D4FA}"/>
              </a:ext>
            </a:extLst>
          </p:cNvPr>
          <p:cNvSpPr/>
          <p:nvPr/>
        </p:nvSpPr>
        <p:spPr>
          <a:xfrm>
            <a:off x="216342" y="824899"/>
            <a:ext cx="7308178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pt-BR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E-mail</a:t>
            </a:r>
            <a:r>
              <a:rPr kumimoji="0" lang="en-US" altLang="pt-BR" sz="3200" b="0" i="0" u="none" strike="noStrike" kern="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 de </a:t>
            </a:r>
            <a:r>
              <a:rPr kumimoji="0" lang="en-US" altLang="pt-BR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Pedido</a:t>
            </a:r>
            <a:r>
              <a:rPr kumimoji="0" lang="en-US" altLang="pt-BR" sz="3200" b="0" i="0" u="none" strike="noStrike" kern="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 </a:t>
            </a:r>
            <a:r>
              <a:rPr kumimoji="0" lang="en-US" altLang="pt-BR" sz="3200" b="0" i="0" u="none" strike="noStrike" kern="0" cap="none" spc="0" normalizeH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Confirmado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556F572E-7E62-0944-5D8B-54A97EB83BE6}"/>
              </a:ext>
            </a:extLst>
          </p:cNvPr>
          <p:cNvSpPr txBox="1"/>
          <p:nvPr/>
        </p:nvSpPr>
        <p:spPr>
          <a:xfrm>
            <a:off x="707830" y="2706548"/>
            <a:ext cx="4473770" cy="11591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O</a:t>
            </a:r>
            <a:r>
              <a:rPr kumimoji="0" lang="en-US" sz="2400" b="0" i="0" u="none" strike="noStrike" kern="0" cap="none" spc="0" normalizeH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</a:t>
            </a:r>
            <a:r>
              <a:rPr kumimoji="0" lang="en-US" sz="2400" b="0" i="0" u="none" strike="noStrike" kern="0" cap="none" spc="0" normalizeH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cliente</a:t>
            </a:r>
            <a:r>
              <a:rPr kumimoji="0" lang="en-US" sz="2400" b="0" i="0" u="none" strike="noStrike" kern="0" cap="none" spc="0" normalizeH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</a:t>
            </a:r>
            <a:r>
              <a:rPr kumimoji="0" lang="en-US" sz="2400" b="0" i="0" u="none" strike="noStrike" kern="0" cap="none" spc="0" normalizeH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receberá</a:t>
            </a:r>
            <a:r>
              <a:rPr kumimoji="0" lang="en-US" sz="2400" b="0" i="0" u="none" strike="noStrike" kern="0" cap="none" spc="0" normalizeH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um e-mail      do </a:t>
            </a:r>
            <a:r>
              <a:rPr kumimoji="0" lang="en-US" sz="2400" b="0" i="0" u="none" strike="noStrike" kern="0" cap="none" spc="0" normalizeH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pedido</a:t>
            </a:r>
            <a:r>
              <a:rPr kumimoji="0" lang="en-US" sz="2400" b="0" i="0" u="none" strike="noStrike" kern="0" cap="none" spc="0" normalizeH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</a:t>
            </a:r>
            <a:r>
              <a:rPr kumimoji="0" lang="en-US" sz="2400" b="0" i="0" u="none" strike="noStrike" kern="0" cap="none" spc="0" normalizeH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confirmado</a:t>
            </a:r>
            <a:r>
              <a:rPr kumimoji="0" lang="en-US" sz="2400" b="0" i="0" u="none" strike="noStrike" kern="0" cap="none" spc="0" normalizeH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2400" baseline="0" dirty="0">
                <a:solidFill>
                  <a:srgbClr val="221C35"/>
                </a:solidFill>
                <a:latin typeface="AMX" pitchFamily="2" charset="0"/>
              </a:rPr>
              <a:t>A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caixa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 de e-mail </a:t>
            </a:r>
            <a:r>
              <a:rPr lang="en-US" sz="2400" dirty="0" err="1">
                <a:solidFill>
                  <a:srgbClr val="221C35"/>
                </a:solidFill>
                <a:latin typeface="AMX" pitchFamily="2" charset="0"/>
              </a:rPr>
              <a:t>será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:</a:t>
            </a:r>
          </a:p>
        </p:txBody>
      </p:sp>
      <p:sp>
        <p:nvSpPr>
          <p:cNvPr id="12" name="Google Shape;486;p94">
            <a:extLst>
              <a:ext uri="{FF2B5EF4-FFF2-40B4-BE49-F238E27FC236}">
                <a16:creationId xmlns:a16="http://schemas.microsoft.com/office/drawing/2014/main" id="{F5E5E4B3-6055-8C6D-CF3A-D85A2585295C}"/>
              </a:ext>
            </a:extLst>
          </p:cNvPr>
          <p:cNvSpPr/>
          <p:nvPr/>
        </p:nvSpPr>
        <p:spPr>
          <a:xfrm>
            <a:off x="441747" y="3912095"/>
            <a:ext cx="7412571" cy="590565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19050" cap="flat" cmpd="sng">
            <a:solidFill>
              <a:srgbClr val="C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11" tIns="45611" rIns="45611" bIns="45611" anchor="ctr" anchorCtr="0">
            <a:noAutofit/>
          </a:bodyPr>
          <a:lstStyle/>
          <a:p>
            <a:pPr marL="88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1C34"/>
              </a:buClr>
              <a:buSzPts val="2900"/>
              <a:buFont typeface="Arial"/>
              <a:buNone/>
              <a:tabLst/>
              <a:defRPr/>
            </a:pPr>
            <a:r>
              <a:rPr lang="pt-BR" sz="1900" noProof="0" dirty="0" err="1">
                <a:latin typeface="AMX" pitchFamily="2" charset="0"/>
              </a:rPr>
              <a:t>hubdesoluções@claro</a:t>
            </a:r>
            <a:r>
              <a:rPr lang="pt-BR" sz="1900" dirty="0" err="1">
                <a:latin typeface="AMX" pitchFamily="2" charset="0"/>
              </a:rPr>
              <a:t>empresas.com.br</a:t>
            </a:r>
            <a:endParaRPr kumimoji="0" lang="pt-BR" sz="19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sym typeface="Arial"/>
            </a:endParaRP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EFA40F7D-D7BB-E80D-2097-3E5AE1B32874}"/>
              </a:ext>
            </a:extLst>
          </p:cNvPr>
          <p:cNvGrpSpPr/>
          <p:nvPr/>
        </p:nvGrpSpPr>
        <p:grpSpPr>
          <a:xfrm>
            <a:off x="4916202" y="1662377"/>
            <a:ext cx="6866860" cy="4775866"/>
            <a:chOff x="4355327" y="1677273"/>
            <a:chExt cx="5749372" cy="5024469"/>
          </a:xfrm>
          <a:effectLst>
            <a:outerShdw blurRad="50800" dist="50800" dir="2460000" algn="ctr" rotWithShape="0">
              <a:srgbClr val="000000">
                <a:alpha val="28013"/>
              </a:srgbClr>
            </a:outerShdw>
          </a:effectLst>
        </p:grpSpPr>
        <p:sp>
          <p:nvSpPr>
            <p:cNvPr id="9" name="Retângulo Arredondado 8">
              <a:extLst>
                <a:ext uri="{FF2B5EF4-FFF2-40B4-BE49-F238E27FC236}">
                  <a16:creationId xmlns:a16="http://schemas.microsoft.com/office/drawing/2014/main" id="{3FF7BF0C-5BA2-0FEA-118D-870F4725D94E}"/>
                </a:ext>
              </a:extLst>
            </p:cNvPr>
            <p:cNvSpPr/>
            <p:nvPr/>
          </p:nvSpPr>
          <p:spPr>
            <a:xfrm>
              <a:off x="4355327" y="1677273"/>
              <a:ext cx="5749372" cy="5024469"/>
            </a:xfrm>
            <a:prstGeom prst="roundRect">
              <a:avLst>
                <a:gd name="adj" fmla="val 42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0" name="Picture 439">
              <a:extLst>
                <a:ext uri="{FF2B5EF4-FFF2-40B4-BE49-F238E27FC236}">
                  <a16:creationId xmlns:a16="http://schemas.microsoft.com/office/drawing/2014/main" id="{E21A0F21-1B9B-D3DA-7CBE-4289DE2E4617}"/>
                </a:ext>
              </a:extLst>
            </p:cNvPr>
            <p:cNvPicPr/>
            <p:nvPr/>
          </p:nvPicPr>
          <p:blipFill>
            <a:blip r:embed="rId3"/>
            <a:srcRect r="987" b="77904"/>
            <a:stretch>
              <a:fillRect/>
            </a:stretch>
          </p:blipFill>
          <p:spPr>
            <a:xfrm>
              <a:off x="4407408" y="1754719"/>
              <a:ext cx="5591601" cy="853611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" name="Picture 511">
              <a:extLst>
                <a:ext uri="{FF2B5EF4-FFF2-40B4-BE49-F238E27FC236}">
                  <a16:creationId xmlns:a16="http://schemas.microsoft.com/office/drawing/2014/main" id="{542410B6-A7F0-010D-2520-DBA4774D5FE7}"/>
                </a:ext>
              </a:extLst>
            </p:cNvPr>
            <p:cNvPicPr/>
            <p:nvPr/>
          </p:nvPicPr>
          <p:blipFill>
            <a:blip r:embed="rId4"/>
            <a:srcRect l="2031" r="1526"/>
            <a:stretch>
              <a:fillRect/>
            </a:stretch>
          </p:blipFill>
          <p:spPr>
            <a:xfrm>
              <a:off x="4502552" y="2655331"/>
              <a:ext cx="5410821" cy="3909164"/>
            </a:xfrm>
            <a:prstGeom prst="rect">
              <a:avLst/>
            </a:prstGeom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3287976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89" grpId="0"/>
      <p:bldP spid="12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868B9896-3CF7-CDBF-9364-CD4BCBABE5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DAE47860-33ED-A515-7184-0C5DAE42185B}"/>
              </a:ext>
            </a:extLst>
          </p:cNvPr>
          <p:cNvSpPr/>
          <p:nvPr/>
        </p:nvSpPr>
        <p:spPr>
          <a:xfrm>
            <a:off x="216342" y="824899"/>
            <a:ext cx="6027142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pt-BR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Pedido</a:t>
            </a:r>
            <a:r>
              <a:rPr kumimoji="0" lang="en-US" altLang="pt-BR" sz="3200" b="0" i="0" u="none" strike="noStrike" kern="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 </a:t>
            </a:r>
            <a:r>
              <a:rPr kumimoji="0" lang="en-US" altLang="pt-BR" sz="3200" b="0" i="0" u="none" strike="noStrike" kern="0" cap="none" spc="0" normalizeH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Concluído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89" name="Google Shape;489;p94">
            <a:extLst>
              <a:ext uri="{FF2B5EF4-FFF2-40B4-BE49-F238E27FC236}">
                <a16:creationId xmlns:a16="http://schemas.microsoft.com/office/drawing/2014/main" id="{18939A07-B03C-9D4D-386E-134A8C1E37C3}"/>
              </a:ext>
            </a:extLst>
          </p:cNvPr>
          <p:cNvSpPr txBox="1"/>
          <p:nvPr/>
        </p:nvSpPr>
        <p:spPr>
          <a:xfrm>
            <a:off x="707830" y="2560777"/>
            <a:ext cx="3267822" cy="11591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O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pedido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será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concluído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após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alteração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status para “</a:t>
            </a:r>
            <a:r>
              <a:rPr kumimoji="0" lang="en-US" sz="240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77"/>
                <a:sym typeface="Arial"/>
              </a:rPr>
              <a:t>Completo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”.</a:t>
            </a:r>
            <a:endParaRPr kumimoji="0" sz="2400" b="0" i="0" u="none" strike="noStrike" kern="0" cap="none" spc="0" normalizeH="0" baseline="0" noProof="0" dirty="0">
              <a:ln>
                <a:noFill/>
              </a:ln>
              <a:solidFill>
                <a:srgbClr val="221C35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A36775D2-F29F-1CB5-AE4E-308B01D768D6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4916202" y="1662378"/>
            <a:ext cx="6866861" cy="4775866"/>
          </a:xfrm>
          <a:custGeom>
            <a:avLst/>
            <a:gdLst>
              <a:gd name="csX0" fmla="*/ 206110 w 6511306"/>
              <a:gd name="csY0" fmla="*/ 0 h 4553473"/>
              <a:gd name="csX1" fmla="*/ 6305195 w 6511306"/>
              <a:gd name="csY1" fmla="*/ 0 h 4553473"/>
              <a:gd name="csX2" fmla="*/ 6511306 w 6511306"/>
              <a:gd name="csY2" fmla="*/ 206111 h 4553473"/>
              <a:gd name="csX3" fmla="*/ 6511306 w 6511306"/>
              <a:gd name="csY3" fmla="*/ 4370070 h 4553473"/>
              <a:gd name="csX4" fmla="*/ 6450937 w 6511306"/>
              <a:gd name="csY4" fmla="*/ 4515813 h 4553473"/>
              <a:gd name="csX5" fmla="*/ 6395079 w 6511306"/>
              <a:gd name="csY5" fmla="*/ 4553473 h 4553473"/>
              <a:gd name="csX6" fmla="*/ 116226 w 6511306"/>
              <a:gd name="csY6" fmla="*/ 4553473 h 4553473"/>
              <a:gd name="csX7" fmla="*/ 60368 w 6511306"/>
              <a:gd name="csY7" fmla="*/ 4515813 h 4553473"/>
              <a:gd name="csX8" fmla="*/ 16197 w 6511306"/>
              <a:gd name="csY8" fmla="*/ 4450298 h 4553473"/>
              <a:gd name="csX9" fmla="*/ 0 w 6511306"/>
              <a:gd name="csY9" fmla="*/ 4370075 h 4553473"/>
              <a:gd name="csX10" fmla="*/ 0 w 6511306"/>
              <a:gd name="csY10" fmla="*/ 206106 h 4553473"/>
              <a:gd name="csX11" fmla="*/ 16197 w 6511306"/>
              <a:gd name="csY11" fmla="*/ 125883 h 4553473"/>
              <a:gd name="csX12" fmla="*/ 206110 w 6511306"/>
              <a:gd name="csY12" fmla="*/ 0 h 455347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6511306" h="4553473">
                <a:moveTo>
                  <a:pt x="206110" y="0"/>
                </a:moveTo>
                <a:lnTo>
                  <a:pt x="6305195" y="0"/>
                </a:lnTo>
                <a:cubicBezTo>
                  <a:pt x="6419027" y="0"/>
                  <a:pt x="6511306" y="92279"/>
                  <a:pt x="6511306" y="206111"/>
                </a:cubicBezTo>
                <a:lnTo>
                  <a:pt x="6511306" y="4370070"/>
                </a:lnTo>
                <a:cubicBezTo>
                  <a:pt x="6511306" y="4426986"/>
                  <a:pt x="6488236" y="4478514"/>
                  <a:pt x="6450937" y="4515813"/>
                </a:cubicBezTo>
                <a:lnTo>
                  <a:pt x="6395079" y="4553473"/>
                </a:lnTo>
                <a:lnTo>
                  <a:pt x="116226" y="4553473"/>
                </a:lnTo>
                <a:lnTo>
                  <a:pt x="60368" y="4515813"/>
                </a:lnTo>
                <a:cubicBezTo>
                  <a:pt x="41718" y="4497163"/>
                  <a:pt x="26626" y="4474957"/>
                  <a:pt x="16197" y="4450298"/>
                </a:cubicBezTo>
                <a:lnTo>
                  <a:pt x="0" y="4370075"/>
                </a:lnTo>
                <a:lnTo>
                  <a:pt x="0" y="206106"/>
                </a:lnTo>
                <a:lnTo>
                  <a:pt x="16197" y="125883"/>
                </a:lnTo>
                <a:cubicBezTo>
                  <a:pt x="47486" y="51907"/>
                  <a:pt x="120736" y="0"/>
                  <a:pt x="206110" y="0"/>
                </a:cubicBezTo>
                <a:close/>
              </a:path>
            </a:pathLst>
          </a:custGeom>
          <a:ln>
            <a:noFill/>
          </a:ln>
          <a:effectLst>
            <a:outerShdw blurRad="50800" dist="50800" dir="2400000" algn="ctr" rotWithShape="0">
              <a:srgbClr val="000000">
                <a:alpha val="28037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60339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89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4BC8A9D2-4294-44B0-B017-2C87D9D3B5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340C3317-0FB8-46DE-5A11-101B820FD06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33" t="23784" r="695" b="6463"/>
          <a:stretch>
            <a:fillRect/>
          </a:stretch>
        </p:blipFill>
        <p:spPr>
          <a:xfrm>
            <a:off x="3525459" y="2053439"/>
            <a:ext cx="8380331" cy="4178028"/>
          </a:xfrm>
          <a:custGeom>
            <a:avLst/>
            <a:gdLst>
              <a:gd name="csX0" fmla="*/ 313817 w 8208880"/>
              <a:gd name="csY0" fmla="*/ 0 h 4092551"/>
              <a:gd name="csX1" fmla="*/ 7895063 w 8208880"/>
              <a:gd name="csY1" fmla="*/ 0 h 4092551"/>
              <a:gd name="csX2" fmla="*/ 8208880 w 8208880"/>
              <a:gd name="csY2" fmla="*/ 313817 h 4092551"/>
              <a:gd name="csX3" fmla="*/ 8208880 w 8208880"/>
              <a:gd name="csY3" fmla="*/ 3778734 h 4092551"/>
              <a:gd name="csX4" fmla="*/ 7895063 w 8208880"/>
              <a:gd name="csY4" fmla="*/ 4092551 h 4092551"/>
              <a:gd name="csX5" fmla="*/ 313817 w 8208880"/>
              <a:gd name="csY5" fmla="*/ 4092551 h 4092551"/>
              <a:gd name="csX6" fmla="*/ 0 w 8208880"/>
              <a:gd name="csY6" fmla="*/ 3778734 h 4092551"/>
              <a:gd name="csX7" fmla="*/ 0 w 8208880"/>
              <a:gd name="csY7" fmla="*/ 313817 h 4092551"/>
              <a:gd name="csX8" fmla="*/ 313817 w 8208880"/>
              <a:gd name="csY8" fmla="*/ 0 h 40925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208880" h="4092551">
                <a:moveTo>
                  <a:pt x="313817" y="0"/>
                </a:moveTo>
                <a:lnTo>
                  <a:pt x="7895063" y="0"/>
                </a:lnTo>
                <a:cubicBezTo>
                  <a:pt x="8068379" y="0"/>
                  <a:pt x="8208880" y="140501"/>
                  <a:pt x="8208880" y="313817"/>
                </a:cubicBezTo>
                <a:lnTo>
                  <a:pt x="8208880" y="3778734"/>
                </a:lnTo>
                <a:cubicBezTo>
                  <a:pt x="8208880" y="3952050"/>
                  <a:pt x="8068379" y="4092551"/>
                  <a:pt x="7895063" y="4092551"/>
                </a:cubicBezTo>
                <a:lnTo>
                  <a:pt x="313817" y="4092551"/>
                </a:lnTo>
                <a:cubicBezTo>
                  <a:pt x="140501" y="4092551"/>
                  <a:pt x="0" y="3952050"/>
                  <a:pt x="0" y="3778734"/>
                </a:cubicBezTo>
                <a:lnTo>
                  <a:pt x="0" y="313817"/>
                </a:lnTo>
                <a:cubicBezTo>
                  <a:pt x="0" y="140501"/>
                  <a:pt x="140501" y="0"/>
                  <a:pt x="313817" y="0"/>
                </a:cubicBezTo>
                <a:close/>
              </a:path>
            </a:pathLst>
          </a:custGeom>
          <a:ln>
            <a:noFill/>
          </a:ln>
          <a:effectLst>
            <a:outerShdw blurRad="50800" dist="50800" dir="2400000" algn="ctr" rotWithShape="0">
              <a:srgbClr val="000000">
                <a:alpha val="27950"/>
              </a:srgbClr>
            </a:outerShdw>
          </a:effectLst>
        </p:spPr>
      </p:pic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33787DFA-0E99-EFBD-AF62-B56144A50C30}"/>
              </a:ext>
            </a:extLst>
          </p:cNvPr>
          <p:cNvSpPr/>
          <p:nvPr/>
        </p:nvSpPr>
        <p:spPr>
          <a:xfrm>
            <a:off x="216341" y="824899"/>
            <a:ext cx="7012797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pt-BR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Selecionar</a:t>
            </a:r>
            <a:r>
              <a:rPr kumimoji="0" lang="en-US" altLang="pt-BR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 Serviços </a:t>
            </a:r>
            <a:r>
              <a:rPr kumimoji="0" lang="en-US" altLang="pt-BR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Avançados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17" name="Retângulo Arredondado 16">
            <a:extLst>
              <a:ext uri="{FF2B5EF4-FFF2-40B4-BE49-F238E27FC236}">
                <a16:creationId xmlns:a16="http://schemas.microsoft.com/office/drawing/2014/main" id="{650D9139-C783-8A83-C2DB-ED790EA58E6D}"/>
              </a:ext>
            </a:extLst>
          </p:cNvPr>
          <p:cNvSpPr/>
          <p:nvPr/>
        </p:nvSpPr>
        <p:spPr>
          <a:xfrm>
            <a:off x="4842815" y="2917824"/>
            <a:ext cx="354469" cy="2260601"/>
          </a:xfrm>
          <a:prstGeom prst="roundRect">
            <a:avLst>
              <a:gd name="adj" fmla="val 59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Google Shape;444;p91">
            <a:extLst>
              <a:ext uri="{FF2B5EF4-FFF2-40B4-BE49-F238E27FC236}">
                <a16:creationId xmlns:a16="http://schemas.microsoft.com/office/drawing/2014/main" id="{57E5746E-3C65-A9A7-D32E-D84B1B1CD4FE}"/>
              </a:ext>
            </a:extLst>
          </p:cNvPr>
          <p:cNvSpPr/>
          <p:nvPr/>
        </p:nvSpPr>
        <p:spPr>
          <a:xfrm>
            <a:off x="5197285" y="4493736"/>
            <a:ext cx="897907" cy="244851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11" name="Google Shape;444;p91">
            <a:extLst>
              <a:ext uri="{FF2B5EF4-FFF2-40B4-BE49-F238E27FC236}">
                <a16:creationId xmlns:a16="http://schemas.microsoft.com/office/drawing/2014/main" id="{66B395D9-A526-1DCE-5578-A44C35EB622B}"/>
              </a:ext>
            </a:extLst>
          </p:cNvPr>
          <p:cNvSpPr/>
          <p:nvPr/>
        </p:nvSpPr>
        <p:spPr>
          <a:xfrm>
            <a:off x="5197285" y="4227435"/>
            <a:ext cx="897907" cy="244851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12" name="Google Shape;489;p94">
            <a:extLst>
              <a:ext uri="{FF2B5EF4-FFF2-40B4-BE49-F238E27FC236}">
                <a16:creationId xmlns:a16="http://schemas.microsoft.com/office/drawing/2014/main" id="{5680A368-7C37-50DB-A6A7-035796BC4A63}"/>
              </a:ext>
            </a:extLst>
          </p:cNvPr>
          <p:cNvSpPr txBox="1"/>
          <p:nvPr/>
        </p:nvSpPr>
        <p:spPr>
          <a:xfrm>
            <a:off x="707830" y="2376111"/>
            <a:ext cx="2713102" cy="1528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tela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avanço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     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é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referente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aos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serviços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adicionais</a:t>
            </a:r>
            <a:r>
              <a:rPr lang="en-US" sz="2400" dirty="0">
                <a:solidFill>
                  <a:srgbClr val="221C35"/>
                </a:solidFill>
                <a:latin typeface="AMX" pitchFamily="2" charset="0"/>
              </a:rPr>
              <a:t>; 1 e 2.</a:t>
            </a:r>
            <a:endParaRPr kumimoji="0" sz="2400" b="0" i="0" u="none" strike="noStrike" kern="0" cap="none" spc="0" normalizeH="0" baseline="0" noProof="0" dirty="0">
              <a:ln>
                <a:noFill/>
              </a:ln>
              <a:solidFill>
                <a:srgbClr val="221C35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15" name="Google Shape;414;p90">
            <a:extLst>
              <a:ext uri="{FF2B5EF4-FFF2-40B4-BE49-F238E27FC236}">
                <a16:creationId xmlns:a16="http://schemas.microsoft.com/office/drawing/2014/main" id="{19C79AD9-F264-8B39-3C1E-23B505957B69}"/>
              </a:ext>
            </a:extLst>
          </p:cNvPr>
          <p:cNvSpPr txBox="1"/>
          <p:nvPr/>
        </p:nvSpPr>
        <p:spPr>
          <a:xfrm>
            <a:off x="4956462" y="4162636"/>
            <a:ext cx="480816" cy="395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00" tIns="25300" rIns="25300" bIns="2530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0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1</a:t>
            </a:r>
            <a:endParaRPr kumimoji="0" sz="2490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16" name="Google Shape;416;p90">
            <a:extLst>
              <a:ext uri="{FF2B5EF4-FFF2-40B4-BE49-F238E27FC236}">
                <a16:creationId xmlns:a16="http://schemas.microsoft.com/office/drawing/2014/main" id="{6B5950A5-615A-AC82-0F15-4C4E87AAADDC}"/>
              </a:ext>
            </a:extLst>
          </p:cNvPr>
          <p:cNvSpPr txBox="1"/>
          <p:nvPr/>
        </p:nvSpPr>
        <p:spPr>
          <a:xfrm>
            <a:off x="4956462" y="4446933"/>
            <a:ext cx="480816" cy="395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00" tIns="25300" rIns="25300" bIns="2530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0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2</a:t>
            </a:r>
            <a:endParaRPr kumimoji="0" sz="2490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50680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/>
      <p:bldP spid="15" grpId="0"/>
      <p:bldP spid="16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F12082BF-689B-C205-40A7-8283E5DC3F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094BC544-BC29-E298-76F4-A29E2C6C490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5000"/>
          </a:blip>
          <a:srcRect l="833" t="23784" r="695" b="6463"/>
          <a:stretch>
            <a:fillRect/>
          </a:stretch>
        </p:blipFill>
        <p:spPr>
          <a:xfrm>
            <a:off x="3525459" y="2053439"/>
            <a:ext cx="8380331" cy="4178028"/>
          </a:xfrm>
          <a:custGeom>
            <a:avLst/>
            <a:gdLst>
              <a:gd name="csX0" fmla="*/ 313817 w 8208880"/>
              <a:gd name="csY0" fmla="*/ 0 h 4092551"/>
              <a:gd name="csX1" fmla="*/ 7895063 w 8208880"/>
              <a:gd name="csY1" fmla="*/ 0 h 4092551"/>
              <a:gd name="csX2" fmla="*/ 8208880 w 8208880"/>
              <a:gd name="csY2" fmla="*/ 313817 h 4092551"/>
              <a:gd name="csX3" fmla="*/ 8208880 w 8208880"/>
              <a:gd name="csY3" fmla="*/ 3778734 h 4092551"/>
              <a:gd name="csX4" fmla="*/ 7895063 w 8208880"/>
              <a:gd name="csY4" fmla="*/ 4092551 h 4092551"/>
              <a:gd name="csX5" fmla="*/ 313817 w 8208880"/>
              <a:gd name="csY5" fmla="*/ 4092551 h 4092551"/>
              <a:gd name="csX6" fmla="*/ 0 w 8208880"/>
              <a:gd name="csY6" fmla="*/ 3778734 h 4092551"/>
              <a:gd name="csX7" fmla="*/ 0 w 8208880"/>
              <a:gd name="csY7" fmla="*/ 313817 h 4092551"/>
              <a:gd name="csX8" fmla="*/ 313817 w 8208880"/>
              <a:gd name="csY8" fmla="*/ 0 h 40925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208880" h="4092551">
                <a:moveTo>
                  <a:pt x="313817" y="0"/>
                </a:moveTo>
                <a:lnTo>
                  <a:pt x="7895063" y="0"/>
                </a:lnTo>
                <a:cubicBezTo>
                  <a:pt x="8068379" y="0"/>
                  <a:pt x="8208880" y="140501"/>
                  <a:pt x="8208880" y="313817"/>
                </a:cubicBezTo>
                <a:lnTo>
                  <a:pt x="8208880" y="3778734"/>
                </a:lnTo>
                <a:cubicBezTo>
                  <a:pt x="8208880" y="3952050"/>
                  <a:pt x="8068379" y="4092551"/>
                  <a:pt x="7895063" y="4092551"/>
                </a:cubicBezTo>
                <a:lnTo>
                  <a:pt x="313817" y="4092551"/>
                </a:lnTo>
                <a:cubicBezTo>
                  <a:pt x="140501" y="4092551"/>
                  <a:pt x="0" y="3952050"/>
                  <a:pt x="0" y="3778734"/>
                </a:cubicBezTo>
                <a:lnTo>
                  <a:pt x="0" y="313817"/>
                </a:lnTo>
                <a:cubicBezTo>
                  <a:pt x="0" y="140501"/>
                  <a:pt x="140501" y="0"/>
                  <a:pt x="313817" y="0"/>
                </a:cubicBezTo>
                <a:close/>
              </a:path>
            </a:pathLst>
          </a:custGeom>
          <a:ln>
            <a:noFill/>
          </a:ln>
          <a:effectLst>
            <a:outerShdw blurRad="50800" dist="50800" dir="2400000" algn="ctr" rotWithShape="0">
              <a:srgbClr val="000000">
                <a:alpha val="27950"/>
              </a:srgbClr>
            </a:outerShdw>
          </a:effectLst>
        </p:spPr>
      </p:pic>
      <p:sp>
        <p:nvSpPr>
          <p:cNvPr id="16" name="Retângulo Arredondado 15">
            <a:extLst>
              <a:ext uri="{FF2B5EF4-FFF2-40B4-BE49-F238E27FC236}">
                <a16:creationId xmlns:a16="http://schemas.microsoft.com/office/drawing/2014/main" id="{412CD7D0-9E23-E6B5-7732-77B7D5D1C251}"/>
              </a:ext>
            </a:extLst>
          </p:cNvPr>
          <p:cNvSpPr/>
          <p:nvPr/>
        </p:nvSpPr>
        <p:spPr>
          <a:xfrm>
            <a:off x="791924" y="4719279"/>
            <a:ext cx="5282005" cy="699247"/>
          </a:xfrm>
          <a:prstGeom prst="roundRect">
            <a:avLst/>
          </a:prstGeom>
          <a:solidFill>
            <a:schemeClr val="bg1"/>
          </a:solidFill>
          <a:ln>
            <a:solidFill>
              <a:srgbClr val="97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FB008EE6-7DF9-3067-6C25-D147E29FA3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929" t="27234" r="23929" b="30000"/>
          <a:stretch>
            <a:fillRect/>
          </a:stretch>
        </p:blipFill>
        <p:spPr>
          <a:xfrm>
            <a:off x="554684" y="2174954"/>
            <a:ext cx="5827890" cy="2688634"/>
          </a:xfrm>
          <a:custGeom>
            <a:avLst/>
            <a:gdLst>
              <a:gd name="csX0" fmla="*/ 219525 w 6536326"/>
              <a:gd name="csY0" fmla="*/ 0 h 3015463"/>
              <a:gd name="csX1" fmla="*/ 6316800 w 6536326"/>
              <a:gd name="csY1" fmla="*/ 0 h 3015463"/>
              <a:gd name="csX2" fmla="*/ 6536326 w 6536326"/>
              <a:gd name="csY2" fmla="*/ 219526 h 3015463"/>
              <a:gd name="csX3" fmla="*/ 6536326 w 6536326"/>
              <a:gd name="csY3" fmla="*/ 2795937 h 3015463"/>
              <a:gd name="csX4" fmla="*/ 6316800 w 6536326"/>
              <a:gd name="csY4" fmla="*/ 3015463 h 3015463"/>
              <a:gd name="csX5" fmla="*/ 219525 w 6536326"/>
              <a:gd name="csY5" fmla="*/ 3015463 h 3015463"/>
              <a:gd name="csX6" fmla="*/ 17251 w 6536326"/>
              <a:gd name="csY6" fmla="*/ 2881387 h 3015463"/>
              <a:gd name="csX7" fmla="*/ 0 w 6536326"/>
              <a:gd name="csY7" fmla="*/ 2795942 h 3015463"/>
              <a:gd name="csX8" fmla="*/ 0 w 6536326"/>
              <a:gd name="csY8" fmla="*/ 219521 h 3015463"/>
              <a:gd name="csX9" fmla="*/ 17251 w 6536326"/>
              <a:gd name="csY9" fmla="*/ 134077 h 3015463"/>
              <a:gd name="csX10" fmla="*/ 219525 w 6536326"/>
              <a:gd name="csY10" fmla="*/ 0 h 301546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6536326" h="3015463">
                <a:moveTo>
                  <a:pt x="219525" y="0"/>
                </a:moveTo>
                <a:lnTo>
                  <a:pt x="6316800" y="0"/>
                </a:lnTo>
                <a:cubicBezTo>
                  <a:pt x="6438041" y="0"/>
                  <a:pt x="6536326" y="98285"/>
                  <a:pt x="6536326" y="219526"/>
                </a:cubicBezTo>
                <a:lnTo>
                  <a:pt x="6536326" y="2795937"/>
                </a:lnTo>
                <a:cubicBezTo>
                  <a:pt x="6536326" y="2917178"/>
                  <a:pt x="6438041" y="3015463"/>
                  <a:pt x="6316800" y="3015463"/>
                </a:cubicBezTo>
                <a:lnTo>
                  <a:pt x="219525" y="3015463"/>
                </a:lnTo>
                <a:cubicBezTo>
                  <a:pt x="128594" y="3015463"/>
                  <a:pt x="50576" y="2960178"/>
                  <a:pt x="17251" y="2881387"/>
                </a:cubicBezTo>
                <a:lnTo>
                  <a:pt x="0" y="2795942"/>
                </a:lnTo>
                <a:lnTo>
                  <a:pt x="0" y="219521"/>
                </a:lnTo>
                <a:lnTo>
                  <a:pt x="17251" y="134077"/>
                </a:lnTo>
                <a:cubicBezTo>
                  <a:pt x="50576" y="55285"/>
                  <a:pt x="128594" y="0"/>
                  <a:pt x="219525" y="0"/>
                </a:cubicBezTo>
                <a:close/>
              </a:path>
            </a:pathLst>
          </a:custGeom>
          <a:ln>
            <a:solidFill>
              <a:srgbClr val="970000"/>
            </a:solidFill>
          </a:ln>
        </p:spPr>
      </p:pic>
      <p:sp>
        <p:nvSpPr>
          <p:cNvPr id="18" name="Google Shape;489;p94">
            <a:extLst>
              <a:ext uri="{FF2B5EF4-FFF2-40B4-BE49-F238E27FC236}">
                <a16:creationId xmlns:a16="http://schemas.microsoft.com/office/drawing/2014/main" id="{146A4635-0F8A-7194-301D-D2C13CCBDA0B}"/>
              </a:ext>
            </a:extLst>
          </p:cNvPr>
          <p:cNvSpPr txBox="1"/>
          <p:nvPr/>
        </p:nvSpPr>
        <p:spPr>
          <a:xfrm>
            <a:off x="1197522" y="4964132"/>
            <a:ext cx="5056263" cy="358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2000" dirty="0">
                <a:solidFill>
                  <a:srgbClr val="221C35"/>
                </a:solidFill>
                <a:latin typeface="AMX" pitchFamily="2" charset="0"/>
              </a:rPr>
              <a:t>Serviços </a:t>
            </a:r>
            <a:r>
              <a:rPr lang="en-US" sz="2000" dirty="0" err="1">
                <a:solidFill>
                  <a:srgbClr val="221C35"/>
                </a:solidFill>
                <a:latin typeface="AMX" pitchFamily="2" charset="0"/>
              </a:rPr>
              <a:t>inclusos</a:t>
            </a:r>
            <a:r>
              <a:rPr lang="en-US" sz="2000" dirty="0">
                <a:solidFill>
                  <a:srgbClr val="221C35"/>
                </a:solidFill>
                <a:latin typeface="AMX" pitchFamily="2" charset="0"/>
              </a:rPr>
              <a:t> (SVAs </a:t>
            </a:r>
            <a:r>
              <a:rPr lang="en-US" sz="2000" dirty="0" err="1">
                <a:solidFill>
                  <a:srgbClr val="221C35"/>
                </a:solidFill>
                <a:latin typeface="AMX" pitchFamily="2" charset="0"/>
              </a:rPr>
              <a:t>inclusos</a:t>
            </a:r>
            <a:r>
              <a:rPr lang="en-US" sz="2000" dirty="0">
                <a:solidFill>
                  <a:srgbClr val="221C35"/>
                </a:solidFill>
                <a:latin typeface="AMX" pitchFamily="2" charset="0"/>
              </a:rPr>
              <a:t> no plano).</a:t>
            </a:r>
            <a:endParaRPr kumimoji="0" sz="2000" b="0" i="0" u="none" strike="noStrike" kern="0" cap="none" spc="0" normalizeH="0" baseline="0" noProof="0" dirty="0">
              <a:ln>
                <a:noFill/>
              </a:ln>
              <a:solidFill>
                <a:srgbClr val="221C35"/>
              </a:solidFill>
              <a:effectLst/>
              <a:uLnTx/>
              <a:uFillTx/>
              <a:latin typeface="AMX" pitchFamily="2" charset="0"/>
              <a:sym typeface="Arial"/>
            </a:endParaRP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D53295FB-6C44-1D5B-6B52-2A0B135645AF}"/>
              </a:ext>
            </a:extLst>
          </p:cNvPr>
          <p:cNvSpPr/>
          <p:nvPr/>
        </p:nvSpPr>
        <p:spPr>
          <a:xfrm>
            <a:off x="216341" y="824899"/>
            <a:ext cx="7012797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pt-BR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Selecionar</a:t>
            </a:r>
            <a:r>
              <a:rPr kumimoji="0" lang="en-US" altLang="pt-BR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 Serviços </a:t>
            </a:r>
            <a:r>
              <a:rPr kumimoji="0" lang="en-US" altLang="pt-BR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Avançados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17" name="Retângulo Arredondado 16">
            <a:extLst>
              <a:ext uri="{FF2B5EF4-FFF2-40B4-BE49-F238E27FC236}">
                <a16:creationId xmlns:a16="http://schemas.microsoft.com/office/drawing/2014/main" id="{142E9A4D-EFC2-C06A-4230-C8FBE3D7B45A}"/>
              </a:ext>
            </a:extLst>
          </p:cNvPr>
          <p:cNvSpPr/>
          <p:nvPr/>
        </p:nvSpPr>
        <p:spPr>
          <a:xfrm>
            <a:off x="6841864" y="4514882"/>
            <a:ext cx="4193133" cy="2001274"/>
          </a:xfrm>
          <a:prstGeom prst="roundRect">
            <a:avLst/>
          </a:prstGeom>
          <a:solidFill>
            <a:schemeClr val="bg1"/>
          </a:solidFill>
          <a:ln>
            <a:solidFill>
              <a:srgbClr val="97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4FA86113-2EA2-026D-34AD-FBC16F7DDAC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840" t="27885" r="23929" b="10952"/>
          <a:stretch>
            <a:fillRect/>
          </a:stretch>
        </p:blipFill>
        <p:spPr>
          <a:xfrm>
            <a:off x="6669955" y="1848124"/>
            <a:ext cx="4578162" cy="3015464"/>
          </a:xfrm>
          <a:custGeom>
            <a:avLst/>
            <a:gdLst>
              <a:gd name="csX0" fmla="*/ 233638 w 4578162"/>
              <a:gd name="csY0" fmla="*/ 0 h 3015464"/>
              <a:gd name="csX1" fmla="*/ 4344524 w 4578162"/>
              <a:gd name="csY1" fmla="*/ 0 h 3015464"/>
              <a:gd name="csX2" fmla="*/ 4578162 w 4578162"/>
              <a:gd name="csY2" fmla="*/ 233638 h 3015464"/>
              <a:gd name="csX3" fmla="*/ 4578162 w 4578162"/>
              <a:gd name="csY3" fmla="*/ 2781826 h 3015464"/>
              <a:gd name="csX4" fmla="*/ 4344524 w 4578162"/>
              <a:gd name="csY4" fmla="*/ 3015464 h 3015464"/>
              <a:gd name="csX5" fmla="*/ 233638 w 4578162"/>
              <a:gd name="csY5" fmla="*/ 3015464 h 3015464"/>
              <a:gd name="csX6" fmla="*/ 0 w 4578162"/>
              <a:gd name="csY6" fmla="*/ 2781826 h 3015464"/>
              <a:gd name="csX7" fmla="*/ 0 w 4578162"/>
              <a:gd name="csY7" fmla="*/ 233638 h 3015464"/>
              <a:gd name="csX8" fmla="*/ 233638 w 4578162"/>
              <a:gd name="csY8" fmla="*/ 0 h 301546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4578162" h="3015464">
                <a:moveTo>
                  <a:pt x="233638" y="0"/>
                </a:moveTo>
                <a:lnTo>
                  <a:pt x="4344524" y="0"/>
                </a:lnTo>
                <a:cubicBezTo>
                  <a:pt x="4473559" y="0"/>
                  <a:pt x="4578162" y="104603"/>
                  <a:pt x="4578162" y="233638"/>
                </a:cubicBezTo>
                <a:lnTo>
                  <a:pt x="4578162" y="2781826"/>
                </a:lnTo>
                <a:cubicBezTo>
                  <a:pt x="4578162" y="2910861"/>
                  <a:pt x="4473559" y="3015464"/>
                  <a:pt x="4344524" y="3015464"/>
                </a:cubicBezTo>
                <a:lnTo>
                  <a:pt x="233638" y="3015464"/>
                </a:lnTo>
                <a:cubicBezTo>
                  <a:pt x="104603" y="3015464"/>
                  <a:pt x="0" y="2910861"/>
                  <a:pt x="0" y="2781826"/>
                </a:cubicBezTo>
                <a:lnTo>
                  <a:pt x="0" y="233638"/>
                </a:lnTo>
                <a:cubicBezTo>
                  <a:pt x="0" y="104603"/>
                  <a:pt x="104603" y="0"/>
                  <a:pt x="233638" y="0"/>
                </a:cubicBezTo>
                <a:close/>
              </a:path>
            </a:pathLst>
          </a:custGeom>
          <a:ln>
            <a:solidFill>
              <a:srgbClr val="970000"/>
            </a:solidFill>
          </a:ln>
        </p:spPr>
      </p:pic>
      <p:sp>
        <p:nvSpPr>
          <p:cNvPr id="19" name="Google Shape;414;p90">
            <a:extLst>
              <a:ext uri="{FF2B5EF4-FFF2-40B4-BE49-F238E27FC236}">
                <a16:creationId xmlns:a16="http://schemas.microsoft.com/office/drawing/2014/main" id="{DB7BDFAD-D2EC-3A5B-585C-760AF0A8BDA6}"/>
              </a:ext>
            </a:extLst>
          </p:cNvPr>
          <p:cNvSpPr txBox="1"/>
          <p:nvPr/>
        </p:nvSpPr>
        <p:spPr>
          <a:xfrm>
            <a:off x="946356" y="4955631"/>
            <a:ext cx="480816" cy="395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00" tIns="25300" rIns="25300" bIns="2530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0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1</a:t>
            </a:r>
            <a:endParaRPr kumimoji="0" sz="2490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20" name="Google Shape;416;p90">
            <a:extLst>
              <a:ext uri="{FF2B5EF4-FFF2-40B4-BE49-F238E27FC236}">
                <a16:creationId xmlns:a16="http://schemas.microsoft.com/office/drawing/2014/main" id="{15F8458C-3370-BA18-C97C-338E73A67D89}"/>
              </a:ext>
            </a:extLst>
          </p:cNvPr>
          <p:cNvSpPr txBox="1"/>
          <p:nvPr/>
        </p:nvSpPr>
        <p:spPr>
          <a:xfrm>
            <a:off x="6967214" y="4938894"/>
            <a:ext cx="480816" cy="395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00" tIns="25300" rIns="25300" bIns="2530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0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2</a:t>
            </a:r>
            <a:endParaRPr kumimoji="0" sz="2490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21" name="Google Shape;489;p94">
            <a:extLst>
              <a:ext uri="{FF2B5EF4-FFF2-40B4-BE49-F238E27FC236}">
                <a16:creationId xmlns:a16="http://schemas.microsoft.com/office/drawing/2014/main" id="{4D37E1BB-87C2-9D93-869F-31290C3DB29A}"/>
              </a:ext>
            </a:extLst>
          </p:cNvPr>
          <p:cNvSpPr txBox="1"/>
          <p:nvPr/>
        </p:nvSpPr>
        <p:spPr>
          <a:xfrm>
            <a:off x="7287301" y="4940532"/>
            <a:ext cx="3661849" cy="14361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1800" dirty="0">
                <a:solidFill>
                  <a:srgbClr val="221C35"/>
                </a:solidFill>
                <a:latin typeface="AMX" pitchFamily="2" charset="0"/>
              </a:rPr>
              <a:t>Serviços </a:t>
            </a:r>
            <a:r>
              <a:rPr lang="en-US" sz="1800" dirty="0" err="1">
                <a:solidFill>
                  <a:srgbClr val="221C35"/>
                </a:solidFill>
                <a:latin typeface="AMX" pitchFamily="2" charset="0"/>
              </a:rPr>
              <a:t>avulsos</a:t>
            </a:r>
            <a:r>
              <a:rPr lang="en-US" sz="1800" dirty="0">
                <a:solidFill>
                  <a:srgbClr val="221C35"/>
                </a:solidFill>
                <a:latin typeface="AMX" pitchFamily="2" charset="0"/>
              </a:rPr>
              <a:t> (SVAs </a:t>
            </a:r>
            <a:r>
              <a:rPr lang="en-US" sz="1800" dirty="0" err="1">
                <a:solidFill>
                  <a:srgbClr val="221C35"/>
                </a:solidFill>
                <a:latin typeface="AMX" pitchFamily="2" charset="0"/>
              </a:rPr>
              <a:t>disponíveis</a:t>
            </a:r>
            <a:r>
              <a:rPr lang="en-US" sz="1800" dirty="0">
                <a:solidFill>
                  <a:srgbClr val="221C35"/>
                </a:solidFill>
                <a:latin typeface="AMX" pitchFamily="2" charset="0"/>
              </a:rPr>
              <a:t> para </a:t>
            </a:r>
            <a:r>
              <a:rPr lang="en-US" sz="1800" dirty="0" err="1">
                <a:solidFill>
                  <a:srgbClr val="221C35"/>
                </a:solidFill>
                <a:latin typeface="AMX" pitchFamily="2" charset="0"/>
              </a:rPr>
              <a:t>contratação</a:t>
            </a:r>
            <a:r>
              <a:rPr lang="en-US" sz="1800" dirty="0">
                <a:solidFill>
                  <a:srgbClr val="221C35"/>
                </a:solidFill>
                <a:latin typeface="AMX" pitchFamily="2" charset="0"/>
              </a:rPr>
              <a:t>).</a:t>
            </a:r>
          </a:p>
          <a:p>
            <a:pPr lvl="0">
              <a:buClr>
                <a:srgbClr val="221C35"/>
              </a:buClr>
              <a:buSzPts val="3000"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Caso </a:t>
            </a: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queira</a:t>
            </a: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</a:t>
            </a: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abrir</a:t>
            </a: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para </a:t>
            </a: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visualização</a:t>
            </a: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 e </a:t>
            </a: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adição</a:t>
            </a: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, clique no </a:t>
            </a: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botão</a:t>
            </a: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de </a:t>
            </a: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abertura</a:t>
            </a: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“</a:t>
            </a:r>
            <a:r>
              <a:rPr lang="pt-BR" sz="1800" b="1" kern="1200" dirty="0">
                <a:solidFill>
                  <a:schemeClr val="tx1"/>
                </a:solidFill>
                <a:latin typeface="AMX" pitchFamily="2" charset="0"/>
              </a:rPr>
              <a:t>&gt;</a:t>
            </a: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” </a:t>
            </a: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em</a:t>
            </a: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</a:t>
            </a: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frente</a:t>
            </a: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a </a:t>
            </a:r>
            <a:r>
              <a:rPr kumimoji="0" lang="en-US" sz="18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cada</a:t>
            </a: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sym typeface="Arial"/>
              </a:rPr>
              <a:t> um deles.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rgbClr val="221C35"/>
              </a:solidFill>
              <a:effectLst/>
              <a:uLnTx/>
              <a:uFillTx/>
              <a:latin typeface="AMX" pitchFamily="2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66780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/>
      <p:bldP spid="17" grpId="0" animBg="1"/>
      <p:bldP spid="19" grpId="0"/>
      <p:bldP spid="20" grpId="0"/>
      <p:bldP spid="21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>
          <a:extLst>
            <a:ext uri="{FF2B5EF4-FFF2-40B4-BE49-F238E27FC236}">
              <a16:creationId xmlns:a16="http://schemas.microsoft.com/office/drawing/2014/main" id="{1E538C7A-9690-A642-37DE-BCDBBB0A7F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0BD82541-48B5-5684-4084-25AA4BB2F4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33" t="23784" r="695" b="6463"/>
          <a:stretch>
            <a:fillRect/>
          </a:stretch>
        </p:blipFill>
        <p:spPr>
          <a:xfrm>
            <a:off x="1422339" y="2053439"/>
            <a:ext cx="8380331" cy="4178028"/>
          </a:xfrm>
          <a:custGeom>
            <a:avLst/>
            <a:gdLst>
              <a:gd name="csX0" fmla="*/ 313817 w 8208880"/>
              <a:gd name="csY0" fmla="*/ 0 h 4092551"/>
              <a:gd name="csX1" fmla="*/ 7895063 w 8208880"/>
              <a:gd name="csY1" fmla="*/ 0 h 4092551"/>
              <a:gd name="csX2" fmla="*/ 8208880 w 8208880"/>
              <a:gd name="csY2" fmla="*/ 313817 h 4092551"/>
              <a:gd name="csX3" fmla="*/ 8208880 w 8208880"/>
              <a:gd name="csY3" fmla="*/ 3778734 h 4092551"/>
              <a:gd name="csX4" fmla="*/ 7895063 w 8208880"/>
              <a:gd name="csY4" fmla="*/ 4092551 h 4092551"/>
              <a:gd name="csX5" fmla="*/ 313817 w 8208880"/>
              <a:gd name="csY5" fmla="*/ 4092551 h 4092551"/>
              <a:gd name="csX6" fmla="*/ 0 w 8208880"/>
              <a:gd name="csY6" fmla="*/ 3778734 h 4092551"/>
              <a:gd name="csX7" fmla="*/ 0 w 8208880"/>
              <a:gd name="csY7" fmla="*/ 313817 h 4092551"/>
              <a:gd name="csX8" fmla="*/ 313817 w 8208880"/>
              <a:gd name="csY8" fmla="*/ 0 h 40925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208880" h="4092551">
                <a:moveTo>
                  <a:pt x="313817" y="0"/>
                </a:moveTo>
                <a:lnTo>
                  <a:pt x="7895063" y="0"/>
                </a:lnTo>
                <a:cubicBezTo>
                  <a:pt x="8068379" y="0"/>
                  <a:pt x="8208880" y="140501"/>
                  <a:pt x="8208880" y="313817"/>
                </a:cubicBezTo>
                <a:lnTo>
                  <a:pt x="8208880" y="3778734"/>
                </a:lnTo>
                <a:cubicBezTo>
                  <a:pt x="8208880" y="3952050"/>
                  <a:pt x="8068379" y="4092551"/>
                  <a:pt x="7895063" y="4092551"/>
                </a:cubicBezTo>
                <a:lnTo>
                  <a:pt x="313817" y="4092551"/>
                </a:lnTo>
                <a:cubicBezTo>
                  <a:pt x="140501" y="4092551"/>
                  <a:pt x="0" y="3952050"/>
                  <a:pt x="0" y="3778734"/>
                </a:cubicBezTo>
                <a:lnTo>
                  <a:pt x="0" y="313817"/>
                </a:lnTo>
                <a:cubicBezTo>
                  <a:pt x="0" y="140501"/>
                  <a:pt x="140501" y="0"/>
                  <a:pt x="313817" y="0"/>
                </a:cubicBezTo>
                <a:close/>
              </a:path>
            </a:pathLst>
          </a:custGeom>
          <a:ln>
            <a:noFill/>
          </a:ln>
          <a:effectLst>
            <a:outerShdw blurRad="50800" dist="50800" dir="2400000" algn="ctr" rotWithShape="0">
              <a:srgbClr val="000000">
                <a:alpha val="26606"/>
              </a:srgbClr>
            </a:outerShdw>
          </a:effectLst>
        </p:spPr>
      </p:pic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A7F9B799-FBEB-8631-2D74-4AAC469D81A2}"/>
              </a:ext>
            </a:extLst>
          </p:cNvPr>
          <p:cNvSpPr/>
          <p:nvPr/>
        </p:nvSpPr>
        <p:spPr>
          <a:xfrm>
            <a:off x="216341" y="824899"/>
            <a:ext cx="7012797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pt-BR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Selecionar</a:t>
            </a:r>
            <a:r>
              <a:rPr kumimoji="0" lang="en-US" altLang="pt-BR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 Serviços </a:t>
            </a:r>
            <a:r>
              <a:rPr kumimoji="0" lang="en-US" altLang="pt-BR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Avançados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17" name="Retângulo Arredondado 16">
            <a:extLst>
              <a:ext uri="{FF2B5EF4-FFF2-40B4-BE49-F238E27FC236}">
                <a16:creationId xmlns:a16="http://schemas.microsoft.com/office/drawing/2014/main" id="{83C93F0D-CF1E-4B6F-C543-A1EFF0A34DB5}"/>
              </a:ext>
            </a:extLst>
          </p:cNvPr>
          <p:cNvSpPr/>
          <p:nvPr/>
        </p:nvSpPr>
        <p:spPr>
          <a:xfrm>
            <a:off x="2739695" y="2917824"/>
            <a:ext cx="354469" cy="2260601"/>
          </a:xfrm>
          <a:prstGeom prst="roundRect">
            <a:avLst>
              <a:gd name="adj" fmla="val 59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Google Shape;444;p91">
            <a:extLst>
              <a:ext uri="{FF2B5EF4-FFF2-40B4-BE49-F238E27FC236}">
                <a16:creationId xmlns:a16="http://schemas.microsoft.com/office/drawing/2014/main" id="{C1036A10-8E70-B681-B56F-4A6018D7C1CE}"/>
              </a:ext>
            </a:extLst>
          </p:cNvPr>
          <p:cNvSpPr/>
          <p:nvPr/>
        </p:nvSpPr>
        <p:spPr>
          <a:xfrm>
            <a:off x="7395844" y="4736304"/>
            <a:ext cx="969835" cy="298667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2" name="Retângulo com Canto Arredondado do Mesmo Lado 1">
            <a:extLst>
              <a:ext uri="{FF2B5EF4-FFF2-40B4-BE49-F238E27FC236}">
                <a16:creationId xmlns:a16="http://schemas.microsoft.com/office/drawing/2014/main" id="{4369C259-E8A7-9B7D-CFB1-AA0DBE96B97B}"/>
              </a:ext>
            </a:extLst>
          </p:cNvPr>
          <p:cNvSpPr/>
          <p:nvPr/>
        </p:nvSpPr>
        <p:spPr>
          <a:xfrm rot="16200000">
            <a:off x="9332932" y="3534715"/>
            <a:ext cx="739456" cy="3122432"/>
          </a:xfrm>
          <a:prstGeom prst="round2SameRect">
            <a:avLst>
              <a:gd name="adj1" fmla="val 16667"/>
              <a:gd name="adj2" fmla="val 10820"/>
            </a:avLst>
          </a:prstGeom>
          <a:solidFill>
            <a:schemeClr val="bg1"/>
          </a:solidFill>
          <a:ln>
            <a:solidFill>
              <a:srgbClr val="97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tx1"/>
              </a:solidFill>
            </a:endParaRPr>
          </a:p>
        </p:txBody>
      </p:sp>
      <p:sp>
        <p:nvSpPr>
          <p:cNvPr id="3" name="Google Shape;489;p94">
            <a:extLst>
              <a:ext uri="{FF2B5EF4-FFF2-40B4-BE49-F238E27FC236}">
                <a16:creationId xmlns:a16="http://schemas.microsoft.com/office/drawing/2014/main" id="{749FC837-CAFA-9C89-3DBF-83E15C95D9B1}"/>
              </a:ext>
            </a:extLst>
          </p:cNvPr>
          <p:cNvSpPr txBox="1"/>
          <p:nvPr/>
        </p:nvSpPr>
        <p:spPr>
          <a:xfrm>
            <a:off x="8274087" y="4812681"/>
            <a:ext cx="3122431" cy="6051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lang="en-US" sz="1800" noProof="0" dirty="0">
                <a:solidFill>
                  <a:srgbClr val="221C35"/>
                </a:solidFill>
                <a:latin typeface="AMX" pitchFamily="2" charset="0"/>
              </a:rPr>
              <a:t>Ao </a:t>
            </a:r>
            <a:r>
              <a:rPr lang="en-US" sz="1800" noProof="0" dirty="0" err="1">
                <a:solidFill>
                  <a:srgbClr val="221C35"/>
                </a:solidFill>
                <a:latin typeface="AMX" pitchFamily="2" charset="0"/>
              </a:rPr>
              <a:t>finalizar</a:t>
            </a:r>
            <a:r>
              <a:rPr lang="en-US" sz="1800" noProof="0" dirty="0">
                <a:solidFill>
                  <a:srgbClr val="221C35"/>
                </a:solidFill>
                <a:latin typeface="AMX" pitchFamily="2" charset="0"/>
              </a:rPr>
              <a:t> as </a:t>
            </a:r>
            <a:r>
              <a:rPr lang="en-US" sz="1800" noProof="0" dirty="0" err="1">
                <a:solidFill>
                  <a:srgbClr val="221C35"/>
                </a:solidFill>
                <a:latin typeface="AMX" pitchFamily="2" charset="0"/>
              </a:rPr>
              <a:t>configurações</a:t>
            </a:r>
            <a:r>
              <a:rPr lang="en-US" sz="1800" dirty="0">
                <a:solidFill>
                  <a:srgbClr val="221C35"/>
                </a:solidFill>
                <a:latin typeface="AMX" pitchFamily="2" charset="0"/>
              </a:rPr>
              <a:t>, clique no </a:t>
            </a:r>
            <a:r>
              <a:rPr lang="en-US" sz="1800" dirty="0" err="1">
                <a:solidFill>
                  <a:srgbClr val="221C35"/>
                </a:solidFill>
                <a:latin typeface="AMX" pitchFamily="2" charset="0"/>
              </a:rPr>
              <a:t>botão</a:t>
            </a:r>
            <a:r>
              <a:rPr lang="en-US" sz="1800" dirty="0">
                <a:solidFill>
                  <a:srgbClr val="221C35"/>
                </a:solidFill>
                <a:latin typeface="AMX" pitchFamily="2" charset="0"/>
              </a:rPr>
              <a:t> “</a:t>
            </a:r>
            <a:r>
              <a:rPr lang="en-US" sz="1800" dirty="0" err="1">
                <a:solidFill>
                  <a:srgbClr val="221C35"/>
                </a:solidFill>
                <a:latin typeface="AMX" pitchFamily="2" charset="0"/>
              </a:rPr>
              <a:t>Avançar</a:t>
            </a:r>
            <a:r>
              <a:rPr lang="en-US" sz="1800" dirty="0">
                <a:solidFill>
                  <a:srgbClr val="221C35"/>
                </a:solidFill>
                <a:latin typeface="AMX" pitchFamily="2" charset="0"/>
              </a:rPr>
              <a:t>”.</a:t>
            </a: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rgbClr val="221C35"/>
              </a:solidFill>
              <a:effectLst/>
              <a:uLnTx/>
              <a:uFillTx/>
              <a:latin typeface="AMX" pitchFamily="2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78859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" grpId="0" animBg="1"/>
      <p:bldP spid="3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47C967-1569-799D-0404-C667A87208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Arredondados 10">
            <a:extLst>
              <a:ext uri="{FF2B5EF4-FFF2-40B4-BE49-F238E27FC236}">
                <a16:creationId xmlns:a16="http://schemas.microsoft.com/office/drawing/2014/main" id="{81272169-E1AA-4920-6FE8-3F20CF5931C8}"/>
              </a:ext>
            </a:extLst>
          </p:cNvPr>
          <p:cNvSpPr/>
          <p:nvPr/>
        </p:nvSpPr>
        <p:spPr>
          <a:xfrm>
            <a:off x="7258221" y="2471842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A SOLUÇÃO: O QUE É? 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CONCEITO DO PRODUTO </a:t>
            </a:r>
          </a:p>
        </p:txBody>
      </p:sp>
      <p:sp>
        <p:nvSpPr>
          <p:cNvPr id="8" name="Retângulo: Cantos Arredondados 10">
            <a:extLst>
              <a:ext uri="{FF2B5EF4-FFF2-40B4-BE49-F238E27FC236}">
                <a16:creationId xmlns:a16="http://schemas.microsoft.com/office/drawing/2014/main" id="{C814AB41-86F4-551B-B30C-7330ABD79028}"/>
              </a:ext>
            </a:extLst>
          </p:cNvPr>
          <p:cNvSpPr/>
          <p:nvPr/>
        </p:nvSpPr>
        <p:spPr>
          <a:xfrm>
            <a:off x="7258221" y="3035059"/>
            <a:ext cx="3512188" cy="50232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CARACTERÍSTICAS </a:t>
            </a:r>
          </a:p>
        </p:txBody>
      </p:sp>
      <p:sp>
        <p:nvSpPr>
          <p:cNvPr id="9" name="Retângulo: Cantos Arredondados 10">
            <a:extLst>
              <a:ext uri="{FF2B5EF4-FFF2-40B4-BE49-F238E27FC236}">
                <a16:creationId xmlns:a16="http://schemas.microsoft.com/office/drawing/2014/main" id="{6070B3EF-9E1E-897B-5A35-DA2CD43C48BD}"/>
              </a:ext>
            </a:extLst>
          </p:cNvPr>
          <p:cNvSpPr/>
          <p:nvPr/>
        </p:nvSpPr>
        <p:spPr>
          <a:xfrm>
            <a:off x="7258221" y="3598276"/>
            <a:ext cx="3512188" cy="506713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BENEFÍCIOS </a:t>
            </a:r>
          </a:p>
        </p:txBody>
      </p:sp>
      <p:sp>
        <p:nvSpPr>
          <p:cNvPr id="10" name="Retângulo: Cantos Arredondados 10">
            <a:extLst>
              <a:ext uri="{FF2B5EF4-FFF2-40B4-BE49-F238E27FC236}">
                <a16:creationId xmlns:a16="http://schemas.microsoft.com/office/drawing/2014/main" id="{3F51642B-CF2E-6393-A8EE-3ABD14A6E57C}"/>
              </a:ext>
            </a:extLst>
          </p:cNvPr>
          <p:cNvSpPr/>
          <p:nvPr/>
        </p:nvSpPr>
        <p:spPr>
          <a:xfrm>
            <a:off x="7258221" y="4165881"/>
            <a:ext cx="3512188" cy="510190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597" dirty="0">
                <a:latin typeface="AMX Black" pitchFamily="2" charset="0"/>
                <a:sym typeface="+mn-ea"/>
              </a:rPr>
              <a:t>ARGUMENTAÇÃO DE VENDA </a:t>
            </a:r>
          </a:p>
        </p:txBody>
      </p:sp>
      <p:sp>
        <p:nvSpPr>
          <p:cNvPr id="14" name="Retângulo: Cantos Arredondados 10">
            <a:extLst>
              <a:ext uri="{FF2B5EF4-FFF2-40B4-BE49-F238E27FC236}">
                <a16:creationId xmlns:a16="http://schemas.microsoft.com/office/drawing/2014/main" id="{82DC02D8-460E-903A-F57F-2FCB937BFCC8}"/>
              </a:ext>
            </a:extLst>
          </p:cNvPr>
          <p:cNvSpPr/>
          <p:nvPr/>
        </p:nvSpPr>
        <p:spPr>
          <a:xfrm>
            <a:off x="7258221" y="4736963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POLÍTICA COMERCIAL – INDICAÇÕES E CONDIÇÕES COMERCIAIS </a:t>
            </a:r>
          </a:p>
        </p:txBody>
      </p:sp>
      <p:sp>
        <p:nvSpPr>
          <p:cNvPr id="15" name="Retângulo: Cantos Arredondados 10">
            <a:extLst>
              <a:ext uri="{FF2B5EF4-FFF2-40B4-BE49-F238E27FC236}">
                <a16:creationId xmlns:a16="http://schemas.microsoft.com/office/drawing/2014/main" id="{D1481A19-2250-F775-A37F-6713B9BD5AF4}"/>
              </a:ext>
            </a:extLst>
          </p:cNvPr>
          <p:cNvSpPr/>
          <p:nvPr/>
        </p:nvSpPr>
        <p:spPr>
          <a:xfrm>
            <a:off x="7258221" y="5312434"/>
            <a:ext cx="3512188" cy="514579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DA VENDA – VENDEDOR/PROCESSO DE INPUT </a:t>
            </a:r>
          </a:p>
        </p:txBody>
      </p:sp>
      <p:sp>
        <p:nvSpPr>
          <p:cNvPr id="16" name="Retângulo: Cantos Arredondados 10">
            <a:extLst>
              <a:ext uri="{FF2B5EF4-FFF2-40B4-BE49-F238E27FC236}">
                <a16:creationId xmlns:a16="http://schemas.microsoft.com/office/drawing/2014/main" id="{8D6EB004-D16F-3432-64F7-21654FC31FF5}"/>
              </a:ext>
            </a:extLst>
          </p:cNvPr>
          <p:cNvSpPr/>
          <p:nvPr/>
        </p:nvSpPr>
        <p:spPr>
          <a:xfrm>
            <a:off x="7258221" y="5887905"/>
            <a:ext cx="3512188" cy="524591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99000">
                <a:schemeClr val="bg1">
                  <a:lumMod val="9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JORNADA DO CLIENTE/PROCESSO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latin typeface="AMX Black" pitchFamily="2" charset="0"/>
                <a:sym typeface="+mn-ea"/>
              </a:rPr>
              <a:t>DE ATIVAÇÃO </a:t>
            </a:r>
          </a:p>
        </p:txBody>
      </p:sp>
      <p:sp>
        <p:nvSpPr>
          <p:cNvPr id="2" name="Retângulo: Cantos Arredondados 10">
            <a:extLst>
              <a:ext uri="{FF2B5EF4-FFF2-40B4-BE49-F238E27FC236}">
                <a16:creationId xmlns:a16="http://schemas.microsoft.com/office/drawing/2014/main" id="{2413E6C5-9332-1571-E243-AD7B2C0A9C50}"/>
              </a:ext>
            </a:extLst>
          </p:cNvPr>
          <p:cNvSpPr/>
          <p:nvPr/>
        </p:nvSpPr>
        <p:spPr>
          <a:xfrm>
            <a:off x="7258221" y="5887905"/>
            <a:ext cx="3512188" cy="5245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pt-BR" sz="14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JORNADA DO CLIENTE/PROCESSO </a:t>
            </a:r>
          </a:p>
          <a:p>
            <a:pPr lvl="0" algn="ctr">
              <a:buClrTx/>
              <a:buSzTx/>
              <a:buFontTx/>
            </a:pPr>
            <a:r>
              <a:rPr lang="pt-BR" sz="14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DE ATIVAÇÃO </a:t>
            </a:r>
          </a:p>
        </p:txBody>
      </p:sp>
    </p:spTree>
    <p:extLst>
      <p:ext uri="{BB962C8B-B14F-4D97-AF65-F5344CB8AC3E}">
        <p14:creationId xmlns:p14="http://schemas.microsoft.com/office/powerpoint/2010/main" val="1019495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457B238D-24CE-C3F1-5C38-5277A2AC21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44" b="5344"/>
          <a:stretch/>
        </p:blipFill>
        <p:spPr>
          <a:xfrm>
            <a:off x="354777" y="1"/>
            <a:ext cx="11813411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82982D1C-A05A-303E-1322-362AE3B550C3}"/>
              </a:ext>
            </a:extLst>
          </p:cNvPr>
          <p:cNvSpPr/>
          <p:nvPr/>
        </p:nvSpPr>
        <p:spPr>
          <a:xfrm flipH="1">
            <a:off x="-1" y="0"/>
            <a:ext cx="812800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rgbClr val="1A1A1A">
                  <a:alpha val="64000"/>
                </a:srgbClr>
              </a:gs>
              <a:gs pos="46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pt-BR" sz="699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BD6F4A5A-67F4-CD12-F9A2-EC11D889A75E}"/>
              </a:ext>
            </a:extLst>
          </p:cNvPr>
          <p:cNvSpPr txBox="1"/>
          <p:nvPr/>
        </p:nvSpPr>
        <p:spPr>
          <a:xfrm>
            <a:off x="572377" y="1699450"/>
            <a:ext cx="4355223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altLang="pt-BR" sz="2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Após a contratação, seu cliente será o contato “gestor da plataforma” e irá receber um e-mail contendo as principais informações sobre serviço, como as licenças contratadas; quantidade; acesso ao “Portal Empresa”; manual do portal de gestão</a:t>
            </a:r>
            <a:br>
              <a:rPr kumimoji="0" lang="pt-BR" altLang="pt-BR" sz="2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</a:br>
            <a:r>
              <a:rPr kumimoji="0" lang="pt-BR" altLang="pt-BR" sz="2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e o manual do usuário final.</a:t>
            </a:r>
          </a:p>
        </p:txBody>
      </p:sp>
      <p:grpSp>
        <p:nvGrpSpPr>
          <p:cNvPr id="8" name="Group 6">
            <a:extLst>
              <a:ext uri="{FF2B5EF4-FFF2-40B4-BE49-F238E27FC236}">
                <a16:creationId xmlns:a16="http://schemas.microsoft.com/office/drawing/2014/main" id="{44F48F68-D617-41F4-37D3-9F6AAC67F7B8}"/>
              </a:ext>
            </a:extLst>
          </p:cNvPr>
          <p:cNvGrpSpPr/>
          <p:nvPr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223B2C89-3A41-4C69-59C8-D63FDE6E0968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pt-BR" sz="1796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2D550720-1C73-C2AF-8675-51BCFDF0614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A7787D70-925E-6AC5-624A-E847DAC39235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altLang="en-US" sz="1397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Arial"/>
                  <a:sym typeface="Arial"/>
                </a:rPr>
                <a:t>TELEMEDICINA STARBEM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1BA8A81B-DCE8-B4DF-DC9A-85D2D84CA2A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00466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50329EB9-45B3-3C90-E493-8D88C3987C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9" r="1549"/>
          <a:stretch/>
        </p:blipFill>
        <p:spPr>
          <a:xfrm>
            <a:off x="354777" y="1"/>
            <a:ext cx="11813411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15725A35-BD4E-9615-D6BF-D9CC9E235784}"/>
              </a:ext>
            </a:extLst>
          </p:cNvPr>
          <p:cNvSpPr/>
          <p:nvPr/>
        </p:nvSpPr>
        <p:spPr>
          <a:xfrm flipH="1">
            <a:off x="-1" y="0"/>
            <a:ext cx="812800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rgbClr val="1A1A1A">
                  <a:alpha val="64000"/>
                </a:srgbClr>
              </a:gs>
              <a:gs pos="46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pt-BR" sz="699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80FA930-050B-FECC-3B9D-8DB6BFAA6D17}"/>
              </a:ext>
            </a:extLst>
          </p:cNvPr>
          <p:cNvSpPr txBox="1"/>
          <p:nvPr/>
        </p:nvSpPr>
        <p:spPr>
          <a:xfrm>
            <a:off x="572377" y="2380170"/>
            <a:ext cx="398946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altLang="pt-BR" sz="2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Ao receber o e-mail seu cliente passa a ter acesso ao Portal </a:t>
            </a:r>
            <a:r>
              <a:rPr kumimoji="0" lang="pt-BR" altLang="pt-BR" sz="25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Company</a:t>
            </a:r>
            <a:r>
              <a:rPr kumimoji="0" lang="pt-BR" altLang="pt-BR" sz="2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 da </a:t>
            </a:r>
            <a:r>
              <a:rPr kumimoji="0" lang="pt-BR" altLang="pt-BR" sz="25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Starbem</a:t>
            </a:r>
            <a:r>
              <a:rPr kumimoji="0" lang="pt-BR" altLang="pt-BR" sz="2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 e poderá cadastrar os colaboradores que terão acesso ao benefício. </a:t>
            </a:r>
          </a:p>
        </p:txBody>
      </p:sp>
      <p:grpSp>
        <p:nvGrpSpPr>
          <p:cNvPr id="8" name="Group 6">
            <a:extLst>
              <a:ext uri="{FF2B5EF4-FFF2-40B4-BE49-F238E27FC236}">
                <a16:creationId xmlns:a16="http://schemas.microsoft.com/office/drawing/2014/main" id="{C52041AF-3D4B-202F-1A15-F65091A0160F}"/>
              </a:ext>
            </a:extLst>
          </p:cNvPr>
          <p:cNvGrpSpPr/>
          <p:nvPr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2A887235-5E23-68A5-806C-6AB68767A30C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pt-BR" sz="1796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CEC14DC2-2E75-BB18-A60B-C49837489B0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7C903CDC-0282-4571-7DE6-27DB60D8F38A}"/>
                </a:ext>
              </a:extLst>
            </p:cNvPr>
            <p:cNvSpPr txBox="1"/>
            <p:nvPr/>
          </p:nvSpPr>
          <p:spPr>
            <a:xfrm>
              <a:off x="5022943" y="220664"/>
              <a:ext cx="2146124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altLang="en-US" sz="1397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Arial"/>
                  <a:sym typeface="Arial"/>
                </a:rPr>
                <a:t>TELEMEDICINA STARBEM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B868D141-B15F-0882-BA31-951998D5828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19498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5B43E41E-E608-2436-5734-2FDD435EB013}"/>
              </a:ext>
            </a:extLst>
          </p:cNvPr>
          <p:cNvSpPr/>
          <p:nvPr/>
        </p:nvSpPr>
        <p:spPr>
          <a:xfrm>
            <a:off x="216342" y="824899"/>
            <a:ext cx="6027142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pt-BR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Portal </a:t>
            </a:r>
            <a:r>
              <a:rPr kumimoji="0" lang="en-US" altLang="pt-BR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empresa</a:t>
            </a:r>
            <a:endParaRPr kumimoji="0" lang="en-US" altLang="pt-BR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  <a:sym typeface="+mn-ea"/>
            </a:endParaRPr>
          </a:p>
        </p:txBody>
      </p:sp>
      <p:sp>
        <p:nvSpPr>
          <p:cNvPr id="484" name="Google Shape;484;p94"/>
          <p:cNvSpPr/>
          <p:nvPr/>
        </p:nvSpPr>
        <p:spPr>
          <a:xfrm>
            <a:off x="640048" y="3858931"/>
            <a:ext cx="7412571" cy="590565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19050" cap="flat" cmpd="sng">
            <a:solidFill>
              <a:srgbClr val="C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11" tIns="45611" rIns="45611" bIns="45611" anchor="ctr" anchorCtr="0">
            <a:noAutofit/>
          </a:bodyPr>
          <a:lstStyle/>
          <a:p>
            <a:pPr marL="88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1C34"/>
              </a:buClr>
              <a:buSzPts val="2900"/>
              <a:buFont typeface="Arial"/>
              <a:buNone/>
              <a:tabLst/>
              <a:defRPr/>
            </a:pPr>
            <a:r>
              <a:rPr kumimoji="0" lang="pt-BR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Verificar consultas agendadas por especialidade</a:t>
            </a:r>
            <a:endParaRPr kumimoji="0" lang="pt-BR" sz="2000" b="0" i="0" u="none" strike="noStrike" kern="0" cap="none" spc="0" normalizeH="0" baseline="0" noProof="0" dirty="0" err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85" name="Google Shape;485;p94"/>
          <p:cNvSpPr/>
          <p:nvPr/>
        </p:nvSpPr>
        <p:spPr>
          <a:xfrm>
            <a:off x="640048" y="4556986"/>
            <a:ext cx="7412571" cy="590565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19050" cap="flat" cmpd="sng">
            <a:solidFill>
              <a:srgbClr val="C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11" tIns="45611" rIns="45611" bIns="45611" anchor="ctr" anchorCtr="0">
            <a:noAutofit/>
          </a:bodyPr>
          <a:lstStyle/>
          <a:p>
            <a:pPr marL="88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1C34"/>
              </a:buClr>
              <a:buSzPts val="2900"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Cadastrar e excluir usuários</a:t>
            </a:r>
            <a:endParaRPr kumimoji="0" lang="en-US" sz="2000" b="0" i="0" u="none" strike="noStrike" kern="0" cap="none" spc="0" normalizeH="0" baseline="0" noProof="0" dirty="0" err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86" name="Google Shape;486;p94"/>
          <p:cNvSpPr/>
          <p:nvPr/>
        </p:nvSpPr>
        <p:spPr>
          <a:xfrm>
            <a:off x="640048" y="5255040"/>
            <a:ext cx="7412571" cy="590565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19050" cap="flat" cmpd="sng">
            <a:solidFill>
              <a:srgbClr val="C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11" tIns="45611" rIns="45611" bIns="45611" anchor="ctr" anchorCtr="0">
            <a:noAutofit/>
          </a:bodyPr>
          <a:lstStyle/>
          <a:p>
            <a:pPr marL="88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1C34"/>
              </a:buClr>
              <a:buSzPts val="2900"/>
              <a:buFont typeface="Arial"/>
              <a:buNone/>
              <a:tabLst/>
              <a:defRPr/>
            </a:pPr>
            <a:r>
              <a:rPr kumimoji="0" lang="pt-BR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Acessar relatórios de titulares e dependentes</a:t>
            </a:r>
          </a:p>
        </p:txBody>
      </p:sp>
      <p:sp>
        <p:nvSpPr>
          <p:cNvPr id="487" name="Google Shape;487;p94"/>
          <p:cNvSpPr/>
          <p:nvPr/>
        </p:nvSpPr>
        <p:spPr>
          <a:xfrm>
            <a:off x="640048" y="3127575"/>
            <a:ext cx="7412571" cy="590565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19050" cap="flat" cmpd="sng">
            <a:solidFill>
              <a:srgbClr val="C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11" tIns="45611" rIns="45611" bIns="45611" anchor="ctr" anchorCtr="0">
            <a:noAutofit/>
          </a:bodyPr>
          <a:lstStyle/>
          <a:p>
            <a:pPr marL="88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1C34"/>
              </a:buClr>
              <a:buSzPts val="2900"/>
              <a:buFont typeface="Arial"/>
              <a:buNone/>
              <a:tabLst/>
              <a:defRPr/>
            </a:pPr>
            <a:r>
              <a:rPr kumimoji="0" lang="pt-BR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Consultar o total de usuários ativos</a:t>
            </a:r>
          </a:p>
        </p:txBody>
      </p:sp>
      <p:sp>
        <p:nvSpPr>
          <p:cNvPr id="489" name="Google Shape;489;p94"/>
          <p:cNvSpPr txBox="1"/>
          <p:nvPr/>
        </p:nvSpPr>
        <p:spPr>
          <a:xfrm>
            <a:off x="707830" y="1609165"/>
            <a:ext cx="3144596" cy="358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Gestão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uso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do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221C35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benefício</a:t>
            </a:r>
            <a:endParaRPr kumimoji="0" sz="2000" b="0" i="0" u="none" strike="noStrike" kern="0" cap="none" spc="0" normalizeH="0" baseline="0" noProof="0" dirty="0">
              <a:ln>
                <a:noFill/>
              </a:ln>
              <a:solidFill>
                <a:srgbClr val="221C35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pic>
        <p:nvPicPr>
          <p:cNvPr id="490" name="Google Shape;490;p94"/>
          <p:cNvPicPr preferRelativeResize="0"/>
          <p:nvPr/>
        </p:nvPicPr>
        <p:blipFill rotWithShape="1">
          <a:blip r:embed="rId3">
            <a:alphaModFix/>
          </a:blip>
          <a:srcRect l="22672" r="8831"/>
          <a:stretch>
            <a:fillRect/>
          </a:stretch>
        </p:blipFill>
        <p:spPr>
          <a:xfrm>
            <a:off x="6564429" y="804964"/>
            <a:ext cx="5395581" cy="5838738"/>
          </a:xfrm>
          <a:prstGeom prst="roundRect">
            <a:avLst>
              <a:gd name="adj" fmla="val 1762"/>
            </a:avLst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</p:pic>
      <p:sp>
        <p:nvSpPr>
          <p:cNvPr id="14" name="Google Shape;489;p94">
            <a:extLst>
              <a:ext uri="{FF2B5EF4-FFF2-40B4-BE49-F238E27FC236}">
                <a16:creationId xmlns:a16="http://schemas.microsoft.com/office/drawing/2014/main" id="{59D5D7AD-54A4-7821-E956-578AE1A01509}"/>
              </a:ext>
            </a:extLst>
          </p:cNvPr>
          <p:cNvSpPr txBox="1"/>
          <p:nvPr/>
        </p:nvSpPr>
        <p:spPr>
          <a:xfrm>
            <a:off x="701676" y="2635319"/>
            <a:ext cx="6301500" cy="4103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21C35"/>
              </a:buClr>
              <a:buSzPts val="3000"/>
              <a:buFont typeface="Public Sans"/>
              <a:buNone/>
              <a:tabLst/>
              <a:defRPr/>
            </a:pPr>
            <a:r>
              <a:rPr kumimoji="0" lang="pt-BR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Com o portal seu cliente poderá:</a:t>
            </a:r>
            <a:endParaRPr kumimoji="0" sz="20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27279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7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84" grpId="0" animBg="1"/>
      <p:bldP spid="485" grpId="0" animBg="1"/>
      <p:bldP spid="486" grpId="0" animBg="1"/>
      <p:bldP spid="487" grpId="0" animBg="1"/>
      <p:bldP spid="489" grpId="0"/>
      <p:bldP spid="14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952EB5-D5DD-BF0F-235C-8B837123E7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D3D5088F-7031-C351-552E-75C6A3CD62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433" r="19807"/>
          <a:stretch>
            <a:fillRect/>
          </a:stretch>
        </p:blipFill>
        <p:spPr>
          <a:xfrm>
            <a:off x="1865295" y="1"/>
            <a:ext cx="10302894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2773AA67-64E4-65F7-A2D9-812BDD2FA89E}"/>
              </a:ext>
            </a:extLst>
          </p:cNvPr>
          <p:cNvSpPr/>
          <p:nvPr/>
        </p:nvSpPr>
        <p:spPr>
          <a:xfrm flipH="1">
            <a:off x="-1" y="0"/>
            <a:ext cx="812800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19000">
                <a:srgbClr val="1A1A1A">
                  <a:alpha val="64000"/>
                </a:srgbClr>
              </a:gs>
              <a:gs pos="46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pt-BR" sz="699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B55FC6EA-A43E-98FB-139C-13DFDEBC4C3B}"/>
              </a:ext>
            </a:extLst>
          </p:cNvPr>
          <p:cNvSpPr txBox="1"/>
          <p:nvPr/>
        </p:nvSpPr>
        <p:spPr>
          <a:xfrm>
            <a:off x="572377" y="2380170"/>
            <a:ext cx="4324743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altLang="pt-BR" sz="2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Após a contratação por parte do gestor, os funcionários beneficiados terão acesso ao aplicativo </a:t>
            </a:r>
            <a:r>
              <a:rPr kumimoji="0" lang="pt-BR" altLang="pt-BR" sz="25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Starbem</a:t>
            </a:r>
            <a:r>
              <a:rPr kumimoji="0" lang="pt-BR" altLang="pt-BR" sz="2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, onde é realizado o agendamento das consultas de forma simples, rápida e prática. </a:t>
            </a:r>
          </a:p>
        </p:txBody>
      </p:sp>
      <p:grpSp>
        <p:nvGrpSpPr>
          <p:cNvPr id="8" name="Group 6">
            <a:extLst>
              <a:ext uri="{FF2B5EF4-FFF2-40B4-BE49-F238E27FC236}">
                <a16:creationId xmlns:a16="http://schemas.microsoft.com/office/drawing/2014/main" id="{C94E80D8-42B2-EECD-4FD4-0B61F8A7307F}"/>
              </a:ext>
            </a:extLst>
          </p:cNvPr>
          <p:cNvGrpSpPr/>
          <p:nvPr/>
        </p:nvGrpSpPr>
        <p:grpSpPr>
          <a:xfrm>
            <a:off x="206088" y="158751"/>
            <a:ext cx="11756012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5A52CB97-8B2C-7180-E58A-3D836FBE883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pt-BR" sz="1796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2DBE449B-7603-E402-E8AB-24FB7B171F0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D1C0F82B-8D0D-9326-52C5-6F311CC226FA}"/>
                </a:ext>
              </a:extLst>
            </p:cNvPr>
            <p:cNvSpPr txBox="1"/>
            <p:nvPr/>
          </p:nvSpPr>
          <p:spPr>
            <a:xfrm>
              <a:off x="5624440" y="220664"/>
              <a:ext cx="943126" cy="3073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25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altLang="en-US" sz="1397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Arial"/>
                  <a:sym typeface="Arial"/>
                </a:rPr>
                <a:t>STARBEM</a:t>
              </a:r>
            </a:p>
          </p:txBody>
        </p:sp>
        <p:pic>
          <p:nvPicPr>
            <p:cNvPr id="12" name="Graphic 10">
              <a:extLst>
                <a:ext uri="{FF2B5EF4-FFF2-40B4-BE49-F238E27FC236}">
                  <a16:creationId xmlns:a16="http://schemas.microsoft.com/office/drawing/2014/main" id="{70D1BC8D-43E7-34C6-7E4E-27A3C86B74E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48828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8">
          <a:extLst>
            <a:ext uri="{FF2B5EF4-FFF2-40B4-BE49-F238E27FC236}">
              <a16:creationId xmlns:a16="http://schemas.microsoft.com/office/drawing/2014/main" id="{1EE6B43B-30C0-576D-41EE-91A9290BBA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Agrupar 7">
            <a:extLst>
              <a:ext uri="{FF2B5EF4-FFF2-40B4-BE49-F238E27FC236}">
                <a16:creationId xmlns:a16="http://schemas.microsoft.com/office/drawing/2014/main" id="{B05B6D14-553E-F0E2-41F4-AFD2C6DAFC6A}"/>
              </a:ext>
            </a:extLst>
          </p:cNvPr>
          <p:cNvGrpSpPr/>
          <p:nvPr/>
        </p:nvGrpSpPr>
        <p:grpSpPr>
          <a:xfrm>
            <a:off x="7880630" y="2035229"/>
            <a:ext cx="2490119" cy="3864435"/>
            <a:chOff x="7896052" y="2032501"/>
            <a:chExt cx="2494992" cy="3871997"/>
          </a:xfrm>
        </p:grpSpPr>
        <p:pic>
          <p:nvPicPr>
            <p:cNvPr id="412" name="Google Shape;412;p90">
              <a:extLst>
                <a:ext uri="{FF2B5EF4-FFF2-40B4-BE49-F238E27FC236}">
                  <a16:creationId xmlns:a16="http://schemas.microsoft.com/office/drawing/2014/main" id="{E70B691D-A807-0E7F-F9CD-7751AB6E1119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33787" t="10640" r="26924" b="6488"/>
            <a:stretch/>
          </p:blipFill>
          <p:spPr>
            <a:xfrm>
              <a:off x="7896052" y="2032501"/>
              <a:ext cx="2494992" cy="387199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Retângulo: Cantos Arredondados 6">
              <a:extLst>
                <a:ext uri="{FF2B5EF4-FFF2-40B4-BE49-F238E27FC236}">
                  <a16:creationId xmlns:a16="http://schemas.microsoft.com/office/drawing/2014/main" id="{3258A359-83C7-93E2-4CB0-8559A9F55EC3}"/>
                </a:ext>
              </a:extLst>
            </p:cNvPr>
            <p:cNvSpPr/>
            <p:nvPr/>
          </p:nvSpPr>
          <p:spPr>
            <a:xfrm>
              <a:off x="8114199" y="2164942"/>
              <a:ext cx="1620351" cy="266700"/>
            </a:xfrm>
            <a:prstGeom prst="roundRect">
              <a:avLst>
                <a:gd name="adj" fmla="val 23810"/>
              </a:avLst>
            </a:prstGeom>
            <a:solidFill>
              <a:srgbClr val="6A686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pt-BR" sz="698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pic>
          <p:nvPicPr>
            <p:cNvPr id="6" name="Picture 4">
              <a:extLst>
                <a:ext uri="{FF2B5EF4-FFF2-40B4-BE49-F238E27FC236}">
                  <a16:creationId xmlns:a16="http://schemas.microsoft.com/office/drawing/2014/main" id="{7D5CC39F-EC5E-7C7B-DEE6-79F4441CFA8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3" r="1109"/>
            <a:stretch>
              <a:fillRect/>
            </a:stretch>
          </p:blipFill>
          <p:spPr bwMode="auto">
            <a:xfrm>
              <a:off x="8114199" y="2336968"/>
              <a:ext cx="1620351" cy="3157051"/>
            </a:xfrm>
            <a:prstGeom prst="rect">
              <a:avLst/>
            </a:prstGeom>
            <a:ln w="38100" cap="sq">
              <a:noFill/>
              <a:prstDash val="solid"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Agrupar 4">
            <a:extLst>
              <a:ext uri="{FF2B5EF4-FFF2-40B4-BE49-F238E27FC236}">
                <a16:creationId xmlns:a16="http://schemas.microsoft.com/office/drawing/2014/main" id="{C9210FBF-467C-2A2D-5874-2AC9F6B8C527}"/>
              </a:ext>
            </a:extLst>
          </p:cNvPr>
          <p:cNvGrpSpPr/>
          <p:nvPr/>
        </p:nvGrpSpPr>
        <p:grpSpPr>
          <a:xfrm>
            <a:off x="4219137" y="2086765"/>
            <a:ext cx="2268014" cy="3812899"/>
            <a:chOff x="4227394" y="2084138"/>
            <a:chExt cx="2272452" cy="3820361"/>
          </a:xfrm>
        </p:grpSpPr>
        <p:pic>
          <p:nvPicPr>
            <p:cNvPr id="411" name="Google Shape;411;p90">
              <a:extLst>
                <a:ext uri="{FF2B5EF4-FFF2-40B4-BE49-F238E27FC236}">
                  <a16:creationId xmlns:a16="http://schemas.microsoft.com/office/drawing/2014/main" id="{A62EAE02-DDD0-0775-5D19-AE250F7AB59B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l="34558" t="12145" r="29001" b="6174"/>
            <a:stretch/>
          </p:blipFill>
          <p:spPr>
            <a:xfrm>
              <a:off x="4227394" y="2084138"/>
              <a:ext cx="2272452" cy="382036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" name="Picture 2">
              <a:extLst>
                <a:ext uri="{FF2B5EF4-FFF2-40B4-BE49-F238E27FC236}">
                  <a16:creationId xmlns:a16="http://schemas.microsoft.com/office/drawing/2014/main" id="{4863BA89-9818-4937-0373-ECEE5A8A473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3575" y="2354580"/>
              <a:ext cx="1555256" cy="3139439"/>
            </a:xfrm>
            <a:prstGeom prst="rect">
              <a:avLst/>
            </a:prstGeom>
            <a:ln w="38100" cap="sq">
              <a:noFill/>
              <a:prstDash val="solid"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10" name="Google Shape;410;p90">
            <a:extLst>
              <a:ext uri="{FF2B5EF4-FFF2-40B4-BE49-F238E27FC236}">
                <a16:creationId xmlns:a16="http://schemas.microsoft.com/office/drawing/2014/main" id="{CF479722-52AC-61C1-2FEE-8B6475813557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 l="31759" t="7695" r="28186" b="4853"/>
          <a:stretch/>
        </p:blipFill>
        <p:spPr>
          <a:xfrm>
            <a:off x="335542" y="1888204"/>
            <a:ext cx="2490120" cy="4077439"/>
          </a:xfrm>
          <a:prstGeom prst="rect">
            <a:avLst/>
          </a:prstGeom>
          <a:noFill/>
          <a:ln>
            <a:noFill/>
          </a:ln>
        </p:spPr>
      </p:pic>
      <p:sp>
        <p:nvSpPr>
          <p:cNvPr id="413" name="Google Shape;413;p90">
            <a:extLst>
              <a:ext uri="{FF2B5EF4-FFF2-40B4-BE49-F238E27FC236}">
                <a16:creationId xmlns:a16="http://schemas.microsoft.com/office/drawing/2014/main" id="{545F2153-7AB4-C758-7170-7058C3334077}"/>
              </a:ext>
            </a:extLst>
          </p:cNvPr>
          <p:cNvSpPr txBox="1"/>
          <p:nvPr/>
        </p:nvSpPr>
        <p:spPr>
          <a:xfrm>
            <a:off x="2473678" y="2977225"/>
            <a:ext cx="1618011" cy="10618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522" tIns="45522" rIns="45522" bIns="45522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Abra o app da </a:t>
            </a:r>
            <a:r>
              <a:rPr kumimoji="0" lang="en-US" sz="15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Starbem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clique </a:t>
            </a:r>
            <a:r>
              <a:rPr kumimoji="0" lang="en-US" sz="15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em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5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Agendar</a:t>
            </a:r>
            <a:r>
              <a:rPr kumimoji="0" lang="en-US" sz="15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Consulta.</a:t>
            </a:r>
            <a:endParaRPr kumimoji="0" sz="1597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14" name="Google Shape;414;p90">
            <a:extLst>
              <a:ext uri="{FF2B5EF4-FFF2-40B4-BE49-F238E27FC236}">
                <a16:creationId xmlns:a16="http://schemas.microsoft.com/office/drawing/2014/main" id="{6E258A92-DDDB-BDFB-3C5E-8335229C653F}"/>
              </a:ext>
            </a:extLst>
          </p:cNvPr>
          <p:cNvSpPr txBox="1"/>
          <p:nvPr/>
        </p:nvSpPr>
        <p:spPr>
          <a:xfrm>
            <a:off x="2506134" y="2581196"/>
            <a:ext cx="480816" cy="395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00" tIns="25300" rIns="25300" bIns="2530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0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1</a:t>
            </a:r>
            <a:endParaRPr kumimoji="0" sz="2490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15" name="Google Shape;415;p90">
            <a:extLst>
              <a:ext uri="{FF2B5EF4-FFF2-40B4-BE49-F238E27FC236}">
                <a16:creationId xmlns:a16="http://schemas.microsoft.com/office/drawing/2014/main" id="{ECFA52E2-6CDB-1CFC-F4F8-EA137B6AFF63}"/>
              </a:ext>
            </a:extLst>
          </p:cNvPr>
          <p:cNvSpPr txBox="1"/>
          <p:nvPr/>
        </p:nvSpPr>
        <p:spPr>
          <a:xfrm>
            <a:off x="6201036" y="2977226"/>
            <a:ext cx="1510498" cy="17468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522" tIns="45522" rIns="45522" bIns="45522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5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Escolha</a:t>
            </a:r>
            <a:r>
              <a:rPr kumimoji="0" lang="en-US" sz="15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o </a:t>
            </a:r>
            <a:r>
              <a:rPr kumimoji="0" lang="en-US" sz="15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filtro</a:t>
            </a:r>
            <a:r>
              <a:rPr kumimoji="0" lang="en-US" sz="1597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que </a:t>
            </a:r>
            <a:r>
              <a:rPr kumimoji="0" lang="en-US" sz="15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mais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5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faz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5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sentido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no </a:t>
            </a:r>
            <a:r>
              <a:rPr kumimoji="0" lang="en-US" sz="15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momento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 </a:t>
            </a:r>
            <a:r>
              <a:rPr kumimoji="0" lang="en-US" sz="15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Especialidade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, </a:t>
            </a:r>
            <a:r>
              <a:rPr kumimoji="0" lang="en-US" sz="15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por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5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exemplo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endParaRPr kumimoji="0" sz="1597" b="0" i="0" u="sng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16" name="Google Shape;416;p90">
            <a:extLst>
              <a:ext uri="{FF2B5EF4-FFF2-40B4-BE49-F238E27FC236}">
                <a16:creationId xmlns:a16="http://schemas.microsoft.com/office/drawing/2014/main" id="{AE397D63-B4B2-055F-6175-977E28A67E6D}"/>
              </a:ext>
            </a:extLst>
          </p:cNvPr>
          <p:cNvSpPr txBox="1"/>
          <p:nvPr/>
        </p:nvSpPr>
        <p:spPr>
          <a:xfrm>
            <a:off x="6233494" y="2581196"/>
            <a:ext cx="480816" cy="395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00" tIns="25300" rIns="25300" bIns="2530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0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2</a:t>
            </a:r>
            <a:endParaRPr kumimoji="0" sz="2490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17" name="Google Shape;417;p90">
            <a:extLst>
              <a:ext uri="{FF2B5EF4-FFF2-40B4-BE49-F238E27FC236}">
                <a16:creationId xmlns:a16="http://schemas.microsoft.com/office/drawing/2014/main" id="{63C8F72E-3884-1ACF-2AA3-5E1964A3A064}"/>
              </a:ext>
            </a:extLst>
          </p:cNvPr>
          <p:cNvSpPr txBox="1"/>
          <p:nvPr/>
        </p:nvSpPr>
        <p:spPr>
          <a:xfrm>
            <a:off x="9979373" y="2977225"/>
            <a:ext cx="1784856" cy="10618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522" tIns="45522" rIns="45522" bIns="45522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5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Escolha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a </a:t>
            </a:r>
            <a:r>
              <a:rPr kumimoji="0" lang="en-US" sz="1597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especialidade</a:t>
            </a:r>
            <a:r>
              <a:rPr kumimoji="0" lang="en-US" sz="1597" b="0" i="0" u="sng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que </a:t>
            </a:r>
            <a:r>
              <a:rPr kumimoji="0" lang="en-US" sz="15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deseja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59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agendar</a:t>
            </a:r>
            <a:r>
              <a:rPr kumimoji="0" lang="en-US" sz="159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endParaRPr kumimoji="0" sz="1597" b="0" i="0" u="sng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18" name="Google Shape;418;p90">
            <a:extLst>
              <a:ext uri="{FF2B5EF4-FFF2-40B4-BE49-F238E27FC236}">
                <a16:creationId xmlns:a16="http://schemas.microsoft.com/office/drawing/2014/main" id="{D77F117F-DF9B-2DAC-4C2F-DECB62E3AB0B}"/>
              </a:ext>
            </a:extLst>
          </p:cNvPr>
          <p:cNvSpPr txBox="1"/>
          <p:nvPr/>
        </p:nvSpPr>
        <p:spPr>
          <a:xfrm>
            <a:off x="10011829" y="2581196"/>
            <a:ext cx="480816" cy="395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00" tIns="25300" rIns="25300" bIns="2530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0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3</a:t>
            </a:r>
            <a:endParaRPr kumimoji="0" sz="2490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19" name="Google Shape;419;p90">
            <a:extLst>
              <a:ext uri="{FF2B5EF4-FFF2-40B4-BE49-F238E27FC236}">
                <a16:creationId xmlns:a16="http://schemas.microsoft.com/office/drawing/2014/main" id="{4A9F6AD0-FB4F-65D9-42B3-6BF461524AAA}"/>
              </a:ext>
            </a:extLst>
          </p:cNvPr>
          <p:cNvSpPr/>
          <p:nvPr/>
        </p:nvSpPr>
        <p:spPr>
          <a:xfrm>
            <a:off x="1374820" y="3090047"/>
            <a:ext cx="775611" cy="308691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534" tIns="45534" rIns="45534" bIns="45534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8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1747D362-4047-7439-B9FA-B7286800DED6}"/>
              </a:ext>
            </a:extLst>
          </p:cNvPr>
          <p:cNvSpPr/>
          <p:nvPr/>
        </p:nvSpPr>
        <p:spPr>
          <a:xfrm>
            <a:off x="227802" y="829987"/>
            <a:ext cx="9356388" cy="738011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7086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pt-BR" sz="3194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Passo a </a:t>
            </a:r>
            <a:r>
              <a:rPr kumimoji="0" lang="en-US" altLang="pt-BR" sz="3194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passo</a:t>
            </a:r>
            <a:r>
              <a:rPr kumimoji="0" lang="en-US" altLang="pt-BR" sz="3194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 </a:t>
            </a:r>
            <a:r>
              <a:rPr kumimoji="0" lang="en-US" altLang="pt-BR" sz="3194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+mn-ea"/>
              </a:rPr>
              <a:t>- </a:t>
            </a:r>
            <a:r>
              <a:rPr kumimoji="0" lang="en-US" sz="3194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Agendamento</a:t>
            </a:r>
            <a:r>
              <a:rPr kumimoji="0" lang="en-US" sz="3194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 de </a:t>
            </a:r>
            <a:r>
              <a:rPr kumimoji="0" lang="en-US" sz="3194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consultas</a:t>
            </a:r>
            <a:r>
              <a:rPr kumimoji="0" lang="en-US" altLang="pt-BR" sz="3194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+mn-ea"/>
              </a:rPr>
              <a:t> </a:t>
            </a:r>
          </a:p>
        </p:txBody>
      </p:sp>
      <p:sp>
        <p:nvSpPr>
          <p:cNvPr id="420" name="Google Shape;420;p90">
            <a:extLst>
              <a:ext uri="{FF2B5EF4-FFF2-40B4-BE49-F238E27FC236}">
                <a16:creationId xmlns:a16="http://schemas.microsoft.com/office/drawing/2014/main" id="{09C4C3BD-2505-BA3F-A6BE-DF458F6EFA21}"/>
              </a:ext>
            </a:extLst>
          </p:cNvPr>
          <p:cNvSpPr/>
          <p:nvPr/>
        </p:nvSpPr>
        <p:spPr>
          <a:xfrm>
            <a:off x="4397783" y="2823094"/>
            <a:ext cx="1586524" cy="669527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534" tIns="45534" rIns="45534" bIns="45534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8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21" name="Google Shape;421;p90">
            <a:extLst>
              <a:ext uri="{FF2B5EF4-FFF2-40B4-BE49-F238E27FC236}">
                <a16:creationId xmlns:a16="http://schemas.microsoft.com/office/drawing/2014/main" id="{A926809B-BA8A-B296-BD21-93573903DC3B}"/>
              </a:ext>
            </a:extLst>
          </p:cNvPr>
          <p:cNvSpPr/>
          <p:nvPr/>
        </p:nvSpPr>
        <p:spPr>
          <a:xfrm>
            <a:off x="9009617" y="2963872"/>
            <a:ext cx="652438" cy="434865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534" tIns="45534" rIns="45534" bIns="45534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8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0481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50"/>
                                        <p:tgtEl>
                                          <p:spTgt spid="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2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50"/>
                                        <p:tgtEl>
                                          <p:spTgt spid="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25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50"/>
                                        <p:tgtEl>
                                          <p:spTgt spid="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5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50"/>
                                        <p:tgtEl>
                                          <p:spTgt spid="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75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3" grpId="0"/>
      <p:bldP spid="414" grpId="0"/>
      <p:bldP spid="415" grpId="0"/>
      <p:bldP spid="416" grpId="0"/>
      <p:bldP spid="417" grpId="0"/>
      <p:bldP spid="418" grpId="0"/>
      <p:bldP spid="419" grpId="0" animBg="1"/>
      <p:bldP spid="3" grpId="0" animBg="1"/>
      <p:bldP spid="420" grpId="0" animBg="1"/>
      <p:bldP spid="421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9">
          <a:extLst>
            <a:ext uri="{FF2B5EF4-FFF2-40B4-BE49-F238E27FC236}">
              <a16:creationId xmlns:a16="http://schemas.microsoft.com/office/drawing/2014/main" id="{AE90E7C7-ACE3-2781-0659-42BA3165A3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1" name="Google Shape;431;p91">
            <a:extLst>
              <a:ext uri="{FF2B5EF4-FFF2-40B4-BE49-F238E27FC236}">
                <a16:creationId xmlns:a16="http://schemas.microsoft.com/office/drawing/2014/main" id="{08281DFF-AF58-A8D4-2284-A24C219D4508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31394" t="7644" r="28499" b="4789"/>
          <a:stretch/>
        </p:blipFill>
        <p:spPr>
          <a:xfrm>
            <a:off x="324291" y="1692149"/>
            <a:ext cx="2494993" cy="4085418"/>
          </a:xfrm>
          <a:prstGeom prst="rect">
            <a:avLst/>
          </a:prstGeom>
          <a:noFill/>
          <a:ln>
            <a:noFill/>
          </a:ln>
        </p:spPr>
      </p:pic>
      <p:pic>
        <p:nvPicPr>
          <p:cNvPr id="432" name="Google Shape;432;p91">
            <a:extLst>
              <a:ext uri="{FF2B5EF4-FFF2-40B4-BE49-F238E27FC236}">
                <a16:creationId xmlns:a16="http://schemas.microsoft.com/office/drawing/2014/main" id="{6D27ECFC-6A56-D557-99CB-6D239D24AA25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l="35319" t="12290" r="28365" b="6316"/>
          <a:stretch/>
        </p:blipFill>
        <p:spPr>
          <a:xfrm>
            <a:off x="4215488" y="1891097"/>
            <a:ext cx="2272452" cy="38203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33" name="Google Shape;433;p91">
            <a:extLst>
              <a:ext uri="{FF2B5EF4-FFF2-40B4-BE49-F238E27FC236}">
                <a16:creationId xmlns:a16="http://schemas.microsoft.com/office/drawing/2014/main" id="{09452B56-8A28-D132-D19D-CC9E2E879FF5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l="33465" t="10935" r="27227" b="6159"/>
          <a:stretch/>
        </p:blipFill>
        <p:spPr>
          <a:xfrm>
            <a:off x="7884146" y="1839460"/>
            <a:ext cx="2447698" cy="3871997"/>
          </a:xfrm>
          <a:prstGeom prst="rect">
            <a:avLst/>
          </a:prstGeom>
          <a:noFill/>
          <a:ln>
            <a:noFill/>
          </a:ln>
        </p:spPr>
      </p:pic>
      <p:sp>
        <p:nvSpPr>
          <p:cNvPr id="434" name="Google Shape;434;p91">
            <a:extLst>
              <a:ext uri="{FF2B5EF4-FFF2-40B4-BE49-F238E27FC236}">
                <a16:creationId xmlns:a16="http://schemas.microsoft.com/office/drawing/2014/main" id="{60952733-9387-AA57-E845-F87831361907}"/>
              </a:ext>
            </a:extLst>
          </p:cNvPr>
          <p:cNvSpPr txBox="1"/>
          <p:nvPr/>
        </p:nvSpPr>
        <p:spPr>
          <a:xfrm>
            <a:off x="2466611" y="2783301"/>
            <a:ext cx="1185081" cy="106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11" tIns="45611" rIns="45611" bIns="45611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Escolha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o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especialista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acordo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com o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perfil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cada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um.</a:t>
            </a: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35" name="Google Shape;435;p91">
            <a:extLst>
              <a:ext uri="{FF2B5EF4-FFF2-40B4-BE49-F238E27FC236}">
                <a16:creationId xmlns:a16="http://schemas.microsoft.com/office/drawing/2014/main" id="{144A11C0-7FD5-7A91-FCE6-86F9A73EB6A0}"/>
              </a:ext>
            </a:extLst>
          </p:cNvPr>
          <p:cNvSpPr txBox="1"/>
          <p:nvPr/>
        </p:nvSpPr>
        <p:spPr>
          <a:xfrm>
            <a:off x="2499131" y="2386495"/>
            <a:ext cx="481757" cy="3967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5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4</a:t>
            </a:r>
            <a:endParaRPr kumimoji="0" sz="2495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36" name="Google Shape;436;p91">
            <a:extLst>
              <a:ext uri="{FF2B5EF4-FFF2-40B4-BE49-F238E27FC236}">
                <a16:creationId xmlns:a16="http://schemas.microsoft.com/office/drawing/2014/main" id="{DBD60883-44CA-4F44-53AC-999A92104785}"/>
              </a:ext>
            </a:extLst>
          </p:cNvPr>
          <p:cNvSpPr txBox="1"/>
          <p:nvPr/>
        </p:nvSpPr>
        <p:spPr>
          <a:xfrm>
            <a:off x="6201264" y="2783301"/>
            <a:ext cx="1522521" cy="1750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11" tIns="45611" rIns="45611" bIns="45611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Selecione</a:t>
            </a: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para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quem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é o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agendamento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37" name="Google Shape;437;p91">
            <a:extLst>
              <a:ext uri="{FF2B5EF4-FFF2-40B4-BE49-F238E27FC236}">
                <a16:creationId xmlns:a16="http://schemas.microsoft.com/office/drawing/2014/main" id="{877B3824-640F-C0AE-06D2-1B62BD0E0CD3}"/>
              </a:ext>
            </a:extLst>
          </p:cNvPr>
          <p:cNvSpPr txBox="1"/>
          <p:nvPr/>
        </p:nvSpPr>
        <p:spPr>
          <a:xfrm>
            <a:off x="6233785" y="2386495"/>
            <a:ext cx="481757" cy="3967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5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5</a:t>
            </a:r>
            <a:endParaRPr kumimoji="0" sz="2495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38" name="Google Shape;438;p91">
            <a:extLst>
              <a:ext uri="{FF2B5EF4-FFF2-40B4-BE49-F238E27FC236}">
                <a16:creationId xmlns:a16="http://schemas.microsoft.com/office/drawing/2014/main" id="{EDB42256-BEDC-E48F-31CB-8F1398FA5A2A}"/>
              </a:ext>
            </a:extLst>
          </p:cNvPr>
          <p:cNvSpPr txBox="1"/>
          <p:nvPr/>
        </p:nvSpPr>
        <p:spPr>
          <a:xfrm>
            <a:off x="9986994" y="2783301"/>
            <a:ext cx="1621177" cy="106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11" tIns="45611" rIns="45611" bIns="45611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Escolha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a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duração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de consulta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ideal </a:t>
            </a:r>
            <a:r>
              <a:rPr kumimoji="0" lang="en-US" sz="16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(no </a:t>
            </a:r>
            <a:r>
              <a:rPr kumimoji="0" lang="en-US" sz="1600" b="0" i="1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caso</a:t>
            </a:r>
            <a:r>
              <a:rPr kumimoji="0" lang="en-US" sz="16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das </a:t>
            </a:r>
            <a:r>
              <a:rPr kumimoji="0" lang="en-US" sz="1600" b="0" i="1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consultas</a:t>
            </a:r>
            <a:r>
              <a:rPr kumimoji="0" lang="en-US" sz="16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com </a:t>
            </a:r>
            <a:r>
              <a:rPr kumimoji="0" lang="en-US" sz="1600" b="0" i="1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psicologia</a:t>
            </a:r>
            <a:r>
              <a:rPr kumimoji="0" lang="en-US" sz="16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).</a:t>
            </a:r>
            <a:endParaRPr kumimoji="0" sz="1600" b="0" i="1" u="sng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39" name="Google Shape;439;p91">
            <a:extLst>
              <a:ext uri="{FF2B5EF4-FFF2-40B4-BE49-F238E27FC236}">
                <a16:creationId xmlns:a16="http://schemas.microsoft.com/office/drawing/2014/main" id="{F74973CC-F478-273E-E8A8-E4D2400727D9}"/>
              </a:ext>
            </a:extLst>
          </p:cNvPr>
          <p:cNvSpPr txBox="1"/>
          <p:nvPr/>
        </p:nvSpPr>
        <p:spPr>
          <a:xfrm>
            <a:off x="10019514" y="2386495"/>
            <a:ext cx="481757" cy="3967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5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6</a:t>
            </a:r>
            <a:endParaRPr kumimoji="0" sz="2495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40" name="Google Shape;440;p91">
            <a:extLst>
              <a:ext uri="{FF2B5EF4-FFF2-40B4-BE49-F238E27FC236}">
                <a16:creationId xmlns:a16="http://schemas.microsoft.com/office/drawing/2014/main" id="{50A1B299-6473-8A7E-649A-B8815E4C5BCB}"/>
              </a:ext>
            </a:extLst>
          </p:cNvPr>
          <p:cNvSpPr/>
          <p:nvPr/>
        </p:nvSpPr>
        <p:spPr>
          <a:xfrm>
            <a:off x="4254450" y="4477236"/>
            <a:ext cx="1761752" cy="670837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44" name="Google Shape;444;p91">
            <a:extLst>
              <a:ext uri="{FF2B5EF4-FFF2-40B4-BE49-F238E27FC236}">
                <a16:creationId xmlns:a16="http://schemas.microsoft.com/office/drawing/2014/main" id="{5779BC8D-CC6B-6B88-FFAE-640619107220}"/>
              </a:ext>
            </a:extLst>
          </p:cNvPr>
          <p:cNvSpPr/>
          <p:nvPr/>
        </p:nvSpPr>
        <p:spPr>
          <a:xfrm>
            <a:off x="8036785" y="4645582"/>
            <a:ext cx="1761752" cy="502417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4ECB51FB-6F03-B02B-3C1C-0BC48D5F92F5}"/>
              </a:ext>
            </a:extLst>
          </p:cNvPr>
          <p:cNvSpPr/>
          <p:nvPr/>
        </p:nvSpPr>
        <p:spPr>
          <a:xfrm>
            <a:off x="216342" y="824899"/>
            <a:ext cx="9374698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pt-BR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Passo a </a:t>
            </a:r>
            <a:r>
              <a:rPr kumimoji="0" lang="en-US" altLang="pt-BR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passo</a:t>
            </a:r>
            <a:r>
              <a:rPr kumimoji="0" lang="en-US" altLang="pt-BR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 </a:t>
            </a:r>
            <a:r>
              <a:rPr kumimoji="0" lang="en-US" altLang="pt-BR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+mn-ea"/>
              </a:rPr>
              <a:t>-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Agendamento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 de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consultas</a:t>
            </a:r>
            <a:r>
              <a:rPr kumimoji="0" lang="en-US" altLang="pt-BR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+mn-ea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110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5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50"/>
                                        <p:tgtEl>
                                          <p:spTgt spid="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75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4" grpId="0"/>
      <p:bldP spid="435" grpId="0"/>
      <p:bldP spid="436" grpId="0"/>
      <p:bldP spid="437" grpId="0"/>
      <p:bldP spid="438" grpId="0"/>
      <p:bldP spid="439" grpId="0"/>
      <p:bldP spid="440" grpId="0" animBg="1"/>
      <p:bldP spid="444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9">
          <a:extLst>
            <a:ext uri="{FF2B5EF4-FFF2-40B4-BE49-F238E27FC236}">
              <a16:creationId xmlns:a16="http://schemas.microsoft.com/office/drawing/2014/main" id="{43FDCD96-DD4F-9867-9C80-31A29B214B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2" name="Google Shape;452;p92">
            <a:extLst>
              <a:ext uri="{FF2B5EF4-FFF2-40B4-BE49-F238E27FC236}">
                <a16:creationId xmlns:a16="http://schemas.microsoft.com/office/drawing/2014/main" id="{41F8B259-1397-DB5E-E5A9-C8A6B2BEEBFC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31270" t="7771" r="28597" b="4608"/>
          <a:stretch/>
        </p:blipFill>
        <p:spPr>
          <a:xfrm>
            <a:off x="324291" y="1692149"/>
            <a:ext cx="2494993" cy="4085418"/>
          </a:xfrm>
          <a:prstGeom prst="rect">
            <a:avLst/>
          </a:prstGeom>
          <a:noFill/>
          <a:ln>
            <a:noFill/>
          </a:ln>
        </p:spPr>
      </p:pic>
      <p:pic>
        <p:nvPicPr>
          <p:cNvPr id="453" name="Google Shape;453;p92">
            <a:extLst>
              <a:ext uri="{FF2B5EF4-FFF2-40B4-BE49-F238E27FC236}">
                <a16:creationId xmlns:a16="http://schemas.microsoft.com/office/drawing/2014/main" id="{619DB09A-7BD2-1CF0-8089-7EEAD2E870C3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l="34753" t="11857" r="28736" b="6309"/>
          <a:stretch/>
        </p:blipFill>
        <p:spPr>
          <a:xfrm>
            <a:off x="4215488" y="1891097"/>
            <a:ext cx="2272452" cy="38203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54" name="Google Shape;454;p92">
            <a:extLst>
              <a:ext uri="{FF2B5EF4-FFF2-40B4-BE49-F238E27FC236}">
                <a16:creationId xmlns:a16="http://schemas.microsoft.com/office/drawing/2014/main" id="{D756A4CB-965E-4096-A054-343202A80252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l="34352" t="11284" r="26283" b="5679"/>
          <a:stretch/>
        </p:blipFill>
        <p:spPr>
          <a:xfrm>
            <a:off x="7884146" y="1839460"/>
            <a:ext cx="2447698" cy="3871997"/>
          </a:xfrm>
          <a:prstGeom prst="rect">
            <a:avLst/>
          </a:prstGeom>
          <a:noFill/>
          <a:ln>
            <a:noFill/>
          </a:ln>
        </p:spPr>
      </p:pic>
      <p:sp>
        <p:nvSpPr>
          <p:cNvPr id="455" name="Google Shape;455;p92">
            <a:extLst>
              <a:ext uri="{FF2B5EF4-FFF2-40B4-BE49-F238E27FC236}">
                <a16:creationId xmlns:a16="http://schemas.microsoft.com/office/drawing/2014/main" id="{F85583C8-B20E-A5E7-5432-8734EEAD6CCE}"/>
              </a:ext>
            </a:extLst>
          </p:cNvPr>
          <p:cNvSpPr txBox="1"/>
          <p:nvPr/>
        </p:nvSpPr>
        <p:spPr>
          <a:xfrm>
            <a:off x="2466611" y="2783301"/>
            <a:ext cx="1286593" cy="106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11" tIns="45611" rIns="45611" bIns="45611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Escolha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o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dia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horário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que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melhor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te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atendem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56" name="Google Shape;456;p92">
            <a:extLst>
              <a:ext uri="{FF2B5EF4-FFF2-40B4-BE49-F238E27FC236}">
                <a16:creationId xmlns:a16="http://schemas.microsoft.com/office/drawing/2014/main" id="{7BE7D0FA-5FB3-F9C7-FF89-04E0E6B94662}"/>
              </a:ext>
            </a:extLst>
          </p:cNvPr>
          <p:cNvSpPr txBox="1"/>
          <p:nvPr/>
        </p:nvSpPr>
        <p:spPr>
          <a:xfrm>
            <a:off x="2499131" y="2386495"/>
            <a:ext cx="481757" cy="3967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5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7</a:t>
            </a:r>
            <a:endParaRPr kumimoji="0" sz="2495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57" name="Google Shape;457;p92">
            <a:extLst>
              <a:ext uri="{FF2B5EF4-FFF2-40B4-BE49-F238E27FC236}">
                <a16:creationId xmlns:a16="http://schemas.microsoft.com/office/drawing/2014/main" id="{DB192098-D229-D53F-D8A0-8A4DE91A43BE}"/>
              </a:ext>
            </a:extLst>
          </p:cNvPr>
          <p:cNvSpPr txBox="1"/>
          <p:nvPr/>
        </p:nvSpPr>
        <p:spPr>
          <a:xfrm>
            <a:off x="6201264" y="2783301"/>
            <a:ext cx="1682880" cy="1750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11" tIns="45611" rIns="45611" bIns="45611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Confira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os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dados de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agendamento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e clique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em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Confirmar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.</a:t>
            </a:r>
            <a:endParaRPr kumimoji="0" sz="1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58" name="Google Shape;458;p92">
            <a:extLst>
              <a:ext uri="{FF2B5EF4-FFF2-40B4-BE49-F238E27FC236}">
                <a16:creationId xmlns:a16="http://schemas.microsoft.com/office/drawing/2014/main" id="{47856285-F18E-BD36-7867-0634E515133B}"/>
              </a:ext>
            </a:extLst>
          </p:cNvPr>
          <p:cNvSpPr txBox="1"/>
          <p:nvPr/>
        </p:nvSpPr>
        <p:spPr>
          <a:xfrm>
            <a:off x="6233785" y="2386495"/>
            <a:ext cx="481757" cy="3967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5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8</a:t>
            </a:r>
            <a:endParaRPr kumimoji="0" sz="2495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59" name="Google Shape;459;p92">
            <a:extLst>
              <a:ext uri="{FF2B5EF4-FFF2-40B4-BE49-F238E27FC236}">
                <a16:creationId xmlns:a16="http://schemas.microsoft.com/office/drawing/2014/main" id="{5895A2D4-D8AB-1E2A-DCA6-DF7D150BA86A}"/>
              </a:ext>
            </a:extLst>
          </p:cNvPr>
          <p:cNvSpPr txBox="1"/>
          <p:nvPr/>
        </p:nvSpPr>
        <p:spPr>
          <a:xfrm>
            <a:off x="9986993" y="2783300"/>
            <a:ext cx="1856904" cy="15992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11" tIns="45611" rIns="45611" bIns="45611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Pronto!</a:t>
            </a:r>
            <a:endParaRPr kumimoji="0" sz="1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Seu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agendamento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já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aparecerá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na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 home do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aplicativo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!</a:t>
            </a:r>
            <a:endParaRPr kumimoji="0" sz="1600" b="0" i="1" u="sng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60" name="Google Shape;460;p92">
            <a:extLst>
              <a:ext uri="{FF2B5EF4-FFF2-40B4-BE49-F238E27FC236}">
                <a16:creationId xmlns:a16="http://schemas.microsoft.com/office/drawing/2014/main" id="{4090D8BA-4CB0-74BC-2D4B-DB25D5FEC2C4}"/>
              </a:ext>
            </a:extLst>
          </p:cNvPr>
          <p:cNvSpPr txBox="1"/>
          <p:nvPr/>
        </p:nvSpPr>
        <p:spPr>
          <a:xfrm>
            <a:off x="10019514" y="2386495"/>
            <a:ext cx="481757" cy="3967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350" tIns="25350" rIns="25350" bIns="2535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5101"/>
              </a:buClr>
              <a:buSzPts val="13100"/>
              <a:buFont typeface="Arial"/>
              <a:buNone/>
              <a:tabLst/>
              <a:defRPr/>
            </a:pPr>
            <a:r>
              <a:rPr kumimoji="0" lang="en-US" sz="2495" b="1" i="0" u="none" strike="noStrike" kern="0" cap="none" spc="0" normalizeH="0" baseline="0" noProof="0" dirty="0">
                <a:ln>
                  <a:noFill/>
                </a:ln>
                <a:solidFill>
                  <a:srgbClr val="97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9</a:t>
            </a:r>
            <a:endParaRPr kumimoji="0" sz="2495" b="0" i="0" u="none" strike="noStrike" kern="0" cap="none" spc="0" normalizeH="0" baseline="0" noProof="0" dirty="0">
              <a:ln>
                <a:noFill/>
              </a:ln>
              <a:solidFill>
                <a:srgbClr val="97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61" name="Google Shape;461;p92">
            <a:extLst>
              <a:ext uri="{FF2B5EF4-FFF2-40B4-BE49-F238E27FC236}">
                <a16:creationId xmlns:a16="http://schemas.microsoft.com/office/drawing/2014/main" id="{82F0CB40-123B-3A93-3F84-4EF219B8AA27}"/>
              </a:ext>
            </a:extLst>
          </p:cNvPr>
          <p:cNvSpPr/>
          <p:nvPr/>
        </p:nvSpPr>
        <p:spPr>
          <a:xfrm>
            <a:off x="595248" y="2611937"/>
            <a:ext cx="1761752" cy="1235382"/>
          </a:xfrm>
          <a:prstGeom prst="roundRect">
            <a:avLst>
              <a:gd name="adj" fmla="val 10446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65" name="Google Shape;465;p92">
            <a:extLst>
              <a:ext uri="{FF2B5EF4-FFF2-40B4-BE49-F238E27FC236}">
                <a16:creationId xmlns:a16="http://schemas.microsoft.com/office/drawing/2014/main" id="{C1BFFCF6-8D85-24FB-3873-A02C4A8553B4}"/>
              </a:ext>
            </a:extLst>
          </p:cNvPr>
          <p:cNvSpPr/>
          <p:nvPr/>
        </p:nvSpPr>
        <p:spPr>
          <a:xfrm>
            <a:off x="7974520" y="3550079"/>
            <a:ext cx="1761752" cy="832521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66" name="Google Shape;466;p92">
            <a:extLst>
              <a:ext uri="{FF2B5EF4-FFF2-40B4-BE49-F238E27FC236}">
                <a16:creationId xmlns:a16="http://schemas.microsoft.com/office/drawing/2014/main" id="{DC67D42D-DC14-D8BF-92C5-8B9EA4FF1F40}"/>
              </a:ext>
            </a:extLst>
          </p:cNvPr>
          <p:cNvSpPr/>
          <p:nvPr/>
        </p:nvSpPr>
        <p:spPr>
          <a:xfrm>
            <a:off x="5092709" y="4701947"/>
            <a:ext cx="935519" cy="396873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467" name="Google Shape;467;p92">
            <a:extLst>
              <a:ext uri="{FF2B5EF4-FFF2-40B4-BE49-F238E27FC236}">
                <a16:creationId xmlns:a16="http://schemas.microsoft.com/office/drawing/2014/main" id="{879CB1F2-B296-59A5-9067-D6A4A0B7491A}"/>
              </a:ext>
            </a:extLst>
          </p:cNvPr>
          <p:cNvSpPr/>
          <p:nvPr/>
        </p:nvSpPr>
        <p:spPr>
          <a:xfrm>
            <a:off x="595248" y="3913889"/>
            <a:ext cx="1761752" cy="527118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97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45623" tIns="45623" rIns="45623" bIns="45623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34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238E728F-7D0A-BDFE-A24D-360391317FC7}"/>
              </a:ext>
            </a:extLst>
          </p:cNvPr>
          <p:cNvSpPr/>
          <p:nvPr/>
        </p:nvSpPr>
        <p:spPr>
          <a:xfrm>
            <a:off x="216342" y="824899"/>
            <a:ext cx="9374698" cy="73945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1">
                  <a:lumMod val="8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pt-BR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Passo a </a:t>
            </a:r>
            <a:r>
              <a:rPr kumimoji="0" lang="en-US" altLang="pt-BR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passo</a:t>
            </a:r>
            <a:r>
              <a:rPr kumimoji="0" lang="en-US" altLang="pt-BR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  <a:sym typeface="+mn-ea"/>
              </a:rPr>
              <a:t> </a:t>
            </a:r>
            <a:r>
              <a:rPr kumimoji="0" lang="en-US" altLang="pt-BR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+mn-ea"/>
              </a:rPr>
              <a:t>-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Agendamento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 de </a:t>
            </a:r>
            <a:r>
              <a:rPr kumimoji="0" lang="en-US" sz="3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Arial"/>
              </a:rPr>
              <a:t>consultas</a:t>
            </a:r>
            <a:r>
              <a:rPr kumimoji="0" lang="en-US" altLang="pt-BR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  <a:sym typeface="+mn-ea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34195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2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5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25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5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75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5" grpId="0"/>
      <p:bldP spid="456" grpId="0"/>
      <p:bldP spid="457" grpId="0"/>
      <p:bldP spid="458" grpId="0"/>
      <p:bldP spid="459" grpId="0"/>
      <p:bldP spid="460" grpId="0"/>
      <p:bldP spid="461" grpId="0" animBg="1"/>
      <p:bldP spid="465" grpId="0" animBg="1"/>
      <p:bldP spid="466" grpId="0" animBg="1"/>
      <p:bldP spid="467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0C31FD-30CC-93F4-5975-4D1D70C118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6D40E050-BFA3-18D0-0628-B4495EB67F6E}"/>
              </a:ext>
            </a:extLst>
          </p:cNvPr>
          <p:cNvSpPr txBox="1"/>
          <p:nvPr/>
        </p:nvSpPr>
        <p:spPr>
          <a:xfrm>
            <a:off x="4355327" y="4705739"/>
            <a:ext cx="3457534" cy="583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3194" b="1" dirty="0">
                <a:solidFill>
                  <a:schemeClr val="bg1"/>
                </a:solidFill>
                <a:latin typeface="AMX Medium" pitchFamily="2" charset="0"/>
              </a:rPr>
              <a:t>Alguma dúvida?</a:t>
            </a:r>
          </a:p>
        </p:txBody>
      </p:sp>
    </p:spTree>
    <p:extLst>
      <p:ext uri="{BB962C8B-B14F-4D97-AF65-F5344CB8AC3E}">
        <p14:creationId xmlns:p14="http://schemas.microsoft.com/office/powerpoint/2010/main" val="4274950895"/>
      </p:ext>
    </p:extLst>
  </p:cSld>
  <p:clrMapOvr>
    <a:masterClrMapping/>
  </p:clrMapOvr>
  <p:transition spd="slow">
    <p:cover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eça de divulgação - Instagram TC PPT">
            <a:hlinkClick r:id="" action="ppaction://media"/>
            <a:extLst>
              <a:ext uri="{FF2B5EF4-FFF2-40B4-BE49-F238E27FC236}">
                <a16:creationId xmlns:a16="http://schemas.microsoft.com/office/drawing/2014/main" id="{AD58DAE2-CA9A-5D95-0E6C-2AEB69537C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10" y="7800"/>
            <a:ext cx="12159369" cy="684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866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7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1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E20E281B-0F0E-ED03-70E3-51118D9567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15" r="1515"/>
          <a:stretch/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950F5A74-8C49-5BFD-2F29-ECE1401B9DF4}"/>
              </a:ext>
            </a:extLst>
          </p:cNvPr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45000">
                <a:srgbClr val="6F3434">
                  <a:alpha val="78000"/>
                </a:srgbClr>
              </a:gs>
              <a:gs pos="75000">
                <a:srgbClr val="600100"/>
              </a:gs>
              <a:gs pos="24000">
                <a:srgbClr val="610000">
                  <a:alpha val="64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0"/>
            </a:endParaRPr>
          </a:p>
        </p:txBody>
      </p:sp>
      <p:pic>
        <p:nvPicPr>
          <p:cNvPr id="6" name="Imagem 5" descr="Mulher segurando um computador portátil&#10;&#10;O conteúdo gerado por IA pode estar incorreto.">
            <a:extLst>
              <a:ext uri="{FF2B5EF4-FFF2-40B4-BE49-F238E27FC236}">
                <a16:creationId xmlns:a16="http://schemas.microsoft.com/office/drawing/2014/main" id="{FAD08D72-38F5-7F4F-1EA3-64B7CB489FC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24062"/>
          <a:stretch>
            <a:fillRect/>
          </a:stretch>
        </p:blipFill>
        <p:spPr>
          <a:xfrm>
            <a:off x="9469" y="103585"/>
            <a:ext cx="6167209" cy="6754415"/>
          </a:xfrm>
          <a:prstGeom prst="rect">
            <a:avLst/>
          </a:prstGeom>
        </p:spPr>
      </p:pic>
      <p:pic>
        <p:nvPicPr>
          <p:cNvPr id="2" name="Gráfico 6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56795" y="607495"/>
            <a:ext cx="1815722" cy="988665"/>
          </a:xfrm>
          <a:prstGeom prst="rect">
            <a:avLst/>
          </a:prstGeom>
        </p:spPr>
      </p:pic>
      <p:sp>
        <p:nvSpPr>
          <p:cNvPr id="10" name="CaixaDeTexto 3"/>
          <p:cNvSpPr txBox="1"/>
          <p:nvPr/>
        </p:nvSpPr>
        <p:spPr>
          <a:xfrm>
            <a:off x="6328978" y="2469996"/>
            <a:ext cx="5116237" cy="2303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3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76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20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64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08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5200" algn="l" defTabSz="1828800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4790" dirty="0">
                <a:solidFill>
                  <a:schemeClr val="bg1"/>
                </a:solidFill>
                <a:latin typeface="AMX" pitchFamily="2" charset="0"/>
              </a:rPr>
              <a:t>Agradecemos a sua participação!</a:t>
            </a:r>
          </a:p>
          <a:p>
            <a:r>
              <a:rPr lang="pt-BR" sz="4790" b="1" dirty="0">
                <a:solidFill>
                  <a:schemeClr val="bg1"/>
                </a:solidFill>
                <a:latin typeface="AMX" pitchFamily="2" charset="0"/>
              </a:rPr>
              <a:t>Boas vendas!</a:t>
            </a:r>
          </a:p>
        </p:txBody>
      </p:sp>
      <p:pic>
        <p:nvPicPr>
          <p:cNvPr id="7" name="Graphic 16">
            <a:extLst>
              <a:ext uri="{FF2B5EF4-FFF2-40B4-BE49-F238E27FC236}">
                <a16:creationId xmlns:a16="http://schemas.microsoft.com/office/drawing/2014/main" id="{B7C0F94D-F20D-9575-64EA-A00B77EA86F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6450999" y="6044434"/>
            <a:ext cx="1247380" cy="471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390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theme/theme1.xml><?xml version="1.0" encoding="utf-8"?>
<a:theme xmlns:a="http://schemas.openxmlformats.org/drawingml/2006/main" name="Starbem apresenta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o Office">
  <a:themeElements>
    <a:clrScheme name="Personalizada 4">
      <a:dk1>
        <a:sysClr val="windowText" lastClr="000000"/>
      </a:dk1>
      <a:lt1>
        <a:sysClr val="window" lastClr="FFFFFF"/>
      </a:lt1>
      <a:dk2>
        <a:srgbClr val="E23236"/>
      </a:dk2>
      <a:lt2>
        <a:srgbClr val="E7E6E6"/>
      </a:lt2>
      <a:accent1>
        <a:srgbClr val="B61F2E"/>
      </a:accent1>
      <a:accent2>
        <a:srgbClr val="FFC000"/>
      </a:accent2>
      <a:accent3>
        <a:srgbClr val="F58428"/>
      </a:accent3>
      <a:accent4>
        <a:srgbClr val="A6ACB3"/>
      </a:accent4>
      <a:accent5>
        <a:srgbClr val="000000"/>
      </a:accent5>
      <a:accent6>
        <a:srgbClr val="0096AA"/>
      </a:accent6>
      <a:hlink>
        <a:srgbClr val="0070C0"/>
      </a:hlink>
      <a:folHlink>
        <a:srgbClr val="002060"/>
      </a:folHlink>
    </a:clrScheme>
    <a:fontScheme name="Personalizada 1">
      <a:majorFont>
        <a:latin typeface="Segoe UI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1_Starbem apresenta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Tema do Office">
  <a:themeElements>
    <a:clrScheme name="Tema do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Tema do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6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6bb22af931fc60397c74301ec42d8558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691c8d6bfdcba53aab92b8dfcb9871d2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Props1.xml><?xml version="1.0" encoding="utf-8"?>
<ds:datastoreItem xmlns:ds="http://schemas.openxmlformats.org/officeDocument/2006/customXml" ds:itemID="{DFE78080-4318-4709-801A-A6B886C3CC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1C9155F-E702-4F5A-B756-D13B4B24D1C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D425922-2175-45D3-8171-AD926032F932}">
  <ds:schemaRefs>
    <ds:schemaRef ds:uri="http://schemas.microsoft.com/office/2006/metadata/properties"/>
    <ds:schemaRef ds:uri="http://schemas.microsoft.com/office/infopath/2007/PartnerControls"/>
    <ds:schemaRef ds:uri="05ec3496-d55f-4088-b91d-c078abc80e92"/>
    <ds:schemaRef ds:uri="81d509b4-a50c-4eb4-9c41-c741e6a7502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2809</TotalTime>
  <Words>3429</Words>
  <Application>Microsoft Macintosh PowerPoint</Application>
  <PresentationFormat>Personalizar</PresentationFormat>
  <Paragraphs>656</Paragraphs>
  <Slides>69</Slides>
  <Notes>52</Notes>
  <HiddenSlides>2</HiddenSlides>
  <MMClips>1</MMClips>
  <ScaleCrop>false</ScaleCrop>
  <HeadingPairs>
    <vt:vector size="6" baseType="variant">
      <vt:variant>
        <vt:lpstr>Fontes usadas</vt:lpstr>
      </vt:variant>
      <vt:variant>
        <vt:i4>11</vt:i4>
      </vt:variant>
      <vt:variant>
        <vt:lpstr>Tema</vt:lpstr>
      </vt:variant>
      <vt:variant>
        <vt:i4>5</vt:i4>
      </vt:variant>
      <vt:variant>
        <vt:lpstr>Títulos de slides</vt:lpstr>
      </vt:variant>
      <vt:variant>
        <vt:i4>69</vt:i4>
      </vt:variant>
    </vt:vector>
  </HeadingPairs>
  <TitlesOfParts>
    <vt:vector size="85" baseType="lpstr">
      <vt:lpstr>Public Sans</vt:lpstr>
      <vt:lpstr>Open Sans</vt:lpstr>
      <vt:lpstr>Aptos Display</vt:lpstr>
      <vt:lpstr>AMX Black</vt:lpstr>
      <vt:lpstr>Segoe UI</vt:lpstr>
      <vt:lpstr>Aptos</vt:lpstr>
      <vt:lpstr>Segoe UI Black</vt:lpstr>
      <vt:lpstr>Helvetica Neue</vt:lpstr>
      <vt:lpstr>AMX Medium</vt:lpstr>
      <vt:lpstr>AMX</vt:lpstr>
      <vt:lpstr>Arial</vt:lpstr>
      <vt:lpstr>Starbem apresenta</vt:lpstr>
      <vt:lpstr>Tema do Office</vt:lpstr>
      <vt:lpstr>1_Tema do Office</vt:lpstr>
      <vt:lpstr>1_Starbem apresenta</vt:lpstr>
      <vt:lpstr>2_Tema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Yasmim Rocha</dc:creator>
  <cp:lastModifiedBy>Thiago Lima</cp:lastModifiedBy>
  <cp:revision>92</cp:revision>
  <dcterms:modified xsi:type="dcterms:W3CDTF">2026-06-05T12:03:48Z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0x01010030BAA0BFA4660643A687B2FDCEE2805C</vt:lpwstr>
  </property>
  <property fmtid="{D5CDD505-2E9C-101B-9397-08002B2CF9AE}" pid="3" name="MediaServiceImageTags">
    <vt:lpwstr/>
  </property>
</Properties>
</file>